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32520-6404-4747-B96E-66E601B12F6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75F38909-0433-44AB-B00E-58DF4F767067}">
      <dgm:prSet/>
      <dgm:spPr/>
      <dgm:t>
        <a:bodyPr/>
        <a:lstStyle/>
        <a:p>
          <a:pPr rtl="0"/>
          <a:r>
            <a:rPr lang="uk-UA" smtClean="0"/>
            <a:t>Надати студентам поглиблені знання та практичні навички з надання професійної психологічної допомоги людям із залежностями та їх близьким (співзалежним). Розвинути компетенції з діагностики, терапевтичної підтримки, профілактики та реабілітації у роботі з залежними і співзалежними особами.</a:t>
          </a:r>
          <a:endParaRPr lang="uk-UA"/>
        </a:p>
      </dgm:t>
    </dgm:pt>
    <dgm:pt modelId="{C59C6176-A705-44B0-AC43-35A48155EB13}" type="parTrans" cxnId="{534E7CF8-41AC-46BD-B16D-C5174C2C27DB}">
      <dgm:prSet/>
      <dgm:spPr/>
      <dgm:t>
        <a:bodyPr/>
        <a:lstStyle/>
        <a:p>
          <a:endParaRPr lang="uk-UA"/>
        </a:p>
      </dgm:t>
    </dgm:pt>
    <dgm:pt modelId="{5C91FD4D-7DDC-4204-966B-C0B2A43F918A}" type="sibTrans" cxnId="{534E7CF8-41AC-46BD-B16D-C5174C2C27DB}">
      <dgm:prSet/>
      <dgm:spPr/>
      <dgm:t>
        <a:bodyPr/>
        <a:lstStyle/>
        <a:p>
          <a:endParaRPr lang="uk-UA"/>
        </a:p>
      </dgm:t>
    </dgm:pt>
    <dgm:pt modelId="{8C5DDB33-7AA5-48CF-A8E2-1ED60932F9FB}" type="pres">
      <dgm:prSet presAssocID="{AC132520-6404-4747-B96E-66E601B12F6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F4B8D00-65BA-4D09-A3F6-CA065A3E77E4}" type="pres">
      <dgm:prSet presAssocID="{75F38909-0433-44AB-B00E-58DF4F767067}" presName="circle1" presStyleLbl="node1" presStyleIdx="0" presStyleCnt="1"/>
      <dgm:spPr/>
    </dgm:pt>
    <dgm:pt modelId="{30B19B47-7A29-4F95-AA60-465671D69C02}" type="pres">
      <dgm:prSet presAssocID="{75F38909-0433-44AB-B00E-58DF4F767067}" presName="space" presStyleCnt="0"/>
      <dgm:spPr/>
    </dgm:pt>
    <dgm:pt modelId="{17EA1090-9F9F-4946-BF1B-5D7C006DC092}" type="pres">
      <dgm:prSet presAssocID="{75F38909-0433-44AB-B00E-58DF4F767067}" presName="rect1" presStyleLbl="alignAcc1" presStyleIdx="0" presStyleCnt="1"/>
      <dgm:spPr/>
    </dgm:pt>
    <dgm:pt modelId="{9E10DC26-C33E-4790-B536-1B29641DACFD}" type="pres">
      <dgm:prSet presAssocID="{75F38909-0433-44AB-B00E-58DF4F767067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5C425B6-3042-437F-A90F-58AF8DE34326}" type="presOf" srcId="{75F38909-0433-44AB-B00E-58DF4F767067}" destId="{9E10DC26-C33E-4790-B536-1B29641DACFD}" srcOrd="1" destOrd="0" presId="urn:microsoft.com/office/officeart/2005/8/layout/target3"/>
    <dgm:cxn modelId="{471727DB-E5A2-4381-AA3E-BB8506DD04E2}" type="presOf" srcId="{75F38909-0433-44AB-B00E-58DF4F767067}" destId="{17EA1090-9F9F-4946-BF1B-5D7C006DC092}" srcOrd="0" destOrd="0" presId="urn:microsoft.com/office/officeart/2005/8/layout/target3"/>
    <dgm:cxn modelId="{534E7CF8-41AC-46BD-B16D-C5174C2C27DB}" srcId="{AC132520-6404-4747-B96E-66E601B12F6C}" destId="{75F38909-0433-44AB-B00E-58DF4F767067}" srcOrd="0" destOrd="0" parTransId="{C59C6176-A705-44B0-AC43-35A48155EB13}" sibTransId="{5C91FD4D-7DDC-4204-966B-C0B2A43F918A}"/>
    <dgm:cxn modelId="{8DB98D0D-904C-4113-B687-F9FE4FCDEE2F}" type="presOf" srcId="{AC132520-6404-4747-B96E-66E601B12F6C}" destId="{8C5DDB33-7AA5-48CF-A8E2-1ED60932F9FB}" srcOrd="0" destOrd="0" presId="urn:microsoft.com/office/officeart/2005/8/layout/target3"/>
    <dgm:cxn modelId="{1CBDD1D9-E791-43EF-8CC8-F8BB36A901FA}" type="presParOf" srcId="{8C5DDB33-7AA5-48CF-A8E2-1ED60932F9FB}" destId="{CF4B8D00-65BA-4D09-A3F6-CA065A3E77E4}" srcOrd="0" destOrd="0" presId="urn:microsoft.com/office/officeart/2005/8/layout/target3"/>
    <dgm:cxn modelId="{6303A0AE-B8F3-485A-80A2-6FEA030B07EA}" type="presParOf" srcId="{8C5DDB33-7AA5-48CF-A8E2-1ED60932F9FB}" destId="{30B19B47-7A29-4F95-AA60-465671D69C02}" srcOrd="1" destOrd="0" presId="urn:microsoft.com/office/officeart/2005/8/layout/target3"/>
    <dgm:cxn modelId="{FDEC456F-F9D5-40A5-8B8A-C03663BA0A94}" type="presParOf" srcId="{8C5DDB33-7AA5-48CF-A8E2-1ED60932F9FB}" destId="{17EA1090-9F9F-4946-BF1B-5D7C006DC092}" srcOrd="2" destOrd="0" presId="urn:microsoft.com/office/officeart/2005/8/layout/target3"/>
    <dgm:cxn modelId="{17B8212A-2FF3-4A35-BD29-F54EE7317017}" type="presParOf" srcId="{8C5DDB33-7AA5-48CF-A8E2-1ED60932F9FB}" destId="{9E10DC26-C33E-4790-B536-1B29641DACF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75158C-F20B-4CE0-955A-909F304F88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6C6AFC5E-1F8B-43ED-B5FA-3F559463B2E8}">
      <dgm:prSet/>
      <dgm:spPr/>
      <dgm:t>
        <a:bodyPr/>
        <a:lstStyle/>
        <a:p>
          <a:pPr rtl="0"/>
          <a:r>
            <a:rPr lang="uk-UA" smtClean="0"/>
            <a:t>1. Розвинути навички діагностики та оцінки психологічних потреб осіб із залежностями та співзалежних осіб. </a:t>
          </a:r>
          <a:endParaRPr lang="uk-UA"/>
        </a:p>
      </dgm:t>
    </dgm:pt>
    <dgm:pt modelId="{14B69FD9-8490-406E-AB68-0F049DB2A4BF}" type="parTrans" cxnId="{D8479423-51F7-4C9B-81DB-742EC046CDEB}">
      <dgm:prSet/>
      <dgm:spPr/>
      <dgm:t>
        <a:bodyPr/>
        <a:lstStyle/>
        <a:p>
          <a:endParaRPr lang="uk-UA"/>
        </a:p>
      </dgm:t>
    </dgm:pt>
    <dgm:pt modelId="{1E84A452-CB3A-4C3A-A26F-06CD4642FB8B}" type="sibTrans" cxnId="{D8479423-51F7-4C9B-81DB-742EC046CDEB}">
      <dgm:prSet/>
      <dgm:spPr/>
      <dgm:t>
        <a:bodyPr/>
        <a:lstStyle/>
        <a:p>
          <a:endParaRPr lang="uk-UA"/>
        </a:p>
      </dgm:t>
    </dgm:pt>
    <dgm:pt modelId="{273A76AF-3978-4FF6-BDC7-4779235DEC49}">
      <dgm:prSet/>
      <dgm:spPr/>
      <dgm:t>
        <a:bodyPr/>
        <a:lstStyle/>
        <a:p>
          <a:pPr rtl="0"/>
          <a:r>
            <a:rPr lang="uk-UA" smtClean="0"/>
            <a:t>2. Вивчити спеціалізовані терапевтичні методи та техніки для роботи з різними видами залежностей. </a:t>
          </a:r>
          <a:endParaRPr lang="uk-UA"/>
        </a:p>
      </dgm:t>
    </dgm:pt>
    <dgm:pt modelId="{728CA931-B100-45B6-AE6B-9EB457BB63B5}" type="parTrans" cxnId="{A94996A8-6157-47DC-81D0-6BB72C6EBBF3}">
      <dgm:prSet/>
      <dgm:spPr/>
      <dgm:t>
        <a:bodyPr/>
        <a:lstStyle/>
        <a:p>
          <a:endParaRPr lang="uk-UA"/>
        </a:p>
      </dgm:t>
    </dgm:pt>
    <dgm:pt modelId="{CBFE694D-8CA7-41D7-8D86-24CEEAD84F2D}" type="sibTrans" cxnId="{A94996A8-6157-47DC-81D0-6BB72C6EBBF3}">
      <dgm:prSet/>
      <dgm:spPr/>
      <dgm:t>
        <a:bodyPr/>
        <a:lstStyle/>
        <a:p>
          <a:endParaRPr lang="uk-UA"/>
        </a:p>
      </dgm:t>
    </dgm:pt>
    <dgm:pt modelId="{B90BB89A-1FEF-4A1F-B6FA-C7562365348F}">
      <dgm:prSet/>
      <dgm:spPr/>
      <dgm:t>
        <a:bodyPr/>
        <a:lstStyle/>
        <a:p>
          <a:pPr rtl="0"/>
          <a:r>
            <a:rPr lang="uk-UA" smtClean="0"/>
            <a:t>3. Надати знання щодо особливостей психологічної підтримки та консультування для співзалежних осіб. </a:t>
          </a:r>
          <a:endParaRPr lang="uk-UA"/>
        </a:p>
      </dgm:t>
    </dgm:pt>
    <dgm:pt modelId="{045F956C-9674-4F9E-8298-29577F1E2042}" type="parTrans" cxnId="{5564D938-9908-402F-92D7-843301896088}">
      <dgm:prSet/>
      <dgm:spPr/>
      <dgm:t>
        <a:bodyPr/>
        <a:lstStyle/>
        <a:p>
          <a:endParaRPr lang="uk-UA"/>
        </a:p>
      </dgm:t>
    </dgm:pt>
    <dgm:pt modelId="{1E1B60C1-F366-4780-AF19-B5306C8DDF5E}" type="sibTrans" cxnId="{5564D938-9908-402F-92D7-843301896088}">
      <dgm:prSet/>
      <dgm:spPr/>
      <dgm:t>
        <a:bodyPr/>
        <a:lstStyle/>
        <a:p>
          <a:endParaRPr lang="uk-UA"/>
        </a:p>
      </dgm:t>
    </dgm:pt>
    <dgm:pt modelId="{84C98090-3F91-4382-A853-748ACA5FDA50}">
      <dgm:prSet/>
      <dgm:spPr/>
      <dgm:t>
        <a:bodyPr/>
        <a:lstStyle/>
        <a:p>
          <a:pPr rtl="0"/>
          <a:r>
            <a:rPr lang="uk-UA" smtClean="0"/>
            <a:t>4. Підготувати студентів до профілактичної роботи та реабілітаційних програм, спрямованих на допомогу в подоланні залежності. </a:t>
          </a:r>
          <a:endParaRPr lang="uk-UA"/>
        </a:p>
      </dgm:t>
    </dgm:pt>
    <dgm:pt modelId="{99379F88-D159-4448-8B0A-D1978A443620}" type="parTrans" cxnId="{DED8E159-6B94-4AF2-9B88-30A7EDB9CF55}">
      <dgm:prSet/>
      <dgm:spPr/>
      <dgm:t>
        <a:bodyPr/>
        <a:lstStyle/>
        <a:p>
          <a:endParaRPr lang="uk-UA"/>
        </a:p>
      </dgm:t>
    </dgm:pt>
    <dgm:pt modelId="{08E1140D-E3AD-48F4-BFEB-737FD71B9A0D}" type="sibTrans" cxnId="{DED8E159-6B94-4AF2-9B88-30A7EDB9CF55}">
      <dgm:prSet/>
      <dgm:spPr/>
      <dgm:t>
        <a:bodyPr/>
        <a:lstStyle/>
        <a:p>
          <a:endParaRPr lang="uk-UA"/>
        </a:p>
      </dgm:t>
    </dgm:pt>
    <dgm:pt modelId="{06DEF24E-70BD-4A60-9F8B-46F4D91E3712}">
      <dgm:prSet/>
      <dgm:spPr/>
      <dgm:t>
        <a:bodyPr/>
        <a:lstStyle/>
        <a:p>
          <a:pPr rtl="0"/>
          <a:r>
            <a:rPr lang="uk-UA" smtClean="0"/>
            <a:t>5. Сформувати етичні принципи та культуру роботи з особами, які мають залежність і співзалежність. </a:t>
          </a:r>
          <a:endParaRPr lang="uk-UA"/>
        </a:p>
      </dgm:t>
    </dgm:pt>
    <dgm:pt modelId="{E9FDE297-DC92-440F-A38C-BF9EEAEA9724}" type="parTrans" cxnId="{22F6A9A3-D741-417A-AA4F-19ABD87A1C8F}">
      <dgm:prSet/>
      <dgm:spPr/>
      <dgm:t>
        <a:bodyPr/>
        <a:lstStyle/>
        <a:p>
          <a:endParaRPr lang="uk-UA"/>
        </a:p>
      </dgm:t>
    </dgm:pt>
    <dgm:pt modelId="{3CDCE1D2-EEAD-4F2D-96F8-91CF52871F8A}" type="sibTrans" cxnId="{22F6A9A3-D741-417A-AA4F-19ABD87A1C8F}">
      <dgm:prSet/>
      <dgm:spPr/>
      <dgm:t>
        <a:bodyPr/>
        <a:lstStyle/>
        <a:p>
          <a:endParaRPr lang="uk-UA"/>
        </a:p>
      </dgm:t>
    </dgm:pt>
    <dgm:pt modelId="{FB5FE1D6-ED1A-4106-84A7-7C442B86E85D}" type="pres">
      <dgm:prSet presAssocID="{1175158C-F20B-4CE0-955A-909F304F88C1}" presName="linear" presStyleCnt="0">
        <dgm:presLayoutVars>
          <dgm:animLvl val="lvl"/>
          <dgm:resizeHandles val="exact"/>
        </dgm:presLayoutVars>
      </dgm:prSet>
      <dgm:spPr/>
    </dgm:pt>
    <dgm:pt modelId="{91BB2864-5C24-47F1-A853-C5D08E5A61BF}" type="pres">
      <dgm:prSet presAssocID="{6C6AFC5E-1F8B-43ED-B5FA-3F559463B2E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CC3C63C-F6DA-4F8E-89F8-69FA65C1BE30}" type="pres">
      <dgm:prSet presAssocID="{1E84A452-CB3A-4C3A-A26F-06CD4642FB8B}" presName="spacer" presStyleCnt="0"/>
      <dgm:spPr/>
    </dgm:pt>
    <dgm:pt modelId="{0583CC9E-3DE1-4983-9563-A0A020EAE863}" type="pres">
      <dgm:prSet presAssocID="{273A76AF-3978-4FF6-BDC7-4779235DEC4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466F3CB-6B44-4AB7-AD67-FDF1A5690E34}" type="pres">
      <dgm:prSet presAssocID="{CBFE694D-8CA7-41D7-8D86-24CEEAD84F2D}" presName="spacer" presStyleCnt="0"/>
      <dgm:spPr/>
    </dgm:pt>
    <dgm:pt modelId="{4C97383F-CD97-4722-B66D-E930592EAFDE}" type="pres">
      <dgm:prSet presAssocID="{B90BB89A-1FEF-4A1F-B6FA-C7562365348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16E0704-920F-4235-A310-C2ACC18590D3}" type="pres">
      <dgm:prSet presAssocID="{1E1B60C1-F366-4780-AF19-B5306C8DDF5E}" presName="spacer" presStyleCnt="0"/>
      <dgm:spPr/>
    </dgm:pt>
    <dgm:pt modelId="{8E4D4317-CCE3-4104-A047-63FB8E886B32}" type="pres">
      <dgm:prSet presAssocID="{84C98090-3F91-4382-A853-748ACA5FDA5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6A756E0-74C9-4EAB-9A9E-DA96EE3FBD99}" type="pres">
      <dgm:prSet presAssocID="{08E1140D-E3AD-48F4-BFEB-737FD71B9A0D}" presName="spacer" presStyleCnt="0"/>
      <dgm:spPr/>
    </dgm:pt>
    <dgm:pt modelId="{CE627B14-66DC-468A-9190-89A89088CEF6}" type="pres">
      <dgm:prSet presAssocID="{06DEF24E-70BD-4A60-9F8B-46F4D91E371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510E2A7-F068-48CE-B67D-E370A9EB41C8}" type="presOf" srcId="{273A76AF-3978-4FF6-BDC7-4779235DEC49}" destId="{0583CC9E-3DE1-4983-9563-A0A020EAE863}" srcOrd="0" destOrd="0" presId="urn:microsoft.com/office/officeart/2005/8/layout/vList2"/>
    <dgm:cxn modelId="{A94996A8-6157-47DC-81D0-6BB72C6EBBF3}" srcId="{1175158C-F20B-4CE0-955A-909F304F88C1}" destId="{273A76AF-3978-4FF6-BDC7-4779235DEC49}" srcOrd="1" destOrd="0" parTransId="{728CA931-B100-45B6-AE6B-9EB457BB63B5}" sibTransId="{CBFE694D-8CA7-41D7-8D86-24CEEAD84F2D}"/>
    <dgm:cxn modelId="{D8479423-51F7-4C9B-81DB-742EC046CDEB}" srcId="{1175158C-F20B-4CE0-955A-909F304F88C1}" destId="{6C6AFC5E-1F8B-43ED-B5FA-3F559463B2E8}" srcOrd="0" destOrd="0" parTransId="{14B69FD9-8490-406E-AB68-0F049DB2A4BF}" sibTransId="{1E84A452-CB3A-4C3A-A26F-06CD4642FB8B}"/>
    <dgm:cxn modelId="{DED8E159-6B94-4AF2-9B88-30A7EDB9CF55}" srcId="{1175158C-F20B-4CE0-955A-909F304F88C1}" destId="{84C98090-3F91-4382-A853-748ACA5FDA50}" srcOrd="3" destOrd="0" parTransId="{99379F88-D159-4448-8B0A-D1978A443620}" sibTransId="{08E1140D-E3AD-48F4-BFEB-737FD71B9A0D}"/>
    <dgm:cxn modelId="{6781DF53-5471-445C-A159-D5D3365208B9}" type="presOf" srcId="{84C98090-3F91-4382-A853-748ACA5FDA50}" destId="{8E4D4317-CCE3-4104-A047-63FB8E886B32}" srcOrd="0" destOrd="0" presId="urn:microsoft.com/office/officeart/2005/8/layout/vList2"/>
    <dgm:cxn modelId="{7DD215DE-AB6D-41C4-A437-D546681DC70E}" type="presOf" srcId="{1175158C-F20B-4CE0-955A-909F304F88C1}" destId="{FB5FE1D6-ED1A-4106-84A7-7C442B86E85D}" srcOrd="0" destOrd="0" presId="urn:microsoft.com/office/officeart/2005/8/layout/vList2"/>
    <dgm:cxn modelId="{22F6A9A3-D741-417A-AA4F-19ABD87A1C8F}" srcId="{1175158C-F20B-4CE0-955A-909F304F88C1}" destId="{06DEF24E-70BD-4A60-9F8B-46F4D91E3712}" srcOrd="4" destOrd="0" parTransId="{E9FDE297-DC92-440F-A38C-BF9EEAEA9724}" sibTransId="{3CDCE1D2-EEAD-4F2D-96F8-91CF52871F8A}"/>
    <dgm:cxn modelId="{F4D3C034-78E4-4058-9126-28CCDA4A66F4}" type="presOf" srcId="{06DEF24E-70BD-4A60-9F8B-46F4D91E3712}" destId="{CE627B14-66DC-468A-9190-89A89088CEF6}" srcOrd="0" destOrd="0" presId="urn:microsoft.com/office/officeart/2005/8/layout/vList2"/>
    <dgm:cxn modelId="{2F4C97E7-05A5-4812-86D0-FC06E93746AB}" type="presOf" srcId="{B90BB89A-1FEF-4A1F-B6FA-C7562365348F}" destId="{4C97383F-CD97-4722-B66D-E930592EAFDE}" srcOrd="0" destOrd="0" presId="urn:microsoft.com/office/officeart/2005/8/layout/vList2"/>
    <dgm:cxn modelId="{5564D938-9908-402F-92D7-843301896088}" srcId="{1175158C-F20B-4CE0-955A-909F304F88C1}" destId="{B90BB89A-1FEF-4A1F-B6FA-C7562365348F}" srcOrd="2" destOrd="0" parTransId="{045F956C-9674-4F9E-8298-29577F1E2042}" sibTransId="{1E1B60C1-F366-4780-AF19-B5306C8DDF5E}"/>
    <dgm:cxn modelId="{18D7E52E-8F09-48EA-8A2F-8A16A6136D3A}" type="presOf" srcId="{6C6AFC5E-1F8B-43ED-B5FA-3F559463B2E8}" destId="{91BB2864-5C24-47F1-A853-C5D08E5A61BF}" srcOrd="0" destOrd="0" presId="urn:microsoft.com/office/officeart/2005/8/layout/vList2"/>
    <dgm:cxn modelId="{2F318AF4-3DDF-4341-B00A-597D89D43528}" type="presParOf" srcId="{FB5FE1D6-ED1A-4106-84A7-7C442B86E85D}" destId="{91BB2864-5C24-47F1-A853-C5D08E5A61BF}" srcOrd="0" destOrd="0" presId="urn:microsoft.com/office/officeart/2005/8/layout/vList2"/>
    <dgm:cxn modelId="{F494CFC1-C0BB-45DD-8204-33D96D4E76F3}" type="presParOf" srcId="{FB5FE1D6-ED1A-4106-84A7-7C442B86E85D}" destId="{BCC3C63C-F6DA-4F8E-89F8-69FA65C1BE30}" srcOrd="1" destOrd="0" presId="urn:microsoft.com/office/officeart/2005/8/layout/vList2"/>
    <dgm:cxn modelId="{3B29AF95-E24A-4EFE-BD7F-4788D96DDB37}" type="presParOf" srcId="{FB5FE1D6-ED1A-4106-84A7-7C442B86E85D}" destId="{0583CC9E-3DE1-4983-9563-A0A020EAE863}" srcOrd="2" destOrd="0" presId="urn:microsoft.com/office/officeart/2005/8/layout/vList2"/>
    <dgm:cxn modelId="{9F6C3CF5-A7FE-446D-B657-161EB53C1D0B}" type="presParOf" srcId="{FB5FE1D6-ED1A-4106-84A7-7C442B86E85D}" destId="{0466F3CB-6B44-4AB7-AD67-FDF1A5690E34}" srcOrd="3" destOrd="0" presId="urn:microsoft.com/office/officeart/2005/8/layout/vList2"/>
    <dgm:cxn modelId="{CA68CA4C-A619-4712-B397-1A92A3F61E71}" type="presParOf" srcId="{FB5FE1D6-ED1A-4106-84A7-7C442B86E85D}" destId="{4C97383F-CD97-4722-B66D-E930592EAFDE}" srcOrd="4" destOrd="0" presId="urn:microsoft.com/office/officeart/2005/8/layout/vList2"/>
    <dgm:cxn modelId="{B2AF3B9B-EDE4-466E-AA67-ABEFE62BA578}" type="presParOf" srcId="{FB5FE1D6-ED1A-4106-84A7-7C442B86E85D}" destId="{C16E0704-920F-4235-A310-C2ACC18590D3}" srcOrd="5" destOrd="0" presId="urn:microsoft.com/office/officeart/2005/8/layout/vList2"/>
    <dgm:cxn modelId="{B3F0D953-9826-4D09-884C-DCED1B5C62FF}" type="presParOf" srcId="{FB5FE1D6-ED1A-4106-84A7-7C442B86E85D}" destId="{8E4D4317-CCE3-4104-A047-63FB8E886B32}" srcOrd="6" destOrd="0" presId="urn:microsoft.com/office/officeart/2005/8/layout/vList2"/>
    <dgm:cxn modelId="{354CC2AC-349A-4AEA-BFDC-9EDA073D26FA}" type="presParOf" srcId="{FB5FE1D6-ED1A-4106-84A7-7C442B86E85D}" destId="{26A756E0-74C9-4EAB-9A9E-DA96EE3FBD99}" srcOrd="7" destOrd="0" presId="urn:microsoft.com/office/officeart/2005/8/layout/vList2"/>
    <dgm:cxn modelId="{F7E1A2CB-D3B7-4460-8EC5-5D5DF91B214B}" type="presParOf" srcId="{FB5FE1D6-ED1A-4106-84A7-7C442B86E85D}" destId="{CE627B14-66DC-468A-9190-89A89088CEF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FB6326-8928-409F-B747-BD9E547FA9C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48059878-D8C4-42A1-8407-84D45F998C44}">
      <dgm:prSet/>
      <dgm:spPr/>
      <dgm:t>
        <a:bodyPr/>
        <a:lstStyle/>
        <a:p>
          <a:pPr rtl="0"/>
          <a:r>
            <a:rPr lang="uk-UA" smtClean="0"/>
            <a:t>Тема 1: Поняття та типологія залежностей. Види залежностей: хімічні та поведінкові. </a:t>
          </a:r>
          <a:endParaRPr lang="uk-UA"/>
        </a:p>
      </dgm:t>
    </dgm:pt>
    <dgm:pt modelId="{35A44601-63AD-4610-9F85-DAD0D185EF54}" type="parTrans" cxnId="{7ED16736-C057-4B46-B858-2D345E77E224}">
      <dgm:prSet/>
      <dgm:spPr/>
      <dgm:t>
        <a:bodyPr/>
        <a:lstStyle/>
        <a:p>
          <a:endParaRPr lang="uk-UA"/>
        </a:p>
      </dgm:t>
    </dgm:pt>
    <dgm:pt modelId="{9AA32EB5-FE7A-42CC-86E0-CC2A40E1617C}" type="sibTrans" cxnId="{7ED16736-C057-4B46-B858-2D345E77E224}">
      <dgm:prSet/>
      <dgm:spPr/>
      <dgm:t>
        <a:bodyPr/>
        <a:lstStyle/>
        <a:p>
          <a:endParaRPr lang="uk-UA"/>
        </a:p>
      </dgm:t>
    </dgm:pt>
    <dgm:pt modelId="{F2DB780B-5668-4DB5-88E4-21A38A120D83}">
      <dgm:prSet/>
      <dgm:spPr/>
      <dgm:t>
        <a:bodyPr/>
        <a:lstStyle/>
        <a:p>
          <a:pPr rtl="0"/>
          <a:r>
            <a:rPr lang="uk-UA" smtClean="0"/>
            <a:t>Тема 2: Основи професійної допомоги залежним та співзалежним особам: принципи, етичні норми та основні підходи. </a:t>
          </a:r>
          <a:endParaRPr lang="uk-UA"/>
        </a:p>
      </dgm:t>
    </dgm:pt>
    <dgm:pt modelId="{7BA38925-9EFB-42DD-98CB-42E050AF533A}" type="parTrans" cxnId="{FD6E5559-0EC3-4BC9-90DC-547880562EAB}">
      <dgm:prSet/>
      <dgm:spPr/>
      <dgm:t>
        <a:bodyPr/>
        <a:lstStyle/>
        <a:p>
          <a:endParaRPr lang="uk-UA"/>
        </a:p>
      </dgm:t>
    </dgm:pt>
    <dgm:pt modelId="{3565C10E-9FF0-45DE-9045-8DBE87346ED6}" type="sibTrans" cxnId="{FD6E5559-0EC3-4BC9-90DC-547880562EAB}">
      <dgm:prSet/>
      <dgm:spPr/>
      <dgm:t>
        <a:bodyPr/>
        <a:lstStyle/>
        <a:p>
          <a:endParaRPr lang="uk-UA"/>
        </a:p>
      </dgm:t>
    </dgm:pt>
    <dgm:pt modelId="{43B8017C-5EEC-4FED-BA75-632095C9AFD9}">
      <dgm:prSet/>
      <dgm:spPr/>
      <dgm:t>
        <a:bodyPr/>
        <a:lstStyle/>
        <a:p>
          <a:pPr rtl="0"/>
          <a:r>
            <a:rPr lang="uk-UA" smtClean="0"/>
            <a:t>Тема 3: Методи психодіагностики залежностей: клінічне інтерв’ю, психологічне тестування, шкали оцінки. Особливості діагностики та оцінки співзалежності: симптоматика та специфічні аспекти. </a:t>
          </a:r>
          <a:endParaRPr lang="uk-UA"/>
        </a:p>
      </dgm:t>
    </dgm:pt>
    <dgm:pt modelId="{AE4AC6DB-4F37-4693-9857-1C96105F3D06}" type="parTrans" cxnId="{9FD3D78F-6D1A-4E46-A0A7-3835CDE774A2}">
      <dgm:prSet/>
      <dgm:spPr/>
      <dgm:t>
        <a:bodyPr/>
        <a:lstStyle/>
        <a:p>
          <a:endParaRPr lang="uk-UA"/>
        </a:p>
      </dgm:t>
    </dgm:pt>
    <dgm:pt modelId="{1AB782C3-2DA5-4C34-8DA5-9E9DAFE03DAE}" type="sibTrans" cxnId="{9FD3D78F-6D1A-4E46-A0A7-3835CDE774A2}">
      <dgm:prSet/>
      <dgm:spPr/>
      <dgm:t>
        <a:bodyPr/>
        <a:lstStyle/>
        <a:p>
          <a:endParaRPr lang="uk-UA"/>
        </a:p>
      </dgm:t>
    </dgm:pt>
    <dgm:pt modelId="{0A69A9D8-C688-405A-A520-030D5A7907C7}">
      <dgm:prSet/>
      <dgm:spPr/>
      <dgm:t>
        <a:bodyPr/>
        <a:lstStyle/>
        <a:p>
          <a:pPr rtl="0"/>
          <a:r>
            <a:rPr lang="uk-UA" smtClean="0"/>
            <a:t>Тема 4: Розпізнавання прихованих форм залежності та співзалежності: робота з запереченням та захисними механізмами клієнта. </a:t>
          </a:r>
          <a:endParaRPr lang="uk-UA"/>
        </a:p>
      </dgm:t>
    </dgm:pt>
    <dgm:pt modelId="{6D2D3C8E-D1BB-4439-A769-9B69732FFABE}" type="parTrans" cxnId="{A9245A55-95AD-4474-8354-3E4C458B9E5D}">
      <dgm:prSet/>
      <dgm:spPr/>
      <dgm:t>
        <a:bodyPr/>
        <a:lstStyle/>
        <a:p>
          <a:endParaRPr lang="uk-UA"/>
        </a:p>
      </dgm:t>
    </dgm:pt>
    <dgm:pt modelId="{3BE67E4C-EA06-4B86-AAF0-A9181F433838}" type="sibTrans" cxnId="{A9245A55-95AD-4474-8354-3E4C458B9E5D}">
      <dgm:prSet/>
      <dgm:spPr/>
      <dgm:t>
        <a:bodyPr/>
        <a:lstStyle/>
        <a:p>
          <a:endParaRPr lang="uk-UA"/>
        </a:p>
      </dgm:t>
    </dgm:pt>
    <dgm:pt modelId="{97F09B44-8AB2-490F-BB83-48162A93B410}" type="pres">
      <dgm:prSet presAssocID="{F2FB6326-8928-409F-B747-BD9E547FA9C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839D082-8241-4451-AC35-2E330F10066B}" type="pres">
      <dgm:prSet presAssocID="{48059878-D8C4-42A1-8407-84D45F998C44}" presName="circle1" presStyleLbl="node1" presStyleIdx="0" presStyleCnt="4"/>
      <dgm:spPr/>
    </dgm:pt>
    <dgm:pt modelId="{7AE7F281-F653-4B76-93CB-0A5BD37AE504}" type="pres">
      <dgm:prSet presAssocID="{48059878-D8C4-42A1-8407-84D45F998C44}" presName="space" presStyleCnt="0"/>
      <dgm:spPr/>
    </dgm:pt>
    <dgm:pt modelId="{56B06540-A078-46BC-831E-89D27CED4BE6}" type="pres">
      <dgm:prSet presAssocID="{48059878-D8C4-42A1-8407-84D45F998C44}" presName="rect1" presStyleLbl="alignAcc1" presStyleIdx="0" presStyleCnt="4"/>
      <dgm:spPr/>
    </dgm:pt>
    <dgm:pt modelId="{BACACEFC-7EFD-4EC2-B102-A7DD4F03FEE2}" type="pres">
      <dgm:prSet presAssocID="{F2DB780B-5668-4DB5-88E4-21A38A120D83}" presName="vertSpace2" presStyleLbl="node1" presStyleIdx="0" presStyleCnt="4"/>
      <dgm:spPr/>
    </dgm:pt>
    <dgm:pt modelId="{C61D6C2F-D274-4688-8DF8-85AC9066A608}" type="pres">
      <dgm:prSet presAssocID="{F2DB780B-5668-4DB5-88E4-21A38A120D83}" presName="circle2" presStyleLbl="node1" presStyleIdx="1" presStyleCnt="4"/>
      <dgm:spPr/>
    </dgm:pt>
    <dgm:pt modelId="{519D9BF7-BFE4-4D8F-82BD-0898297ACC9C}" type="pres">
      <dgm:prSet presAssocID="{F2DB780B-5668-4DB5-88E4-21A38A120D83}" presName="rect2" presStyleLbl="alignAcc1" presStyleIdx="1" presStyleCnt="4"/>
      <dgm:spPr/>
    </dgm:pt>
    <dgm:pt modelId="{15989397-B768-45B1-8DE9-E3F274274D2D}" type="pres">
      <dgm:prSet presAssocID="{43B8017C-5EEC-4FED-BA75-632095C9AFD9}" presName="vertSpace3" presStyleLbl="node1" presStyleIdx="1" presStyleCnt="4"/>
      <dgm:spPr/>
    </dgm:pt>
    <dgm:pt modelId="{9DECF66F-6F8F-4BB7-B4C4-B09952591867}" type="pres">
      <dgm:prSet presAssocID="{43B8017C-5EEC-4FED-BA75-632095C9AFD9}" presName="circle3" presStyleLbl="node1" presStyleIdx="2" presStyleCnt="4"/>
      <dgm:spPr/>
    </dgm:pt>
    <dgm:pt modelId="{8014B6B2-641B-465C-B8C5-A6D68E9644D6}" type="pres">
      <dgm:prSet presAssocID="{43B8017C-5EEC-4FED-BA75-632095C9AFD9}" presName="rect3" presStyleLbl="alignAcc1" presStyleIdx="2" presStyleCnt="4"/>
      <dgm:spPr/>
    </dgm:pt>
    <dgm:pt modelId="{15AFCD19-805D-4F5E-B019-35691751C187}" type="pres">
      <dgm:prSet presAssocID="{0A69A9D8-C688-405A-A520-030D5A7907C7}" presName="vertSpace4" presStyleLbl="node1" presStyleIdx="2" presStyleCnt="4"/>
      <dgm:spPr/>
    </dgm:pt>
    <dgm:pt modelId="{C174DA81-3D68-4CF4-8340-DDBF24F53C9D}" type="pres">
      <dgm:prSet presAssocID="{0A69A9D8-C688-405A-A520-030D5A7907C7}" presName="circle4" presStyleLbl="node1" presStyleIdx="3" presStyleCnt="4"/>
      <dgm:spPr/>
    </dgm:pt>
    <dgm:pt modelId="{CAB23988-1005-459C-BBC7-213D382C46FE}" type="pres">
      <dgm:prSet presAssocID="{0A69A9D8-C688-405A-A520-030D5A7907C7}" presName="rect4" presStyleLbl="alignAcc1" presStyleIdx="3" presStyleCnt="4"/>
      <dgm:spPr/>
    </dgm:pt>
    <dgm:pt modelId="{F2F20F66-C1FB-4C06-B5DD-062F636D43A5}" type="pres">
      <dgm:prSet presAssocID="{48059878-D8C4-42A1-8407-84D45F998C44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F36553F0-EB43-4F0C-B62C-2C284A29ED5C}" type="pres">
      <dgm:prSet presAssocID="{F2DB780B-5668-4DB5-88E4-21A38A120D83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9238B98D-A0E9-45EE-8D08-6354D2818A63}" type="pres">
      <dgm:prSet presAssocID="{43B8017C-5EEC-4FED-BA75-632095C9AFD9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CEAC172C-A559-4E39-B7BF-E088EB3012AC}" type="pres">
      <dgm:prSet presAssocID="{0A69A9D8-C688-405A-A520-030D5A7907C7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BE686EAC-3085-4F4A-B181-35BCBAFD8BCB}" type="presOf" srcId="{0A69A9D8-C688-405A-A520-030D5A7907C7}" destId="{CAB23988-1005-459C-BBC7-213D382C46FE}" srcOrd="0" destOrd="0" presId="urn:microsoft.com/office/officeart/2005/8/layout/target3"/>
    <dgm:cxn modelId="{8592A23C-5A8D-4CEF-B89F-E41C90B0FFD6}" type="presOf" srcId="{0A69A9D8-C688-405A-A520-030D5A7907C7}" destId="{CEAC172C-A559-4E39-B7BF-E088EB3012AC}" srcOrd="1" destOrd="0" presId="urn:microsoft.com/office/officeart/2005/8/layout/target3"/>
    <dgm:cxn modelId="{FD6E5559-0EC3-4BC9-90DC-547880562EAB}" srcId="{F2FB6326-8928-409F-B747-BD9E547FA9C8}" destId="{F2DB780B-5668-4DB5-88E4-21A38A120D83}" srcOrd="1" destOrd="0" parTransId="{7BA38925-9EFB-42DD-98CB-42E050AF533A}" sibTransId="{3565C10E-9FF0-45DE-9045-8DBE87346ED6}"/>
    <dgm:cxn modelId="{2B62883F-406D-4F79-8985-445860F48809}" type="presOf" srcId="{48059878-D8C4-42A1-8407-84D45F998C44}" destId="{56B06540-A078-46BC-831E-89D27CED4BE6}" srcOrd="0" destOrd="0" presId="urn:microsoft.com/office/officeart/2005/8/layout/target3"/>
    <dgm:cxn modelId="{8F304D72-2E9C-4F17-BCEF-0F3B515A15B9}" type="presOf" srcId="{43B8017C-5EEC-4FED-BA75-632095C9AFD9}" destId="{9238B98D-A0E9-45EE-8D08-6354D2818A63}" srcOrd="1" destOrd="0" presId="urn:microsoft.com/office/officeart/2005/8/layout/target3"/>
    <dgm:cxn modelId="{B833A202-93B4-4ADF-B4C9-1C30DA35827F}" type="presOf" srcId="{F2FB6326-8928-409F-B747-BD9E547FA9C8}" destId="{97F09B44-8AB2-490F-BB83-48162A93B410}" srcOrd="0" destOrd="0" presId="urn:microsoft.com/office/officeart/2005/8/layout/target3"/>
    <dgm:cxn modelId="{9FD3D78F-6D1A-4E46-A0A7-3835CDE774A2}" srcId="{F2FB6326-8928-409F-B747-BD9E547FA9C8}" destId="{43B8017C-5EEC-4FED-BA75-632095C9AFD9}" srcOrd="2" destOrd="0" parTransId="{AE4AC6DB-4F37-4693-9857-1C96105F3D06}" sibTransId="{1AB782C3-2DA5-4C34-8DA5-9E9DAFE03DAE}"/>
    <dgm:cxn modelId="{73A617C4-713F-4D6B-8D2E-81E651C064B3}" type="presOf" srcId="{43B8017C-5EEC-4FED-BA75-632095C9AFD9}" destId="{8014B6B2-641B-465C-B8C5-A6D68E9644D6}" srcOrd="0" destOrd="0" presId="urn:microsoft.com/office/officeart/2005/8/layout/target3"/>
    <dgm:cxn modelId="{A9245A55-95AD-4474-8354-3E4C458B9E5D}" srcId="{F2FB6326-8928-409F-B747-BD9E547FA9C8}" destId="{0A69A9D8-C688-405A-A520-030D5A7907C7}" srcOrd="3" destOrd="0" parTransId="{6D2D3C8E-D1BB-4439-A769-9B69732FFABE}" sibTransId="{3BE67E4C-EA06-4B86-AAF0-A9181F433838}"/>
    <dgm:cxn modelId="{FF73EB4A-950B-4E91-95B0-45E3A09A6A92}" type="presOf" srcId="{F2DB780B-5668-4DB5-88E4-21A38A120D83}" destId="{F36553F0-EB43-4F0C-B62C-2C284A29ED5C}" srcOrd="1" destOrd="0" presId="urn:microsoft.com/office/officeart/2005/8/layout/target3"/>
    <dgm:cxn modelId="{7BD27B54-3950-4C94-AA09-CA3153B5FDFC}" type="presOf" srcId="{48059878-D8C4-42A1-8407-84D45F998C44}" destId="{F2F20F66-C1FB-4C06-B5DD-062F636D43A5}" srcOrd="1" destOrd="0" presId="urn:microsoft.com/office/officeart/2005/8/layout/target3"/>
    <dgm:cxn modelId="{7ED16736-C057-4B46-B858-2D345E77E224}" srcId="{F2FB6326-8928-409F-B747-BD9E547FA9C8}" destId="{48059878-D8C4-42A1-8407-84D45F998C44}" srcOrd="0" destOrd="0" parTransId="{35A44601-63AD-4610-9F85-DAD0D185EF54}" sibTransId="{9AA32EB5-FE7A-42CC-86E0-CC2A40E1617C}"/>
    <dgm:cxn modelId="{FF2D5C43-C766-40F8-AFA6-1397ED281A24}" type="presOf" srcId="{F2DB780B-5668-4DB5-88E4-21A38A120D83}" destId="{519D9BF7-BFE4-4D8F-82BD-0898297ACC9C}" srcOrd="0" destOrd="0" presId="urn:microsoft.com/office/officeart/2005/8/layout/target3"/>
    <dgm:cxn modelId="{55D693DA-9A6F-41AB-9055-C993346C6142}" type="presParOf" srcId="{97F09B44-8AB2-490F-BB83-48162A93B410}" destId="{7839D082-8241-4451-AC35-2E330F10066B}" srcOrd="0" destOrd="0" presId="urn:microsoft.com/office/officeart/2005/8/layout/target3"/>
    <dgm:cxn modelId="{E42517C1-9E79-48C1-880A-CBF3BC20EB97}" type="presParOf" srcId="{97F09B44-8AB2-490F-BB83-48162A93B410}" destId="{7AE7F281-F653-4B76-93CB-0A5BD37AE504}" srcOrd="1" destOrd="0" presId="urn:microsoft.com/office/officeart/2005/8/layout/target3"/>
    <dgm:cxn modelId="{A7B0F2DE-BFD4-415B-BE4E-A631566D3009}" type="presParOf" srcId="{97F09B44-8AB2-490F-BB83-48162A93B410}" destId="{56B06540-A078-46BC-831E-89D27CED4BE6}" srcOrd="2" destOrd="0" presId="urn:microsoft.com/office/officeart/2005/8/layout/target3"/>
    <dgm:cxn modelId="{4B618074-877E-4133-B98A-FB93E580F1DA}" type="presParOf" srcId="{97F09B44-8AB2-490F-BB83-48162A93B410}" destId="{BACACEFC-7EFD-4EC2-B102-A7DD4F03FEE2}" srcOrd="3" destOrd="0" presId="urn:microsoft.com/office/officeart/2005/8/layout/target3"/>
    <dgm:cxn modelId="{A4A9488E-78B8-43D0-BFC3-EB6413716DFC}" type="presParOf" srcId="{97F09B44-8AB2-490F-BB83-48162A93B410}" destId="{C61D6C2F-D274-4688-8DF8-85AC9066A608}" srcOrd="4" destOrd="0" presId="urn:microsoft.com/office/officeart/2005/8/layout/target3"/>
    <dgm:cxn modelId="{3C0FE7D0-AB8A-42DF-9BFC-96AF8A660EF0}" type="presParOf" srcId="{97F09B44-8AB2-490F-BB83-48162A93B410}" destId="{519D9BF7-BFE4-4D8F-82BD-0898297ACC9C}" srcOrd="5" destOrd="0" presId="urn:microsoft.com/office/officeart/2005/8/layout/target3"/>
    <dgm:cxn modelId="{084705E5-674F-4EBF-84CB-DBC7F9B13AF1}" type="presParOf" srcId="{97F09B44-8AB2-490F-BB83-48162A93B410}" destId="{15989397-B768-45B1-8DE9-E3F274274D2D}" srcOrd="6" destOrd="0" presId="urn:microsoft.com/office/officeart/2005/8/layout/target3"/>
    <dgm:cxn modelId="{25C15DD1-C6B4-4279-9B29-EAB407CF7545}" type="presParOf" srcId="{97F09B44-8AB2-490F-BB83-48162A93B410}" destId="{9DECF66F-6F8F-4BB7-B4C4-B09952591867}" srcOrd="7" destOrd="0" presId="urn:microsoft.com/office/officeart/2005/8/layout/target3"/>
    <dgm:cxn modelId="{9E3CC095-03CE-454A-8734-F4D65402CF62}" type="presParOf" srcId="{97F09B44-8AB2-490F-BB83-48162A93B410}" destId="{8014B6B2-641B-465C-B8C5-A6D68E9644D6}" srcOrd="8" destOrd="0" presId="urn:microsoft.com/office/officeart/2005/8/layout/target3"/>
    <dgm:cxn modelId="{72C3FBB5-2109-43C8-AD34-80F775CA9C86}" type="presParOf" srcId="{97F09B44-8AB2-490F-BB83-48162A93B410}" destId="{15AFCD19-805D-4F5E-B019-35691751C187}" srcOrd="9" destOrd="0" presId="urn:microsoft.com/office/officeart/2005/8/layout/target3"/>
    <dgm:cxn modelId="{9EA6E585-177D-4439-B327-9163C378DF0A}" type="presParOf" srcId="{97F09B44-8AB2-490F-BB83-48162A93B410}" destId="{C174DA81-3D68-4CF4-8340-DDBF24F53C9D}" srcOrd="10" destOrd="0" presId="urn:microsoft.com/office/officeart/2005/8/layout/target3"/>
    <dgm:cxn modelId="{F2FB2ED2-9222-427E-AF92-5B80AE89EEDA}" type="presParOf" srcId="{97F09B44-8AB2-490F-BB83-48162A93B410}" destId="{CAB23988-1005-459C-BBC7-213D382C46FE}" srcOrd="11" destOrd="0" presId="urn:microsoft.com/office/officeart/2005/8/layout/target3"/>
    <dgm:cxn modelId="{CD5AAEE9-E2F9-47EB-96E5-6DB25909BB4F}" type="presParOf" srcId="{97F09B44-8AB2-490F-BB83-48162A93B410}" destId="{F2F20F66-C1FB-4C06-B5DD-062F636D43A5}" srcOrd="12" destOrd="0" presId="urn:microsoft.com/office/officeart/2005/8/layout/target3"/>
    <dgm:cxn modelId="{5E03C7BF-BAA5-4579-AEF7-03F980E85AB5}" type="presParOf" srcId="{97F09B44-8AB2-490F-BB83-48162A93B410}" destId="{F36553F0-EB43-4F0C-B62C-2C284A29ED5C}" srcOrd="13" destOrd="0" presId="urn:microsoft.com/office/officeart/2005/8/layout/target3"/>
    <dgm:cxn modelId="{C3ADC518-EA52-4364-B181-A19D1EC51BF7}" type="presParOf" srcId="{97F09B44-8AB2-490F-BB83-48162A93B410}" destId="{9238B98D-A0E9-45EE-8D08-6354D2818A63}" srcOrd="14" destOrd="0" presId="urn:microsoft.com/office/officeart/2005/8/layout/target3"/>
    <dgm:cxn modelId="{B884E1EC-EDBC-4565-9319-01815BB7D05A}" type="presParOf" srcId="{97F09B44-8AB2-490F-BB83-48162A93B410}" destId="{CEAC172C-A559-4E39-B7BF-E088EB3012AC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2CFB55-27F7-46E9-8EEA-BFACEBBB1CB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B33C6E7F-1B9F-40F9-999E-62502B47E4A2}">
      <dgm:prSet/>
      <dgm:spPr/>
      <dgm:t>
        <a:bodyPr/>
        <a:lstStyle/>
        <a:p>
          <a:pPr rtl="0"/>
          <a:r>
            <a:rPr lang="ru-RU" smtClean="0"/>
            <a:t>Тема 5. Терапевтичні методи допомоги залежним особам </a:t>
          </a:r>
          <a:endParaRPr lang="uk-UA"/>
        </a:p>
      </dgm:t>
    </dgm:pt>
    <dgm:pt modelId="{CE88DCD4-29EB-4D95-A780-6F931C683569}" type="parTrans" cxnId="{5A678607-194F-4607-8A2E-D81E42EC26FF}">
      <dgm:prSet/>
      <dgm:spPr/>
      <dgm:t>
        <a:bodyPr/>
        <a:lstStyle/>
        <a:p>
          <a:endParaRPr lang="uk-UA"/>
        </a:p>
      </dgm:t>
    </dgm:pt>
    <dgm:pt modelId="{26659B45-F931-4AD5-AE49-7225620BDE0D}" type="sibTrans" cxnId="{5A678607-194F-4607-8A2E-D81E42EC26FF}">
      <dgm:prSet/>
      <dgm:spPr/>
      <dgm:t>
        <a:bodyPr/>
        <a:lstStyle/>
        <a:p>
          <a:endParaRPr lang="uk-UA"/>
        </a:p>
      </dgm:t>
    </dgm:pt>
    <dgm:pt modelId="{4841F7CB-9978-4BD4-9390-EFF15538F631}">
      <dgm:prSet/>
      <dgm:spPr/>
      <dgm:t>
        <a:bodyPr/>
        <a:lstStyle/>
        <a:p>
          <a:pPr rtl="0"/>
          <a:r>
            <a:rPr lang="ru-RU" smtClean="0"/>
            <a:t>Тема 6: Особливості терапії співзалежних осіб: розпізнавання ролей та деструктивних патернів у відносинах. </a:t>
          </a:r>
          <a:endParaRPr lang="uk-UA"/>
        </a:p>
      </dgm:t>
    </dgm:pt>
    <dgm:pt modelId="{1130CC65-8C55-47B6-A61B-BD1CE103DD01}" type="parTrans" cxnId="{406BFC09-C537-42AE-A152-CDFB394E462C}">
      <dgm:prSet/>
      <dgm:spPr/>
      <dgm:t>
        <a:bodyPr/>
        <a:lstStyle/>
        <a:p>
          <a:endParaRPr lang="uk-UA"/>
        </a:p>
      </dgm:t>
    </dgm:pt>
    <dgm:pt modelId="{F7E2DD2C-D9D9-4BCA-BC4C-0C2A9710B511}" type="sibTrans" cxnId="{406BFC09-C537-42AE-A152-CDFB394E462C}">
      <dgm:prSet/>
      <dgm:spPr/>
      <dgm:t>
        <a:bodyPr/>
        <a:lstStyle/>
        <a:p>
          <a:endParaRPr lang="uk-UA"/>
        </a:p>
      </dgm:t>
    </dgm:pt>
    <dgm:pt modelId="{2A82F037-D2A0-4404-8B1F-1C5983597109}">
      <dgm:prSet/>
      <dgm:spPr/>
      <dgm:t>
        <a:bodyPr/>
        <a:lstStyle/>
        <a:p>
          <a:pPr rtl="0"/>
          <a:r>
            <a:rPr lang="ru-RU" smtClean="0"/>
            <a:t>Тема 7: Формування автономії та подолання співзалежних установок: робота з самооцінкою, навички встановлення меж. </a:t>
          </a:r>
          <a:endParaRPr lang="uk-UA"/>
        </a:p>
      </dgm:t>
    </dgm:pt>
    <dgm:pt modelId="{EF2D2361-7FC5-4934-9A8B-560DCCAC82C2}" type="parTrans" cxnId="{23A378D6-71CF-43C8-A0B7-4DDD5088E31A}">
      <dgm:prSet/>
      <dgm:spPr/>
      <dgm:t>
        <a:bodyPr/>
        <a:lstStyle/>
        <a:p>
          <a:endParaRPr lang="uk-UA"/>
        </a:p>
      </dgm:t>
    </dgm:pt>
    <dgm:pt modelId="{6F10AC60-E887-40C8-8514-6FD077CA65AE}" type="sibTrans" cxnId="{23A378D6-71CF-43C8-A0B7-4DDD5088E31A}">
      <dgm:prSet/>
      <dgm:spPr/>
      <dgm:t>
        <a:bodyPr/>
        <a:lstStyle/>
        <a:p>
          <a:endParaRPr lang="uk-UA"/>
        </a:p>
      </dgm:t>
    </dgm:pt>
    <dgm:pt modelId="{A60D9349-9862-4031-B410-9CE8F767B442}">
      <dgm:prSet/>
      <dgm:spPr/>
      <dgm:t>
        <a:bodyPr/>
        <a:lstStyle/>
        <a:p>
          <a:pPr rtl="0"/>
          <a:r>
            <a:rPr lang="ru-RU" smtClean="0"/>
            <a:t>Тема 8: Роль психолога у підтримці родин залежних: стратегії роботи з сім'єю та близькими, корекція сімейних патернів. </a:t>
          </a:r>
          <a:endParaRPr lang="uk-UA"/>
        </a:p>
      </dgm:t>
    </dgm:pt>
    <dgm:pt modelId="{83DF35B2-2CA6-47A7-8133-0EB97CEEC192}" type="parTrans" cxnId="{D9C0F83C-9F4A-4AE8-BFE7-03F66BA0AB11}">
      <dgm:prSet/>
      <dgm:spPr/>
      <dgm:t>
        <a:bodyPr/>
        <a:lstStyle/>
        <a:p>
          <a:endParaRPr lang="uk-UA"/>
        </a:p>
      </dgm:t>
    </dgm:pt>
    <dgm:pt modelId="{D4BED1F3-2FF2-4DF0-870F-F3CABB4E866F}" type="sibTrans" cxnId="{D9C0F83C-9F4A-4AE8-BFE7-03F66BA0AB11}">
      <dgm:prSet/>
      <dgm:spPr/>
      <dgm:t>
        <a:bodyPr/>
        <a:lstStyle/>
        <a:p>
          <a:endParaRPr lang="uk-UA"/>
        </a:p>
      </dgm:t>
    </dgm:pt>
    <dgm:pt modelId="{FFCFED2B-1A6A-4EF9-A3FE-7AE0A84B824E}" type="pres">
      <dgm:prSet presAssocID="{A02CFB55-27F7-46E9-8EEA-BFACEBBB1CB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2E5C5D9-18D3-4CBB-9E65-DBD57454A000}" type="pres">
      <dgm:prSet presAssocID="{B33C6E7F-1B9F-40F9-999E-62502B47E4A2}" presName="circle1" presStyleLbl="node1" presStyleIdx="0" presStyleCnt="4"/>
      <dgm:spPr/>
    </dgm:pt>
    <dgm:pt modelId="{8ECFBD90-5A47-4308-B397-00671716EDD2}" type="pres">
      <dgm:prSet presAssocID="{B33C6E7F-1B9F-40F9-999E-62502B47E4A2}" presName="space" presStyleCnt="0"/>
      <dgm:spPr/>
    </dgm:pt>
    <dgm:pt modelId="{3D16785B-AE73-42CF-99D5-B3122A001F21}" type="pres">
      <dgm:prSet presAssocID="{B33C6E7F-1B9F-40F9-999E-62502B47E4A2}" presName="rect1" presStyleLbl="alignAcc1" presStyleIdx="0" presStyleCnt="4"/>
      <dgm:spPr/>
    </dgm:pt>
    <dgm:pt modelId="{36452F9D-E4FB-433A-8260-E605F8C12FDA}" type="pres">
      <dgm:prSet presAssocID="{4841F7CB-9978-4BD4-9390-EFF15538F631}" presName="vertSpace2" presStyleLbl="node1" presStyleIdx="0" presStyleCnt="4"/>
      <dgm:spPr/>
    </dgm:pt>
    <dgm:pt modelId="{650288A4-8022-4261-A111-DD099A8891DF}" type="pres">
      <dgm:prSet presAssocID="{4841F7CB-9978-4BD4-9390-EFF15538F631}" presName="circle2" presStyleLbl="node1" presStyleIdx="1" presStyleCnt="4"/>
      <dgm:spPr/>
    </dgm:pt>
    <dgm:pt modelId="{954B6205-4FD5-4254-B940-F04387B9E594}" type="pres">
      <dgm:prSet presAssocID="{4841F7CB-9978-4BD4-9390-EFF15538F631}" presName="rect2" presStyleLbl="alignAcc1" presStyleIdx="1" presStyleCnt="4"/>
      <dgm:spPr/>
    </dgm:pt>
    <dgm:pt modelId="{569EB191-1F7C-4AB0-A696-0E7E14C83EE2}" type="pres">
      <dgm:prSet presAssocID="{2A82F037-D2A0-4404-8B1F-1C5983597109}" presName="vertSpace3" presStyleLbl="node1" presStyleIdx="1" presStyleCnt="4"/>
      <dgm:spPr/>
    </dgm:pt>
    <dgm:pt modelId="{F33CE293-CEAA-444A-824C-0284A9C6533F}" type="pres">
      <dgm:prSet presAssocID="{2A82F037-D2A0-4404-8B1F-1C5983597109}" presName="circle3" presStyleLbl="node1" presStyleIdx="2" presStyleCnt="4"/>
      <dgm:spPr/>
    </dgm:pt>
    <dgm:pt modelId="{516DC3D0-AC97-4F13-9023-519E766C52C9}" type="pres">
      <dgm:prSet presAssocID="{2A82F037-D2A0-4404-8B1F-1C5983597109}" presName="rect3" presStyleLbl="alignAcc1" presStyleIdx="2" presStyleCnt="4"/>
      <dgm:spPr/>
    </dgm:pt>
    <dgm:pt modelId="{F579419D-AD62-43D4-AC4B-9F9713A03A46}" type="pres">
      <dgm:prSet presAssocID="{A60D9349-9862-4031-B410-9CE8F767B442}" presName="vertSpace4" presStyleLbl="node1" presStyleIdx="2" presStyleCnt="4"/>
      <dgm:spPr/>
    </dgm:pt>
    <dgm:pt modelId="{E087F295-A843-40FB-9196-2254B81F9A6D}" type="pres">
      <dgm:prSet presAssocID="{A60D9349-9862-4031-B410-9CE8F767B442}" presName="circle4" presStyleLbl="node1" presStyleIdx="3" presStyleCnt="4"/>
      <dgm:spPr/>
    </dgm:pt>
    <dgm:pt modelId="{68B423A0-3C36-407F-8AF6-F763509D2748}" type="pres">
      <dgm:prSet presAssocID="{A60D9349-9862-4031-B410-9CE8F767B442}" presName="rect4" presStyleLbl="alignAcc1" presStyleIdx="3" presStyleCnt="4"/>
      <dgm:spPr/>
    </dgm:pt>
    <dgm:pt modelId="{15EABDE7-D5F6-487C-9CA0-E0A1646776C9}" type="pres">
      <dgm:prSet presAssocID="{B33C6E7F-1B9F-40F9-999E-62502B47E4A2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0405082A-866E-4623-8D64-EDE6B2BFA7EF}" type="pres">
      <dgm:prSet presAssocID="{4841F7CB-9978-4BD4-9390-EFF15538F631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843EA8C5-09BB-45E8-8525-873BF79789B2}" type="pres">
      <dgm:prSet presAssocID="{2A82F037-D2A0-4404-8B1F-1C5983597109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37ADAFC0-BD2F-4AA0-81A7-E8FC15FD8FEF}" type="pres">
      <dgm:prSet presAssocID="{A60D9349-9862-4031-B410-9CE8F767B442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A96396B5-4623-4C57-9DFA-6E221442C270}" type="presOf" srcId="{A60D9349-9862-4031-B410-9CE8F767B442}" destId="{37ADAFC0-BD2F-4AA0-81A7-E8FC15FD8FEF}" srcOrd="1" destOrd="0" presId="urn:microsoft.com/office/officeart/2005/8/layout/target3"/>
    <dgm:cxn modelId="{23A378D6-71CF-43C8-A0B7-4DDD5088E31A}" srcId="{A02CFB55-27F7-46E9-8EEA-BFACEBBB1CB5}" destId="{2A82F037-D2A0-4404-8B1F-1C5983597109}" srcOrd="2" destOrd="0" parTransId="{EF2D2361-7FC5-4934-9A8B-560DCCAC82C2}" sibTransId="{6F10AC60-E887-40C8-8514-6FD077CA65AE}"/>
    <dgm:cxn modelId="{F5BBEA8C-3435-47FB-BD90-124C86CC9D1E}" type="presOf" srcId="{B33C6E7F-1B9F-40F9-999E-62502B47E4A2}" destId="{15EABDE7-D5F6-487C-9CA0-E0A1646776C9}" srcOrd="1" destOrd="0" presId="urn:microsoft.com/office/officeart/2005/8/layout/target3"/>
    <dgm:cxn modelId="{D9C0F83C-9F4A-4AE8-BFE7-03F66BA0AB11}" srcId="{A02CFB55-27F7-46E9-8EEA-BFACEBBB1CB5}" destId="{A60D9349-9862-4031-B410-9CE8F767B442}" srcOrd="3" destOrd="0" parTransId="{83DF35B2-2CA6-47A7-8133-0EB97CEEC192}" sibTransId="{D4BED1F3-2FF2-4DF0-870F-F3CABB4E866F}"/>
    <dgm:cxn modelId="{FE8D5B4E-3FA9-4330-8A4F-E7551164B9B3}" type="presOf" srcId="{B33C6E7F-1B9F-40F9-999E-62502B47E4A2}" destId="{3D16785B-AE73-42CF-99D5-B3122A001F21}" srcOrd="0" destOrd="0" presId="urn:microsoft.com/office/officeart/2005/8/layout/target3"/>
    <dgm:cxn modelId="{406BFC09-C537-42AE-A152-CDFB394E462C}" srcId="{A02CFB55-27F7-46E9-8EEA-BFACEBBB1CB5}" destId="{4841F7CB-9978-4BD4-9390-EFF15538F631}" srcOrd="1" destOrd="0" parTransId="{1130CC65-8C55-47B6-A61B-BD1CE103DD01}" sibTransId="{F7E2DD2C-D9D9-4BCA-BC4C-0C2A9710B511}"/>
    <dgm:cxn modelId="{BD09C90A-ABF6-4DF6-B03C-872A3FDFE118}" type="presOf" srcId="{A60D9349-9862-4031-B410-9CE8F767B442}" destId="{68B423A0-3C36-407F-8AF6-F763509D2748}" srcOrd="0" destOrd="0" presId="urn:microsoft.com/office/officeart/2005/8/layout/target3"/>
    <dgm:cxn modelId="{D0E8CB5D-42C8-460F-AE3B-4CB2DCB54FEC}" type="presOf" srcId="{A02CFB55-27F7-46E9-8EEA-BFACEBBB1CB5}" destId="{FFCFED2B-1A6A-4EF9-A3FE-7AE0A84B824E}" srcOrd="0" destOrd="0" presId="urn:microsoft.com/office/officeart/2005/8/layout/target3"/>
    <dgm:cxn modelId="{7836F337-1897-4122-A278-47854B0DF1BE}" type="presOf" srcId="{4841F7CB-9978-4BD4-9390-EFF15538F631}" destId="{0405082A-866E-4623-8D64-EDE6B2BFA7EF}" srcOrd="1" destOrd="0" presId="urn:microsoft.com/office/officeart/2005/8/layout/target3"/>
    <dgm:cxn modelId="{8F567B83-C396-468B-8A47-0AA5A5B18605}" type="presOf" srcId="{4841F7CB-9978-4BD4-9390-EFF15538F631}" destId="{954B6205-4FD5-4254-B940-F04387B9E594}" srcOrd="0" destOrd="0" presId="urn:microsoft.com/office/officeart/2005/8/layout/target3"/>
    <dgm:cxn modelId="{5A678607-194F-4607-8A2E-D81E42EC26FF}" srcId="{A02CFB55-27F7-46E9-8EEA-BFACEBBB1CB5}" destId="{B33C6E7F-1B9F-40F9-999E-62502B47E4A2}" srcOrd="0" destOrd="0" parTransId="{CE88DCD4-29EB-4D95-A780-6F931C683569}" sibTransId="{26659B45-F931-4AD5-AE49-7225620BDE0D}"/>
    <dgm:cxn modelId="{82C14D19-E66B-4ED3-865F-77FF1B936D77}" type="presOf" srcId="{2A82F037-D2A0-4404-8B1F-1C5983597109}" destId="{516DC3D0-AC97-4F13-9023-519E766C52C9}" srcOrd="0" destOrd="0" presId="urn:microsoft.com/office/officeart/2005/8/layout/target3"/>
    <dgm:cxn modelId="{52F19B28-3E56-4AFE-A3DB-96B361BDBC4A}" type="presOf" srcId="{2A82F037-D2A0-4404-8B1F-1C5983597109}" destId="{843EA8C5-09BB-45E8-8525-873BF79789B2}" srcOrd="1" destOrd="0" presId="urn:microsoft.com/office/officeart/2005/8/layout/target3"/>
    <dgm:cxn modelId="{CA03B52C-A04E-4D2F-9C90-22A7C0616392}" type="presParOf" srcId="{FFCFED2B-1A6A-4EF9-A3FE-7AE0A84B824E}" destId="{D2E5C5D9-18D3-4CBB-9E65-DBD57454A000}" srcOrd="0" destOrd="0" presId="urn:microsoft.com/office/officeart/2005/8/layout/target3"/>
    <dgm:cxn modelId="{F8E667E8-1374-4DBF-B0D0-E801A4806441}" type="presParOf" srcId="{FFCFED2B-1A6A-4EF9-A3FE-7AE0A84B824E}" destId="{8ECFBD90-5A47-4308-B397-00671716EDD2}" srcOrd="1" destOrd="0" presId="urn:microsoft.com/office/officeart/2005/8/layout/target3"/>
    <dgm:cxn modelId="{F36846FC-41DC-4227-9DF2-81314148C1B3}" type="presParOf" srcId="{FFCFED2B-1A6A-4EF9-A3FE-7AE0A84B824E}" destId="{3D16785B-AE73-42CF-99D5-B3122A001F21}" srcOrd="2" destOrd="0" presId="urn:microsoft.com/office/officeart/2005/8/layout/target3"/>
    <dgm:cxn modelId="{7652D739-018F-421B-84F2-FD2BA20D8697}" type="presParOf" srcId="{FFCFED2B-1A6A-4EF9-A3FE-7AE0A84B824E}" destId="{36452F9D-E4FB-433A-8260-E605F8C12FDA}" srcOrd="3" destOrd="0" presId="urn:microsoft.com/office/officeart/2005/8/layout/target3"/>
    <dgm:cxn modelId="{A924CF7B-59EC-4F36-B9FE-5E474C585EF8}" type="presParOf" srcId="{FFCFED2B-1A6A-4EF9-A3FE-7AE0A84B824E}" destId="{650288A4-8022-4261-A111-DD099A8891DF}" srcOrd="4" destOrd="0" presId="urn:microsoft.com/office/officeart/2005/8/layout/target3"/>
    <dgm:cxn modelId="{BC7920F4-11DC-4947-A72D-65DA70E3CDB5}" type="presParOf" srcId="{FFCFED2B-1A6A-4EF9-A3FE-7AE0A84B824E}" destId="{954B6205-4FD5-4254-B940-F04387B9E594}" srcOrd="5" destOrd="0" presId="urn:microsoft.com/office/officeart/2005/8/layout/target3"/>
    <dgm:cxn modelId="{75588BD1-2AB4-42DA-B5E5-EAE8AD354155}" type="presParOf" srcId="{FFCFED2B-1A6A-4EF9-A3FE-7AE0A84B824E}" destId="{569EB191-1F7C-4AB0-A696-0E7E14C83EE2}" srcOrd="6" destOrd="0" presId="urn:microsoft.com/office/officeart/2005/8/layout/target3"/>
    <dgm:cxn modelId="{C47F605A-8DD5-4E8D-BECA-9886935A74FD}" type="presParOf" srcId="{FFCFED2B-1A6A-4EF9-A3FE-7AE0A84B824E}" destId="{F33CE293-CEAA-444A-824C-0284A9C6533F}" srcOrd="7" destOrd="0" presId="urn:microsoft.com/office/officeart/2005/8/layout/target3"/>
    <dgm:cxn modelId="{2110F6A8-1BC6-4C48-979D-5C5242EEEE23}" type="presParOf" srcId="{FFCFED2B-1A6A-4EF9-A3FE-7AE0A84B824E}" destId="{516DC3D0-AC97-4F13-9023-519E766C52C9}" srcOrd="8" destOrd="0" presId="urn:microsoft.com/office/officeart/2005/8/layout/target3"/>
    <dgm:cxn modelId="{C25293F1-A02F-47DE-A7B4-AA3F73C796EB}" type="presParOf" srcId="{FFCFED2B-1A6A-4EF9-A3FE-7AE0A84B824E}" destId="{F579419D-AD62-43D4-AC4B-9F9713A03A46}" srcOrd="9" destOrd="0" presId="urn:microsoft.com/office/officeart/2005/8/layout/target3"/>
    <dgm:cxn modelId="{12444604-96A8-4E55-89AA-91A9F48EC01C}" type="presParOf" srcId="{FFCFED2B-1A6A-4EF9-A3FE-7AE0A84B824E}" destId="{E087F295-A843-40FB-9196-2254B81F9A6D}" srcOrd="10" destOrd="0" presId="urn:microsoft.com/office/officeart/2005/8/layout/target3"/>
    <dgm:cxn modelId="{D3F23A85-D2B2-49E4-8942-79A566827EE2}" type="presParOf" srcId="{FFCFED2B-1A6A-4EF9-A3FE-7AE0A84B824E}" destId="{68B423A0-3C36-407F-8AF6-F763509D2748}" srcOrd="11" destOrd="0" presId="urn:microsoft.com/office/officeart/2005/8/layout/target3"/>
    <dgm:cxn modelId="{935EB4C7-C1C6-479C-840A-3B676FAB0936}" type="presParOf" srcId="{FFCFED2B-1A6A-4EF9-A3FE-7AE0A84B824E}" destId="{15EABDE7-D5F6-487C-9CA0-E0A1646776C9}" srcOrd="12" destOrd="0" presId="urn:microsoft.com/office/officeart/2005/8/layout/target3"/>
    <dgm:cxn modelId="{A7066CE3-400E-46AC-99E0-F7211373AB92}" type="presParOf" srcId="{FFCFED2B-1A6A-4EF9-A3FE-7AE0A84B824E}" destId="{0405082A-866E-4623-8D64-EDE6B2BFA7EF}" srcOrd="13" destOrd="0" presId="urn:microsoft.com/office/officeart/2005/8/layout/target3"/>
    <dgm:cxn modelId="{8EF04318-0BE1-440F-B79D-4A21F0BB94EB}" type="presParOf" srcId="{FFCFED2B-1A6A-4EF9-A3FE-7AE0A84B824E}" destId="{843EA8C5-09BB-45E8-8525-873BF79789B2}" srcOrd="14" destOrd="0" presId="urn:microsoft.com/office/officeart/2005/8/layout/target3"/>
    <dgm:cxn modelId="{88725D7D-95CD-4BFE-B771-DBA8AE15DACC}" type="presParOf" srcId="{FFCFED2B-1A6A-4EF9-A3FE-7AE0A84B824E}" destId="{37ADAFC0-BD2F-4AA0-81A7-E8FC15FD8FEF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098A40-1499-4B70-8A17-ED571D0CFF9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C38B8543-7D9D-4AE9-B9F3-3D06B755B9C5}">
      <dgm:prSet/>
      <dgm:spPr/>
      <dgm:t>
        <a:bodyPr/>
        <a:lstStyle/>
        <a:p>
          <a:pPr rtl="0"/>
          <a:r>
            <a:rPr lang="ru-RU" dirty="0" err="1" smtClean="0"/>
            <a:t>Цей</a:t>
          </a:r>
          <a:r>
            <a:rPr lang="ru-RU" dirty="0" smtClean="0"/>
            <a:t> курс </a:t>
          </a:r>
          <a:r>
            <a:rPr lang="ru-RU" dirty="0" err="1" smtClean="0"/>
            <a:t>дозволяє</a:t>
          </a:r>
          <a:r>
            <a:rPr lang="ru-RU" dirty="0" smtClean="0"/>
            <a:t> студентам </a:t>
          </a:r>
          <a:r>
            <a:rPr lang="ru-RU" dirty="0" err="1" smtClean="0"/>
            <a:t>оволодіти</a:t>
          </a:r>
          <a:r>
            <a:rPr lang="ru-RU" dirty="0" smtClean="0"/>
            <a:t> методами </a:t>
          </a:r>
          <a:r>
            <a:rPr lang="ru-RU" dirty="0" err="1" smtClean="0"/>
            <a:t>професійної</a:t>
          </a:r>
          <a:r>
            <a:rPr lang="ru-RU" dirty="0" smtClean="0"/>
            <a:t> </a:t>
          </a:r>
          <a:r>
            <a:rPr lang="ru-RU" dirty="0" err="1" smtClean="0"/>
            <a:t>допомоги</a:t>
          </a:r>
          <a:r>
            <a:rPr lang="ru-RU" dirty="0" smtClean="0"/>
            <a:t> </a:t>
          </a:r>
          <a:r>
            <a:rPr lang="ru-RU" dirty="0" err="1" smtClean="0"/>
            <a:t>залежним</a:t>
          </a:r>
          <a:r>
            <a:rPr lang="ru-RU" dirty="0" smtClean="0"/>
            <a:t> і </a:t>
          </a:r>
          <a:r>
            <a:rPr lang="ru-RU" dirty="0" err="1" smtClean="0"/>
            <a:t>співзалежним</a:t>
          </a:r>
          <a:r>
            <a:rPr lang="ru-RU" dirty="0" smtClean="0"/>
            <a:t> особам, </a:t>
          </a:r>
          <a:r>
            <a:rPr lang="ru-RU" dirty="0" err="1" smtClean="0"/>
            <a:t>що</a:t>
          </a:r>
          <a:r>
            <a:rPr lang="ru-RU" dirty="0" smtClean="0"/>
            <a:t> є </a:t>
          </a:r>
          <a:r>
            <a:rPr lang="ru-RU" dirty="0" err="1" smtClean="0"/>
            <a:t>важливими</a:t>
          </a:r>
          <a:r>
            <a:rPr lang="ru-RU" dirty="0" smtClean="0"/>
            <a:t> </a:t>
          </a:r>
          <a:r>
            <a:rPr lang="ru-RU" dirty="0" err="1" smtClean="0"/>
            <a:t>навичками</a:t>
          </a:r>
          <a:r>
            <a:rPr lang="ru-RU" dirty="0" smtClean="0"/>
            <a:t> у </a:t>
          </a:r>
          <a:r>
            <a:rPr lang="ru-RU" dirty="0" err="1" smtClean="0"/>
            <a:t>практиці</a:t>
          </a:r>
          <a:r>
            <a:rPr lang="ru-RU" dirty="0" smtClean="0"/>
            <a:t> психолога.</a:t>
          </a:r>
          <a:endParaRPr lang="uk-UA" dirty="0"/>
        </a:p>
      </dgm:t>
    </dgm:pt>
    <dgm:pt modelId="{FF9998EC-AB48-43B0-912D-28C600D94B23}" type="parTrans" cxnId="{50EA88A5-58AD-4736-9B41-ECF17ECC7CAE}">
      <dgm:prSet/>
      <dgm:spPr/>
      <dgm:t>
        <a:bodyPr/>
        <a:lstStyle/>
        <a:p>
          <a:endParaRPr lang="uk-UA"/>
        </a:p>
      </dgm:t>
    </dgm:pt>
    <dgm:pt modelId="{540C6411-E837-4BCC-BED0-A9482D59031F}" type="sibTrans" cxnId="{50EA88A5-58AD-4736-9B41-ECF17ECC7CAE}">
      <dgm:prSet/>
      <dgm:spPr/>
      <dgm:t>
        <a:bodyPr/>
        <a:lstStyle/>
        <a:p>
          <a:endParaRPr lang="uk-UA"/>
        </a:p>
      </dgm:t>
    </dgm:pt>
    <dgm:pt modelId="{D1489FFE-48B3-4F47-B5D3-4EE625047E4D}" type="pres">
      <dgm:prSet presAssocID="{B5098A40-1499-4B70-8A17-ED571D0CFF9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3A92290C-F73F-45AC-B82C-5A59DE57CB6F}" type="pres">
      <dgm:prSet presAssocID="{C38B8543-7D9D-4AE9-B9F3-3D06B755B9C5}" presName="circle1" presStyleLbl="node1" presStyleIdx="0" presStyleCnt="1"/>
      <dgm:spPr/>
    </dgm:pt>
    <dgm:pt modelId="{3BF9C766-54A2-4816-9A8B-96A7B8433A1C}" type="pres">
      <dgm:prSet presAssocID="{C38B8543-7D9D-4AE9-B9F3-3D06B755B9C5}" presName="space" presStyleCnt="0"/>
      <dgm:spPr/>
    </dgm:pt>
    <dgm:pt modelId="{142E163A-2203-4BB3-B9FF-61041B3741FF}" type="pres">
      <dgm:prSet presAssocID="{C38B8543-7D9D-4AE9-B9F3-3D06B755B9C5}" presName="rect1" presStyleLbl="alignAcc1" presStyleIdx="0" presStyleCnt="1"/>
      <dgm:spPr/>
    </dgm:pt>
    <dgm:pt modelId="{DF7557E1-BFBA-4D7B-966C-FE73EED786C0}" type="pres">
      <dgm:prSet presAssocID="{C38B8543-7D9D-4AE9-B9F3-3D06B755B9C5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8E72B96-3E72-450B-86C0-15AD4C6214E9}" type="presOf" srcId="{B5098A40-1499-4B70-8A17-ED571D0CFF9A}" destId="{D1489FFE-48B3-4F47-B5D3-4EE625047E4D}" srcOrd="0" destOrd="0" presId="urn:microsoft.com/office/officeart/2005/8/layout/target3"/>
    <dgm:cxn modelId="{50EA88A5-58AD-4736-9B41-ECF17ECC7CAE}" srcId="{B5098A40-1499-4B70-8A17-ED571D0CFF9A}" destId="{C38B8543-7D9D-4AE9-B9F3-3D06B755B9C5}" srcOrd="0" destOrd="0" parTransId="{FF9998EC-AB48-43B0-912D-28C600D94B23}" sibTransId="{540C6411-E837-4BCC-BED0-A9482D59031F}"/>
    <dgm:cxn modelId="{C352075E-325C-49D0-AF71-792D4495D46D}" type="presOf" srcId="{C38B8543-7D9D-4AE9-B9F3-3D06B755B9C5}" destId="{142E163A-2203-4BB3-B9FF-61041B3741FF}" srcOrd="0" destOrd="0" presId="urn:microsoft.com/office/officeart/2005/8/layout/target3"/>
    <dgm:cxn modelId="{AAC62783-6EF8-4C4C-BF86-622F61403419}" type="presOf" srcId="{C38B8543-7D9D-4AE9-B9F3-3D06B755B9C5}" destId="{DF7557E1-BFBA-4D7B-966C-FE73EED786C0}" srcOrd="1" destOrd="0" presId="urn:microsoft.com/office/officeart/2005/8/layout/target3"/>
    <dgm:cxn modelId="{FC8D72FC-9177-4A95-A07D-D8E98A1D35C3}" type="presParOf" srcId="{D1489FFE-48B3-4F47-B5D3-4EE625047E4D}" destId="{3A92290C-F73F-45AC-B82C-5A59DE57CB6F}" srcOrd="0" destOrd="0" presId="urn:microsoft.com/office/officeart/2005/8/layout/target3"/>
    <dgm:cxn modelId="{352A35C5-4185-4683-B5F7-3AFB39B29D95}" type="presParOf" srcId="{D1489FFE-48B3-4F47-B5D3-4EE625047E4D}" destId="{3BF9C766-54A2-4816-9A8B-96A7B8433A1C}" srcOrd="1" destOrd="0" presId="urn:microsoft.com/office/officeart/2005/8/layout/target3"/>
    <dgm:cxn modelId="{E4A536D9-1FC1-4A2C-A7B9-A28AE7999C7D}" type="presParOf" srcId="{D1489FFE-48B3-4F47-B5D3-4EE625047E4D}" destId="{142E163A-2203-4BB3-B9FF-61041B3741FF}" srcOrd="2" destOrd="0" presId="urn:microsoft.com/office/officeart/2005/8/layout/target3"/>
    <dgm:cxn modelId="{92819BBE-E171-46D8-A230-83BBA73DF27F}" type="presParOf" srcId="{D1489FFE-48B3-4F47-B5D3-4EE625047E4D}" destId="{DF7557E1-BFBA-4D7B-966C-FE73EED786C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B8D00-65BA-4D09-A3F6-CA065A3E77E4}">
      <dsp:nvSpPr>
        <dsp:cNvPr id="0" name=""/>
        <dsp:cNvSpPr/>
      </dsp:nvSpPr>
      <dsp:spPr>
        <a:xfrm>
          <a:off x="0" y="0"/>
          <a:ext cx="4373563" cy="43735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A1090-9F9F-4946-BF1B-5D7C006DC092}">
      <dsp:nvSpPr>
        <dsp:cNvPr id="0" name=""/>
        <dsp:cNvSpPr/>
      </dsp:nvSpPr>
      <dsp:spPr>
        <a:xfrm>
          <a:off x="2186781" y="0"/>
          <a:ext cx="6042818" cy="43735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smtClean="0"/>
            <a:t>Надати студентам поглиблені знання та практичні навички з надання професійної психологічної допомоги людям із залежностями та їх близьким (співзалежним). Розвинути компетенції з діагностики, терапевтичної підтримки, профілактики та реабілітації у роботі з залежними і співзалежними особами.</a:t>
          </a:r>
          <a:endParaRPr lang="uk-UA" sz="2700" kern="1200"/>
        </a:p>
      </dsp:txBody>
      <dsp:txXfrm>
        <a:off x="2186781" y="0"/>
        <a:ext cx="6042818" cy="4373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B2864-5C24-47F1-A853-C5D08E5A61BF}">
      <dsp:nvSpPr>
        <dsp:cNvPr id="0" name=""/>
        <dsp:cNvSpPr/>
      </dsp:nvSpPr>
      <dsp:spPr>
        <a:xfrm>
          <a:off x="0" y="492592"/>
          <a:ext cx="8363272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1. Розвинути навички діагностики та оцінки психологічних потреб осіб із залежностями та співзалежних осіб. </a:t>
          </a:r>
          <a:endParaRPr lang="uk-UA" sz="1800" kern="1200"/>
        </a:p>
      </dsp:txBody>
      <dsp:txXfrm>
        <a:off x="34954" y="527546"/>
        <a:ext cx="8293364" cy="646132"/>
      </dsp:txXfrm>
    </dsp:sp>
    <dsp:sp modelId="{0583CC9E-3DE1-4983-9563-A0A020EAE863}">
      <dsp:nvSpPr>
        <dsp:cNvPr id="0" name=""/>
        <dsp:cNvSpPr/>
      </dsp:nvSpPr>
      <dsp:spPr>
        <a:xfrm>
          <a:off x="0" y="1260472"/>
          <a:ext cx="8363272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2. Вивчити спеціалізовані терапевтичні методи та техніки для роботи з різними видами залежностей. </a:t>
          </a:r>
          <a:endParaRPr lang="uk-UA" sz="1800" kern="1200"/>
        </a:p>
      </dsp:txBody>
      <dsp:txXfrm>
        <a:off x="34954" y="1295426"/>
        <a:ext cx="8293364" cy="646132"/>
      </dsp:txXfrm>
    </dsp:sp>
    <dsp:sp modelId="{4C97383F-CD97-4722-B66D-E930592EAFDE}">
      <dsp:nvSpPr>
        <dsp:cNvPr id="0" name=""/>
        <dsp:cNvSpPr/>
      </dsp:nvSpPr>
      <dsp:spPr>
        <a:xfrm>
          <a:off x="0" y="2028352"/>
          <a:ext cx="8363272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3. Надати знання щодо особливостей психологічної підтримки та консультування для співзалежних осіб. </a:t>
          </a:r>
          <a:endParaRPr lang="uk-UA" sz="1800" kern="1200"/>
        </a:p>
      </dsp:txBody>
      <dsp:txXfrm>
        <a:off x="34954" y="2063306"/>
        <a:ext cx="8293364" cy="646132"/>
      </dsp:txXfrm>
    </dsp:sp>
    <dsp:sp modelId="{8E4D4317-CCE3-4104-A047-63FB8E886B32}">
      <dsp:nvSpPr>
        <dsp:cNvPr id="0" name=""/>
        <dsp:cNvSpPr/>
      </dsp:nvSpPr>
      <dsp:spPr>
        <a:xfrm>
          <a:off x="0" y="2796231"/>
          <a:ext cx="8363272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4. Підготувати студентів до профілактичної роботи та реабілітаційних програм, спрямованих на допомогу в подоланні залежності. </a:t>
          </a:r>
          <a:endParaRPr lang="uk-UA" sz="1800" kern="1200"/>
        </a:p>
      </dsp:txBody>
      <dsp:txXfrm>
        <a:off x="34954" y="2831185"/>
        <a:ext cx="8293364" cy="646132"/>
      </dsp:txXfrm>
    </dsp:sp>
    <dsp:sp modelId="{CE627B14-66DC-468A-9190-89A89088CEF6}">
      <dsp:nvSpPr>
        <dsp:cNvPr id="0" name=""/>
        <dsp:cNvSpPr/>
      </dsp:nvSpPr>
      <dsp:spPr>
        <a:xfrm>
          <a:off x="0" y="3564112"/>
          <a:ext cx="8363272" cy="716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5. Сформувати етичні принципи та культуру роботи з особами, які мають залежність і співзалежність. </a:t>
          </a:r>
          <a:endParaRPr lang="uk-UA" sz="1800" kern="1200"/>
        </a:p>
      </dsp:txBody>
      <dsp:txXfrm>
        <a:off x="34954" y="3599066"/>
        <a:ext cx="8293364" cy="6461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9D082-8241-4451-AC35-2E330F10066B}">
      <dsp:nvSpPr>
        <dsp:cNvPr id="0" name=""/>
        <dsp:cNvSpPr/>
      </dsp:nvSpPr>
      <dsp:spPr>
        <a:xfrm>
          <a:off x="0" y="0"/>
          <a:ext cx="4916759" cy="491675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06540-A078-46BC-831E-89D27CED4BE6}">
      <dsp:nvSpPr>
        <dsp:cNvPr id="0" name=""/>
        <dsp:cNvSpPr/>
      </dsp:nvSpPr>
      <dsp:spPr>
        <a:xfrm>
          <a:off x="2458379" y="0"/>
          <a:ext cx="5976900" cy="49167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Тема 1: Поняття та типологія залежностей. Види залежностей: хімічні та поведінкові. </a:t>
          </a:r>
          <a:endParaRPr lang="uk-UA" sz="1600" kern="1200"/>
        </a:p>
      </dsp:txBody>
      <dsp:txXfrm>
        <a:off x="2458379" y="0"/>
        <a:ext cx="5976900" cy="1044811"/>
      </dsp:txXfrm>
    </dsp:sp>
    <dsp:sp modelId="{C61D6C2F-D274-4688-8DF8-85AC9066A608}">
      <dsp:nvSpPr>
        <dsp:cNvPr id="0" name=""/>
        <dsp:cNvSpPr/>
      </dsp:nvSpPr>
      <dsp:spPr>
        <a:xfrm>
          <a:off x="645324" y="1044811"/>
          <a:ext cx="3626110" cy="36261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D9BF7-BFE4-4D8F-82BD-0898297ACC9C}">
      <dsp:nvSpPr>
        <dsp:cNvPr id="0" name=""/>
        <dsp:cNvSpPr/>
      </dsp:nvSpPr>
      <dsp:spPr>
        <a:xfrm>
          <a:off x="2458379" y="1044811"/>
          <a:ext cx="5976900" cy="36261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Тема 2: Основи професійної допомоги залежним та співзалежним особам: принципи, етичні норми та основні підходи. </a:t>
          </a:r>
          <a:endParaRPr lang="uk-UA" sz="1600" kern="1200"/>
        </a:p>
      </dsp:txBody>
      <dsp:txXfrm>
        <a:off x="2458379" y="1044811"/>
        <a:ext cx="5976900" cy="1044811"/>
      </dsp:txXfrm>
    </dsp:sp>
    <dsp:sp modelId="{9DECF66F-6F8F-4BB7-B4C4-B09952591867}">
      <dsp:nvSpPr>
        <dsp:cNvPr id="0" name=""/>
        <dsp:cNvSpPr/>
      </dsp:nvSpPr>
      <dsp:spPr>
        <a:xfrm>
          <a:off x="1290649" y="2089623"/>
          <a:ext cx="2335460" cy="23354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4B6B2-641B-465C-B8C5-A6D68E9644D6}">
      <dsp:nvSpPr>
        <dsp:cNvPr id="0" name=""/>
        <dsp:cNvSpPr/>
      </dsp:nvSpPr>
      <dsp:spPr>
        <a:xfrm>
          <a:off x="2458379" y="2089623"/>
          <a:ext cx="5976900" cy="23354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Тема 3: Методи психодіагностики залежностей: клінічне інтерв’ю, психологічне тестування, шкали оцінки. Особливості діагностики та оцінки співзалежності: симптоматика та специфічні аспекти. </a:t>
          </a:r>
          <a:endParaRPr lang="uk-UA" sz="1600" kern="1200"/>
        </a:p>
      </dsp:txBody>
      <dsp:txXfrm>
        <a:off x="2458379" y="2089623"/>
        <a:ext cx="5976900" cy="1044811"/>
      </dsp:txXfrm>
    </dsp:sp>
    <dsp:sp modelId="{C174DA81-3D68-4CF4-8340-DDBF24F53C9D}">
      <dsp:nvSpPr>
        <dsp:cNvPr id="0" name=""/>
        <dsp:cNvSpPr/>
      </dsp:nvSpPr>
      <dsp:spPr>
        <a:xfrm>
          <a:off x="1935974" y="3134434"/>
          <a:ext cx="1044811" cy="10448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23988-1005-459C-BBC7-213D382C46FE}">
      <dsp:nvSpPr>
        <dsp:cNvPr id="0" name=""/>
        <dsp:cNvSpPr/>
      </dsp:nvSpPr>
      <dsp:spPr>
        <a:xfrm>
          <a:off x="2458379" y="3134434"/>
          <a:ext cx="5976900" cy="10448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Тема 4: Розпізнавання прихованих форм залежності та співзалежності: робота з запереченням та захисними механізмами клієнта. </a:t>
          </a:r>
          <a:endParaRPr lang="uk-UA" sz="1600" kern="1200"/>
        </a:p>
      </dsp:txBody>
      <dsp:txXfrm>
        <a:off x="2458379" y="3134434"/>
        <a:ext cx="5976900" cy="10448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5C5D9-18D3-4CBB-9E65-DBD57454A000}">
      <dsp:nvSpPr>
        <dsp:cNvPr id="0" name=""/>
        <dsp:cNvSpPr/>
      </dsp:nvSpPr>
      <dsp:spPr>
        <a:xfrm>
          <a:off x="0" y="0"/>
          <a:ext cx="4772744" cy="47727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16785B-AE73-42CF-99D5-B3122A001F21}">
      <dsp:nvSpPr>
        <dsp:cNvPr id="0" name=""/>
        <dsp:cNvSpPr/>
      </dsp:nvSpPr>
      <dsp:spPr>
        <a:xfrm>
          <a:off x="2386372" y="0"/>
          <a:ext cx="5976900" cy="47727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Тема 5. Терапевтичні методи допомоги залежним особам </a:t>
          </a:r>
          <a:endParaRPr lang="uk-UA" sz="2000" kern="1200"/>
        </a:p>
      </dsp:txBody>
      <dsp:txXfrm>
        <a:off x="2386372" y="0"/>
        <a:ext cx="5976900" cy="1014208"/>
      </dsp:txXfrm>
    </dsp:sp>
    <dsp:sp modelId="{650288A4-8022-4261-A111-DD099A8891DF}">
      <dsp:nvSpPr>
        <dsp:cNvPr id="0" name=""/>
        <dsp:cNvSpPr/>
      </dsp:nvSpPr>
      <dsp:spPr>
        <a:xfrm>
          <a:off x="626422" y="1014208"/>
          <a:ext cx="3519898" cy="35198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B6205-4FD5-4254-B940-F04387B9E594}">
      <dsp:nvSpPr>
        <dsp:cNvPr id="0" name=""/>
        <dsp:cNvSpPr/>
      </dsp:nvSpPr>
      <dsp:spPr>
        <a:xfrm>
          <a:off x="2386372" y="1014208"/>
          <a:ext cx="5976900" cy="35198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Тема 6: Особливості терапії співзалежних осіб: розпізнавання ролей та деструктивних патернів у відносинах. </a:t>
          </a:r>
          <a:endParaRPr lang="uk-UA" sz="2000" kern="1200"/>
        </a:p>
      </dsp:txBody>
      <dsp:txXfrm>
        <a:off x="2386372" y="1014208"/>
        <a:ext cx="5976900" cy="1014208"/>
      </dsp:txXfrm>
    </dsp:sp>
    <dsp:sp modelId="{F33CE293-CEAA-444A-824C-0284A9C6533F}">
      <dsp:nvSpPr>
        <dsp:cNvPr id="0" name=""/>
        <dsp:cNvSpPr/>
      </dsp:nvSpPr>
      <dsp:spPr>
        <a:xfrm>
          <a:off x="1252845" y="2028416"/>
          <a:ext cx="2267053" cy="226705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DC3D0-AC97-4F13-9023-519E766C52C9}">
      <dsp:nvSpPr>
        <dsp:cNvPr id="0" name=""/>
        <dsp:cNvSpPr/>
      </dsp:nvSpPr>
      <dsp:spPr>
        <a:xfrm>
          <a:off x="2386372" y="2028416"/>
          <a:ext cx="5976900" cy="22670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Тема 7: Формування автономії та подолання співзалежних установок: робота з самооцінкою, навички встановлення меж. </a:t>
          </a:r>
          <a:endParaRPr lang="uk-UA" sz="2000" kern="1200"/>
        </a:p>
      </dsp:txBody>
      <dsp:txXfrm>
        <a:off x="2386372" y="2028416"/>
        <a:ext cx="5976900" cy="1014208"/>
      </dsp:txXfrm>
    </dsp:sp>
    <dsp:sp modelId="{E087F295-A843-40FB-9196-2254B81F9A6D}">
      <dsp:nvSpPr>
        <dsp:cNvPr id="0" name=""/>
        <dsp:cNvSpPr/>
      </dsp:nvSpPr>
      <dsp:spPr>
        <a:xfrm>
          <a:off x="1879267" y="3042624"/>
          <a:ext cx="1014208" cy="101420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423A0-3C36-407F-8AF6-F763509D2748}">
      <dsp:nvSpPr>
        <dsp:cNvPr id="0" name=""/>
        <dsp:cNvSpPr/>
      </dsp:nvSpPr>
      <dsp:spPr>
        <a:xfrm>
          <a:off x="2386372" y="3042624"/>
          <a:ext cx="5976900" cy="10142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Тема 8: Роль психолога у підтримці родин залежних: стратегії роботи з сім'єю та близькими, корекція сімейних патернів. </a:t>
          </a:r>
          <a:endParaRPr lang="uk-UA" sz="2000" kern="1200"/>
        </a:p>
      </dsp:txBody>
      <dsp:txXfrm>
        <a:off x="2386372" y="3042624"/>
        <a:ext cx="5976900" cy="10142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92290C-F73F-45AC-B82C-5A59DE57CB6F}">
      <dsp:nvSpPr>
        <dsp:cNvPr id="0" name=""/>
        <dsp:cNvSpPr/>
      </dsp:nvSpPr>
      <dsp:spPr>
        <a:xfrm>
          <a:off x="0" y="0"/>
          <a:ext cx="4373563" cy="43735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E163A-2203-4BB3-B9FF-61041B3741FF}">
      <dsp:nvSpPr>
        <dsp:cNvPr id="0" name=""/>
        <dsp:cNvSpPr/>
      </dsp:nvSpPr>
      <dsp:spPr>
        <a:xfrm>
          <a:off x="2186781" y="0"/>
          <a:ext cx="6042818" cy="43735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err="1" smtClean="0"/>
            <a:t>Цей</a:t>
          </a:r>
          <a:r>
            <a:rPr lang="ru-RU" sz="3600" kern="1200" dirty="0" smtClean="0"/>
            <a:t> курс </a:t>
          </a:r>
          <a:r>
            <a:rPr lang="ru-RU" sz="3600" kern="1200" dirty="0" err="1" smtClean="0"/>
            <a:t>дозволяє</a:t>
          </a:r>
          <a:r>
            <a:rPr lang="ru-RU" sz="3600" kern="1200" dirty="0" smtClean="0"/>
            <a:t> студентам </a:t>
          </a:r>
          <a:r>
            <a:rPr lang="ru-RU" sz="3600" kern="1200" dirty="0" err="1" smtClean="0"/>
            <a:t>оволодіти</a:t>
          </a:r>
          <a:r>
            <a:rPr lang="ru-RU" sz="3600" kern="1200" dirty="0" smtClean="0"/>
            <a:t> методами </a:t>
          </a:r>
          <a:r>
            <a:rPr lang="ru-RU" sz="3600" kern="1200" dirty="0" err="1" smtClean="0"/>
            <a:t>професійної</a:t>
          </a:r>
          <a:r>
            <a:rPr lang="ru-RU" sz="3600" kern="1200" dirty="0" smtClean="0"/>
            <a:t> </a:t>
          </a:r>
          <a:r>
            <a:rPr lang="ru-RU" sz="3600" kern="1200" dirty="0" err="1" smtClean="0"/>
            <a:t>допомоги</a:t>
          </a:r>
          <a:r>
            <a:rPr lang="ru-RU" sz="3600" kern="1200" dirty="0" smtClean="0"/>
            <a:t> </a:t>
          </a:r>
          <a:r>
            <a:rPr lang="ru-RU" sz="3600" kern="1200" dirty="0" err="1" smtClean="0"/>
            <a:t>залежним</a:t>
          </a:r>
          <a:r>
            <a:rPr lang="ru-RU" sz="3600" kern="1200" dirty="0" smtClean="0"/>
            <a:t> і </a:t>
          </a:r>
          <a:r>
            <a:rPr lang="ru-RU" sz="3600" kern="1200" dirty="0" err="1" smtClean="0"/>
            <a:t>співзалежним</a:t>
          </a:r>
          <a:r>
            <a:rPr lang="ru-RU" sz="3600" kern="1200" dirty="0" smtClean="0"/>
            <a:t> особам, </a:t>
          </a:r>
          <a:r>
            <a:rPr lang="ru-RU" sz="3600" kern="1200" dirty="0" err="1" smtClean="0"/>
            <a:t>що</a:t>
          </a:r>
          <a:r>
            <a:rPr lang="ru-RU" sz="3600" kern="1200" dirty="0" smtClean="0"/>
            <a:t> є </a:t>
          </a:r>
          <a:r>
            <a:rPr lang="ru-RU" sz="3600" kern="1200" dirty="0" err="1" smtClean="0"/>
            <a:t>важливими</a:t>
          </a:r>
          <a:r>
            <a:rPr lang="ru-RU" sz="3600" kern="1200" dirty="0" smtClean="0"/>
            <a:t> </a:t>
          </a:r>
          <a:r>
            <a:rPr lang="ru-RU" sz="3600" kern="1200" dirty="0" err="1" smtClean="0"/>
            <a:t>навичками</a:t>
          </a:r>
          <a:r>
            <a:rPr lang="ru-RU" sz="3600" kern="1200" dirty="0" smtClean="0"/>
            <a:t> у </a:t>
          </a:r>
          <a:r>
            <a:rPr lang="ru-RU" sz="3600" kern="1200" dirty="0" err="1" smtClean="0"/>
            <a:t>практиці</a:t>
          </a:r>
          <a:r>
            <a:rPr lang="ru-RU" sz="3600" kern="1200" dirty="0" smtClean="0"/>
            <a:t> психолога.</a:t>
          </a:r>
          <a:endParaRPr lang="uk-UA" sz="3600" kern="1200" dirty="0"/>
        </a:p>
      </dsp:txBody>
      <dsp:txXfrm>
        <a:off x="2186781" y="0"/>
        <a:ext cx="6042818" cy="4373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0C3226-3489-4D7A-B8EF-A2DB9C8B874E}" type="datetimeFigureOut">
              <a:rPr lang="uk-UA" smtClean="0"/>
              <a:t>01.11.2024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AFE15E5-64F3-48D0-A64C-132752BB69E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Викладач: </a:t>
            </a:r>
            <a:r>
              <a:rPr lang="uk-UA" dirty="0" err="1" smtClean="0"/>
              <a:t>к.психол.н</a:t>
            </a:r>
            <a:r>
              <a:rPr lang="uk-UA" dirty="0" smtClean="0"/>
              <a:t>. Пучина О.В.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курсу </a:t>
            </a:r>
            <a:br>
              <a:rPr lang="uk-UA" dirty="0" smtClean="0"/>
            </a:br>
            <a:r>
              <a:rPr lang="uk-UA" dirty="0" smtClean="0"/>
              <a:t>Психологія залежності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754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курсу: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79764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34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цілі курсу: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373124"/>
              </p:ext>
            </p:extLst>
          </p:nvPr>
        </p:nvGraphicFramePr>
        <p:xfrm>
          <a:off x="457200" y="1752600"/>
          <a:ext cx="8363272" cy="4772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20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теми курсу: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19775"/>
              </p:ext>
            </p:extLst>
          </p:nvPr>
        </p:nvGraphicFramePr>
        <p:xfrm>
          <a:off x="457200" y="1752600"/>
          <a:ext cx="8435280" cy="4916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826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теми курсу: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650117"/>
              </p:ext>
            </p:extLst>
          </p:nvPr>
        </p:nvGraphicFramePr>
        <p:xfrm>
          <a:off x="457200" y="1752600"/>
          <a:ext cx="8363272" cy="4772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749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направлення курсу: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50601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1919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</TotalTime>
  <Words>311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Аптека</vt:lpstr>
      <vt:lpstr>Презентація курсу  Психологія залежності</vt:lpstr>
      <vt:lpstr>Мета курсу:</vt:lpstr>
      <vt:lpstr>Основні цілі курсу: </vt:lpstr>
      <vt:lpstr>Основні теми курсу: </vt:lpstr>
      <vt:lpstr>Основні теми курсу: </vt:lpstr>
      <vt:lpstr>Основні направлення курсу: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 Психологія залежності</dc:title>
  <dc:creator>Lenovo</dc:creator>
  <cp:lastModifiedBy>Lenovo</cp:lastModifiedBy>
  <cp:revision>2</cp:revision>
  <dcterms:created xsi:type="dcterms:W3CDTF">2024-11-01T15:00:23Z</dcterms:created>
  <dcterms:modified xsi:type="dcterms:W3CDTF">2024-11-01T15:10:41Z</dcterms:modified>
</cp:coreProperties>
</file>