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ія Курилова" userId="f6c3a5cbd4a1612f" providerId="LiveId" clId="{98A47966-64F4-4EEB-A3FE-0698C38538DC}"/>
    <pc:docChg chg="undo redo custSel addSld delSld modSld">
      <pc:chgData name="Юлія Курилова" userId="f6c3a5cbd4a1612f" providerId="LiveId" clId="{98A47966-64F4-4EEB-A3FE-0698C38538DC}" dt="2024-11-04T07:28:00.484" v="132" actId="1076"/>
      <pc:docMkLst>
        <pc:docMk/>
      </pc:docMkLst>
      <pc:sldChg chg="modSp new add del mod">
        <pc:chgData name="Юлія Курилова" userId="f6c3a5cbd4a1612f" providerId="LiveId" clId="{98A47966-64F4-4EEB-A3FE-0698C38538DC}" dt="2024-11-04T07:24:09.247" v="73" actId="27636"/>
        <pc:sldMkLst>
          <pc:docMk/>
          <pc:sldMk cId="1279952205" sldId="256"/>
        </pc:sldMkLst>
        <pc:spChg chg="mod">
          <ac:chgData name="Юлія Курилова" userId="f6c3a5cbd4a1612f" providerId="LiveId" clId="{98A47966-64F4-4EEB-A3FE-0698C38538DC}" dt="2024-11-04T07:24:06.304" v="71" actId="14100"/>
          <ac:spMkLst>
            <pc:docMk/>
            <pc:sldMk cId="1279952205" sldId="256"/>
            <ac:spMk id="2" creationId="{629B7FD2-2492-4AD6-8868-00C580145478}"/>
          </ac:spMkLst>
        </pc:spChg>
        <pc:spChg chg="mod">
          <ac:chgData name="Юлія Курилова" userId="f6c3a5cbd4a1612f" providerId="LiveId" clId="{98A47966-64F4-4EEB-A3FE-0698C38538DC}" dt="2024-11-04T07:24:09.247" v="73" actId="27636"/>
          <ac:spMkLst>
            <pc:docMk/>
            <pc:sldMk cId="1279952205" sldId="256"/>
            <ac:spMk id="3" creationId="{B93679A5-A80C-44BC-BF77-00FD0B170525}"/>
          </ac:spMkLst>
        </pc:spChg>
      </pc:sldChg>
      <pc:sldChg chg="add del">
        <pc:chgData name="Юлія Курилова" userId="f6c3a5cbd4a1612f" providerId="LiveId" clId="{98A47966-64F4-4EEB-A3FE-0698C38538DC}" dt="2024-11-04T07:23:07.621" v="36" actId="2890"/>
        <pc:sldMkLst>
          <pc:docMk/>
          <pc:sldMk cId="16600535" sldId="257"/>
        </pc:sldMkLst>
      </pc:sldChg>
      <pc:sldChg chg="modSp new mod">
        <pc:chgData name="Юлія Курилова" userId="f6c3a5cbd4a1612f" providerId="LiveId" clId="{98A47966-64F4-4EEB-A3FE-0698C38538DC}" dt="2024-11-04T07:24:46.819" v="88" actId="5793"/>
        <pc:sldMkLst>
          <pc:docMk/>
          <pc:sldMk cId="2498756125" sldId="257"/>
        </pc:sldMkLst>
        <pc:spChg chg="mod">
          <ac:chgData name="Юлія Курилова" userId="f6c3a5cbd4a1612f" providerId="LiveId" clId="{98A47966-64F4-4EEB-A3FE-0698C38538DC}" dt="2024-11-04T07:24:36.932" v="81" actId="20578"/>
          <ac:spMkLst>
            <pc:docMk/>
            <pc:sldMk cId="2498756125" sldId="257"/>
            <ac:spMk id="2" creationId="{0404C9E3-2655-40AC-8D5D-0D759C9E7089}"/>
          </ac:spMkLst>
        </pc:spChg>
        <pc:spChg chg="mod">
          <ac:chgData name="Юлія Курилова" userId="f6c3a5cbd4a1612f" providerId="LiveId" clId="{98A47966-64F4-4EEB-A3FE-0698C38538DC}" dt="2024-11-04T07:24:46.819" v="88" actId="5793"/>
          <ac:spMkLst>
            <pc:docMk/>
            <pc:sldMk cId="2498756125" sldId="257"/>
            <ac:spMk id="3" creationId="{FEBC61EB-A651-4DE8-B4E0-3334F7F0F330}"/>
          </ac:spMkLst>
        </pc:spChg>
      </pc:sldChg>
      <pc:sldChg chg="add del">
        <pc:chgData name="Юлія Курилова" userId="f6c3a5cbd4a1612f" providerId="LiveId" clId="{98A47966-64F4-4EEB-A3FE-0698C38538DC}" dt="2024-11-04T07:23:07.150" v="35" actId="2890"/>
        <pc:sldMkLst>
          <pc:docMk/>
          <pc:sldMk cId="2283291157" sldId="258"/>
        </pc:sldMkLst>
      </pc:sldChg>
      <pc:sldChg chg="modSp new mod">
        <pc:chgData name="Юлія Курилова" userId="f6c3a5cbd4a1612f" providerId="LiveId" clId="{98A47966-64F4-4EEB-A3FE-0698C38538DC}" dt="2024-11-04T07:25:03.767" v="97" actId="27636"/>
        <pc:sldMkLst>
          <pc:docMk/>
          <pc:sldMk cId="2565358544" sldId="258"/>
        </pc:sldMkLst>
        <pc:spChg chg="mod">
          <ac:chgData name="Юлія Курилова" userId="f6c3a5cbd4a1612f" providerId="LiveId" clId="{98A47966-64F4-4EEB-A3FE-0698C38538DC}" dt="2024-11-04T07:24:58.759" v="94" actId="20578"/>
          <ac:spMkLst>
            <pc:docMk/>
            <pc:sldMk cId="2565358544" sldId="258"/>
            <ac:spMk id="2" creationId="{5AC058CE-ED38-45E5-9F22-CBA7650FB2DF}"/>
          </ac:spMkLst>
        </pc:spChg>
        <pc:spChg chg="mod">
          <ac:chgData name="Юлія Курилова" userId="f6c3a5cbd4a1612f" providerId="LiveId" clId="{98A47966-64F4-4EEB-A3FE-0698C38538DC}" dt="2024-11-04T07:25:03.767" v="97" actId="27636"/>
          <ac:spMkLst>
            <pc:docMk/>
            <pc:sldMk cId="2565358544" sldId="258"/>
            <ac:spMk id="3" creationId="{89C61943-715D-4BCA-97A7-A51DCC271131}"/>
          </ac:spMkLst>
        </pc:spChg>
      </pc:sldChg>
      <pc:sldChg chg="modSp new mod">
        <pc:chgData name="Юлія Курилова" userId="f6c3a5cbd4a1612f" providerId="LiveId" clId="{98A47966-64F4-4EEB-A3FE-0698C38538DC}" dt="2024-11-04T07:25:30.731" v="106" actId="27636"/>
        <pc:sldMkLst>
          <pc:docMk/>
          <pc:sldMk cId="3594878993" sldId="259"/>
        </pc:sldMkLst>
        <pc:spChg chg="mod">
          <ac:chgData name="Юлія Курилова" userId="f6c3a5cbd4a1612f" providerId="LiveId" clId="{98A47966-64F4-4EEB-A3FE-0698C38538DC}" dt="2024-11-04T07:25:25.452" v="103" actId="20578"/>
          <ac:spMkLst>
            <pc:docMk/>
            <pc:sldMk cId="3594878993" sldId="259"/>
            <ac:spMk id="2" creationId="{AB272CE0-E2F6-42BA-A264-AB6AA32AAF70}"/>
          </ac:spMkLst>
        </pc:spChg>
        <pc:spChg chg="mod">
          <ac:chgData name="Юлія Курилова" userId="f6c3a5cbd4a1612f" providerId="LiveId" clId="{98A47966-64F4-4EEB-A3FE-0698C38538DC}" dt="2024-11-04T07:25:30.731" v="106" actId="27636"/>
          <ac:spMkLst>
            <pc:docMk/>
            <pc:sldMk cId="3594878993" sldId="259"/>
            <ac:spMk id="3" creationId="{96F897F2-7DD4-4649-B813-9299658F7DDA}"/>
          </ac:spMkLst>
        </pc:spChg>
      </pc:sldChg>
      <pc:sldChg chg="modSp new mod">
        <pc:chgData name="Юлія Курилова" userId="f6c3a5cbd4a1612f" providerId="LiveId" clId="{98A47966-64F4-4EEB-A3FE-0698C38538DC}" dt="2024-11-04T07:25:48.942" v="121" actId="20577"/>
        <pc:sldMkLst>
          <pc:docMk/>
          <pc:sldMk cId="3768475774" sldId="260"/>
        </pc:sldMkLst>
        <pc:spChg chg="mod">
          <ac:chgData name="Юлія Курилова" userId="f6c3a5cbd4a1612f" providerId="LiveId" clId="{98A47966-64F4-4EEB-A3FE-0698C38538DC}" dt="2024-11-04T07:25:48.942" v="121" actId="20577"/>
          <ac:spMkLst>
            <pc:docMk/>
            <pc:sldMk cId="3768475774" sldId="260"/>
            <ac:spMk id="2" creationId="{0F199E78-74F9-4069-A0F6-578CB62FE8EC}"/>
          </ac:spMkLst>
        </pc:spChg>
        <pc:spChg chg="mod">
          <ac:chgData name="Юлія Курилова" userId="f6c3a5cbd4a1612f" providerId="LiveId" clId="{98A47966-64F4-4EEB-A3FE-0698C38538DC}" dt="2024-11-04T07:25:43.838" v="112" actId="5793"/>
          <ac:spMkLst>
            <pc:docMk/>
            <pc:sldMk cId="3768475774" sldId="260"/>
            <ac:spMk id="3" creationId="{395AE300-E197-4891-A353-833B4AF50B04}"/>
          </ac:spMkLst>
        </pc:spChg>
      </pc:sldChg>
      <pc:sldChg chg="addSp modSp new mod modAnim">
        <pc:chgData name="Юлія Курилова" userId="f6c3a5cbd4a1612f" providerId="LiveId" clId="{98A47966-64F4-4EEB-A3FE-0698C38538DC}" dt="2024-11-04T07:28:00.484" v="132" actId="1076"/>
        <pc:sldMkLst>
          <pc:docMk/>
          <pc:sldMk cId="1732143602" sldId="261"/>
        </pc:sldMkLst>
        <pc:spChg chg="mod">
          <ac:chgData name="Юлія Курилова" userId="f6c3a5cbd4a1612f" providerId="LiveId" clId="{98A47966-64F4-4EEB-A3FE-0698C38538DC}" dt="2024-11-04T07:27:36.487" v="126" actId="20577"/>
          <ac:spMkLst>
            <pc:docMk/>
            <pc:sldMk cId="1732143602" sldId="261"/>
            <ac:spMk id="3" creationId="{007B3739-9FDA-4BED-9B35-3EACC1C88662}"/>
          </ac:spMkLst>
        </pc:spChg>
        <pc:picChg chg="add mod">
          <ac:chgData name="Юлія Курилова" userId="f6c3a5cbd4a1612f" providerId="LiveId" clId="{98A47966-64F4-4EEB-A3FE-0698C38538DC}" dt="2024-11-04T07:28:00.484" v="132" actId="1076"/>
          <ac:picMkLst>
            <pc:docMk/>
            <pc:sldMk cId="1732143602" sldId="261"/>
            <ac:picMk id="4" creationId="{74F26F5C-1816-40D8-93D3-C690F954F8B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63280-CE9E-4970-BE28-CBEB2BFE5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53E34E8-FE02-4F9E-9C4B-B41DC3AA7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AF7BC3-AF44-43E3-B67D-742A97A0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9D7E22-CE99-4093-ACB3-89AEAC3F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1D5DA9B-96E6-4CAA-9640-9A9D7825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252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2A15D-41FC-4A1E-B61B-06BA81EE7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1330620-825C-4D0B-9021-987F490BA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41D4050-CA9C-4E65-BA37-D03CB683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2AA57EF-3D4E-45D3-AC7F-29BCF55E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B39F53F-B32B-47DC-9CE9-7A779A2C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369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2A89287D-ECE8-4229-89C7-1C92FDD0F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A797F81-04B5-4425-BE9B-D628E26C8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D503729-AB0A-4270-A16C-9A2645A3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B6945B1-8F27-4825-9E4C-7F68E679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976C70-DBFC-4CAB-842E-4B19088C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261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50E40-940B-40CF-B47F-A28F185B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042C59-C6F0-4F47-955E-7B61EEC40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9C66702-66D7-4BFF-A0A8-D751B51D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154B45A-D6AE-483E-8F36-C20BC3C2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F3C97CC-26EF-4313-8B38-677116BE3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517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84915-03F8-43FF-BB1C-987210CA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7848AC4-6C7F-43C7-B8AC-6D052E1D6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48C7701-79AB-4DA2-A7B4-392D4ACD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E27BFC8-907E-4410-B03F-144ECF12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8CACB48-7BB0-4052-A694-BA6C77C6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954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F8713-1D79-4989-8B6A-5D3B57BF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99D38D9-B903-4797-8C39-972E3D16D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6CFCD99-79C8-41F2-9319-792D76E5C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B4BA637-7EEB-46CF-AAE3-999A0EE0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B6CA1A5-9256-4725-A272-F1658974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B976279-B568-4F76-878E-CEC2F961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781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E7486-7C5C-4201-A220-AE47E082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7EF723C-2B86-4886-8646-2572D6146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790E549-1020-4B1E-8281-A8BDE883E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7CC8E52-9BAD-41D5-81CF-B0F22A375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BF5D249-755E-4D1A-A976-CC7E2EB461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42DB59A-999C-4E8D-8B83-58B613877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D5E860D5-FB7A-48BE-AC76-F60EA0707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1D1C02A-0F57-4B4A-8C2B-31B1ABEA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958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9AA09-CF80-46D8-AEA3-F5FDDCFD7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46E5EAF-0323-4A28-9ADE-8573CFE53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0FDA34A7-8799-43E3-9272-8835403DE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825C35F-365F-429D-BF41-BF3D8B30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54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54EC82-EA57-4F5A-8608-2647B4D0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A48EF63-F4FE-4598-8DBF-90F538DE7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0B9B7AA-A806-456F-8D0D-671B879C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855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4F2FA-3CC6-495A-B209-5AD497E8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5010BF-0535-42D3-B115-AFE98215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512A228-0FDA-4410-946F-035F3F897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EA69D4C-A052-4D28-836A-9F0E9960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3FD5D24-3EF8-460C-90EF-FDCD2898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B746501-EE5B-4748-9F67-5878C6FA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392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378EF-7D3F-4D72-8E68-6A8367DE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5C717763-B5B4-4657-967F-6B72395F0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7952528-02CF-4441-9315-BF04E984D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C454836-4712-4564-B729-1C82CC72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B52CCEE-867C-4A0D-9F3A-1D2D01C3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2C4568D-4966-4B14-B313-93CF274D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132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58A385EF-56E6-4BC6-86D1-CEA59FC36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D80D0E6-2C50-4828-85C6-1F02A1B2C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10F98E9-57D9-46C4-ADCD-7E76C69E3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428BB-1FBC-40B4-A275-B2EE005E286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2C72745-E672-436F-834D-96DB63895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5759F2-05F3-4D04-AFDD-559EF6A58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6C78-A7C5-4F54-8948-8A44983009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53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9xBJa798Xg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9B7FD2-2492-4AD6-8868-00C580145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48291"/>
          </a:xfrm>
        </p:spPr>
        <p:txBody>
          <a:bodyPr/>
          <a:lstStyle/>
          <a:p>
            <a:r>
              <a:rPr lang="uk-UA" dirty="0"/>
              <a:t>Література й політика</a:t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93679A5-A80C-44BC-BF77-00FD0B170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283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Курс "Література й політика" досліджує взаємозв'язок між літературою та політичними процесами, ідеологіями та рухами в українській і світовій історії. Дисципліна включає аналіз того, як літературні твори відображають політичні системи, ідеї та події. Особливу увагу приділено контексту української літератури ХІХ - ХХІ століть, специфіці політичної проблематики, яка відігравала важливу роль у формуванні національної ідентичності, суспільних настроїв і боротьби за незалежність. Студенти аналізуватимуть вплив політики на творчість українських письменників та літературних рухів.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995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4C9E3-2655-40AC-8D5D-0D759C9E7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Компетенції: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EBC61EB-A651-4DE8-B4E0-3334F7F0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dirty="0"/>
              <a:t>здатність аналізувати літературні твори через призму політичних ідеологій та історичних контекстів.</a:t>
            </a:r>
          </a:p>
          <a:p>
            <a:r>
              <a:rPr lang="uk-UA" dirty="0"/>
              <a:t>вміння інтерпретувати літературні тексти з огляду на їхню політичну символіку, алегорії та соціальну критику.</a:t>
            </a:r>
          </a:p>
          <a:p>
            <a:r>
              <a:rPr lang="uk-UA" dirty="0"/>
              <a:t>розуміння впливу політичних подій на літературні процеси та навпаки – роль літератури в суспільно-політичних трансформаціях.</a:t>
            </a:r>
          </a:p>
          <a:p>
            <a:r>
              <a:rPr lang="uk-UA" dirty="0"/>
              <a:t>здатність критично оцінювати політичні та соціальні аспекти літератури, формулювати аргументовані висновки.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875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058CE-ED38-45E5-9F22-CBA7650F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Знання та навички: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C61943-715D-4BCA-97A7-A51DCC27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uk-UA" dirty="0"/>
          </a:p>
          <a:p>
            <a:r>
              <a:rPr lang="uk-UA" dirty="0"/>
              <a:t>Розуміння основних концепцій літератури та ідеологічної критики.</a:t>
            </a:r>
          </a:p>
          <a:p>
            <a:r>
              <a:rPr lang="uk-UA" dirty="0"/>
              <a:t>Знання специфіки розвитку української літератури у зв'язку з політичними подіями, такими як боротьба за національну незалежність, радянський період, дисидентський рух та сучасні політичні конфлікти.</a:t>
            </a:r>
          </a:p>
          <a:p>
            <a:r>
              <a:rPr lang="uk-UA" dirty="0"/>
              <a:t>Вміння аналізувати політичний контекст літературних творів українських класиків (Тарас Шевченко, Іван Франко, Леся Українка) та сучасних авторів.</a:t>
            </a:r>
          </a:p>
          <a:p>
            <a:r>
              <a:rPr lang="uk-UA" dirty="0"/>
              <a:t>Здатність розпізнавати й тлумачити політичні алегорії, метафори та підтексти в художній літературі.</a:t>
            </a:r>
          </a:p>
          <a:p>
            <a:r>
              <a:rPr lang="uk-UA" dirty="0"/>
              <a:t>Навички інтерпретації літературних текстів як форми політичного дискурсу, зокрема через дослідження цензури, пропаганди, опору та національної самосвідомості.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535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72CE0-E2F6-42BA-A264-AB6AA32AA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Міждисциплінарні зв'язки: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F897F2-7DD4-4649-B813-9299658F7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uk-UA" dirty="0"/>
          </a:p>
          <a:p>
            <a:r>
              <a:rPr lang="uk-UA" dirty="0"/>
              <a:t>дослідження літератури як відображення політичних процесів, формування політичної ідеології та суспільної думки.</a:t>
            </a:r>
          </a:p>
          <a:p>
            <a:r>
              <a:rPr lang="uk-UA" dirty="0"/>
              <a:t>вивчення літератури в контексті історичних подій та політичних рухів в Україні та світі.</a:t>
            </a:r>
          </a:p>
          <a:p>
            <a:r>
              <a:rPr lang="uk-UA" dirty="0"/>
              <a:t>аналіз культурних процесів через призму політичних рухів та ідеологій.</a:t>
            </a:r>
          </a:p>
          <a:p>
            <a:r>
              <a:rPr lang="uk-UA" dirty="0"/>
              <a:t>вивчення соціальних і політичних структур, відображених у літературних творах.                                                                                                                                                    У </a:t>
            </a:r>
            <a:r>
              <a:rPr lang="uk-UA" dirty="0" err="1"/>
              <a:t>У</a:t>
            </a:r>
            <a:r>
              <a:rPr lang="uk-UA" dirty="0"/>
              <a:t> результаті вивчення дисципліни студенти:</a:t>
            </a:r>
          </a:p>
          <a:p>
            <a:r>
              <a:rPr lang="uk-UA" dirty="0"/>
              <a:t>оволодіють методами аналізу літературних текстів і зможуть інтерпретувати літературні твори в контексті політичних подій і процесів.</a:t>
            </a:r>
          </a:p>
          <a:p>
            <a:r>
              <a:rPr lang="uk-UA" dirty="0"/>
              <a:t>зможуть критично осмислювати роль літератури як інструмента політичної боротьби, зокрема в українському контексті.</a:t>
            </a:r>
          </a:p>
          <a:p>
            <a:r>
              <a:rPr lang="uk-UA" dirty="0"/>
              <a:t>отримають навички роботи з джерелами для дослідження впливу літератури на суспільну думку й історичні процеси.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487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99E78-74F9-4069-A0F6-578CB62FE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Висновки: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5AE300-E197-4891-A353-833B4AF50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Цей курс допоможе студентам глибше зрозуміти взаємозв'язок між літературою і політикою, розвинути критичне мислення та здатність інтерпретувати літературні твори в контексті суспільно-політичних змін.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847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5393EE-A8F2-432D-9E4C-EB1C0C57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7B3739-9FDA-4BED-9B35-3EACC1C88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4" name="Мультимедіа з Інтернету 3" title="Культура та політика: багатозначність (взаємо)зв'язків">
            <a:hlinkClick r:id="" action="ppaction://media"/>
            <a:extLst>
              <a:ext uri="{FF2B5EF4-FFF2-40B4-BE49-F238E27FC236}">
                <a16:creationId xmlns:a16="http://schemas.microsoft.com/office/drawing/2014/main" id="{74F26F5C-1816-40D8-93D3-C690F954F8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94274" y="182880"/>
            <a:ext cx="11041577" cy="623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379</Words>
  <Application>Microsoft Office PowerPoint</Application>
  <PresentationFormat>Широкий екран</PresentationFormat>
  <Paragraphs>29</Paragraphs>
  <Slides>6</Slides>
  <Notes>0</Notes>
  <HiddenSlides>0</HiddenSlides>
  <MMClips>1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Література й політика </vt:lpstr>
      <vt:lpstr>Компетенції: </vt:lpstr>
      <vt:lpstr>Знання та навички: </vt:lpstr>
      <vt:lpstr>Міждисциплінарні зв'язки: </vt:lpstr>
      <vt:lpstr>Висновки: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Література й політика </dc:title>
  <dc:creator>Юлія Курилова</dc:creator>
  <cp:lastModifiedBy>Юлія Курилова</cp:lastModifiedBy>
  <cp:revision>1</cp:revision>
  <dcterms:created xsi:type="dcterms:W3CDTF">2024-11-04T07:22:27Z</dcterms:created>
  <dcterms:modified xsi:type="dcterms:W3CDTF">2024-11-04T07:28:12Z</dcterms:modified>
</cp:coreProperties>
</file>