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452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Юлія Курилова" userId="f6c3a5cbd4a1612f" providerId="LiveId" clId="{098C10E8-D2C2-40B5-B620-23F87F29CBEC}"/>
    <pc:docChg chg="custSel addSld modSld">
      <pc:chgData name="Юлія Курилова" userId="f6c3a5cbd4a1612f" providerId="LiveId" clId="{098C10E8-D2C2-40B5-B620-23F87F29CBEC}" dt="2024-11-04T08:20:25.709" v="70" actId="113"/>
      <pc:docMkLst>
        <pc:docMk/>
      </pc:docMkLst>
      <pc:sldChg chg="modSp mod">
        <pc:chgData name="Юлія Курилова" userId="f6c3a5cbd4a1612f" providerId="LiveId" clId="{098C10E8-D2C2-40B5-B620-23F87F29CBEC}" dt="2024-11-04T08:15:14.321" v="6" actId="27636"/>
        <pc:sldMkLst>
          <pc:docMk/>
          <pc:sldMk cId="2155777631" sldId="256"/>
        </pc:sldMkLst>
        <pc:spChg chg="mod">
          <ac:chgData name="Юлія Курилова" userId="f6c3a5cbd4a1612f" providerId="LiveId" clId="{098C10E8-D2C2-40B5-B620-23F87F29CBEC}" dt="2024-11-04T08:14:37.439" v="0"/>
          <ac:spMkLst>
            <pc:docMk/>
            <pc:sldMk cId="2155777631" sldId="256"/>
            <ac:spMk id="2" creationId="{28ABFAD8-38CE-4259-965E-711AAB9F68CC}"/>
          </ac:spMkLst>
        </pc:spChg>
        <pc:spChg chg="mod">
          <ac:chgData name="Юлія Курилова" userId="f6c3a5cbd4a1612f" providerId="LiveId" clId="{098C10E8-D2C2-40B5-B620-23F87F29CBEC}" dt="2024-11-04T08:15:14.321" v="6" actId="27636"/>
          <ac:spMkLst>
            <pc:docMk/>
            <pc:sldMk cId="2155777631" sldId="256"/>
            <ac:spMk id="3" creationId="{4BF97F3E-590D-4292-B39A-9637A26957A1}"/>
          </ac:spMkLst>
        </pc:spChg>
      </pc:sldChg>
      <pc:sldChg chg="modSp mod">
        <pc:chgData name="Юлія Курилова" userId="f6c3a5cbd4a1612f" providerId="LiveId" clId="{098C10E8-D2C2-40B5-B620-23F87F29CBEC}" dt="2024-11-04T08:15:32.541" v="13" actId="27636"/>
        <pc:sldMkLst>
          <pc:docMk/>
          <pc:sldMk cId="3134054859" sldId="257"/>
        </pc:sldMkLst>
        <pc:spChg chg="mod">
          <ac:chgData name="Юлія Курилова" userId="f6c3a5cbd4a1612f" providerId="LiveId" clId="{098C10E8-D2C2-40B5-B620-23F87F29CBEC}" dt="2024-11-04T08:15:32.512" v="12" actId="20578"/>
          <ac:spMkLst>
            <pc:docMk/>
            <pc:sldMk cId="3134054859" sldId="257"/>
            <ac:spMk id="2" creationId="{6DCD1472-4913-468F-A386-4BE7D57927C3}"/>
          </ac:spMkLst>
        </pc:spChg>
        <pc:spChg chg="mod">
          <ac:chgData name="Юлія Курилова" userId="f6c3a5cbd4a1612f" providerId="LiveId" clId="{098C10E8-D2C2-40B5-B620-23F87F29CBEC}" dt="2024-11-04T08:15:32.541" v="13" actId="27636"/>
          <ac:spMkLst>
            <pc:docMk/>
            <pc:sldMk cId="3134054859" sldId="257"/>
            <ac:spMk id="3" creationId="{E6F7B11A-01C0-4FA3-B4F8-38F4B2D9A680}"/>
          </ac:spMkLst>
        </pc:spChg>
      </pc:sldChg>
      <pc:sldChg chg="modSp new mod">
        <pc:chgData name="Юлія Курилова" userId="f6c3a5cbd4a1612f" providerId="LiveId" clId="{098C10E8-D2C2-40B5-B620-23F87F29CBEC}" dt="2024-11-04T08:16:00.588" v="25" actId="20577"/>
        <pc:sldMkLst>
          <pc:docMk/>
          <pc:sldMk cId="1026683003" sldId="258"/>
        </pc:sldMkLst>
        <pc:spChg chg="mod">
          <ac:chgData name="Юлія Курилова" userId="f6c3a5cbd4a1612f" providerId="LiveId" clId="{098C10E8-D2C2-40B5-B620-23F87F29CBEC}" dt="2024-11-04T08:16:00.588" v="25" actId="20577"/>
          <ac:spMkLst>
            <pc:docMk/>
            <pc:sldMk cId="1026683003" sldId="258"/>
            <ac:spMk id="2" creationId="{2ADB1A7F-E3B4-47E3-81F7-BA19D7060992}"/>
          </ac:spMkLst>
        </pc:spChg>
        <pc:spChg chg="mod">
          <ac:chgData name="Юлія Курилова" userId="f6c3a5cbd4a1612f" providerId="LiveId" clId="{098C10E8-D2C2-40B5-B620-23F87F29CBEC}" dt="2024-11-04T08:15:57.652" v="24" actId="5793"/>
          <ac:spMkLst>
            <pc:docMk/>
            <pc:sldMk cId="1026683003" sldId="258"/>
            <ac:spMk id="3" creationId="{C62BB7F7-F88E-4154-BFCC-DA2AC7E77252}"/>
          </ac:spMkLst>
        </pc:spChg>
      </pc:sldChg>
      <pc:sldChg chg="modSp new mod">
        <pc:chgData name="Юлія Курилова" userId="f6c3a5cbd4a1612f" providerId="LiveId" clId="{098C10E8-D2C2-40B5-B620-23F87F29CBEC}" dt="2024-11-04T08:16:21.253" v="34" actId="27636"/>
        <pc:sldMkLst>
          <pc:docMk/>
          <pc:sldMk cId="3310869741" sldId="259"/>
        </pc:sldMkLst>
        <pc:spChg chg="mod">
          <ac:chgData name="Юлія Курилова" userId="f6c3a5cbd4a1612f" providerId="LiveId" clId="{098C10E8-D2C2-40B5-B620-23F87F29CBEC}" dt="2024-11-04T08:16:15.567" v="31" actId="20578"/>
          <ac:spMkLst>
            <pc:docMk/>
            <pc:sldMk cId="3310869741" sldId="259"/>
            <ac:spMk id="2" creationId="{0BBA37EC-9C07-4AA6-B1A3-9CD692BA5A82}"/>
          </ac:spMkLst>
        </pc:spChg>
        <pc:spChg chg="mod">
          <ac:chgData name="Юлія Курилова" userId="f6c3a5cbd4a1612f" providerId="LiveId" clId="{098C10E8-D2C2-40B5-B620-23F87F29CBEC}" dt="2024-11-04T08:16:21.253" v="34" actId="27636"/>
          <ac:spMkLst>
            <pc:docMk/>
            <pc:sldMk cId="3310869741" sldId="259"/>
            <ac:spMk id="3" creationId="{5D1C0918-05C4-4E88-80E1-5010B1BA3C10}"/>
          </ac:spMkLst>
        </pc:spChg>
      </pc:sldChg>
      <pc:sldChg chg="modSp new mod">
        <pc:chgData name="Юлія Курилова" userId="f6c3a5cbd4a1612f" providerId="LiveId" clId="{098C10E8-D2C2-40B5-B620-23F87F29CBEC}" dt="2024-11-04T08:16:47.765" v="43" actId="27636"/>
        <pc:sldMkLst>
          <pc:docMk/>
          <pc:sldMk cId="3447769765" sldId="260"/>
        </pc:sldMkLst>
        <pc:spChg chg="mod">
          <ac:chgData name="Юлія Курилова" userId="f6c3a5cbd4a1612f" providerId="LiveId" clId="{098C10E8-D2C2-40B5-B620-23F87F29CBEC}" dt="2024-11-04T08:16:37.753" v="40" actId="20578"/>
          <ac:spMkLst>
            <pc:docMk/>
            <pc:sldMk cId="3447769765" sldId="260"/>
            <ac:spMk id="2" creationId="{B78BF27C-BC40-4BF5-9CD4-20C73E389B1D}"/>
          </ac:spMkLst>
        </pc:spChg>
        <pc:spChg chg="mod">
          <ac:chgData name="Юлія Курилова" userId="f6c3a5cbd4a1612f" providerId="LiveId" clId="{098C10E8-D2C2-40B5-B620-23F87F29CBEC}" dt="2024-11-04T08:16:47.765" v="43" actId="27636"/>
          <ac:spMkLst>
            <pc:docMk/>
            <pc:sldMk cId="3447769765" sldId="260"/>
            <ac:spMk id="3" creationId="{85D73332-AA5E-4C34-AA15-5F42D27E199F}"/>
          </ac:spMkLst>
        </pc:spChg>
      </pc:sldChg>
      <pc:sldChg chg="modSp new mod">
        <pc:chgData name="Юлія Курилова" userId="f6c3a5cbd4a1612f" providerId="LiveId" clId="{098C10E8-D2C2-40B5-B620-23F87F29CBEC}" dt="2024-11-04T08:17:06.806" v="60" actId="5793"/>
        <pc:sldMkLst>
          <pc:docMk/>
          <pc:sldMk cId="3898281989" sldId="261"/>
        </pc:sldMkLst>
        <pc:spChg chg="mod">
          <ac:chgData name="Юлія Курилова" userId="f6c3a5cbd4a1612f" providerId="LiveId" clId="{098C10E8-D2C2-40B5-B620-23F87F29CBEC}" dt="2024-11-04T08:16:57.205" v="53" actId="20577"/>
          <ac:spMkLst>
            <pc:docMk/>
            <pc:sldMk cId="3898281989" sldId="261"/>
            <ac:spMk id="2" creationId="{BBCA5445-3BBA-4E27-BE2E-B032EB158ECD}"/>
          </ac:spMkLst>
        </pc:spChg>
        <pc:spChg chg="mod">
          <ac:chgData name="Юлія Курилова" userId="f6c3a5cbd4a1612f" providerId="LiveId" clId="{098C10E8-D2C2-40B5-B620-23F87F29CBEC}" dt="2024-11-04T08:17:06.806" v="60" actId="5793"/>
          <ac:spMkLst>
            <pc:docMk/>
            <pc:sldMk cId="3898281989" sldId="261"/>
            <ac:spMk id="3" creationId="{F840892C-51E3-4466-9629-CA36DB50C123}"/>
          </ac:spMkLst>
        </pc:spChg>
      </pc:sldChg>
      <pc:sldChg chg="addSp delSp modSp new mod modAnim">
        <pc:chgData name="Юлія Курилова" userId="f6c3a5cbd4a1612f" providerId="LiveId" clId="{098C10E8-D2C2-40B5-B620-23F87F29CBEC}" dt="2024-11-04T08:20:25.709" v="70" actId="113"/>
        <pc:sldMkLst>
          <pc:docMk/>
          <pc:sldMk cId="3623080800" sldId="262"/>
        </pc:sldMkLst>
        <pc:spChg chg="mod">
          <ac:chgData name="Юлія Курилова" userId="f6c3a5cbd4a1612f" providerId="LiveId" clId="{098C10E8-D2C2-40B5-B620-23F87F29CBEC}" dt="2024-11-04T08:20:25.709" v="70" actId="113"/>
          <ac:spMkLst>
            <pc:docMk/>
            <pc:sldMk cId="3623080800" sldId="262"/>
            <ac:spMk id="2" creationId="{4D489DA9-A758-4F57-8CEC-D37787847787}"/>
          </ac:spMkLst>
        </pc:spChg>
        <pc:spChg chg="del">
          <ac:chgData name="Юлія Курилова" userId="f6c3a5cbd4a1612f" providerId="LiveId" clId="{098C10E8-D2C2-40B5-B620-23F87F29CBEC}" dt="2024-11-04T08:19:11.933" v="62"/>
          <ac:spMkLst>
            <pc:docMk/>
            <pc:sldMk cId="3623080800" sldId="262"/>
            <ac:spMk id="3" creationId="{A3ED3AB4-E7AE-452E-A002-5DB7149C53B9}"/>
          </ac:spMkLst>
        </pc:spChg>
        <pc:picChg chg="add mod">
          <ac:chgData name="Юлія Курилова" userId="f6c3a5cbd4a1612f" providerId="LiveId" clId="{098C10E8-D2C2-40B5-B620-23F87F29CBEC}" dt="2024-11-04T08:19:26.878" v="66" actId="1076"/>
          <ac:picMkLst>
            <pc:docMk/>
            <pc:sldMk cId="3623080800" sldId="262"/>
            <ac:picMk id="4" creationId="{D9AEAE2C-47F6-4622-9FA2-B50FE34443A7}"/>
          </ac:picMkLst>
        </pc:picChg>
      </pc:sldChg>
    </pc:docChg>
  </pc:docChgLst>
  <pc:docChgLst>
    <pc:chgData name="Юлія Курилова" userId="f6c3a5cbd4a1612f" providerId="LiveId" clId="{B2EBAB94-6F07-431F-AF11-3F0C51EEF06C}"/>
    <pc:docChg chg="addSld">
      <pc:chgData name="Юлія Курилова" userId="f6c3a5cbd4a1612f" providerId="LiveId" clId="{B2EBAB94-6F07-431F-AF11-3F0C51EEF06C}" dt="2024-11-04T08:13:44.158" v="1" actId="680"/>
      <pc:docMkLst>
        <pc:docMk/>
      </pc:docMkLst>
      <pc:sldChg chg="new">
        <pc:chgData name="Юлія Курилова" userId="f6c3a5cbd4a1612f" providerId="LiveId" clId="{B2EBAB94-6F07-431F-AF11-3F0C51EEF06C}" dt="2024-11-04T08:13:40.404" v="0" actId="680"/>
        <pc:sldMkLst>
          <pc:docMk/>
          <pc:sldMk cId="2155777631" sldId="256"/>
        </pc:sldMkLst>
      </pc:sldChg>
      <pc:sldChg chg="new">
        <pc:chgData name="Юлія Курилова" userId="f6c3a5cbd4a1612f" providerId="LiveId" clId="{B2EBAB94-6F07-431F-AF11-3F0C51EEF06C}" dt="2024-11-04T08:13:44.158" v="1" actId="680"/>
        <pc:sldMkLst>
          <pc:docMk/>
          <pc:sldMk cId="3134054859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E52A50-658F-4774-A069-C1479F9C6E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2A2EFDB5-7786-4256-BBDB-D23C31B3E4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0702FA17-9D78-4597-A14D-5DD5671E9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B7E5C-5E99-4610-BFD9-9370496DE933}" type="datetimeFigureOut">
              <a:rPr lang="uk-UA" smtClean="0"/>
              <a:t>04.11.2024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DC93922E-268D-4ECE-94C4-17FF10074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530A18D-45F5-47CF-903C-47CF195DA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CAFF4-8B8C-4EFF-880B-C1EF1B3565D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88775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6B97FD-D08C-4EA4-8AB1-E0F91FD1D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7D5CD279-9935-47E9-9926-0289AD2CC7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5FE0D4F-4A26-41E6-8BC7-BB29EE7F5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B7E5C-5E99-4610-BFD9-9370496DE933}" type="datetimeFigureOut">
              <a:rPr lang="uk-UA" smtClean="0"/>
              <a:t>04.11.2024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3C9295C-A799-46C1-A6C8-5CBD83AA1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2F2A5051-E43E-4295-A4C2-41002584C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CAFF4-8B8C-4EFF-880B-C1EF1B3565D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4641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BDD56A7D-CDB2-4EFC-A034-E01BBDD9EB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BD20A446-DD6B-47AD-9C4E-E7AF48801E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01BFE9B-0718-4387-A1D3-C1E9E2EB6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B7E5C-5E99-4610-BFD9-9370496DE933}" type="datetimeFigureOut">
              <a:rPr lang="uk-UA" smtClean="0"/>
              <a:t>04.11.2024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19DFBEB9-6070-4DC0-A94B-2ECAEBA30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86C1527-6C25-45D0-9912-B0CCDD0B6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CAFF4-8B8C-4EFF-880B-C1EF1B3565D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87918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4232AC-6E44-4AB7-8CC8-D92567D71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F1E45FC-504C-43EF-A330-E5D7ADDD9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629C295B-B1C5-459D-AFF1-95529ED5A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B7E5C-5E99-4610-BFD9-9370496DE933}" type="datetimeFigureOut">
              <a:rPr lang="uk-UA" smtClean="0"/>
              <a:t>04.11.2024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D46CF095-64D7-47F1-91A2-739987BD8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A75E831-AFD0-4C61-A865-BC9C8979E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CAFF4-8B8C-4EFF-880B-C1EF1B3565D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78624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D8789B-84B8-403F-AEB1-E458A3DE1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47544CBA-A546-4B83-A3CD-1F7B57E2C5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A4F4AF0E-B86C-41A4-BBEB-E8321B886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B7E5C-5E99-4610-BFD9-9370496DE933}" type="datetimeFigureOut">
              <a:rPr lang="uk-UA" smtClean="0"/>
              <a:t>04.11.2024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F3396664-FBAB-432E-AF33-32A3C4647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9BB7E16E-D751-447B-B1C7-709C9ACDB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CAFF4-8B8C-4EFF-880B-C1EF1B3565D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88226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3836C8-93E7-4A78-B398-5F0D3346B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8D6D031-167D-4D3E-BFF4-38AC104660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9AC3369D-029F-4C68-B36A-C2C93C759B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A985BEE3-7FC8-4B73-A816-71E351499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B7E5C-5E99-4610-BFD9-9370496DE933}" type="datetimeFigureOut">
              <a:rPr lang="uk-UA" smtClean="0"/>
              <a:t>04.11.2024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81CDB5FA-02C2-4E9C-81D4-092AF9855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F76B3428-AEAF-4FF0-BBC2-6A592BE3B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CAFF4-8B8C-4EFF-880B-C1EF1B3565D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61215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FE22FF-7640-45F1-BB5A-CD9229BF6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9929ADD2-C928-46FE-B6D0-BF6AFD2019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D3C66EF3-442B-434B-99DF-7A646EE1B7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135314AB-AFCF-4E7D-901A-8DAA81603C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08F0979D-3393-4B4B-B571-25D925C845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205E5113-41C0-4390-A370-29FA02AFB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B7E5C-5E99-4610-BFD9-9370496DE933}" type="datetimeFigureOut">
              <a:rPr lang="uk-UA" smtClean="0"/>
              <a:t>04.11.2024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676A1A31-F3D2-4057-B093-CBA9EB29C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32638C03-B8E2-4D57-93CD-352B31C07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CAFF4-8B8C-4EFF-880B-C1EF1B3565D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19138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9CD82A-34DE-4C49-A71C-CBDA3B839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06F60932-5997-4C71-A882-89AC71982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B7E5C-5E99-4610-BFD9-9370496DE933}" type="datetimeFigureOut">
              <a:rPr lang="uk-UA" smtClean="0"/>
              <a:t>04.11.2024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68EEAAB7-B69D-4921-AFCE-CAFA94552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A26C4065-63B1-4CAD-AB98-7D901EB7B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CAFF4-8B8C-4EFF-880B-C1EF1B3565D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9866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240711CB-F675-41A1-9FCC-828C6EBCE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B7E5C-5E99-4610-BFD9-9370496DE933}" type="datetimeFigureOut">
              <a:rPr lang="uk-UA" smtClean="0"/>
              <a:t>04.11.2024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D2268A43-A079-4544-AC62-A0768155C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4C42F6FC-80E8-4C55-B729-1B3110BF4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CAFF4-8B8C-4EFF-880B-C1EF1B3565D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70662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889F25-1E73-4F94-8EAE-8658CFCE5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A917FE3-9B45-4DFC-B11D-61F655C61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FE910BA0-78C0-4943-AAAA-ABAE576C1E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1F56555A-4004-4B1E-8D99-AB2D9BDB6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B7E5C-5E99-4610-BFD9-9370496DE933}" type="datetimeFigureOut">
              <a:rPr lang="uk-UA" smtClean="0"/>
              <a:t>04.11.2024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5F56ECA5-E8D4-4ACA-9F4C-5E734F321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FA3F3863-0C06-4078-B70B-5081B627E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CAFF4-8B8C-4EFF-880B-C1EF1B3565D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69402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47B6C7-367E-43C9-98D5-862FEA6F3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0B7BB3EB-68A3-4C01-AF7F-138630D6F9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7018DCDE-3007-448A-9316-B3B9AC6779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742DFC83-8ADD-46F1-89CD-75835BEBE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B7E5C-5E99-4610-BFD9-9370496DE933}" type="datetimeFigureOut">
              <a:rPr lang="uk-UA" smtClean="0"/>
              <a:t>04.11.2024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09CF17C1-099A-4D1C-A2BC-F0A358DCE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C5DFD2F3-00DC-4EB9-97B7-C4266C359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CAFF4-8B8C-4EFF-880B-C1EF1B3565D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86392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7EB8D13D-8A77-40D2-8F89-CEE3ECB7B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E6B21BCB-86BA-4037-91C1-3D5AB87051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2A566C3-D110-4DD0-885B-58E9F848F0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7E5C-5E99-4610-BFD9-9370496DE933}" type="datetimeFigureOut">
              <a:rPr lang="uk-UA" smtClean="0"/>
              <a:t>04.11.2024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89B63443-8776-466D-9632-93D44B3E1F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BDECBAD-082B-4EEB-8EE4-73D1A3E3F2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CAFF4-8B8C-4EFF-880B-C1EF1B3565D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00588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videoseries?list=PLNUn_7YWfwe9_0VABwFDh1QgX6x9SKEq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ABFAD8-38CE-4259-965E-711AAB9F68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/>
              <a:t>Цифрові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літературних</a:t>
            </a:r>
            <a:r>
              <a:rPr lang="ru-RU" dirty="0"/>
              <a:t> </a:t>
            </a:r>
            <a:r>
              <a:rPr lang="ru-RU" dirty="0" err="1"/>
              <a:t>текстів</a:t>
            </a:r>
            <a:endParaRPr lang="uk-UA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4BF97F3E-590D-4292-B39A-9637A26957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560637"/>
          </a:xfrm>
        </p:spPr>
        <p:txBody>
          <a:bodyPr>
            <a:normAutofit fontScale="92500" lnSpcReduction="10000"/>
          </a:bodyPr>
          <a:lstStyle/>
          <a:p>
            <a:r>
              <a:rPr lang="uk-UA" dirty="0"/>
              <a:t>Курс "Цифрові технології аналізу літературних текстів" присвячений вивченню сучасних методів і технологій цифрового аналізу літературних творів. Дисципліна орієнтована на впровадження інноваційних підходів до текстового аналізу за допомогою комп'ютерних інструментів і програмного забезпечення, що належать до галузі цифрових гуманітарних наук. Студенти </a:t>
            </a:r>
            <a:r>
              <a:rPr lang="uk-UA" dirty="0" err="1"/>
              <a:t>навчаться</a:t>
            </a:r>
            <a:r>
              <a:rPr lang="uk-UA" dirty="0"/>
              <a:t> працювати з великими обсягами текстових даних, застосовувати методи корпусного аналізу, а також інструменти автоматизованої обробки тексту, що дозволить проводити кількісні та якісні дослідження художньої літератури.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55777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CD1472-4913-468F-A386-4BE7D5792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Компетенції: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6F7B11A-01C0-4FA3-B4F8-38F4B2D9A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uk-UA" dirty="0"/>
          </a:p>
          <a:p>
            <a:endParaRPr lang="uk-UA" dirty="0"/>
          </a:p>
          <a:p>
            <a:r>
              <a:rPr lang="uk-UA" dirty="0"/>
              <a:t>Інформаційно-технологічна компетенція: вивчення основ роботи з програмами та інструментами для цифрового аналізу текстів (корпусні аналізатори, текстові </a:t>
            </a:r>
            <a:r>
              <a:rPr lang="uk-UA" dirty="0" err="1"/>
              <a:t>майнери</a:t>
            </a:r>
            <a:r>
              <a:rPr lang="uk-UA" dirty="0"/>
              <a:t>, платформи для візуалізації даних).</a:t>
            </a:r>
          </a:p>
          <a:p>
            <a:r>
              <a:rPr lang="uk-UA" dirty="0"/>
              <a:t>Аналітична компетенція: здатність застосовувати цифрові технології для глибокого аналізу літературних творів, дослідження їх структури, стилістичних та семантичних особливостей.</a:t>
            </a:r>
          </a:p>
          <a:p>
            <a:r>
              <a:rPr lang="uk-UA" dirty="0"/>
              <a:t>Міждисциплінарна компетенція: вміння інтегрувати знання з літературознавства, лінгвістики та інформаційних технологій для проведення комплексних досліджень.</a:t>
            </a:r>
          </a:p>
          <a:p>
            <a:r>
              <a:rPr lang="uk-UA" dirty="0"/>
              <a:t>Комунікативна компетенція: здатність представляти результати цифрових досліджень у науковій комунікації через візуалізацію даних.</a:t>
            </a:r>
          </a:p>
        </p:txBody>
      </p:sp>
    </p:spTree>
    <p:extLst>
      <p:ext uri="{BB962C8B-B14F-4D97-AF65-F5344CB8AC3E}">
        <p14:creationId xmlns:p14="http://schemas.microsoft.com/office/powerpoint/2010/main" val="3134054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DB1A7F-E3B4-47E3-81F7-BA19D7060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Знання та навички: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62BB7F7-F88E-4154-BFCC-DA2AC7E77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uk-UA" dirty="0"/>
          </a:p>
          <a:p>
            <a:endParaRPr lang="uk-UA" dirty="0"/>
          </a:p>
          <a:p>
            <a:r>
              <a:rPr lang="uk-UA" dirty="0"/>
              <a:t>Розуміння основ цифрової філології та принципів її застосування в аналізі текстів.</a:t>
            </a:r>
          </a:p>
          <a:p>
            <a:r>
              <a:rPr lang="uk-UA" dirty="0"/>
              <a:t>Навички роботи з корпусами текстів та інструментами для текстової обробки.</a:t>
            </a:r>
          </a:p>
          <a:p>
            <a:r>
              <a:rPr lang="uk-UA" dirty="0"/>
              <a:t>Знання методів автоматизованого аналізу літературних текстів, таких як лексичний аналіз, аналіз частотності слів, пошук ключових слів, </a:t>
            </a:r>
            <a:r>
              <a:rPr lang="uk-UA" dirty="0" err="1"/>
              <a:t>стилометрія</a:t>
            </a:r>
            <a:r>
              <a:rPr lang="uk-UA" dirty="0"/>
              <a:t>, семантичний аналіз.</a:t>
            </a:r>
          </a:p>
          <a:p>
            <a:r>
              <a:rPr lang="uk-UA" dirty="0"/>
              <a:t>Навички візуалізації результатів у вигляді графіків, діаграм, карт, а також інтерпретація цих даних у літературознавчому контексті.</a:t>
            </a:r>
          </a:p>
        </p:txBody>
      </p:sp>
    </p:spTree>
    <p:extLst>
      <p:ext uri="{BB962C8B-B14F-4D97-AF65-F5344CB8AC3E}">
        <p14:creationId xmlns:p14="http://schemas.microsoft.com/office/powerpoint/2010/main" val="1026683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BA37EC-9C07-4AA6-B1A3-9CD692BA5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Міждисциплінарні зв'язки: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D1C0918-05C4-4E88-80E1-5010B1BA3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uk-UA" dirty="0"/>
          </a:p>
          <a:p>
            <a:r>
              <a:rPr lang="uk-UA" dirty="0"/>
              <a:t>застосування цифрових методів для аналізу художніх текстів, літературних стилів і жанрів.</a:t>
            </a:r>
          </a:p>
          <a:p>
            <a:r>
              <a:rPr lang="uk-UA" dirty="0"/>
              <a:t>використання корпусної лінгвістики для вивчення лексичних, граматичних і семантичних особливостей текстів.</a:t>
            </a:r>
          </a:p>
          <a:p>
            <a:r>
              <a:rPr lang="uk-UA" dirty="0"/>
              <a:t>ознайомлення з програмним забезпеченням для обробки текстових даних, включаючи базові алгоритми аналізу великих даних.</a:t>
            </a:r>
          </a:p>
          <a:p>
            <a:r>
              <a:rPr lang="uk-UA" dirty="0"/>
              <a:t>дослідження культурних, соціальних і політичних контекстів літературних творів через цифрові технології.</a:t>
            </a:r>
          </a:p>
        </p:txBody>
      </p:sp>
    </p:spTree>
    <p:extLst>
      <p:ext uri="{BB962C8B-B14F-4D97-AF65-F5344CB8AC3E}">
        <p14:creationId xmlns:p14="http://schemas.microsoft.com/office/powerpoint/2010/main" val="3310869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8BF27C-BC40-4BF5-9CD4-20C73E389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Результати вивчення дисципліни: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5D73332-AA5E-4C34-AA15-5F42D27E1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uk-UA" dirty="0"/>
          </a:p>
          <a:p>
            <a:r>
              <a:rPr lang="uk-UA" dirty="0"/>
              <a:t>уміння застосовувати цифрові технології для аналізу літературних текстів, розуміючи їхні можливості та обмеження;</a:t>
            </a:r>
          </a:p>
          <a:p>
            <a:r>
              <a:rPr lang="uk-UA" dirty="0"/>
              <a:t>ознайомлення з інструментами та методами для проведення текстового аналізу, що дозволить їм ефективно досліджувати літературні процеси та структури;</a:t>
            </a:r>
          </a:p>
          <a:p>
            <a:r>
              <a:rPr lang="uk-UA" dirty="0"/>
              <a:t>здатність працювати з великими масивами текстових даних, виявляти ключові елементи тексту та проводити їхній кількісний та якісний аналіз;</a:t>
            </a:r>
          </a:p>
          <a:p>
            <a:r>
              <a:rPr lang="uk-UA" dirty="0"/>
              <a:t>уміння представляти результати своїх досліджень у наочній формі (графіки, схеми, карти), що дозволить глибше розуміти літературні явища та структури;</a:t>
            </a:r>
          </a:p>
          <a:p>
            <a:r>
              <a:rPr lang="uk-UA" dirty="0"/>
              <a:t>критичне мислення щодо використання цифрових технологій у літературознавстві та лінгвістиці, зокрема з точки зору їхнього впливу на традиційні методи аналізу.</a:t>
            </a:r>
          </a:p>
        </p:txBody>
      </p:sp>
    </p:spTree>
    <p:extLst>
      <p:ext uri="{BB962C8B-B14F-4D97-AF65-F5344CB8AC3E}">
        <p14:creationId xmlns:p14="http://schemas.microsoft.com/office/powerpoint/2010/main" val="3447769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CA5445-3BBA-4E27-BE2E-B032EB158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Висновки: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840892C-51E3-4466-9629-CA36DB50C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Цей курс сприятиме розвитку міждисциплінарного підходу до літературних досліджень, інтеграції гуманітарних і технічних знань та підготовці фахівців, здатних працювати з цифровими інструментами в наукових і освітніх проектах.</a:t>
            </a:r>
          </a:p>
        </p:txBody>
      </p:sp>
    </p:spTree>
    <p:extLst>
      <p:ext uri="{BB962C8B-B14F-4D97-AF65-F5344CB8AC3E}">
        <p14:creationId xmlns:p14="http://schemas.microsoft.com/office/powerpoint/2010/main" val="3898281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489DA9-A758-4F57-8CEC-D37787847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err="1"/>
              <a:t>Цифрові</a:t>
            </a:r>
            <a:r>
              <a:rPr lang="ru-RU" b="1" dirty="0"/>
              <a:t> </a:t>
            </a:r>
            <a:r>
              <a:rPr lang="ru-RU" b="1" dirty="0" err="1"/>
              <a:t>гуманітарні</a:t>
            </a:r>
            <a:r>
              <a:rPr lang="ru-RU" b="1" dirty="0"/>
              <a:t> </a:t>
            </a:r>
            <a:r>
              <a:rPr lang="ru-RU" b="1" dirty="0" err="1"/>
              <a:t>дослідження</a:t>
            </a:r>
            <a:r>
              <a:rPr lang="ru-RU" b="1" dirty="0"/>
              <a:t> та </a:t>
            </a:r>
            <a:r>
              <a:rPr lang="ru-RU" b="1" dirty="0" err="1"/>
              <a:t>цифрові</a:t>
            </a:r>
            <a:r>
              <a:rPr lang="ru-RU" b="1" dirty="0"/>
              <a:t> </a:t>
            </a:r>
            <a:r>
              <a:rPr lang="ru-RU" b="1" dirty="0" err="1"/>
              <a:t>трансформації</a:t>
            </a:r>
            <a:r>
              <a:rPr lang="ru-RU" b="1" dirty="0"/>
              <a:t> у </a:t>
            </a:r>
            <a:r>
              <a:rPr lang="ru-RU" b="1" dirty="0" err="1"/>
              <a:t>сфері</a:t>
            </a:r>
            <a:r>
              <a:rPr lang="ru-RU" b="1" dirty="0"/>
              <a:t> </a:t>
            </a:r>
            <a:r>
              <a:rPr lang="ru-RU" b="1" dirty="0" err="1"/>
              <a:t>культури</a:t>
            </a:r>
            <a:r>
              <a:rPr lang="ru-RU" b="1" dirty="0"/>
              <a:t> (</a:t>
            </a:r>
            <a:r>
              <a:rPr lang="ru-RU" b="1" dirty="0" err="1"/>
              <a:t>цифрова</a:t>
            </a:r>
            <a:r>
              <a:rPr lang="ru-RU" b="1" dirty="0"/>
              <a:t> </a:t>
            </a:r>
            <a:r>
              <a:rPr lang="ru-RU" b="1" dirty="0" err="1"/>
              <a:t>гуманітаристика</a:t>
            </a:r>
            <a:endParaRPr lang="uk-UA" b="1" dirty="0"/>
          </a:p>
        </p:txBody>
      </p:sp>
      <p:pic>
        <p:nvPicPr>
          <p:cNvPr id="4" name="Мультимедіа з Інтернету 3" title="Цифрові гуманітарні дослідження та цифрові трансформації у сфері культури (цифрова гуманітаристика / Digital Humanities)">
            <a:hlinkClick r:id="" action="ppaction://media"/>
            <a:extLst>
              <a:ext uri="{FF2B5EF4-FFF2-40B4-BE49-F238E27FC236}">
                <a16:creationId xmlns:a16="http://schemas.microsoft.com/office/drawing/2014/main" id="{D9AEAE2C-47F6-4622-9FA2-B50FE34443A7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919599" y="1962365"/>
            <a:ext cx="7919726" cy="4474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080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445</Words>
  <Application>Microsoft Office PowerPoint</Application>
  <PresentationFormat>Широкий екран</PresentationFormat>
  <Paragraphs>32</Paragraphs>
  <Slides>7</Slides>
  <Notes>0</Notes>
  <HiddenSlides>0</HiddenSlides>
  <MMClips>1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Цифрові технології аналізу літературних текстів</vt:lpstr>
      <vt:lpstr>Компетенції: </vt:lpstr>
      <vt:lpstr>Знання та навички:</vt:lpstr>
      <vt:lpstr>Міждисциплінарні зв'язки: </vt:lpstr>
      <vt:lpstr>Результати вивчення дисципліни: </vt:lpstr>
      <vt:lpstr>Висновки:</vt:lpstr>
      <vt:lpstr>Цифрові гуманітарні дослідження та цифрові трансформації у сфері культури (цифрова гуманітаристика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Юлія Курилова</dc:creator>
  <cp:lastModifiedBy>Юлія Курилова</cp:lastModifiedBy>
  <cp:revision>1</cp:revision>
  <dcterms:created xsi:type="dcterms:W3CDTF">2024-11-04T08:13:17Z</dcterms:created>
  <dcterms:modified xsi:type="dcterms:W3CDTF">2024-11-04T08:20:29Z</dcterms:modified>
</cp:coreProperties>
</file>