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Додаткове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Собівартість замовлення 8 </a:t>
            </a:r>
            <a:r>
              <a:rPr lang="uk-UA" dirty="0" err="1" smtClean="0"/>
              <a:t>гр.од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Треба позбутись 2 РМ.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73556"/>
              </p:ext>
            </p:extLst>
          </p:nvPr>
        </p:nvGraphicFramePr>
        <p:xfrm>
          <a:off x="179512" y="1556792"/>
          <a:ext cx="8640964" cy="439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92088"/>
                <a:gridCol w="864096"/>
                <a:gridCol w="792088"/>
                <a:gridCol w="891791"/>
                <a:gridCol w="812398"/>
                <a:gridCol w="960107"/>
                <a:gridCol w="886252"/>
                <a:gridCol w="960107"/>
                <a:gridCol w="103396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</a:t>
                      </a:r>
                      <a:r>
                        <a:rPr lang="uk-UA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кліків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r>
                        <a:rPr lang="uk-UA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кліку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якісних </a:t>
                      </a:r>
                      <a:r>
                        <a:rPr lang="uk-UA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кліків</a:t>
                      </a:r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(ЯК)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r>
                        <a:rPr lang="uk-UA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</a:t>
                      </a:r>
                      <a:r>
                        <a:rPr lang="uk-UA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цільвих</a:t>
                      </a:r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дій (ЦД)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 ЦД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uk-UA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повернень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 повернення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0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3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0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3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0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1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92</Words>
  <Application>Microsoft Office PowerPoint</Application>
  <PresentationFormat>Экран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Додаткове завдання</vt:lpstr>
      <vt:lpstr>Собівартість замовлення 8 гр.од. Треба позбутись 2 РМ.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Додаткове завдання</dc:title>
  <dc:creator>Sky</dc:creator>
  <cp:lastModifiedBy>Sky</cp:lastModifiedBy>
  <cp:revision>2</cp:revision>
  <dcterms:created xsi:type="dcterms:W3CDTF">2024-11-06T10:53:30Z</dcterms:created>
  <dcterms:modified xsi:type="dcterms:W3CDTF">2024-11-06T11:18:34Z</dcterms:modified>
</cp:coreProperties>
</file>