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65" r:id="rId7"/>
    <p:sldId id="269" r:id="rId8"/>
    <p:sldId id="266" r:id="rId9"/>
    <p:sldId id="267" r:id="rId10"/>
    <p:sldId id="268" r:id="rId11"/>
    <p:sldId id="259" r:id="rId12"/>
    <p:sldId id="278" r:id="rId13"/>
    <p:sldId id="280" r:id="rId14"/>
    <p:sldId id="281" r:id="rId15"/>
    <p:sldId id="270" r:id="rId16"/>
    <p:sldId id="275" r:id="rId17"/>
    <p:sldId id="276" r:id="rId18"/>
    <p:sldId id="287" r:id="rId19"/>
    <p:sldId id="277" r:id="rId20"/>
    <p:sldId id="284" r:id="rId21"/>
    <p:sldId id="282" r:id="rId22"/>
    <p:sldId id="283" r:id="rId23"/>
    <p:sldId id="285" r:id="rId24"/>
    <p:sldId id="306" r:id="rId25"/>
    <p:sldId id="286" r:id="rId26"/>
    <p:sldId id="288" r:id="rId27"/>
    <p:sldId id="289" r:id="rId28"/>
    <p:sldId id="290" r:id="rId29"/>
    <p:sldId id="291" r:id="rId30"/>
    <p:sldId id="292" r:id="rId31"/>
    <p:sldId id="294" r:id="rId32"/>
    <p:sldId id="293" r:id="rId33"/>
    <p:sldId id="297" r:id="rId34"/>
    <p:sldId id="296" r:id="rId35"/>
    <p:sldId id="295" r:id="rId36"/>
    <p:sldId id="301" r:id="rId37"/>
    <p:sldId id="302" r:id="rId38"/>
    <p:sldId id="303" r:id="rId39"/>
    <p:sldId id="304" r:id="rId40"/>
    <p:sldId id="305" r:id="rId41"/>
    <p:sldId id="273" r:id="rId42"/>
    <p:sldId id="260" r:id="rId43"/>
    <p:sldId id="274" r:id="rId44"/>
    <p:sldId id="272" r:id="rId4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D786B-0C14-499E-AA28-97E7AF4C5C33}" v="134" dt="2023-09-19T18:40:40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я Пелех" userId="235b8121fc54d418" providerId="LiveId" clId="{080D786B-0C14-499E-AA28-97E7AF4C5C33}"/>
    <pc:docChg chg="undo custSel addSld delSld modSld sldOrd">
      <pc:chgData name="Ія Пелех" userId="235b8121fc54d418" providerId="LiveId" clId="{080D786B-0C14-499E-AA28-97E7AF4C5C33}" dt="2023-09-19T18:40:43.872" v="1298" actId="47"/>
      <pc:docMkLst>
        <pc:docMk/>
      </pc:docMkLst>
      <pc:sldChg chg="addSp delSp modSp new mod setBg">
        <pc:chgData name="Ія Пелех" userId="235b8121fc54d418" providerId="LiveId" clId="{080D786B-0C14-499E-AA28-97E7AF4C5C33}" dt="2023-09-19T17:45:18.091" v="488" actId="14100"/>
        <pc:sldMkLst>
          <pc:docMk/>
          <pc:sldMk cId="455383845" sldId="256"/>
        </pc:sldMkLst>
        <pc:spChg chg="mod">
          <ac:chgData name="Ія Пелех" userId="235b8121fc54d418" providerId="LiveId" clId="{080D786B-0C14-499E-AA28-97E7AF4C5C33}" dt="2023-09-19T17:45:18.091" v="488" actId="14100"/>
          <ac:spMkLst>
            <pc:docMk/>
            <pc:sldMk cId="455383845" sldId="256"/>
            <ac:spMk id="2" creationId="{EE7AA590-3FE2-02CF-2B66-7FCB7B69D8A4}"/>
          </ac:spMkLst>
        </pc:spChg>
        <pc:spChg chg="del mod">
          <ac:chgData name="Ія Пелех" userId="235b8121fc54d418" providerId="LiveId" clId="{080D786B-0C14-499E-AA28-97E7AF4C5C33}" dt="2023-09-19T17:45:00.962" v="480" actId="478"/>
          <ac:spMkLst>
            <pc:docMk/>
            <pc:sldMk cId="455383845" sldId="256"/>
            <ac:spMk id="3" creationId="{F05A1DB7-9A93-D618-DE36-A6C91DE704DB}"/>
          </ac:spMkLst>
        </pc:spChg>
        <pc:spChg chg="add">
          <ac:chgData name="Ія Пелех" userId="235b8121fc54d418" providerId="LiveId" clId="{080D786B-0C14-499E-AA28-97E7AF4C5C33}" dt="2023-09-19T17:44:56.905" v="479" actId="26606"/>
          <ac:spMkLst>
            <pc:docMk/>
            <pc:sldMk cId="455383845" sldId="256"/>
            <ac:spMk id="9" creationId="{06DA9DF9-31F7-4056-B42E-878CC92417B8}"/>
          </ac:spMkLst>
        </pc:spChg>
        <pc:picChg chg="add">
          <ac:chgData name="Ія Пелех" userId="235b8121fc54d418" providerId="LiveId" clId="{080D786B-0C14-499E-AA28-97E7AF4C5C33}" dt="2023-09-19T17:44:56.905" v="479" actId="26606"/>
          <ac:picMkLst>
            <pc:docMk/>
            <pc:sldMk cId="455383845" sldId="256"/>
            <ac:picMk id="5" creationId="{33257265-9142-935B-40B5-F689062F4C20}"/>
          </ac:picMkLst>
        </pc:picChg>
      </pc:sldChg>
      <pc:sldChg chg="modSp new mod">
        <pc:chgData name="Ія Пелех" userId="235b8121fc54d418" providerId="LiveId" clId="{080D786B-0C14-499E-AA28-97E7AF4C5C33}" dt="2023-09-19T17:46:36.822" v="505" actId="27636"/>
        <pc:sldMkLst>
          <pc:docMk/>
          <pc:sldMk cId="2690091485" sldId="257"/>
        </pc:sldMkLst>
        <pc:spChg chg="mod">
          <ac:chgData name="Ія Пелех" userId="235b8121fc54d418" providerId="LiveId" clId="{080D786B-0C14-499E-AA28-97E7AF4C5C33}" dt="2023-09-19T17:45:27.202" v="491" actId="122"/>
          <ac:spMkLst>
            <pc:docMk/>
            <pc:sldMk cId="2690091485" sldId="257"/>
            <ac:spMk id="2" creationId="{7107A60C-2B21-DFFD-B79A-34702B2E9C86}"/>
          </ac:spMkLst>
        </pc:spChg>
        <pc:spChg chg="mod">
          <ac:chgData name="Ія Пелех" userId="235b8121fc54d418" providerId="LiveId" clId="{080D786B-0C14-499E-AA28-97E7AF4C5C33}" dt="2023-09-19T17:46:36.822" v="505" actId="27636"/>
          <ac:spMkLst>
            <pc:docMk/>
            <pc:sldMk cId="2690091485" sldId="257"/>
            <ac:spMk id="3" creationId="{C7612C43-D0C9-5F45-D6D4-DFA1A1811493}"/>
          </ac:spMkLst>
        </pc:spChg>
      </pc:sldChg>
      <pc:sldChg chg="new del">
        <pc:chgData name="Ія Пелех" userId="235b8121fc54d418" providerId="LiveId" clId="{080D786B-0C14-499E-AA28-97E7AF4C5C33}" dt="2023-09-19T17:44:14.050" v="472" actId="47"/>
        <pc:sldMkLst>
          <pc:docMk/>
          <pc:sldMk cId="3280690092" sldId="258"/>
        </pc:sldMkLst>
      </pc:sldChg>
      <pc:sldChg chg="addSp delSp modSp new mod ord setBg">
        <pc:chgData name="Ія Пелех" userId="235b8121fc54d418" providerId="LiveId" clId="{080D786B-0C14-499E-AA28-97E7AF4C5C33}" dt="2023-09-19T17:57:08.403" v="610" actId="27636"/>
        <pc:sldMkLst>
          <pc:docMk/>
          <pc:sldMk cId="3752899936" sldId="259"/>
        </pc:sldMkLst>
        <pc:spChg chg="mod">
          <ac:chgData name="Ія Пелех" userId="235b8121fc54d418" providerId="LiveId" clId="{080D786B-0C14-499E-AA28-97E7AF4C5C33}" dt="2023-09-19T17:57:08.403" v="610" actId="27636"/>
          <ac:spMkLst>
            <pc:docMk/>
            <pc:sldMk cId="3752899936" sldId="259"/>
            <ac:spMk id="2" creationId="{443E6C14-3CE8-8FFF-80D2-47A986E9B11D}"/>
          </ac:spMkLst>
        </pc:spChg>
        <pc:spChg chg="del mod">
          <ac:chgData name="Ія Пелех" userId="235b8121fc54d418" providerId="LiveId" clId="{080D786B-0C14-499E-AA28-97E7AF4C5C33}" dt="2023-09-19T17:56:52.393" v="599" actId="26606"/>
          <ac:spMkLst>
            <pc:docMk/>
            <pc:sldMk cId="3752899936" sldId="259"/>
            <ac:spMk id="3" creationId="{91515B74-800B-D8A7-F79F-9576F33EB167}"/>
          </ac:spMkLst>
        </pc:spChg>
        <pc:spChg chg="add">
          <ac:chgData name="Ія Пелех" userId="235b8121fc54d418" providerId="LiveId" clId="{080D786B-0C14-499E-AA28-97E7AF4C5C33}" dt="2023-09-19T17:56:52.393" v="599" actId="26606"/>
          <ac:spMkLst>
            <pc:docMk/>
            <pc:sldMk cId="3752899936" sldId="259"/>
            <ac:spMk id="9" creationId="{345A976A-8DE3-4B67-B94B-2044FDD12899}"/>
          </ac:spMkLst>
        </pc:spChg>
        <pc:spChg chg="add">
          <ac:chgData name="Ія Пелех" userId="235b8121fc54d418" providerId="LiveId" clId="{080D786B-0C14-499E-AA28-97E7AF4C5C33}" dt="2023-09-19T17:56:52.393" v="599" actId="26606"/>
          <ac:spMkLst>
            <pc:docMk/>
            <pc:sldMk cId="3752899936" sldId="259"/>
            <ac:spMk id="11" creationId="{6EAAA1B9-2DDB-49C9-A037-A523D2F13C15}"/>
          </ac:spMkLst>
        </pc:spChg>
        <pc:grpChg chg="add">
          <ac:chgData name="Ія Пелех" userId="235b8121fc54d418" providerId="LiveId" clId="{080D786B-0C14-499E-AA28-97E7AF4C5C33}" dt="2023-09-19T17:56:52.393" v="599" actId="26606"/>
          <ac:grpSpMkLst>
            <pc:docMk/>
            <pc:sldMk cId="3752899936" sldId="259"/>
            <ac:grpSpMk id="13" creationId="{B441F8D5-EBCE-4FB9-91A9-3425971C1F99}"/>
          </ac:grpSpMkLst>
        </pc:grpChg>
        <pc:grpChg chg="add">
          <ac:chgData name="Ія Пелех" userId="235b8121fc54d418" providerId="LiveId" clId="{080D786B-0C14-499E-AA28-97E7AF4C5C33}" dt="2023-09-19T17:56:52.393" v="599" actId="26606"/>
          <ac:grpSpMkLst>
            <pc:docMk/>
            <pc:sldMk cId="3752899936" sldId="259"/>
            <ac:grpSpMk id="19" creationId="{08701F99-7E4C-4B92-A4B5-307CDFB7A4DE}"/>
          </ac:grpSpMkLst>
        </pc:grpChg>
        <pc:graphicFrameChg chg="add">
          <ac:chgData name="Ія Пелех" userId="235b8121fc54d418" providerId="LiveId" clId="{080D786B-0C14-499E-AA28-97E7AF4C5C33}" dt="2023-09-19T17:56:52.393" v="599" actId="26606"/>
          <ac:graphicFrameMkLst>
            <pc:docMk/>
            <pc:sldMk cId="3752899936" sldId="259"/>
            <ac:graphicFrameMk id="5" creationId="{147F60FA-2B2D-A71A-F8D6-0BDAF7AAEE95}"/>
          </ac:graphicFrameMkLst>
        </pc:graphicFrameChg>
      </pc:sldChg>
      <pc:sldChg chg="addSp delSp modSp new mod">
        <pc:chgData name="Ія Пелех" userId="235b8121fc54d418" providerId="LiveId" clId="{080D786B-0C14-499E-AA28-97E7AF4C5C33}" dt="2023-09-19T18:39:06.753" v="1255" actId="14100"/>
        <pc:sldMkLst>
          <pc:docMk/>
          <pc:sldMk cId="1092710762" sldId="260"/>
        </pc:sldMkLst>
        <pc:spChg chg="mod">
          <ac:chgData name="Ія Пелех" userId="235b8121fc54d418" providerId="LiveId" clId="{080D786B-0C14-499E-AA28-97E7AF4C5C33}" dt="2023-09-19T18:38:51.643" v="1250" actId="122"/>
          <ac:spMkLst>
            <pc:docMk/>
            <pc:sldMk cId="1092710762" sldId="260"/>
            <ac:spMk id="2" creationId="{0BF43582-1E32-6D88-5B17-3C2677F11ED8}"/>
          </ac:spMkLst>
        </pc:spChg>
        <pc:spChg chg="del mod">
          <ac:chgData name="Ія Пелех" userId="235b8121fc54d418" providerId="LiveId" clId="{080D786B-0C14-499E-AA28-97E7AF4C5C33}" dt="2023-09-19T18:38:41.823" v="1248" actId="26606"/>
          <ac:spMkLst>
            <pc:docMk/>
            <pc:sldMk cId="1092710762" sldId="260"/>
            <ac:spMk id="3" creationId="{5C8AF2D9-2585-E1DB-75CF-AC4DB53CC347}"/>
          </ac:spMkLst>
        </pc:spChg>
        <pc:graphicFrameChg chg="add mod">
          <ac:chgData name="Ія Пелех" userId="235b8121fc54d418" providerId="LiveId" clId="{080D786B-0C14-499E-AA28-97E7AF4C5C33}" dt="2023-09-19T18:39:06.753" v="1255" actId="14100"/>
          <ac:graphicFrameMkLst>
            <pc:docMk/>
            <pc:sldMk cId="1092710762" sldId="260"/>
            <ac:graphicFrameMk id="5" creationId="{804D8D24-133E-76C0-D430-DC400DBB3E6F}"/>
          </ac:graphicFrameMkLst>
        </pc:graphicFrameChg>
      </pc:sldChg>
      <pc:sldChg chg="modSp new del mod">
        <pc:chgData name="Ія Пелех" userId="235b8121fc54d418" providerId="LiveId" clId="{080D786B-0C14-499E-AA28-97E7AF4C5C33}" dt="2023-09-19T16:15:01.012" v="233" actId="47"/>
        <pc:sldMkLst>
          <pc:docMk/>
          <pc:sldMk cId="1464292035" sldId="261"/>
        </pc:sldMkLst>
        <pc:spChg chg="mod">
          <ac:chgData name="Ія Пелех" userId="235b8121fc54d418" providerId="LiveId" clId="{080D786B-0C14-499E-AA28-97E7AF4C5C33}" dt="2023-09-19T15:26:02.845" v="101" actId="20577"/>
          <ac:spMkLst>
            <pc:docMk/>
            <pc:sldMk cId="1464292035" sldId="261"/>
            <ac:spMk id="2" creationId="{FE1BD135-E584-7877-E7EC-DF526EE2F496}"/>
          </ac:spMkLst>
        </pc:spChg>
      </pc:sldChg>
      <pc:sldChg chg="addSp delSp modSp new mod setBg delDesignElem">
        <pc:chgData name="Ія Пелех" userId="235b8121fc54d418" providerId="LiveId" clId="{080D786B-0C14-499E-AA28-97E7AF4C5C33}" dt="2023-09-19T17:48:32.083" v="541" actId="27636"/>
        <pc:sldMkLst>
          <pc:docMk/>
          <pc:sldMk cId="1444989964" sldId="262"/>
        </pc:sldMkLst>
        <pc:spChg chg="mod">
          <ac:chgData name="Ія Пелех" userId="235b8121fc54d418" providerId="LiveId" clId="{080D786B-0C14-499E-AA28-97E7AF4C5C33}" dt="2023-09-19T17:48:32.083" v="541" actId="27636"/>
          <ac:spMkLst>
            <pc:docMk/>
            <pc:sldMk cId="1444989964" sldId="262"/>
            <ac:spMk id="2" creationId="{F5428267-70AF-5407-1AC9-17FB993C1347}"/>
          </ac:spMkLst>
        </pc:spChg>
        <pc:spChg chg="del mod">
          <ac:chgData name="Ія Пелех" userId="235b8121fc54d418" providerId="LiveId" clId="{080D786B-0C14-499E-AA28-97E7AF4C5C33}" dt="2023-09-19T16:00:20" v="180" actId="26606"/>
          <ac:spMkLst>
            <pc:docMk/>
            <pc:sldMk cId="1444989964" sldId="262"/>
            <ac:spMk id="3" creationId="{49C45365-E6D5-CF52-FDA5-F200263E3D11}"/>
          </ac:spMkLst>
        </pc:spChg>
        <pc:spChg chg="add del">
          <ac:chgData name="Ія Пелех" userId="235b8121fc54d418" providerId="LiveId" clId="{080D786B-0C14-499E-AA28-97E7AF4C5C33}" dt="2023-09-19T17:44:48.193" v="478"/>
          <ac:spMkLst>
            <pc:docMk/>
            <pc:sldMk cId="1444989964" sldId="262"/>
            <ac:spMk id="9" creationId="{BACC6370-2D7E-4714-9D71-7542949D7D5D}"/>
          </ac:spMkLst>
        </pc:spChg>
        <pc:spChg chg="add del">
          <ac:chgData name="Ія Пелех" userId="235b8121fc54d418" providerId="LiveId" clId="{080D786B-0C14-499E-AA28-97E7AF4C5C33}" dt="2023-09-19T17:44:48.193" v="478"/>
          <ac:spMkLst>
            <pc:docMk/>
            <pc:sldMk cId="1444989964" sldId="262"/>
            <ac:spMk id="11" creationId="{F68B3F68-107C-434F-AA38-110D5EA91B85}"/>
          </ac:spMkLst>
        </pc:spChg>
        <pc:spChg chg="add del">
          <ac:chgData name="Ія Пелех" userId="235b8121fc54d418" providerId="LiveId" clId="{080D786B-0C14-499E-AA28-97E7AF4C5C33}" dt="2023-09-19T17:44:48.193" v="478"/>
          <ac:spMkLst>
            <pc:docMk/>
            <pc:sldMk cId="1444989964" sldId="262"/>
            <ac:spMk id="13" creationId="{AAD0DBB9-1A4B-4391-81D4-CB19F9AB918A}"/>
          </ac:spMkLst>
        </pc:spChg>
        <pc:spChg chg="add del">
          <ac:chgData name="Ія Пелех" userId="235b8121fc54d418" providerId="LiveId" clId="{080D786B-0C14-499E-AA28-97E7AF4C5C33}" dt="2023-09-19T17:44:48.193" v="478"/>
          <ac:spMkLst>
            <pc:docMk/>
            <pc:sldMk cId="1444989964" sldId="262"/>
            <ac:spMk id="15" creationId="{063BBA22-50EA-4C4D-BE05-F1CE4E63AA56}"/>
          </ac:spMkLst>
        </pc:spChg>
        <pc:graphicFrameChg chg="add">
          <ac:chgData name="Ія Пелех" userId="235b8121fc54d418" providerId="LiveId" clId="{080D786B-0C14-499E-AA28-97E7AF4C5C33}" dt="2023-09-19T16:00:20" v="180" actId="26606"/>
          <ac:graphicFrameMkLst>
            <pc:docMk/>
            <pc:sldMk cId="1444989964" sldId="262"/>
            <ac:graphicFrameMk id="5" creationId="{3FB4DE3F-A036-A933-5EDB-B1A742FE6B8A}"/>
          </ac:graphicFrameMkLst>
        </pc:graphicFrameChg>
      </pc:sldChg>
      <pc:sldChg chg="addSp delSp modSp new mod setBg">
        <pc:chgData name="Ія Пелех" userId="235b8121fc54d418" providerId="LiveId" clId="{080D786B-0C14-499E-AA28-97E7AF4C5C33}" dt="2023-09-19T17:48:12.305" v="531" actId="1076"/>
        <pc:sldMkLst>
          <pc:docMk/>
          <pc:sldMk cId="1518874827" sldId="263"/>
        </pc:sldMkLst>
        <pc:spChg chg="mod">
          <ac:chgData name="Ія Пелех" userId="235b8121fc54d418" providerId="LiveId" clId="{080D786B-0C14-499E-AA28-97E7AF4C5C33}" dt="2023-09-19T17:47:41.190" v="526" actId="403"/>
          <ac:spMkLst>
            <pc:docMk/>
            <pc:sldMk cId="1518874827" sldId="263"/>
            <ac:spMk id="2" creationId="{B87506D5-E272-D996-C3EB-75263C4CCE05}"/>
          </ac:spMkLst>
        </pc:spChg>
        <pc:spChg chg="mod">
          <ac:chgData name="Ія Пелех" userId="235b8121fc54d418" providerId="LiveId" clId="{080D786B-0C14-499E-AA28-97E7AF4C5C33}" dt="2023-09-19T17:47:30.637" v="524" actId="14100"/>
          <ac:spMkLst>
            <pc:docMk/>
            <pc:sldMk cId="1518874827" sldId="263"/>
            <ac:spMk id="3" creationId="{05C78224-AC50-B8AD-96F4-538A67A2D914}"/>
          </ac:spMkLst>
        </pc:spChg>
        <pc:spChg chg="add mod">
          <ac:chgData name="Ія Пелех" userId="235b8121fc54d418" providerId="LiveId" clId="{080D786B-0C14-499E-AA28-97E7AF4C5C33}" dt="2023-09-19T17:48:12.305" v="531" actId="1076"/>
          <ac:spMkLst>
            <pc:docMk/>
            <pc:sldMk cId="1518874827" sldId="263"/>
            <ac:spMk id="4" creationId="{CCCE121F-80F2-585A-5D86-3E29D638000A}"/>
          </ac:spMkLst>
        </pc:spChg>
        <pc:spChg chg="add del">
          <ac:chgData name="Ія Пелех" userId="235b8121fc54d418" providerId="LiveId" clId="{080D786B-0C14-499E-AA28-97E7AF4C5C33}" dt="2023-09-19T17:47:08.438" v="513" actId="26606"/>
          <ac:spMkLst>
            <pc:docMk/>
            <pc:sldMk cId="1518874827" sldId="263"/>
            <ac:spMk id="8" creationId="{4522B21E-B2B9-4C72-9A71-C87EFD137480}"/>
          </ac:spMkLst>
        </pc:spChg>
        <pc:spChg chg="add del">
          <ac:chgData name="Ія Пелех" userId="235b8121fc54d418" providerId="LiveId" clId="{080D786B-0C14-499E-AA28-97E7AF4C5C33}" dt="2023-09-19T17:47:08.438" v="513" actId="26606"/>
          <ac:spMkLst>
            <pc:docMk/>
            <pc:sldMk cId="1518874827" sldId="263"/>
            <ac:spMk id="10" creationId="{5EB7D2A2-F448-44D4-938C-DC84CBCB3B1E}"/>
          </ac:spMkLst>
        </pc:spChg>
        <pc:spChg chg="add del">
          <ac:chgData name="Ія Пелех" userId="235b8121fc54d418" providerId="LiveId" clId="{080D786B-0C14-499E-AA28-97E7AF4C5C33}" dt="2023-09-19T17:47:08.438" v="513" actId="26606"/>
          <ac:spMkLst>
            <pc:docMk/>
            <pc:sldMk cId="1518874827" sldId="263"/>
            <ac:spMk id="12" creationId="{871AEA07-1E14-44B4-8E55-64EF049CD66F}"/>
          </ac:spMkLst>
        </pc:spChg>
        <pc:spChg chg="add">
          <ac:chgData name="Ія Пелех" userId="235b8121fc54d418" providerId="LiveId" clId="{080D786B-0C14-499E-AA28-97E7AF4C5C33}" dt="2023-09-19T17:47:08.438" v="513" actId="26606"/>
          <ac:spMkLst>
            <pc:docMk/>
            <pc:sldMk cId="1518874827" sldId="263"/>
            <ac:spMk id="19" creationId="{17718681-A12E-49D6-9925-DD7C68176D61}"/>
          </ac:spMkLst>
        </pc:spChg>
        <pc:spChg chg="add">
          <ac:chgData name="Ія Пелех" userId="235b8121fc54d418" providerId="LiveId" clId="{080D786B-0C14-499E-AA28-97E7AF4C5C33}" dt="2023-09-19T17:47:08.438" v="513" actId="26606"/>
          <ac:spMkLst>
            <pc:docMk/>
            <pc:sldMk cId="1518874827" sldId="263"/>
            <ac:spMk id="21" creationId="{FBD77573-9EF2-4C35-8285-A1CF6FBB0EA5}"/>
          </ac:spMkLst>
        </pc:spChg>
        <pc:cxnChg chg="add del">
          <ac:chgData name="Ія Пелех" userId="235b8121fc54d418" providerId="LiveId" clId="{080D786B-0C14-499E-AA28-97E7AF4C5C33}" dt="2023-09-19T17:47:08.438" v="513" actId="26606"/>
          <ac:cxnSpMkLst>
            <pc:docMk/>
            <pc:sldMk cId="1518874827" sldId="263"/>
            <ac:cxnSpMk id="14" creationId="{F7C8EA93-3210-4C62-99E9-153C275E3A87}"/>
          </ac:cxnSpMkLst>
        </pc:cxnChg>
      </pc:sldChg>
      <pc:sldChg chg="addSp delSp modSp new mod setBg delDesignElem">
        <pc:chgData name="Ія Пелех" userId="235b8121fc54d418" providerId="LiveId" clId="{080D786B-0C14-499E-AA28-97E7AF4C5C33}" dt="2023-09-19T17:48:28.037" v="538" actId="14100"/>
        <pc:sldMkLst>
          <pc:docMk/>
          <pc:sldMk cId="467750245" sldId="264"/>
        </pc:sldMkLst>
        <pc:spChg chg="mod">
          <ac:chgData name="Ія Пелех" userId="235b8121fc54d418" providerId="LiveId" clId="{080D786B-0C14-499E-AA28-97E7AF4C5C33}" dt="2023-09-19T17:48:28.037" v="538" actId="14100"/>
          <ac:spMkLst>
            <pc:docMk/>
            <pc:sldMk cId="467750245" sldId="264"/>
            <ac:spMk id="2" creationId="{E05A1718-8DBC-59F1-4ABF-38000B739420}"/>
          </ac:spMkLst>
        </pc:spChg>
        <pc:spChg chg="del mod">
          <ac:chgData name="Ія Пелех" userId="235b8121fc54d418" providerId="LiveId" clId="{080D786B-0C14-499E-AA28-97E7AF4C5C33}" dt="2023-09-19T16:00:26.381" v="181" actId="26606"/>
          <ac:spMkLst>
            <pc:docMk/>
            <pc:sldMk cId="467750245" sldId="264"/>
            <ac:spMk id="3" creationId="{0229D9BF-FF09-057E-170B-38C76ECAE60C}"/>
          </ac:spMkLst>
        </pc:spChg>
        <pc:spChg chg="add del">
          <ac:chgData name="Ія Пелех" userId="235b8121fc54d418" providerId="LiveId" clId="{080D786B-0C14-499E-AA28-97E7AF4C5C33}" dt="2023-09-19T17:44:48.193" v="478"/>
          <ac:spMkLst>
            <pc:docMk/>
            <pc:sldMk cId="467750245" sldId="264"/>
            <ac:spMk id="9" creationId="{BACC6370-2D7E-4714-9D71-7542949D7D5D}"/>
          </ac:spMkLst>
        </pc:spChg>
        <pc:spChg chg="add del">
          <ac:chgData name="Ія Пелех" userId="235b8121fc54d418" providerId="LiveId" clId="{080D786B-0C14-499E-AA28-97E7AF4C5C33}" dt="2023-09-19T17:44:48.193" v="478"/>
          <ac:spMkLst>
            <pc:docMk/>
            <pc:sldMk cId="467750245" sldId="264"/>
            <ac:spMk id="11" creationId="{F68B3F68-107C-434F-AA38-110D5EA91B85}"/>
          </ac:spMkLst>
        </pc:spChg>
        <pc:spChg chg="add del">
          <ac:chgData name="Ія Пелех" userId="235b8121fc54d418" providerId="LiveId" clId="{080D786B-0C14-499E-AA28-97E7AF4C5C33}" dt="2023-09-19T17:44:48.193" v="478"/>
          <ac:spMkLst>
            <pc:docMk/>
            <pc:sldMk cId="467750245" sldId="264"/>
            <ac:spMk id="13" creationId="{AAD0DBB9-1A4B-4391-81D4-CB19F9AB918A}"/>
          </ac:spMkLst>
        </pc:spChg>
        <pc:spChg chg="add del">
          <ac:chgData name="Ія Пелех" userId="235b8121fc54d418" providerId="LiveId" clId="{080D786B-0C14-499E-AA28-97E7AF4C5C33}" dt="2023-09-19T17:44:48.193" v="478"/>
          <ac:spMkLst>
            <pc:docMk/>
            <pc:sldMk cId="467750245" sldId="264"/>
            <ac:spMk id="15" creationId="{063BBA22-50EA-4C4D-BE05-F1CE4E63AA56}"/>
          </ac:spMkLst>
        </pc:spChg>
        <pc:graphicFrameChg chg="add">
          <ac:chgData name="Ія Пелех" userId="235b8121fc54d418" providerId="LiveId" clId="{080D786B-0C14-499E-AA28-97E7AF4C5C33}" dt="2023-09-19T16:00:26.381" v="181" actId="26606"/>
          <ac:graphicFrameMkLst>
            <pc:docMk/>
            <pc:sldMk cId="467750245" sldId="264"/>
            <ac:graphicFrameMk id="5" creationId="{C54AA6A8-1CD4-D8D9-DB18-3564C0F51AAE}"/>
          </ac:graphicFrameMkLst>
        </pc:graphicFrameChg>
      </pc:sldChg>
      <pc:sldChg chg="addSp modSp new mod setBg">
        <pc:chgData name="Ія Пелех" userId="235b8121fc54d418" providerId="LiveId" clId="{080D786B-0C14-499E-AA28-97E7AF4C5C33}" dt="2023-09-19T17:52:17.130" v="548" actId="14100"/>
        <pc:sldMkLst>
          <pc:docMk/>
          <pc:sldMk cId="3994380012" sldId="265"/>
        </pc:sldMkLst>
        <pc:spChg chg="mod">
          <ac:chgData name="Ія Пелех" userId="235b8121fc54d418" providerId="LiveId" clId="{080D786B-0C14-499E-AA28-97E7AF4C5C33}" dt="2023-09-19T17:51:49.455" v="544" actId="122"/>
          <ac:spMkLst>
            <pc:docMk/>
            <pc:sldMk cId="3994380012" sldId="265"/>
            <ac:spMk id="2" creationId="{16186CD6-9B2F-D98F-59E2-E1FAA52DD1AC}"/>
          </ac:spMkLst>
        </pc:spChg>
        <pc:spChg chg="mod">
          <ac:chgData name="Ія Пелех" userId="235b8121fc54d418" providerId="LiveId" clId="{080D786B-0C14-499E-AA28-97E7AF4C5C33}" dt="2023-09-19T17:52:17.130" v="548" actId="14100"/>
          <ac:spMkLst>
            <pc:docMk/>
            <pc:sldMk cId="3994380012" sldId="265"/>
            <ac:spMk id="3" creationId="{E9F53829-70FD-343E-0A04-ACD2F0AA7A91}"/>
          </ac:spMkLst>
        </pc:spChg>
        <pc:spChg chg="add">
          <ac:chgData name="Ія Пелех" userId="235b8121fc54d418" providerId="LiveId" clId="{080D786B-0C14-499E-AA28-97E7AF4C5C33}" dt="2023-09-19T17:51:46.185" v="543" actId="26606"/>
          <ac:spMkLst>
            <pc:docMk/>
            <pc:sldMk cId="3994380012" sldId="265"/>
            <ac:spMk id="8" creationId="{C2554CA6-288E-4202-BC52-2E5A8F0C0AED}"/>
          </ac:spMkLst>
        </pc:spChg>
        <pc:spChg chg="add">
          <ac:chgData name="Ія Пелех" userId="235b8121fc54d418" providerId="LiveId" clId="{080D786B-0C14-499E-AA28-97E7AF4C5C33}" dt="2023-09-19T17:51:46.185" v="543" actId="26606"/>
          <ac:spMkLst>
            <pc:docMk/>
            <pc:sldMk cId="3994380012" sldId="265"/>
            <ac:spMk id="10" creationId="{B10BB131-AC8E-4A8E-A5D1-36260F720C3B}"/>
          </ac:spMkLst>
        </pc:spChg>
        <pc:spChg chg="add">
          <ac:chgData name="Ія Пелех" userId="235b8121fc54d418" providerId="LiveId" clId="{080D786B-0C14-499E-AA28-97E7AF4C5C33}" dt="2023-09-19T17:51:46.185" v="543" actId="26606"/>
          <ac:spMkLst>
            <pc:docMk/>
            <pc:sldMk cId="3994380012" sldId="265"/>
            <ac:spMk id="12" creationId="{5B7778FC-632E-4DCA-A7CB-0D7731CCF970}"/>
          </ac:spMkLst>
        </pc:spChg>
        <pc:spChg chg="add">
          <ac:chgData name="Ія Пелех" userId="235b8121fc54d418" providerId="LiveId" clId="{080D786B-0C14-499E-AA28-97E7AF4C5C33}" dt="2023-09-19T17:51:46.185" v="543" actId="26606"/>
          <ac:spMkLst>
            <pc:docMk/>
            <pc:sldMk cId="3994380012" sldId="265"/>
            <ac:spMk id="14" creationId="{FA23A907-97FB-4A8F-880A-DD77401C4296}"/>
          </ac:spMkLst>
        </pc:spChg>
      </pc:sldChg>
      <pc:sldChg chg="addSp delSp modSp new mod setBg">
        <pc:chgData name="Ія Пелех" userId="235b8121fc54d418" providerId="LiveId" clId="{080D786B-0C14-499E-AA28-97E7AF4C5C33}" dt="2023-09-19T17:54:08.159" v="574" actId="27636"/>
        <pc:sldMkLst>
          <pc:docMk/>
          <pc:sldMk cId="336294255" sldId="266"/>
        </pc:sldMkLst>
        <pc:spChg chg="del mod">
          <ac:chgData name="Ія Пелех" userId="235b8121fc54d418" providerId="LiveId" clId="{080D786B-0C14-499E-AA28-97E7AF4C5C33}" dt="2023-09-19T17:53:42.343" v="562" actId="478"/>
          <ac:spMkLst>
            <pc:docMk/>
            <pc:sldMk cId="336294255" sldId="266"/>
            <ac:spMk id="2" creationId="{966A2915-0BCC-1B05-EFA1-8F648FB961D8}"/>
          </ac:spMkLst>
        </pc:spChg>
        <pc:spChg chg="mod">
          <ac:chgData name="Ія Пелех" userId="235b8121fc54d418" providerId="LiveId" clId="{080D786B-0C14-499E-AA28-97E7AF4C5C33}" dt="2023-09-19T17:54:08.159" v="574" actId="27636"/>
          <ac:spMkLst>
            <pc:docMk/>
            <pc:sldMk cId="336294255" sldId="266"/>
            <ac:spMk id="3" creationId="{6E523B25-6B4F-FCB1-5AC0-1E426AEF4DA6}"/>
          </ac:spMkLst>
        </pc:spChg>
        <pc:spChg chg="add">
          <ac:chgData name="Ія Пелех" userId="235b8121fc54d418" providerId="LiveId" clId="{080D786B-0C14-499E-AA28-97E7AF4C5C33}" dt="2023-09-19T17:53:45.401" v="563" actId="26606"/>
          <ac:spMkLst>
            <pc:docMk/>
            <pc:sldMk cId="336294255" sldId="266"/>
            <ac:spMk id="8" creationId="{F837543A-6020-4505-A233-C9DB4BF74011}"/>
          </ac:spMkLst>
        </pc:spChg>
        <pc:spChg chg="add">
          <ac:chgData name="Ія Пелех" userId="235b8121fc54d418" providerId="LiveId" clId="{080D786B-0C14-499E-AA28-97E7AF4C5C33}" dt="2023-09-19T17:53:45.401" v="563" actId="26606"/>
          <ac:spMkLst>
            <pc:docMk/>
            <pc:sldMk cId="336294255" sldId="266"/>
            <ac:spMk id="10" creationId="{35B16301-FB18-48BA-A6DD-C37CAF6F9A18}"/>
          </ac:spMkLst>
        </pc:spChg>
        <pc:spChg chg="add">
          <ac:chgData name="Ія Пелех" userId="235b8121fc54d418" providerId="LiveId" clId="{080D786B-0C14-499E-AA28-97E7AF4C5C33}" dt="2023-09-19T17:53:45.401" v="563" actId="26606"/>
          <ac:spMkLst>
            <pc:docMk/>
            <pc:sldMk cId="336294255" sldId="266"/>
            <ac:spMk id="12" creationId="{C3C0D90E-074A-4F52-9B11-B52BEF4BCBE5}"/>
          </ac:spMkLst>
        </pc:spChg>
        <pc:spChg chg="add">
          <ac:chgData name="Ія Пелех" userId="235b8121fc54d418" providerId="LiveId" clId="{080D786B-0C14-499E-AA28-97E7AF4C5C33}" dt="2023-09-19T17:53:45.401" v="563" actId="26606"/>
          <ac:spMkLst>
            <pc:docMk/>
            <pc:sldMk cId="336294255" sldId="266"/>
            <ac:spMk id="14" creationId="{CABBD4C1-E6F8-46F6-8152-A8A97490BF4D}"/>
          </ac:spMkLst>
        </pc:spChg>
        <pc:spChg chg="add">
          <ac:chgData name="Ія Пелех" userId="235b8121fc54d418" providerId="LiveId" clId="{080D786B-0C14-499E-AA28-97E7AF4C5C33}" dt="2023-09-19T17:53:45.401" v="563" actId="26606"/>
          <ac:spMkLst>
            <pc:docMk/>
            <pc:sldMk cId="336294255" sldId="266"/>
            <ac:spMk id="16" creationId="{83BA5EF5-1FE9-4BF9-83BB-269BCDDF6156}"/>
          </ac:spMkLst>
        </pc:spChg>
        <pc:spChg chg="add">
          <ac:chgData name="Ія Пелех" userId="235b8121fc54d418" providerId="LiveId" clId="{080D786B-0C14-499E-AA28-97E7AF4C5C33}" dt="2023-09-19T17:53:45.401" v="563" actId="26606"/>
          <ac:spMkLst>
            <pc:docMk/>
            <pc:sldMk cId="336294255" sldId="266"/>
            <ac:spMk id="20" creationId="{88853921-7BC9-4BDE-ACAB-133C683C82D6}"/>
          </ac:spMkLst>
        </pc:spChg>
        <pc:spChg chg="add">
          <ac:chgData name="Ія Пелех" userId="235b8121fc54d418" providerId="LiveId" clId="{080D786B-0C14-499E-AA28-97E7AF4C5C33}" dt="2023-09-19T17:53:45.401" v="563" actId="26606"/>
          <ac:spMkLst>
            <pc:docMk/>
            <pc:sldMk cId="336294255" sldId="266"/>
            <ac:spMk id="22" creationId="{09192968-3AE7-4470-A61C-97294BB92731}"/>
          </ac:spMkLst>
        </pc:spChg>
        <pc:spChg chg="add">
          <ac:chgData name="Ія Пелех" userId="235b8121fc54d418" providerId="LiveId" clId="{080D786B-0C14-499E-AA28-97E7AF4C5C33}" dt="2023-09-19T17:53:45.401" v="563" actId="26606"/>
          <ac:spMkLst>
            <pc:docMk/>
            <pc:sldMk cId="336294255" sldId="266"/>
            <ac:spMk id="24" creationId="{3AB72E55-43E4-4356-BFE8-E2102CB0B505}"/>
          </ac:spMkLst>
        </pc:spChg>
        <pc:cxnChg chg="add">
          <ac:chgData name="Ія Пелех" userId="235b8121fc54d418" providerId="LiveId" clId="{080D786B-0C14-499E-AA28-97E7AF4C5C33}" dt="2023-09-19T17:53:45.401" v="563" actId="26606"/>
          <ac:cxnSpMkLst>
            <pc:docMk/>
            <pc:sldMk cId="336294255" sldId="266"/>
            <ac:cxnSpMk id="18" creationId="{4B3BCACB-5880-460B-9606-8C433A9AF99D}"/>
          </ac:cxnSpMkLst>
        </pc:cxnChg>
      </pc:sldChg>
      <pc:sldChg chg="addSp delSp modSp new mod setBg">
        <pc:chgData name="Ія Пелех" userId="235b8121fc54d418" providerId="LiveId" clId="{080D786B-0C14-499E-AA28-97E7AF4C5C33}" dt="2023-09-19T17:54:33.575" v="585" actId="27636"/>
        <pc:sldMkLst>
          <pc:docMk/>
          <pc:sldMk cId="2092451048" sldId="267"/>
        </pc:sldMkLst>
        <pc:spChg chg="del mod">
          <ac:chgData name="Ія Пелех" userId="235b8121fc54d418" providerId="LiveId" clId="{080D786B-0C14-499E-AA28-97E7AF4C5C33}" dt="2023-09-19T17:54:16.524" v="577" actId="478"/>
          <ac:spMkLst>
            <pc:docMk/>
            <pc:sldMk cId="2092451048" sldId="267"/>
            <ac:spMk id="2" creationId="{A54DA4C4-BABC-4B05-4B78-DFC4030A6497}"/>
          </ac:spMkLst>
        </pc:spChg>
        <pc:spChg chg="mod">
          <ac:chgData name="Ія Пелех" userId="235b8121fc54d418" providerId="LiveId" clId="{080D786B-0C14-499E-AA28-97E7AF4C5C33}" dt="2023-09-19T17:54:33.575" v="585" actId="27636"/>
          <ac:spMkLst>
            <pc:docMk/>
            <pc:sldMk cId="2092451048" sldId="267"/>
            <ac:spMk id="3" creationId="{6BD98F12-DCF1-9838-0C8D-AC75AE9305FD}"/>
          </ac:spMkLst>
        </pc:spChg>
        <pc:spChg chg="add">
          <ac:chgData name="Ія Пелех" userId="235b8121fc54d418" providerId="LiveId" clId="{080D786B-0C14-499E-AA28-97E7AF4C5C33}" dt="2023-09-19T17:54:21.636" v="578" actId="26606"/>
          <ac:spMkLst>
            <pc:docMk/>
            <pc:sldMk cId="2092451048" sldId="267"/>
            <ac:spMk id="8" creationId="{F837543A-6020-4505-A233-C9DB4BF74011}"/>
          </ac:spMkLst>
        </pc:spChg>
        <pc:spChg chg="add">
          <ac:chgData name="Ія Пелех" userId="235b8121fc54d418" providerId="LiveId" clId="{080D786B-0C14-499E-AA28-97E7AF4C5C33}" dt="2023-09-19T17:54:21.636" v="578" actId="26606"/>
          <ac:spMkLst>
            <pc:docMk/>
            <pc:sldMk cId="2092451048" sldId="267"/>
            <ac:spMk id="10" creationId="{35B16301-FB18-48BA-A6DD-C37CAF6F9A18}"/>
          </ac:spMkLst>
        </pc:spChg>
        <pc:spChg chg="add">
          <ac:chgData name="Ія Пелех" userId="235b8121fc54d418" providerId="LiveId" clId="{080D786B-0C14-499E-AA28-97E7AF4C5C33}" dt="2023-09-19T17:54:21.636" v="578" actId="26606"/>
          <ac:spMkLst>
            <pc:docMk/>
            <pc:sldMk cId="2092451048" sldId="267"/>
            <ac:spMk id="12" creationId="{C3C0D90E-074A-4F52-9B11-B52BEF4BCBE5}"/>
          </ac:spMkLst>
        </pc:spChg>
        <pc:spChg chg="add">
          <ac:chgData name="Ія Пелех" userId="235b8121fc54d418" providerId="LiveId" clId="{080D786B-0C14-499E-AA28-97E7AF4C5C33}" dt="2023-09-19T17:54:21.636" v="578" actId="26606"/>
          <ac:spMkLst>
            <pc:docMk/>
            <pc:sldMk cId="2092451048" sldId="267"/>
            <ac:spMk id="14" creationId="{CABBD4C1-E6F8-46F6-8152-A8A97490BF4D}"/>
          </ac:spMkLst>
        </pc:spChg>
        <pc:spChg chg="add">
          <ac:chgData name="Ія Пелех" userId="235b8121fc54d418" providerId="LiveId" clId="{080D786B-0C14-499E-AA28-97E7AF4C5C33}" dt="2023-09-19T17:54:21.636" v="578" actId="26606"/>
          <ac:spMkLst>
            <pc:docMk/>
            <pc:sldMk cId="2092451048" sldId="267"/>
            <ac:spMk id="16" creationId="{83BA5EF5-1FE9-4BF9-83BB-269BCDDF6156}"/>
          </ac:spMkLst>
        </pc:spChg>
        <pc:spChg chg="add">
          <ac:chgData name="Ія Пелех" userId="235b8121fc54d418" providerId="LiveId" clId="{080D786B-0C14-499E-AA28-97E7AF4C5C33}" dt="2023-09-19T17:54:21.636" v="578" actId="26606"/>
          <ac:spMkLst>
            <pc:docMk/>
            <pc:sldMk cId="2092451048" sldId="267"/>
            <ac:spMk id="20" creationId="{88853921-7BC9-4BDE-ACAB-133C683C82D6}"/>
          </ac:spMkLst>
        </pc:spChg>
        <pc:spChg chg="add">
          <ac:chgData name="Ія Пелех" userId="235b8121fc54d418" providerId="LiveId" clId="{080D786B-0C14-499E-AA28-97E7AF4C5C33}" dt="2023-09-19T17:54:21.636" v="578" actId="26606"/>
          <ac:spMkLst>
            <pc:docMk/>
            <pc:sldMk cId="2092451048" sldId="267"/>
            <ac:spMk id="22" creationId="{09192968-3AE7-4470-A61C-97294BB92731}"/>
          </ac:spMkLst>
        </pc:spChg>
        <pc:spChg chg="add">
          <ac:chgData name="Ія Пелех" userId="235b8121fc54d418" providerId="LiveId" clId="{080D786B-0C14-499E-AA28-97E7AF4C5C33}" dt="2023-09-19T17:54:21.636" v="578" actId="26606"/>
          <ac:spMkLst>
            <pc:docMk/>
            <pc:sldMk cId="2092451048" sldId="267"/>
            <ac:spMk id="24" creationId="{3AB72E55-43E4-4356-BFE8-E2102CB0B505}"/>
          </ac:spMkLst>
        </pc:spChg>
        <pc:cxnChg chg="add">
          <ac:chgData name="Ія Пелех" userId="235b8121fc54d418" providerId="LiveId" clId="{080D786B-0C14-499E-AA28-97E7AF4C5C33}" dt="2023-09-19T17:54:21.636" v="578" actId="26606"/>
          <ac:cxnSpMkLst>
            <pc:docMk/>
            <pc:sldMk cId="2092451048" sldId="267"/>
            <ac:cxnSpMk id="18" creationId="{4B3BCACB-5880-460B-9606-8C433A9AF99D}"/>
          </ac:cxnSpMkLst>
        </pc:cxnChg>
      </pc:sldChg>
      <pc:sldChg chg="addSp delSp modSp new mod setBg">
        <pc:chgData name="Ія Пелех" userId="235b8121fc54d418" providerId="LiveId" clId="{080D786B-0C14-499E-AA28-97E7AF4C5C33}" dt="2023-09-19T17:56:41.452" v="596" actId="14100"/>
        <pc:sldMkLst>
          <pc:docMk/>
          <pc:sldMk cId="2186359450" sldId="268"/>
        </pc:sldMkLst>
        <pc:spChg chg="del mod">
          <ac:chgData name="Ія Пелех" userId="235b8121fc54d418" providerId="LiveId" clId="{080D786B-0C14-499E-AA28-97E7AF4C5C33}" dt="2023-09-19T17:56:05.696" v="588" actId="478"/>
          <ac:spMkLst>
            <pc:docMk/>
            <pc:sldMk cId="2186359450" sldId="268"/>
            <ac:spMk id="2" creationId="{6CE72845-6165-2CB4-B6DC-9AC74D2A208C}"/>
          </ac:spMkLst>
        </pc:spChg>
        <pc:spChg chg="mod">
          <ac:chgData name="Ія Пелех" userId="235b8121fc54d418" providerId="LiveId" clId="{080D786B-0C14-499E-AA28-97E7AF4C5C33}" dt="2023-09-19T17:56:41.452" v="596" actId="14100"/>
          <ac:spMkLst>
            <pc:docMk/>
            <pc:sldMk cId="2186359450" sldId="268"/>
            <ac:spMk id="3" creationId="{DE68F3EC-1EB0-24F4-521A-9DF81A5C48BB}"/>
          </ac:spMkLst>
        </pc:spChg>
        <pc:spChg chg="add">
          <ac:chgData name="Ія Пелех" userId="235b8121fc54d418" providerId="LiveId" clId="{080D786B-0C14-499E-AA28-97E7AF4C5C33}" dt="2023-09-19T17:56:30.357" v="591" actId="26606"/>
          <ac:spMkLst>
            <pc:docMk/>
            <pc:sldMk cId="2186359450" sldId="268"/>
            <ac:spMk id="8" creationId="{907EF6B7-1338-4443-8C46-6A318D952DFD}"/>
          </ac:spMkLst>
        </pc:spChg>
        <pc:spChg chg="add">
          <ac:chgData name="Ія Пелех" userId="235b8121fc54d418" providerId="LiveId" clId="{080D786B-0C14-499E-AA28-97E7AF4C5C33}" dt="2023-09-19T17:56:30.357" v="591" actId="26606"/>
          <ac:spMkLst>
            <pc:docMk/>
            <pc:sldMk cId="2186359450" sldId="268"/>
            <ac:spMk id="10" creationId="{DAAE4CDD-124C-4DCF-9584-B6033B545DD5}"/>
          </ac:spMkLst>
        </pc:spChg>
        <pc:spChg chg="add">
          <ac:chgData name="Ія Пелех" userId="235b8121fc54d418" providerId="LiveId" clId="{080D786B-0C14-499E-AA28-97E7AF4C5C33}" dt="2023-09-19T17:56:30.357" v="591" actId="26606"/>
          <ac:spMkLst>
            <pc:docMk/>
            <pc:sldMk cId="2186359450" sldId="268"/>
            <ac:spMk id="12" creationId="{081E4A58-353D-44AE-B2FC-2A74E2E400F7}"/>
          </ac:spMkLst>
        </pc:spChg>
      </pc:sldChg>
      <pc:sldChg chg="addSp delSp modSp new mod setBg">
        <pc:chgData name="Ія Пелех" userId="235b8121fc54d418" providerId="LiveId" clId="{080D786B-0C14-499E-AA28-97E7AF4C5C33}" dt="2023-09-19T17:52:59.745" v="559" actId="123"/>
        <pc:sldMkLst>
          <pc:docMk/>
          <pc:sldMk cId="2030872015" sldId="269"/>
        </pc:sldMkLst>
        <pc:spChg chg="mod">
          <ac:chgData name="Ія Пелех" userId="235b8121fc54d418" providerId="LiveId" clId="{080D786B-0C14-499E-AA28-97E7AF4C5C33}" dt="2023-09-19T17:52:50.935" v="556" actId="26606"/>
          <ac:spMkLst>
            <pc:docMk/>
            <pc:sldMk cId="2030872015" sldId="269"/>
            <ac:spMk id="2" creationId="{1F459379-2803-6970-FFB0-EB7AAF2393AF}"/>
          </ac:spMkLst>
        </pc:spChg>
        <pc:spChg chg="del mod">
          <ac:chgData name="Ія Пелех" userId="235b8121fc54d418" providerId="LiveId" clId="{080D786B-0C14-499E-AA28-97E7AF4C5C33}" dt="2023-09-19T17:52:37.127" v="552" actId="26606"/>
          <ac:spMkLst>
            <pc:docMk/>
            <pc:sldMk cId="2030872015" sldId="269"/>
            <ac:spMk id="3" creationId="{C9E08AD7-2E6B-F6E2-1A79-F5CF68697142}"/>
          </ac:spMkLst>
        </pc:spChg>
        <pc:spChg chg="add del">
          <ac:chgData name="Ія Пелех" userId="235b8121fc54d418" providerId="LiveId" clId="{080D786B-0C14-499E-AA28-97E7AF4C5C33}" dt="2023-09-19T17:52:50.935" v="556" actId="26606"/>
          <ac:spMkLst>
            <pc:docMk/>
            <pc:sldMk cId="2030872015" sldId="269"/>
            <ac:spMk id="9" creationId="{56E9B3E6-E277-4D68-BA48-9CB43FFBD6E2}"/>
          </ac:spMkLst>
        </pc:spChg>
        <pc:spChg chg="add del">
          <ac:chgData name="Ія Пелех" userId="235b8121fc54d418" providerId="LiveId" clId="{080D786B-0C14-499E-AA28-97E7AF4C5C33}" dt="2023-09-19T17:52:50.935" v="556" actId="26606"/>
          <ac:spMkLst>
            <pc:docMk/>
            <pc:sldMk cId="2030872015" sldId="269"/>
            <ac:spMk id="16" creationId="{D5B0017B-2ECA-49AF-B397-DC140825DF8D}"/>
          </ac:spMkLst>
        </pc:spChg>
        <pc:spChg chg="add">
          <ac:chgData name="Ія Пелех" userId="235b8121fc54d418" providerId="LiveId" clId="{080D786B-0C14-499E-AA28-97E7AF4C5C33}" dt="2023-09-19T17:52:50.935" v="556" actId="26606"/>
          <ac:spMkLst>
            <pc:docMk/>
            <pc:sldMk cId="2030872015" sldId="269"/>
            <ac:spMk id="23" creationId="{BACC6370-2D7E-4714-9D71-7542949D7D5D}"/>
          </ac:spMkLst>
        </pc:spChg>
        <pc:spChg chg="add">
          <ac:chgData name="Ія Пелех" userId="235b8121fc54d418" providerId="LiveId" clId="{080D786B-0C14-499E-AA28-97E7AF4C5C33}" dt="2023-09-19T17:52:50.935" v="556" actId="26606"/>
          <ac:spMkLst>
            <pc:docMk/>
            <pc:sldMk cId="2030872015" sldId="269"/>
            <ac:spMk id="25" creationId="{F68B3F68-107C-434F-AA38-110D5EA91B85}"/>
          </ac:spMkLst>
        </pc:spChg>
        <pc:spChg chg="add">
          <ac:chgData name="Ія Пелех" userId="235b8121fc54d418" providerId="LiveId" clId="{080D786B-0C14-499E-AA28-97E7AF4C5C33}" dt="2023-09-19T17:52:50.935" v="556" actId="26606"/>
          <ac:spMkLst>
            <pc:docMk/>
            <pc:sldMk cId="2030872015" sldId="269"/>
            <ac:spMk id="27" creationId="{AAD0DBB9-1A4B-4391-81D4-CB19F9AB918A}"/>
          </ac:spMkLst>
        </pc:spChg>
        <pc:spChg chg="add">
          <ac:chgData name="Ія Пелех" userId="235b8121fc54d418" providerId="LiveId" clId="{080D786B-0C14-499E-AA28-97E7AF4C5C33}" dt="2023-09-19T17:52:50.935" v="556" actId="26606"/>
          <ac:spMkLst>
            <pc:docMk/>
            <pc:sldMk cId="2030872015" sldId="269"/>
            <ac:spMk id="29" creationId="{063BBA22-50EA-4C4D-BE05-F1CE4E63AA56}"/>
          </ac:spMkLst>
        </pc:spChg>
        <pc:grpChg chg="add del">
          <ac:chgData name="Ія Пелех" userId="235b8121fc54d418" providerId="LiveId" clId="{080D786B-0C14-499E-AA28-97E7AF4C5C33}" dt="2023-09-19T17:52:50.935" v="556" actId="26606"/>
          <ac:grpSpMkLst>
            <pc:docMk/>
            <pc:sldMk cId="2030872015" sldId="269"/>
            <ac:grpSpMk id="11" creationId="{AE1C45F0-260A-458C-96ED-C1F6D2151219}"/>
          </ac:grpSpMkLst>
        </pc:grpChg>
        <pc:graphicFrameChg chg="add mod modGraphic">
          <ac:chgData name="Ія Пелех" userId="235b8121fc54d418" providerId="LiveId" clId="{080D786B-0C14-499E-AA28-97E7AF4C5C33}" dt="2023-09-19T17:52:59.745" v="559" actId="123"/>
          <ac:graphicFrameMkLst>
            <pc:docMk/>
            <pc:sldMk cId="2030872015" sldId="269"/>
            <ac:graphicFrameMk id="5" creationId="{88BF90DE-4A14-8502-0F0B-BEE74F0893BE}"/>
          </ac:graphicFrameMkLst>
        </pc:graphicFrameChg>
        <pc:cxnChg chg="add del">
          <ac:chgData name="Ія Пелех" userId="235b8121fc54d418" providerId="LiveId" clId="{080D786B-0C14-499E-AA28-97E7AF4C5C33}" dt="2023-09-19T17:52:50.935" v="556" actId="26606"/>
          <ac:cxnSpMkLst>
            <pc:docMk/>
            <pc:sldMk cId="2030872015" sldId="269"/>
            <ac:cxnSpMk id="18" creationId="{6CF1BAF6-AD41-4082-B212-8A1F9A2E8779}"/>
          </ac:cxnSpMkLst>
        </pc:cxnChg>
      </pc:sldChg>
      <pc:sldChg chg="addSp delSp modSp new mod ord setBg addAnim">
        <pc:chgData name="Ія Пелех" userId="235b8121fc54d418" providerId="LiveId" clId="{080D786B-0C14-499E-AA28-97E7AF4C5C33}" dt="2023-09-19T18:01:10.244" v="691"/>
        <pc:sldMkLst>
          <pc:docMk/>
          <pc:sldMk cId="2903501513" sldId="270"/>
        </pc:sldMkLst>
        <pc:spChg chg="mod">
          <ac:chgData name="Ія Пелех" userId="235b8121fc54d418" providerId="LiveId" clId="{080D786B-0C14-499E-AA28-97E7AF4C5C33}" dt="2023-09-19T18:01:10.244" v="690" actId="26606"/>
          <ac:spMkLst>
            <pc:docMk/>
            <pc:sldMk cId="2903501513" sldId="270"/>
            <ac:spMk id="2" creationId="{35588DDE-75A1-89A0-EE07-AFC19F1022B5}"/>
          </ac:spMkLst>
        </pc:spChg>
        <pc:spChg chg="mod">
          <ac:chgData name="Ія Пелех" userId="235b8121fc54d418" providerId="LiveId" clId="{080D786B-0C14-499E-AA28-97E7AF4C5C33}" dt="2023-09-19T18:01:10.244" v="690" actId="26606"/>
          <ac:spMkLst>
            <pc:docMk/>
            <pc:sldMk cId="2903501513" sldId="270"/>
            <ac:spMk id="3" creationId="{9946691A-7B99-DEF6-29A5-832B9A4BBE71}"/>
          </ac:spMkLst>
        </pc:spChg>
        <pc:spChg chg="add del">
          <ac:chgData name="Ія Пелех" userId="235b8121fc54d418" providerId="LiveId" clId="{080D786B-0C14-499E-AA28-97E7AF4C5C33}" dt="2023-09-19T18:01:10.244" v="690" actId="26606"/>
          <ac:spMkLst>
            <pc:docMk/>
            <pc:sldMk cId="2903501513" sldId="270"/>
            <ac:spMk id="8" creationId="{943CAA20-3569-4189-9E48-239A229A86CA}"/>
          </ac:spMkLst>
        </pc:spChg>
        <pc:spChg chg="add del">
          <ac:chgData name="Ія Пелех" userId="235b8121fc54d418" providerId="LiveId" clId="{080D786B-0C14-499E-AA28-97E7AF4C5C33}" dt="2023-09-19T18:01:10.244" v="690" actId="26606"/>
          <ac:spMkLst>
            <pc:docMk/>
            <pc:sldMk cId="2903501513" sldId="270"/>
            <ac:spMk id="10" creationId="{DA542B6D-E775-4832-91DC-2D20F857813A}"/>
          </ac:spMkLst>
        </pc:spChg>
        <pc:spChg chg="add">
          <ac:chgData name="Ія Пелех" userId="235b8121fc54d418" providerId="LiveId" clId="{080D786B-0C14-499E-AA28-97E7AF4C5C33}" dt="2023-09-19T18:01:10.244" v="690" actId="26606"/>
          <ac:spMkLst>
            <pc:docMk/>
            <pc:sldMk cId="2903501513" sldId="270"/>
            <ac:spMk id="15" creationId="{D278ADA9-6383-4BDD-80D2-8899A402687B}"/>
          </ac:spMkLst>
        </pc:spChg>
        <pc:spChg chg="add">
          <ac:chgData name="Ія Пелех" userId="235b8121fc54d418" providerId="LiveId" clId="{080D786B-0C14-499E-AA28-97E7AF4C5C33}" dt="2023-09-19T18:01:10.244" v="690" actId="26606"/>
          <ac:spMkLst>
            <pc:docMk/>
            <pc:sldMk cId="2903501513" sldId="270"/>
            <ac:spMk id="17" creationId="{484B7147-B0F6-40ED-B5A2-FF72BC8198B6}"/>
          </ac:spMkLst>
        </pc:spChg>
        <pc:spChg chg="add">
          <ac:chgData name="Ія Пелех" userId="235b8121fc54d418" providerId="LiveId" clId="{080D786B-0C14-499E-AA28-97E7AF4C5C33}" dt="2023-09-19T18:01:10.244" v="690" actId="26606"/>
          <ac:spMkLst>
            <pc:docMk/>
            <pc:sldMk cId="2903501513" sldId="270"/>
            <ac:spMk id="19" creationId="{B36D2DE0-0628-4A9A-A59D-7BA8B5EB3022}"/>
          </ac:spMkLst>
        </pc:spChg>
        <pc:spChg chg="add">
          <ac:chgData name="Ія Пелех" userId="235b8121fc54d418" providerId="LiveId" clId="{080D786B-0C14-499E-AA28-97E7AF4C5C33}" dt="2023-09-19T18:01:10.244" v="690" actId="26606"/>
          <ac:spMkLst>
            <pc:docMk/>
            <pc:sldMk cId="2903501513" sldId="270"/>
            <ac:spMk id="21" creationId="{48E405C9-94BE-41DA-928C-DEC9A8550E9F}"/>
          </ac:spMkLst>
        </pc:spChg>
        <pc:spChg chg="add">
          <ac:chgData name="Ія Пелех" userId="235b8121fc54d418" providerId="LiveId" clId="{080D786B-0C14-499E-AA28-97E7AF4C5C33}" dt="2023-09-19T18:01:10.244" v="690" actId="26606"/>
          <ac:spMkLst>
            <pc:docMk/>
            <pc:sldMk cId="2903501513" sldId="270"/>
            <ac:spMk id="23" creationId="{D2091A72-D5BB-42AC-8FD3-F7747D90861E}"/>
          </ac:spMkLst>
        </pc:spChg>
        <pc:spChg chg="add">
          <ac:chgData name="Ія Пелех" userId="235b8121fc54d418" providerId="LiveId" clId="{080D786B-0C14-499E-AA28-97E7AF4C5C33}" dt="2023-09-19T18:01:10.244" v="690" actId="26606"/>
          <ac:spMkLst>
            <pc:docMk/>
            <pc:sldMk cId="2903501513" sldId="270"/>
            <ac:spMk id="25" creationId="{6ED12BFC-A737-46AF-8411-481112D54B0C}"/>
          </ac:spMkLst>
        </pc:spChg>
      </pc:sldChg>
      <pc:sldChg chg="modSp new del">
        <pc:chgData name="Ія Пелех" userId="235b8121fc54d418" providerId="LiveId" clId="{080D786B-0C14-499E-AA28-97E7AF4C5C33}" dt="2023-09-19T18:40:43.872" v="1298" actId="47"/>
        <pc:sldMkLst>
          <pc:docMk/>
          <pc:sldMk cId="3801140913" sldId="271"/>
        </pc:sldMkLst>
        <pc:spChg chg="mod">
          <ac:chgData name="Ія Пелех" userId="235b8121fc54d418" providerId="LiveId" clId="{080D786B-0C14-499E-AA28-97E7AF4C5C33}" dt="2023-09-19T17:44:48.193" v="478"/>
          <ac:spMkLst>
            <pc:docMk/>
            <pc:sldMk cId="3801140913" sldId="271"/>
            <ac:spMk id="2" creationId="{F9E8060F-F7DF-B0A6-13BF-7FC5D53E1AC4}"/>
          </ac:spMkLst>
        </pc:spChg>
        <pc:spChg chg="mod">
          <ac:chgData name="Ія Пелех" userId="235b8121fc54d418" providerId="LiveId" clId="{080D786B-0C14-499E-AA28-97E7AF4C5C33}" dt="2023-09-19T17:44:48.193" v="478"/>
          <ac:spMkLst>
            <pc:docMk/>
            <pc:sldMk cId="3801140913" sldId="271"/>
            <ac:spMk id="3" creationId="{F4E90E54-2729-68A8-7B5E-868826D400AC}"/>
          </ac:spMkLst>
        </pc:spChg>
      </pc:sldChg>
      <pc:sldChg chg="addSp delSp modSp new mod setBg">
        <pc:chgData name="Ія Пелех" userId="235b8121fc54d418" providerId="LiveId" clId="{080D786B-0C14-499E-AA28-97E7AF4C5C33}" dt="2023-09-19T18:40:40.381" v="1297" actId="12100"/>
        <pc:sldMkLst>
          <pc:docMk/>
          <pc:sldMk cId="3071904654" sldId="272"/>
        </pc:sldMkLst>
        <pc:spChg chg="mod">
          <ac:chgData name="Ія Пелех" userId="235b8121fc54d418" providerId="LiveId" clId="{080D786B-0C14-499E-AA28-97E7AF4C5C33}" dt="2023-09-19T18:40:21.576" v="1290" actId="26606"/>
          <ac:spMkLst>
            <pc:docMk/>
            <pc:sldMk cId="3071904654" sldId="272"/>
            <ac:spMk id="2" creationId="{4A7B4A2C-4BB7-6DD6-42CD-F698DB904809}"/>
          </ac:spMkLst>
        </pc:spChg>
        <pc:spChg chg="del mod">
          <ac:chgData name="Ія Пелех" userId="235b8121fc54d418" providerId="LiveId" clId="{080D786B-0C14-499E-AA28-97E7AF4C5C33}" dt="2023-09-19T18:40:21.576" v="1290" actId="26606"/>
          <ac:spMkLst>
            <pc:docMk/>
            <pc:sldMk cId="3071904654" sldId="272"/>
            <ac:spMk id="3" creationId="{B73DDDB4-3ED2-75E1-D3EA-B3425D9420D8}"/>
          </ac:spMkLst>
        </pc:spChg>
        <pc:spChg chg="add">
          <ac:chgData name="Ія Пелех" userId="235b8121fc54d418" providerId="LiveId" clId="{080D786B-0C14-499E-AA28-97E7AF4C5C33}" dt="2023-09-19T18:40:21.576" v="1290" actId="26606"/>
          <ac:spMkLst>
            <pc:docMk/>
            <pc:sldMk cId="3071904654" sldId="272"/>
            <ac:spMk id="9" creationId="{C05CBC3C-2E5A-4839-8B9B-2E5A6ADF0F58}"/>
          </ac:spMkLst>
        </pc:spChg>
        <pc:spChg chg="add">
          <ac:chgData name="Ія Пелех" userId="235b8121fc54d418" providerId="LiveId" clId="{080D786B-0C14-499E-AA28-97E7AF4C5C33}" dt="2023-09-19T18:40:21.576" v="1290" actId="26606"/>
          <ac:spMkLst>
            <pc:docMk/>
            <pc:sldMk cId="3071904654" sldId="272"/>
            <ac:spMk id="11" creationId="{DB5B423A-57CC-4C58-AA26-8E2E862B03A0}"/>
          </ac:spMkLst>
        </pc:spChg>
        <pc:graphicFrameChg chg="add mod">
          <ac:chgData name="Ія Пелех" userId="235b8121fc54d418" providerId="LiveId" clId="{080D786B-0C14-499E-AA28-97E7AF4C5C33}" dt="2023-09-19T18:40:40.381" v="1297" actId="12100"/>
          <ac:graphicFrameMkLst>
            <pc:docMk/>
            <pc:sldMk cId="3071904654" sldId="272"/>
            <ac:graphicFrameMk id="5" creationId="{8439E2C5-F642-8B24-A608-6A4571F012DD}"/>
          </ac:graphicFrameMkLst>
        </pc:graphicFrameChg>
      </pc:sldChg>
      <pc:sldChg chg="addSp modSp new mod ord setBg">
        <pc:chgData name="Ія Пелех" userId="235b8121fc54d418" providerId="LiveId" clId="{080D786B-0C14-499E-AA28-97E7AF4C5C33}" dt="2023-09-19T18:38:24.865" v="1245" actId="14100"/>
        <pc:sldMkLst>
          <pc:docMk/>
          <pc:sldMk cId="609061370" sldId="273"/>
        </pc:sldMkLst>
        <pc:spChg chg="mod">
          <ac:chgData name="Ія Пелех" userId="235b8121fc54d418" providerId="LiveId" clId="{080D786B-0C14-499E-AA28-97E7AF4C5C33}" dt="2023-09-19T18:38:10.437" v="1239" actId="26606"/>
          <ac:spMkLst>
            <pc:docMk/>
            <pc:sldMk cId="609061370" sldId="273"/>
            <ac:spMk id="2" creationId="{525BFEF4-8744-6E34-10C5-23FFF33B58F5}"/>
          </ac:spMkLst>
        </pc:spChg>
        <pc:spChg chg="mod">
          <ac:chgData name="Ія Пелех" userId="235b8121fc54d418" providerId="LiveId" clId="{080D786B-0C14-499E-AA28-97E7AF4C5C33}" dt="2023-09-19T18:38:24.865" v="1245" actId="14100"/>
          <ac:spMkLst>
            <pc:docMk/>
            <pc:sldMk cId="609061370" sldId="273"/>
            <ac:spMk id="3" creationId="{45903170-6714-10C8-FF82-927932C2DA23}"/>
          </ac:spMkLst>
        </pc:spChg>
        <pc:spChg chg="add">
          <ac:chgData name="Ія Пелех" userId="235b8121fc54d418" providerId="LiveId" clId="{080D786B-0C14-499E-AA28-97E7AF4C5C33}" dt="2023-09-19T18:38:10.437" v="1239" actId="26606"/>
          <ac:spMkLst>
            <pc:docMk/>
            <pc:sldMk cId="609061370" sldId="273"/>
            <ac:spMk id="8" creationId="{389575E1-3389-451A-A5F7-27854C25C599}"/>
          </ac:spMkLst>
        </pc:spChg>
        <pc:spChg chg="add">
          <ac:chgData name="Ія Пелех" userId="235b8121fc54d418" providerId="LiveId" clId="{080D786B-0C14-499E-AA28-97E7AF4C5C33}" dt="2023-09-19T18:38:10.437" v="1239" actId="26606"/>
          <ac:spMkLst>
            <pc:docMk/>
            <pc:sldMk cId="609061370" sldId="273"/>
            <ac:spMk id="10" creationId="{A53CCC5C-D88E-40FB-B30B-23DCDBD01D37}"/>
          </ac:spMkLst>
        </pc:spChg>
        <pc:spChg chg="add">
          <ac:chgData name="Ія Пелех" userId="235b8121fc54d418" providerId="LiveId" clId="{080D786B-0C14-499E-AA28-97E7AF4C5C33}" dt="2023-09-19T18:38:10.437" v="1239" actId="26606"/>
          <ac:spMkLst>
            <pc:docMk/>
            <pc:sldMk cId="609061370" sldId="273"/>
            <ac:spMk id="12" creationId="{081E4A58-353D-44AE-B2FC-2A74E2E400F7}"/>
          </ac:spMkLst>
        </pc:spChg>
      </pc:sldChg>
      <pc:sldChg chg="addSp delSp modSp new mod setBg">
        <pc:chgData name="Ія Пелех" userId="235b8121fc54d418" providerId="LiveId" clId="{080D786B-0C14-499E-AA28-97E7AF4C5C33}" dt="2023-09-19T18:39:50.025" v="1277" actId="27636"/>
        <pc:sldMkLst>
          <pc:docMk/>
          <pc:sldMk cId="1805516573" sldId="274"/>
        </pc:sldMkLst>
        <pc:spChg chg="del mod">
          <ac:chgData name="Ія Пелех" userId="235b8121fc54d418" providerId="LiveId" clId="{080D786B-0C14-499E-AA28-97E7AF4C5C33}" dt="2023-09-19T18:39:19.138" v="1257" actId="478"/>
          <ac:spMkLst>
            <pc:docMk/>
            <pc:sldMk cId="1805516573" sldId="274"/>
            <ac:spMk id="2" creationId="{5C31617F-5F86-DED7-E74D-461E38F8B9E2}"/>
          </ac:spMkLst>
        </pc:spChg>
        <pc:spChg chg="mod">
          <ac:chgData name="Ія Пелех" userId="235b8121fc54d418" providerId="LiveId" clId="{080D786B-0C14-499E-AA28-97E7AF4C5C33}" dt="2023-09-19T18:39:50.025" v="1277" actId="27636"/>
          <ac:spMkLst>
            <pc:docMk/>
            <pc:sldMk cId="1805516573" sldId="274"/>
            <ac:spMk id="3" creationId="{B5D91D8B-DA19-9EA3-07E9-43CCCA51E0E2}"/>
          </ac:spMkLst>
        </pc:spChg>
        <pc:spChg chg="add">
          <ac:chgData name="Ія Пелех" userId="235b8121fc54d418" providerId="LiveId" clId="{080D786B-0C14-499E-AA28-97E7AF4C5C33}" dt="2023-09-19T18:39:28.270" v="1261" actId="26606"/>
          <ac:spMkLst>
            <pc:docMk/>
            <pc:sldMk cId="1805516573" sldId="274"/>
            <ac:spMk id="8" creationId="{4BC99CB9-DDAD-44A2-8A1C-E3AF4E72DF5C}"/>
          </ac:spMkLst>
        </pc:spChg>
        <pc:spChg chg="add">
          <ac:chgData name="Ія Пелех" userId="235b8121fc54d418" providerId="LiveId" clId="{080D786B-0C14-499E-AA28-97E7AF4C5C33}" dt="2023-09-19T18:39:28.270" v="1261" actId="26606"/>
          <ac:spMkLst>
            <pc:docMk/>
            <pc:sldMk cId="1805516573" sldId="274"/>
            <ac:spMk id="10" creationId="{64053CBF-3932-45FF-8285-EE5146085F3A}"/>
          </ac:spMkLst>
        </pc:spChg>
        <pc:grpChg chg="add">
          <ac:chgData name="Ія Пелех" userId="235b8121fc54d418" providerId="LiveId" clId="{080D786B-0C14-499E-AA28-97E7AF4C5C33}" dt="2023-09-19T18:39:28.270" v="1261" actId="26606"/>
          <ac:grpSpMkLst>
            <pc:docMk/>
            <pc:sldMk cId="1805516573" sldId="274"/>
            <ac:grpSpMk id="12" creationId="{2E751C04-BEA6-446B-A678-9C74819EBD4C}"/>
          </ac:grpSpMkLst>
        </pc:grpChg>
        <pc:grpChg chg="add">
          <ac:chgData name="Ія Пелех" userId="235b8121fc54d418" providerId="LiveId" clId="{080D786B-0C14-499E-AA28-97E7AF4C5C33}" dt="2023-09-19T18:39:28.270" v="1261" actId="26606"/>
          <ac:grpSpMkLst>
            <pc:docMk/>
            <pc:sldMk cId="1805516573" sldId="274"/>
            <ac:grpSpMk id="18" creationId="{B63ACBA3-DEFD-4C6D-BBA0-64468FA99C2D}"/>
          </ac:grpSpMkLst>
        </pc:grpChg>
      </pc:sldChg>
      <pc:sldChg chg="addSp delSp modSp new mod setBg">
        <pc:chgData name="Ія Пелех" userId="235b8121fc54d418" providerId="LiveId" clId="{080D786B-0C14-499E-AA28-97E7AF4C5C33}" dt="2023-09-19T18:02:07.260" v="763"/>
        <pc:sldMkLst>
          <pc:docMk/>
          <pc:sldMk cId="2717635016" sldId="275"/>
        </pc:sldMkLst>
        <pc:spChg chg="mod">
          <ac:chgData name="Ія Пелех" userId="235b8121fc54d418" providerId="LiveId" clId="{080D786B-0C14-499E-AA28-97E7AF4C5C33}" dt="2023-09-19T18:01:50.541" v="758" actId="20577"/>
          <ac:spMkLst>
            <pc:docMk/>
            <pc:sldMk cId="2717635016" sldId="275"/>
            <ac:spMk id="2" creationId="{5EAD778B-E698-8BC0-6188-D52A63765CDA}"/>
          </ac:spMkLst>
        </pc:spChg>
        <pc:spChg chg="del mod">
          <ac:chgData name="Ія Пелех" userId="235b8121fc54d418" providerId="LiveId" clId="{080D786B-0C14-499E-AA28-97E7AF4C5C33}" dt="2023-09-19T18:01:45.549" v="756" actId="26606"/>
          <ac:spMkLst>
            <pc:docMk/>
            <pc:sldMk cId="2717635016" sldId="275"/>
            <ac:spMk id="3" creationId="{03DE50EF-94EF-A1AA-6E0E-71D2275393F3}"/>
          </ac:spMkLst>
        </pc:spChg>
        <pc:spChg chg="add">
          <ac:chgData name="Ія Пелех" userId="235b8121fc54d418" providerId="LiveId" clId="{080D786B-0C14-499E-AA28-97E7AF4C5C33}" dt="2023-09-19T18:01:45.549" v="756" actId="26606"/>
          <ac:spMkLst>
            <pc:docMk/>
            <pc:sldMk cId="2717635016" sldId="275"/>
            <ac:spMk id="10" creationId="{B50AB553-2A96-4A92-96F2-93548E096954}"/>
          </ac:spMkLst>
        </pc:spChg>
        <pc:graphicFrameChg chg="add mod">
          <ac:chgData name="Ія Пелех" userId="235b8121fc54d418" providerId="LiveId" clId="{080D786B-0C14-499E-AA28-97E7AF4C5C33}" dt="2023-09-19T18:02:07.260" v="763"/>
          <ac:graphicFrameMkLst>
            <pc:docMk/>
            <pc:sldMk cId="2717635016" sldId="275"/>
            <ac:graphicFrameMk id="5" creationId="{CB4E3D0E-BA70-7182-BD03-4319EE14DA8C}"/>
          </ac:graphicFrameMkLst>
        </pc:graphicFrameChg>
        <pc:picChg chg="add">
          <ac:chgData name="Ія Пелех" userId="235b8121fc54d418" providerId="LiveId" clId="{080D786B-0C14-499E-AA28-97E7AF4C5C33}" dt="2023-09-19T18:01:45.549" v="756" actId="26606"/>
          <ac:picMkLst>
            <pc:docMk/>
            <pc:sldMk cId="2717635016" sldId="275"/>
            <ac:picMk id="6" creationId="{9AF93CB7-52B0-41BA-DAA0-B0D65F905000}"/>
          </ac:picMkLst>
        </pc:picChg>
      </pc:sldChg>
      <pc:sldChg chg="addSp delSp modSp new mod setBg">
        <pc:chgData name="Ія Пелех" userId="235b8121fc54d418" providerId="LiveId" clId="{080D786B-0C14-499E-AA28-97E7AF4C5C33}" dt="2023-09-19T18:02:53.547" v="784"/>
        <pc:sldMkLst>
          <pc:docMk/>
          <pc:sldMk cId="1498875207" sldId="276"/>
        </pc:sldMkLst>
        <pc:spChg chg="mod">
          <ac:chgData name="Ія Пелех" userId="235b8121fc54d418" providerId="LiveId" clId="{080D786B-0C14-499E-AA28-97E7AF4C5C33}" dt="2023-09-19T18:02:33.154" v="777" actId="27636"/>
          <ac:spMkLst>
            <pc:docMk/>
            <pc:sldMk cId="1498875207" sldId="276"/>
            <ac:spMk id="2" creationId="{33501217-FACC-E358-0B2C-D07FFF5D3C22}"/>
          </ac:spMkLst>
        </pc:spChg>
        <pc:spChg chg="del mod">
          <ac:chgData name="Ія Пелех" userId="235b8121fc54d418" providerId="LiveId" clId="{080D786B-0C14-499E-AA28-97E7AF4C5C33}" dt="2023-09-19T18:02:17.646" v="764" actId="26606"/>
          <ac:spMkLst>
            <pc:docMk/>
            <pc:sldMk cId="1498875207" sldId="276"/>
            <ac:spMk id="3" creationId="{71C70AE5-7F4E-2814-10F4-942BC7A1CE2F}"/>
          </ac:spMkLst>
        </pc:spChg>
        <pc:spChg chg="add">
          <ac:chgData name="Ія Пелех" userId="235b8121fc54d418" providerId="LiveId" clId="{080D786B-0C14-499E-AA28-97E7AF4C5C33}" dt="2023-09-19T18:02:17.646" v="764" actId="26606"/>
          <ac:spMkLst>
            <pc:docMk/>
            <pc:sldMk cId="1498875207" sldId="276"/>
            <ac:spMk id="9" creationId="{C05CBC3C-2E5A-4839-8B9B-2E5A6ADF0F58}"/>
          </ac:spMkLst>
        </pc:spChg>
        <pc:spChg chg="add">
          <ac:chgData name="Ія Пелех" userId="235b8121fc54d418" providerId="LiveId" clId="{080D786B-0C14-499E-AA28-97E7AF4C5C33}" dt="2023-09-19T18:02:17.646" v="764" actId="26606"/>
          <ac:spMkLst>
            <pc:docMk/>
            <pc:sldMk cId="1498875207" sldId="276"/>
            <ac:spMk id="11" creationId="{DB5B423A-57CC-4C58-AA26-8E2E862B03A0}"/>
          </ac:spMkLst>
        </pc:spChg>
        <pc:graphicFrameChg chg="add mod">
          <ac:chgData name="Ія Пелех" userId="235b8121fc54d418" providerId="LiveId" clId="{080D786B-0C14-499E-AA28-97E7AF4C5C33}" dt="2023-09-19T18:02:53.547" v="784"/>
          <ac:graphicFrameMkLst>
            <pc:docMk/>
            <pc:sldMk cId="1498875207" sldId="276"/>
            <ac:graphicFrameMk id="5" creationId="{159D8624-715F-6625-2661-F4E7275AA3CE}"/>
          </ac:graphicFrameMkLst>
        </pc:graphicFrameChg>
      </pc:sldChg>
      <pc:sldChg chg="addSp delSp modSp new mod">
        <pc:chgData name="Ія Пелех" userId="235b8121fc54d418" providerId="LiveId" clId="{080D786B-0C14-499E-AA28-97E7AF4C5C33}" dt="2023-09-19T18:04:24.647" v="813" actId="403"/>
        <pc:sldMkLst>
          <pc:docMk/>
          <pc:sldMk cId="3235619917" sldId="277"/>
        </pc:sldMkLst>
        <pc:spChg chg="mod">
          <ac:chgData name="Ія Пелех" userId="235b8121fc54d418" providerId="LiveId" clId="{080D786B-0C14-499E-AA28-97E7AF4C5C33}" dt="2023-09-19T18:03:57.618" v="799" actId="122"/>
          <ac:spMkLst>
            <pc:docMk/>
            <pc:sldMk cId="3235619917" sldId="277"/>
            <ac:spMk id="2" creationId="{BA63C42C-87FB-E914-3139-0F0F379B48A3}"/>
          </ac:spMkLst>
        </pc:spChg>
        <pc:spChg chg="del mod">
          <ac:chgData name="Ія Пелех" userId="235b8121fc54d418" providerId="LiveId" clId="{080D786B-0C14-499E-AA28-97E7AF4C5C33}" dt="2023-09-19T18:03:55.311" v="798" actId="26606"/>
          <ac:spMkLst>
            <pc:docMk/>
            <pc:sldMk cId="3235619917" sldId="277"/>
            <ac:spMk id="3" creationId="{17006400-9D9F-359B-A6ED-6D5376356290}"/>
          </ac:spMkLst>
        </pc:spChg>
        <pc:graphicFrameChg chg="add mod modGraphic">
          <ac:chgData name="Ія Пелех" userId="235b8121fc54d418" providerId="LiveId" clId="{080D786B-0C14-499E-AA28-97E7AF4C5C33}" dt="2023-09-19T18:04:24.647" v="813" actId="403"/>
          <ac:graphicFrameMkLst>
            <pc:docMk/>
            <pc:sldMk cId="3235619917" sldId="277"/>
            <ac:graphicFrameMk id="5" creationId="{75DD5264-D612-0E99-F3AB-9342C25F4B22}"/>
          </ac:graphicFrameMkLst>
        </pc:graphicFrameChg>
      </pc:sldChg>
      <pc:sldChg chg="addSp modSp new mod setBg">
        <pc:chgData name="Ія Пелех" userId="235b8121fc54d418" providerId="LiveId" clId="{080D786B-0C14-499E-AA28-97E7AF4C5C33}" dt="2023-09-19T17:57:49.693" v="625" actId="14100"/>
        <pc:sldMkLst>
          <pc:docMk/>
          <pc:sldMk cId="67052027" sldId="278"/>
        </pc:sldMkLst>
        <pc:spChg chg="mod">
          <ac:chgData name="Ія Пелех" userId="235b8121fc54d418" providerId="LiveId" clId="{080D786B-0C14-499E-AA28-97E7AF4C5C33}" dt="2023-09-19T17:57:39.903" v="619" actId="26606"/>
          <ac:spMkLst>
            <pc:docMk/>
            <pc:sldMk cId="67052027" sldId="278"/>
            <ac:spMk id="2" creationId="{28B6A234-7A7C-402C-5CCC-CF22A420DDC7}"/>
          </ac:spMkLst>
        </pc:spChg>
        <pc:spChg chg="mod">
          <ac:chgData name="Ія Пелех" userId="235b8121fc54d418" providerId="LiveId" clId="{080D786B-0C14-499E-AA28-97E7AF4C5C33}" dt="2023-09-19T17:57:49.693" v="625" actId="14100"/>
          <ac:spMkLst>
            <pc:docMk/>
            <pc:sldMk cId="67052027" sldId="278"/>
            <ac:spMk id="3" creationId="{37FAA76B-3F14-870E-2A0A-C1EF2BB02FDE}"/>
          </ac:spMkLst>
        </pc:spChg>
        <pc:spChg chg="add">
          <ac:chgData name="Ія Пелех" userId="235b8121fc54d418" providerId="LiveId" clId="{080D786B-0C14-499E-AA28-97E7AF4C5C33}" dt="2023-09-19T17:57:39.903" v="619" actId="26606"/>
          <ac:spMkLst>
            <pc:docMk/>
            <pc:sldMk cId="67052027" sldId="278"/>
            <ac:spMk id="8" creationId="{18873D23-2DCF-4B31-A009-95721C06E8E1}"/>
          </ac:spMkLst>
        </pc:spChg>
        <pc:spChg chg="add">
          <ac:chgData name="Ія Пелех" userId="235b8121fc54d418" providerId="LiveId" clId="{080D786B-0C14-499E-AA28-97E7AF4C5C33}" dt="2023-09-19T17:57:39.903" v="619" actId="26606"/>
          <ac:spMkLst>
            <pc:docMk/>
            <pc:sldMk cId="67052027" sldId="278"/>
            <ac:spMk id="10" creationId="{C13EF075-D4EF-4929-ADBC-91B27DA19955}"/>
          </ac:spMkLst>
        </pc:spChg>
        <pc:grpChg chg="add">
          <ac:chgData name="Ія Пелех" userId="235b8121fc54d418" providerId="LiveId" clId="{080D786B-0C14-499E-AA28-97E7AF4C5C33}" dt="2023-09-19T17:57:39.903" v="619" actId="26606"/>
          <ac:grpSpMkLst>
            <pc:docMk/>
            <pc:sldMk cId="67052027" sldId="278"/>
            <ac:grpSpMk id="12" creationId="{DAA26DFA-AAB2-4973-9C17-16D587C7B198}"/>
          </ac:grpSpMkLst>
        </pc:grpChg>
      </pc:sldChg>
      <pc:sldChg chg="modSp new del">
        <pc:chgData name="Ія Пелех" userId="235b8121fc54d418" providerId="LiveId" clId="{080D786B-0C14-499E-AA28-97E7AF4C5C33}" dt="2023-09-19T18:00:30.542" v="687" actId="47"/>
        <pc:sldMkLst>
          <pc:docMk/>
          <pc:sldMk cId="3440104169" sldId="279"/>
        </pc:sldMkLst>
        <pc:spChg chg="mod">
          <ac:chgData name="Ія Пелех" userId="235b8121fc54d418" providerId="LiveId" clId="{080D786B-0C14-499E-AA28-97E7AF4C5C33}" dt="2023-09-19T17:44:48.193" v="478"/>
          <ac:spMkLst>
            <pc:docMk/>
            <pc:sldMk cId="3440104169" sldId="279"/>
            <ac:spMk id="2" creationId="{8DD6D4F5-A160-16BF-C583-B3BF00D2E810}"/>
          </ac:spMkLst>
        </pc:spChg>
        <pc:spChg chg="mod">
          <ac:chgData name="Ія Пелех" userId="235b8121fc54d418" providerId="LiveId" clId="{080D786B-0C14-499E-AA28-97E7AF4C5C33}" dt="2023-09-19T17:44:48.193" v="478"/>
          <ac:spMkLst>
            <pc:docMk/>
            <pc:sldMk cId="3440104169" sldId="279"/>
            <ac:spMk id="3" creationId="{C6FDE698-E076-0EEB-E5C1-A9E651538945}"/>
          </ac:spMkLst>
        </pc:spChg>
      </pc:sldChg>
      <pc:sldChg chg="addSp delSp modSp new mod setBg">
        <pc:chgData name="Ія Пелех" userId="235b8121fc54d418" providerId="LiveId" clId="{080D786B-0C14-499E-AA28-97E7AF4C5C33}" dt="2023-09-19T17:59:43.507" v="669" actId="122"/>
        <pc:sldMkLst>
          <pc:docMk/>
          <pc:sldMk cId="1510547531" sldId="280"/>
        </pc:sldMkLst>
        <pc:spChg chg="mod">
          <ac:chgData name="Ія Пелех" userId="235b8121fc54d418" providerId="LiveId" clId="{080D786B-0C14-499E-AA28-97E7AF4C5C33}" dt="2023-09-19T17:59:43.507" v="669" actId="122"/>
          <ac:spMkLst>
            <pc:docMk/>
            <pc:sldMk cId="1510547531" sldId="280"/>
            <ac:spMk id="2" creationId="{BEC5A949-C91D-29A0-949D-6F6D6AE51101}"/>
          </ac:spMkLst>
        </pc:spChg>
        <pc:spChg chg="del mod">
          <ac:chgData name="Ія Пелех" userId="235b8121fc54d418" providerId="LiveId" clId="{080D786B-0C14-499E-AA28-97E7AF4C5C33}" dt="2023-09-19T17:58:51.036" v="647" actId="26606"/>
          <ac:spMkLst>
            <pc:docMk/>
            <pc:sldMk cId="1510547531" sldId="280"/>
            <ac:spMk id="3" creationId="{8908D3B5-EC4A-98A0-6DE7-619324084F27}"/>
          </ac:spMkLst>
        </pc:spChg>
        <pc:spChg chg="add">
          <ac:chgData name="Ія Пелех" userId="235b8121fc54d418" providerId="LiveId" clId="{080D786B-0C14-499E-AA28-97E7AF4C5C33}" dt="2023-09-19T17:58:51.036" v="647" actId="26606"/>
          <ac:spMkLst>
            <pc:docMk/>
            <pc:sldMk cId="1510547531" sldId="280"/>
            <ac:spMk id="9" creationId="{BACC6370-2D7E-4714-9D71-7542949D7D5D}"/>
          </ac:spMkLst>
        </pc:spChg>
        <pc:spChg chg="add">
          <ac:chgData name="Ія Пелех" userId="235b8121fc54d418" providerId="LiveId" clId="{080D786B-0C14-499E-AA28-97E7AF4C5C33}" dt="2023-09-19T17:58:51.036" v="647" actId="26606"/>
          <ac:spMkLst>
            <pc:docMk/>
            <pc:sldMk cId="1510547531" sldId="280"/>
            <ac:spMk id="11" creationId="{256B2C21-A230-48C0-8DF1-C46611373C44}"/>
          </ac:spMkLst>
        </pc:spChg>
        <pc:spChg chg="add">
          <ac:chgData name="Ія Пелех" userId="235b8121fc54d418" providerId="LiveId" clId="{080D786B-0C14-499E-AA28-97E7AF4C5C33}" dt="2023-09-19T17:58:51.036" v="647" actId="26606"/>
          <ac:spMkLst>
            <pc:docMk/>
            <pc:sldMk cId="1510547531" sldId="280"/>
            <ac:spMk id="13" creationId="{3847E18C-932D-4C95-AABA-FEC7C9499AD7}"/>
          </ac:spMkLst>
        </pc:spChg>
        <pc:spChg chg="add">
          <ac:chgData name="Ія Пелех" userId="235b8121fc54d418" providerId="LiveId" clId="{080D786B-0C14-499E-AA28-97E7AF4C5C33}" dt="2023-09-19T17:58:51.036" v="647" actId="26606"/>
          <ac:spMkLst>
            <pc:docMk/>
            <pc:sldMk cId="1510547531" sldId="280"/>
            <ac:spMk id="15" creationId="{3150CB11-0C61-439E-910F-5787759E72A0}"/>
          </ac:spMkLst>
        </pc:spChg>
        <pc:spChg chg="add">
          <ac:chgData name="Ія Пелех" userId="235b8121fc54d418" providerId="LiveId" clId="{080D786B-0C14-499E-AA28-97E7AF4C5C33}" dt="2023-09-19T17:58:51.036" v="647" actId="26606"/>
          <ac:spMkLst>
            <pc:docMk/>
            <pc:sldMk cId="1510547531" sldId="280"/>
            <ac:spMk id="17" creationId="{43F8A58B-5155-44CE-A5FF-7647B47D0A7A}"/>
          </ac:spMkLst>
        </pc:spChg>
        <pc:spChg chg="add">
          <ac:chgData name="Ія Пелех" userId="235b8121fc54d418" providerId="LiveId" clId="{080D786B-0C14-499E-AA28-97E7AF4C5C33}" dt="2023-09-19T17:58:51.036" v="647" actId="26606"/>
          <ac:spMkLst>
            <pc:docMk/>
            <pc:sldMk cId="1510547531" sldId="280"/>
            <ac:spMk id="19" creationId="{443F2ACA-E6D6-4028-82DD-F03C262D5DE6}"/>
          </ac:spMkLst>
        </pc:spChg>
        <pc:graphicFrameChg chg="add mod modGraphic">
          <ac:chgData name="Ія Пелех" userId="235b8121fc54d418" providerId="LiveId" clId="{080D786B-0C14-499E-AA28-97E7AF4C5C33}" dt="2023-09-19T17:59:38.349" v="667" actId="14100"/>
          <ac:graphicFrameMkLst>
            <pc:docMk/>
            <pc:sldMk cId="1510547531" sldId="280"/>
            <ac:graphicFrameMk id="5" creationId="{B4F04BFC-42F9-340D-DEFD-DB45A2EC45AC}"/>
          </ac:graphicFrameMkLst>
        </pc:graphicFrameChg>
      </pc:sldChg>
      <pc:sldChg chg="addSp delSp modSp new mod setBg">
        <pc:chgData name="Ія Пелех" userId="235b8121fc54d418" providerId="LiveId" clId="{080D786B-0C14-499E-AA28-97E7AF4C5C33}" dt="2023-09-19T18:00:28.108" v="686" actId="20577"/>
        <pc:sldMkLst>
          <pc:docMk/>
          <pc:sldMk cId="2311133062" sldId="281"/>
        </pc:sldMkLst>
        <pc:spChg chg="del mod">
          <ac:chgData name="Ія Пелех" userId="235b8121fc54d418" providerId="LiveId" clId="{080D786B-0C14-499E-AA28-97E7AF4C5C33}" dt="2023-09-19T17:59:54.523" v="670" actId="478"/>
          <ac:spMkLst>
            <pc:docMk/>
            <pc:sldMk cId="2311133062" sldId="281"/>
            <ac:spMk id="2" creationId="{45677E52-30A9-19DA-A507-A3D93930C0F3}"/>
          </ac:spMkLst>
        </pc:spChg>
        <pc:spChg chg="mod">
          <ac:chgData name="Ія Пелех" userId="235b8121fc54d418" providerId="LiveId" clId="{080D786B-0C14-499E-AA28-97E7AF4C5C33}" dt="2023-09-19T18:00:28.108" v="686" actId="20577"/>
          <ac:spMkLst>
            <pc:docMk/>
            <pc:sldMk cId="2311133062" sldId="281"/>
            <ac:spMk id="3" creationId="{06EB309D-2D73-807B-5F84-509C39E073C2}"/>
          </ac:spMkLst>
        </pc:spChg>
        <pc:spChg chg="add">
          <ac:chgData name="Ія Пелех" userId="235b8121fc54d418" providerId="LiveId" clId="{080D786B-0C14-499E-AA28-97E7AF4C5C33}" dt="2023-09-19T18:00:03.395" v="671" actId="26606"/>
          <ac:spMkLst>
            <pc:docMk/>
            <pc:sldMk cId="2311133062" sldId="281"/>
            <ac:spMk id="8" creationId="{F837543A-6020-4505-A233-C9DB4BF74011}"/>
          </ac:spMkLst>
        </pc:spChg>
        <pc:spChg chg="add">
          <ac:chgData name="Ія Пелех" userId="235b8121fc54d418" providerId="LiveId" clId="{080D786B-0C14-499E-AA28-97E7AF4C5C33}" dt="2023-09-19T18:00:03.395" v="671" actId="26606"/>
          <ac:spMkLst>
            <pc:docMk/>
            <pc:sldMk cId="2311133062" sldId="281"/>
            <ac:spMk id="10" creationId="{35B16301-FB18-48BA-A6DD-C37CAF6F9A18}"/>
          </ac:spMkLst>
        </pc:spChg>
        <pc:spChg chg="add">
          <ac:chgData name="Ія Пелех" userId="235b8121fc54d418" providerId="LiveId" clId="{080D786B-0C14-499E-AA28-97E7AF4C5C33}" dt="2023-09-19T18:00:03.395" v="671" actId="26606"/>
          <ac:spMkLst>
            <pc:docMk/>
            <pc:sldMk cId="2311133062" sldId="281"/>
            <ac:spMk id="12" creationId="{C3C0D90E-074A-4F52-9B11-B52BEF4BCBE5}"/>
          </ac:spMkLst>
        </pc:spChg>
        <pc:spChg chg="add">
          <ac:chgData name="Ія Пелех" userId="235b8121fc54d418" providerId="LiveId" clId="{080D786B-0C14-499E-AA28-97E7AF4C5C33}" dt="2023-09-19T18:00:03.395" v="671" actId="26606"/>
          <ac:spMkLst>
            <pc:docMk/>
            <pc:sldMk cId="2311133062" sldId="281"/>
            <ac:spMk id="14" creationId="{CABBD4C1-E6F8-46F6-8152-A8A97490BF4D}"/>
          </ac:spMkLst>
        </pc:spChg>
        <pc:spChg chg="add">
          <ac:chgData name="Ія Пелех" userId="235b8121fc54d418" providerId="LiveId" clId="{080D786B-0C14-499E-AA28-97E7AF4C5C33}" dt="2023-09-19T18:00:03.395" v="671" actId="26606"/>
          <ac:spMkLst>
            <pc:docMk/>
            <pc:sldMk cId="2311133062" sldId="281"/>
            <ac:spMk id="16" creationId="{83BA5EF5-1FE9-4BF9-83BB-269BCDDF6156}"/>
          </ac:spMkLst>
        </pc:spChg>
        <pc:spChg chg="add">
          <ac:chgData name="Ія Пелех" userId="235b8121fc54d418" providerId="LiveId" clId="{080D786B-0C14-499E-AA28-97E7AF4C5C33}" dt="2023-09-19T18:00:03.395" v="671" actId="26606"/>
          <ac:spMkLst>
            <pc:docMk/>
            <pc:sldMk cId="2311133062" sldId="281"/>
            <ac:spMk id="20" creationId="{88853921-7BC9-4BDE-ACAB-133C683C82D6}"/>
          </ac:spMkLst>
        </pc:spChg>
        <pc:spChg chg="add">
          <ac:chgData name="Ія Пелех" userId="235b8121fc54d418" providerId="LiveId" clId="{080D786B-0C14-499E-AA28-97E7AF4C5C33}" dt="2023-09-19T18:00:03.395" v="671" actId="26606"/>
          <ac:spMkLst>
            <pc:docMk/>
            <pc:sldMk cId="2311133062" sldId="281"/>
            <ac:spMk id="22" creationId="{09192968-3AE7-4470-A61C-97294BB92731}"/>
          </ac:spMkLst>
        </pc:spChg>
        <pc:spChg chg="add">
          <ac:chgData name="Ія Пелех" userId="235b8121fc54d418" providerId="LiveId" clId="{080D786B-0C14-499E-AA28-97E7AF4C5C33}" dt="2023-09-19T18:00:03.395" v="671" actId="26606"/>
          <ac:spMkLst>
            <pc:docMk/>
            <pc:sldMk cId="2311133062" sldId="281"/>
            <ac:spMk id="24" creationId="{3AB72E55-43E4-4356-BFE8-E2102CB0B505}"/>
          </ac:spMkLst>
        </pc:spChg>
        <pc:cxnChg chg="add">
          <ac:chgData name="Ія Пелех" userId="235b8121fc54d418" providerId="LiveId" clId="{080D786B-0C14-499E-AA28-97E7AF4C5C33}" dt="2023-09-19T18:00:03.395" v="671" actId="26606"/>
          <ac:cxnSpMkLst>
            <pc:docMk/>
            <pc:sldMk cId="2311133062" sldId="281"/>
            <ac:cxnSpMk id="18" creationId="{4B3BCACB-5880-460B-9606-8C433A9AF99D}"/>
          </ac:cxnSpMkLst>
        </pc:cxnChg>
      </pc:sldChg>
      <pc:sldChg chg="addSp delSp modSp new mod setBg">
        <pc:chgData name="Ія Пелех" userId="235b8121fc54d418" providerId="LiveId" clId="{080D786B-0C14-499E-AA28-97E7AF4C5C33}" dt="2023-09-19T18:07:07.421" v="884" actId="14100"/>
        <pc:sldMkLst>
          <pc:docMk/>
          <pc:sldMk cId="48185210" sldId="282"/>
        </pc:sldMkLst>
        <pc:spChg chg="del mod">
          <ac:chgData name="Ія Пелех" userId="235b8121fc54d418" providerId="LiveId" clId="{080D786B-0C14-499E-AA28-97E7AF4C5C33}" dt="2023-09-19T18:05:45.841" v="845" actId="478"/>
          <ac:spMkLst>
            <pc:docMk/>
            <pc:sldMk cId="48185210" sldId="282"/>
            <ac:spMk id="2" creationId="{B1C0080B-4FEB-912E-4E8E-AFAD65587261}"/>
          </ac:spMkLst>
        </pc:spChg>
        <pc:spChg chg="del mod">
          <ac:chgData name="Ія Пелех" userId="235b8121fc54d418" providerId="LiveId" clId="{080D786B-0C14-499E-AA28-97E7AF4C5C33}" dt="2023-09-19T18:06:45.744" v="873" actId="26606"/>
          <ac:spMkLst>
            <pc:docMk/>
            <pc:sldMk cId="48185210" sldId="282"/>
            <ac:spMk id="3" creationId="{CEC662F2-1B1B-8804-F809-F113CBCBCD36}"/>
          </ac:spMkLst>
        </pc:spChg>
        <pc:spChg chg="add mod">
          <ac:chgData name="Ія Пелех" userId="235b8121fc54d418" providerId="LiveId" clId="{080D786B-0C14-499E-AA28-97E7AF4C5C33}" dt="2023-09-19T18:07:07.421" v="884" actId="14100"/>
          <ac:spMkLst>
            <pc:docMk/>
            <pc:sldMk cId="48185210" sldId="282"/>
            <ac:spMk id="5" creationId="{A77237E6-DC5B-62B6-92BF-AB42C26AEB3E}"/>
          </ac:spMkLst>
        </pc:spChg>
        <pc:spChg chg="add">
          <ac:chgData name="Ія Пелех" userId="235b8121fc54d418" providerId="LiveId" clId="{080D786B-0C14-499E-AA28-97E7AF4C5C33}" dt="2023-09-19T18:06:59.528" v="881" actId="26606"/>
          <ac:spMkLst>
            <pc:docMk/>
            <pc:sldMk cId="48185210" sldId="282"/>
            <ac:spMk id="12" creationId="{955A2079-FA98-4876-80F0-72364A7D2EA4}"/>
          </ac:spMkLst>
        </pc:spChg>
        <pc:graphicFrameChg chg="add mod ord modGraphic">
          <ac:chgData name="Ія Пелех" userId="235b8121fc54d418" providerId="LiveId" clId="{080D786B-0C14-499E-AA28-97E7AF4C5C33}" dt="2023-09-19T18:06:59.528" v="881" actId="26606"/>
          <ac:graphicFrameMkLst>
            <pc:docMk/>
            <pc:sldMk cId="48185210" sldId="282"/>
            <ac:graphicFrameMk id="7" creationId="{610700AD-2FE2-C3BA-6843-4D27143C251E}"/>
          </ac:graphicFrameMkLst>
        </pc:graphicFrameChg>
      </pc:sldChg>
      <pc:sldChg chg="addSp modSp new mod setBg">
        <pc:chgData name="Ія Пелех" userId="235b8121fc54d418" providerId="LiveId" clId="{080D786B-0C14-499E-AA28-97E7AF4C5C33}" dt="2023-09-19T18:08:24.320" v="917" actId="5793"/>
        <pc:sldMkLst>
          <pc:docMk/>
          <pc:sldMk cId="2214962053" sldId="283"/>
        </pc:sldMkLst>
        <pc:spChg chg="mod">
          <ac:chgData name="Ія Пелех" userId="235b8121fc54d418" providerId="LiveId" clId="{080D786B-0C14-499E-AA28-97E7AF4C5C33}" dt="2023-09-19T18:07:48.742" v="899" actId="26606"/>
          <ac:spMkLst>
            <pc:docMk/>
            <pc:sldMk cId="2214962053" sldId="283"/>
            <ac:spMk id="2" creationId="{02327A28-988D-A6EA-859F-881538B397DF}"/>
          </ac:spMkLst>
        </pc:spChg>
        <pc:spChg chg="mod">
          <ac:chgData name="Ія Пелех" userId="235b8121fc54d418" providerId="LiveId" clId="{080D786B-0C14-499E-AA28-97E7AF4C5C33}" dt="2023-09-19T18:08:24.320" v="917" actId="5793"/>
          <ac:spMkLst>
            <pc:docMk/>
            <pc:sldMk cId="2214962053" sldId="283"/>
            <ac:spMk id="3" creationId="{E5894A0B-0EBA-81A6-026C-7C4A508ACBEB}"/>
          </ac:spMkLst>
        </pc:spChg>
        <pc:spChg chg="add">
          <ac:chgData name="Ія Пелех" userId="235b8121fc54d418" providerId="LiveId" clId="{080D786B-0C14-499E-AA28-97E7AF4C5C33}" dt="2023-09-19T18:07:48.742" v="899" actId="26606"/>
          <ac:spMkLst>
            <pc:docMk/>
            <pc:sldMk cId="2214962053" sldId="283"/>
            <ac:spMk id="8" creationId="{100EDD19-6802-4EC3-95CE-CFFAB042CFD6}"/>
          </ac:spMkLst>
        </pc:spChg>
        <pc:spChg chg="add">
          <ac:chgData name="Ія Пелех" userId="235b8121fc54d418" providerId="LiveId" clId="{080D786B-0C14-499E-AA28-97E7AF4C5C33}" dt="2023-09-19T18:07:48.742" v="899" actId="26606"/>
          <ac:spMkLst>
            <pc:docMk/>
            <pc:sldMk cId="2214962053" sldId="283"/>
            <ac:spMk id="10" creationId="{DB17E863-922E-4C26-BD64-E8FD41D28661}"/>
          </ac:spMkLst>
        </pc:spChg>
      </pc:sldChg>
      <pc:sldChg chg="addSp delSp modSp new mod setBg">
        <pc:chgData name="Ія Пелех" userId="235b8121fc54d418" providerId="LiveId" clId="{080D786B-0C14-499E-AA28-97E7AF4C5C33}" dt="2023-09-19T18:05:32.234" v="843" actId="115"/>
        <pc:sldMkLst>
          <pc:docMk/>
          <pc:sldMk cId="3547204023" sldId="284"/>
        </pc:sldMkLst>
        <pc:spChg chg="del mod">
          <ac:chgData name="Ія Пелех" userId="235b8121fc54d418" providerId="LiveId" clId="{080D786B-0C14-499E-AA28-97E7AF4C5C33}" dt="2023-09-19T18:04:54.193" v="824" actId="478"/>
          <ac:spMkLst>
            <pc:docMk/>
            <pc:sldMk cId="3547204023" sldId="284"/>
            <ac:spMk id="2" creationId="{D1A29850-177A-0D17-B955-04446F2E976F}"/>
          </ac:spMkLst>
        </pc:spChg>
        <pc:spChg chg="mod">
          <ac:chgData name="Ія Пелех" userId="235b8121fc54d418" providerId="LiveId" clId="{080D786B-0C14-499E-AA28-97E7AF4C5C33}" dt="2023-09-19T18:05:32.234" v="843" actId="115"/>
          <ac:spMkLst>
            <pc:docMk/>
            <pc:sldMk cId="3547204023" sldId="284"/>
            <ac:spMk id="3" creationId="{428F04DF-8F7C-ED46-520A-7C3FEFE57BD5}"/>
          </ac:spMkLst>
        </pc:spChg>
        <pc:spChg chg="add">
          <ac:chgData name="Ія Пелех" userId="235b8121fc54d418" providerId="LiveId" clId="{080D786B-0C14-499E-AA28-97E7AF4C5C33}" dt="2023-09-19T18:05:07.346" v="828" actId="26606"/>
          <ac:spMkLst>
            <pc:docMk/>
            <pc:sldMk cId="3547204023" sldId="284"/>
            <ac:spMk id="8" creationId="{12B5DE39-BA09-7B42-4003-4F8550E98CDD}"/>
          </ac:spMkLst>
        </pc:spChg>
        <pc:spChg chg="add">
          <ac:chgData name="Ія Пелех" userId="235b8121fc54d418" providerId="LiveId" clId="{080D786B-0C14-499E-AA28-97E7AF4C5C33}" dt="2023-09-19T18:05:07.346" v="828" actId="26606"/>
          <ac:spMkLst>
            <pc:docMk/>
            <pc:sldMk cId="3547204023" sldId="284"/>
            <ac:spMk id="14" creationId="{81559590-A825-F332-36C6-EF5DE8B1573F}"/>
          </ac:spMkLst>
        </pc:spChg>
        <pc:spChg chg="add">
          <ac:chgData name="Ія Пелех" userId="235b8121fc54d418" providerId="LiveId" clId="{080D786B-0C14-499E-AA28-97E7AF4C5C33}" dt="2023-09-19T18:05:07.346" v="828" actId="26606"/>
          <ac:spMkLst>
            <pc:docMk/>
            <pc:sldMk cId="3547204023" sldId="284"/>
            <ac:spMk id="16" creationId="{93CC0718-47AC-74FB-B46C-05A00B222CD4}"/>
          </ac:spMkLst>
        </pc:spChg>
        <pc:spChg chg="add">
          <ac:chgData name="Ія Пелех" userId="235b8121fc54d418" providerId="LiveId" clId="{080D786B-0C14-499E-AA28-97E7AF4C5C33}" dt="2023-09-19T18:05:07.346" v="828" actId="26606"/>
          <ac:spMkLst>
            <pc:docMk/>
            <pc:sldMk cId="3547204023" sldId="284"/>
            <ac:spMk id="18" creationId="{84F457BF-A226-2572-F20A-07DDBEFFE1C3}"/>
          </ac:spMkLst>
        </pc:spChg>
        <pc:spChg chg="add">
          <ac:chgData name="Ія Пелех" userId="235b8121fc54d418" providerId="LiveId" clId="{080D786B-0C14-499E-AA28-97E7AF4C5C33}" dt="2023-09-19T18:05:07.346" v="828" actId="26606"/>
          <ac:spMkLst>
            <pc:docMk/>
            <pc:sldMk cId="3547204023" sldId="284"/>
            <ac:spMk id="20" creationId="{C9EDAD6E-3513-14C8-536A-BF91B1E3423F}"/>
          </ac:spMkLst>
        </pc:spChg>
        <pc:spChg chg="add">
          <ac:chgData name="Ія Пелех" userId="235b8121fc54d418" providerId="LiveId" clId="{080D786B-0C14-499E-AA28-97E7AF4C5C33}" dt="2023-09-19T18:05:07.346" v="828" actId="26606"/>
          <ac:spMkLst>
            <pc:docMk/>
            <pc:sldMk cId="3547204023" sldId="284"/>
            <ac:spMk id="30" creationId="{5D6199EE-1384-133B-5837-667F784AC7D4}"/>
          </ac:spMkLst>
        </pc:spChg>
        <pc:spChg chg="add">
          <ac:chgData name="Ія Пелех" userId="235b8121fc54d418" providerId="LiveId" clId="{080D786B-0C14-499E-AA28-97E7AF4C5C33}" dt="2023-09-19T18:05:07.346" v="828" actId="26606"/>
          <ac:spMkLst>
            <pc:docMk/>
            <pc:sldMk cId="3547204023" sldId="284"/>
            <ac:spMk id="32" creationId="{2D81E1C3-5651-BE91-B266-92A08D0DD10D}"/>
          </ac:spMkLst>
        </pc:spChg>
        <pc:spChg chg="add">
          <ac:chgData name="Ія Пелех" userId="235b8121fc54d418" providerId="LiveId" clId="{080D786B-0C14-499E-AA28-97E7AF4C5C33}" dt="2023-09-19T18:05:07.346" v="828" actId="26606"/>
          <ac:spMkLst>
            <pc:docMk/>
            <pc:sldMk cId="3547204023" sldId="284"/>
            <ac:spMk id="34" creationId="{5B16611A-C556-98DA-A508-8099091C9EC8}"/>
          </ac:spMkLst>
        </pc:spChg>
        <pc:spChg chg="add">
          <ac:chgData name="Ія Пелех" userId="235b8121fc54d418" providerId="LiveId" clId="{080D786B-0C14-499E-AA28-97E7AF4C5C33}" dt="2023-09-19T18:05:07.346" v="828" actId="26606"/>
          <ac:spMkLst>
            <pc:docMk/>
            <pc:sldMk cId="3547204023" sldId="284"/>
            <ac:spMk id="36" creationId="{92C60A4A-4BA5-C5DC-180A-27A207A83A95}"/>
          </ac:spMkLst>
        </pc:spChg>
        <pc:spChg chg="add">
          <ac:chgData name="Ія Пелех" userId="235b8121fc54d418" providerId="LiveId" clId="{080D786B-0C14-499E-AA28-97E7AF4C5C33}" dt="2023-09-19T18:05:07.346" v="828" actId="26606"/>
          <ac:spMkLst>
            <pc:docMk/>
            <pc:sldMk cId="3547204023" sldId="284"/>
            <ac:spMk id="38" creationId="{43C7C659-6ED9-0E7B-FD54-A10AAA369972}"/>
          </ac:spMkLst>
        </pc:spChg>
        <pc:grpChg chg="add">
          <ac:chgData name="Ія Пелех" userId="235b8121fc54d418" providerId="LiveId" clId="{080D786B-0C14-499E-AA28-97E7AF4C5C33}" dt="2023-09-19T18:05:07.346" v="828" actId="26606"/>
          <ac:grpSpMkLst>
            <pc:docMk/>
            <pc:sldMk cId="3547204023" sldId="284"/>
            <ac:grpSpMk id="10" creationId="{943FC24A-9617-F1D0-8D4E-27F879E59512}"/>
          </ac:grpSpMkLst>
        </pc:grpChg>
        <pc:grpChg chg="add">
          <ac:chgData name="Ія Пелех" userId="235b8121fc54d418" providerId="LiveId" clId="{080D786B-0C14-499E-AA28-97E7AF4C5C33}" dt="2023-09-19T18:05:07.346" v="828" actId="26606"/>
          <ac:grpSpMkLst>
            <pc:docMk/>
            <pc:sldMk cId="3547204023" sldId="284"/>
            <ac:grpSpMk id="22" creationId="{683B7A7F-047E-CE1B-F285-C1E2827A9D45}"/>
          </ac:grpSpMkLst>
        </pc:grpChg>
        <pc:grpChg chg="add">
          <ac:chgData name="Ія Пелех" userId="235b8121fc54d418" providerId="LiveId" clId="{080D786B-0C14-499E-AA28-97E7AF4C5C33}" dt="2023-09-19T18:05:07.346" v="828" actId="26606"/>
          <ac:grpSpMkLst>
            <pc:docMk/>
            <pc:sldMk cId="3547204023" sldId="284"/>
            <ac:grpSpMk id="26" creationId="{2E0CB3A3-E163-801B-144D-764BCB28310A}"/>
          </ac:grpSpMkLst>
        </pc:grpChg>
      </pc:sldChg>
      <pc:sldChg chg="addSp delSp modSp new mod setBg">
        <pc:chgData name="Ія Пелех" userId="235b8121fc54d418" providerId="LiveId" clId="{080D786B-0C14-499E-AA28-97E7AF4C5C33}" dt="2023-09-19T18:09:40.673" v="941" actId="403"/>
        <pc:sldMkLst>
          <pc:docMk/>
          <pc:sldMk cId="3897131430" sldId="285"/>
        </pc:sldMkLst>
        <pc:spChg chg="del mod">
          <ac:chgData name="Ія Пелех" userId="235b8121fc54d418" providerId="LiveId" clId="{080D786B-0C14-499E-AA28-97E7AF4C5C33}" dt="2023-09-19T18:08:38.963" v="920" actId="478"/>
          <ac:spMkLst>
            <pc:docMk/>
            <pc:sldMk cId="3897131430" sldId="285"/>
            <ac:spMk id="2" creationId="{757EE8B6-CF3E-A67D-8F1B-551F7344215C}"/>
          </ac:spMkLst>
        </pc:spChg>
        <pc:spChg chg="del mod">
          <ac:chgData name="Ія Пелех" userId="235b8121fc54d418" providerId="LiveId" clId="{080D786B-0C14-499E-AA28-97E7AF4C5C33}" dt="2023-09-19T18:09:19.741" v="933" actId="26606"/>
          <ac:spMkLst>
            <pc:docMk/>
            <pc:sldMk cId="3897131430" sldId="285"/>
            <ac:spMk id="3" creationId="{8BC98703-690C-48FE-2C18-D891E89E1D8A}"/>
          </ac:spMkLst>
        </pc:spChg>
        <pc:spChg chg="add mod">
          <ac:chgData name="Ія Пелех" userId="235b8121fc54d418" providerId="LiveId" clId="{080D786B-0C14-499E-AA28-97E7AF4C5C33}" dt="2023-09-19T18:09:40.673" v="941" actId="403"/>
          <ac:spMkLst>
            <pc:docMk/>
            <pc:sldMk cId="3897131430" sldId="285"/>
            <ac:spMk id="5" creationId="{C1F38E57-FE32-6B44-CC10-B79CBB77501F}"/>
          </ac:spMkLst>
        </pc:spChg>
        <pc:spChg chg="add">
          <ac:chgData name="Ія Пелех" userId="235b8121fc54d418" providerId="LiveId" clId="{080D786B-0C14-499E-AA28-97E7AF4C5C33}" dt="2023-09-19T18:09:19.741" v="933" actId="26606"/>
          <ac:spMkLst>
            <pc:docMk/>
            <pc:sldMk cId="3897131430" sldId="285"/>
            <ac:spMk id="11" creationId="{BACC6370-2D7E-4714-9D71-7542949D7D5D}"/>
          </ac:spMkLst>
        </pc:spChg>
        <pc:spChg chg="add">
          <ac:chgData name="Ія Пелех" userId="235b8121fc54d418" providerId="LiveId" clId="{080D786B-0C14-499E-AA28-97E7AF4C5C33}" dt="2023-09-19T18:09:19.741" v="933" actId="26606"/>
          <ac:spMkLst>
            <pc:docMk/>
            <pc:sldMk cId="3897131430" sldId="285"/>
            <ac:spMk id="13" creationId="{F68B3F68-107C-434F-AA38-110D5EA91B85}"/>
          </ac:spMkLst>
        </pc:spChg>
        <pc:spChg chg="add">
          <ac:chgData name="Ія Пелех" userId="235b8121fc54d418" providerId="LiveId" clId="{080D786B-0C14-499E-AA28-97E7AF4C5C33}" dt="2023-09-19T18:09:19.741" v="933" actId="26606"/>
          <ac:spMkLst>
            <pc:docMk/>
            <pc:sldMk cId="3897131430" sldId="285"/>
            <ac:spMk id="15" creationId="{AAD0DBB9-1A4B-4391-81D4-CB19F9AB918A}"/>
          </ac:spMkLst>
        </pc:spChg>
        <pc:spChg chg="add">
          <ac:chgData name="Ія Пелех" userId="235b8121fc54d418" providerId="LiveId" clId="{080D786B-0C14-499E-AA28-97E7AF4C5C33}" dt="2023-09-19T18:09:19.741" v="933" actId="26606"/>
          <ac:spMkLst>
            <pc:docMk/>
            <pc:sldMk cId="3897131430" sldId="285"/>
            <ac:spMk id="17" creationId="{063BBA22-50EA-4C4D-BE05-F1CE4E63AA56}"/>
          </ac:spMkLst>
        </pc:spChg>
        <pc:graphicFrameChg chg="add mod modGraphic">
          <ac:chgData name="Ія Пелех" userId="235b8121fc54d418" providerId="LiveId" clId="{080D786B-0C14-499E-AA28-97E7AF4C5C33}" dt="2023-09-19T18:09:35.063" v="940" actId="113"/>
          <ac:graphicFrameMkLst>
            <pc:docMk/>
            <pc:sldMk cId="3897131430" sldId="285"/>
            <ac:graphicFrameMk id="7" creationId="{67C5643A-CA02-0043-3486-1AB17B90544E}"/>
          </ac:graphicFrameMkLst>
        </pc:graphicFrameChg>
      </pc:sldChg>
      <pc:sldChg chg="addSp delSp modSp new mod setBg">
        <pc:chgData name="Ія Пелех" userId="235b8121fc54d418" providerId="LiveId" clId="{080D786B-0C14-499E-AA28-97E7AF4C5C33}" dt="2023-09-19T18:11:12.180" v="974" actId="122"/>
        <pc:sldMkLst>
          <pc:docMk/>
          <pc:sldMk cId="3448664857" sldId="286"/>
        </pc:sldMkLst>
        <pc:spChg chg="mod">
          <ac:chgData name="Ія Пелех" userId="235b8121fc54d418" providerId="LiveId" clId="{080D786B-0C14-499E-AA28-97E7AF4C5C33}" dt="2023-09-19T18:11:12.180" v="974" actId="122"/>
          <ac:spMkLst>
            <pc:docMk/>
            <pc:sldMk cId="3448664857" sldId="286"/>
            <ac:spMk id="2" creationId="{AEA2774B-EEE1-BF45-8BD5-B19D6EA1B47A}"/>
          </ac:spMkLst>
        </pc:spChg>
        <pc:spChg chg="del mod">
          <ac:chgData name="Ія Пелех" userId="235b8121fc54d418" providerId="LiveId" clId="{080D786B-0C14-499E-AA28-97E7AF4C5C33}" dt="2023-09-19T18:10:39.707" v="959" actId="26606"/>
          <ac:spMkLst>
            <pc:docMk/>
            <pc:sldMk cId="3448664857" sldId="286"/>
            <ac:spMk id="3" creationId="{69CA7DD9-C706-0D11-B3FC-BE7D8620CAC9}"/>
          </ac:spMkLst>
        </pc:spChg>
        <pc:spChg chg="add">
          <ac:chgData name="Ія Пелех" userId="235b8121fc54d418" providerId="LiveId" clId="{080D786B-0C14-499E-AA28-97E7AF4C5C33}" dt="2023-09-19T18:10:39.707" v="959" actId="26606"/>
          <ac:spMkLst>
            <pc:docMk/>
            <pc:sldMk cId="3448664857" sldId="286"/>
            <ac:spMk id="9" creationId="{BACC6370-2D7E-4714-9D71-7542949D7D5D}"/>
          </ac:spMkLst>
        </pc:spChg>
        <pc:spChg chg="add">
          <ac:chgData name="Ія Пелех" userId="235b8121fc54d418" providerId="LiveId" clId="{080D786B-0C14-499E-AA28-97E7AF4C5C33}" dt="2023-09-19T18:10:39.707" v="959" actId="26606"/>
          <ac:spMkLst>
            <pc:docMk/>
            <pc:sldMk cId="3448664857" sldId="286"/>
            <ac:spMk id="11" creationId="{F68B3F68-107C-434F-AA38-110D5EA91B85}"/>
          </ac:spMkLst>
        </pc:spChg>
        <pc:spChg chg="add">
          <ac:chgData name="Ія Пелех" userId="235b8121fc54d418" providerId="LiveId" clId="{080D786B-0C14-499E-AA28-97E7AF4C5C33}" dt="2023-09-19T18:10:39.707" v="959" actId="26606"/>
          <ac:spMkLst>
            <pc:docMk/>
            <pc:sldMk cId="3448664857" sldId="286"/>
            <ac:spMk id="13" creationId="{AAD0DBB9-1A4B-4391-81D4-CB19F9AB918A}"/>
          </ac:spMkLst>
        </pc:spChg>
        <pc:spChg chg="add">
          <ac:chgData name="Ія Пелех" userId="235b8121fc54d418" providerId="LiveId" clId="{080D786B-0C14-499E-AA28-97E7AF4C5C33}" dt="2023-09-19T18:10:39.707" v="959" actId="26606"/>
          <ac:spMkLst>
            <pc:docMk/>
            <pc:sldMk cId="3448664857" sldId="286"/>
            <ac:spMk id="15" creationId="{063BBA22-50EA-4C4D-BE05-F1CE4E63AA56}"/>
          </ac:spMkLst>
        </pc:spChg>
        <pc:graphicFrameChg chg="add mod modGraphic">
          <ac:chgData name="Ія Пелех" userId="235b8121fc54d418" providerId="LiveId" clId="{080D786B-0C14-499E-AA28-97E7AF4C5C33}" dt="2023-09-19T18:11:05.544" v="973"/>
          <ac:graphicFrameMkLst>
            <pc:docMk/>
            <pc:sldMk cId="3448664857" sldId="286"/>
            <ac:graphicFrameMk id="5" creationId="{D631553E-9A69-24E1-2DB0-24D51FF3709C}"/>
          </ac:graphicFrameMkLst>
        </pc:graphicFrameChg>
      </pc:sldChg>
      <pc:sldChg chg="addSp modSp new mod setBg">
        <pc:chgData name="Ія Пелех" userId="235b8121fc54d418" providerId="LiveId" clId="{080D786B-0C14-499E-AA28-97E7AF4C5C33}" dt="2023-09-19T18:03:23.004" v="791" actId="403"/>
        <pc:sldMkLst>
          <pc:docMk/>
          <pc:sldMk cId="2198488494" sldId="287"/>
        </pc:sldMkLst>
        <pc:spChg chg="mod">
          <ac:chgData name="Ія Пелех" userId="235b8121fc54d418" providerId="LiveId" clId="{080D786B-0C14-499E-AA28-97E7AF4C5C33}" dt="2023-09-19T18:03:14.218" v="788" actId="122"/>
          <ac:spMkLst>
            <pc:docMk/>
            <pc:sldMk cId="2198488494" sldId="287"/>
            <ac:spMk id="2" creationId="{C0C26524-F1EE-A430-39F6-8E80740832C6}"/>
          </ac:spMkLst>
        </pc:spChg>
        <pc:spChg chg="mod">
          <ac:chgData name="Ія Пелех" userId="235b8121fc54d418" providerId="LiveId" clId="{080D786B-0C14-499E-AA28-97E7AF4C5C33}" dt="2023-09-19T18:03:23.004" v="791" actId="403"/>
          <ac:spMkLst>
            <pc:docMk/>
            <pc:sldMk cId="2198488494" sldId="287"/>
            <ac:spMk id="3" creationId="{5AE375D3-9C14-4814-DE25-013B9604162F}"/>
          </ac:spMkLst>
        </pc:spChg>
        <pc:spChg chg="add">
          <ac:chgData name="Ія Пелех" userId="235b8121fc54d418" providerId="LiveId" clId="{080D786B-0C14-499E-AA28-97E7AF4C5C33}" dt="2023-09-19T18:03:08.020" v="786" actId="26606"/>
          <ac:spMkLst>
            <pc:docMk/>
            <pc:sldMk cId="2198488494" sldId="287"/>
            <ac:spMk id="8" creationId="{907EF6B7-1338-4443-8C46-6A318D952DFD}"/>
          </ac:spMkLst>
        </pc:spChg>
        <pc:spChg chg="add">
          <ac:chgData name="Ія Пелех" userId="235b8121fc54d418" providerId="LiveId" clId="{080D786B-0C14-499E-AA28-97E7AF4C5C33}" dt="2023-09-19T18:03:08.020" v="786" actId="26606"/>
          <ac:spMkLst>
            <pc:docMk/>
            <pc:sldMk cId="2198488494" sldId="287"/>
            <ac:spMk id="10" creationId="{DAAE4CDD-124C-4DCF-9584-B6033B545DD5}"/>
          </ac:spMkLst>
        </pc:spChg>
        <pc:spChg chg="add">
          <ac:chgData name="Ія Пелех" userId="235b8121fc54d418" providerId="LiveId" clId="{080D786B-0C14-499E-AA28-97E7AF4C5C33}" dt="2023-09-19T18:03:08.020" v="786" actId="26606"/>
          <ac:spMkLst>
            <pc:docMk/>
            <pc:sldMk cId="2198488494" sldId="287"/>
            <ac:spMk id="12" creationId="{081E4A58-353D-44AE-B2FC-2A74E2E400F7}"/>
          </ac:spMkLst>
        </pc:spChg>
      </pc:sldChg>
      <pc:sldChg chg="addSp delSp modSp new">
        <pc:chgData name="Ія Пелех" userId="235b8121fc54d418" providerId="LiveId" clId="{080D786B-0C14-499E-AA28-97E7AF4C5C33}" dt="2023-09-19T18:11:52.970" v="984"/>
        <pc:sldMkLst>
          <pc:docMk/>
          <pc:sldMk cId="1767912661" sldId="288"/>
        </pc:sldMkLst>
        <pc:spChg chg="mod">
          <ac:chgData name="Ія Пелех" userId="235b8121fc54d418" providerId="LiveId" clId="{080D786B-0C14-499E-AA28-97E7AF4C5C33}" dt="2023-09-19T17:44:48.193" v="478"/>
          <ac:spMkLst>
            <pc:docMk/>
            <pc:sldMk cId="1767912661" sldId="288"/>
            <ac:spMk id="2" creationId="{15DEF8BA-4CDB-099B-CD08-B461DC51895E}"/>
          </ac:spMkLst>
        </pc:spChg>
        <pc:spChg chg="del">
          <ac:chgData name="Ія Пелех" userId="235b8121fc54d418" providerId="LiveId" clId="{080D786B-0C14-499E-AA28-97E7AF4C5C33}" dt="2023-09-19T17:31:02.404" v="341"/>
          <ac:spMkLst>
            <pc:docMk/>
            <pc:sldMk cId="1767912661" sldId="288"/>
            <ac:spMk id="3" creationId="{B59EE1E7-FCB1-4ACD-4CD1-168AD48F944B}"/>
          </ac:spMkLst>
        </pc:spChg>
        <pc:picChg chg="add mod">
          <ac:chgData name="Ія Пелех" userId="235b8121fc54d418" providerId="LiveId" clId="{080D786B-0C14-499E-AA28-97E7AF4C5C33}" dt="2023-09-19T18:11:52.970" v="984"/>
          <ac:picMkLst>
            <pc:docMk/>
            <pc:sldMk cId="1767912661" sldId="288"/>
            <ac:picMk id="4" creationId="{6288F5F6-49E1-09A0-7078-3B9CAA8F4E99}"/>
          </ac:picMkLst>
        </pc:picChg>
      </pc:sldChg>
      <pc:sldChg chg="addSp delSp modSp new">
        <pc:chgData name="Ія Пелех" userId="235b8121fc54d418" providerId="LiveId" clId="{080D786B-0C14-499E-AA28-97E7AF4C5C33}" dt="2023-09-19T18:11:43.443" v="983"/>
        <pc:sldMkLst>
          <pc:docMk/>
          <pc:sldMk cId="1527948123" sldId="289"/>
        </pc:sldMkLst>
        <pc:spChg chg="mod">
          <ac:chgData name="Ія Пелех" userId="235b8121fc54d418" providerId="LiveId" clId="{080D786B-0C14-499E-AA28-97E7AF4C5C33}" dt="2023-09-19T17:44:48.193" v="478"/>
          <ac:spMkLst>
            <pc:docMk/>
            <pc:sldMk cId="1527948123" sldId="289"/>
            <ac:spMk id="2" creationId="{81E804FE-047A-D0C4-DFD3-354D741E2B9F}"/>
          </ac:spMkLst>
        </pc:spChg>
        <pc:spChg chg="del">
          <ac:chgData name="Ія Пелех" userId="235b8121fc54d418" providerId="LiveId" clId="{080D786B-0C14-499E-AA28-97E7AF4C5C33}" dt="2023-09-19T17:31:13.776" v="342"/>
          <ac:spMkLst>
            <pc:docMk/>
            <pc:sldMk cId="1527948123" sldId="289"/>
            <ac:spMk id="3" creationId="{70A30A5B-1D55-165A-76AD-3D111B3A44F6}"/>
          </ac:spMkLst>
        </pc:spChg>
        <pc:picChg chg="add mod">
          <ac:chgData name="Ія Пелех" userId="235b8121fc54d418" providerId="LiveId" clId="{080D786B-0C14-499E-AA28-97E7AF4C5C33}" dt="2023-09-19T18:11:43.443" v="983"/>
          <ac:picMkLst>
            <pc:docMk/>
            <pc:sldMk cId="1527948123" sldId="289"/>
            <ac:picMk id="4" creationId="{D866A12C-61FC-10E5-CD69-C9EF5B793FFF}"/>
          </ac:picMkLst>
        </pc:picChg>
      </pc:sldChg>
      <pc:sldChg chg="addSp delSp modSp new">
        <pc:chgData name="Ія Пелех" userId="235b8121fc54d418" providerId="LiveId" clId="{080D786B-0C14-499E-AA28-97E7AF4C5C33}" dt="2023-09-19T18:12:04.950" v="987"/>
        <pc:sldMkLst>
          <pc:docMk/>
          <pc:sldMk cId="3454079744" sldId="290"/>
        </pc:sldMkLst>
        <pc:spChg chg="mod">
          <ac:chgData name="Ія Пелех" userId="235b8121fc54d418" providerId="LiveId" clId="{080D786B-0C14-499E-AA28-97E7AF4C5C33}" dt="2023-09-19T17:44:48.193" v="478"/>
          <ac:spMkLst>
            <pc:docMk/>
            <pc:sldMk cId="3454079744" sldId="290"/>
            <ac:spMk id="2" creationId="{DC9A5B25-582D-1A6F-8788-BE1A52353FC4}"/>
          </ac:spMkLst>
        </pc:spChg>
        <pc:spChg chg="del">
          <ac:chgData name="Ія Пелех" userId="235b8121fc54d418" providerId="LiveId" clId="{080D786B-0C14-499E-AA28-97E7AF4C5C33}" dt="2023-09-19T17:31:30.158" v="346"/>
          <ac:spMkLst>
            <pc:docMk/>
            <pc:sldMk cId="3454079744" sldId="290"/>
            <ac:spMk id="3" creationId="{6FF76D43-CD45-62C1-92EE-21A1D8BA56F3}"/>
          </ac:spMkLst>
        </pc:spChg>
        <pc:picChg chg="add mod">
          <ac:chgData name="Ія Пелех" userId="235b8121fc54d418" providerId="LiveId" clId="{080D786B-0C14-499E-AA28-97E7AF4C5C33}" dt="2023-09-19T18:12:04.950" v="987"/>
          <ac:picMkLst>
            <pc:docMk/>
            <pc:sldMk cId="3454079744" sldId="290"/>
            <ac:picMk id="4" creationId="{D99425E6-53E0-810E-A287-0191CF3CF18A}"/>
          </ac:picMkLst>
        </pc:picChg>
      </pc:sldChg>
      <pc:sldChg chg="addSp delSp modSp new mod setBg">
        <pc:chgData name="Ія Пелех" userId="235b8121fc54d418" providerId="LiveId" clId="{080D786B-0C14-499E-AA28-97E7AF4C5C33}" dt="2023-09-19T18:12:32.592" v="1000" actId="403"/>
        <pc:sldMkLst>
          <pc:docMk/>
          <pc:sldMk cId="3410263601" sldId="291"/>
        </pc:sldMkLst>
        <pc:spChg chg="mod">
          <ac:chgData name="Ія Пелех" userId="235b8121fc54d418" providerId="LiveId" clId="{080D786B-0C14-499E-AA28-97E7AF4C5C33}" dt="2023-09-19T18:12:32.592" v="1000" actId="403"/>
          <ac:spMkLst>
            <pc:docMk/>
            <pc:sldMk cId="3410263601" sldId="291"/>
            <ac:spMk id="2" creationId="{283DB0C3-1EA5-0618-BC8B-FA9761FD3F30}"/>
          </ac:spMkLst>
        </pc:spChg>
        <pc:spChg chg="del mod">
          <ac:chgData name="Ія Пелех" userId="235b8121fc54d418" providerId="LiveId" clId="{080D786B-0C14-499E-AA28-97E7AF4C5C33}" dt="2023-09-19T18:12:15.338" v="989" actId="26606"/>
          <ac:spMkLst>
            <pc:docMk/>
            <pc:sldMk cId="3410263601" sldId="291"/>
            <ac:spMk id="3" creationId="{0C90A0AF-92D3-4679-A872-A5B4A28E7F97}"/>
          </ac:spMkLst>
        </pc:spChg>
        <pc:spChg chg="add">
          <ac:chgData name="Ія Пелех" userId="235b8121fc54d418" providerId="LiveId" clId="{080D786B-0C14-499E-AA28-97E7AF4C5C33}" dt="2023-09-19T18:12:15.338" v="989" actId="26606"/>
          <ac:spMkLst>
            <pc:docMk/>
            <pc:sldMk cId="3410263601" sldId="291"/>
            <ac:spMk id="9" creationId="{BACC6370-2D7E-4714-9D71-7542949D7D5D}"/>
          </ac:spMkLst>
        </pc:spChg>
        <pc:spChg chg="add">
          <ac:chgData name="Ія Пелех" userId="235b8121fc54d418" providerId="LiveId" clId="{080D786B-0C14-499E-AA28-97E7AF4C5C33}" dt="2023-09-19T18:12:15.338" v="989" actId="26606"/>
          <ac:spMkLst>
            <pc:docMk/>
            <pc:sldMk cId="3410263601" sldId="291"/>
            <ac:spMk id="11" creationId="{F68B3F68-107C-434F-AA38-110D5EA91B85}"/>
          </ac:spMkLst>
        </pc:spChg>
        <pc:spChg chg="add">
          <ac:chgData name="Ія Пелех" userId="235b8121fc54d418" providerId="LiveId" clId="{080D786B-0C14-499E-AA28-97E7AF4C5C33}" dt="2023-09-19T18:12:15.338" v="989" actId="26606"/>
          <ac:spMkLst>
            <pc:docMk/>
            <pc:sldMk cId="3410263601" sldId="291"/>
            <ac:spMk id="13" creationId="{AAD0DBB9-1A4B-4391-81D4-CB19F9AB918A}"/>
          </ac:spMkLst>
        </pc:spChg>
        <pc:spChg chg="add">
          <ac:chgData name="Ія Пелех" userId="235b8121fc54d418" providerId="LiveId" clId="{080D786B-0C14-499E-AA28-97E7AF4C5C33}" dt="2023-09-19T18:12:15.338" v="989" actId="26606"/>
          <ac:spMkLst>
            <pc:docMk/>
            <pc:sldMk cId="3410263601" sldId="291"/>
            <ac:spMk id="15" creationId="{063BBA22-50EA-4C4D-BE05-F1CE4E63AA56}"/>
          </ac:spMkLst>
        </pc:spChg>
        <pc:graphicFrameChg chg="add">
          <ac:chgData name="Ія Пелех" userId="235b8121fc54d418" providerId="LiveId" clId="{080D786B-0C14-499E-AA28-97E7AF4C5C33}" dt="2023-09-19T18:12:15.338" v="989" actId="26606"/>
          <ac:graphicFrameMkLst>
            <pc:docMk/>
            <pc:sldMk cId="3410263601" sldId="291"/>
            <ac:graphicFrameMk id="5" creationId="{4CEC9312-8737-B302-2D2F-6A3F46584FB7}"/>
          </ac:graphicFrameMkLst>
        </pc:graphicFrameChg>
      </pc:sldChg>
      <pc:sldChg chg="addSp delSp modSp new mod setBg">
        <pc:chgData name="Ія Пелех" userId="235b8121fc54d418" providerId="LiveId" clId="{080D786B-0C14-499E-AA28-97E7AF4C5C33}" dt="2023-09-19T18:13:50.562" v="1005" actId="14100"/>
        <pc:sldMkLst>
          <pc:docMk/>
          <pc:sldMk cId="1029847984" sldId="292"/>
        </pc:sldMkLst>
        <pc:spChg chg="del mod">
          <ac:chgData name="Ія Пелех" userId="235b8121fc54d418" providerId="LiveId" clId="{080D786B-0C14-499E-AA28-97E7AF4C5C33}" dt="2023-09-19T18:13:42.475" v="1002" actId="478"/>
          <ac:spMkLst>
            <pc:docMk/>
            <pc:sldMk cId="1029847984" sldId="292"/>
            <ac:spMk id="2" creationId="{7B8F6A68-F6DE-937C-960A-66BBE715F2C9}"/>
          </ac:spMkLst>
        </pc:spChg>
        <pc:spChg chg="del mod">
          <ac:chgData name="Ія Пелех" userId="235b8121fc54d418" providerId="LiveId" clId="{080D786B-0C14-499E-AA28-97E7AF4C5C33}" dt="2023-09-19T18:13:39.936" v="1001" actId="26606"/>
          <ac:spMkLst>
            <pc:docMk/>
            <pc:sldMk cId="1029847984" sldId="292"/>
            <ac:spMk id="3" creationId="{0AA0C21C-2E19-F583-C694-6EA0E63CCE5D}"/>
          </ac:spMkLst>
        </pc:spChg>
        <pc:spChg chg="add">
          <ac:chgData name="Ія Пелех" userId="235b8121fc54d418" providerId="LiveId" clId="{080D786B-0C14-499E-AA28-97E7AF4C5C33}" dt="2023-09-19T18:13:39.936" v="1001" actId="26606"/>
          <ac:spMkLst>
            <pc:docMk/>
            <pc:sldMk cId="1029847984" sldId="292"/>
            <ac:spMk id="9" creationId="{BACC6370-2D7E-4714-9D71-7542949D7D5D}"/>
          </ac:spMkLst>
        </pc:spChg>
        <pc:spChg chg="add">
          <ac:chgData name="Ія Пелех" userId="235b8121fc54d418" providerId="LiveId" clId="{080D786B-0C14-499E-AA28-97E7AF4C5C33}" dt="2023-09-19T18:13:39.936" v="1001" actId="26606"/>
          <ac:spMkLst>
            <pc:docMk/>
            <pc:sldMk cId="1029847984" sldId="292"/>
            <ac:spMk id="11" creationId="{F68B3F68-107C-434F-AA38-110D5EA91B85}"/>
          </ac:spMkLst>
        </pc:spChg>
        <pc:spChg chg="add">
          <ac:chgData name="Ія Пелех" userId="235b8121fc54d418" providerId="LiveId" clId="{080D786B-0C14-499E-AA28-97E7AF4C5C33}" dt="2023-09-19T18:13:39.936" v="1001" actId="26606"/>
          <ac:spMkLst>
            <pc:docMk/>
            <pc:sldMk cId="1029847984" sldId="292"/>
            <ac:spMk id="13" creationId="{AAD0DBB9-1A4B-4391-81D4-CB19F9AB918A}"/>
          </ac:spMkLst>
        </pc:spChg>
        <pc:spChg chg="add">
          <ac:chgData name="Ія Пелех" userId="235b8121fc54d418" providerId="LiveId" clId="{080D786B-0C14-499E-AA28-97E7AF4C5C33}" dt="2023-09-19T18:13:39.936" v="1001" actId="26606"/>
          <ac:spMkLst>
            <pc:docMk/>
            <pc:sldMk cId="1029847984" sldId="292"/>
            <ac:spMk id="15" creationId="{063BBA22-50EA-4C4D-BE05-F1CE4E63AA56}"/>
          </ac:spMkLst>
        </pc:spChg>
        <pc:graphicFrameChg chg="add mod">
          <ac:chgData name="Ія Пелех" userId="235b8121fc54d418" providerId="LiveId" clId="{080D786B-0C14-499E-AA28-97E7AF4C5C33}" dt="2023-09-19T18:13:50.562" v="1005" actId="14100"/>
          <ac:graphicFrameMkLst>
            <pc:docMk/>
            <pc:sldMk cId="1029847984" sldId="292"/>
            <ac:graphicFrameMk id="5" creationId="{4125B24B-E23D-D0AA-15FB-62D8F64CB701}"/>
          </ac:graphicFrameMkLst>
        </pc:graphicFrameChg>
      </pc:sldChg>
      <pc:sldChg chg="addSp delSp modSp new mod setBg">
        <pc:chgData name="Ія Пелех" userId="235b8121fc54d418" providerId="LiveId" clId="{080D786B-0C14-499E-AA28-97E7AF4C5C33}" dt="2023-09-19T18:16:28.223" v="1052" actId="123"/>
        <pc:sldMkLst>
          <pc:docMk/>
          <pc:sldMk cId="2218961010" sldId="293"/>
        </pc:sldMkLst>
        <pc:spChg chg="mod">
          <ac:chgData name="Ія Пелех" userId="235b8121fc54d418" providerId="LiveId" clId="{080D786B-0C14-499E-AA28-97E7AF4C5C33}" dt="2023-09-19T18:16:16.439" v="1048" actId="113"/>
          <ac:spMkLst>
            <pc:docMk/>
            <pc:sldMk cId="2218961010" sldId="293"/>
            <ac:spMk id="2" creationId="{8044873A-760A-B1E6-31CB-CF6923E757C1}"/>
          </ac:spMkLst>
        </pc:spChg>
        <pc:spChg chg="del mod">
          <ac:chgData name="Ія Пелех" userId="235b8121fc54d418" providerId="LiveId" clId="{080D786B-0C14-499E-AA28-97E7AF4C5C33}" dt="2023-09-19T18:16:01.360" v="1041" actId="26606"/>
          <ac:spMkLst>
            <pc:docMk/>
            <pc:sldMk cId="2218961010" sldId="293"/>
            <ac:spMk id="3" creationId="{FBFE4B0C-C55C-EAE0-E8F9-280C3CBB8A59}"/>
          </ac:spMkLst>
        </pc:spChg>
        <pc:spChg chg="add">
          <ac:chgData name="Ія Пелех" userId="235b8121fc54d418" providerId="LiveId" clId="{080D786B-0C14-499E-AA28-97E7AF4C5C33}" dt="2023-09-19T18:16:01.360" v="1041" actId="26606"/>
          <ac:spMkLst>
            <pc:docMk/>
            <pc:sldMk cId="2218961010" sldId="293"/>
            <ac:spMk id="9" creationId="{BACC6370-2D7E-4714-9D71-7542949D7D5D}"/>
          </ac:spMkLst>
        </pc:spChg>
        <pc:spChg chg="add">
          <ac:chgData name="Ія Пелех" userId="235b8121fc54d418" providerId="LiveId" clId="{080D786B-0C14-499E-AA28-97E7AF4C5C33}" dt="2023-09-19T18:16:01.360" v="1041" actId="26606"/>
          <ac:spMkLst>
            <pc:docMk/>
            <pc:sldMk cId="2218961010" sldId="293"/>
            <ac:spMk id="11" creationId="{256B2C21-A230-48C0-8DF1-C46611373C44}"/>
          </ac:spMkLst>
        </pc:spChg>
        <pc:spChg chg="add">
          <ac:chgData name="Ія Пелех" userId="235b8121fc54d418" providerId="LiveId" clId="{080D786B-0C14-499E-AA28-97E7AF4C5C33}" dt="2023-09-19T18:16:01.360" v="1041" actId="26606"/>
          <ac:spMkLst>
            <pc:docMk/>
            <pc:sldMk cId="2218961010" sldId="293"/>
            <ac:spMk id="13" creationId="{3847E18C-932D-4C95-AABA-FEC7C9499AD7}"/>
          </ac:spMkLst>
        </pc:spChg>
        <pc:spChg chg="add">
          <ac:chgData name="Ія Пелех" userId="235b8121fc54d418" providerId="LiveId" clId="{080D786B-0C14-499E-AA28-97E7AF4C5C33}" dt="2023-09-19T18:16:01.360" v="1041" actId="26606"/>
          <ac:spMkLst>
            <pc:docMk/>
            <pc:sldMk cId="2218961010" sldId="293"/>
            <ac:spMk id="15" creationId="{3150CB11-0C61-439E-910F-5787759E72A0}"/>
          </ac:spMkLst>
        </pc:spChg>
        <pc:spChg chg="add">
          <ac:chgData name="Ія Пелех" userId="235b8121fc54d418" providerId="LiveId" clId="{080D786B-0C14-499E-AA28-97E7AF4C5C33}" dt="2023-09-19T18:16:01.360" v="1041" actId="26606"/>
          <ac:spMkLst>
            <pc:docMk/>
            <pc:sldMk cId="2218961010" sldId="293"/>
            <ac:spMk id="17" creationId="{43F8A58B-5155-44CE-A5FF-7647B47D0A7A}"/>
          </ac:spMkLst>
        </pc:spChg>
        <pc:spChg chg="add">
          <ac:chgData name="Ія Пелех" userId="235b8121fc54d418" providerId="LiveId" clId="{080D786B-0C14-499E-AA28-97E7AF4C5C33}" dt="2023-09-19T18:16:01.360" v="1041" actId="26606"/>
          <ac:spMkLst>
            <pc:docMk/>
            <pc:sldMk cId="2218961010" sldId="293"/>
            <ac:spMk id="19" creationId="{443F2ACA-E6D6-4028-82DD-F03C262D5DE6}"/>
          </ac:spMkLst>
        </pc:spChg>
        <pc:graphicFrameChg chg="add mod">
          <ac:chgData name="Ія Пелех" userId="235b8121fc54d418" providerId="LiveId" clId="{080D786B-0C14-499E-AA28-97E7AF4C5C33}" dt="2023-09-19T18:16:28.223" v="1052" actId="123"/>
          <ac:graphicFrameMkLst>
            <pc:docMk/>
            <pc:sldMk cId="2218961010" sldId="293"/>
            <ac:graphicFrameMk id="5" creationId="{56B387D7-3966-F2A3-7FD7-460BCC81FFE7}"/>
          </ac:graphicFrameMkLst>
        </pc:graphicFrameChg>
      </pc:sldChg>
      <pc:sldChg chg="addSp delSp modSp new mod setBg">
        <pc:chgData name="Ія Пелех" userId="235b8121fc54d418" providerId="LiveId" clId="{080D786B-0C14-499E-AA28-97E7AF4C5C33}" dt="2023-09-19T18:15:33.375" v="1040"/>
        <pc:sldMkLst>
          <pc:docMk/>
          <pc:sldMk cId="4252269942" sldId="294"/>
        </pc:sldMkLst>
        <pc:spChg chg="mod">
          <ac:chgData name="Ія Пелех" userId="235b8121fc54d418" providerId="LiveId" clId="{080D786B-0C14-499E-AA28-97E7AF4C5C33}" dt="2023-09-19T18:14:49.942" v="1018" actId="122"/>
          <ac:spMkLst>
            <pc:docMk/>
            <pc:sldMk cId="4252269942" sldId="294"/>
            <ac:spMk id="2" creationId="{A3575592-E659-C155-7C2A-62DE22727D8C}"/>
          </ac:spMkLst>
        </pc:spChg>
        <pc:spChg chg="del mod">
          <ac:chgData name="Ія Пелех" userId="235b8121fc54d418" providerId="LiveId" clId="{080D786B-0C14-499E-AA28-97E7AF4C5C33}" dt="2023-09-19T18:14:36.337" v="1008" actId="26606"/>
          <ac:spMkLst>
            <pc:docMk/>
            <pc:sldMk cId="4252269942" sldId="294"/>
            <ac:spMk id="3" creationId="{1F6A79E4-193C-BC02-CA3E-91B2EFEC9624}"/>
          </ac:spMkLst>
        </pc:spChg>
        <pc:spChg chg="add">
          <ac:chgData name="Ія Пелех" userId="235b8121fc54d418" providerId="LiveId" clId="{080D786B-0C14-499E-AA28-97E7AF4C5C33}" dt="2023-09-19T18:14:36.337" v="1008" actId="26606"/>
          <ac:spMkLst>
            <pc:docMk/>
            <pc:sldMk cId="4252269942" sldId="294"/>
            <ac:spMk id="9" creationId="{BACC6370-2D7E-4714-9D71-7542949D7D5D}"/>
          </ac:spMkLst>
        </pc:spChg>
        <pc:spChg chg="add">
          <ac:chgData name="Ія Пелех" userId="235b8121fc54d418" providerId="LiveId" clId="{080D786B-0C14-499E-AA28-97E7AF4C5C33}" dt="2023-09-19T18:14:36.337" v="1008" actId="26606"/>
          <ac:spMkLst>
            <pc:docMk/>
            <pc:sldMk cId="4252269942" sldId="294"/>
            <ac:spMk id="11" creationId="{F68B3F68-107C-434F-AA38-110D5EA91B85}"/>
          </ac:spMkLst>
        </pc:spChg>
        <pc:spChg chg="add">
          <ac:chgData name="Ія Пелех" userId="235b8121fc54d418" providerId="LiveId" clId="{080D786B-0C14-499E-AA28-97E7AF4C5C33}" dt="2023-09-19T18:14:36.337" v="1008" actId="26606"/>
          <ac:spMkLst>
            <pc:docMk/>
            <pc:sldMk cId="4252269942" sldId="294"/>
            <ac:spMk id="13" creationId="{AAD0DBB9-1A4B-4391-81D4-CB19F9AB918A}"/>
          </ac:spMkLst>
        </pc:spChg>
        <pc:spChg chg="add">
          <ac:chgData name="Ія Пелех" userId="235b8121fc54d418" providerId="LiveId" clId="{080D786B-0C14-499E-AA28-97E7AF4C5C33}" dt="2023-09-19T18:14:36.337" v="1008" actId="26606"/>
          <ac:spMkLst>
            <pc:docMk/>
            <pc:sldMk cId="4252269942" sldId="294"/>
            <ac:spMk id="15" creationId="{063BBA22-50EA-4C4D-BE05-F1CE4E63AA56}"/>
          </ac:spMkLst>
        </pc:spChg>
        <pc:graphicFrameChg chg="add mod modGraphic">
          <ac:chgData name="Ія Пелех" userId="235b8121fc54d418" providerId="LiveId" clId="{080D786B-0C14-499E-AA28-97E7AF4C5C33}" dt="2023-09-19T18:15:33.375" v="1040"/>
          <ac:graphicFrameMkLst>
            <pc:docMk/>
            <pc:sldMk cId="4252269942" sldId="294"/>
            <ac:graphicFrameMk id="5" creationId="{08B03D4E-778B-5570-E56E-1FB8274E72E0}"/>
          </ac:graphicFrameMkLst>
        </pc:graphicFrameChg>
      </pc:sldChg>
      <pc:sldChg chg="delSp modSp new mod">
        <pc:chgData name="Ія Пелех" userId="235b8121fc54d418" providerId="LiveId" clId="{080D786B-0C14-499E-AA28-97E7AF4C5C33}" dt="2023-09-19T18:29:16.612" v="1102" actId="14100"/>
        <pc:sldMkLst>
          <pc:docMk/>
          <pc:sldMk cId="1371153447" sldId="295"/>
        </pc:sldMkLst>
        <pc:spChg chg="del mod">
          <ac:chgData name="Ія Пелех" userId="235b8121fc54d418" providerId="LiveId" clId="{080D786B-0C14-499E-AA28-97E7AF4C5C33}" dt="2023-09-19T18:29:07.313" v="1095" actId="478"/>
          <ac:spMkLst>
            <pc:docMk/>
            <pc:sldMk cId="1371153447" sldId="295"/>
            <ac:spMk id="2" creationId="{34761224-11EA-081C-AEC7-CD4B9063BAA5}"/>
          </ac:spMkLst>
        </pc:spChg>
        <pc:spChg chg="mod">
          <ac:chgData name="Ія Пелех" userId="235b8121fc54d418" providerId="LiveId" clId="{080D786B-0C14-499E-AA28-97E7AF4C5C33}" dt="2023-09-19T18:29:16.612" v="1102" actId="14100"/>
          <ac:spMkLst>
            <pc:docMk/>
            <pc:sldMk cId="1371153447" sldId="295"/>
            <ac:spMk id="3" creationId="{F1DC2414-2190-058B-9995-B09CAA7FB6DA}"/>
          </ac:spMkLst>
        </pc:spChg>
      </pc:sldChg>
      <pc:sldChg chg="addSp delSp modSp new mod setBg">
        <pc:chgData name="Ія Пелех" userId="235b8121fc54d418" providerId="LiveId" clId="{080D786B-0C14-499E-AA28-97E7AF4C5C33}" dt="2023-09-19T18:20:06.820" v="1094" actId="6549"/>
        <pc:sldMkLst>
          <pc:docMk/>
          <pc:sldMk cId="3751016486" sldId="296"/>
        </pc:sldMkLst>
        <pc:spChg chg="mod">
          <ac:chgData name="Ія Пелех" userId="235b8121fc54d418" providerId="LiveId" clId="{080D786B-0C14-499E-AA28-97E7AF4C5C33}" dt="2023-09-19T18:20:06.820" v="1094" actId="6549"/>
          <ac:spMkLst>
            <pc:docMk/>
            <pc:sldMk cId="3751016486" sldId="296"/>
            <ac:spMk id="2" creationId="{7526A93C-7F17-BF25-8C46-769BA3A66BE6}"/>
          </ac:spMkLst>
        </pc:spChg>
        <pc:spChg chg="add del mod">
          <ac:chgData name="Ія Пелех" userId="235b8121fc54d418" providerId="LiveId" clId="{080D786B-0C14-499E-AA28-97E7AF4C5C33}" dt="2023-09-19T18:19:42.814" v="1082" actId="26606"/>
          <ac:spMkLst>
            <pc:docMk/>
            <pc:sldMk cId="3751016486" sldId="296"/>
            <ac:spMk id="3" creationId="{CA99DC75-E38C-77F3-1E3B-14DFFC857ACD}"/>
          </ac:spMkLst>
        </pc:spChg>
        <pc:spChg chg="add">
          <ac:chgData name="Ія Пелех" userId="235b8121fc54d418" providerId="LiveId" clId="{080D786B-0C14-499E-AA28-97E7AF4C5C33}" dt="2023-09-19T18:19:42.814" v="1082" actId="26606"/>
          <ac:spMkLst>
            <pc:docMk/>
            <pc:sldMk cId="3751016486" sldId="296"/>
            <ac:spMk id="8" creationId="{100EDD19-6802-4EC3-95CE-CFFAB042CFD6}"/>
          </ac:spMkLst>
        </pc:spChg>
        <pc:spChg chg="add del">
          <ac:chgData name="Ія Пелех" userId="235b8121fc54d418" providerId="LiveId" clId="{080D786B-0C14-499E-AA28-97E7AF4C5C33}" dt="2023-09-19T18:19:42.804" v="1081" actId="26606"/>
          <ac:spMkLst>
            <pc:docMk/>
            <pc:sldMk cId="3751016486" sldId="296"/>
            <ac:spMk id="9" creationId="{BACC6370-2D7E-4714-9D71-7542949D7D5D}"/>
          </ac:spMkLst>
        </pc:spChg>
        <pc:spChg chg="add">
          <ac:chgData name="Ія Пелех" userId="235b8121fc54d418" providerId="LiveId" clId="{080D786B-0C14-499E-AA28-97E7AF4C5C33}" dt="2023-09-19T18:19:42.814" v="1082" actId="26606"/>
          <ac:spMkLst>
            <pc:docMk/>
            <pc:sldMk cId="3751016486" sldId="296"/>
            <ac:spMk id="10" creationId="{DB17E863-922E-4C26-BD64-E8FD41D28661}"/>
          </ac:spMkLst>
        </pc:spChg>
        <pc:spChg chg="add del">
          <ac:chgData name="Ія Пелех" userId="235b8121fc54d418" providerId="LiveId" clId="{080D786B-0C14-499E-AA28-97E7AF4C5C33}" dt="2023-09-19T18:19:42.804" v="1081" actId="26606"/>
          <ac:spMkLst>
            <pc:docMk/>
            <pc:sldMk cId="3751016486" sldId="296"/>
            <ac:spMk id="11" creationId="{F68B3F68-107C-434F-AA38-110D5EA91B85}"/>
          </ac:spMkLst>
        </pc:spChg>
        <pc:spChg chg="add del">
          <ac:chgData name="Ія Пелех" userId="235b8121fc54d418" providerId="LiveId" clId="{080D786B-0C14-499E-AA28-97E7AF4C5C33}" dt="2023-09-19T18:19:42.804" v="1081" actId="26606"/>
          <ac:spMkLst>
            <pc:docMk/>
            <pc:sldMk cId="3751016486" sldId="296"/>
            <ac:spMk id="13" creationId="{AAD0DBB9-1A4B-4391-81D4-CB19F9AB918A}"/>
          </ac:spMkLst>
        </pc:spChg>
        <pc:spChg chg="add del">
          <ac:chgData name="Ія Пелех" userId="235b8121fc54d418" providerId="LiveId" clId="{080D786B-0C14-499E-AA28-97E7AF4C5C33}" dt="2023-09-19T18:19:42.804" v="1081" actId="26606"/>
          <ac:spMkLst>
            <pc:docMk/>
            <pc:sldMk cId="3751016486" sldId="296"/>
            <ac:spMk id="15" creationId="{063BBA22-50EA-4C4D-BE05-F1CE4E63AA56}"/>
          </ac:spMkLst>
        </pc:spChg>
        <pc:spChg chg="add mod">
          <ac:chgData name="Ія Пелех" userId="235b8121fc54d418" providerId="LiveId" clId="{080D786B-0C14-499E-AA28-97E7AF4C5C33}" dt="2023-09-19T18:19:58.906" v="1091" actId="27636"/>
          <ac:spMkLst>
            <pc:docMk/>
            <pc:sldMk cId="3751016486" sldId="296"/>
            <ac:spMk id="17" creationId="{CA99DC75-E38C-77F3-1E3B-14DFFC857ACD}"/>
          </ac:spMkLst>
        </pc:spChg>
        <pc:graphicFrameChg chg="add del">
          <ac:chgData name="Ія Пелех" userId="235b8121fc54d418" providerId="LiveId" clId="{080D786B-0C14-499E-AA28-97E7AF4C5C33}" dt="2023-09-19T18:19:42.804" v="1081" actId="26606"/>
          <ac:graphicFrameMkLst>
            <pc:docMk/>
            <pc:sldMk cId="3751016486" sldId="296"/>
            <ac:graphicFrameMk id="5" creationId="{3A589210-9880-890A-9268-15BCA9BA6AC4}"/>
          </ac:graphicFrameMkLst>
        </pc:graphicFrameChg>
      </pc:sldChg>
      <pc:sldChg chg="addSp delSp modSp new mod setBg">
        <pc:chgData name="Ія Пелех" userId="235b8121fc54d418" providerId="LiveId" clId="{080D786B-0C14-499E-AA28-97E7AF4C5C33}" dt="2023-09-19T18:19:02.395" v="1079"/>
        <pc:sldMkLst>
          <pc:docMk/>
          <pc:sldMk cId="136927044" sldId="297"/>
        </pc:sldMkLst>
        <pc:spChg chg="mod">
          <ac:chgData name="Ія Пелех" userId="235b8121fc54d418" providerId="LiveId" clId="{080D786B-0C14-499E-AA28-97E7AF4C5C33}" dt="2023-09-19T18:18:44.988" v="1074" actId="26606"/>
          <ac:spMkLst>
            <pc:docMk/>
            <pc:sldMk cId="136927044" sldId="297"/>
            <ac:spMk id="2" creationId="{0E1FA6A3-69D8-50D6-61BA-BB8BE47921C4}"/>
          </ac:spMkLst>
        </pc:spChg>
        <pc:spChg chg="add del mod">
          <ac:chgData name="Ія Пелех" userId="235b8121fc54d418" providerId="LiveId" clId="{080D786B-0C14-499E-AA28-97E7AF4C5C33}" dt="2023-09-19T18:18:44.988" v="1074" actId="26606"/>
          <ac:spMkLst>
            <pc:docMk/>
            <pc:sldMk cId="136927044" sldId="297"/>
            <ac:spMk id="3" creationId="{F8233FFB-EBBE-B068-3520-B5EEA1DA1544}"/>
          </ac:spMkLst>
        </pc:spChg>
        <pc:spChg chg="add mod">
          <ac:chgData name="Ія Пелех" userId="235b8121fc54d418" providerId="LiveId" clId="{080D786B-0C14-499E-AA28-97E7AF4C5C33}" dt="2023-09-19T18:19:02.395" v="1079"/>
          <ac:spMkLst>
            <pc:docMk/>
            <pc:sldMk cId="136927044" sldId="297"/>
            <ac:spMk id="7" creationId="{F8233FFB-EBBE-B068-3520-B5EEA1DA1544}"/>
          </ac:spMkLst>
        </pc:spChg>
        <pc:spChg chg="add">
          <ac:chgData name="Ія Пелех" userId="235b8121fc54d418" providerId="LiveId" clId="{080D786B-0C14-499E-AA28-97E7AF4C5C33}" dt="2023-09-19T18:18:44.988" v="1074" actId="26606"/>
          <ac:spMkLst>
            <pc:docMk/>
            <pc:sldMk cId="136927044" sldId="297"/>
            <ac:spMk id="8" creationId="{09588DA8-065E-4F6F-8EFD-43104AB2E0CF}"/>
          </ac:spMkLst>
        </pc:spChg>
        <pc:spChg chg="add">
          <ac:chgData name="Ія Пелех" userId="235b8121fc54d418" providerId="LiveId" clId="{080D786B-0C14-499E-AA28-97E7AF4C5C33}" dt="2023-09-19T18:18:44.988" v="1074" actId="26606"/>
          <ac:spMkLst>
            <pc:docMk/>
            <pc:sldMk cId="136927044" sldId="297"/>
            <ac:spMk id="10" creationId="{C4285719-470E-454C-AF62-8323075F1F5B}"/>
          </ac:spMkLst>
        </pc:spChg>
        <pc:spChg chg="add">
          <ac:chgData name="Ія Пелех" userId="235b8121fc54d418" providerId="LiveId" clId="{080D786B-0C14-499E-AA28-97E7AF4C5C33}" dt="2023-09-19T18:18:44.988" v="1074" actId="26606"/>
          <ac:spMkLst>
            <pc:docMk/>
            <pc:sldMk cId="136927044" sldId="297"/>
            <ac:spMk id="12" creationId="{CD9FE4EF-C4D8-49A0-B2FF-81D8DB7D8A24}"/>
          </ac:spMkLst>
        </pc:spChg>
        <pc:spChg chg="add">
          <ac:chgData name="Ія Пелех" userId="235b8121fc54d418" providerId="LiveId" clId="{080D786B-0C14-499E-AA28-97E7AF4C5C33}" dt="2023-09-19T18:18:44.988" v="1074" actId="26606"/>
          <ac:spMkLst>
            <pc:docMk/>
            <pc:sldMk cId="136927044" sldId="297"/>
            <ac:spMk id="14" creationId="{4300840D-0A0B-4512-BACA-B439D5B9C57C}"/>
          </ac:spMkLst>
        </pc:spChg>
        <pc:spChg chg="add">
          <ac:chgData name="Ія Пелех" userId="235b8121fc54d418" providerId="LiveId" clId="{080D786B-0C14-499E-AA28-97E7AF4C5C33}" dt="2023-09-19T18:18:44.988" v="1074" actId="26606"/>
          <ac:spMkLst>
            <pc:docMk/>
            <pc:sldMk cId="136927044" sldId="297"/>
            <ac:spMk id="16" creationId="{D2B78728-A580-49A7-84F9-6EF6F583ADE0}"/>
          </ac:spMkLst>
        </pc:spChg>
        <pc:spChg chg="add">
          <ac:chgData name="Ія Пелех" userId="235b8121fc54d418" providerId="LiveId" clId="{080D786B-0C14-499E-AA28-97E7AF4C5C33}" dt="2023-09-19T18:18:44.988" v="1074" actId="26606"/>
          <ac:spMkLst>
            <pc:docMk/>
            <pc:sldMk cId="136927044" sldId="297"/>
            <ac:spMk id="18" creationId="{38FAA1A1-D861-433F-88FA-1E9D6FD31D11}"/>
          </ac:spMkLst>
        </pc:spChg>
        <pc:spChg chg="add">
          <ac:chgData name="Ія Пелех" userId="235b8121fc54d418" providerId="LiveId" clId="{080D786B-0C14-499E-AA28-97E7AF4C5C33}" dt="2023-09-19T18:18:44.988" v="1074" actId="26606"/>
          <ac:spMkLst>
            <pc:docMk/>
            <pc:sldMk cId="136927044" sldId="297"/>
            <ac:spMk id="20" creationId="{8D71EDA1-87BF-4D5D-AB79-F346FD19278A}"/>
          </ac:spMkLst>
        </pc:spChg>
        <pc:graphicFrameChg chg="add del">
          <ac:chgData name="Ія Пелех" userId="235b8121fc54d418" providerId="LiveId" clId="{080D786B-0C14-499E-AA28-97E7AF4C5C33}" dt="2023-09-19T18:18:44.974" v="1073" actId="26606"/>
          <ac:graphicFrameMkLst>
            <pc:docMk/>
            <pc:sldMk cId="136927044" sldId="297"/>
            <ac:graphicFrameMk id="5" creationId="{6B934D80-0ADB-ADF3-CB6E-6D85B03F4478}"/>
          </ac:graphicFrameMkLst>
        </pc:graphicFrameChg>
      </pc:sldChg>
      <pc:sldChg chg="modSp new del">
        <pc:chgData name="Ія Пелех" userId="235b8121fc54d418" providerId="LiveId" clId="{080D786B-0C14-499E-AA28-97E7AF4C5C33}" dt="2023-09-19T18:38:32.387" v="1247" actId="47"/>
        <pc:sldMkLst>
          <pc:docMk/>
          <pc:sldMk cId="398069227" sldId="298"/>
        </pc:sldMkLst>
        <pc:spChg chg="mod">
          <ac:chgData name="Ія Пелех" userId="235b8121fc54d418" providerId="LiveId" clId="{080D786B-0C14-499E-AA28-97E7AF4C5C33}" dt="2023-09-19T17:44:48.193" v="478"/>
          <ac:spMkLst>
            <pc:docMk/>
            <pc:sldMk cId="398069227" sldId="298"/>
            <ac:spMk id="2" creationId="{066B3118-5297-8579-B589-495B18AC9C6F}"/>
          </ac:spMkLst>
        </pc:spChg>
        <pc:spChg chg="mod">
          <ac:chgData name="Ія Пелех" userId="235b8121fc54d418" providerId="LiveId" clId="{080D786B-0C14-499E-AA28-97E7AF4C5C33}" dt="2023-09-19T17:44:48.193" v="478"/>
          <ac:spMkLst>
            <pc:docMk/>
            <pc:sldMk cId="398069227" sldId="298"/>
            <ac:spMk id="3" creationId="{91DADC5D-A237-B3A9-CAA6-D4BEF39757A6}"/>
          </ac:spMkLst>
        </pc:spChg>
      </pc:sldChg>
      <pc:sldChg chg="modSp new del">
        <pc:chgData name="Ія Пелех" userId="235b8121fc54d418" providerId="LiveId" clId="{080D786B-0C14-499E-AA28-97E7AF4C5C33}" dt="2023-09-19T18:38:29.852" v="1246" actId="47"/>
        <pc:sldMkLst>
          <pc:docMk/>
          <pc:sldMk cId="2410286367" sldId="299"/>
        </pc:sldMkLst>
        <pc:spChg chg="mod">
          <ac:chgData name="Ія Пелех" userId="235b8121fc54d418" providerId="LiveId" clId="{080D786B-0C14-499E-AA28-97E7AF4C5C33}" dt="2023-09-19T17:44:48.193" v="478"/>
          <ac:spMkLst>
            <pc:docMk/>
            <pc:sldMk cId="2410286367" sldId="299"/>
            <ac:spMk id="2" creationId="{4AEEEA28-49CF-A113-CC5C-95AB7518ED84}"/>
          </ac:spMkLst>
        </pc:spChg>
        <pc:spChg chg="mod">
          <ac:chgData name="Ія Пелех" userId="235b8121fc54d418" providerId="LiveId" clId="{080D786B-0C14-499E-AA28-97E7AF4C5C33}" dt="2023-09-19T17:44:48.193" v="478"/>
          <ac:spMkLst>
            <pc:docMk/>
            <pc:sldMk cId="2410286367" sldId="299"/>
            <ac:spMk id="3" creationId="{E22B16D7-018D-A1D9-40CF-3E76BACCF905}"/>
          </ac:spMkLst>
        </pc:spChg>
      </pc:sldChg>
      <pc:sldChg chg="modSp new del">
        <pc:chgData name="Ія Пелех" userId="235b8121fc54d418" providerId="LiveId" clId="{080D786B-0C14-499E-AA28-97E7AF4C5C33}" dt="2023-09-19T18:37:55.646" v="1236" actId="47"/>
        <pc:sldMkLst>
          <pc:docMk/>
          <pc:sldMk cId="1267305768" sldId="300"/>
        </pc:sldMkLst>
        <pc:spChg chg="mod">
          <ac:chgData name="Ія Пелех" userId="235b8121fc54d418" providerId="LiveId" clId="{080D786B-0C14-499E-AA28-97E7AF4C5C33}" dt="2023-09-19T17:44:48.193" v="478"/>
          <ac:spMkLst>
            <pc:docMk/>
            <pc:sldMk cId="1267305768" sldId="300"/>
            <ac:spMk id="2" creationId="{19FFCBD8-DA75-B602-3732-404355F76BB8}"/>
          </ac:spMkLst>
        </pc:spChg>
        <pc:spChg chg="mod">
          <ac:chgData name="Ія Пелех" userId="235b8121fc54d418" providerId="LiveId" clId="{080D786B-0C14-499E-AA28-97E7AF4C5C33}" dt="2023-09-19T17:44:48.193" v="478"/>
          <ac:spMkLst>
            <pc:docMk/>
            <pc:sldMk cId="1267305768" sldId="300"/>
            <ac:spMk id="3" creationId="{3010799F-39BC-A485-25A6-33A804BB8B93}"/>
          </ac:spMkLst>
        </pc:spChg>
      </pc:sldChg>
      <pc:sldChg chg="addSp modSp new mod setBg">
        <pc:chgData name="Ія Пелех" userId="235b8121fc54d418" providerId="LiveId" clId="{080D786B-0C14-499E-AA28-97E7AF4C5C33}" dt="2023-09-19T18:30:09.682" v="1114" actId="14100"/>
        <pc:sldMkLst>
          <pc:docMk/>
          <pc:sldMk cId="3845821904" sldId="301"/>
        </pc:sldMkLst>
        <pc:spChg chg="mod">
          <ac:chgData name="Ія Пелех" userId="235b8121fc54d418" providerId="LiveId" clId="{080D786B-0C14-499E-AA28-97E7AF4C5C33}" dt="2023-09-19T18:29:45.719" v="1107" actId="26606"/>
          <ac:spMkLst>
            <pc:docMk/>
            <pc:sldMk cId="3845821904" sldId="301"/>
            <ac:spMk id="2" creationId="{E6AA24E7-389D-235D-A7F4-5AA8377576DB}"/>
          </ac:spMkLst>
        </pc:spChg>
        <pc:spChg chg="mod">
          <ac:chgData name="Ія Пелех" userId="235b8121fc54d418" providerId="LiveId" clId="{080D786B-0C14-499E-AA28-97E7AF4C5C33}" dt="2023-09-19T18:30:09.682" v="1114" actId="14100"/>
          <ac:spMkLst>
            <pc:docMk/>
            <pc:sldMk cId="3845821904" sldId="301"/>
            <ac:spMk id="3" creationId="{0C872628-0206-77AE-E4F5-5FD8D11AB8DA}"/>
          </ac:spMkLst>
        </pc:spChg>
        <pc:spChg chg="add">
          <ac:chgData name="Ія Пелех" userId="235b8121fc54d418" providerId="LiveId" clId="{080D786B-0C14-499E-AA28-97E7AF4C5C33}" dt="2023-09-19T18:29:45.719" v="1107" actId="26606"/>
          <ac:spMkLst>
            <pc:docMk/>
            <pc:sldMk cId="3845821904" sldId="301"/>
            <ac:spMk id="8" creationId="{100EDD19-6802-4EC3-95CE-CFFAB042CFD6}"/>
          </ac:spMkLst>
        </pc:spChg>
        <pc:spChg chg="add">
          <ac:chgData name="Ія Пелех" userId="235b8121fc54d418" providerId="LiveId" clId="{080D786B-0C14-499E-AA28-97E7AF4C5C33}" dt="2023-09-19T18:29:45.719" v="1107" actId="26606"/>
          <ac:spMkLst>
            <pc:docMk/>
            <pc:sldMk cId="3845821904" sldId="301"/>
            <ac:spMk id="10" creationId="{DB17E863-922E-4C26-BD64-E8FD41D28661}"/>
          </ac:spMkLst>
        </pc:spChg>
      </pc:sldChg>
      <pc:sldChg chg="addSp delSp modSp new mod">
        <pc:chgData name="Ія Пелех" userId="235b8121fc54d418" providerId="LiveId" clId="{080D786B-0C14-499E-AA28-97E7AF4C5C33}" dt="2023-09-19T18:32:29.229" v="1154" actId="113"/>
        <pc:sldMkLst>
          <pc:docMk/>
          <pc:sldMk cId="2807167414" sldId="302"/>
        </pc:sldMkLst>
        <pc:spChg chg="mod">
          <ac:chgData name="Ія Пелех" userId="235b8121fc54d418" providerId="LiveId" clId="{080D786B-0C14-499E-AA28-97E7AF4C5C33}" dt="2023-09-19T18:31:09.511" v="1131" actId="122"/>
          <ac:spMkLst>
            <pc:docMk/>
            <pc:sldMk cId="2807167414" sldId="302"/>
            <ac:spMk id="2" creationId="{EA1A5E8F-AF21-41B0-AADD-7674E751FCF1}"/>
          </ac:spMkLst>
        </pc:spChg>
        <pc:spChg chg="del mod">
          <ac:chgData name="Ія Пелех" userId="235b8121fc54d418" providerId="LiveId" clId="{080D786B-0C14-499E-AA28-97E7AF4C5C33}" dt="2023-09-19T18:30:49.670" v="1124" actId="26606"/>
          <ac:spMkLst>
            <pc:docMk/>
            <pc:sldMk cId="2807167414" sldId="302"/>
            <ac:spMk id="3" creationId="{89D25C99-5FA2-E286-3E98-07A9CAB599F7}"/>
          </ac:spMkLst>
        </pc:spChg>
        <pc:graphicFrameChg chg="add mod modGraphic">
          <ac:chgData name="Ія Пелех" userId="235b8121fc54d418" providerId="LiveId" clId="{080D786B-0C14-499E-AA28-97E7AF4C5C33}" dt="2023-09-19T18:32:29.229" v="1154" actId="113"/>
          <ac:graphicFrameMkLst>
            <pc:docMk/>
            <pc:sldMk cId="2807167414" sldId="302"/>
            <ac:graphicFrameMk id="5" creationId="{75037381-99C4-58AB-49CF-F3E543E43729}"/>
          </ac:graphicFrameMkLst>
        </pc:graphicFrameChg>
      </pc:sldChg>
      <pc:sldChg chg="addSp delSp modSp new mod">
        <pc:chgData name="Ія Пелех" userId="235b8121fc54d418" providerId="LiveId" clId="{080D786B-0C14-499E-AA28-97E7AF4C5C33}" dt="2023-09-19T18:33:53.257" v="1178" actId="113"/>
        <pc:sldMkLst>
          <pc:docMk/>
          <pc:sldMk cId="93519556" sldId="303"/>
        </pc:sldMkLst>
        <pc:spChg chg="mod">
          <ac:chgData name="Ія Пелех" userId="235b8121fc54d418" providerId="LiveId" clId="{080D786B-0C14-499E-AA28-97E7AF4C5C33}" dt="2023-09-19T18:33:53.257" v="1178" actId="113"/>
          <ac:spMkLst>
            <pc:docMk/>
            <pc:sldMk cId="93519556" sldId="303"/>
            <ac:spMk id="2" creationId="{78A622BE-F804-1D1F-DE3D-425B9045C54C}"/>
          </ac:spMkLst>
        </pc:spChg>
        <pc:spChg chg="del mod">
          <ac:chgData name="Ія Пелех" userId="235b8121fc54d418" providerId="LiveId" clId="{080D786B-0C14-499E-AA28-97E7AF4C5C33}" dt="2023-09-19T18:33:09.322" v="1163" actId="26606"/>
          <ac:spMkLst>
            <pc:docMk/>
            <pc:sldMk cId="93519556" sldId="303"/>
            <ac:spMk id="3" creationId="{070124A5-C0D5-A2D2-03C1-FCACFCEF447E}"/>
          </ac:spMkLst>
        </pc:spChg>
        <pc:graphicFrameChg chg="add mod modGraphic">
          <ac:chgData name="Ія Пелех" userId="235b8121fc54d418" providerId="LiveId" clId="{080D786B-0C14-499E-AA28-97E7AF4C5C33}" dt="2023-09-19T18:33:46.764" v="1176" actId="115"/>
          <ac:graphicFrameMkLst>
            <pc:docMk/>
            <pc:sldMk cId="93519556" sldId="303"/>
            <ac:graphicFrameMk id="5" creationId="{92ACC5C8-D454-73AF-C24A-05757D1050F4}"/>
          </ac:graphicFrameMkLst>
        </pc:graphicFrameChg>
      </pc:sldChg>
      <pc:sldChg chg="addSp delSp modSp new mod">
        <pc:chgData name="Ія Пелех" userId="235b8121fc54d418" providerId="LiveId" clId="{080D786B-0C14-499E-AA28-97E7AF4C5C33}" dt="2023-09-19T18:37:12.173" v="1228" actId="403"/>
        <pc:sldMkLst>
          <pc:docMk/>
          <pc:sldMk cId="1557730504" sldId="304"/>
        </pc:sldMkLst>
        <pc:spChg chg="mod">
          <ac:chgData name="Ія Пелех" userId="235b8121fc54d418" providerId="LiveId" clId="{080D786B-0C14-499E-AA28-97E7AF4C5C33}" dt="2023-09-19T18:35:51.313" v="1198" actId="122"/>
          <ac:spMkLst>
            <pc:docMk/>
            <pc:sldMk cId="1557730504" sldId="304"/>
            <ac:spMk id="2" creationId="{0EDBEFFC-FB07-6312-5614-B417B4BDD3C1}"/>
          </ac:spMkLst>
        </pc:spChg>
        <pc:spChg chg="add del mod">
          <ac:chgData name="Ія Пелех" userId="235b8121fc54d418" providerId="LiveId" clId="{080D786B-0C14-499E-AA28-97E7AF4C5C33}" dt="2023-09-19T18:35:42.661" v="1194" actId="26606"/>
          <ac:spMkLst>
            <pc:docMk/>
            <pc:sldMk cId="1557730504" sldId="304"/>
            <ac:spMk id="3" creationId="{1AF145FB-74C4-464A-5441-A28CE843B8E8}"/>
          </ac:spMkLst>
        </pc:spChg>
        <pc:graphicFrameChg chg="add del">
          <ac:chgData name="Ія Пелех" userId="235b8121fc54d418" providerId="LiveId" clId="{080D786B-0C14-499E-AA28-97E7AF4C5C33}" dt="2023-09-19T18:35:42.631" v="1193" actId="26606"/>
          <ac:graphicFrameMkLst>
            <pc:docMk/>
            <pc:sldMk cId="1557730504" sldId="304"/>
            <ac:graphicFrameMk id="5" creationId="{45D54389-FB7C-2AE9-A355-BF5F13AC947C}"/>
          </ac:graphicFrameMkLst>
        </pc:graphicFrameChg>
        <pc:graphicFrameChg chg="add mod modGraphic">
          <ac:chgData name="Ія Пелех" userId="235b8121fc54d418" providerId="LiveId" clId="{080D786B-0C14-499E-AA28-97E7AF4C5C33}" dt="2023-09-19T18:37:12.173" v="1228" actId="403"/>
          <ac:graphicFrameMkLst>
            <pc:docMk/>
            <pc:sldMk cId="1557730504" sldId="304"/>
            <ac:graphicFrameMk id="7" creationId="{12E29A54-837C-A8AF-A337-F26D754C0508}"/>
          </ac:graphicFrameMkLst>
        </pc:graphicFrameChg>
      </pc:sldChg>
      <pc:sldChg chg="addSp modSp new mod setBg">
        <pc:chgData name="Ія Пелех" userId="235b8121fc54d418" providerId="LiveId" clId="{080D786B-0C14-499E-AA28-97E7AF4C5C33}" dt="2023-09-19T18:37:52.096" v="1235" actId="14100"/>
        <pc:sldMkLst>
          <pc:docMk/>
          <pc:sldMk cId="2892572289" sldId="305"/>
        </pc:sldMkLst>
        <pc:spChg chg="mod">
          <ac:chgData name="Ія Пелех" userId="235b8121fc54d418" providerId="LiveId" clId="{080D786B-0C14-499E-AA28-97E7AF4C5C33}" dt="2023-09-19T18:37:44.565" v="1233" actId="26606"/>
          <ac:spMkLst>
            <pc:docMk/>
            <pc:sldMk cId="2892572289" sldId="305"/>
            <ac:spMk id="2" creationId="{B6B1EC88-EE99-4F57-4AD9-B57D6C238C3E}"/>
          </ac:spMkLst>
        </pc:spChg>
        <pc:spChg chg="mod">
          <ac:chgData name="Ія Пелех" userId="235b8121fc54d418" providerId="LiveId" clId="{080D786B-0C14-499E-AA28-97E7AF4C5C33}" dt="2023-09-19T18:37:52.096" v="1235" actId="14100"/>
          <ac:spMkLst>
            <pc:docMk/>
            <pc:sldMk cId="2892572289" sldId="305"/>
            <ac:spMk id="3" creationId="{48394473-D174-02DB-E437-CC2E83DDD5A1}"/>
          </ac:spMkLst>
        </pc:spChg>
        <pc:spChg chg="add">
          <ac:chgData name="Ія Пелех" userId="235b8121fc54d418" providerId="LiveId" clId="{080D786B-0C14-499E-AA28-97E7AF4C5C33}" dt="2023-09-19T18:37:44.565" v="1233" actId="26606"/>
          <ac:spMkLst>
            <pc:docMk/>
            <pc:sldMk cId="2892572289" sldId="305"/>
            <ac:spMk id="8" creationId="{7C32DF3D-3F59-481D-A237-77C31AD492C1}"/>
          </ac:spMkLst>
        </pc:spChg>
        <pc:spChg chg="add">
          <ac:chgData name="Ія Пелех" userId="235b8121fc54d418" providerId="LiveId" clId="{080D786B-0C14-499E-AA28-97E7AF4C5C33}" dt="2023-09-19T18:37:44.565" v="1233" actId="26606"/>
          <ac:spMkLst>
            <pc:docMk/>
            <pc:sldMk cId="2892572289" sldId="305"/>
            <ac:spMk id="10" creationId="{32F02326-30C4-4095-988F-932A425AE2DA}"/>
          </ac:spMkLst>
        </pc:spChg>
      </pc:sldChg>
      <pc:sldChg chg="addSp delSp modSp new mod setBg">
        <pc:chgData name="Ія Пелех" userId="235b8121fc54d418" providerId="LiveId" clId="{080D786B-0C14-499E-AA28-97E7AF4C5C33}" dt="2023-09-19T18:10:09.329" v="951" actId="122"/>
        <pc:sldMkLst>
          <pc:docMk/>
          <pc:sldMk cId="4282200810" sldId="306"/>
        </pc:sldMkLst>
        <pc:spChg chg="mod">
          <ac:chgData name="Ія Пелех" userId="235b8121fc54d418" providerId="LiveId" clId="{080D786B-0C14-499E-AA28-97E7AF4C5C33}" dt="2023-09-19T18:10:09.329" v="951" actId="122"/>
          <ac:spMkLst>
            <pc:docMk/>
            <pc:sldMk cId="4282200810" sldId="306"/>
            <ac:spMk id="2" creationId="{761C137C-625D-E3F7-2CDC-18108FC439DE}"/>
          </ac:spMkLst>
        </pc:spChg>
        <pc:spChg chg="del mod">
          <ac:chgData name="Ія Пелех" userId="235b8121fc54d418" providerId="LiveId" clId="{080D786B-0C14-499E-AA28-97E7AF4C5C33}" dt="2023-09-19T18:10:05.686" v="950" actId="26606"/>
          <ac:spMkLst>
            <pc:docMk/>
            <pc:sldMk cId="4282200810" sldId="306"/>
            <ac:spMk id="3" creationId="{B648C9C1-30F3-AF6C-D5D3-F762F164C80A}"/>
          </ac:spMkLst>
        </pc:spChg>
        <pc:spChg chg="add">
          <ac:chgData name="Ія Пелех" userId="235b8121fc54d418" providerId="LiveId" clId="{080D786B-0C14-499E-AA28-97E7AF4C5C33}" dt="2023-09-19T18:10:05.686" v="950" actId="26606"/>
          <ac:spMkLst>
            <pc:docMk/>
            <pc:sldMk cId="4282200810" sldId="306"/>
            <ac:spMk id="9" creationId="{BACC6370-2D7E-4714-9D71-7542949D7D5D}"/>
          </ac:spMkLst>
        </pc:spChg>
        <pc:spChg chg="add">
          <ac:chgData name="Ія Пелех" userId="235b8121fc54d418" providerId="LiveId" clId="{080D786B-0C14-499E-AA28-97E7AF4C5C33}" dt="2023-09-19T18:10:05.686" v="950" actId="26606"/>
          <ac:spMkLst>
            <pc:docMk/>
            <pc:sldMk cId="4282200810" sldId="306"/>
            <ac:spMk id="11" creationId="{F68B3F68-107C-434F-AA38-110D5EA91B85}"/>
          </ac:spMkLst>
        </pc:spChg>
        <pc:spChg chg="add">
          <ac:chgData name="Ія Пелех" userId="235b8121fc54d418" providerId="LiveId" clId="{080D786B-0C14-499E-AA28-97E7AF4C5C33}" dt="2023-09-19T18:10:05.686" v="950" actId="26606"/>
          <ac:spMkLst>
            <pc:docMk/>
            <pc:sldMk cId="4282200810" sldId="306"/>
            <ac:spMk id="13" creationId="{AAD0DBB9-1A4B-4391-81D4-CB19F9AB918A}"/>
          </ac:spMkLst>
        </pc:spChg>
        <pc:spChg chg="add">
          <ac:chgData name="Ія Пелех" userId="235b8121fc54d418" providerId="LiveId" clId="{080D786B-0C14-499E-AA28-97E7AF4C5C33}" dt="2023-09-19T18:10:05.686" v="950" actId="26606"/>
          <ac:spMkLst>
            <pc:docMk/>
            <pc:sldMk cId="4282200810" sldId="306"/>
            <ac:spMk id="15" creationId="{063BBA22-50EA-4C4D-BE05-F1CE4E63AA56}"/>
          </ac:spMkLst>
        </pc:spChg>
        <pc:graphicFrameChg chg="add">
          <ac:chgData name="Ія Пелех" userId="235b8121fc54d418" providerId="LiveId" clId="{080D786B-0C14-499E-AA28-97E7AF4C5C33}" dt="2023-09-19T18:10:05.686" v="950" actId="26606"/>
          <ac:graphicFrameMkLst>
            <pc:docMk/>
            <pc:sldMk cId="4282200810" sldId="306"/>
            <ac:graphicFrameMk id="5" creationId="{D89D3F47-2BBB-3E15-96EF-657A6B869E05}"/>
          </ac:graphicFrameMkLst>
        </pc:graphicFrame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eur-lex.europa.eu/legal-content/EN/TXT/?uri=CELEX:61962CJ0026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eur-lex.europa.eu/legal-content/EN/TXT/?uri=CELEX:61962CJ002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36549-5AD8-40FF-B4C1-DF415FBA7E4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4BD4CB9-9D12-46E9-9399-141F94D2CB0A}">
      <dgm:prSet/>
      <dgm:spPr/>
      <dgm:t>
        <a:bodyPr/>
        <a:lstStyle/>
        <a:p>
          <a:r>
            <a:rPr lang="uk-UA"/>
            <a:t>поваги до людської гідності, </a:t>
          </a:r>
          <a:endParaRPr lang="en-US"/>
        </a:p>
      </dgm:t>
    </dgm:pt>
    <dgm:pt modelId="{4273E957-281D-4F57-A10F-186E4CE8D143}" type="parTrans" cxnId="{D64E02AA-0839-4666-A996-9BB256EA72F1}">
      <dgm:prSet/>
      <dgm:spPr/>
      <dgm:t>
        <a:bodyPr/>
        <a:lstStyle/>
        <a:p>
          <a:endParaRPr lang="en-US"/>
        </a:p>
      </dgm:t>
    </dgm:pt>
    <dgm:pt modelId="{FBF0CDFD-0725-4341-813E-20259D45727C}" type="sibTrans" cxnId="{D64E02AA-0839-4666-A996-9BB256EA72F1}">
      <dgm:prSet/>
      <dgm:spPr/>
      <dgm:t>
        <a:bodyPr/>
        <a:lstStyle/>
        <a:p>
          <a:endParaRPr lang="en-US"/>
        </a:p>
      </dgm:t>
    </dgm:pt>
    <dgm:pt modelId="{7BACBC1A-E13B-4BBA-B3EA-1BFC92C976A5}">
      <dgm:prSet/>
      <dgm:spPr/>
      <dgm:t>
        <a:bodyPr/>
        <a:lstStyle/>
        <a:p>
          <a:r>
            <a:rPr lang="uk-UA"/>
            <a:t>свободи, </a:t>
          </a:r>
          <a:endParaRPr lang="en-US"/>
        </a:p>
      </dgm:t>
    </dgm:pt>
    <dgm:pt modelId="{7FB626DF-7074-4FCD-A29E-AB651E1D6B83}" type="parTrans" cxnId="{A49659D1-0266-4FED-9156-E2F67A5E8164}">
      <dgm:prSet/>
      <dgm:spPr/>
      <dgm:t>
        <a:bodyPr/>
        <a:lstStyle/>
        <a:p>
          <a:endParaRPr lang="en-US"/>
        </a:p>
      </dgm:t>
    </dgm:pt>
    <dgm:pt modelId="{4F3BAF98-F287-46D6-AA2B-9404B9B1D88D}" type="sibTrans" cxnId="{A49659D1-0266-4FED-9156-E2F67A5E8164}">
      <dgm:prSet/>
      <dgm:spPr/>
      <dgm:t>
        <a:bodyPr/>
        <a:lstStyle/>
        <a:p>
          <a:endParaRPr lang="en-US"/>
        </a:p>
      </dgm:t>
    </dgm:pt>
    <dgm:pt modelId="{3759FAA1-79C6-411F-A5DC-86195FD61420}">
      <dgm:prSet/>
      <dgm:spPr/>
      <dgm:t>
        <a:bodyPr/>
        <a:lstStyle/>
        <a:p>
          <a:r>
            <a:rPr lang="uk-UA"/>
            <a:t>демократії,</a:t>
          </a:r>
          <a:endParaRPr lang="en-US"/>
        </a:p>
      </dgm:t>
    </dgm:pt>
    <dgm:pt modelId="{E1F1F469-5E5C-4B7B-9B79-F9D7A9009FBC}" type="parTrans" cxnId="{E9EFE8DB-9918-48F4-B35F-EF958FC45470}">
      <dgm:prSet/>
      <dgm:spPr/>
      <dgm:t>
        <a:bodyPr/>
        <a:lstStyle/>
        <a:p>
          <a:endParaRPr lang="en-US"/>
        </a:p>
      </dgm:t>
    </dgm:pt>
    <dgm:pt modelId="{E7DC4F8D-D7CA-4F63-B6C1-1E5EC9B72E44}" type="sibTrans" cxnId="{E9EFE8DB-9918-48F4-B35F-EF958FC45470}">
      <dgm:prSet/>
      <dgm:spPr/>
      <dgm:t>
        <a:bodyPr/>
        <a:lstStyle/>
        <a:p>
          <a:endParaRPr lang="en-US"/>
        </a:p>
      </dgm:t>
    </dgm:pt>
    <dgm:pt modelId="{A1B2EE16-F178-482F-B455-47F4935FC9BB}">
      <dgm:prSet/>
      <dgm:spPr/>
      <dgm:t>
        <a:bodyPr/>
        <a:lstStyle/>
        <a:p>
          <a:r>
            <a:rPr lang="uk-UA"/>
            <a:t>рівності,</a:t>
          </a:r>
          <a:endParaRPr lang="en-US"/>
        </a:p>
      </dgm:t>
    </dgm:pt>
    <dgm:pt modelId="{3AC18FF5-63B5-4C9D-BD55-51BAA68F44FD}" type="parTrans" cxnId="{95F472F2-A592-4A24-B7BC-04887C19BF72}">
      <dgm:prSet/>
      <dgm:spPr/>
      <dgm:t>
        <a:bodyPr/>
        <a:lstStyle/>
        <a:p>
          <a:endParaRPr lang="en-US"/>
        </a:p>
      </dgm:t>
    </dgm:pt>
    <dgm:pt modelId="{E12DD933-1E5F-499E-867B-C89890591BC2}" type="sibTrans" cxnId="{95F472F2-A592-4A24-B7BC-04887C19BF72}">
      <dgm:prSet/>
      <dgm:spPr/>
      <dgm:t>
        <a:bodyPr/>
        <a:lstStyle/>
        <a:p>
          <a:endParaRPr lang="en-US"/>
        </a:p>
      </dgm:t>
    </dgm:pt>
    <dgm:pt modelId="{08B7981A-9BFE-46B8-B105-2B7C16836AAB}">
      <dgm:prSet/>
      <dgm:spPr/>
      <dgm:t>
        <a:bodyPr/>
        <a:lstStyle/>
        <a:p>
          <a:r>
            <a:rPr lang="uk-UA"/>
            <a:t>верховенства права</a:t>
          </a:r>
          <a:endParaRPr lang="en-US"/>
        </a:p>
      </dgm:t>
    </dgm:pt>
    <dgm:pt modelId="{042E21B0-1843-42B8-834E-A3DD4D22B6F2}" type="parTrans" cxnId="{4555D5DC-B9D3-406E-B6E6-774C39900CF5}">
      <dgm:prSet/>
      <dgm:spPr/>
      <dgm:t>
        <a:bodyPr/>
        <a:lstStyle/>
        <a:p>
          <a:endParaRPr lang="en-US"/>
        </a:p>
      </dgm:t>
    </dgm:pt>
    <dgm:pt modelId="{B02A73B6-FB72-46E5-9542-A53F839B4D32}" type="sibTrans" cxnId="{4555D5DC-B9D3-406E-B6E6-774C39900CF5}">
      <dgm:prSet/>
      <dgm:spPr/>
      <dgm:t>
        <a:bodyPr/>
        <a:lstStyle/>
        <a:p>
          <a:endParaRPr lang="en-US"/>
        </a:p>
      </dgm:t>
    </dgm:pt>
    <dgm:pt modelId="{DF1133AF-9110-419A-A572-4E7436A9687B}">
      <dgm:prSet/>
      <dgm:spPr/>
      <dgm:t>
        <a:bodyPr/>
        <a:lstStyle/>
        <a:p>
          <a:r>
            <a:rPr lang="uk-UA"/>
            <a:t>та поваги до прав людини, зокрема осіб, що належать до меншин. </a:t>
          </a:r>
          <a:endParaRPr lang="en-US"/>
        </a:p>
      </dgm:t>
    </dgm:pt>
    <dgm:pt modelId="{C8D34FC5-A59B-49B8-A201-AEB3A3887C8F}" type="parTrans" cxnId="{B4D92ED1-258F-4CEB-85DE-F5C2108F7D6A}">
      <dgm:prSet/>
      <dgm:spPr/>
      <dgm:t>
        <a:bodyPr/>
        <a:lstStyle/>
        <a:p>
          <a:endParaRPr lang="en-US"/>
        </a:p>
      </dgm:t>
    </dgm:pt>
    <dgm:pt modelId="{41DD78CD-256E-4E83-A365-390A7754B758}" type="sibTrans" cxnId="{B4D92ED1-258F-4CEB-85DE-F5C2108F7D6A}">
      <dgm:prSet/>
      <dgm:spPr/>
      <dgm:t>
        <a:bodyPr/>
        <a:lstStyle/>
        <a:p>
          <a:endParaRPr lang="en-US"/>
        </a:p>
      </dgm:t>
    </dgm:pt>
    <dgm:pt modelId="{CFFFA0B2-69EC-408A-ADD6-6D622988FC68}" type="pres">
      <dgm:prSet presAssocID="{DCB36549-5AD8-40FF-B4C1-DF415FBA7E49}" presName="diagram" presStyleCnt="0">
        <dgm:presLayoutVars>
          <dgm:dir/>
          <dgm:resizeHandles val="exact"/>
        </dgm:presLayoutVars>
      </dgm:prSet>
      <dgm:spPr/>
    </dgm:pt>
    <dgm:pt modelId="{8A3C1FA1-669E-4DBE-A3FB-F754CCA412FD}" type="pres">
      <dgm:prSet presAssocID="{34BD4CB9-9D12-46E9-9399-141F94D2CB0A}" presName="node" presStyleLbl="node1" presStyleIdx="0" presStyleCnt="6">
        <dgm:presLayoutVars>
          <dgm:bulletEnabled val="1"/>
        </dgm:presLayoutVars>
      </dgm:prSet>
      <dgm:spPr/>
    </dgm:pt>
    <dgm:pt modelId="{EC9DA43C-108B-467C-8FAD-342E46CD882B}" type="pres">
      <dgm:prSet presAssocID="{FBF0CDFD-0725-4341-813E-20259D45727C}" presName="sibTrans" presStyleCnt="0"/>
      <dgm:spPr/>
    </dgm:pt>
    <dgm:pt modelId="{A68845AA-56D6-4317-B00F-559677571524}" type="pres">
      <dgm:prSet presAssocID="{7BACBC1A-E13B-4BBA-B3EA-1BFC92C976A5}" presName="node" presStyleLbl="node1" presStyleIdx="1" presStyleCnt="6">
        <dgm:presLayoutVars>
          <dgm:bulletEnabled val="1"/>
        </dgm:presLayoutVars>
      </dgm:prSet>
      <dgm:spPr/>
    </dgm:pt>
    <dgm:pt modelId="{99615DA6-D43C-4DCE-B095-5366F9666FE9}" type="pres">
      <dgm:prSet presAssocID="{4F3BAF98-F287-46D6-AA2B-9404B9B1D88D}" presName="sibTrans" presStyleCnt="0"/>
      <dgm:spPr/>
    </dgm:pt>
    <dgm:pt modelId="{D980EB6F-196E-4EEA-B678-F4644D48BFC7}" type="pres">
      <dgm:prSet presAssocID="{3759FAA1-79C6-411F-A5DC-86195FD61420}" presName="node" presStyleLbl="node1" presStyleIdx="2" presStyleCnt="6">
        <dgm:presLayoutVars>
          <dgm:bulletEnabled val="1"/>
        </dgm:presLayoutVars>
      </dgm:prSet>
      <dgm:spPr/>
    </dgm:pt>
    <dgm:pt modelId="{0A4AF7F5-77B7-4920-82FB-680EF9357625}" type="pres">
      <dgm:prSet presAssocID="{E7DC4F8D-D7CA-4F63-B6C1-1E5EC9B72E44}" presName="sibTrans" presStyleCnt="0"/>
      <dgm:spPr/>
    </dgm:pt>
    <dgm:pt modelId="{51C26035-E23A-479A-B6B5-0D4BF80CBE44}" type="pres">
      <dgm:prSet presAssocID="{A1B2EE16-F178-482F-B455-47F4935FC9BB}" presName="node" presStyleLbl="node1" presStyleIdx="3" presStyleCnt="6">
        <dgm:presLayoutVars>
          <dgm:bulletEnabled val="1"/>
        </dgm:presLayoutVars>
      </dgm:prSet>
      <dgm:spPr/>
    </dgm:pt>
    <dgm:pt modelId="{BAE2C050-E74E-458D-861A-E56AD86100E8}" type="pres">
      <dgm:prSet presAssocID="{E12DD933-1E5F-499E-867B-C89890591BC2}" presName="sibTrans" presStyleCnt="0"/>
      <dgm:spPr/>
    </dgm:pt>
    <dgm:pt modelId="{E91CEB8C-3389-4DFF-80CD-045AB770DEFC}" type="pres">
      <dgm:prSet presAssocID="{08B7981A-9BFE-46B8-B105-2B7C16836AAB}" presName="node" presStyleLbl="node1" presStyleIdx="4" presStyleCnt="6">
        <dgm:presLayoutVars>
          <dgm:bulletEnabled val="1"/>
        </dgm:presLayoutVars>
      </dgm:prSet>
      <dgm:spPr/>
    </dgm:pt>
    <dgm:pt modelId="{83DCFE5F-3C88-4AD9-B2C5-122BCA654AF4}" type="pres">
      <dgm:prSet presAssocID="{B02A73B6-FB72-46E5-9542-A53F839B4D32}" presName="sibTrans" presStyleCnt="0"/>
      <dgm:spPr/>
    </dgm:pt>
    <dgm:pt modelId="{F6453DB9-9CF4-4673-8612-A1FEADCDF562}" type="pres">
      <dgm:prSet presAssocID="{DF1133AF-9110-419A-A572-4E7436A9687B}" presName="node" presStyleLbl="node1" presStyleIdx="5" presStyleCnt="6">
        <dgm:presLayoutVars>
          <dgm:bulletEnabled val="1"/>
        </dgm:presLayoutVars>
      </dgm:prSet>
      <dgm:spPr/>
    </dgm:pt>
  </dgm:ptLst>
  <dgm:cxnLst>
    <dgm:cxn modelId="{0007DF24-C823-4200-81FF-DBAF2EF2A5D0}" type="presOf" srcId="{7BACBC1A-E13B-4BBA-B3EA-1BFC92C976A5}" destId="{A68845AA-56D6-4317-B00F-559677571524}" srcOrd="0" destOrd="0" presId="urn:microsoft.com/office/officeart/2005/8/layout/default"/>
    <dgm:cxn modelId="{0E75893D-7AEB-4717-B233-FE06B753F627}" type="presOf" srcId="{DCB36549-5AD8-40FF-B4C1-DF415FBA7E49}" destId="{CFFFA0B2-69EC-408A-ADD6-6D622988FC68}" srcOrd="0" destOrd="0" presId="urn:microsoft.com/office/officeart/2005/8/layout/default"/>
    <dgm:cxn modelId="{B6CC936C-1E6E-4CAE-9169-068F45037473}" type="presOf" srcId="{3759FAA1-79C6-411F-A5DC-86195FD61420}" destId="{D980EB6F-196E-4EEA-B678-F4644D48BFC7}" srcOrd="0" destOrd="0" presId="urn:microsoft.com/office/officeart/2005/8/layout/default"/>
    <dgm:cxn modelId="{0B483551-87CD-42A2-80A8-0C18ABCD601B}" type="presOf" srcId="{08B7981A-9BFE-46B8-B105-2B7C16836AAB}" destId="{E91CEB8C-3389-4DFF-80CD-045AB770DEFC}" srcOrd="0" destOrd="0" presId="urn:microsoft.com/office/officeart/2005/8/layout/default"/>
    <dgm:cxn modelId="{D64E02AA-0839-4666-A996-9BB256EA72F1}" srcId="{DCB36549-5AD8-40FF-B4C1-DF415FBA7E49}" destId="{34BD4CB9-9D12-46E9-9399-141F94D2CB0A}" srcOrd="0" destOrd="0" parTransId="{4273E957-281D-4F57-A10F-186E4CE8D143}" sibTransId="{FBF0CDFD-0725-4341-813E-20259D45727C}"/>
    <dgm:cxn modelId="{9F04CAB8-4C69-47EA-BC37-13FF36E201CA}" type="presOf" srcId="{A1B2EE16-F178-482F-B455-47F4935FC9BB}" destId="{51C26035-E23A-479A-B6B5-0D4BF80CBE44}" srcOrd="0" destOrd="0" presId="urn:microsoft.com/office/officeart/2005/8/layout/default"/>
    <dgm:cxn modelId="{B4D92ED1-258F-4CEB-85DE-F5C2108F7D6A}" srcId="{DCB36549-5AD8-40FF-B4C1-DF415FBA7E49}" destId="{DF1133AF-9110-419A-A572-4E7436A9687B}" srcOrd="5" destOrd="0" parTransId="{C8D34FC5-A59B-49B8-A201-AEB3A3887C8F}" sibTransId="{41DD78CD-256E-4E83-A365-390A7754B758}"/>
    <dgm:cxn modelId="{A49659D1-0266-4FED-9156-E2F67A5E8164}" srcId="{DCB36549-5AD8-40FF-B4C1-DF415FBA7E49}" destId="{7BACBC1A-E13B-4BBA-B3EA-1BFC92C976A5}" srcOrd="1" destOrd="0" parTransId="{7FB626DF-7074-4FCD-A29E-AB651E1D6B83}" sibTransId="{4F3BAF98-F287-46D6-AA2B-9404B9B1D88D}"/>
    <dgm:cxn modelId="{E9EFE8DB-9918-48F4-B35F-EF958FC45470}" srcId="{DCB36549-5AD8-40FF-B4C1-DF415FBA7E49}" destId="{3759FAA1-79C6-411F-A5DC-86195FD61420}" srcOrd="2" destOrd="0" parTransId="{E1F1F469-5E5C-4B7B-9B79-F9D7A9009FBC}" sibTransId="{E7DC4F8D-D7CA-4F63-B6C1-1E5EC9B72E44}"/>
    <dgm:cxn modelId="{4555D5DC-B9D3-406E-B6E6-774C39900CF5}" srcId="{DCB36549-5AD8-40FF-B4C1-DF415FBA7E49}" destId="{08B7981A-9BFE-46B8-B105-2B7C16836AAB}" srcOrd="4" destOrd="0" parTransId="{042E21B0-1843-42B8-834E-A3DD4D22B6F2}" sibTransId="{B02A73B6-FB72-46E5-9542-A53F839B4D32}"/>
    <dgm:cxn modelId="{06B9F1EA-D3FF-4C72-88D0-448E51E075E6}" type="presOf" srcId="{34BD4CB9-9D12-46E9-9399-141F94D2CB0A}" destId="{8A3C1FA1-669E-4DBE-A3FB-F754CCA412FD}" srcOrd="0" destOrd="0" presId="urn:microsoft.com/office/officeart/2005/8/layout/default"/>
    <dgm:cxn modelId="{41A843F1-4D21-4143-B1D4-0301555B757A}" type="presOf" srcId="{DF1133AF-9110-419A-A572-4E7436A9687B}" destId="{F6453DB9-9CF4-4673-8612-A1FEADCDF562}" srcOrd="0" destOrd="0" presId="urn:microsoft.com/office/officeart/2005/8/layout/default"/>
    <dgm:cxn modelId="{95F472F2-A592-4A24-B7BC-04887C19BF72}" srcId="{DCB36549-5AD8-40FF-B4C1-DF415FBA7E49}" destId="{A1B2EE16-F178-482F-B455-47F4935FC9BB}" srcOrd="3" destOrd="0" parTransId="{3AC18FF5-63B5-4C9D-BD55-51BAA68F44FD}" sibTransId="{E12DD933-1E5F-499E-867B-C89890591BC2}"/>
    <dgm:cxn modelId="{6879AB76-2ADF-4901-BEAA-C46A042BD2B5}" type="presParOf" srcId="{CFFFA0B2-69EC-408A-ADD6-6D622988FC68}" destId="{8A3C1FA1-669E-4DBE-A3FB-F754CCA412FD}" srcOrd="0" destOrd="0" presId="urn:microsoft.com/office/officeart/2005/8/layout/default"/>
    <dgm:cxn modelId="{443DD61F-F24A-472B-AC53-4996F2F38E9F}" type="presParOf" srcId="{CFFFA0B2-69EC-408A-ADD6-6D622988FC68}" destId="{EC9DA43C-108B-467C-8FAD-342E46CD882B}" srcOrd="1" destOrd="0" presId="urn:microsoft.com/office/officeart/2005/8/layout/default"/>
    <dgm:cxn modelId="{E53B0438-1985-4F64-82B1-09B846CAA2F4}" type="presParOf" srcId="{CFFFA0B2-69EC-408A-ADD6-6D622988FC68}" destId="{A68845AA-56D6-4317-B00F-559677571524}" srcOrd="2" destOrd="0" presId="urn:microsoft.com/office/officeart/2005/8/layout/default"/>
    <dgm:cxn modelId="{EDE9C6E8-D109-4341-BCAC-474F7D3F375A}" type="presParOf" srcId="{CFFFA0B2-69EC-408A-ADD6-6D622988FC68}" destId="{99615DA6-D43C-4DCE-B095-5366F9666FE9}" srcOrd="3" destOrd="0" presId="urn:microsoft.com/office/officeart/2005/8/layout/default"/>
    <dgm:cxn modelId="{8CFAAE23-7CDC-4577-85AE-AB19C6077ED4}" type="presParOf" srcId="{CFFFA0B2-69EC-408A-ADD6-6D622988FC68}" destId="{D980EB6F-196E-4EEA-B678-F4644D48BFC7}" srcOrd="4" destOrd="0" presId="urn:microsoft.com/office/officeart/2005/8/layout/default"/>
    <dgm:cxn modelId="{493095B7-6F84-4A9D-A111-7DFFD763E175}" type="presParOf" srcId="{CFFFA0B2-69EC-408A-ADD6-6D622988FC68}" destId="{0A4AF7F5-77B7-4920-82FB-680EF9357625}" srcOrd="5" destOrd="0" presId="urn:microsoft.com/office/officeart/2005/8/layout/default"/>
    <dgm:cxn modelId="{2E4C1B7A-FC0A-4F70-8D6A-D26C4699B742}" type="presParOf" srcId="{CFFFA0B2-69EC-408A-ADD6-6D622988FC68}" destId="{51C26035-E23A-479A-B6B5-0D4BF80CBE44}" srcOrd="6" destOrd="0" presId="urn:microsoft.com/office/officeart/2005/8/layout/default"/>
    <dgm:cxn modelId="{43522ECB-EBB8-4573-A05E-C55A843632E6}" type="presParOf" srcId="{CFFFA0B2-69EC-408A-ADD6-6D622988FC68}" destId="{BAE2C050-E74E-458D-861A-E56AD86100E8}" srcOrd="7" destOrd="0" presId="urn:microsoft.com/office/officeart/2005/8/layout/default"/>
    <dgm:cxn modelId="{7759FCF8-116A-42CF-94F4-E649994D7B56}" type="presParOf" srcId="{CFFFA0B2-69EC-408A-ADD6-6D622988FC68}" destId="{E91CEB8C-3389-4DFF-80CD-045AB770DEFC}" srcOrd="8" destOrd="0" presId="urn:microsoft.com/office/officeart/2005/8/layout/default"/>
    <dgm:cxn modelId="{164D640A-0473-43C1-BF25-2C0A1BC66859}" type="presParOf" srcId="{CFFFA0B2-69EC-408A-ADD6-6D622988FC68}" destId="{83DCFE5F-3C88-4AD9-B2C5-122BCA654AF4}" srcOrd="9" destOrd="0" presId="urn:microsoft.com/office/officeart/2005/8/layout/default"/>
    <dgm:cxn modelId="{6CF0D256-ED98-47AD-9175-DAD8CF175C24}" type="presParOf" srcId="{CFFFA0B2-69EC-408A-ADD6-6D622988FC68}" destId="{F6453DB9-9CF4-4673-8612-A1FEADCDF56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A59F7C-7BD3-4081-A0AE-45D7AC4650E4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F21C18D-C679-4A7D-85FA-D2C84D503016}">
      <dgm:prSet custT="1"/>
      <dgm:spPr/>
      <dgm:t>
        <a:bodyPr/>
        <a:lstStyle/>
        <a:p>
          <a:r>
            <a:rPr lang="uk-UA" sz="3200" b="1" dirty="0">
              <a:solidFill>
                <a:schemeClr val="accent1">
                  <a:lumMod val="50000"/>
                </a:schemeClr>
              </a:solidFill>
            </a:rPr>
            <a:t>внутрішні</a:t>
          </a:r>
          <a:r>
            <a:rPr lang="uk-UA" sz="2600" dirty="0"/>
            <a:t> (діють виключно в межах правопорядку ЄС (установчі договори, акти інституцій ЄС, прецеденти судових органів ЄС);</a:t>
          </a:r>
          <a:endParaRPr lang="en-US" sz="2600" dirty="0"/>
        </a:p>
      </dgm:t>
    </dgm:pt>
    <dgm:pt modelId="{CB996333-E02E-4101-8A45-7C9B8FCC4384}" type="parTrans" cxnId="{0B3726EA-5A7D-4103-91C6-B277D9240BA9}">
      <dgm:prSet/>
      <dgm:spPr/>
      <dgm:t>
        <a:bodyPr/>
        <a:lstStyle/>
        <a:p>
          <a:endParaRPr lang="en-US"/>
        </a:p>
      </dgm:t>
    </dgm:pt>
    <dgm:pt modelId="{21B5EE87-6FBC-401B-AD31-E6FB79607807}" type="sibTrans" cxnId="{0B3726EA-5A7D-4103-91C6-B277D9240BA9}">
      <dgm:prSet/>
      <dgm:spPr/>
      <dgm:t>
        <a:bodyPr/>
        <a:lstStyle/>
        <a:p>
          <a:endParaRPr lang="en-US"/>
        </a:p>
      </dgm:t>
    </dgm:pt>
    <dgm:pt modelId="{62A3098D-CC65-4B5F-A7CA-DA2D3E3C20BC}">
      <dgm:prSet/>
      <dgm:spPr/>
      <dgm:t>
        <a:bodyPr/>
        <a:lstStyle/>
        <a:p>
          <a:r>
            <a:rPr lang="uk-UA" b="1" dirty="0">
              <a:solidFill>
                <a:schemeClr val="accent1">
                  <a:lumMod val="50000"/>
                </a:schemeClr>
              </a:solidFill>
            </a:rPr>
            <a:t>зовнішні </a:t>
          </a:r>
          <a:r>
            <a:rPr lang="uk-UA" dirty="0"/>
            <a:t>(діють як у межах правопорядку ЄС, так і поза ним (міжнародні договори ЄС, змішані угоди, як виняток договори держав-членів ЄС, інші норми міжнародного права). </a:t>
          </a:r>
          <a:endParaRPr lang="en-US" dirty="0"/>
        </a:p>
      </dgm:t>
    </dgm:pt>
    <dgm:pt modelId="{2F999609-33C2-4A52-9AA3-ECA5556341B3}" type="parTrans" cxnId="{4CA9C752-C2A0-4447-99B0-EF0B1B41A3A4}">
      <dgm:prSet/>
      <dgm:spPr/>
      <dgm:t>
        <a:bodyPr/>
        <a:lstStyle/>
        <a:p>
          <a:endParaRPr lang="en-US"/>
        </a:p>
      </dgm:t>
    </dgm:pt>
    <dgm:pt modelId="{4914B74D-8E5F-4C45-ADCA-FB3A4B974408}" type="sibTrans" cxnId="{4CA9C752-C2A0-4447-99B0-EF0B1B41A3A4}">
      <dgm:prSet/>
      <dgm:spPr/>
      <dgm:t>
        <a:bodyPr/>
        <a:lstStyle/>
        <a:p>
          <a:endParaRPr lang="en-US"/>
        </a:p>
      </dgm:t>
    </dgm:pt>
    <dgm:pt modelId="{D555DD12-D8BA-4A07-A77C-01F3AB0B135D}" type="pres">
      <dgm:prSet presAssocID="{15A59F7C-7BD3-4081-A0AE-45D7AC4650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7C237E-03D0-4F47-86AE-E2341A9C8525}" type="pres">
      <dgm:prSet presAssocID="{4F21C18D-C679-4A7D-85FA-D2C84D503016}" presName="hierRoot1" presStyleCnt="0"/>
      <dgm:spPr/>
    </dgm:pt>
    <dgm:pt modelId="{CBD3E643-0D09-45F6-A854-7CF1D039F892}" type="pres">
      <dgm:prSet presAssocID="{4F21C18D-C679-4A7D-85FA-D2C84D503016}" presName="composite" presStyleCnt="0"/>
      <dgm:spPr/>
    </dgm:pt>
    <dgm:pt modelId="{E3DA5913-474C-405E-B72B-B24F8A02A87F}" type="pres">
      <dgm:prSet presAssocID="{4F21C18D-C679-4A7D-85FA-D2C84D503016}" presName="background" presStyleLbl="node0" presStyleIdx="0" presStyleCnt="2"/>
      <dgm:spPr/>
    </dgm:pt>
    <dgm:pt modelId="{CA00B1F9-8C82-419D-9A84-0D51CECB2154}" type="pres">
      <dgm:prSet presAssocID="{4F21C18D-C679-4A7D-85FA-D2C84D503016}" presName="text" presStyleLbl="fgAcc0" presStyleIdx="0" presStyleCnt="2">
        <dgm:presLayoutVars>
          <dgm:chPref val="3"/>
        </dgm:presLayoutVars>
      </dgm:prSet>
      <dgm:spPr/>
    </dgm:pt>
    <dgm:pt modelId="{D0DF4241-B828-4CF2-85AC-630BD3B78BC9}" type="pres">
      <dgm:prSet presAssocID="{4F21C18D-C679-4A7D-85FA-D2C84D503016}" presName="hierChild2" presStyleCnt="0"/>
      <dgm:spPr/>
    </dgm:pt>
    <dgm:pt modelId="{041C8268-2435-4B2E-A187-F1FC1825E281}" type="pres">
      <dgm:prSet presAssocID="{62A3098D-CC65-4B5F-A7CA-DA2D3E3C20BC}" presName="hierRoot1" presStyleCnt="0"/>
      <dgm:spPr/>
    </dgm:pt>
    <dgm:pt modelId="{791BE7A0-77DC-45B4-A89B-3E16BD7B0E97}" type="pres">
      <dgm:prSet presAssocID="{62A3098D-CC65-4B5F-A7CA-DA2D3E3C20BC}" presName="composite" presStyleCnt="0"/>
      <dgm:spPr/>
    </dgm:pt>
    <dgm:pt modelId="{4BEF33C8-7E91-4396-B4FD-2AD314F8311A}" type="pres">
      <dgm:prSet presAssocID="{62A3098D-CC65-4B5F-A7CA-DA2D3E3C20BC}" presName="background" presStyleLbl="node0" presStyleIdx="1" presStyleCnt="2"/>
      <dgm:spPr/>
    </dgm:pt>
    <dgm:pt modelId="{941F46EC-F179-416D-9198-B4DA976A4761}" type="pres">
      <dgm:prSet presAssocID="{62A3098D-CC65-4B5F-A7CA-DA2D3E3C20BC}" presName="text" presStyleLbl="fgAcc0" presStyleIdx="1" presStyleCnt="2">
        <dgm:presLayoutVars>
          <dgm:chPref val="3"/>
        </dgm:presLayoutVars>
      </dgm:prSet>
      <dgm:spPr/>
    </dgm:pt>
    <dgm:pt modelId="{1C824EF0-FC08-4119-B60E-B1B55EDC8D58}" type="pres">
      <dgm:prSet presAssocID="{62A3098D-CC65-4B5F-A7CA-DA2D3E3C20BC}" presName="hierChild2" presStyleCnt="0"/>
      <dgm:spPr/>
    </dgm:pt>
  </dgm:ptLst>
  <dgm:cxnLst>
    <dgm:cxn modelId="{7639B101-13DA-48F8-A82A-5F2D2E9F948C}" type="presOf" srcId="{62A3098D-CC65-4B5F-A7CA-DA2D3E3C20BC}" destId="{941F46EC-F179-416D-9198-B4DA976A4761}" srcOrd="0" destOrd="0" presId="urn:microsoft.com/office/officeart/2005/8/layout/hierarchy1"/>
    <dgm:cxn modelId="{374A2F49-4066-42B6-A1E8-91E69A510142}" type="presOf" srcId="{15A59F7C-7BD3-4081-A0AE-45D7AC4650E4}" destId="{D555DD12-D8BA-4A07-A77C-01F3AB0B135D}" srcOrd="0" destOrd="0" presId="urn:microsoft.com/office/officeart/2005/8/layout/hierarchy1"/>
    <dgm:cxn modelId="{4CA9C752-C2A0-4447-99B0-EF0B1B41A3A4}" srcId="{15A59F7C-7BD3-4081-A0AE-45D7AC4650E4}" destId="{62A3098D-CC65-4B5F-A7CA-DA2D3E3C20BC}" srcOrd="1" destOrd="0" parTransId="{2F999609-33C2-4A52-9AA3-ECA5556341B3}" sibTransId="{4914B74D-8E5F-4C45-ADCA-FB3A4B974408}"/>
    <dgm:cxn modelId="{798181C7-79F0-413A-A588-C44F3B2AD613}" type="presOf" srcId="{4F21C18D-C679-4A7D-85FA-D2C84D503016}" destId="{CA00B1F9-8C82-419D-9A84-0D51CECB2154}" srcOrd="0" destOrd="0" presId="urn:microsoft.com/office/officeart/2005/8/layout/hierarchy1"/>
    <dgm:cxn modelId="{0B3726EA-5A7D-4103-91C6-B277D9240BA9}" srcId="{15A59F7C-7BD3-4081-A0AE-45D7AC4650E4}" destId="{4F21C18D-C679-4A7D-85FA-D2C84D503016}" srcOrd="0" destOrd="0" parTransId="{CB996333-E02E-4101-8A45-7C9B8FCC4384}" sibTransId="{21B5EE87-6FBC-401B-AD31-E6FB79607807}"/>
    <dgm:cxn modelId="{18DD5E65-6269-4B8A-8090-D117F4DC2A95}" type="presParOf" srcId="{D555DD12-D8BA-4A07-A77C-01F3AB0B135D}" destId="{027C237E-03D0-4F47-86AE-E2341A9C8525}" srcOrd="0" destOrd="0" presId="urn:microsoft.com/office/officeart/2005/8/layout/hierarchy1"/>
    <dgm:cxn modelId="{74432C35-EF3B-4F1C-A11A-3C66939E0927}" type="presParOf" srcId="{027C237E-03D0-4F47-86AE-E2341A9C8525}" destId="{CBD3E643-0D09-45F6-A854-7CF1D039F892}" srcOrd="0" destOrd="0" presId="urn:microsoft.com/office/officeart/2005/8/layout/hierarchy1"/>
    <dgm:cxn modelId="{FFE08B3C-1509-4027-8394-24EF20F51148}" type="presParOf" srcId="{CBD3E643-0D09-45F6-A854-7CF1D039F892}" destId="{E3DA5913-474C-405E-B72B-B24F8A02A87F}" srcOrd="0" destOrd="0" presId="urn:microsoft.com/office/officeart/2005/8/layout/hierarchy1"/>
    <dgm:cxn modelId="{B7E02507-5987-4EBC-AD3F-EC5A6CA24617}" type="presParOf" srcId="{CBD3E643-0D09-45F6-A854-7CF1D039F892}" destId="{CA00B1F9-8C82-419D-9A84-0D51CECB2154}" srcOrd="1" destOrd="0" presId="urn:microsoft.com/office/officeart/2005/8/layout/hierarchy1"/>
    <dgm:cxn modelId="{58EE1887-AF62-47E0-9151-8A5FBF293C44}" type="presParOf" srcId="{027C237E-03D0-4F47-86AE-E2341A9C8525}" destId="{D0DF4241-B828-4CF2-85AC-630BD3B78BC9}" srcOrd="1" destOrd="0" presId="urn:microsoft.com/office/officeart/2005/8/layout/hierarchy1"/>
    <dgm:cxn modelId="{FAF1CFA7-641A-47E6-A9DD-3C645694AB0D}" type="presParOf" srcId="{D555DD12-D8BA-4A07-A77C-01F3AB0B135D}" destId="{041C8268-2435-4B2E-A187-F1FC1825E281}" srcOrd="1" destOrd="0" presId="urn:microsoft.com/office/officeart/2005/8/layout/hierarchy1"/>
    <dgm:cxn modelId="{E4328059-4288-40C5-A5B5-92FD1306C59E}" type="presParOf" srcId="{041C8268-2435-4B2E-A187-F1FC1825E281}" destId="{791BE7A0-77DC-45B4-A89B-3E16BD7B0E97}" srcOrd="0" destOrd="0" presId="urn:microsoft.com/office/officeart/2005/8/layout/hierarchy1"/>
    <dgm:cxn modelId="{B7A53E82-6FD1-4F56-998C-95414FB53E2D}" type="presParOf" srcId="{791BE7A0-77DC-45B4-A89B-3E16BD7B0E97}" destId="{4BEF33C8-7E91-4396-B4FD-2AD314F8311A}" srcOrd="0" destOrd="0" presId="urn:microsoft.com/office/officeart/2005/8/layout/hierarchy1"/>
    <dgm:cxn modelId="{13A90401-0527-4633-A423-028840ACBF2E}" type="presParOf" srcId="{791BE7A0-77DC-45B4-A89B-3E16BD7B0E97}" destId="{941F46EC-F179-416D-9198-B4DA976A4761}" srcOrd="1" destOrd="0" presId="urn:microsoft.com/office/officeart/2005/8/layout/hierarchy1"/>
    <dgm:cxn modelId="{38BBCD25-C2DA-4732-A606-592F32473EDC}" type="presParOf" srcId="{041C8268-2435-4B2E-A187-F1FC1825E281}" destId="{1C824EF0-FC08-4119-B60E-B1B55EDC8D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9E94B7-11CA-4C13-BACF-C00B83805EF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B7BCCD6-85A0-41B7-9687-B4FA347C1434}">
      <dgm:prSet/>
      <dgm:spPr/>
      <dgm:t>
        <a:bodyPr/>
        <a:lstStyle/>
        <a:p>
          <a:r>
            <a:rPr lang="uk-UA"/>
            <a:t>джерела, що приймаються ЄС як суб’єктом права (міжнародні угоди ЄС); </a:t>
          </a:r>
          <a:endParaRPr lang="en-US"/>
        </a:p>
      </dgm:t>
    </dgm:pt>
    <dgm:pt modelId="{0D376BBB-9D84-4DC1-94BE-D2F21BE07FD8}" type="parTrans" cxnId="{6A9C36CC-25EE-43F3-8849-6EF927064D46}">
      <dgm:prSet/>
      <dgm:spPr/>
      <dgm:t>
        <a:bodyPr/>
        <a:lstStyle/>
        <a:p>
          <a:endParaRPr lang="en-US"/>
        </a:p>
      </dgm:t>
    </dgm:pt>
    <dgm:pt modelId="{2328B296-3CCE-439C-A144-E488B7F555C8}" type="sibTrans" cxnId="{6A9C36CC-25EE-43F3-8849-6EF927064D46}">
      <dgm:prSet/>
      <dgm:spPr/>
      <dgm:t>
        <a:bodyPr/>
        <a:lstStyle/>
        <a:p>
          <a:endParaRPr lang="en-US"/>
        </a:p>
      </dgm:t>
    </dgm:pt>
    <dgm:pt modelId="{185F0D5C-EBF7-439C-856A-704D72CA1C7A}">
      <dgm:prSet/>
      <dgm:spPr/>
      <dgm:t>
        <a:bodyPr/>
        <a:lstStyle/>
        <a:p>
          <a:r>
            <a:rPr lang="uk-UA"/>
            <a:t>джерела, що приймаються державами-членами (установчі договори ЄС); </a:t>
          </a:r>
          <a:endParaRPr lang="en-US"/>
        </a:p>
      </dgm:t>
    </dgm:pt>
    <dgm:pt modelId="{2083E728-494B-4510-96A1-DB625B2571ED}" type="parTrans" cxnId="{7DCB63C6-2B07-4C7F-8A7F-CB6DD0509920}">
      <dgm:prSet/>
      <dgm:spPr/>
      <dgm:t>
        <a:bodyPr/>
        <a:lstStyle/>
        <a:p>
          <a:endParaRPr lang="en-US"/>
        </a:p>
      </dgm:t>
    </dgm:pt>
    <dgm:pt modelId="{0ABF15E9-43EE-4866-A5CE-485BB9DDAFB9}" type="sibTrans" cxnId="{7DCB63C6-2B07-4C7F-8A7F-CB6DD0509920}">
      <dgm:prSet/>
      <dgm:spPr/>
      <dgm:t>
        <a:bodyPr/>
        <a:lstStyle/>
        <a:p>
          <a:endParaRPr lang="en-US"/>
        </a:p>
      </dgm:t>
    </dgm:pt>
    <dgm:pt modelId="{B836F471-B79F-4BFB-9AA5-AE32A06647B3}">
      <dgm:prSet/>
      <dgm:spPr/>
      <dgm:t>
        <a:bodyPr/>
        <a:lstStyle/>
        <a:p>
          <a:r>
            <a:rPr lang="uk-UA"/>
            <a:t>акти Ради ЄС, Парламенту ЄС тощо. </a:t>
          </a:r>
          <a:endParaRPr lang="en-US"/>
        </a:p>
      </dgm:t>
    </dgm:pt>
    <dgm:pt modelId="{82251DD5-1238-4B59-8D06-96A93FDFE8F7}" type="parTrans" cxnId="{6719E1EF-D51C-45F0-B2A4-717BCEDE75E7}">
      <dgm:prSet/>
      <dgm:spPr/>
      <dgm:t>
        <a:bodyPr/>
        <a:lstStyle/>
        <a:p>
          <a:endParaRPr lang="en-US"/>
        </a:p>
      </dgm:t>
    </dgm:pt>
    <dgm:pt modelId="{5D688984-E0FE-47DD-B75B-9578AF94DAF3}" type="sibTrans" cxnId="{6719E1EF-D51C-45F0-B2A4-717BCEDE75E7}">
      <dgm:prSet/>
      <dgm:spPr/>
      <dgm:t>
        <a:bodyPr/>
        <a:lstStyle/>
        <a:p>
          <a:endParaRPr lang="en-US"/>
        </a:p>
      </dgm:t>
    </dgm:pt>
    <dgm:pt modelId="{4654F937-12B3-4C8D-AF6C-689C9CAB586C}" type="pres">
      <dgm:prSet presAssocID="{309E94B7-11CA-4C13-BACF-C00B83805E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4B5A54-7497-46F0-81D0-333A7E5F55B8}" type="pres">
      <dgm:prSet presAssocID="{1B7BCCD6-85A0-41B7-9687-B4FA347C1434}" presName="hierRoot1" presStyleCnt="0"/>
      <dgm:spPr/>
    </dgm:pt>
    <dgm:pt modelId="{71D6C374-E1CC-49C1-8342-2F27B49A1CBA}" type="pres">
      <dgm:prSet presAssocID="{1B7BCCD6-85A0-41B7-9687-B4FA347C1434}" presName="composite" presStyleCnt="0"/>
      <dgm:spPr/>
    </dgm:pt>
    <dgm:pt modelId="{AA6AABA0-1250-43E1-827A-FD71DA6D4C22}" type="pres">
      <dgm:prSet presAssocID="{1B7BCCD6-85A0-41B7-9687-B4FA347C1434}" presName="background" presStyleLbl="node0" presStyleIdx="0" presStyleCnt="3"/>
      <dgm:spPr/>
    </dgm:pt>
    <dgm:pt modelId="{25C5502C-211E-4B80-ADEB-586202E79CFB}" type="pres">
      <dgm:prSet presAssocID="{1B7BCCD6-85A0-41B7-9687-B4FA347C1434}" presName="text" presStyleLbl="fgAcc0" presStyleIdx="0" presStyleCnt="3">
        <dgm:presLayoutVars>
          <dgm:chPref val="3"/>
        </dgm:presLayoutVars>
      </dgm:prSet>
      <dgm:spPr/>
    </dgm:pt>
    <dgm:pt modelId="{EB668564-07E2-40E4-89CE-61822E1EB893}" type="pres">
      <dgm:prSet presAssocID="{1B7BCCD6-85A0-41B7-9687-B4FA347C1434}" presName="hierChild2" presStyleCnt="0"/>
      <dgm:spPr/>
    </dgm:pt>
    <dgm:pt modelId="{80CC1009-040E-4F87-B323-8AAB3B085FD8}" type="pres">
      <dgm:prSet presAssocID="{185F0D5C-EBF7-439C-856A-704D72CA1C7A}" presName="hierRoot1" presStyleCnt="0"/>
      <dgm:spPr/>
    </dgm:pt>
    <dgm:pt modelId="{B10A6420-79DB-4DE9-A4B1-A404200F7404}" type="pres">
      <dgm:prSet presAssocID="{185F0D5C-EBF7-439C-856A-704D72CA1C7A}" presName="composite" presStyleCnt="0"/>
      <dgm:spPr/>
    </dgm:pt>
    <dgm:pt modelId="{ABCF00A8-A14C-4C37-9BEB-7B8925EB0DA8}" type="pres">
      <dgm:prSet presAssocID="{185F0D5C-EBF7-439C-856A-704D72CA1C7A}" presName="background" presStyleLbl="node0" presStyleIdx="1" presStyleCnt="3"/>
      <dgm:spPr/>
    </dgm:pt>
    <dgm:pt modelId="{D6827BB6-97DD-4874-BAFB-FBECC8D2112C}" type="pres">
      <dgm:prSet presAssocID="{185F0D5C-EBF7-439C-856A-704D72CA1C7A}" presName="text" presStyleLbl="fgAcc0" presStyleIdx="1" presStyleCnt="3">
        <dgm:presLayoutVars>
          <dgm:chPref val="3"/>
        </dgm:presLayoutVars>
      </dgm:prSet>
      <dgm:spPr/>
    </dgm:pt>
    <dgm:pt modelId="{10A78BED-345E-40B2-B4CE-F540F95C9FC7}" type="pres">
      <dgm:prSet presAssocID="{185F0D5C-EBF7-439C-856A-704D72CA1C7A}" presName="hierChild2" presStyleCnt="0"/>
      <dgm:spPr/>
    </dgm:pt>
    <dgm:pt modelId="{46AFBF56-F0E8-4998-8BD0-67EF3D6BC317}" type="pres">
      <dgm:prSet presAssocID="{B836F471-B79F-4BFB-9AA5-AE32A06647B3}" presName="hierRoot1" presStyleCnt="0"/>
      <dgm:spPr/>
    </dgm:pt>
    <dgm:pt modelId="{674F2AE4-F923-44D9-B4DA-6BE4724784ED}" type="pres">
      <dgm:prSet presAssocID="{B836F471-B79F-4BFB-9AA5-AE32A06647B3}" presName="composite" presStyleCnt="0"/>
      <dgm:spPr/>
    </dgm:pt>
    <dgm:pt modelId="{9218F2DD-90B0-4492-91B9-945AF62ED75D}" type="pres">
      <dgm:prSet presAssocID="{B836F471-B79F-4BFB-9AA5-AE32A06647B3}" presName="background" presStyleLbl="node0" presStyleIdx="2" presStyleCnt="3"/>
      <dgm:spPr/>
    </dgm:pt>
    <dgm:pt modelId="{DF7C5938-EC64-4768-B78F-D979D177AC45}" type="pres">
      <dgm:prSet presAssocID="{B836F471-B79F-4BFB-9AA5-AE32A06647B3}" presName="text" presStyleLbl="fgAcc0" presStyleIdx="2" presStyleCnt="3">
        <dgm:presLayoutVars>
          <dgm:chPref val="3"/>
        </dgm:presLayoutVars>
      </dgm:prSet>
      <dgm:spPr/>
    </dgm:pt>
    <dgm:pt modelId="{03C56983-3BDD-4A77-870B-754044A54FA1}" type="pres">
      <dgm:prSet presAssocID="{B836F471-B79F-4BFB-9AA5-AE32A06647B3}" presName="hierChild2" presStyleCnt="0"/>
      <dgm:spPr/>
    </dgm:pt>
  </dgm:ptLst>
  <dgm:cxnLst>
    <dgm:cxn modelId="{BA6FA80A-4250-464A-8F37-1515AE526E38}" type="presOf" srcId="{309E94B7-11CA-4C13-BACF-C00B83805EF9}" destId="{4654F937-12B3-4C8D-AF6C-689C9CAB586C}" srcOrd="0" destOrd="0" presId="urn:microsoft.com/office/officeart/2005/8/layout/hierarchy1"/>
    <dgm:cxn modelId="{FA920225-4188-4C0E-BC40-F852424181A8}" type="presOf" srcId="{B836F471-B79F-4BFB-9AA5-AE32A06647B3}" destId="{DF7C5938-EC64-4768-B78F-D979D177AC45}" srcOrd="0" destOrd="0" presId="urn:microsoft.com/office/officeart/2005/8/layout/hierarchy1"/>
    <dgm:cxn modelId="{865AE188-1716-4EBC-B33D-FF06F000D678}" type="presOf" srcId="{185F0D5C-EBF7-439C-856A-704D72CA1C7A}" destId="{D6827BB6-97DD-4874-BAFB-FBECC8D2112C}" srcOrd="0" destOrd="0" presId="urn:microsoft.com/office/officeart/2005/8/layout/hierarchy1"/>
    <dgm:cxn modelId="{7DCB63C6-2B07-4C7F-8A7F-CB6DD0509920}" srcId="{309E94B7-11CA-4C13-BACF-C00B83805EF9}" destId="{185F0D5C-EBF7-439C-856A-704D72CA1C7A}" srcOrd="1" destOrd="0" parTransId="{2083E728-494B-4510-96A1-DB625B2571ED}" sibTransId="{0ABF15E9-43EE-4866-A5CE-485BB9DDAFB9}"/>
    <dgm:cxn modelId="{6A9C36CC-25EE-43F3-8849-6EF927064D46}" srcId="{309E94B7-11CA-4C13-BACF-C00B83805EF9}" destId="{1B7BCCD6-85A0-41B7-9687-B4FA347C1434}" srcOrd="0" destOrd="0" parTransId="{0D376BBB-9D84-4DC1-94BE-D2F21BE07FD8}" sibTransId="{2328B296-3CCE-439C-A144-E488B7F555C8}"/>
    <dgm:cxn modelId="{E12963D4-76DF-4FB2-BF12-D77B76C6EC11}" type="presOf" srcId="{1B7BCCD6-85A0-41B7-9687-B4FA347C1434}" destId="{25C5502C-211E-4B80-ADEB-586202E79CFB}" srcOrd="0" destOrd="0" presId="urn:microsoft.com/office/officeart/2005/8/layout/hierarchy1"/>
    <dgm:cxn modelId="{6719E1EF-D51C-45F0-B2A4-717BCEDE75E7}" srcId="{309E94B7-11CA-4C13-BACF-C00B83805EF9}" destId="{B836F471-B79F-4BFB-9AA5-AE32A06647B3}" srcOrd="2" destOrd="0" parTransId="{82251DD5-1238-4B59-8D06-96A93FDFE8F7}" sibTransId="{5D688984-E0FE-47DD-B75B-9578AF94DAF3}"/>
    <dgm:cxn modelId="{F0B18A87-CE65-49AD-873C-DD9746D16C84}" type="presParOf" srcId="{4654F937-12B3-4C8D-AF6C-689C9CAB586C}" destId="{CE4B5A54-7497-46F0-81D0-333A7E5F55B8}" srcOrd="0" destOrd="0" presId="urn:microsoft.com/office/officeart/2005/8/layout/hierarchy1"/>
    <dgm:cxn modelId="{7C88EAF6-AEC2-4EC8-8565-C4035172ABDA}" type="presParOf" srcId="{CE4B5A54-7497-46F0-81D0-333A7E5F55B8}" destId="{71D6C374-E1CC-49C1-8342-2F27B49A1CBA}" srcOrd="0" destOrd="0" presId="urn:microsoft.com/office/officeart/2005/8/layout/hierarchy1"/>
    <dgm:cxn modelId="{2FC5F8C2-E16B-4321-BFD8-20605698D3AB}" type="presParOf" srcId="{71D6C374-E1CC-49C1-8342-2F27B49A1CBA}" destId="{AA6AABA0-1250-43E1-827A-FD71DA6D4C22}" srcOrd="0" destOrd="0" presId="urn:microsoft.com/office/officeart/2005/8/layout/hierarchy1"/>
    <dgm:cxn modelId="{2FB5B8C7-E52A-4C5F-880F-481E4CC73502}" type="presParOf" srcId="{71D6C374-E1CC-49C1-8342-2F27B49A1CBA}" destId="{25C5502C-211E-4B80-ADEB-586202E79CFB}" srcOrd="1" destOrd="0" presId="urn:microsoft.com/office/officeart/2005/8/layout/hierarchy1"/>
    <dgm:cxn modelId="{2300A845-8D05-482B-8131-B9BAF9EEF53E}" type="presParOf" srcId="{CE4B5A54-7497-46F0-81D0-333A7E5F55B8}" destId="{EB668564-07E2-40E4-89CE-61822E1EB893}" srcOrd="1" destOrd="0" presId="urn:microsoft.com/office/officeart/2005/8/layout/hierarchy1"/>
    <dgm:cxn modelId="{A78A40C5-A4DE-4525-B3FD-734AA16CE756}" type="presParOf" srcId="{4654F937-12B3-4C8D-AF6C-689C9CAB586C}" destId="{80CC1009-040E-4F87-B323-8AAB3B085FD8}" srcOrd="1" destOrd="0" presId="urn:microsoft.com/office/officeart/2005/8/layout/hierarchy1"/>
    <dgm:cxn modelId="{09E8B2D1-4B16-45AE-8137-1BEDFD392429}" type="presParOf" srcId="{80CC1009-040E-4F87-B323-8AAB3B085FD8}" destId="{B10A6420-79DB-4DE9-A4B1-A404200F7404}" srcOrd="0" destOrd="0" presId="urn:microsoft.com/office/officeart/2005/8/layout/hierarchy1"/>
    <dgm:cxn modelId="{8D55AA26-5BEA-4718-9AC1-E39330545A69}" type="presParOf" srcId="{B10A6420-79DB-4DE9-A4B1-A404200F7404}" destId="{ABCF00A8-A14C-4C37-9BEB-7B8925EB0DA8}" srcOrd="0" destOrd="0" presId="urn:microsoft.com/office/officeart/2005/8/layout/hierarchy1"/>
    <dgm:cxn modelId="{E015AC2C-3984-489F-8901-FF7DD09FE22E}" type="presParOf" srcId="{B10A6420-79DB-4DE9-A4B1-A404200F7404}" destId="{D6827BB6-97DD-4874-BAFB-FBECC8D2112C}" srcOrd="1" destOrd="0" presId="urn:microsoft.com/office/officeart/2005/8/layout/hierarchy1"/>
    <dgm:cxn modelId="{F5348033-5CA3-43B4-8B48-E4E8BF1A995C}" type="presParOf" srcId="{80CC1009-040E-4F87-B323-8AAB3B085FD8}" destId="{10A78BED-345E-40B2-B4CE-F540F95C9FC7}" srcOrd="1" destOrd="0" presId="urn:microsoft.com/office/officeart/2005/8/layout/hierarchy1"/>
    <dgm:cxn modelId="{54BAC4F2-2E43-4D7F-A2AC-F55ACD85CA0D}" type="presParOf" srcId="{4654F937-12B3-4C8D-AF6C-689C9CAB586C}" destId="{46AFBF56-F0E8-4998-8BD0-67EF3D6BC317}" srcOrd="2" destOrd="0" presId="urn:microsoft.com/office/officeart/2005/8/layout/hierarchy1"/>
    <dgm:cxn modelId="{D8A8F20B-7F2E-480B-9C0E-D83704B97808}" type="presParOf" srcId="{46AFBF56-F0E8-4998-8BD0-67EF3D6BC317}" destId="{674F2AE4-F923-44D9-B4DA-6BE4724784ED}" srcOrd="0" destOrd="0" presId="urn:microsoft.com/office/officeart/2005/8/layout/hierarchy1"/>
    <dgm:cxn modelId="{1EBE01E7-53CB-4353-A813-673231703D5C}" type="presParOf" srcId="{674F2AE4-F923-44D9-B4DA-6BE4724784ED}" destId="{9218F2DD-90B0-4492-91B9-945AF62ED75D}" srcOrd="0" destOrd="0" presId="urn:microsoft.com/office/officeart/2005/8/layout/hierarchy1"/>
    <dgm:cxn modelId="{97716701-B19B-4E1B-BCAB-3397654B35EC}" type="presParOf" srcId="{674F2AE4-F923-44D9-B4DA-6BE4724784ED}" destId="{DF7C5938-EC64-4768-B78F-D979D177AC45}" srcOrd="1" destOrd="0" presId="urn:microsoft.com/office/officeart/2005/8/layout/hierarchy1"/>
    <dgm:cxn modelId="{E386227C-48F0-4029-A37C-89E0C221F534}" type="presParOf" srcId="{46AFBF56-F0E8-4998-8BD0-67EF3D6BC317}" destId="{03C56983-3BDD-4A77-870B-754044A54F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982488-95BB-491F-9F8B-5D0EBD45A26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B44334-6D92-4D23-9F24-23EBDD1BB42B}">
      <dgm:prSet custT="1"/>
      <dgm:spPr/>
      <dgm:t>
        <a:bodyPr/>
        <a:lstStyle/>
        <a:p>
          <a:r>
            <a:rPr lang="uk-UA" sz="3200" b="1" dirty="0">
              <a:solidFill>
                <a:schemeClr val="accent1">
                  <a:lumMod val="50000"/>
                </a:schemeClr>
              </a:solidFill>
            </a:rPr>
            <a:t>писані</a:t>
          </a:r>
          <a:r>
            <a:rPr lang="uk-UA" sz="2500" dirty="0"/>
            <a:t> (договори про приєднання нових держав-членів; міжнародні договори ЄС; нормативно-правові акти, ухвалені інституціями ЄС); </a:t>
          </a:r>
          <a:endParaRPr lang="en-US" sz="2500" dirty="0"/>
        </a:p>
      </dgm:t>
    </dgm:pt>
    <dgm:pt modelId="{E7D48C89-E462-4115-AC67-5450D219A0F6}" type="parTrans" cxnId="{77251C8E-4B82-412D-8983-BB5F77226F86}">
      <dgm:prSet/>
      <dgm:spPr/>
      <dgm:t>
        <a:bodyPr/>
        <a:lstStyle/>
        <a:p>
          <a:endParaRPr lang="en-US"/>
        </a:p>
      </dgm:t>
    </dgm:pt>
    <dgm:pt modelId="{A35F0581-E86F-458C-9CEE-8B4F2DF7F0E5}" type="sibTrans" cxnId="{77251C8E-4B82-412D-8983-BB5F77226F86}">
      <dgm:prSet/>
      <dgm:spPr/>
      <dgm:t>
        <a:bodyPr/>
        <a:lstStyle/>
        <a:p>
          <a:endParaRPr lang="en-US"/>
        </a:p>
      </dgm:t>
    </dgm:pt>
    <dgm:pt modelId="{754A662A-31C4-4CA6-914E-719E59099EBE}">
      <dgm:prSet custT="1"/>
      <dgm:spPr/>
      <dgm:t>
        <a:bodyPr/>
        <a:lstStyle/>
        <a:p>
          <a:r>
            <a:rPr lang="uk-UA" sz="3200" b="1" dirty="0">
              <a:solidFill>
                <a:schemeClr val="accent1">
                  <a:lumMod val="50000"/>
                </a:schemeClr>
              </a:solidFill>
            </a:rPr>
            <a:t>неписані </a:t>
          </a:r>
          <a:r>
            <a:rPr lang="uk-UA" sz="2500" dirty="0"/>
            <a:t>(основні принципи права ЄС та прецеденти судових органів ЄС).</a:t>
          </a:r>
          <a:endParaRPr lang="en-US" sz="2500" dirty="0"/>
        </a:p>
      </dgm:t>
    </dgm:pt>
    <dgm:pt modelId="{EA1F6B29-9CA9-419B-898C-C0D021465477}" type="parTrans" cxnId="{C5555DB2-6B2D-4DAA-A0D9-217F8F350A8B}">
      <dgm:prSet/>
      <dgm:spPr/>
      <dgm:t>
        <a:bodyPr/>
        <a:lstStyle/>
        <a:p>
          <a:endParaRPr lang="en-US"/>
        </a:p>
      </dgm:t>
    </dgm:pt>
    <dgm:pt modelId="{8457C023-D12A-4151-9D12-2ED9079EE1F5}" type="sibTrans" cxnId="{C5555DB2-6B2D-4DAA-A0D9-217F8F350A8B}">
      <dgm:prSet/>
      <dgm:spPr/>
      <dgm:t>
        <a:bodyPr/>
        <a:lstStyle/>
        <a:p>
          <a:endParaRPr lang="en-US"/>
        </a:p>
      </dgm:t>
    </dgm:pt>
    <dgm:pt modelId="{91D000D4-F2D0-40AA-86DC-FF6B652BECC9}" type="pres">
      <dgm:prSet presAssocID="{88982488-95BB-491F-9F8B-5D0EBD45A2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EB3287-6AE4-466D-A53C-E00EBDE7CD6A}" type="pres">
      <dgm:prSet presAssocID="{C6B44334-6D92-4D23-9F24-23EBDD1BB42B}" presName="hierRoot1" presStyleCnt="0"/>
      <dgm:spPr/>
    </dgm:pt>
    <dgm:pt modelId="{85DAB3BB-BC2E-47CF-9D40-8C87456B5B47}" type="pres">
      <dgm:prSet presAssocID="{C6B44334-6D92-4D23-9F24-23EBDD1BB42B}" presName="composite" presStyleCnt="0"/>
      <dgm:spPr/>
    </dgm:pt>
    <dgm:pt modelId="{33E73C41-D276-424F-A183-EEE76ED2B9CF}" type="pres">
      <dgm:prSet presAssocID="{C6B44334-6D92-4D23-9F24-23EBDD1BB42B}" presName="background" presStyleLbl="node0" presStyleIdx="0" presStyleCnt="1"/>
      <dgm:spPr/>
    </dgm:pt>
    <dgm:pt modelId="{F593DDEB-B697-48D6-920F-98A4DAF8DB4A}" type="pres">
      <dgm:prSet presAssocID="{C6B44334-6D92-4D23-9F24-23EBDD1BB42B}" presName="text" presStyleLbl="fgAcc0" presStyleIdx="0" presStyleCnt="1" custScaleX="336002">
        <dgm:presLayoutVars>
          <dgm:chPref val="3"/>
        </dgm:presLayoutVars>
      </dgm:prSet>
      <dgm:spPr/>
    </dgm:pt>
    <dgm:pt modelId="{FE6C1244-CB05-4DDE-BC2F-6FF9DDE4F838}" type="pres">
      <dgm:prSet presAssocID="{C6B44334-6D92-4D23-9F24-23EBDD1BB42B}" presName="hierChild2" presStyleCnt="0"/>
      <dgm:spPr/>
    </dgm:pt>
    <dgm:pt modelId="{207BDE5B-614A-47DE-AA5C-40F1B9995AEA}" type="pres">
      <dgm:prSet presAssocID="{EA1F6B29-9CA9-419B-898C-C0D021465477}" presName="Name10" presStyleLbl="parChTrans1D2" presStyleIdx="0" presStyleCnt="1"/>
      <dgm:spPr/>
    </dgm:pt>
    <dgm:pt modelId="{8AF0F5B0-E83B-453E-AA5D-E5AC04DFD4A9}" type="pres">
      <dgm:prSet presAssocID="{754A662A-31C4-4CA6-914E-719E59099EBE}" presName="hierRoot2" presStyleCnt="0"/>
      <dgm:spPr/>
    </dgm:pt>
    <dgm:pt modelId="{C586D64B-84CC-4027-8AC9-A7D271314F28}" type="pres">
      <dgm:prSet presAssocID="{754A662A-31C4-4CA6-914E-719E59099EBE}" presName="composite2" presStyleCnt="0"/>
      <dgm:spPr/>
    </dgm:pt>
    <dgm:pt modelId="{A5D76A7F-AE33-4234-9E07-6FAB02C19C50}" type="pres">
      <dgm:prSet presAssocID="{754A662A-31C4-4CA6-914E-719E59099EBE}" presName="background2" presStyleLbl="node2" presStyleIdx="0" presStyleCnt="1"/>
      <dgm:spPr/>
    </dgm:pt>
    <dgm:pt modelId="{1C1293F2-4DFF-43FE-A8B4-E75001C8B6EF}" type="pres">
      <dgm:prSet presAssocID="{754A662A-31C4-4CA6-914E-719E59099EBE}" presName="text2" presStyleLbl="fgAcc2" presStyleIdx="0" presStyleCnt="1" custScaleX="329784">
        <dgm:presLayoutVars>
          <dgm:chPref val="3"/>
        </dgm:presLayoutVars>
      </dgm:prSet>
      <dgm:spPr/>
    </dgm:pt>
    <dgm:pt modelId="{1A9491F9-F80B-4B68-93A0-ED6D5E10D26E}" type="pres">
      <dgm:prSet presAssocID="{754A662A-31C4-4CA6-914E-719E59099EBE}" presName="hierChild3" presStyleCnt="0"/>
      <dgm:spPr/>
    </dgm:pt>
  </dgm:ptLst>
  <dgm:cxnLst>
    <dgm:cxn modelId="{2CE86813-896C-4B57-A4DE-84E1849DF238}" type="presOf" srcId="{754A662A-31C4-4CA6-914E-719E59099EBE}" destId="{1C1293F2-4DFF-43FE-A8B4-E75001C8B6EF}" srcOrd="0" destOrd="0" presId="urn:microsoft.com/office/officeart/2005/8/layout/hierarchy1"/>
    <dgm:cxn modelId="{50110A52-B07D-4F07-A256-C986D91AE851}" type="presOf" srcId="{EA1F6B29-9CA9-419B-898C-C0D021465477}" destId="{207BDE5B-614A-47DE-AA5C-40F1B9995AEA}" srcOrd="0" destOrd="0" presId="urn:microsoft.com/office/officeart/2005/8/layout/hierarchy1"/>
    <dgm:cxn modelId="{1D82F485-2696-408C-89C1-4F893F8B8D32}" type="presOf" srcId="{88982488-95BB-491F-9F8B-5D0EBD45A263}" destId="{91D000D4-F2D0-40AA-86DC-FF6B652BECC9}" srcOrd="0" destOrd="0" presId="urn:microsoft.com/office/officeart/2005/8/layout/hierarchy1"/>
    <dgm:cxn modelId="{77251C8E-4B82-412D-8983-BB5F77226F86}" srcId="{88982488-95BB-491F-9F8B-5D0EBD45A263}" destId="{C6B44334-6D92-4D23-9F24-23EBDD1BB42B}" srcOrd="0" destOrd="0" parTransId="{E7D48C89-E462-4115-AC67-5450D219A0F6}" sibTransId="{A35F0581-E86F-458C-9CEE-8B4F2DF7F0E5}"/>
    <dgm:cxn modelId="{C5555DB2-6B2D-4DAA-A0D9-217F8F350A8B}" srcId="{C6B44334-6D92-4D23-9F24-23EBDD1BB42B}" destId="{754A662A-31C4-4CA6-914E-719E59099EBE}" srcOrd="0" destOrd="0" parTransId="{EA1F6B29-9CA9-419B-898C-C0D021465477}" sibTransId="{8457C023-D12A-4151-9D12-2ED9079EE1F5}"/>
    <dgm:cxn modelId="{E7827EDA-E44B-4796-BCE7-5DC65EA3CBA9}" type="presOf" srcId="{C6B44334-6D92-4D23-9F24-23EBDD1BB42B}" destId="{F593DDEB-B697-48D6-920F-98A4DAF8DB4A}" srcOrd="0" destOrd="0" presId="urn:microsoft.com/office/officeart/2005/8/layout/hierarchy1"/>
    <dgm:cxn modelId="{121FD603-C37E-4808-92C1-91B04B92DA14}" type="presParOf" srcId="{91D000D4-F2D0-40AA-86DC-FF6B652BECC9}" destId="{6CEB3287-6AE4-466D-A53C-E00EBDE7CD6A}" srcOrd="0" destOrd="0" presId="urn:microsoft.com/office/officeart/2005/8/layout/hierarchy1"/>
    <dgm:cxn modelId="{A1FD1612-ED70-4E82-A3DC-A3D77A6C3058}" type="presParOf" srcId="{6CEB3287-6AE4-466D-A53C-E00EBDE7CD6A}" destId="{85DAB3BB-BC2E-47CF-9D40-8C87456B5B47}" srcOrd="0" destOrd="0" presId="urn:microsoft.com/office/officeart/2005/8/layout/hierarchy1"/>
    <dgm:cxn modelId="{23FE35BB-CE83-43F9-93A1-D336F7947CC1}" type="presParOf" srcId="{85DAB3BB-BC2E-47CF-9D40-8C87456B5B47}" destId="{33E73C41-D276-424F-A183-EEE76ED2B9CF}" srcOrd="0" destOrd="0" presId="urn:microsoft.com/office/officeart/2005/8/layout/hierarchy1"/>
    <dgm:cxn modelId="{2B69D6AE-415C-4E58-8D80-56519606E5CC}" type="presParOf" srcId="{85DAB3BB-BC2E-47CF-9D40-8C87456B5B47}" destId="{F593DDEB-B697-48D6-920F-98A4DAF8DB4A}" srcOrd="1" destOrd="0" presId="urn:microsoft.com/office/officeart/2005/8/layout/hierarchy1"/>
    <dgm:cxn modelId="{768ED27D-5EA3-4028-A741-8DB85BF38DAB}" type="presParOf" srcId="{6CEB3287-6AE4-466D-A53C-E00EBDE7CD6A}" destId="{FE6C1244-CB05-4DDE-BC2F-6FF9DDE4F838}" srcOrd="1" destOrd="0" presId="urn:microsoft.com/office/officeart/2005/8/layout/hierarchy1"/>
    <dgm:cxn modelId="{A6E7057E-9185-428B-9A4B-BB0582422C40}" type="presParOf" srcId="{FE6C1244-CB05-4DDE-BC2F-6FF9DDE4F838}" destId="{207BDE5B-614A-47DE-AA5C-40F1B9995AEA}" srcOrd="0" destOrd="0" presId="urn:microsoft.com/office/officeart/2005/8/layout/hierarchy1"/>
    <dgm:cxn modelId="{4A1045A6-7FE4-4B2B-9C49-396A7E7C579D}" type="presParOf" srcId="{FE6C1244-CB05-4DDE-BC2F-6FF9DDE4F838}" destId="{8AF0F5B0-E83B-453E-AA5D-E5AC04DFD4A9}" srcOrd="1" destOrd="0" presId="urn:microsoft.com/office/officeart/2005/8/layout/hierarchy1"/>
    <dgm:cxn modelId="{E41B29B4-CB41-403A-9689-54083E09BB69}" type="presParOf" srcId="{8AF0F5B0-E83B-453E-AA5D-E5AC04DFD4A9}" destId="{C586D64B-84CC-4027-8AC9-A7D271314F28}" srcOrd="0" destOrd="0" presId="urn:microsoft.com/office/officeart/2005/8/layout/hierarchy1"/>
    <dgm:cxn modelId="{E3EFF0C3-AFDD-4360-B13F-D8B3EC90C43C}" type="presParOf" srcId="{C586D64B-84CC-4027-8AC9-A7D271314F28}" destId="{A5D76A7F-AE33-4234-9E07-6FAB02C19C50}" srcOrd="0" destOrd="0" presId="urn:microsoft.com/office/officeart/2005/8/layout/hierarchy1"/>
    <dgm:cxn modelId="{426F1431-DB21-40A5-BB7E-75D6BDCA6D9C}" type="presParOf" srcId="{C586D64B-84CC-4027-8AC9-A7D271314F28}" destId="{1C1293F2-4DFF-43FE-A8B4-E75001C8B6EF}" srcOrd="1" destOrd="0" presId="urn:microsoft.com/office/officeart/2005/8/layout/hierarchy1"/>
    <dgm:cxn modelId="{F865F7BF-6575-41A7-8494-34FDED7B696A}" type="presParOf" srcId="{8AF0F5B0-E83B-453E-AA5D-E5AC04DFD4A9}" destId="{1A9491F9-F80B-4B68-93A0-ED6D5E10D2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80D251-D235-4BB5-A3B4-39B087491C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945843-68FB-4D4E-B443-DE0A5463424F}">
      <dgm:prSet/>
      <dgm:spPr/>
      <dgm:t>
        <a:bodyPr/>
        <a:lstStyle/>
        <a:p>
          <a:r>
            <a:rPr lang="uk-UA"/>
            <a:t>1) установчі договори (</a:t>
          </a:r>
          <a:r>
            <a:rPr lang="uk-UA" i="1"/>
            <a:t>“первинне законодавство”</a:t>
          </a:r>
          <a:r>
            <a:rPr lang="uk-UA"/>
            <a:t>);</a:t>
          </a:r>
          <a:endParaRPr lang="en-US"/>
        </a:p>
      </dgm:t>
    </dgm:pt>
    <dgm:pt modelId="{DAD81043-0FC5-438F-ADB5-8909E837255A}" type="parTrans" cxnId="{5C85815F-B117-4796-8D4F-0492B949B07C}">
      <dgm:prSet/>
      <dgm:spPr/>
      <dgm:t>
        <a:bodyPr/>
        <a:lstStyle/>
        <a:p>
          <a:endParaRPr lang="en-US"/>
        </a:p>
      </dgm:t>
    </dgm:pt>
    <dgm:pt modelId="{7E416CD7-32E9-4BF2-8FE2-5EA21CDAEAFB}" type="sibTrans" cxnId="{5C85815F-B117-4796-8D4F-0492B949B07C}">
      <dgm:prSet/>
      <dgm:spPr/>
      <dgm:t>
        <a:bodyPr/>
        <a:lstStyle/>
        <a:p>
          <a:endParaRPr lang="en-US"/>
        </a:p>
      </dgm:t>
    </dgm:pt>
    <dgm:pt modelId="{4323F536-E76F-4266-B447-C2DD8963012B}">
      <dgm:prSet/>
      <dgm:spPr/>
      <dgm:t>
        <a:bodyPr/>
        <a:lstStyle/>
        <a:p>
          <a:r>
            <a:rPr lang="uk-UA"/>
            <a:t>2) міжнародні (додаткові) угоди з міжнародними організаціями та іншими країнами;</a:t>
          </a:r>
          <a:endParaRPr lang="en-US"/>
        </a:p>
      </dgm:t>
    </dgm:pt>
    <dgm:pt modelId="{3C53A7CD-71E0-415C-9EFD-4FD54E8D3EA7}" type="parTrans" cxnId="{8602DF6F-0C61-4890-BDB6-0496EEB49A95}">
      <dgm:prSet/>
      <dgm:spPr/>
      <dgm:t>
        <a:bodyPr/>
        <a:lstStyle/>
        <a:p>
          <a:endParaRPr lang="en-US"/>
        </a:p>
      </dgm:t>
    </dgm:pt>
    <dgm:pt modelId="{7E658D7A-39C4-4735-AAFD-8700AC65C7F4}" type="sibTrans" cxnId="{8602DF6F-0C61-4890-BDB6-0496EEB49A95}">
      <dgm:prSet/>
      <dgm:spPr/>
      <dgm:t>
        <a:bodyPr/>
        <a:lstStyle/>
        <a:p>
          <a:endParaRPr lang="en-US"/>
        </a:p>
      </dgm:t>
    </dgm:pt>
    <dgm:pt modelId="{1136FA54-A77F-416C-9653-9A24A09BD064}">
      <dgm:prSet/>
      <dgm:spPr/>
      <dgm:t>
        <a:bodyPr/>
        <a:lstStyle/>
        <a:p>
          <a:r>
            <a:rPr lang="uk-UA"/>
            <a:t>3) регламенти, директиви, рекомендації та висновки (</a:t>
          </a:r>
          <a:r>
            <a:rPr lang="uk-UA" i="1"/>
            <a:t>“вторинне законодавство”</a:t>
          </a:r>
          <a:r>
            <a:rPr lang="uk-UA"/>
            <a:t>);</a:t>
          </a:r>
          <a:endParaRPr lang="en-US"/>
        </a:p>
      </dgm:t>
    </dgm:pt>
    <dgm:pt modelId="{3F07612D-BDEB-4DF9-9C7D-A03B51795D79}" type="parTrans" cxnId="{A59AF6BB-3104-4C77-A2C5-7900DF46E1ED}">
      <dgm:prSet/>
      <dgm:spPr/>
      <dgm:t>
        <a:bodyPr/>
        <a:lstStyle/>
        <a:p>
          <a:endParaRPr lang="en-US"/>
        </a:p>
      </dgm:t>
    </dgm:pt>
    <dgm:pt modelId="{C184AFA2-858C-4839-903B-B2F9CE123DE0}" type="sibTrans" cxnId="{A59AF6BB-3104-4C77-A2C5-7900DF46E1ED}">
      <dgm:prSet/>
      <dgm:spPr/>
      <dgm:t>
        <a:bodyPr/>
        <a:lstStyle/>
        <a:p>
          <a:endParaRPr lang="en-US"/>
        </a:p>
      </dgm:t>
    </dgm:pt>
    <dgm:pt modelId="{50A3F260-5E33-4FFA-BDC7-1B11FB5751BD}">
      <dgm:prSet/>
      <dgm:spPr/>
      <dgm:t>
        <a:bodyPr/>
        <a:lstStyle/>
        <a:p>
          <a:r>
            <a:rPr lang="uk-UA"/>
            <a:t>4) рішення, висновки Європейського Суду Правосуддя (ЄСП), а також загальні принципи, розроблені ЄСП.</a:t>
          </a:r>
          <a:endParaRPr lang="en-US"/>
        </a:p>
      </dgm:t>
    </dgm:pt>
    <dgm:pt modelId="{C25041A6-525D-4031-9B79-E99F2C6D27EA}" type="parTrans" cxnId="{098F73F4-B4CE-4DD5-8D78-212134F0B7D4}">
      <dgm:prSet/>
      <dgm:spPr/>
      <dgm:t>
        <a:bodyPr/>
        <a:lstStyle/>
        <a:p>
          <a:endParaRPr lang="en-US"/>
        </a:p>
      </dgm:t>
    </dgm:pt>
    <dgm:pt modelId="{829A2258-E92B-404A-A0CC-4513D339CD09}" type="sibTrans" cxnId="{098F73F4-B4CE-4DD5-8D78-212134F0B7D4}">
      <dgm:prSet/>
      <dgm:spPr/>
      <dgm:t>
        <a:bodyPr/>
        <a:lstStyle/>
        <a:p>
          <a:endParaRPr lang="en-US"/>
        </a:p>
      </dgm:t>
    </dgm:pt>
    <dgm:pt modelId="{82405433-8FFF-4D93-AB63-E489233855F8}" type="pres">
      <dgm:prSet presAssocID="{7C80D251-D235-4BB5-A3B4-39B087491CB5}" presName="linear" presStyleCnt="0">
        <dgm:presLayoutVars>
          <dgm:animLvl val="lvl"/>
          <dgm:resizeHandles val="exact"/>
        </dgm:presLayoutVars>
      </dgm:prSet>
      <dgm:spPr/>
    </dgm:pt>
    <dgm:pt modelId="{76900F5A-8209-4C53-893B-BD098A44B436}" type="pres">
      <dgm:prSet presAssocID="{D2945843-68FB-4D4E-B443-DE0A5463424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1132B4-B01E-40B0-ABEF-439F22EFE0BB}" type="pres">
      <dgm:prSet presAssocID="{7E416CD7-32E9-4BF2-8FE2-5EA21CDAEAFB}" presName="spacer" presStyleCnt="0"/>
      <dgm:spPr/>
    </dgm:pt>
    <dgm:pt modelId="{F7EF2C34-66D1-47E1-811F-A0214A8C7795}" type="pres">
      <dgm:prSet presAssocID="{4323F536-E76F-4266-B447-C2DD896301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807A9A1-8C24-4E9F-85AE-2A95A4E5D772}" type="pres">
      <dgm:prSet presAssocID="{7E658D7A-39C4-4735-AAFD-8700AC65C7F4}" presName="spacer" presStyleCnt="0"/>
      <dgm:spPr/>
    </dgm:pt>
    <dgm:pt modelId="{D22E3059-3172-4EB7-842C-3A7729621A64}" type="pres">
      <dgm:prSet presAssocID="{1136FA54-A77F-416C-9653-9A24A09BD06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3AA5623-D105-4DA3-A8E3-8B92A0E2EC19}" type="pres">
      <dgm:prSet presAssocID="{C184AFA2-858C-4839-903B-B2F9CE123DE0}" presName="spacer" presStyleCnt="0"/>
      <dgm:spPr/>
    </dgm:pt>
    <dgm:pt modelId="{0EB3CDA8-2D73-4088-9D70-F64734D95F8E}" type="pres">
      <dgm:prSet presAssocID="{50A3F260-5E33-4FFA-BDC7-1B11FB5751B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70A6F1C-4E8F-4571-956A-ED46919D9C32}" type="presOf" srcId="{4323F536-E76F-4266-B447-C2DD8963012B}" destId="{F7EF2C34-66D1-47E1-811F-A0214A8C7795}" srcOrd="0" destOrd="0" presId="urn:microsoft.com/office/officeart/2005/8/layout/vList2"/>
    <dgm:cxn modelId="{5C85815F-B117-4796-8D4F-0492B949B07C}" srcId="{7C80D251-D235-4BB5-A3B4-39B087491CB5}" destId="{D2945843-68FB-4D4E-B443-DE0A5463424F}" srcOrd="0" destOrd="0" parTransId="{DAD81043-0FC5-438F-ADB5-8909E837255A}" sibTransId="{7E416CD7-32E9-4BF2-8FE2-5EA21CDAEAFB}"/>
    <dgm:cxn modelId="{8602DF6F-0C61-4890-BDB6-0496EEB49A95}" srcId="{7C80D251-D235-4BB5-A3B4-39B087491CB5}" destId="{4323F536-E76F-4266-B447-C2DD8963012B}" srcOrd="1" destOrd="0" parTransId="{3C53A7CD-71E0-415C-9EFD-4FD54E8D3EA7}" sibTransId="{7E658D7A-39C4-4735-AAFD-8700AC65C7F4}"/>
    <dgm:cxn modelId="{068B7280-B4AC-42CE-87A1-DEAA8F74BD01}" type="presOf" srcId="{50A3F260-5E33-4FFA-BDC7-1B11FB5751BD}" destId="{0EB3CDA8-2D73-4088-9D70-F64734D95F8E}" srcOrd="0" destOrd="0" presId="urn:microsoft.com/office/officeart/2005/8/layout/vList2"/>
    <dgm:cxn modelId="{BBCF75AB-A468-46C4-81DC-82EEDDEA990B}" type="presOf" srcId="{1136FA54-A77F-416C-9653-9A24A09BD064}" destId="{D22E3059-3172-4EB7-842C-3A7729621A64}" srcOrd="0" destOrd="0" presId="urn:microsoft.com/office/officeart/2005/8/layout/vList2"/>
    <dgm:cxn modelId="{A59AF6BB-3104-4C77-A2C5-7900DF46E1ED}" srcId="{7C80D251-D235-4BB5-A3B4-39B087491CB5}" destId="{1136FA54-A77F-416C-9653-9A24A09BD064}" srcOrd="2" destOrd="0" parTransId="{3F07612D-BDEB-4DF9-9C7D-A03B51795D79}" sibTransId="{C184AFA2-858C-4839-903B-B2F9CE123DE0}"/>
    <dgm:cxn modelId="{953C44CB-6323-46D9-BBFE-DBCC6E35ADFB}" type="presOf" srcId="{D2945843-68FB-4D4E-B443-DE0A5463424F}" destId="{76900F5A-8209-4C53-893B-BD098A44B436}" srcOrd="0" destOrd="0" presId="urn:microsoft.com/office/officeart/2005/8/layout/vList2"/>
    <dgm:cxn modelId="{5A7136D4-B978-49CA-8875-83033D37C011}" type="presOf" srcId="{7C80D251-D235-4BB5-A3B4-39B087491CB5}" destId="{82405433-8FFF-4D93-AB63-E489233855F8}" srcOrd="0" destOrd="0" presId="urn:microsoft.com/office/officeart/2005/8/layout/vList2"/>
    <dgm:cxn modelId="{098F73F4-B4CE-4DD5-8D78-212134F0B7D4}" srcId="{7C80D251-D235-4BB5-A3B4-39B087491CB5}" destId="{50A3F260-5E33-4FFA-BDC7-1B11FB5751BD}" srcOrd="3" destOrd="0" parTransId="{C25041A6-525D-4031-9B79-E99F2C6D27EA}" sibTransId="{829A2258-E92B-404A-A0CC-4513D339CD09}"/>
    <dgm:cxn modelId="{E49E7336-189C-4819-A24F-38C6EF714D2C}" type="presParOf" srcId="{82405433-8FFF-4D93-AB63-E489233855F8}" destId="{76900F5A-8209-4C53-893B-BD098A44B436}" srcOrd="0" destOrd="0" presId="urn:microsoft.com/office/officeart/2005/8/layout/vList2"/>
    <dgm:cxn modelId="{7870A7C5-505E-46E8-BF02-F415CCF55EBE}" type="presParOf" srcId="{82405433-8FFF-4D93-AB63-E489233855F8}" destId="{E81132B4-B01E-40B0-ABEF-439F22EFE0BB}" srcOrd="1" destOrd="0" presId="urn:microsoft.com/office/officeart/2005/8/layout/vList2"/>
    <dgm:cxn modelId="{DF99E32D-F5B4-4C7F-8A63-163031274E0A}" type="presParOf" srcId="{82405433-8FFF-4D93-AB63-E489233855F8}" destId="{F7EF2C34-66D1-47E1-811F-A0214A8C7795}" srcOrd="2" destOrd="0" presId="urn:microsoft.com/office/officeart/2005/8/layout/vList2"/>
    <dgm:cxn modelId="{8643A457-11B2-4B96-AFFF-EFD335A5FE3C}" type="presParOf" srcId="{82405433-8FFF-4D93-AB63-E489233855F8}" destId="{9807A9A1-8C24-4E9F-85AE-2A95A4E5D772}" srcOrd="3" destOrd="0" presId="urn:microsoft.com/office/officeart/2005/8/layout/vList2"/>
    <dgm:cxn modelId="{BFCE2B86-FD7E-41B7-AA78-4D8F7C98C90B}" type="presParOf" srcId="{82405433-8FFF-4D93-AB63-E489233855F8}" destId="{D22E3059-3172-4EB7-842C-3A7729621A64}" srcOrd="4" destOrd="0" presId="urn:microsoft.com/office/officeart/2005/8/layout/vList2"/>
    <dgm:cxn modelId="{B7F551A6-909B-43D9-A08F-5D9FCB4ABF57}" type="presParOf" srcId="{82405433-8FFF-4D93-AB63-E489233855F8}" destId="{F3AA5623-D105-4DA3-A8E3-8B92A0E2EC19}" srcOrd="5" destOrd="0" presId="urn:microsoft.com/office/officeart/2005/8/layout/vList2"/>
    <dgm:cxn modelId="{355115B2-D54D-47B7-874B-DBD6A092E67A}" type="presParOf" srcId="{82405433-8FFF-4D93-AB63-E489233855F8}" destId="{0EB3CDA8-2D73-4088-9D70-F64734D95F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836E66-FC4A-4AD0-9AE5-6AFFFFADF55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5F907B-7B15-43C5-8A9F-7919CAA5C0E8}">
      <dgm:prSet/>
      <dgm:spPr/>
      <dgm:t>
        <a:bodyPr/>
        <a:lstStyle/>
        <a:p>
          <a:r>
            <a:rPr lang="uk-UA" b="0"/>
            <a:t>Слід зазначити, що у вітчизняній й іноземній юридичній літературі </a:t>
          </a:r>
          <a:r>
            <a:rPr lang="ru-RU" b="0"/>
            <a:t>поняття </a:t>
          </a:r>
          <a:r>
            <a:rPr lang="ru-RU"/>
            <a:t>«ПРАВОВА СИСТЕМА ЄС» </a:t>
          </a:r>
          <a:r>
            <a:rPr lang="ru-RU" b="0"/>
            <a:t>часто ототожнюється з поняттям </a:t>
          </a:r>
          <a:r>
            <a:rPr lang="ru-RU"/>
            <a:t>«ACQUIS».</a:t>
          </a:r>
          <a:endParaRPr lang="en-US"/>
        </a:p>
      </dgm:t>
    </dgm:pt>
    <dgm:pt modelId="{2573DCF0-666F-4757-8FA4-512AC283FCE1}" type="parTrans" cxnId="{86F8C113-9D7F-40FB-B742-E4F90D16C7C4}">
      <dgm:prSet/>
      <dgm:spPr/>
      <dgm:t>
        <a:bodyPr/>
        <a:lstStyle/>
        <a:p>
          <a:endParaRPr lang="en-US"/>
        </a:p>
      </dgm:t>
    </dgm:pt>
    <dgm:pt modelId="{4577DC97-53C4-4ACB-B7B7-0DC4741D47B4}" type="sibTrans" cxnId="{86F8C113-9D7F-40FB-B742-E4F90D16C7C4}">
      <dgm:prSet/>
      <dgm:spPr/>
      <dgm:t>
        <a:bodyPr/>
        <a:lstStyle/>
        <a:p>
          <a:endParaRPr lang="en-US"/>
        </a:p>
      </dgm:t>
    </dgm:pt>
    <dgm:pt modelId="{254E46F5-2004-4119-9EC4-5689202F08DC}">
      <dgm:prSet/>
      <dgm:spPr/>
      <dgm:t>
        <a:bodyPr/>
        <a:lstStyle/>
        <a:p>
          <a:r>
            <a:rPr lang="ru-RU" b="0" dirty="0"/>
            <a:t>Слово «</a:t>
          </a:r>
          <a:r>
            <a:rPr lang="ru-RU" b="0" dirty="0" err="1"/>
            <a:t>acquis</a:t>
          </a:r>
          <a:r>
            <a:rPr lang="ru-RU" b="0" dirty="0"/>
            <a:t>» є </a:t>
          </a:r>
          <a:r>
            <a:rPr lang="ru-RU" b="0" dirty="0" err="1"/>
            <a:t>французьким</a:t>
          </a:r>
          <a:r>
            <a:rPr lang="ru-RU" b="0" dirty="0"/>
            <a:t> </a:t>
          </a:r>
          <a:r>
            <a:rPr lang="ru-RU" b="0" dirty="0" err="1"/>
            <a:t>терміном</a:t>
          </a:r>
          <a:r>
            <a:rPr lang="ru-RU" b="0" dirty="0"/>
            <a:t>, </a:t>
          </a:r>
          <a:r>
            <a:rPr lang="ru-RU" b="0" dirty="0" err="1"/>
            <a:t>який</a:t>
          </a:r>
          <a:r>
            <a:rPr lang="ru-RU" b="0" dirty="0"/>
            <a:t> за </a:t>
          </a:r>
          <a:r>
            <a:rPr lang="ru-RU" b="0" dirty="0" err="1"/>
            <a:t>часів</a:t>
          </a:r>
          <a:r>
            <a:rPr lang="ru-RU" b="0" dirty="0"/>
            <a:t> </a:t>
          </a:r>
          <a:r>
            <a:rPr lang="ru-RU" b="0" dirty="0" err="1"/>
            <a:t>існування</a:t>
          </a:r>
          <a:r>
            <a:rPr lang="ru-RU" b="0" dirty="0"/>
            <a:t> </a:t>
          </a:r>
          <a:r>
            <a:rPr lang="ru-RU" b="0" dirty="0" err="1"/>
            <a:t>Європейського</a:t>
          </a:r>
          <a:r>
            <a:rPr lang="ru-RU" b="0" dirty="0"/>
            <a:t> </a:t>
          </a:r>
          <a:r>
            <a:rPr lang="ru-RU" b="0" dirty="0" err="1"/>
            <a:t>Співтовариства</a:t>
          </a:r>
          <a:r>
            <a:rPr lang="ru-RU" b="0" dirty="0"/>
            <a:t> </a:t>
          </a:r>
          <a:r>
            <a:rPr lang="ru-RU" b="0" i="1" dirty="0" err="1"/>
            <a:t>виражав</a:t>
          </a:r>
          <a:r>
            <a:rPr lang="ru-RU" b="0" i="1" dirty="0"/>
            <a:t> всю </a:t>
          </a:r>
          <a:r>
            <a:rPr lang="ru-RU" b="0" i="1" dirty="0" err="1"/>
            <a:t>сукупність</a:t>
          </a:r>
          <a:r>
            <a:rPr lang="ru-RU" b="0" i="1" dirty="0"/>
            <a:t> </a:t>
          </a:r>
          <a:r>
            <a:rPr lang="ru-RU" b="0" i="1" dirty="0" err="1"/>
            <a:t>його</a:t>
          </a:r>
          <a:r>
            <a:rPr lang="ru-RU" b="0" i="1" dirty="0"/>
            <a:t> норм, а також прав і </a:t>
          </a:r>
          <a:r>
            <a:rPr lang="ru-RU" b="0" i="1" dirty="0" err="1"/>
            <a:t>принципів</a:t>
          </a:r>
          <a:r>
            <a:rPr lang="ru-RU" b="0" i="1" dirty="0"/>
            <a:t>, </a:t>
          </a:r>
          <a:r>
            <a:rPr lang="ru-RU" b="0" i="1" dirty="0" err="1"/>
            <a:t>що</a:t>
          </a:r>
          <a:r>
            <a:rPr lang="ru-RU" b="0" i="1" dirty="0"/>
            <a:t> з них </a:t>
          </a:r>
          <a:r>
            <a:rPr lang="ru-RU" b="0" i="1" dirty="0" err="1"/>
            <a:t>походять</a:t>
          </a:r>
          <a:r>
            <a:rPr lang="ru-RU" b="0" dirty="0"/>
            <a:t>. На той час </a:t>
          </a:r>
          <a:r>
            <a:rPr lang="ru-RU" b="0" dirty="0" err="1"/>
            <a:t>дане</a:t>
          </a:r>
          <a:r>
            <a:rPr lang="ru-RU" b="0" dirty="0"/>
            <a:t> слово </a:t>
          </a:r>
          <a:r>
            <a:rPr lang="ru-RU" b="0" dirty="0" err="1"/>
            <a:t>використовувалось</a:t>
          </a:r>
          <a:r>
            <a:rPr lang="ru-RU" b="0" dirty="0"/>
            <a:t> у </a:t>
          </a:r>
          <a:r>
            <a:rPr lang="uk-UA" b="0" dirty="0"/>
            <a:t>словосполученні «а</a:t>
          </a:r>
          <a:r>
            <a:rPr lang="en-US" b="0" dirty="0" err="1"/>
            <a:t>cquis</a:t>
          </a:r>
          <a:r>
            <a:rPr lang="en-US" b="0" dirty="0"/>
            <a:t> </a:t>
          </a:r>
          <a:r>
            <a:rPr lang="en-US" b="0" dirty="0" err="1"/>
            <a:t>communautaire</a:t>
          </a:r>
          <a:r>
            <a:rPr lang="en-US" b="0" dirty="0"/>
            <a:t>» («</a:t>
          </a:r>
          <a:r>
            <a:rPr lang="uk-UA" b="0" dirty="0"/>
            <a:t>доробок спільноти»).</a:t>
          </a:r>
          <a:endParaRPr lang="en-US" dirty="0"/>
        </a:p>
      </dgm:t>
    </dgm:pt>
    <dgm:pt modelId="{4BEB948D-84F2-45B6-B617-5C08B215C3DE}" type="parTrans" cxnId="{92711BD2-8FB8-425C-BD6E-84D058F1C470}">
      <dgm:prSet/>
      <dgm:spPr/>
      <dgm:t>
        <a:bodyPr/>
        <a:lstStyle/>
        <a:p>
          <a:endParaRPr lang="en-US"/>
        </a:p>
      </dgm:t>
    </dgm:pt>
    <dgm:pt modelId="{B28DC1ED-F31F-4A8E-BF6A-A4F1C2B44ACE}" type="sibTrans" cxnId="{92711BD2-8FB8-425C-BD6E-84D058F1C470}">
      <dgm:prSet/>
      <dgm:spPr/>
      <dgm:t>
        <a:bodyPr/>
        <a:lstStyle/>
        <a:p>
          <a:endParaRPr lang="en-US"/>
        </a:p>
      </dgm:t>
    </dgm:pt>
    <dgm:pt modelId="{064CBB06-0858-4F71-89B2-4EC708108F66}" type="pres">
      <dgm:prSet presAssocID="{16836E66-FC4A-4AD0-9AE5-6AFFFFADF551}" presName="linear" presStyleCnt="0">
        <dgm:presLayoutVars>
          <dgm:animLvl val="lvl"/>
          <dgm:resizeHandles val="exact"/>
        </dgm:presLayoutVars>
      </dgm:prSet>
      <dgm:spPr/>
    </dgm:pt>
    <dgm:pt modelId="{82F61191-74E0-431F-BBF8-792BAB2CC131}" type="pres">
      <dgm:prSet presAssocID="{A95F907B-7B15-43C5-8A9F-7919CAA5C0E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0714E2C-3C6A-4B50-97AC-BA067FD50672}" type="pres">
      <dgm:prSet presAssocID="{4577DC97-53C4-4ACB-B7B7-0DC4741D47B4}" presName="spacer" presStyleCnt="0"/>
      <dgm:spPr/>
    </dgm:pt>
    <dgm:pt modelId="{362536F5-5DF2-4B46-8C0A-0D9EDB223B65}" type="pres">
      <dgm:prSet presAssocID="{254E46F5-2004-4119-9EC4-5689202F08D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3662C13-0413-4B43-B019-78CE8EF3E393}" type="presOf" srcId="{A95F907B-7B15-43C5-8A9F-7919CAA5C0E8}" destId="{82F61191-74E0-431F-BBF8-792BAB2CC131}" srcOrd="0" destOrd="0" presId="urn:microsoft.com/office/officeart/2005/8/layout/vList2"/>
    <dgm:cxn modelId="{86F8C113-9D7F-40FB-B742-E4F90D16C7C4}" srcId="{16836E66-FC4A-4AD0-9AE5-6AFFFFADF551}" destId="{A95F907B-7B15-43C5-8A9F-7919CAA5C0E8}" srcOrd="0" destOrd="0" parTransId="{2573DCF0-666F-4757-8FA4-512AC283FCE1}" sibTransId="{4577DC97-53C4-4ACB-B7B7-0DC4741D47B4}"/>
    <dgm:cxn modelId="{86BCB81A-D92A-4DE7-B3F7-B8FA881959BD}" type="presOf" srcId="{16836E66-FC4A-4AD0-9AE5-6AFFFFADF551}" destId="{064CBB06-0858-4F71-89B2-4EC708108F66}" srcOrd="0" destOrd="0" presId="urn:microsoft.com/office/officeart/2005/8/layout/vList2"/>
    <dgm:cxn modelId="{630339B7-C3E9-4B1E-9077-B07F35B69967}" type="presOf" srcId="{254E46F5-2004-4119-9EC4-5689202F08DC}" destId="{362536F5-5DF2-4B46-8C0A-0D9EDB223B65}" srcOrd="0" destOrd="0" presId="urn:microsoft.com/office/officeart/2005/8/layout/vList2"/>
    <dgm:cxn modelId="{92711BD2-8FB8-425C-BD6E-84D058F1C470}" srcId="{16836E66-FC4A-4AD0-9AE5-6AFFFFADF551}" destId="{254E46F5-2004-4119-9EC4-5689202F08DC}" srcOrd="1" destOrd="0" parTransId="{4BEB948D-84F2-45B6-B617-5C08B215C3DE}" sibTransId="{B28DC1ED-F31F-4A8E-BF6A-A4F1C2B44ACE}"/>
    <dgm:cxn modelId="{8BBDE44F-4DF2-4B6D-9BA9-6A2467585A0F}" type="presParOf" srcId="{064CBB06-0858-4F71-89B2-4EC708108F66}" destId="{82F61191-74E0-431F-BBF8-792BAB2CC131}" srcOrd="0" destOrd="0" presId="urn:microsoft.com/office/officeart/2005/8/layout/vList2"/>
    <dgm:cxn modelId="{43CC3DBB-951F-458C-9697-90E3CC7E8D4C}" type="presParOf" srcId="{064CBB06-0858-4F71-89B2-4EC708108F66}" destId="{A0714E2C-3C6A-4B50-97AC-BA067FD50672}" srcOrd="1" destOrd="0" presId="urn:microsoft.com/office/officeart/2005/8/layout/vList2"/>
    <dgm:cxn modelId="{DDBC9404-895E-4F87-8629-FBB3548CEF95}" type="presParOf" srcId="{064CBB06-0858-4F71-89B2-4EC708108F66}" destId="{362536F5-5DF2-4B46-8C0A-0D9EDB223B6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BAAD78A-311B-49BB-9693-98E0B30D3B4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00F0E4-A6BD-4946-B19F-E3364C94F8BB}">
      <dgm:prSet custT="1"/>
      <dgm:spPr/>
      <dgm:t>
        <a:bodyPr/>
        <a:lstStyle/>
        <a:p>
          <a:pPr algn="just"/>
          <a:r>
            <a:rPr lang="uk-UA" sz="2400" b="1" dirty="0">
              <a:solidFill>
                <a:schemeClr val="accent1">
                  <a:lumMod val="50000"/>
                </a:schemeClr>
              </a:solidFill>
            </a:rPr>
            <a:t>«а</a:t>
          </a:r>
          <a:r>
            <a:rPr lang="en-US" sz="2400" b="1" dirty="0" err="1">
              <a:solidFill>
                <a:schemeClr val="accent1">
                  <a:lumMod val="50000"/>
                </a:schemeClr>
              </a:solidFill>
            </a:rPr>
            <a:t>cquis</a:t>
          </a:r>
          <a:r>
            <a:rPr lang="en-US" sz="24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1">
                  <a:lumMod val="50000"/>
                </a:schemeClr>
              </a:solidFill>
            </a:rPr>
            <a:t>communautaire</a:t>
          </a:r>
          <a:r>
            <a:rPr lang="en-US" sz="2400" b="1" dirty="0">
              <a:solidFill>
                <a:schemeClr val="accent1">
                  <a:lumMod val="50000"/>
                </a:schemeClr>
              </a:solidFill>
            </a:rPr>
            <a:t>» («</a:t>
          </a:r>
          <a:r>
            <a:rPr lang="uk-UA" sz="2400" b="1" dirty="0">
              <a:solidFill>
                <a:schemeClr val="accent1">
                  <a:lumMod val="50000"/>
                </a:schemeClr>
              </a:solidFill>
            </a:rPr>
            <a:t>доробок спільноти») </a:t>
          </a:r>
          <a:r>
            <a:rPr lang="uk-UA" sz="1600" b="0" dirty="0"/>
            <a:t>– увесь комплекс норм права в ЄС, які створювались та розвивались протягом майже 50 років та містять декілька тисяч різних видів правових актів і майже 9 тисяч рішень Суду ЄС. Таким чином, це сукупність спільних прав і зобов'язань, обов'язкових до виконання в усіх країнах – членах ЄС;</a:t>
          </a:r>
          <a:endParaRPr lang="en-US" sz="1600" dirty="0"/>
        </a:p>
      </dgm:t>
    </dgm:pt>
    <dgm:pt modelId="{CC440B4F-0E88-4915-B148-3A069E744EF9}" type="parTrans" cxnId="{7E2F2D4B-A64A-4321-BCAA-87B8784FE153}">
      <dgm:prSet/>
      <dgm:spPr/>
      <dgm:t>
        <a:bodyPr/>
        <a:lstStyle/>
        <a:p>
          <a:endParaRPr lang="en-US"/>
        </a:p>
      </dgm:t>
    </dgm:pt>
    <dgm:pt modelId="{0085CB72-3EE7-441C-B797-C883F5D25B63}" type="sibTrans" cxnId="{7E2F2D4B-A64A-4321-BCAA-87B8784FE153}">
      <dgm:prSet/>
      <dgm:spPr/>
      <dgm:t>
        <a:bodyPr/>
        <a:lstStyle/>
        <a:p>
          <a:endParaRPr lang="en-US"/>
        </a:p>
      </dgm:t>
    </dgm:pt>
    <dgm:pt modelId="{D6355F5F-7341-4819-9936-48DC0917CD88}">
      <dgm:prSet custT="1"/>
      <dgm:spPr/>
      <dgm:t>
        <a:bodyPr/>
        <a:lstStyle/>
        <a:p>
          <a:r>
            <a:rPr lang="uk-UA" sz="2000" b="1" dirty="0">
              <a:solidFill>
                <a:schemeClr val="accent1">
                  <a:lumMod val="50000"/>
                </a:schemeClr>
              </a:solidFill>
            </a:rPr>
            <a:t>«а</a:t>
          </a:r>
          <a:r>
            <a:rPr lang="en-US" sz="2000" b="1" dirty="0" err="1">
              <a:solidFill>
                <a:schemeClr val="accent1">
                  <a:lumMod val="50000"/>
                </a:schemeClr>
              </a:solidFill>
            </a:rPr>
            <a:t>cquis</a:t>
          </a:r>
          <a:r>
            <a:rPr lang="en-US" sz="2000" b="1" dirty="0">
              <a:solidFill>
                <a:schemeClr val="accent1">
                  <a:lumMod val="50000"/>
                </a:schemeClr>
              </a:solidFill>
            </a:rPr>
            <a:t> de </a:t>
          </a:r>
          <a:r>
            <a:rPr lang="en-US" sz="2000" b="1" dirty="0" err="1">
              <a:solidFill>
                <a:schemeClr val="accent1">
                  <a:lumMod val="50000"/>
                </a:schemeClr>
              </a:solidFill>
            </a:rPr>
            <a:t>I'Union</a:t>
          </a:r>
          <a:r>
            <a:rPr lang="en-US" sz="2000" b="1" dirty="0">
              <a:solidFill>
                <a:schemeClr val="accent1">
                  <a:lumMod val="50000"/>
                </a:schemeClr>
              </a:solidFill>
            </a:rPr>
            <a:t>» </a:t>
          </a:r>
          <a:r>
            <a:rPr lang="en-US" sz="1500" dirty="0"/>
            <a:t>– </a:t>
          </a:r>
          <a:r>
            <a:rPr lang="uk-UA" sz="1500" b="0" dirty="0"/>
            <a:t>сукупність юридичних норм, що виникли в процесі розвитку ЄС; фактично співпадає за значенням з терміном «право ЄС»;</a:t>
          </a:r>
          <a:endParaRPr lang="en-US" sz="1500" dirty="0"/>
        </a:p>
      </dgm:t>
    </dgm:pt>
    <dgm:pt modelId="{0518540C-B25F-40F2-B6AE-6961CE9AF0BC}" type="parTrans" cxnId="{1F31B72E-E7B4-4084-B52B-07C28D0CB13C}">
      <dgm:prSet/>
      <dgm:spPr/>
      <dgm:t>
        <a:bodyPr/>
        <a:lstStyle/>
        <a:p>
          <a:endParaRPr lang="en-US"/>
        </a:p>
      </dgm:t>
    </dgm:pt>
    <dgm:pt modelId="{4D97AF62-1630-40CD-A2C7-6D01E413CE81}" type="sibTrans" cxnId="{1F31B72E-E7B4-4084-B52B-07C28D0CB13C}">
      <dgm:prSet/>
      <dgm:spPr/>
      <dgm:t>
        <a:bodyPr/>
        <a:lstStyle/>
        <a:p>
          <a:endParaRPr lang="en-US"/>
        </a:p>
      </dgm:t>
    </dgm:pt>
    <dgm:pt modelId="{29A8A48B-C8C1-495C-AD36-68545B82957B}">
      <dgm:prSet custT="1"/>
      <dgm:spPr/>
      <dgm:t>
        <a:bodyPr/>
        <a:lstStyle/>
        <a:p>
          <a:r>
            <a:rPr lang="uk-UA" sz="1800" b="1" dirty="0">
              <a:solidFill>
                <a:schemeClr val="accent1">
                  <a:lumMod val="50000"/>
                </a:schemeClr>
              </a:solidFill>
            </a:rPr>
            <a:t>«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</a:rPr>
            <a:t>schengen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 acquis» («</a:t>
          </a:r>
          <a:r>
            <a:rPr lang="uk-UA" sz="1800" b="1" dirty="0">
              <a:solidFill>
                <a:schemeClr val="accent1">
                  <a:lumMod val="50000"/>
                </a:schemeClr>
              </a:solidFill>
            </a:rPr>
            <a:t>шенгенський доробок») </a:t>
          </a:r>
          <a:r>
            <a:rPr lang="uk-UA" sz="1500" b="0" dirty="0"/>
            <a:t>– синонім </a:t>
          </a:r>
          <a:r>
            <a:rPr lang="uk-UA" sz="1500" b="0" dirty="0" err="1"/>
            <a:t>терміна</a:t>
          </a:r>
          <a:r>
            <a:rPr lang="uk-UA" sz="1500" b="0" dirty="0"/>
            <a:t> «шенгенське право», що означає комплекс норм, які регулюють умови в'їзду і пересування фізичних осіб територією держав-членів ЄС, включаючи умови і порядок отримання єдиної (шенгенської) візи, а також питання спільної боротьби зі злочинністю. Шенгенські досягнення є складовою частиною права ЄС і включені як додаток в Амстердамський договір 1997 р.</a:t>
          </a:r>
          <a:endParaRPr lang="en-US" sz="1500" dirty="0"/>
        </a:p>
      </dgm:t>
    </dgm:pt>
    <dgm:pt modelId="{E955589D-0F7A-4553-AC4C-F27384DB9634}" type="parTrans" cxnId="{6955A09C-484B-4282-B0A9-703030F8A4F9}">
      <dgm:prSet/>
      <dgm:spPr/>
      <dgm:t>
        <a:bodyPr/>
        <a:lstStyle/>
        <a:p>
          <a:endParaRPr lang="en-US"/>
        </a:p>
      </dgm:t>
    </dgm:pt>
    <dgm:pt modelId="{5B78E86A-23BE-4DE1-8332-6F3BD22443F8}" type="sibTrans" cxnId="{6955A09C-484B-4282-B0A9-703030F8A4F9}">
      <dgm:prSet/>
      <dgm:spPr/>
      <dgm:t>
        <a:bodyPr/>
        <a:lstStyle/>
        <a:p>
          <a:endParaRPr lang="en-US"/>
        </a:p>
      </dgm:t>
    </dgm:pt>
    <dgm:pt modelId="{C8E98DDE-A2B0-4D8D-A2AC-C3C0CE411325}" type="pres">
      <dgm:prSet presAssocID="{7BAAD78A-311B-49BB-9693-98E0B30D3B4B}" presName="linear" presStyleCnt="0">
        <dgm:presLayoutVars>
          <dgm:animLvl val="lvl"/>
          <dgm:resizeHandles val="exact"/>
        </dgm:presLayoutVars>
      </dgm:prSet>
      <dgm:spPr/>
    </dgm:pt>
    <dgm:pt modelId="{7EB45E72-D929-4A8C-87DE-F4FC5468DFE9}" type="pres">
      <dgm:prSet presAssocID="{9100F0E4-A6BD-4946-B19F-E3364C94F8BB}" presName="parentText" presStyleLbl="node1" presStyleIdx="0" presStyleCnt="3" custScaleY="133987">
        <dgm:presLayoutVars>
          <dgm:chMax val="0"/>
          <dgm:bulletEnabled val="1"/>
        </dgm:presLayoutVars>
      </dgm:prSet>
      <dgm:spPr/>
    </dgm:pt>
    <dgm:pt modelId="{742C6129-B368-4F51-B36A-014EBA208C3D}" type="pres">
      <dgm:prSet presAssocID="{0085CB72-3EE7-441C-B797-C883F5D25B63}" presName="spacer" presStyleCnt="0"/>
      <dgm:spPr/>
    </dgm:pt>
    <dgm:pt modelId="{7DC6BDBE-D302-4826-9E31-B4DB91FE0FD6}" type="pres">
      <dgm:prSet presAssocID="{D6355F5F-7341-4819-9936-48DC0917CD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F55DF85-2710-40D1-BADC-2140EF316C74}" type="pres">
      <dgm:prSet presAssocID="{4D97AF62-1630-40CD-A2C7-6D01E413CE81}" presName="spacer" presStyleCnt="0"/>
      <dgm:spPr/>
    </dgm:pt>
    <dgm:pt modelId="{C7924AA2-E8CF-4A4B-9702-95FE1A5E32D2}" type="pres">
      <dgm:prSet presAssocID="{29A8A48B-C8C1-495C-AD36-68545B82957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9365801-D83F-4289-AEB6-D8080F789593}" type="presOf" srcId="{D6355F5F-7341-4819-9936-48DC0917CD88}" destId="{7DC6BDBE-D302-4826-9E31-B4DB91FE0FD6}" srcOrd="0" destOrd="0" presId="urn:microsoft.com/office/officeart/2005/8/layout/vList2"/>
    <dgm:cxn modelId="{1F31B72E-E7B4-4084-B52B-07C28D0CB13C}" srcId="{7BAAD78A-311B-49BB-9693-98E0B30D3B4B}" destId="{D6355F5F-7341-4819-9936-48DC0917CD88}" srcOrd="1" destOrd="0" parTransId="{0518540C-B25F-40F2-B6AE-6961CE9AF0BC}" sibTransId="{4D97AF62-1630-40CD-A2C7-6D01E413CE81}"/>
    <dgm:cxn modelId="{7E2F2D4B-A64A-4321-BCAA-87B8784FE153}" srcId="{7BAAD78A-311B-49BB-9693-98E0B30D3B4B}" destId="{9100F0E4-A6BD-4946-B19F-E3364C94F8BB}" srcOrd="0" destOrd="0" parTransId="{CC440B4F-0E88-4915-B148-3A069E744EF9}" sibTransId="{0085CB72-3EE7-441C-B797-C883F5D25B63}"/>
    <dgm:cxn modelId="{6955A09C-484B-4282-B0A9-703030F8A4F9}" srcId="{7BAAD78A-311B-49BB-9693-98E0B30D3B4B}" destId="{29A8A48B-C8C1-495C-AD36-68545B82957B}" srcOrd="2" destOrd="0" parTransId="{E955589D-0F7A-4553-AC4C-F27384DB9634}" sibTransId="{5B78E86A-23BE-4DE1-8332-6F3BD22443F8}"/>
    <dgm:cxn modelId="{34F36AA3-D9CB-42B0-943B-554823E4ED4F}" type="presOf" srcId="{29A8A48B-C8C1-495C-AD36-68545B82957B}" destId="{C7924AA2-E8CF-4A4B-9702-95FE1A5E32D2}" srcOrd="0" destOrd="0" presId="urn:microsoft.com/office/officeart/2005/8/layout/vList2"/>
    <dgm:cxn modelId="{95E3C8B9-6F6C-4768-AEFC-CA70064437B0}" type="presOf" srcId="{9100F0E4-A6BD-4946-B19F-E3364C94F8BB}" destId="{7EB45E72-D929-4A8C-87DE-F4FC5468DFE9}" srcOrd="0" destOrd="0" presId="urn:microsoft.com/office/officeart/2005/8/layout/vList2"/>
    <dgm:cxn modelId="{69D7B6F1-81FF-44D0-A414-227156521042}" type="presOf" srcId="{7BAAD78A-311B-49BB-9693-98E0B30D3B4B}" destId="{C8E98DDE-A2B0-4D8D-A2AC-C3C0CE411325}" srcOrd="0" destOrd="0" presId="urn:microsoft.com/office/officeart/2005/8/layout/vList2"/>
    <dgm:cxn modelId="{3D2AD5FE-F70B-4841-AD83-76352E3C7BE2}" type="presParOf" srcId="{C8E98DDE-A2B0-4D8D-A2AC-C3C0CE411325}" destId="{7EB45E72-D929-4A8C-87DE-F4FC5468DFE9}" srcOrd="0" destOrd="0" presId="urn:microsoft.com/office/officeart/2005/8/layout/vList2"/>
    <dgm:cxn modelId="{E1F1DAAF-2FDF-4DC1-8FE9-A7DC79F0394D}" type="presParOf" srcId="{C8E98DDE-A2B0-4D8D-A2AC-C3C0CE411325}" destId="{742C6129-B368-4F51-B36A-014EBA208C3D}" srcOrd="1" destOrd="0" presId="urn:microsoft.com/office/officeart/2005/8/layout/vList2"/>
    <dgm:cxn modelId="{DF55FBDF-CE5A-4455-A8A1-35C9D544C4B8}" type="presParOf" srcId="{C8E98DDE-A2B0-4D8D-A2AC-C3C0CE411325}" destId="{7DC6BDBE-D302-4826-9E31-B4DB91FE0FD6}" srcOrd="2" destOrd="0" presId="urn:microsoft.com/office/officeart/2005/8/layout/vList2"/>
    <dgm:cxn modelId="{C7A3FCC2-2504-4621-AB54-44412D304D81}" type="presParOf" srcId="{C8E98DDE-A2B0-4D8D-A2AC-C3C0CE411325}" destId="{AF55DF85-2710-40D1-BADC-2140EF316C74}" srcOrd="3" destOrd="0" presId="urn:microsoft.com/office/officeart/2005/8/layout/vList2"/>
    <dgm:cxn modelId="{189F8BEA-DE32-40DA-9D2F-B56C60A32FA8}" type="presParOf" srcId="{C8E98DDE-A2B0-4D8D-A2AC-C3C0CE411325}" destId="{C7924AA2-E8CF-4A4B-9702-95FE1A5E32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516CFB8-13CD-4901-8E4A-FA27183E8F4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592C7C-312E-4906-A60B-C253FE2D2A51}">
      <dgm:prSet/>
      <dgm:spPr/>
      <dgm:t>
        <a:bodyPr/>
        <a:lstStyle/>
        <a:p>
          <a:pPr algn="just"/>
          <a:r>
            <a:rPr lang="uk-UA" b="0" dirty="0"/>
            <a:t>правова система Європейського Союзу, яка включає акти законодавства Європейського Союзу (але не обмежується ними), прийняті в рамках Європейського співтовариства, Спільної зовнішньої політики та політики безпеки і Співпраці у сфері юстиції та внутрішніх справ</a:t>
          </a:r>
          <a:endParaRPr lang="en-US" dirty="0"/>
        </a:p>
      </dgm:t>
    </dgm:pt>
    <dgm:pt modelId="{E0B09313-B552-4D60-92F9-9989572CA26A}" type="parTrans" cxnId="{1BB7497F-A7C9-47C8-BAFA-38CBBBA218EC}">
      <dgm:prSet/>
      <dgm:spPr/>
      <dgm:t>
        <a:bodyPr/>
        <a:lstStyle/>
        <a:p>
          <a:endParaRPr lang="en-US"/>
        </a:p>
      </dgm:t>
    </dgm:pt>
    <dgm:pt modelId="{00683F16-56AD-472B-80AF-CA67A66B113D}" type="sibTrans" cxnId="{1BB7497F-A7C9-47C8-BAFA-38CBBBA218EC}">
      <dgm:prSet/>
      <dgm:spPr/>
      <dgm:t>
        <a:bodyPr/>
        <a:lstStyle/>
        <a:p>
          <a:endParaRPr lang="en-US"/>
        </a:p>
      </dgm:t>
    </dgm:pt>
    <dgm:pt modelId="{332715D7-0A9D-441D-A6E6-5036FC50E099}">
      <dgm:prSet/>
      <dgm:spPr/>
      <dgm:t>
        <a:bodyPr/>
        <a:lstStyle/>
        <a:p>
          <a:r>
            <a:rPr lang="uk-UA" b="0" i="1" dirty="0"/>
            <a:t>(Закон України «</a:t>
          </a:r>
          <a:r>
            <a:rPr lang="ru-RU" i="1" dirty="0"/>
            <a:t>Про </a:t>
          </a:r>
          <a:r>
            <a:rPr lang="ru-RU" i="1" dirty="0" err="1"/>
            <a:t>Загальнодержавну</a:t>
          </a:r>
          <a:r>
            <a:rPr lang="ru-RU" i="1" dirty="0"/>
            <a:t> </a:t>
          </a:r>
          <a:r>
            <a:rPr lang="ru-RU" i="1" dirty="0" err="1"/>
            <a:t>програму</a:t>
          </a:r>
          <a:r>
            <a:rPr lang="ru-RU" i="1" dirty="0"/>
            <a:t> </a:t>
          </a:r>
          <a:r>
            <a:rPr lang="ru-RU" i="1" dirty="0" err="1"/>
            <a:t>адаптації</a:t>
          </a:r>
          <a:r>
            <a:rPr lang="ru-RU" i="1" dirty="0"/>
            <a:t> </a:t>
          </a:r>
          <a:r>
            <a:rPr lang="ru-RU" i="1" dirty="0" err="1"/>
            <a:t>законодавства</a:t>
          </a:r>
          <a:r>
            <a:rPr lang="ru-RU" i="1" dirty="0"/>
            <a:t> </a:t>
          </a:r>
          <a:r>
            <a:rPr lang="ru-RU" i="1" dirty="0" err="1"/>
            <a:t>України</a:t>
          </a:r>
          <a:r>
            <a:rPr lang="ru-RU" i="1" dirty="0"/>
            <a:t> до </a:t>
          </a:r>
          <a:r>
            <a:rPr lang="ru-RU" i="1" dirty="0" err="1"/>
            <a:t>законодавства</a:t>
          </a:r>
          <a:r>
            <a:rPr lang="ru-RU" i="1" dirty="0"/>
            <a:t> </a:t>
          </a:r>
          <a:r>
            <a:rPr lang="ru-RU" i="1" dirty="0" err="1"/>
            <a:t>Європейського</a:t>
          </a:r>
          <a:r>
            <a:rPr lang="ru-RU" i="1" dirty="0"/>
            <a:t> Союзу</a:t>
          </a:r>
          <a:r>
            <a:rPr lang="uk-UA" b="0" i="1" dirty="0"/>
            <a:t>»)</a:t>
          </a:r>
          <a:endParaRPr lang="en-US" dirty="0"/>
        </a:p>
      </dgm:t>
    </dgm:pt>
    <dgm:pt modelId="{462581A7-9330-4293-9476-36F420894872}" type="parTrans" cxnId="{009AB7A0-9434-44A2-9A3E-4165A6B2E176}">
      <dgm:prSet/>
      <dgm:spPr/>
      <dgm:t>
        <a:bodyPr/>
        <a:lstStyle/>
        <a:p>
          <a:endParaRPr lang="en-US"/>
        </a:p>
      </dgm:t>
    </dgm:pt>
    <dgm:pt modelId="{0AA17735-995A-43F3-883C-676556A78748}" type="sibTrans" cxnId="{009AB7A0-9434-44A2-9A3E-4165A6B2E176}">
      <dgm:prSet/>
      <dgm:spPr/>
      <dgm:t>
        <a:bodyPr/>
        <a:lstStyle/>
        <a:p>
          <a:endParaRPr lang="en-US"/>
        </a:p>
      </dgm:t>
    </dgm:pt>
    <dgm:pt modelId="{60894405-3C0A-4185-A231-A312E8AFB936}" type="pres">
      <dgm:prSet presAssocID="{E516CFB8-13CD-4901-8E4A-FA27183E8F4D}" presName="linear" presStyleCnt="0">
        <dgm:presLayoutVars>
          <dgm:animLvl val="lvl"/>
          <dgm:resizeHandles val="exact"/>
        </dgm:presLayoutVars>
      </dgm:prSet>
      <dgm:spPr/>
    </dgm:pt>
    <dgm:pt modelId="{31BFF16E-43E0-4F39-A3D0-3421F52E91A6}" type="pres">
      <dgm:prSet presAssocID="{42592C7C-312E-4906-A60B-C253FE2D2A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94BBB2-E10C-47E1-BE24-6049BBF8D6C9}" type="pres">
      <dgm:prSet presAssocID="{00683F16-56AD-472B-80AF-CA67A66B113D}" presName="spacer" presStyleCnt="0"/>
      <dgm:spPr/>
    </dgm:pt>
    <dgm:pt modelId="{C93936D8-0C8D-4912-82CB-380A9A05F386}" type="pres">
      <dgm:prSet presAssocID="{332715D7-0A9D-441D-A6E6-5036FC50E099}" presName="parentText" presStyleLbl="node1" presStyleIdx="1" presStyleCnt="2" custScaleY="81129">
        <dgm:presLayoutVars>
          <dgm:chMax val="0"/>
          <dgm:bulletEnabled val="1"/>
        </dgm:presLayoutVars>
      </dgm:prSet>
      <dgm:spPr/>
    </dgm:pt>
  </dgm:ptLst>
  <dgm:cxnLst>
    <dgm:cxn modelId="{104E3144-9836-4BD1-A599-1FEB3B753224}" type="presOf" srcId="{42592C7C-312E-4906-A60B-C253FE2D2A51}" destId="{31BFF16E-43E0-4F39-A3D0-3421F52E91A6}" srcOrd="0" destOrd="0" presId="urn:microsoft.com/office/officeart/2005/8/layout/vList2"/>
    <dgm:cxn modelId="{57A3657B-5DBA-48CB-8C32-31845126C92A}" type="presOf" srcId="{E516CFB8-13CD-4901-8E4A-FA27183E8F4D}" destId="{60894405-3C0A-4185-A231-A312E8AFB936}" srcOrd="0" destOrd="0" presId="urn:microsoft.com/office/officeart/2005/8/layout/vList2"/>
    <dgm:cxn modelId="{1BB7497F-A7C9-47C8-BAFA-38CBBBA218EC}" srcId="{E516CFB8-13CD-4901-8E4A-FA27183E8F4D}" destId="{42592C7C-312E-4906-A60B-C253FE2D2A51}" srcOrd="0" destOrd="0" parTransId="{E0B09313-B552-4D60-92F9-9989572CA26A}" sibTransId="{00683F16-56AD-472B-80AF-CA67A66B113D}"/>
    <dgm:cxn modelId="{52C90994-63D5-40D3-847A-883A235D7466}" type="presOf" srcId="{332715D7-0A9D-441D-A6E6-5036FC50E099}" destId="{C93936D8-0C8D-4912-82CB-380A9A05F386}" srcOrd="0" destOrd="0" presId="urn:microsoft.com/office/officeart/2005/8/layout/vList2"/>
    <dgm:cxn modelId="{009AB7A0-9434-44A2-9A3E-4165A6B2E176}" srcId="{E516CFB8-13CD-4901-8E4A-FA27183E8F4D}" destId="{332715D7-0A9D-441D-A6E6-5036FC50E099}" srcOrd="1" destOrd="0" parTransId="{462581A7-9330-4293-9476-36F420894872}" sibTransId="{0AA17735-995A-43F3-883C-676556A78748}"/>
    <dgm:cxn modelId="{4BF9C0F0-36D5-4CCC-A19D-E06350F6AAAB}" type="presParOf" srcId="{60894405-3C0A-4185-A231-A312E8AFB936}" destId="{31BFF16E-43E0-4F39-A3D0-3421F52E91A6}" srcOrd="0" destOrd="0" presId="urn:microsoft.com/office/officeart/2005/8/layout/vList2"/>
    <dgm:cxn modelId="{CA5FC0E2-2A81-43D9-A531-F4F3B9BA1D15}" type="presParOf" srcId="{60894405-3C0A-4185-A231-A312E8AFB936}" destId="{5D94BBB2-E10C-47E1-BE24-6049BBF8D6C9}" srcOrd="1" destOrd="0" presId="urn:microsoft.com/office/officeart/2005/8/layout/vList2"/>
    <dgm:cxn modelId="{0EE0EA31-039A-4CBA-ADC0-61B1A0267331}" type="presParOf" srcId="{60894405-3C0A-4185-A231-A312E8AFB936}" destId="{C93936D8-0C8D-4912-82CB-380A9A05F38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9068D08-87C4-41B2-9756-A296A9B279F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B6B7FC-0FDD-4DB2-9540-36AFA17A9925}">
      <dgm:prSet/>
      <dgm:spPr/>
      <dgm:t>
        <a:bodyPr/>
        <a:lstStyle/>
        <a:p>
          <a:r>
            <a:rPr lang="ru-RU" dirty="0" err="1"/>
            <a:t>досягати</a:t>
          </a:r>
          <a:r>
            <a:rPr lang="ru-RU" dirty="0"/>
            <a:t> </a:t>
          </a:r>
          <a:r>
            <a:rPr lang="ru-RU" dirty="0" err="1"/>
            <a:t>наміченого</a:t>
          </a:r>
          <a:r>
            <a:rPr lang="ru-RU" dirty="0"/>
            <a:t> результату </a:t>
          </a:r>
          <a:r>
            <a:rPr lang="ru-RU" dirty="0" err="1"/>
            <a:t>кожну</a:t>
          </a:r>
          <a:r>
            <a:rPr lang="ru-RU" dirty="0"/>
            <a:t> державу-</a:t>
          </a:r>
          <a:r>
            <a:rPr lang="ru-RU" dirty="0" err="1"/>
            <a:t>учасницю</a:t>
          </a:r>
          <a:r>
            <a:rPr lang="ru-RU" dirty="0"/>
            <a:t>, </a:t>
          </a:r>
          <a:r>
            <a:rPr lang="ru-RU" dirty="0" err="1"/>
            <a:t>якій</a:t>
          </a:r>
          <a:r>
            <a:rPr lang="ru-RU" dirty="0"/>
            <a:t> вони </a:t>
          </a:r>
          <a:r>
            <a:rPr lang="ru-RU" dirty="0" err="1"/>
            <a:t>адресовані</a:t>
          </a:r>
          <a:r>
            <a:rPr lang="ru-RU" dirty="0"/>
            <a:t>, </a:t>
          </a:r>
          <a:r>
            <a:rPr lang="ru-RU" dirty="0" err="1"/>
            <a:t>залишаючи</a:t>
          </a:r>
          <a:r>
            <a:rPr lang="ru-RU" dirty="0"/>
            <a:t> за нею </a:t>
          </a:r>
          <a:r>
            <a:rPr lang="ru-RU" dirty="0" err="1"/>
            <a:t>вибір</a:t>
          </a:r>
          <a:r>
            <a:rPr lang="ru-RU" dirty="0"/>
            <a:t> і </a:t>
          </a:r>
          <a:r>
            <a:rPr lang="ru-RU" dirty="0" err="1"/>
            <a:t>засобів</a:t>
          </a:r>
          <a:r>
            <a:rPr lang="ru-RU" dirty="0"/>
            <a:t> </a:t>
          </a:r>
          <a:r>
            <a:rPr lang="ru-RU" dirty="0" err="1"/>
            <a:t>досягнення</a:t>
          </a:r>
          <a:r>
            <a:rPr lang="ru-RU" dirty="0"/>
            <a:t> </a:t>
          </a:r>
          <a:r>
            <a:rPr lang="ru-RU" dirty="0" err="1"/>
            <a:t>цього</a:t>
          </a:r>
          <a:r>
            <a:rPr lang="ru-RU" dirty="0"/>
            <a:t> </a:t>
          </a:r>
          <a:r>
            <a:rPr lang="ru-RU" dirty="0" err="1"/>
            <a:t>завдання</a:t>
          </a:r>
          <a:r>
            <a:rPr lang="ru-RU" dirty="0"/>
            <a:t> за </a:t>
          </a:r>
          <a:r>
            <a:rPr lang="ru-RU" dirty="0" err="1"/>
            <a:t>національними</a:t>
          </a:r>
          <a:r>
            <a:rPr lang="ru-RU" dirty="0"/>
            <a:t> </a:t>
          </a:r>
          <a:r>
            <a:rPr lang="ru-RU" dirty="0" err="1"/>
            <a:t>владними</a:t>
          </a:r>
          <a:r>
            <a:rPr lang="ru-RU" dirty="0"/>
            <a:t> структурами. </a:t>
          </a:r>
          <a:endParaRPr lang="en-US" dirty="0"/>
        </a:p>
      </dgm:t>
    </dgm:pt>
    <dgm:pt modelId="{D746C7A6-749A-4779-B03B-4D9BA99C9E96}" type="parTrans" cxnId="{C6F30B2E-A1DC-48B5-BB3B-050DCCE1880E}">
      <dgm:prSet/>
      <dgm:spPr/>
      <dgm:t>
        <a:bodyPr/>
        <a:lstStyle/>
        <a:p>
          <a:endParaRPr lang="en-US"/>
        </a:p>
      </dgm:t>
    </dgm:pt>
    <dgm:pt modelId="{03894D38-AF50-4D49-A454-BD19755DAD6C}" type="sibTrans" cxnId="{C6F30B2E-A1DC-48B5-BB3B-050DCCE1880E}">
      <dgm:prSet/>
      <dgm:spPr/>
      <dgm:t>
        <a:bodyPr/>
        <a:lstStyle/>
        <a:p>
          <a:endParaRPr lang="en-US"/>
        </a:p>
      </dgm:t>
    </dgm:pt>
    <dgm:pt modelId="{D2300A16-FE98-4863-9FC7-86AE6828CD14}">
      <dgm:prSet/>
      <dgm:spPr/>
      <dgm:t>
        <a:bodyPr/>
        <a:lstStyle/>
        <a:p>
          <a:r>
            <a:rPr lang="ru-RU" b="1" dirty="0" err="1">
              <a:solidFill>
                <a:schemeClr val="accent1">
                  <a:lumMod val="75000"/>
                </a:schemeClr>
              </a:solidFill>
            </a:rPr>
            <a:t>Володіють</a:t>
          </a:r>
          <a:r>
            <a:rPr lang="ru-RU" b="1" dirty="0">
              <a:solidFill>
                <a:schemeClr val="accent1">
                  <a:lumMod val="75000"/>
                </a:schemeClr>
              </a:solidFill>
            </a:rPr>
            <a:t> такими </a:t>
          </a:r>
          <a:r>
            <a:rPr lang="ru-RU" b="1" dirty="0" err="1">
              <a:solidFill>
                <a:schemeClr val="accent1">
                  <a:lumMod val="75000"/>
                </a:schemeClr>
              </a:solidFill>
            </a:rPr>
            <a:t>особливостями</a:t>
          </a:r>
          <a:r>
            <a:rPr lang="ru-RU" b="1" dirty="0">
              <a:solidFill>
                <a:schemeClr val="accent1">
                  <a:lumMod val="75000"/>
                </a:schemeClr>
              </a:solidFill>
            </a:rPr>
            <a:t>: - </a:t>
          </a:r>
          <a:r>
            <a:rPr lang="ru-RU" dirty="0" err="1"/>
            <a:t>мають</a:t>
          </a:r>
          <a:r>
            <a:rPr lang="ru-RU" dirty="0"/>
            <a:t> </a:t>
          </a:r>
          <a:r>
            <a:rPr lang="ru-RU" dirty="0" err="1"/>
            <a:t>обов’язкову</a:t>
          </a:r>
          <a:r>
            <a:rPr lang="ru-RU" dirty="0"/>
            <a:t> силу </a:t>
          </a:r>
          <a:r>
            <a:rPr lang="ru-RU" dirty="0" err="1"/>
            <a:t>стосовно</a:t>
          </a:r>
          <a:r>
            <a:rPr lang="ru-RU" dirty="0"/>
            <a:t> мети,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має</a:t>
          </a:r>
          <a:r>
            <a:rPr lang="ru-RU" dirty="0"/>
            <a:t> бути </a:t>
          </a:r>
          <a:r>
            <a:rPr lang="ru-RU" dirty="0" err="1"/>
            <a:t>досягнена</a:t>
          </a:r>
          <a:r>
            <a:rPr lang="ru-RU" dirty="0"/>
            <a:t>; </a:t>
          </a:r>
        </a:p>
        <a:p>
          <a:r>
            <a:rPr lang="ru-RU" dirty="0"/>
            <a:t>- </a:t>
          </a:r>
          <a:r>
            <a:rPr lang="ru-RU" dirty="0" err="1"/>
            <a:t>завжди</a:t>
          </a:r>
          <a:r>
            <a:rPr lang="ru-RU" dirty="0"/>
            <a:t> </a:t>
          </a:r>
          <a:r>
            <a:rPr lang="ru-RU" dirty="0" err="1"/>
            <a:t>вимагають</a:t>
          </a:r>
          <a:r>
            <a:rPr lang="ru-RU" dirty="0"/>
            <a:t> </a:t>
          </a:r>
          <a:r>
            <a:rPr lang="ru-RU" dirty="0" err="1"/>
            <a:t>транспозиції</a:t>
          </a:r>
          <a:r>
            <a:rPr lang="ru-RU" dirty="0"/>
            <a:t> до </a:t>
          </a:r>
          <a:r>
            <a:rPr lang="ru-RU" dirty="0" err="1"/>
            <a:t>національного</a:t>
          </a:r>
          <a:r>
            <a:rPr lang="ru-RU" dirty="0"/>
            <a:t> </a:t>
          </a:r>
          <a:r>
            <a:rPr lang="ru-RU" dirty="0" err="1"/>
            <a:t>законодавства</a:t>
          </a:r>
          <a:r>
            <a:rPr lang="ru-RU" dirty="0"/>
            <a:t>; </a:t>
          </a:r>
        </a:p>
        <a:p>
          <a:r>
            <a:rPr lang="ru-RU" dirty="0"/>
            <a:t>- </a:t>
          </a:r>
          <a:r>
            <a:rPr lang="ru-RU" dirty="0" err="1"/>
            <a:t>національне</a:t>
          </a:r>
          <a:r>
            <a:rPr lang="ru-RU" dirty="0"/>
            <a:t> </a:t>
          </a:r>
          <a:r>
            <a:rPr lang="ru-RU" dirty="0" err="1"/>
            <a:t>законодавство</a:t>
          </a:r>
          <a:r>
            <a:rPr lang="ru-RU" dirty="0"/>
            <a:t> є </a:t>
          </a:r>
          <a:r>
            <a:rPr lang="ru-RU" dirty="0" err="1"/>
            <a:t>джерелом</a:t>
          </a:r>
          <a:r>
            <a:rPr lang="ru-RU" dirty="0"/>
            <a:t> прав та </a:t>
          </a:r>
          <a:r>
            <a:rPr lang="ru-RU" dirty="0" err="1"/>
            <a:t>обов’язків</a:t>
          </a:r>
          <a:r>
            <a:rPr lang="ru-RU" dirty="0"/>
            <a:t>. </a:t>
          </a:r>
          <a:endParaRPr lang="en-US" dirty="0"/>
        </a:p>
      </dgm:t>
    </dgm:pt>
    <dgm:pt modelId="{E04A6FAA-CAD1-4E9B-9704-8E3588440D21}" type="parTrans" cxnId="{06A5F65D-1FA7-48E4-992F-FC97FF6CC0CB}">
      <dgm:prSet/>
      <dgm:spPr/>
      <dgm:t>
        <a:bodyPr/>
        <a:lstStyle/>
        <a:p>
          <a:endParaRPr lang="en-US"/>
        </a:p>
      </dgm:t>
    </dgm:pt>
    <dgm:pt modelId="{F0405899-1EB1-45E4-8C38-B1A73BD15877}" type="sibTrans" cxnId="{06A5F65D-1FA7-48E4-992F-FC97FF6CC0CB}">
      <dgm:prSet/>
      <dgm:spPr/>
      <dgm:t>
        <a:bodyPr/>
        <a:lstStyle/>
        <a:p>
          <a:endParaRPr lang="en-US"/>
        </a:p>
      </dgm:t>
    </dgm:pt>
    <dgm:pt modelId="{45560DDC-BE0F-46A8-8B8E-D8D99C444C95}">
      <dgm:prSet/>
      <dgm:spPr/>
      <dgm:t>
        <a:bodyPr/>
        <a:lstStyle/>
        <a:p>
          <a:r>
            <a:rPr lang="ru-RU" dirty="0"/>
            <a:t>З </a:t>
          </a:r>
          <a:r>
            <a:rPr lang="ru-RU" dirty="0" err="1"/>
            <a:t>юридичної</a:t>
          </a:r>
          <a:r>
            <a:rPr lang="ru-RU" dirty="0"/>
            <a:t> точки </a:t>
          </a:r>
          <a:r>
            <a:rPr lang="ru-RU" dirty="0" err="1"/>
            <a:t>зору</a:t>
          </a:r>
          <a:r>
            <a:rPr lang="ru-RU" dirty="0"/>
            <a:t>, </a:t>
          </a:r>
          <a:r>
            <a:rPr lang="ru-RU" dirty="0" err="1"/>
            <a:t>директиви</a:t>
          </a:r>
          <a:r>
            <a:rPr lang="ru-RU" dirty="0"/>
            <a:t> не </a:t>
          </a:r>
          <a:r>
            <a:rPr lang="ru-RU" dirty="0" err="1"/>
            <a:t>мають</a:t>
          </a:r>
          <a:r>
            <a:rPr lang="ru-RU" dirty="0"/>
            <a:t> </a:t>
          </a:r>
          <a:r>
            <a:rPr lang="ru-RU" dirty="0" err="1"/>
            <a:t>загальної</a:t>
          </a:r>
          <a:r>
            <a:rPr lang="ru-RU" dirty="0"/>
            <a:t> </a:t>
          </a:r>
          <a:r>
            <a:rPr lang="ru-RU" dirty="0" err="1"/>
            <a:t>дії</a:t>
          </a:r>
          <a:r>
            <a:rPr lang="ru-RU" dirty="0"/>
            <a:t>, але на </a:t>
          </a:r>
          <a:r>
            <a:rPr lang="ru-RU" dirty="0" err="1"/>
            <a:t>практиці</a:t>
          </a:r>
          <a:r>
            <a:rPr lang="ru-RU" dirty="0"/>
            <a:t> (за </a:t>
          </a:r>
          <a:r>
            <a:rPr lang="ru-RU" dirty="0" err="1"/>
            <a:t>певними</a:t>
          </a:r>
          <a:r>
            <a:rPr lang="ru-RU" dirty="0"/>
            <a:t> </a:t>
          </a:r>
          <a:r>
            <a:rPr lang="ru-RU" dirty="0" err="1"/>
            <a:t>винятками</a:t>
          </a:r>
          <a:r>
            <a:rPr lang="ru-RU" dirty="0"/>
            <a:t>) вони </a:t>
          </a:r>
          <a:r>
            <a:rPr lang="ru-RU" dirty="0" err="1"/>
            <a:t>застосовуються</a:t>
          </a:r>
          <a:r>
            <a:rPr lang="ru-RU" dirty="0"/>
            <a:t> у </a:t>
          </a:r>
          <a:r>
            <a:rPr lang="ru-RU" dirty="0" err="1"/>
            <a:t>відношенні</a:t>
          </a:r>
          <a:r>
            <a:rPr lang="ru-RU" dirty="0"/>
            <a:t> до </a:t>
          </a:r>
          <a:r>
            <a:rPr lang="ru-RU" dirty="0" err="1"/>
            <a:t>сукупності</a:t>
          </a:r>
          <a:r>
            <a:rPr lang="ru-RU" dirty="0"/>
            <a:t> держав-</a:t>
          </a:r>
          <a:r>
            <a:rPr lang="ru-RU" dirty="0" err="1"/>
            <a:t>учасниць</a:t>
          </a:r>
          <a:r>
            <a:rPr lang="ru-RU" dirty="0"/>
            <a:t>. </a:t>
          </a:r>
          <a:endParaRPr lang="en-US" dirty="0"/>
        </a:p>
      </dgm:t>
    </dgm:pt>
    <dgm:pt modelId="{D326206A-3908-4F60-A489-DD898E306036}" type="parTrans" cxnId="{CD94664E-4E83-4AF3-8336-C7D315AD400E}">
      <dgm:prSet/>
      <dgm:spPr/>
      <dgm:t>
        <a:bodyPr/>
        <a:lstStyle/>
        <a:p>
          <a:endParaRPr lang="en-US"/>
        </a:p>
      </dgm:t>
    </dgm:pt>
    <dgm:pt modelId="{834B906F-83AE-42ED-8B64-362044852762}" type="sibTrans" cxnId="{CD94664E-4E83-4AF3-8336-C7D315AD400E}">
      <dgm:prSet/>
      <dgm:spPr/>
      <dgm:t>
        <a:bodyPr/>
        <a:lstStyle/>
        <a:p>
          <a:endParaRPr lang="en-US"/>
        </a:p>
      </dgm:t>
    </dgm:pt>
    <dgm:pt modelId="{A4CF622E-315E-4EA1-B8B8-DD1557BF0747}">
      <dgm:prSet/>
      <dgm:spPr/>
      <dgm:t>
        <a:bodyPr/>
        <a:lstStyle/>
        <a:p>
          <a:r>
            <a:rPr lang="ru-RU"/>
            <a:t>Характер їх виконання варіюється в різних країнах-членах, оскільки директива передбачає обов’язковість результату, а засоби його досягнення держави визначають на свій розсуд. </a:t>
          </a:r>
          <a:endParaRPr lang="en-US"/>
        </a:p>
      </dgm:t>
    </dgm:pt>
    <dgm:pt modelId="{0711264D-DEB8-49FB-B3BC-10C788218332}" type="parTrans" cxnId="{496C96F8-0E25-4D76-B446-D385BF64A785}">
      <dgm:prSet/>
      <dgm:spPr/>
      <dgm:t>
        <a:bodyPr/>
        <a:lstStyle/>
        <a:p>
          <a:endParaRPr lang="en-US"/>
        </a:p>
      </dgm:t>
    </dgm:pt>
    <dgm:pt modelId="{1060A509-3F22-4B45-9611-4F43A863CEA2}" type="sibTrans" cxnId="{496C96F8-0E25-4D76-B446-D385BF64A785}">
      <dgm:prSet/>
      <dgm:spPr/>
      <dgm:t>
        <a:bodyPr/>
        <a:lstStyle/>
        <a:p>
          <a:endParaRPr lang="en-US"/>
        </a:p>
      </dgm:t>
    </dgm:pt>
    <dgm:pt modelId="{54208C62-1CB3-49C0-86A9-F1D7EE784D70}">
      <dgm:prSet/>
      <dgm:spPr/>
      <dgm:t>
        <a:bodyPr/>
        <a:lstStyle/>
        <a:p>
          <a:r>
            <a:rPr lang="ru-RU"/>
            <a:t>На практиці директиви відрізняються високою точністю, і тому держави-учасниці мають дуже обмежений простір для маневрування. </a:t>
          </a:r>
          <a:endParaRPr lang="en-US"/>
        </a:p>
      </dgm:t>
    </dgm:pt>
    <dgm:pt modelId="{ACF93C57-9D3E-4DEB-823B-8A18DF08345D}" type="parTrans" cxnId="{4A672678-5AF5-4F49-BB8C-7AA4B23FD623}">
      <dgm:prSet/>
      <dgm:spPr/>
      <dgm:t>
        <a:bodyPr/>
        <a:lstStyle/>
        <a:p>
          <a:endParaRPr lang="en-US"/>
        </a:p>
      </dgm:t>
    </dgm:pt>
    <dgm:pt modelId="{8F0E4283-244C-4C22-A6C0-0E0A2C1016A2}" type="sibTrans" cxnId="{4A672678-5AF5-4F49-BB8C-7AA4B23FD623}">
      <dgm:prSet/>
      <dgm:spPr/>
      <dgm:t>
        <a:bodyPr/>
        <a:lstStyle/>
        <a:p>
          <a:endParaRPr lang="en-US"/>
        </a:p>
      </dgm:t>
    </dgm:pt>
    <dgm:pt modelId="{4155A7F3-85B2-4908-8157-CB4C8F709C19}">
      <dgm:prSet/>
      <dgm:spPr/>
      <dgm:t>
        <a:bodyPr/>
        <a:lstStyle/>
        <a:p>
          <a:r>
            <a:rPr lang="ru-RU" b="1" dirty="0" err="1"/>
            <a:t>Проте</a:t>
          </a:r>
          <a:r>
            <a:rPr lang="ru-RU" b="1" dirty="0"/>
            <a:t> на </a:t>
          </a:r>
          <a:r>
            <a:rPr lang="ru-RU" b="1" dirty="0" err="1"/>
            <a:t>відміну</a:t>
          </a:r>
          <a:r>
            <a:rPr lang="ru-RU" b="1" dirty="0"/>
            <a:t> </a:t>
          </a:r>
          <a:r>
            <a:rPr lang="ru-RU" b="1" dirty="0" err="1"/>
            <a:t>від</a:t>
          </a:r>
          <a:r>
            <a:rPr lang="ru-RU" b="1" dirty="0"/>
            <a:t> </a:t>
          </a:r>
          <a:r>
            <a:rPr lang="ru-RU" b="1" dirty="0" err="1"/>
            <a:t>регламентів</a:t>
          </a:r>
          <a:r>
            <a:rPr lang="ru-RU" b="1" dirty="0"/>
            <a:t> </a:t>
          </a:r>
          <a:r>
            <a:rPr lang="ru-RU" b="1" dirty="0" err="1"/>
            <a:t>їх</a:t>
          </a:r>
          <a:r>
            <a:rPr lang="ru-RU" b="1" dirty="0"/>
            <a:t> основною метою є не </a:t>
          </a:r>
          <a:r>
            <a:rPr lang="ru-RU" b="1" dirty="0" err="1"/>
            <a:t>уніфікація</a:t>
          </a:r>
          <a:r>
            <a:rPr lang="ru-RU" b="1" dirty="0"/>
            <a:t> </a:t>
          </a:r>
          <a:r>
            <a:rPr lang="ru-RU" b="1" dirty="0" err="1"/>
            <a:t>законодавства</a:t>
          </a:r>
          <a:r>
            <a:rPr lang="ru-RU" b="1" dirty="0"/>
            <a:t> </a:t>
          </a:r>
          <a:r>
            <a:rPr lang="ru-RU" b="1" dirty="0" err="1"/>
            <a:t>країн-учасниць</a:t>
          </a:r>
          <a:r>
            <a:rPr lang="ru-RU" b="1" dirty="0"/>
            <a:t>, а </a:t>
          </a:r>
          <a:r>
            <a:rPr lang="ru-RU" b="1" dirty="0" err="1"/>
            <a:t>його</a:t>
          </a:r>
          <a:r>
            <a:rPr lang="ru-RU" b="1" dirty="0"/>
            <a:t> </a:t>
          </a:r>
          <a:r>
            <a:rPr lang="ru-RU" b="1" dirty="0" err="1"/>
            <a:t>гармонізація</a:t>
          </a:r>
          <a:r>
            <a:rPr lang="ru-RU" b="1" dirty="0"/>
            <a:t>. Директива є </a:t>
          </a:r>
          <a:r>
            <a:rPr lang="ru-RU" b="1" dirty="0" err="1"/>
            <a:t>основним</a:t>
          </a:r>
          <a:r>
            <a:rPr lang="ru-RU" b="1" dirty="0"/>
            <a:t> </a:t>
          </a:r>
          <a:r>
            <a:rPr lang="ru-RU" b="1" dirty="0" err="1"/>
            <a:t>інструментом</a:t>
          </a:r>
          <a:r>
            <a:rPr lang="ru-RU" b="1" dirty="0"/>
            <a:t> </a:t>
          </a:r>
          <a:r>
            <a:rPr lang="ru-RU" b="1" dirty="0" err="1"/>
            <a:t>побудови</a:t>
          </a:r>
          <a:r>
            <a:rPr lang="ru-RU" b="1" dirty="0"/>
            <a:t> </a:t>
          </a:r>
          <a:r>
            <a:rPr lang="ru-RU" b="1" dirty="0" err="1"/>
            <a:t>спільного</a:t>
          </a:r>
          <a:r>
            <a:rPr lang="ru-RU" b="1" dirty="0"/>
            <a:t> ринку.</a:t>
          </a:r>
          <a:endParaRPr lang="en-US" b="1" dirty="0"/>
        </a:p>
      </dgm:t>
    </dgm:pt>
    <dgm:pt modelId="{51F4A398-F919-44B5-8836-9EAD49780254}" type="parTrans" cxnId="{35D8053D-C84A-4717-947C-F7BA717E88BE}">
      <dgm:prSet/>
      <dgm:spPr/>
      <dgm:t>
        <a:bodyPr/>
        <a:lstStyle/>
        <a:p>
          <a:endParaRPr lang="en-US"/>
        </a:p>
      </dgm:t>
    </dgm:pt>
    <dgm:pt modelId="{3847886F-4AA9-4527-B907-9A5B10C39003}" type="sibTrans" cxnId="{35D8053D-C84A-4717-947C-F7BA717E88BE}">
      <dgm:prSet/>
      <dgm:spPr/>
      <dgm:t>
        <a:bodyPr/>
        <a:lstStyle/>
        <a:p>
          <a:endParaRPr lang="en-US"/>
        </a:p>
      </dgm:t>
    </dgm:pt>
    <dgm:pt modelId="{91C14EC8-3754-47F8-89AE-E260818EF098}" type="pres">
      <dgm:prSet presAssocID="{39068D08-87C4-41B2-9756-A296A9B279F0}" presName="diagram" presStyleCnt="0">
        <dgm:presLayoutVars>
          <dgm:dir/>
          <dgm:resizeHandles val="exact"/>
        </dgm:presLayoutVars>
      </dgm:prSet>
      <dgm:spPr/>
    </dgm:pt>
    <dgm:pt modelId="{0567C096-5BAE-46AB-AF00-C8B55022EF69}" type="pres">
      <dgm:prSet presAssocID="{C3B6B7FC-0FDD-4DB2-9540-36AFA17A9925}" presName="node" presStyleLbl="node1" presStyleIdx="0" presStyleCnt="6">
        <dgm:presLayoutVars>
          <dgm:bulletEnabled val="1"/>
        </dgm:presLayoutVars>
      </dgm:prSet>
      <dgm:spPr/>
    </dgm:pt>
    <dgm:pt modelId="{94FD7BF1-4E0C-410F-8AF5-CC205017CEDC}" type="pres">
      <dgm:prSet presAssocID="{03894D38-AF50-4D49-A454-BD19755DAD6C}" presName="sibTrans" presStyleCnt="0"/>
      <dgm:spPr/>
    </dgm:pt>
    <dgm:pt modelId="{CC87F939-EB34-4EF8-8DEA-BFF11E583A04}" type="pres">
      <dgm:prSet presAssocID="{D2300A16-FE98-4863-9FC7-86AE6828CD14}" presName="node" presStyleLbl="node1" presStyleIdx="1" presStyleCnt="6">
        <dgm:presLayoutVars>
          <dgm:bulletEnabled val="1"/>
        </dgm:presLayoutVars>
      </dgm:prSet>
      <dgm:spPr/>
    </dgm:pt>
    <dgm:pt modelId="{708BA6C1-AD9D-4D4B-A935-2D56D34F3A28}" type="pres">
      <dgm:prSet presAssocID="{F0405899-1EB1-45E4-8C38-B1A73BD15877}" presName="sibTrans" presStyleCnt="0"/>
      <dgm:spPr/>
    </dgm:pt>
    <dgm:pt modelId="{EF2FFC6D-1EA5-4483-868F-83ED29D1D745}" type="pres">
      <dgm:prSet presAssocID="{45560DDC-BE0F-46A8-8B8E-D8D99C444C95}" presName="node" presStyleLbl="node1" presStyleIdx="2" presStyleCnt="6">
        <dgm:presLayoutVars>
          <dgm:bulletEnabled val="1"/>
        </dgm:presLayoutVars>
      </dgm:prSet>
      <dgm:spPr/>
    </dgm:pt>
    <dgm:pt modelId="{AC6393FF-484F-4AF8-B6AA-2FA558EEC700}" type="pres">
      <dgm:prSet presAssocID="{834B906F-83AE-42ED-8B64-362044852762}" presName="sibTrans" presStyleCnt="0"/>
      <dgm:spPr/>
    </dgm:pt>
    <dgm:pt modelId="{9A8D64C4-3A5E-4D20-9A3F-6D5317AFE2FA}" type="pres">
      <dgm:prSet presAssocID="{A4CF622E-315E-4EA1-B8B8-DD1557BF0747}" presName="node" presStyleLbl="node1" presStyleIdx="3" presStyleCnt="6">
        <dgm:presLayoutVars>
          <dgm:bulletEnabled val="1"/>
        </dgm:presLayoutVars>
      </dgm:prSet>
      <dgm:spPr/>
    </dgm:pt>
    <dgm:pt modelId="{141E368B-3EA5-4766-9B4B-29BBCCF14267}" type="pres">
      <dgm:prSet presAssocID="{1060A509-3F22-4B45-9611-4F43A863CEA2}" presName="sibTrans" presStyleCnt="0"/>
      <dgm:spPr/>
    </dgm:pt>
    <dgm:pt modelId="{F1B1FB30-515A-4DFF-8422-C4EA3E1E2624}" type="pres">
      <dgm:prSet presAssocID="{54208C62-1CB3-49C0-86A9-F1D7EE784D70}" presName="node" presStyleLbl="node1" presStyleIdx="4" presStyleCnt="6">
        <dgm:presLayoutVars>
          <dgm:bulletEnabled val="1"/>
        </dgm:presLayoutVars>
      </dgm:prSet>
      <dgm:spPr/>
    </dgm:pt>
    <dgm:pt modelId="{3A511756-DDFE-4605-9C2D-B024040AC3DD}" type="pres">
      <dgm:prSet presAssocID="{8F0E4283-244C-4C22-A6C0-0E0A2C1016A2}" presName="sibTrans" presStyleCnt="0"/>
      <dgm:spPr/>
    </dgm:pt>
    <dgm:pt modelId="{8C01FEC6-6937-4B83-A047-91F0185F8F39}" type="pres">
      <dgm:prSet presAssocID="{4155A7F3-85B2-4908-8157-CB4C8F709C19}" presName="node" presStyleLbl="node1" presStyleIdx="5" presStyleCnt="6">
        <dgm:presLayoutVars>
          <dgm:bulletEnabled val="1"/>
        </dgm:presLayoutVars>
      </dgm:prSet>
      <dgm:spPr/>
    </dgm:pt>
  </dgm:ptLst>
  <dgm:cxnLst>
    <dgm:cxn modelId="{C4C3A517-97AD-464F-9447-C1099C93F8EA}" type="presOf" srcId="{45560DDC-BE0F-46A8-8B8E-D8D99C444C95}" destId="{EF2FFC6D-1EA5-4483-868F-83ED29D1D745}" srcOrd="0" destOrd="0" presId="urn:microsoft.com/office/officeart/2005/8/layout/default"/>
    <dgm:cxn modelId="{AAEF072E-8BED-42C5-B42B-F025ABB9FB4C}" type="presOf" srcId="{C3B6B7FC-0FDD-4DB2-9540-36AFA17A9925}" destId="{0567C096-5BAE-46AB-AF00-C8B55022EF69}" srcOrd="0" destOrd="0" presId="urn:microsoft.com/office/officeart/2005/8/layout/default"/>
    <dgm:cxn modelId="{C6F30B2E-A1DC-48B5-BB3B-050DCCE1880E}" srcId="{39068D08-87C4-41B2-9756-A296A9B279F0}" destId="{C3B6B7FC-0FDD-4DB2-9540-36AFA17A9925}" srcOrd="0" destOrd="0" parTransId="{D746C7A6-749A-4779-B03B-4D9BA99C9E96}" sibTransId="{03894D38-AF50-4D49-A454-BD19755DAD6C}"/>
    <dgm:cxn modelId="{35D8053D-C84A-4717-947C-F7BA717E88BE}" srcId="{39068D08-87C4-41B2-9756-A296A9B279F0}" destId="{4155A7F3-85B2-4908-8157-CB4C8F709C19}" srcOrd="5" destOrd="0" parTransId="{51F4A398-F919-44B5-8836-9EAD49780254}" sibTransId="{3847886F-4AA9-4527-B907-9A5B10C39003}"/>
    <dgm:cxn modelId="{06A5F65D-1FA7-48E4-992F-FC97FF6CC0CB}" srcId="{39068D08-87C4-41B2-9756-A296A9B279F0}" destId="{D2300A16-FE98-4863-9FC7-86AE6828CD14}" srcOrd="1" destOrd="0" parTransId="{E04A6FAA-CAD1-4E9B-9704-8E3588440D21}" sibTransId="{F0405899-1EB1-45E4-8C38-B1A73BD15877}"/>
    <dgm:cxn modelId="{CD94664E-4E83-4AF3-8336-C7D315AD400E}" srcId="{39068D08-87C4-41B2-9756-A296A9B279F0}" destId="{45560DDC-BE0F-46A8-8B8E-D8D99C444C95}" srcOrd="2" destOrd="0" parTransId="{D326206A-3908-4F60-A489-DD898E306036}" sibTransId="{834B906F-83AE-42ED-8B64-362044852762}"/>
    <dgm:cxn modelId="{4A672678-5AF5-4F49-BB8C-7AA4B23FD623}" srcId="{39068D08-87C4-41B2-9756-A296A9B279F0}" destId="{54208C62-1CB3-49C0-86A9-F1D7EE784D70}" srcOrd="4" destOrd="0" parTransId="{ACF93C57-9D3E-4DEB-823B-8A18DF08345D}" sibTransId="{8F0E4283-244C-4C22-A6C0-0E0A2C1016A2}"/>
    <dgm:cxn modelId="{E1329CA6-D371-415A-855F-1DF5CC9E813B}" type="presOf" srcId="{D2300A16-FE98-4863-9FC7-86AE6828CD14}" destId="{CC87F939-EB34-4EF8-8DEA-BFF11E583A04}" srcOrd="0" destOrd="0" presId="urn:microsoft.com/office/officeart/2005/8/layout/default"/>
    <dgm:cxn modelId="{D61A98EF-849E-4A12-B3E8-31CEFFB74BEF}" type="presOf" srcId="{A4CF622E-315E-4EA1-B8B8-DD1557BF0747}" destId="{9A8D64C4-3A5E-4D20-9A3F-6D5317AFE2FA}" srcOrd="0" destOrd="0" presId="urn:microsoft.com/office/officeart/2005/8/layout/default"/>
    <dgm:cxn modelId="{33AA17F7-60FD-4F3E-8A2A-E830EE789397}" type="presOf" srcId="{54208C62-1CB3-49C0-86A9-F1D7EE784D70}" destId="{F1B1FB30-515A-4DFF-8422-C4EA3E1E2624}" srcOrd="0" destOrd="0" presId="urn:microsoft.com/office/officeart/2005/8/layout/default"/>
    <dgm:cxn modelId="{496C96F8-0E25-4D76-B446-D385BF64A785}" srcId="{39068D08-87C4-41B2-9756-A296A9B279F0}" destId="{A4CF622E-315E-4EA1-B8B8-DD1557BF0747}" srcOrd="3" destOrd="0" parTransId="{0711264D-DEB8-49FB-B3BC-10C788218332}" sibTransId="{1060A509-3F22-4B45-9611-4F43A863CEA2}"/>
    <dgm:cxn modelId="{16F475FA-B711-4E67-806F-716CE309C0D0}" type="presOf" srcId="{4155A7F3-85B2-4908-8157-CB4C8F709C19}" destId="{8C01FEC6-6937-4B83-A047-91F0185F8F39}" srcOrd="0" destOrd="0" presId="urn:microsoft.com/office/officeart/2005/8/layout/default"/>
    <dgm:cxn modelId="{F9CAA3FC-846F-4C2E-9D55-0BB129815112}" type="presOf" srcId="{39068D08-87C4-41B2-9756-A296A9B279F0}" destId="{91C14EC8-3754-47F8-89AE-E260818EF098}" srcOrd="0" destOrd="0" presId="urn:microsoft.com/office/officeart/2005/8/layout/default"/>
    <dgm:cxn modelId="{ADEAD36D-23B8-4A2F-B9CB-D643794693B8}" type="presParOf" srcId="{91C14EC8-3754-47F8-89AE-E260818EF098}" destId="{0567C096-5BAE-46AB-AF00-C8B55022EF69}" srcOrd="0" destOrd="0" presId="urn:microsoft.com/office/officeart/2005/8/layout/default"/>
    <dgm:cxn modelId="{51575C49-5AE7-487E-A2C5-A404237AFADD}" type="presParOf" srcId="{91C14EC8-3754-47F8-89AE-E260818EF098}" destId="{94FD7BF1-4E0C-410F-8AF5-CC205017CEDC}" srcOrd="1" destOrd="0" presId="urn:microsoft.com/office/officeart/2005/8/layout/default"/>
    <dgm:cxn modelId="{B2722B9C-26A4-4680-988F-C1DDAD4AABB9}" type="presParOf" srcId="{91C14EC8-3754-47F8-89AE-E260818EF098}" destId="{CC87F939-EB34-4EF8-8DEA-BFF11E583A04}" srcOrd="2" destOrd="0" presId="urn:microsoft.com/office/officeart/2005/8/layout/default"/>
    <dgm:cxn modelId="{6A0D0A9B-1F2D-420A-9E9D-0CA28E7C55D1}" type="presParOf" srcId="{91C14EC8-3754-47F8-89AE-E260818EF098}" destId="{708BA6C1-AD9D-4D4B-A935-2D56D34F3A28}" srcOrd="3" destOrd="0" presId="urn:microsoft.com/office/officeart/2005/8/layout/default"/>
    <dgm:cxn modelId="{62B9ABD1-F39E-40B1-9DA7-E9570A8B9F7A}" type="presParOf" srcId="{91C14EC8-3754-47F8-89AE-E260818EF098}" destId="{EF2FFC6D-1EA5-4483-868F-83ED29D1D745}" srcOrd="4" destOrd="0" presId="urn:microsoft.com/office/officeart/2005/8/layout/default"/>
    <dgm:cxn modelId="{EA9B93C0-D85C-481F-B826-A0C017A8DEE6}" type="presParOf" srcId="{91C14EC8-3754-47F8-89AE-E260818EF098}" destId="{AC6393FF-484F-4AF8-B6AA-2FA558EEC700}" srcOrd="5" destOrd="0" presId="urn:microsoft.com/office/officeart/2005/8/layout/default"/>
    <dgm:cxn modelId="{8B5B386F-0186-44E7-955E-E3E24BED230C}" type="presParOf" srcId="{91C14EC8-3754-47F8-89AE-E260818EF098}" destId="{9A8D64C4-3A5E-4D20-9A3F-6D5317AFE2FA}" srcOrd="6" destOrd="0" presId="urn:microsoft.com/office/officeart/2005/8/layout/default"/>
    <dgm:cxn modelId="{BE4AAEB1-2A35-4444-87E6-A22DAEAE9E47}" type="presParOf" srcId="{91C14EC8-3754-47F8-89AE-E260818EF098}" destId="{141E368B-3EA5-4766-9B4B-29BBCCF14267}" srcOrd="7" destOrd="0" presId="urn:microsoft.com/office/officeart/2005/8/layout/default"/>
    <dgm:cxn modelId="{FBD76DBC-FF89-4B1A-9D0D-C83BA8B3E8B1}" type="presParOf" srcId="{91C14EC8-3754-47F8-89AE-E260818EF098}" destId="{F1B1FB30-515A-4DFF-8422-C4EA3E1E2624}" srcOrd="8" destOrd="0" presId="urn:microsoft.com/office/officeart/2005/8/layout/default"/>
    <dgm:cxn modelId="{93CFBBF1-674B-4790-A80E-CC348FFD4490}" type="presParOf" srcId="{91C14EC8-3754-47F8-89AE-E260818EF098}" destId="{3A511756-DDFE-4605-9C2D-B024040AC3DD}" srcOrd="9" destOrd="0" presId="urn:microsoft.com/office/officeart/2005/8/layout/default"/>
    <dgm:cxn modelId="{C0740374-A7CE-4681-B307-624FD37576D6}" type="presParOf" srcId="{91C14EC8-3754-47F8-89AE-E260818EF098}" destId="{8C01FEC6-6937-4B83-A047-91F0185F8F3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ABBDE0D-1994-4273-AC32-94709A41D5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71202B-438F-4864-BDFA-521B4422A74C}">
      <dgm:prSet custT="1"/>
      <dgm:spPr/>
      <dgm:t>
        <a:bodyPr/>
        <a:lstStyle/>
        <a:p>
          <a:r>
            <a:rPr lang="uk-UA" sz="3200" b="1" dirty="0">
              <a:solidFill>
                <a:srgbClr val="FF0000"/>
              </a:solidFill>
            </a:rPr>
            <a:t>а) рамкові директиви </a:t>
          </a:r>
          <a:r>
            <a:rPr lang="uk-UA" sz="2900" dirty="0"/>
            <a:t>(утворять самостійну групу актів, ієрархічно не підлеглих регламенту) і</a:t>
          </a:r>
          <a:endParaRPr lang="en-US" sz="2900" dirty="0"/>
        </a:p>
      </dgm:t>
    </dgm:pt>
    <dgm:pt modelId="{8F591C14-1565-49EB-BCC9-438A5C46AA28}" type="parTrans" cxnId="{FAE0875D-133C-4017-962D-7FE4EC55CCA3}">
      <dgm:prSet/>
      <dgm:spPr/>
      <dgm:t>
        <a:bodyPr/>
        <a:lstStyle/>
        <a:p>
          <a:endParaRPr lang="en-US"/>
        </a:p>
      </dgm:t>
    </dgm:pt>
    <dgm:pt modelId="{1089040A-86B8-4A91-9F5A-25BD2A4456A8}" type="sibTrans" cxnId="{FAE0875D-133C-4017-962D-7FE4EC55CCA3}">
      <dgm:prSet/>
      <dgm:spPr/>
      <dgm:t>
        <a:bodyPr/>
        <a:lstStyle/>
        <a:p>
          <a:endParaRPr lang="en-US"/>
        </a:p>
      </dgm:t>
    </dgm:pt>
    <dgm:pt modelId="{9E22DFA5-B49F-4B06-B66A-CB0FB0887B9C}">
      <dgm:prSet custT="1"/>
      <dgm:spPr/>
      <dgm:t>
        <a:bodyPr/>
        <a:lstStyle/>
        <a:p>
          <a:r>
            <a:rPr lang="uk-UA" sz="3200" b="1" dirty="0">
              <a:solidFill>
                <a:srgbClr val="FF0000"/>
              </a:solidFill>
            </a:rPr>
            <a:t>б) звичайні директиви </a:t>
          </a:r>
          <a:r>
            <a:rPr lang="uk-UA" sz="2900" dirty="0"/>
            <a:t>(можуть містити більш детальну регламентацію, особливо якщо вони приймаються на основі й у виконання регламенту). </a:t>
          </a:r>
          <a:endParaRPr lang="en-US" sz="2900" dirty="0"/>
        </a:p>
      </dgm:t>
    </dgm:pt>
    <dgm:pt modelId="{6B6B3DD6-701D-4354-AF3B-A6986F339A7C}" type="parTrans" cxnId="{35069775-FA8B-4022-9F3F-42C235C05A14}">
      <dgm:prSet/>
      <dgm:spPr/>
      <dgm:t>
        <a:bodyPr/>
        <a:lstStyle/>
        <a:p>
          <a:endParaRPr lang="en-US"/>
        </a:p>
      </dgm:t>
    </dgm:pt>
    <dgm:pt modelId="{A609100E-716A-4E03-9A68-6D36FEDA81C4}" type="sibTrans" cxnId="{35069775-FA8B-4022-9F3F-42C235C05A14}">
      <dgm:prSet/>
      <dgm:spPr/>
      <dgm:t>
        <a:bodyPr/>
        <a:lstStyle/>
        <a:p>
          <a:endParaRPr lang="en-US"/>
        </a:p>
      </dgm:t>
    </dgm:pt>
    <dgm:pt modelId="{131A3970-DB54-4B48-85B3-6C2A19D7C268}">
      <dgm:prSet/>
      <dgm:spPr/>
      <dgm:t>
        <a:bodyPr/>
        <a:lstStyle/>
        <a:p>
          <a:pPr algn="just"/>
          <a:r>
            <a:rPr lang="uk-UA" u="sng" dirty="0"/>
            <a:t>Однієї зі сфер, у якій директиви використовуються особливо широко, є здійснення заходів щодо гармонізації національного права. </a:t>
          </a:r>
          <a:endParaRPr lang="en-US" u="sng" dirty="0"/>
        </a:p>
      </dgm:t>
    </dgm:pt>
    <dgm:pt modelId="{8CFA7AA2-5E4F-45F6-8313-70DA658E6A3A}" type="parTrans" cxnId="{6BC69295-7757-44FD-BE05-44D98CB93C91}">
      <dgm:prSet/>
      <dgm:spPr/>
      <dgm:t>
        <a:bodyPr/>
        <a:lstStyle/>
        <a:p>
          <a:endParaRPr lang="en-US"/>
        </a:p>
      </dgm:t>
    </dgm:pt>
    <dgm:pt modelId="{2C664574-2F1A-4484-8BA4-1747091805A7}" type="sibTrans" cxnId="{6BC69295-7757-44FD-BE05-44D98CB93C91}">
      <dgm:prSet/>
      <dgm:spPr/>
      <dgm:t>
        <a:bodyPr/>
        <a:lstStyle/>
        <a:p>
          <a:endParaRPr lang="en-US"/>
        </a:p>
      </dgm:t>
    </dgm:pt>
    <dgm:pt modelId="{3A0BC50C-ADA8-4551-9963-D0C85BA2369A}" type="pres">
      <dgm:prSet presAssocID="{CABBDE0D-1994-4273-AC32-94709A41D534}" presName="vert0" presStyleCnt="0">
        <dgm:presLayoutVars>
          <dgm:dir/>
          <dgm:animOne val="branch"/>
          <dgm:animLvl val="lvl"/>
        </dgm:presLayoutVars>
      </dgm:prSet>
      <dgm:spPr/>
    </dgm:pt>
    <dgm:pt modelId="{60551E42-C295-4F28-8DE1-B1D29B6EF6B0}" type="pres">
      <dgm:prSet presAssocID="{EB71202B-438F-4864-BDFA-521B4422A74C}" presName="thickLine" presStyleLbl="alignNode1" presStyleIdx="0" presStyleCnt="3"/>
      <dgm:spPr/>
    </dgm:pt>
    <dgm:pt modelId="{8CA6A47D-7177-4067-B455-296F6EDBB9FA}" type="pres">
      <dgm:prSet presAssocID="{EB71202B-438F-4864-BDFA-521B4422A74C}" presName="horz1" presStyleCnt="0"/>
      <dgm:spPr/>
    </dgm:pt>
    <dgm:pt modelId="{DEC2E12C-3A7B-48C7-8985-0A8DF7178254}" type="pres">
      <dgm:prSet presAssocID="{EB71202B-438F-4864-BDFA-521B4422A74C}" presName="tx1" presStyleLbl="revTx" presStyleIdx="0" presStyleCnt="3"/>
      <dgm:spPr/>
    </dgm:pt>
    <dgm:pt modelId="{497311E0-4207-4396-A875-B833B824CA1A}" type="pres">
      <dgm:prSet presAssocID="{EB71202B-438F-4864-BDFA-521B4422A74C}" presName="vert1" presStyleCnt="0"/>
      <dgm:spPr/>
    </dgm:pt>
    <dgm:pt modelId="{B3547D2D-BF21-4E06-BF6B-EAB89221E8DC}" type="pres">
      <dgm:prSet presAssocID="{9E22DFA5-B49F-4B06-B66A-CB0FB0887B9C}" presName="thickLine" presStyleLbl="alignNode1" presStyleIdx="1" presStyleCnt="3"/>
      <dgm:spPr/>
    </dgm:pt>
    <dgm:pt modelId="{F0AB8006-DF23-4C16-B290-9020FFE82CC6}" type="pres">
      <dgm:prSet presAssocID="{9E22DFA5-B49F-4B06-B66A-CB0FB0887B9C}" presName="horz1" presStyleCnt="0"/>
      <dgm:spPr/>
    </dgm:pt>
    <dgm:pt modelId="{C05247B4-A31E-4623-9BF2-79678B3200EF}" type="pres">
      <dgm:prSet presAssocID="{9E22DFA5-B49F-4B06-B66A-CB0FB0887B9C}" presName="tx1" presStyleLbl="revTx" presStyleIdx="1" presStyleCnt="3"/>
      <dgm:spPr/>
    </dgm:pt>
    <dgm:pt modelId="{C473FE6A-BFDF-484E-9097-96849DFE8C65}" type="pres">
      <dgm:prSet presAssocID="{9E22DFA5-B49F-4B06-B66A-CB0FB0887B9C}" presName="vert1" presStyleCnt="0"/>
      <dgm:spPr/>
    </dgm:pt>
    <dgm:pt modelId="{0EE733E3-270A-4BB1-914C-99B951FAFD4F}" type="pres">
      <dgm:prSet presAssocID="{131A3970-DB54-4B48-85B3-6C2A19D7C268}" presName="thickLine" presStyleLbl="alignNode1" presStyleIdx="2" presStyleCnt="3"/>
      <dgm:spPr/>
    </dgm:pt>
    <dgm:pt modelId="{7CBC348E-BE6B-4790-8BFF-246A5D4D032D}" type="pres">
      <dgm:prSet presAssocID="{131A3970-DB54-4B48-85B3-6C2A19D7C268}" presName="horz1" presStyleCnt="0"/>
      <dgm:spPr/>
    </dgm:pt>
    <dgm:pt modelId="{7069C807-AC3D-4D6B-A4F4-9BBA77A41BE6}" type="pres">
      <dgm:prSet presAssocID="{131A3970-DB54-4B48-85B3-6C2A19D7C268}" presName="tx1" presStyleLbl="revTx" presStyleIdx="2" presStyleCnt="3"/>
      <dgm:spPr/>
    </dgm:pt>
    <dgm:pt modelId="{16E8886D-8AD8-40B9-BA8C-C1C1CFDF0AEC}" type="pres">
      <dgm:prSet presAssocID="{131A3970-DB54-4B48-85B3-6C2A19D7C268}" presName="vert1" presStyleCnt="0"/>
      <dgm:spPr/>
    </dgm:pt>
  </dgm:ptLst>
  <dgm:cxnLst>
    <dgm:cxn modelId="{FAE0875D-133C-4017-962D-7FE4EC55CCA3}" srcId="{CABBDE0D-1994-4273-AC32-94709A41D534}" destId="{EB71202B-438F-4864-BDFA-521B4422A74C}" srcOrd="0" destOrd="0" parTransId="{8F591C14-1565-49EB-BCC9-438A5C46AA28}" sibTransId="{1089040A-86B8-4A91-9F5A-25BD2A4456A8}"/>
    <dgm:cxn modelId="{FD516746-26F6-41D7-AD0C-47FC79BD52C5}" type="presOf" srcId="{131A3970-DB54-4B48-85B3-6C2A19D7C268}" destId="{7069C807-AC3D-4D6B-A4F4-9BBA77A41BE6}" srcOrd="0" destOrd="0" presId="urn:microsoft.com/office/officeart/2008/layout/LinedList"/>
    <dgm:cxn modelId="{35069775-FA8B-4022-9F3F-42C235C05A14}" srcId="{CABBDE0D-1994-4273-AC32-94709A41D534}" destId="{9E22DFA5-B49F-4B06-B66A-CB0FB0887B9C}" srcOrd="1" destOrd="0" parTransId="{6B6B3DD6-701D-4354-AF3B-A6986F339A7C}" sibTransId="{A609100E-716A-4E03-9A68-6D36FEDA81C4}"/>
    <dgm:cxn modelId="{6BC69295-7757-44FD-BE05-44D98CB93C91}" srcId="{CABBDE0D-1994-4273-AC32-94709A41D534}" destId="{131A3970-DB54-4B48-85B3-6C2A19D7C268}" srcOrd="2" destOrd="0" parTransId="{8CFA7AA2-5E4F-45F6-8313-70DA658E6A3A}" sibTransId="{2C664574-2F1A-4484-8BA4-1747091805A7}"/>
    <dgm:cxn modelId="{48D7C6AD-B8F5-4F6A-9BD0-40F01D5AB71F}" type="presOf" srcId="{CABBDE0D-1994-4273-AC32-94709A41D534}" destId="{3A0BC50C-ADA8-4551-9963-D0C85BA2369A}" srcOrd="0" destOrd="0" presId="urn:microsoft.com/office/officeart/2008/layout/LinedList"/>
    <dgm:cxn modelId="{EB8C3ED6-3FCA-4703-A21D-3455EAEF4156}" type="presOf" srcId="{9E22DFA5-B49F-4B06-B66A-CB0FB0887B9C}" destId="{C05247B4-A31E-4623-9BF2-79678B3200EF}" srcOrd="0" destOrd="0" presId="urn:microsoft.com/office/officeart/2008/layout/LinedList"/>
    <dgm:cxn modelId="{5C9EF5F9-E248-4043-BA43-F4836827B7EA}" type="presOf" srcId="{EB71202B-438F-4864-BDFA-521B4422A74C}" destId="{DEC2E12C-3A7B-48C7-8985-0A8DF7178254}" srcOrd="0" destOrd="0" presId="urn:microsoft.com/office/officeart/2008/layout/LinedList"/>
    <dgm:cxn modelId="{FFC122B3-63CC-4C87-B131-DE2263025979}" type="presParOf" srcId="{3A0BC50C-ADA8-4551-9963-D0C85BA2369A}" destId="{60551E42-C295-4F28-8DE1-B1D29B6EF6B0}" srcOrd="0" destOrd="0" presId="urn:microsoft.com/office/officeart/2008/layout/LinedList"/>
    <dgm:cxn modelId="{E694827B-5AD1-4535-BE40-B24D2E080FF3}" type="presParOf" srcId="{3A0BC50C-ADA8-4551-9963-D0C85BA2369A}" destId="{8CA6A47D-7177-4067-B455-296F6EDBB9FA}" srcOrd="1" destOrd="0" presId="urn:microsoft.com/office/officeart/2008/layout/LinedList"/>
    <dgm:cxn modelId="{AA19622D-91D0-4A88-8654-4FB04771AC56}" type="presParOf" srcId="{8CA6A47D-7177-4067-B455-296F6EDBB9FA}" destId="{DEC2E12C-3A7B-48C7-8985-0A8DF7178254}" srcOrd="0" destOrd="0" presId="urn:microsoft.com/office/officeart/2008/layout/LinedList"/>
    <dgm:cxn modelId="{09DD167B-E43F-467C-BD68-0FEE3491E649}" type="presParOf" srcId="{8CA6A47D-7177-4067-B455-296F6EDBB9FA}" destId="{497311E0-4207-4396-A875-B833B824CA1A}" srcOrd="1" destOrd="0" presId="urn:microsoft.com/office/officeart/2008/layout/LinedList"/>
    <dgm:cxn modelId="{8701271D-0AE7-4A45-A38A-B365A8FD9CF8}" type="presParOf" srcId="{3A0BC50C-ADA8-4551-9963-D0C85BA2369A}" destId="{B3547D2D-BF21-4E06-BF6B-EAB89221E8DC}" srcOrd="2" destOrd="0" presId="urn:microsoft.com/office/officeart/2008/layout/LinedList"/>
    <dgm:cxn modelId="{8F96D9DB-C22C-49F0-B5BB-A48418D8B4A0}" type="presParOf" srcId="{3A0BC50C-ADA8-4551-9963-D0C85BA2369A}" destId="{F0AB8006-DF23-4C16-B290-9020FFE82CC6}" srcOrd="3" destOrd="0" presId="urn:microsoft.com/office/officeart/2008/layout/LinedList"/>
    <dgm:cxn modelId="{FE4E8F5D-02DD-4821-9662-4163D127ACE2}" type="presParOf" srcId="{F0AB8006-DF23-4C16-B290-9020FFE82CC6}" destId="{C05247B4-A31E-4623-9BF2-79678B3200EF}" srcOrd="0" destOrd="0" presId="urn:microsoft.com/office/officeart/2008/layout/LinedList"/>
    <dgm:cxn modelId="{DF8EB46A-DE00-4E6D-BE9E-4AE21FCBE49B}" type="presParOf" srcId="{F0AB8006-DF23-4C16-B290-9020FFE82CC6}" destId="{C473FE6A-BFDF-484E-9097-96849DFE8C65}" srcOrd="1" destOrd="0" presId="urn:microsoft.com/office/officeart/2008/layout/LinedList"/>
    <dgm:cxn modelId="{5E5042E1-0154-4EDB-B92F-D2E750215C3C}" type="presParOf" srcId="{3A0BC50C-ADA8-4551-9963-D0C85BA2369A}" destId="{0EE733E3-270A-4BB1-914C-99B951FAFD4F}" srcOrd="4" destOrd="0" presId="urn:microsoft.com/office/officeart/2008/layout/LinedList"/>
    <dgm:cxn modelId="{84A616AD-12B5-494F-8B47-F036C0710C77}" type="presParOf" srcId="{3A0BC50C-ADA8-4551-9963-D0C85BA2369A}" destId="{7CBC348E-BE6B-4790-8BFF-246A5D4D032D}" srcOrd="5" destOrd="0" presId="urn:microsoft.com/office/officeart/2008/layout/LinedList"/>
    <dgm:cxn modelId="{433DE5EA-545F-4750-BD77-AF609D79101C}" type="presParOf" srcId="{7CBC348E-BE6B-4790-8BFF-246A5D4D032D}" destId="{7069C807-AC3D-4D6B-A4F4-9BBA77A41BE6}" srcOrd="0" destOrd="0" presId="urn:microsoft.com/office/officeart/2008/layout/LinedList"/>
    <dgm:cxn modelId="{445EAC42-4D03-4EF3-A652-9CA972D5AADC}" type="presParOf" srcId="{7CBC348E-BE6B-4790-8BFF-246A5D4D032D}" destId="{16E8886D-8AD8-40B9-BA8C-C1C1CFDF0A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63C94E5-6E34-4227-9A70-A465741F3383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501D7E-D55D-4BF0-A447-033ECA692B13}">
      <dgm:prSet custT="1"/>
      <dgm:spPr/>
      <dgm:t>
        <a:bodyPr/>
        <a:lstStyle/>
        <a:p>
          <a:r>
            <a:rPr lang="uk-UA" sz="1400" dirty="0"/>
            <a:t>Є індивідуальними актами, що зазвичай адресовані окремій державі-члену або фізичній чи юридичній особі, а в більшості випадків одному чи кільком комерційним підприємствам, для вирішення певного юридичного питання.</a:t>
          </a:r>
          <a:endParaRPr lang="en-US" sz="1400" dirty="0"/>
        </a:p>
      </dgm:t>
    </dgm:pt>
    <dgm:pt modelId="{0F96174F-2217-4C97-A23A-13712720FD33}" type="parTrans" cxnId="{EE9B1538-E969-4DFB-8BAD-D40F9F84E59B}">
      <dgm:prSet/>
      <dgm:spPr/>
      <dgm:t>
        <a:bodyPr/>
        <a:lstStyle/>
        <a:p>
          <a:endParaRPr lang="en-US"/>
        </a:p>
      </dgm:t>
    </dgm:pt>
    <dgm:pt modelId="{1E438327-DA3B-4387-BAA0-5C4A951F1649}" type="sibTrans" cxnId="{EE9B1538-E969-4DFB-8BAD-D40F9F84E59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1B48618-7A91-41CD-8444-69F0B301461B}">
      <dgm:prSet/>
      <dgm:spPr/>
      <dgm:t>
        <a:bodyPr/>
        <a:lstStyle/>
        <a:p>
          <a:r>
            <a:rPr lang="uk-UA" dirty="0"/>
            <a:t>Будучи обов’язковими для своїх адресатів у всіх своїх складових частинах, вони, як правило, стосуються спеціальних, вузьких, нерідко технічних питань і обов’язкові тільки для тих суб’єктів європейського права, яким вони адресовані. </a:t>
          </a:r>
          <a:endParaRPr lang="en-US" dirty="0"/>
        </a:p>
      </dgm:t>
    </dgm:pt>
    <dgm:pt modelId="{63E3F689-3105-47E6-A00A-0D29CF3E253B}" type="parTrans" cxnId="{A29CD97E-457D-41DD-813A-4CD314AD40F1}">
      <dgm:prSet/>
      <dgm:spPr/>
      <dgm:t>
        <a:bodyPr/>
        <a:lstStyle/>
        <a:p>
          <a:endParaRPr lang="en-US"/>
        </a:p>
      </dgm:t>
    </dgm:pt>
    <dgm:pt modelId="{1B129407-A449-4725-A22A-FB377B4772C3}" type="sibTrans" cxnId="{A29CD97E-457D-41DD-813A-4CD314AD40F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EB7702A-4DBC-4ACF-AD52-A67F9418E36F}">
      <dgm:prSet/>
      <dgm:spPr/>
      <dgm:t>
        <a:bodyPr/>
        <a:lstStyle/>
        <a:p>
          <a:r>
            <a:rPr lang="uk-UA" dirty="0"/>
            <a:t>Причому адресатом не обов’язково повинна виступати держава, це можуть бути визначені категорії юридичних осіб або навіть окремі юридичні особи.</a:t>
          </a:r>
          <a:endParaRPr lang="en-US" dirty="0"/>
        </a:p>
      </dgm:t>
    </dgm:pt>
    <dgm:pt modelId="{12E079C8-744A-4A1E-A91D-0F6414C71F79}" type="parTrans" cxnId="{683F563C-8519-4A99-8430-BFCDD47B0293}">
      <dgm:prSet/>
      <dgm:spPr/>
      <dgm:t>
        <a:bodyPr/>
        <a:lstStyle/>
        <a:p>
          <a:endParaRPr lang="en-US"/>
        </a:p>
      </dgm:t>
    </dgm:pt>
    <dgm:pt modelId="{B6ADBA45-9C51-4A25-BC12-2FCBC2395A1D}" type="sibTrans" cxnId="{683F563C-8519-4A99-8430-BFCDD47B029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50C6F80-4E34-405D-9C79-5C313F24F9E6}">
      <dgm:prSet/>
      <dgm:spPr/>
      <dgm:t>
        <a:bodyPr/>
        <a:lstStyle/>
        <a:p>
          <a:r>
            <a:rPr lang="uk-UA" dirty="0"/>
            <a:t>Володіють такими особливостями: по-перше, мають індивідуальну дію; по-друге, завжди адресовані державам-членам або фізичним чи юридичним особам; по-третє, у виняткових випадках можуть застосовуватись </a:t>
          </a:r>
          <a:r>
            <a:rPr lang="pl-PL" dirty="0"/>
            <a:t>erga </a:t>
          </a:r>
          <a:r>
            <a:rPr lang="pl-PL" dirty="0" err="1"/>
            <a:t>omnes</a:t>
          </a:r>
          <a:r>
            <a:rPr lang="pl-PL" dirty="0"/>
            <a:t>.</a:t>
          </a:r>
          <a:endParaRPr lang="en-US" dirty="0"/>
        </a:p>
      </dgm:t>
    </dgm:pt>
    <dgm:pt modelId="{CC432244-0EA0-45F1-AD95-BE3484CE0C48}" type="parTrans" cxnId="{30AC9537-5DD2-401D-BFDD-65247D1BE8C8}">
      <dgm:prSet/>
      <dgm:spPr/>
      <dgm:t>
        <a:bodyPr/>
        <a:lstStyle/>
        <a:p>
          <a:endParaRPr lang="en-US"/>
        </a:p>
      </dgm:t>
    </dgm:pt>
    <dgm:pt modelId="{C2E5A279-3D25-4E16-96A9-F91A5CCE3D3F}" type="sibTrans" cxnId="{30AC9537-5DD2-401D-BFDD-65247D1BE8C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9DBE5C6C-1ADB-4A1E-9262-9D97065BE1FE}">
      <dgm:prSet/>
      <dgm:spPr/>
      <dgm:t>
        <a:bodyPr/>
        <a:lstStyle/>
        <a:p>
          <a:r>
            <a:rPr lang="uk-UA"/>
            <a:t>За загальним правилом, рішення повідомляються тим суб’єктам європейського права, яких вони безпосередньо стосуються і які виступають як виконавці відповідних розпоряджень. </a:t>
          </a:r>
          <a:endParaRPr lang="en-US"/>
        </a:p>
      </dgm:t>
    </dgm:pt>
    <dgm:pt modelId="{2057D7D5-2A28-45ED-B4E8-97A565086125}" type="parTrans" cxnId="{AB28124C-060D-49B1-B649-8CBE25F65273}">
      <dgm:prSet/>
      <dgm:spPr/>
      <dgm:t>
        <a:bodyPr/>
        <a:lstStyle/>
        <a:p>
          <a:endParaRPr lang="en-US"/>
        </a:p>
      </dgm:t>
    </dgm:pt>
    <dgm:pt modelId="{9B6A77B1-DEF6-4872-8A84-CF800381662B}" type="sibTrans" cxnId="{AB28124C-060D-49B1-B649-8CBE25F65273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E1D53621-B0FD-4F10-8730-C83174350904}">
      <dgm:prSet/>
      <dgm:spPr/>
      <dgm:t>
        <a:bodyPr/>
        <a:lstStyle/>
        <a:p>
          <a:r>
            <a:rPr lang="uk-UA" dirty="0"/>
            <a:t>Самі рішення є адміністративними інструментами застосування права Союзу.</a:t>
          </a:r>
          <a:endParaRPr lang="en-US" dirty="0"/>
        </a:p>
      </dgm:t>
    </dgm:pt>
    <dgm:pt modelId="{25BD8A05-485C-4D44-894A-1F22B2AD5105}" type="parTrans" cxnId="{9124431F-C362-41D9-A875-DF4E5B026C47}">
      <dgm:prSet/>
      <dgm:spPr/>
      <dgm:t>
        <a:bodyPr/>
        <a:lstStyle/>
        <a:p>
          <a:endParaRPr lang="en-US"/>
        </a:p>
      </dgm:t>
    </dgm:pt>
    <dgm:pt modelId="{2AE5CD03-1E03-44C2-BF1F-CE94A8B1399F}" type="sibTrans" cxnId="{9124431F-C362-41D9-A875-DF4E5B026C47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2B4E234C-0641-4C35-B411-70891AD3B4C9}" type="pres">
      <dgm:prSet presAssocID="{963C94E5-6E34-4227-9A70-A465741F3383}" presName="linearFlow" presStyleCnt="0">
        <dgm:presLayoutVars>
          <dgm:dir/>
          <dgm:animLvl val="lvl"/>
          <dgm:resizeHandles val="exact"/>
        </dgm:presLayoutVars>
      </dgm:prSet>
      <dgm:spPr/>
    </dgm:pt>
    <dgm:pt modelId="{66E99083-E488-4384-8BBF-A4814AD5B360}" type="pres">
      <dgm:prSet presAssocID="{20501D7E-D55D-4BF0-A447-033ECA692B13}" presName="compositeNode" presStyleCnt="0"/>
      <dgm:spPr/>
    </dgm:pt>
    <dgm:pt modelId="{D3B36CFC-A8D9-4880-B715-72899067C2A9}" type="pres">
      <dgm:prSet presAssocID="{20501D7E-D55D-4BF0-A447-033ECA692B1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76A97CC-77C0-4A3D-845A-A2D189031F0E}" type="pres">
      <dgm:prSet presAssocID="{20501D7E-D55D-4BF0-A447-033ECA692B13}" presName="parSh" presStyleCnt="0"/>
      <dgm:spPr/>
    </dgm:pt>
    <dgm:pt modelId="{CD73532F-6382-4FA6-94E7-FFD0CAABCBED}" type="pres">
      <dgm:prSet presAssocID="{20501D7E-D55D-4BF0-A447-033ECA692B13}" presName="lineNode" presStyleLbl="alignAccFollowNode1" presStyleIdx="0" presStyleCnt="18"/>
      <dgm:spPr/>
    </dgm:pt>
    <dgm:pt modelId="{82BFBCA8-2C3D-422D-89CF-7609D621522C}" type="pres">
      <dgm:prSet presAssocID="{20501D7E-D55D-4BF0-A447-033ECA692B13}" presName="lineArrowNode" presStyleLbl="alignAccFollowNode1" presStyleIdx="1" presStyleCnt="18"/>
      <dgm:spPr/>
    </dgm:pt>
    <dgm:pt modelId="{3019C771-AD86-4653-BF10-34465144FD0A}" type="pres">
      <dgm:prSet presAssocID="{1E438327-DA3B-4387-BAA0-5C4A951F164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ACB86C1-5896-4977-A4C3-E0393E07DE93}" type="pres">
      <dgm:prSet presAssocID="{1E438327-DA3B-4387-BAA0-5C4A951F1649}" presName="spacerBetweenCircleAndCallout" presStyleCnt="0">
        <dgm:presLayoutVars/>
      </dgm:prSet>
      <dgm:spPr/>
    </dgm:pt>
    <dgm:pt modelId="{2DFEB33C-EB0F-46B9-AA04-23FA635F22D5}" type="pres">
      <dgm:prSet presAssocID="{20501D7E-D55D-4BF0-A447-033ECA692B13}" presName="nodeText" presStyleLbl="alignAccFollowNode1" presStyleIdx="2" presStyleCnt="18">
        <dgm:presLayoutVars>
          <dgm:bulletEnabled val="1"/>
        </dgm:presLayoutVars>
      </dgm:prSet>
      <dgm:spPr/>
    </dgm:pt>
    <dgm:pt modelId="{4F12BB66-27CD-421C-ABC5-45FDB1FCE979}" type="pres">
      <dgm:prSet presAssocID="{1E438327-DA3B-4387-BAA0-5C4A951F1649}" presName="sibTransComposite" presStyleCnt="0"/>
      <dgm:spPr/>
    </dgm:pt>
    <dgm:pt modelId="{740795F4-A21C-4DBF-96D5-E6EF2AA034DF}" type="pres">
      <dgm:prSet presAssocID="{21B48618-7A91-41CD-8444-69F0B301461B}" presName="compositeNode" presStyleCnt="0"/>
      <dgm:spPr/>
    </dgm:pt>
    <dgm:pt modelId="{E886509B-D020-4582-84B4-B6C49CE467F6}" type="pres">
      <dgm:prSet presAssocID="{21B48618-7A91-41CD-8444-69F0B301461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57CA5DA-5CB5-44C3-905D-CDB7B4D3C8FC}" type="pres">
      <dgm:prSet presAssocID="{21B48618-7A91-41CD-8444-69F0B301461B}" presName="parSh" presStyleCnt="0"/>
      <dgm:spPr/>
    </dgm:pt>
    <dgm:pt modelId="{77BA55FD-D9A5-400A-8FAC-B3039EC2B61B}" type="pres">
      <dgm:prSet presAssocID="{21B48618-7A91-41CD-8444-69F0B301461B}" presName="lineNode" presStyleLbl="alignAccFollowNode1" presStyleIdx="3" presStyleCnt="18"/>
      <dgm:spPr/>
    </dgm:pt>
    <dgm:pt modelId="{24281A2E-11AF-4D55-83A7-96E371549EC7}" type="pres">
      <dgm:prSet presAssocID="{21B48618-7A91-41CD-8444-69F0B301461B}" presName="lineArrowNode" presStyleLbl="alignAccFollowNode1" presStyleIdx="4" presStyleCnt="18"/>
      <dgm:spPr/>
    </dgm:pt>
    <dgm:pt modelId="{76EE9423-21C8-4EAC-A7EA-4E7363FA3BBD}" type="pres">
      <dgm:prSet presAssocID="{1B129407-A449-4725-A22A-FB377B4772C3}" presName="sibTransNodeCircle" presStyleLbl="alignNode1" presStyleIdx="1" presStyleCnt="6">
        <dgm:presLayoutVars>
          <dgm:chMax val="0"/>
          <dgm:bulletEnabled/>
        </dgm:presLayoutVars>
      </dgm:prSet>
      <dgm:spPr/>
    </dgm:pt>
    <dgm:pt modelId="{AFB72F06-E8D8-427C-A7C1-E0EFB02ABC6C}" type="pres">
      <dgm:prSet presAssocID="{1B129407-A449-4725-A22A-FB377B4772C3}" presName="spacerBetweenCircleAndCallout" presStyleCnt="0">
        <dgm:presLayoutVars/>
      </dgm:prSet>
      <dgm:spPr/>
    </dgm:pt>
    <dgm:pt modelId="{EC4C921A-B48A-41CB-A360-17FA9B689D21}" type="pres">
      <dgm:prSet presAssocID="{21B48618-7A91-41CD-8444-69F0B301461B}" presName="nodeText" presStyleLbl="alignAccFollowNode1" presStyleIdx="5" presStyleCnt="18">
        <dgm:presLayoutVars>
          <dgm:bulletEnabled val="1"/>
        </dgm:presLayoutVars>
      </dgm:prSet>
      <dgm:spPr/>
    </dgm:pt>
    <dgm:pt modelId="{AA4F2492-EB19-4FF0-902F-6C218E34E23D}" type="pres">
      <dgm:prSet presAssocID="{1B129407-A449-4725-A22A-FB377B4772C3}" presName="sibTransComposite" presStyleCnt="0"/>
      <dgm:spPr/>
    </dgm:pt>
    <dgm:pt modelId="{BAF1C38F-3405-45AA-B598-E2FD7689BB9F}" type="pres">
      <dgm:prSet presAssocID="{0EB7702A-4DBC-4ACF-AD52-A67F9418E36F}" presName="compositeNode" presStyleCnt="0"/>
      <dgm:spPr/>
    </dgm:pt>
    <dgm:pt modelId="{267FB043-56C1-4777-9FB1-A411DA497038}" type="pres">
      <dgm:prSet presAssocID="{0EB7702A-4DBC-4ACF-AD52-A67F9418E36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BE1E74C-D63F-4CA3-A2CC-B02496E4DB2B}" type="pres">
      <dgm:prSet presAssocID="{0EB7702A-4DBC-4ACF-AD52-A67F9418E36F}" presName="parSh" presStyleCnt="0"/>
      <dgm:spPr/>
    </dgm:pt>
    <dgm:pt modelId="{869B38E5-9E27-4296-8667-A0AED0C6ABC6}" type="pres">
      <dgm:prSet presAssocID="{0EB7702A-4DBC-4ACF-AD52-A67F9418E36F}" presName="lineNode" presStyleLbl="alignAccFollowNode1" presStyleIdx="6" presStyleCnt="18"/>
      <dgm:spPr/>
    </dgm:pt>
    <dgm:pt modelId="{84F6ECD6-8F83-49CF-8235-097EF9E3F6EA}" type="pres">
      <dgm:prSet presAssocID="{0EB7702A-4DBC-4ACF-AD52-A67F9418E36F}" presName="lineArrowNode" presStyleLbl="alignAccFollowNode1" presStyleIdx="7" presStyleCnt="18"/>
      <dgm:spPr/>
    </dgm:pt>
    <dgm:pt modelId="{8A3FCF2B-C535-407F-83A3-A6D11F902C27}" type="pres">
      <dgm:prSet presAssocID="{B6ADBA45-9C51-4A25-BC12-2FCBC2395A1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8B050B9F-F167-4AEE-9108-8F7C3FB4BE58}" type="pres">
      <dgm:prSet presAssocID="{B6ADBA45-9C51-4A25-BC12-2FCBC2395A1D}" presName="spacerBetweenCircleAndCallout" presStyleCnt="0">
        <dgm:presLayoutVars/>
      </dgm:prSet>
      <dgm:spPr/>
    </dgm:pt>
    <dgm:pt modelId="{B2A94748-006E-48A0-8084-A643AB8CA778}" type="pres">
      <dgm:prSet presAssocID="{0EB7702A-4DBC-4ACF-AD52-A67F9418E36F}" presName="nodeText" presStyleLbl="alignAccFollowNode1" presStyleIdx="8" presStyleCnt="18">
        <dgm:presLayoutVars>
          <dgm:bulletEnabled val="1"/>
        </dgm:presLayoutVars>
      </dgm:prSet>
      <dgm:spPr/>
    </dgm:pt>
    <dgm:pt modelId="{CD003DF3-2472-4738-B64A-267CBFBA6CF0}" type="pres">
      <dgm:prSet presAssocID="{B6ADBA45-9C51-4A25-BC12-2FCBC2395A1D}" presName="sibTransComposite" presStyleCnt="0"/>
      <dgm:spPr/>
    </dgm:pt>
    <dgm:pt modelId="{5F3D7F64-342D-4CBA-830B-CED57EA98CE1}" type="pres">
      <dgm:prSet presAssocID="{D50C6F80-4E34-405D-9C79-5C313F24F9E6}" presName="compositeNode" presStyleCnt="0"/>
      <dgm:spPr/>
    </dgm:pt>
    <dgm:pt modelId="{17BD9889-BA9E-4764-A089-57DDFF21FF8A}" type="pres">
      <dgm:prSet presAssocID="{D50C6F80-4E34-405D-9C79-5C313F24F9E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EFDB1F6-B410-49D7-987A-2AD5B8CA919D}" type="pres">
      <dgm:prSet presAssocID="{D50C6F80-4E34-405D-9C79-5C313F24F9E6}" presName="parSh" presStyleCnt="0"/>
      <dgm:spPr/>
    </dgm:pt>
    <dgm:pt modelId="{9CF981F1-E13F-44D6-9FBF-3E19B33B7F33}" type="pres">
      <dgm:prSet presAssocID="{D50C6F80-4E34-405D-9C79-5C313F24F9E6}" presName="lineNode" presStyleLbl="alignAccFollowNode1" presStyleIdx="9" presStyleCnt="18"/>
      <dgm:spPr/>
    </dgm:pt>
    <dgm:pt modelId="{5AF47AEE-ADA9-4BF7-AB5F-E37A2CEB3DB1}" type="pres">
      <dgm:prSet presAssocID="{D50C6F80-4E34-405D-9C79-5C313F24F9E6}" presName="lineArrowNode" presStyleLbl="alignAccFollowNode1" presStyleIdx="10" presStyleCnt="18"/>
      <dgm:spPr/>
    </dgm:pt>
    <dgm:pt modelId="{CD9537BE-4C7B-4566-9EE2-7A492893A7F0}" type="pres">
      <dgm:prSet presAssocID="{C2E5A279-3D25-4E16-96A9-F91A5CCE3D3F}" presName="sibTransNodeCircle" presStyleLbl="alignNode1" presStyleIdx="3" presStyleCnt="6">
        <dgm:presLayoutVars>
          <dgm:chMax val="0"/>
          <dgm:bulletEnabled/>
        </dgm:presLayoutVars>
      </dgm:prSet>
      <dgm:spPr/>
    </dgm:pt>
    <dgm:pt modelId="{AF25A138-5A91-4DA7-8DDE-74BD573702DA}" type="pres">
      <dgm:prSet presAssocID="{C2E5A279-3D25-4E16-96A9-F91A5CCE3D3F}" presName="spacerBetweenCircleAndCallout" presStyleCnt="0">
        <dgm:presLayoutVars/>
      </dgm:prSet>
      <dgm:spPr/>
    </dgm:pt>
    <dgm:pt modelId="{B8CA2B23-6CE1-494B-8EB0-21C00BC2E44C}" type="pres">
      <dgm:prSet presAssocID="{D50C6F80-4E34-405D-9C79-5C313F24F9E6}" presName="nodeText" presStyleLbl="alignAccFollowNode1" presStyleIdx="11" presStyleCnt="18">
        <dgm:presLayoutVars>
          <dgm:bulletEnabled val="1"/>
        </dgm:presLayoutVars>
      </dgm:prSet>
      <dgm:spPr/>
    </dgm:pt>
    <dgm:pt modelId="{B9EBBC50-9C49-4BFA-AEA3-B118C16C13B6}" type="pres">
      <dgm:prSet presAssocID="{C2E5A279-3D25-4E16-96A9-F91A5CCE3D3F}" presName="sibTransComposite" presStyleCnt="0"/>
      <dgm:spPr/>
    </dgm:pt>
    <dgm:pt modelId="{38BBA478-0F10-40D2-85F0-7DF218E23289}" type="pres">
      <dgm:prSet presAssocID="{9DBE5C6C-1ADB-4A1E-9262-9D97065BE1FE}" presName="compositeNode" presStyleCnt="0"/>
      <dgm:spPr/>
    </dgm:pt>
    <dgm:pt modelId="{193D2EE3-63EF-4DD5-9FE5-29468C43EF43}" type="pres">
      <dgm:prSet presAssocID="{9DBE5C6C-1ADB-4A1E-9262-9D97065BE1F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2074B30-20D6-4E6B-B443-F7B7B5BF0730}" type="pres">
      <dgm:prSet presAssocID="{9DBE5C6C-1ADB-4A1E-9262-9D97065BE1FE}" presName="parSh" presStyleCnt="0"/>
      <dgm:spPr/>
    </dgm:pt>
    <dgm:pt modelId="{2CBBE7B1-C42E-4C8B-B319-574F42FB69CF}" type="pres">
      <dgm:prSet presAssocID="{9DBE5C6C-1ADB-4A1E-9262-9D97065BE1FE}" presName="lineNode" presStyleLbl="alignAccFollowNode1" presStyleIdx="12" presStyleCnt="18"/>
      <dgm:spPr/>
    </dgm:pt>
    <dgm:pt modelId="{129763D5-D62E-4614-BC0A-B21DE570797C}" type="pres">
      <dgm:prSet presAssocID="{9DBE5C6C-1ADB-4A1E-9262-9D97065BE1FE}" presName="lineArrowNode" presStyleLbl="alignAccFollowNode1" presStyleIdx="13" presStyleCnt="18"/>
      <dgm:spPr/>
    </dgm:pt>
    <dgm:pt modelId="{37D2528F-5623-4D6D-BE24-DF4F00139D70}" type="pres">
      <dgm:prSet presAssocID="{9B6A77B1-DEF6-4872-8A84-CF800381662B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63B8B75-D71F-4792-B2E3-85A67BEEA6F5}" type="pres">
      <dgm:prSet presAssocID="{9B6A77B1-DEF6-4872-8A84-CF800381662B}" presName="spacerBetweenCircleAndCallout" presStyleCnt="0">
        <dgm:presLayoutVars/>
      </dgm:prSet>
      <dgm:spPr/>
    </dgm:pt>
    <dgm:pt modelId="{C8A31360-A08D-45C1-8006-BAC46B760297}" type="pres">
      <dgm:prSet presAssocID="{9DBE5C6C-1ADB-4A1E-9262-9D97065BE1FE}" presName="nodeText" presStyleLbl="alignAccFollowNode1" presStyleIdx="14" presStyleCnt="18">
        <dgm:presLayoutVars>
          <dgm:bulletEnabled val="1"/>
        </dgm:presLayoutVars>
      </dgm:prSet>
      <dgm:spPr/>
    </dgm:pt>
    <dgm:pt modelId="{F6D9AC47-8C8A-4060-A2B2-55A2F9458574}" type="pres">
      <dgm:prSet presAssocID="{9B6A77B1-DEF6-4872-8A84-CF800381662B}" presName="sibTransComposite" presStyleCnt="0"/>
      <dgm:spPr/>
    </dgm:pt>
    <dgm:pt modelId="{1D735E2E-01BB-4DB9-A560-3FA2B05F385E}" type="pres">
      <dgm:prSet presAssocID="{E1D53621-B0FD-4F10-8730-C83174350904}" presName="compositeNode" presStyleCnt="0"/>
      <dgm:spPr/>
    </dgm:pt>
    <dgm:pt modelId="{A39A4C81-0F3F-4493-926D-2BB27195D6CC}" type="pres">
      <dgm:prSet presAssocID="{E1D53621-B0FD-4F10-8730-C8317435090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6BE8A95-488B-4C47-9022-2C29FAFA242C}" type="pres">
      <dgm:prSet presAssocID="{E1D53621-B0FD-4F10-8730-C83174350904}" presName="parSh" presStyleCnt="0"/>
      <dgm:spPr/>
    </dgm:pt>
    <dgm:pt modelId="{C801486D-9460-4412-88AC-BFDA4594180F}" type="pres">
      <dgm:prSet presAssocID="{E1D53621-B0FD-4F10-8730-C83174350904}" presName="lineNode" presStyleLbl="alignAccFollowNode1" presStyleIdx="15" presStyleCnt="18"/>
      <dgm:spPr/>
    </dgm:pt>
    <dgm:pt modelId="{4826DC10-EBFE-4527-A345-9835CAC6FE1F}" type="pres">
      <dgm:prSet presAssocID="{E1D53621-B0FD-4F10-8730-C83174350904}" presName="lineArrowNode" presStyleLbl="alignAccFollowNode1" presStyleIdx="16" presStyleCnt="18"/>
      <dgm:spPr/>
    </dgm:pt>
    <dgm:pt modelId="{9D2244DC-A168-4C4F-93CA-BE50E3CF5512}" type="pres">
      <dgm:prSet presAssocID="{2AE5CD03-1E03-44C2-BF1F-CE94A8B1399F}" presName="sibTransNodeCircle" presStyleLbl="alignNode1" presStyleIdx="5" presStyleCnt="6">
        <dgm:presLayoutVars>
          <dgm:chMax val="0"/>
          <dgm:bulletEnabled/>
        </dgm:presLayoutVars>
      </dgm:prSet>
      <dgm:spPr/>
    </dgm:pt>
    <dgm:pt modelId="{690E5937-AF6C-42C6-8529-26D9A13506D5}" type="pres">
      <dgm:prSet presAssocID="{2AE5CD03-1E03-44C2-BF1F-CE94A8B1399F}" presName="spacerBetweenCircleAndCallout" presStyleCnt="0">
        <dgm:presLayoutVars/>
      </dgm:prSet>
      <dgm:spPr/>
    </dgm:pt>
    <dgm:pt modelId="{8430B1DE-61F3-4B9D-8A5B-2E8AD667A3D0}" type="pres">
      <dgm:prSet presAssocID="{E1D53621-B0FD-4F10-8730-C83174350904}" presName="nodeText" presStyleLbl="alignAccFollowNode1" presStyleIdx="17" presStyleCnt="18">
        <dgm:presLayoutVars>
          <dgm:bulletEnabled val="1"/>
        </dgm:presLayoutVars>
      </dgm:prSet>
      <dgm:spPr/>
    </dgm:pt>
  </dgm:ptLst>
  <dgm:cxnLst>
    <dgm:cxn modelId="{8051C102-9CD9-4BF7-9763-D41A65FEE6C9}" type="presOf" srcId="{1B129407-A449-4725-A22A-FB377B4772C3}" destId="{76EE9423-21C8-4EAC-A7EA-4E7363FA3BBD}" srcOrd="0" destOrd="0" presId="urn:microsoft.com/office/officeart/2016/7/layout/LinearArrowProcessNumbered"/>
    <dgm:cxn modelId="{9124431F-C362-41D9-A875-DF4E5B026C47}" srcId="{963C94E5-6E34-4227-9A70-A465741F3383}" destId="{E1D53621-B0FD-4F10-8730-C83174350904}" srcOrd="5" destOrd="0" parTransId="{25BD8A05-485C-4D44-894A-1F22B2AD5105}" sibTransId="{2AE5CD03-1E03-44C2-BF1F-CE94A8B1399F}"/>
    <dgm:cxn modelId="{30AC9537-5DD2-401D-BFDD-65247D1BE8C8}" srcId="{963C94E5-6E34-4227-9A70-A465741F3383}" destId="{D50C6F80-4E34-405D-9C79-5C313F24F9E6}" srcOrd="3" destOrd="0" parTransId="{CC432244-0EA0-45F1-AD95-BE3484CE0C48}" sibTransId="{C2E5A279-3D25-4E16-96A9-F91A5CCE3D3F}"/>
    <dgm:cxn modelId="{EE9B1538-E969-4DFB-8BAD-D40F9F84E59B}" srcId="{963C94E5-6E34-4227-9A70-A465741F3383}" destId="{20501D7E-D55D-4BF0-A447-033ECA692B13}" srcOrd="0" destOrd="0" parTransId="{0F96174F-2217-4C97-A23A-13712720FD33}" sibTransId="{1E438327-DA3B-4387-BAA0-5C4A951F1649}"/>
    <dgm:cxn modelId="{683F563C-8519-4A99-8430-BFCDD47B0293}" srcId="{963C94E5-6E34-4227-9A70-A465741F3383}" destId="{0EB7702A-4DBC-4ACF-AD52-A67F9418E36F}" srcOrd="2" destOrd="0" parTransId="{12E079C8-744A-4A1E-A91D-0F6414C71F79}" sibTransId="{B6ADBA45-9C51-4A25-BC12-2FCBC2395A1D}"/>
    <dgm:cxn modelId="{03F59863-9946-4F75-8F39-40A0E1E0DE99}" type="presOf" srcId="{2AE5CD03-1E03-44C2-BF1F-CE94A8B1399F}" destId="{9D2244DC-A168-4C4F-93CA-BE50E3CF5512}" srcOrd="0" destOrd="0" presId="urn:microsoft.com/office/officeart/2016/7/layout/LinearArrowProcessNumbered"/>
    <dgm:cxn modelId="{78838C46-7DE9-40DA-A16B-2AE4B37D9A8B}" type="presOf" srcId="{1E438327-DA3B-4387-BAA0-5C4A951F1649}" destId="{3019C771-AD86-4653-BF10-34465144FD0A}" srcOrd="0" destOrd="0" presId="urn:microsoft.com/office/officeart/2016/7/layout/LinearArrowProcessNumbered"/>
    <dgm:cxn modelId="{902DA96B-9D87-4188-AAEE-443DBAC3D472}" type="presOf" srcId="{9B6A77B1-DEF6-4872-8A84-CF800381662B}" destId="{37D2528F-5623-4D6D-BE24-DF4F00139D70}" srcOrd="0" destOrd="0" presId="urn:microsoft.com/office/officeart/2016/7/layout/LinearArrowProcessNumbered"/>
    <dgm:cxn modelId="{AB28124C-060D-49B1-B649-8CBE25F65273}" srcId="{963C94E5-6E34-4227-9A70-A465741F3383}" destId="{9DBE5C6C-1ADB-4A1E-9262-9D97065BE1FE}" srcOrd="4" destOrd="0" parTransId="{2057D7D5-2A28-45ED-B4E8-97A565086125}" sibTransId="{9B6A77B1-DEF6-4872-8A84-CF800381662B}"/>
    <dgm:cxn modelId="{B6B5D272-0E9D-4F6C-8E8C-2E74EE86840B}" type="presOf" srcId="{E1D53621-B0FD-4F10-8730-C83174350904}" destId="{8430B1DE-61F3-4B9D-8A5B-2E8AD667A3D0}" srcOrd="0" destOrd="0" presId="urn:microsoft.com/office/officeart/2016/7/layout/LinearArrowProcessNumbered"/>
    <dgm:cxn modelId="{4205C555-C2A1-423F-AA9C-927FB26F238A}" type="presOf" srcId="{9DBE5C6C-1ADB-4A1E-9262-9D97065BE1FE}" destId="{C8A31360-A08D-45C1-8006-BAC46B760297}" srcOrd="0" destOrd="0" presId="urn:microsoft.com/office/officeart/2016/7/layout/LinearArrowProcessNumbered"/>
    <dgm:cxn modelId="{A29CD97E-457D-41DD-813A-4CD314AD40F1}" srcId="{963C94E5-6E34-4227-9A70-A465741F3383}" destId="{21B48618-7A91-41CD-8444-69F0B301461B}" srcOrd="1" destOrd="0" parTransId="{63E3F689-3105-47E6-A00A-0D29CF3E253B}" sibTransId="{1B129407-A449-4725-A22A-FB377B4772C3}"/>
    <dgm:cxn modelId="{24904F8A-0BA1-494D-A1EA-EF808D27C31F}" type="presOf" srcId="{B6ADBA45-9C51-4A25-BC12-2FCBC2395A1D}" destId="{8A3FCF2B-C535-407F-83A3-A6D11F902C27}" srcOrd="0" destOrd="0" presId="urn:microsoft.com/office/officeart/2016/7/layout/LinearArrowProcessNumbered"/>
    <dgm:cxn modelId="{BFD14F96-1BAC-4610-A827-A85642EAC4F6}" type="presOf" srcId="{20501D7E-D55D-4BF0-A447-033ECA692B13}" destId="{2DFEB33C-EB0F-46B9-AA04-23FA635F22D5}" srcOrd="0" destOrd="0" presId="urn:microsoft.com/office/officeart/2016/7/layout/LinearArrowProcessNumbered"/>
    <dgm:cxn modelId="{44E686B1-8A22-423E-BD1C-24A6EF467905}" type="presOf" srcId="{963C94E5-6E34-4227-9A70-A465741F3383}" destId="{2B4E234C-0641-4C35-B411-70891AD3B4C9}" srcOrd="0" destOrd="0" presId="urn:microsoft.com/office/officeart/2016/7/layout/LinearArrowProcessNumbered"/>
    <dgm:cxn modelId="{920155B5-A60F-4A86-A358-D63E57F7A47E}" type="presOf" srcId="{21B48618-7A91-41CD-8444-69F0B301461B}" destId="{EC4C921A-B48A-41CB-A360-17FA9B689D21}" srcOrd="0" destOrd="0" presId="urn:microsoft.com/office/officeart/2016/7/layout/LinearArrowProcessNumbered"/>
    <dgm:cxn modelId="{935A8EB8-E203-47BC-AA9B-89895F474448}" type="presOf" srcId="{D50C6F80-4E34-405D-9C79-5C313F24F9E6}" destId="{B8CA2B23-6CE1-494B-8EB0-21C00BC2E44C}" srcOrd="0" destOrd="0" presId="urn:microsoft.com/office/officeart/2016/7/layout/LinearArrowProcessNumbered"/>
    <dgm:cxn modelId="{15D2EDBC-3664-4515-B2FD-6C6A3E06C581}" type="presOf" srcId="{0EB7702A-4DBC-4ACF-AD52-A67F9418E36F}" destId="{B2A94748-006E-48A0-8084-A643AB8CA778}" srcOrd="0" destOrd="0" presId="urn:microsoft.com/office/officeart/2016/7/layout/LinearArrowProcessNumbered"/>
    <dgm:cxn modelId="{C4C8D4CB-C92E-49B7-AC57-438567DC7F37}" type="presOf" srcId="{C2E5A279-3D25-4E16-96A9-F91A5CCE3D3F}" destId="{CD9537BE-4C7B-4566-9EE2-7A492893A7F0}" srcOrd="0" destOrd="0" presId="urn:microsoft.com/office/officeart/2016/7/layout/LinearArrowProcessNumbered"/>
    <dgm:cxn modelId="{C6578BB5-796C-444E-823C-C10E57FC7A43}" type="presParOf" srcId="{2B4E234C-0641-4C35-B411-70891AD3B4C9}" destId="{66E99083-E488-4384-8BBF-A4814AD5B360}" srcOrd="0" destOrd="0" presId="urn:microsoft.com/office/officeart/2016/7/layout/LinearArrowProcessNumbered"/>
    <dgm:cxn modelId="{A88E0034-36E2-406E-8570-51F3005E496C}" type="presParOf" srcId="{66E99083-E488-4384-8BBF-A4814AD5B360}" destId="{D3B36CFC-A8D9-4880-B715-72899067C2A9}" srcOrd="0" destOrd="0" presId="urn:microsoft.com/office/officeart/2016/7/layout/LinearArrowProcessNumbered"/>
    <dgm:cxn modelId="{E4098B62-AC8B-484A-9716-3EBE456406F8}" type="presParOf" srcId="{66E99083-E488-4384-8BBF-A4814AD5B360}" destId="{976A97CC-77C0-4A3D-845A-A2D189031F0E}" srcOrd="1" destOrd="0" presId="urn:microsoft.com/office/officeart/2016/7/layout/LinearArrowProcessNumbered"/>
    <dgm:cxn modelId="{8A589619-5B05-45F9-AA53-E58239D29920}" type="presParOf" srcId="{976A97CC-77C0-4A3D-845A-A2D189031F0E}" destId="{CD73532F-6382-4FA6-94E7-FFD0CAABCBED}" srcOrd="0" destOrd="0" presId="urn:microsoft.com/office/officeart/2016/7/layout/LinearArrowProcessNumbered"/>
    <dgm:cxn modelId="{028A4E08-85FF-428D-A34C-0AC44FF21661}" type="presParOf" srcId="{976A97CC-77C0-4A3D-845A-A2D189031F0E}" destId="{82BFBCA8-2C3D-422D-89CF-7609D621522C}" srcOrd="1" destOrd="0" presId="urn:microsoft.com/office/officeart/2016/7/layout/LinearArrowProcessNumbered"/>
    <dgm:cxn modelId="{B810CAD1-EF6A-4FAD-8522-CFD0DD51751C}" type="presParOf" srcId="{976A97CC-77C0-4A3D-845A-A2D189031F0E}" destId="{3019C771-AD86-4653-BF10-34465144FD0A}" srcOrd="2" destOrd="0" presId="urn:microsoft.com/office/officeart/2016/7/layout/LinearArrowProcessNumbered"/>
    <dgm:cxn modelId="{8C760557-8CD4-4013-B23D-26E2012A25FA}" type="presParOf" srcId="{976A97CC-77C0-4A3D-845A-A2D189031F0E}" destId="{DACB86C1-5896-4977-A4C3-E0393E07DE93}" srcOrd="3" destOrd="0" presId="urn:microsoft.com/office/officeart/2016/7/layout/LinearArrowProcessNumbered"/>
    <dgm:cxn modelId="{B6FB8A85-23C3-4A9A-B5F6-F8E72ADC0ED0}" type="presParOf" srcId="{66E99083-E488-4384-8BBF-A4814AD5B360}" destId="{2DFEB33C-EB0F-46B9-AA04-23FA635F22D5}" srcOrd="2" destOrd="0" presId="urn:microsoft.com/office/officeart/2016/7/layout/LinearArrowProcessNumbered"/>
    <dgm:cxn modelId="{3732A014-ECAD-4B24-A0A5-C79578096B6F}" type="presParOf" srcId="{2B4E234C-0641-4C35-B411-70891AD3B4C9}" destId="{4F12BB66-27CD-421C-ABC5-45FDB1FCE979}" srcOrd="1" destOrd="0" presId="urn:microsoft.com/office/officeart/2016/7/layout/LinearArrowProcessNumbered"/>
    <dgm:cxn modelId="{6F7D6AFE-BE02-4475-B06E-5335475F41AC}" type="presParOf" srcId="{2B4E234C-0641-4C35-B411-70891AD3B4C9}" destId="{740795F4-A21C-4DBF-96D5-E6EF2AA034DF}" srcOrd="2" destOrd="0" presId="urn:microsoft.com/office/officeart/2016/7/layout/LinearArrowProcessNumbered"/>
    <dgm:cxn modelId="{7EB7E87E-179C-4076-8481-C14B3C1F6450}" type="presParOf" srcId="{740795F4-A21C-4DBF-96D5-E6EF2AA034DF}" destId="{E886509B-D020-4582-84B4-B6C49CE467F6}" srcOrd="0" destOrd="0" presId="urn:microsoft.com/office/officeart/2016/7/layout/LinearArrowProcessNumbered"/>
    <dgm:cxn modelId="{D0A0F341-83C9-43B5-91EB-F6347986A400}" type="presParOf" srcId="{740795F4-A21C-4DBF-96D5-E6EF2AA034DF}" destId="{457CA5DA-5CB5-44C3-905D-CDB7B4D3C8FC}" srcOrd="1" destOrd="0" presId="urn:microsoft.com/office/officeart/2016/7/layout/LinearArrowProcessNumbered"/>
    <dgm:cxn modelId="{1EF72AD9-CC5A-4DBF-9791-AA600FAF54E3}" type="presParOf" srcId="{457CA5DA-5CB5-44C3-905D-CDB7B4D3C8FC}" destId="{77BA55FD-D9A5-400A-8FAC-B3039EC2B61B}" srcOrd="0" destOrd="0" presId="urn:microsoft.com/office/officeart/2016/7/layout/LinearArrowProcessNumbered"/>
    <dgm:cxn modelId="{1EAA7162-4F26-42A9-A6D7-5EA837F7249E}" type="presParOf" srcId="{457CA5DA-5CB5-44C3-905D-CDB7B4D3C8FC}" destId="{24281A2E-11AF-4D55-83A7-96E371549EC7}" srcOrd="1" destOrd="0" presId="urn:microsoft.com/office/officeart/2016/7/layout/LinearArrowProcessNumbered"/>
    <dgm:cxn modelId="{579E84E8-702C-4DF9-B4FF-515A86F79F46}" type="presParOf" srcId="{457CA5DA-5CB5-44C3-905D-CDB7B4D3C8FC}" destId="{76EE9423-21C8-4EAC-A7EA-4E7363FA3BBD}" srcOrd="2" destOrd="0" presId="urn:microsoft.com/office/officeart/2016/7/layout/LinearArrowProcessNumbered"/>
    <dgm:cxn modelId="{09F6338C-5FAD-4B09-A9BB-DF4CA8FAF487}" type="presParOf" srcId="{457CA5DA-5CB5-44C3-905D-CDB7B4D3C8FC}" destId="{AFB72F06-E8D8-427C-A7C1-E0EFB02ABC6C}" srcOrd="3" destOrd="0" presId="urn:microsoft.com/office/officeart/2016/7/layout/LinearArrowProcessNumbered"/>
    <dgm:cxn modelId="{FA379B0A-0C2A-4529-AF41-F3950ECCD082}" type="presParOf" srcId="{740795F4-A21C-4DBF-96D5-E6EF2AA034DF}" destId="{EC4C921A-B48A-41CB-A360-17FA9B689D21}" srcOrd="2" destOrd="0" presId="urn:microsoft.com/office/officeart/2016/7/layout/LinearArrowProcessNumbered"/>
    <dgm:cxn modelId="{ADD57B52-2509-4641-B559-745C6B4DA171}" type="presParOf" srcId="{2B4E234C-0641-4C35-B411-70891AD3B4C9}" destId="{AA4F2492-EB19-4FF0-902F-6C218E34E23D}" srcOrd="3" destOrd="0" presId="urn:microsoft.com/office/officeart/2016/7/layout/LinearArrowProcessNumbered"/>
    <dgm:cxn modelId="{E6EDF142-BEF4-420E-AEEF-848D28C27D30}" type="presParOf" srcId="{2B4E234C-0641-4C35-B411-70891AD3B4C9}" destId="{BAF1C38F-3405-45AA-B598-E2FD7689BB9F}" srcOrd="4" destOrd="0" presId="urn:microsoft.com/office/officeart/2016/7/layout/LinearArrowProcessNumbered"/>
    <dgm:cxn modelId="{35AD44FA-1008-4DBA-B49D-0AEBB032C2BC}" type="presParOf" srcId="{BAF1C38F-3405-45AA-B598-E2FD7689BB9F}" destId="{267FB043-56C1-4777-9FB1-A411DA497038}" srcOrd="0" destOrd="0" presId="urn:microsoft.com/office/officeart/2016/7/layout/LinearArrowProcessNumbered"/>
    <dgm:cxn modelId="{0321AAF6-094C-4D5C-9FD3-317F2CCB7DAB}" type="presParOf" srcId="{BAF1C38F-3405-45AA-B598-E2FD7689BB9F}" destId="{8BE1E74C-D63F-4CA3-A2CC-B02496E4DB2B}" srcOrd="1" destOrd="0" presId="urn:microsoft.com/office/officeart/2016/7/layout/LinearArrowProcessNumbered"/>
    <dgm:cxn modelId="{37CCD1B1-36F0-4D68-B6CE-19F69E3638E7}" type="presParOf" srcId="{8BE1E74C-D63F-4CA3-A2CC-B02496E4DB2B}" destId="{869B38E5-9E27-4296-8667-A0AED0C6ABC6}" srcOrd="0" destOrd="0" presId="urn:microsoft.com/office/officeart/2016/7/layout/LinearArrowProcessNumbered"/>
    <dgm:cxn modelId="{7F420090-CBE1-436D-BDC4-9F42706C715D}" type="presParOf" srcId="{8BE1E74C-D63F-4CA3-A2CC-B02496E4DB2B}" destId="{84F6ECD6-8F83-49CF-8235-097EF9E3F6EA}" srcOrd="1" destOrd="0" presId="urn:microsoft.com/office/officeart/2016/7/layout/LinearArrowProcessNumbered"/>
    <dgm:cxn modelId="{88A8651D-B5B4-467B-B6B9-39E03A60DC9E}" type="presParOf" srcId="{8BE1E74C-D63F-4CA3-A2CC-B02496E4DB2B}" destId="{8A3FCF2B-C535-407F-83A3-A6D11F902C27}" srcOrd="2" destOrd="0" presId="urn:microsoft.com/office/officeart/2016/7/layout/LinearArrowProcessNumbered"/>
    <dgm:cxn modelId="{D38B3D1B-D5E6-4BC0-9FCE-308D76B4EC23}" type="presParOf" srcId="{8BE1E74C-D63F-4CA3-A2CC-B02496E4DB2B}" destId="{8B050B9F-F167-4AEE-9108-8F7C3FB4BE58}" srcOrd="3" destOrd="0" presId="urn:microsoft.com/office/officeart/2016/7/layout/LinearArrowProcessNumbered"/>
    <dgm:cxn modelId="{484D3D5C-DE6A-4127-B56A-10530B454849}" type="presParOf" srcId="{BAF1C38F-3405-45AA-B598-E2FD7689BB9F}" destId="{B2A94748-006E-48A0-8084-A643AB8CA778}" srcOrd="2" destOrd="0" presId="urn:microsoft.com/office/officeart/2016/7/layout/LinearArrowProcessNumbered"/>
    <dgm:cxn modelId="{DE4F7CB3-F731-4426-B3FC-120F01271F14}" type="presParOf" srcId="{2B4E234C-0641-4C35-B411-70891AD3B4C9}" destId="{CD003DF3-2472-4738-B64A-267CBFBA6CF0}" srcOrd="5" destOrd="0" presId="urn:microsoft.com/office/officeart/2016/7/layout/LinearArrowProcessNumbered"/>
    <dgm:cxn modelId="{E2173413-2498-4803-BD06-6016B7109EB6}" type="presParOf" srcId="{2B4E234C-0641-4C35-B411-70891AD3B4C9}" destId="{5F3D7F64-342D-4CBA-830B-CED57EA98CE1}" srcOrd="6" destOrd="0" presId="urn:microsoft.com/office/officeart/2016/7/layout/LinearArrowProcessNumbered"/>
    <dgm:cxn modelId="{ED279E2B-4B5A-4911-920F-8FD892BE43F7}" type="presParOf" srcId="{5F3D7F64-342D-4CBA-830B-CED57EA98CE1}" destId="{17BD9889-BA9E-4764-A089-57DDFF21FF8A}" srcOrd="0" destOrd="0" presId="urn:microsoft.com/office/officeart/2016/7/layout/LinearArrowProcessNumbered"/>
    <dgm:cxn modelId="{D54C45AF-CCC3-4310-80BA-7B49EB8099DC}" type="presParOf" srcId="{5F3D7F64-342D-4CBA-830B-CED57EA98CE1}" destId="{4EFDB1F6-B410-49D7-987A-2AD5B8CA919D}" srcOrd="1" destOrd="0" presId="urn:microsoft.com/office/officeart/2016/7/layout/LinearArrowProcessNumbered"/>
    <dgm:cxn modelId="{94CDEB57-3E09-49AE-BEA9-6EFCE294E1B5}" type="presParOf" srcId="{4EFDB1F6-B410-49D7-987A-2AD5B8CA919D}" destId="{9CF981F1-E13F-44D6-9FBF-3E19B33B7F33}" srcOrd="0" destOrd="0" presId="urn:microsoft.com/office/officeart/2016/7/layout/LinearArrowProcessNumbered"/>
    <dgm:cxn modelId="{01C92A8A-1B87-4C94-B083-9A22A98DAD17}" type="presParOf" srcId="{4EFDB1F6-B410-49D7-987A-2AD5B8CA919D}" destId="{5AF47AEE-ADA9-4BF7-AB5F-E37A2CEB3DB1}" srcOrd="1" destOrd="0" presId="urn:microsoft.com/office/officeart/2016/7/layout/LinearArrowProcessNumbered"/>
    <dgm:cxn modelId="{DF71A928-A22B-429C-ACD7-53EAEB70B884}" type="presParOf" srcId="{4EFDB1F6-B410-49D7-987A-2AD5B8CA919D}" destId="{CD9537BE-4C7B-4566-9EE2-7A492893A7F0}" srcOrd="2" destOrd="0" presId="urn:microsoft.com/office/officeart/2016/7/layout/LinearArrowProcessNumbered"/>
    <dgm:cxn modelId="{9ECAB9CE-550C-4534-A069-C577EDCAE12C}" type="presParOf" srcId="{4EFDB1F6-B410-49D7-987A-2AD5B8CA919D}" destId="{AF25A138-5A91-4DA7-8DDE-74BD573702DA}" srcOrd="3" destOrd="0" presId="urn:microsoft.com/office/officeart/2016/7/layout/LinearArrowProcessNumbered"/>
    <dgm:cxn modelId="{C82E5E14-BBED-48E6-97A7-075101541976}" type="presParOf" srcId="{5F3D7F64-342D-4CBA-830B-CED57EA98CE1}" destId="{B8CA2B23-6CE1-494B-8EB0-21C00BC2E44C}" srcOrd="2" destOrd="0" presId="urn:microsoft.com/office/officeart/2016/7/layout/LinearArrowProcessNumbered"/>
    <dgm:cxn modelId="{8F8D6700-FD67-42C6-BCB6-0757D26019A7}" type="presParOf" srcId="{2B4E234C-0641-4C35-B411-70891AD3B4C9}" destId="{B9EBBC50-9C49-4BFA-AEA3-B118C16C13B6}" srcOrd="7" destOrd="0" presId="urn:microsoft.com/office/officeart/2016/7/layout/LinearArrowProcessNumbered"/>
    <dgm:cxn modelId="{38756625-7D83-4FDA-A9F9-9437FEF57292}" type="presParOf" srcId="{2B4E234C-0641-4C35-B411-70891AD3B4C9}" destId="{38BBA478-0F10-40D2-85F0-7DF218E23289}" srcOrd="8" destOrd="0" presId="urn:microsoft.com/office/officeart/2016/7/layout/LinearArrowProcessNumbered"/>
    <dgm:cxn modelId="{BC7F68B1-8637-4D3A-A9EF-2BD508C2A41B}" type="presParOf" srcId="{38BBA478-0F10-40D2-85F0-7DF218E23289}" destId="{193D2EE3-63EF-4DD5-9FE5-29468C43EF43}" srcOrd="0" destOrd="0" presId="urn:microsoft.com/office/officeart/2016/7/layout/LinearArrowProcessNumbered"/>
    <dgm:cxn modelId="{1408671E-CC3C-4A9B-88B6-0A3FFDD59744}" type="presParOf" srcId="{38BBA478-0F10-40D2-85F0-7DF218E23289}" destId="{A2074B30-20D6-4E6B-B443-F7B7B5BF0730}" srcOrd="1" destOrd="0" presId="urn:microsoft.com/office/officeart/2016/7/layout/LinearArrowProcessNumbered"/>
    <dgm:cxn modelId="{19F717AC-CB42-43DD-9B38-9E6BBE22028F}" type="presParOf" srcId="{A2074B30-20D6-4E6B-B443-F7B7B5BF0730}" destId="{2CBBE7B1-C42E-4C8B-B319-574F42FB69CF}" srcOrd="0" destOrd="0" presId="urn:microsoft.com/office/officeart/2016/7/layout/LinearArrowProcessNumbered"/>
    <dgm:cxn modelId="{8629A76E-0F30-4357-9029-1C86D21D1294}" type="presParOf" srcId="{A2074B30-20D6-4E6B-B443-F7B7B5BF0730}" destId="{129763D5-D62E-4614-BC0A-B21DE570797C}" srcOrd="1" destOrd="0" presId="urn:microsoft.com/office/officeart/2016/7/layout/LinearArrowProcessNumbered"/>
    <dgm:cxn modelId="{46C1CDCD-0E85-4F6C-AA25-F88AE1CF1360}" type="presParOf" srcId="{A2074B30-20D6-4E6B-B443-F7B7B5BF0730}" destId="{37D2528F-5623-4D6D-BE24-DF4F00139D70}" srcOrd="2" destOrd="0" presId="urn:microsoft.com/office/officeart/2016/7/layout/LinearArrowProcessNumbered"/>
    <dgm:cxn modelId="{5CF020D1-6598-4B5D-AD80-B2DC8989598B}" type="presParOf" srcId="{A2074B30-20D6-4E6B-B443-F7B7B5BF0730}" destId="{763B8B75-D71F-4792-B2E3-85A67BEEA6F5}" srcOrd="3" destOrd="0" presId="urn:microsoft.com/office/officeart/2016/7/layout/LinearArrowProcessNumbered"/>
    <dgm:cxn modelId="{362DA257-7EE7-4961-9DB0-9A02AF181BE7}" type="presParOf" srcId="{38BBA478-0F10-40D2-85F0-7DF218E23289}" destId="{C8A31360-A08D-45C1-8006-BAC46B760297}" srcOrd="2" destOrd="0" presId="urn:microsoft.com/office/officeart/2016/7/layout/LinearArrowProcessNumbered"/>
    <dgm:cxn modelId="{0789866D-6CC1-44C1-B6E6-0D1FB7906890}" type="presParOf" srcId="{2B4E234C-0641-4C35-B411-70891AD3B4C9}" destId="{F6D9AC47-8C8A-4060-A2B2-55A2F9458574}" srcOrd="9" destOrd="0" presId="urn:microsoft.com/office/officeart/2016/7/layout/LinearArrowProcessNumbered"/>
    <dgm:cxn modelId="{3F139D54-8F1E-42C3-90F5-563F028D2A53}" type="presParOf" srcId="{2B4E234C-0641-4C35-B411-70891AD3B4C9}" destId="{1D735E2E-01BB-4DB9-A560-3FA2B05F385E}" srcOrd="10" destOrd="0" presId="urn:microsoft.com/office/officeart/2016/7/layout/LinearArrowProcessNumbered"/>
    <dgm:cxn modelId="{0F2B5EE1-188A-4D17-8643-B7CBB1B9292F}" type="presParOf" srcId="{1D735E2E-01BB-4DB9-A560-3FA2B05F385E}" destId="{A39A4C81-0F3F-4493-926D-2BB27195D6CC}" srcOrd="0" destOrd="0" presId="urn:microsoft.com/office/officeart/2016/7/layout/LinearArrowProcessNumbered"/>
    <dgm:cxn modelId="{601BC655-5270-4E1E-A17A-48A23BDD6377}" type="presParOf" srcId="{1D735E2E-01BB-4DB9-A560-3FA2B05F385E}" destId="{06BE8A95-488B-4C47-9022-2C29FAFA242C}" srcOrd="1" destOrd="0" presId="urn:microsoft.com/office/officeart/2016/7/layout/LinearArrowProcessNumbered"/>
    <dgm:cxn modelId="{01C09D9F-6A86-40DE-A495-9EBCC7CBFB15}" type="presParOf" srcId="{06BE8A95-488B-4C47-9022-2C29FAFA242C}" destId="{C801486D-9460-4412-88AC-BFDA4594180F}" srcOrd="0" destOrd="0" presId="urn:microsoft.com/office/officeart/2016/7/layout/LinearArrowProcessNumbered"/>
    <dgm:cxn modelId="{FE0B29E6-1477-4A68-8371-7B47AF49CB27}" type="presParOf" srcId="{06BE8A95-488B-4C47-9022-2C29FAFA242C}" destId="{4826DC10-EBFE-4527-A345-9835CAC6FE1F}" srcOrd="1" destOrd="0" presId="urn:microsoft.com/office/officeart/2016/7/layout/LinearArrowProcessNumbered"/>
    <dgm:cxn modelId="{2D4C6043-3BA5-4AD9-A407-8FB65C0115C0}" type="presParOf" srcId="{06BE8A95-488B-4C47-9022-2C29FAFA242C}" destId="{9D2244DC-A168-4C4F-93CA-BE50E3CF5512}" srcOrd="2" destOrd="0" presId="urn:microsoft.com/office/officeart/2016/7/layout/LinearArrowProcessNumbered"/>
    <dgm:cxn modelId="{0A0885F9-AF5E-456E-B474-FC2268FE869B}" type="presParOf" srcId="{06BE8A95-488B-4C47-9022-2C29FAFA242C}" destId="{690E5937-AF6C-42C6-8529-26D9A13506D5}" srcOrd="3" destOrd="0" presId="urn:microsoft.com/office/officeart/2016/7/layout/LinearArrowProcessNumbered"/>
    <dgm:cxn modelId="{371853A4-3FA7-4724-911D-D253F83E677B}" type="presParOf" srcId="{1D735E2E-01BB-4DB9-A560-3FA2B05F385E}" destId="{8430B1DE-61F3-4B9D-8A5B-2E8AD667A3D0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9B2BA1-2FDA-4FE8-8CA6-E3CC1F5D28D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F8D7272-24F6-4E87-8A9D-6C894B197286}">
      <dgm:prSet/>
      <dgm:spPr/>
      <dgm:t>
        <a:bodyPr/>
        <a:lstStyle/>
        <a:p>
          <a:r>
            <a:rPr lang="uk-UA"/>
            <a:t>плюралізм,</a:t>
          </a:r>
          <a:endParaRPr lang="en-US"/>
        </a:p>
      </dgm:t>
    </dgm:pt>
    <dgm:pt modelId="{D4F68366-D9FF-44E3-B74F-EEC8635A65BA}" type="parTrans" cxnId="{7E8AB6E6-6956-4F86-B297-2F538D718BFA}">
      <dgm:prSet/>
      <dgm:spPr/>
      <dgm:t>
        <a:bodyPr/>
        <a:lstStyle/>
        <a:p>
          <a:endParaRPr lang="en-US"/>
        </a:p>
      </dgm:t>
    </dgm:pt>
    <dgm:pt modelId="{46FF3753-0BC9-4021-8EE1-67B7C6763F8E}" type="sibTrans" cxnId="{7E8AB6E6-6956-4F86-B297-2F538D718BFA}">
      <dgm:prSet/>
      <dgm:spPr/>
      <dgm:t>
        <a:bodyPr/>
        <a:lstStyle/>
        <a:p>
          <a:endParaRPr lang="en-US"/>
        </a:p>
      </dgm:t>
    </dgm:pt>
    <dgm:pt modelId="{DED6C80F-583A-47DB-A850-D298F6AC871A}">
      <dgm:prSet/>
      <dgm:spPr/>
      <dgm:t>
        <a:bodyPr/>
        <a:lstStyle/>
        <a:p>
          <a:r>
            <a:rPr lang="uk-UA"/>
            <a:t>недискримінація, </a:t>
          </a:r>
          <a:endParaRPr lang="en-US"/>
        </a:p>
      </dgm:t>
    </dgm:pt>
    <dgm:pt modelId="{C847FE59-791D-45F5-856F-17AF3E5AE56D}" type="parTrans" cxnId="{83F5150C-4ABE-4841-BB93-5F43CC38E89C}">
      <dgm:prSet/>
      <dgm:spPr/>
      <dgm:t>
        <a:bodyPr/>
        <a:lstStyle/>
        <a:p>
          <a:endParaRPr lang="en-US"/>
        </a:p>
      </dgm:t>
    </dgm:pt>
    <dgm:pt modelId="{A088033C-0044-4375-B0F4-3339198E0206}" type="sibTrans" cxnId="{83F5150C-4ABE-4841-BB93-5F43CC38E89C}">
      <dgm:prSet/>
      <dgm:spPr/>
      <dgm:t>
        <a:bodyPr/>
        <a:lstStyle/>
        <a:p>
          <a:endParaRPr lang="en-US"/>
        </a:p>
      </dgm:t>
    </dgm:pt>
    <dgm:pt modelId="{09F53CE1-918B-4A75-B9AD-3AA3B6BBDE2A}">
      <dgm:prSet/>
      <dgm:spPr/>
      <dgm:t>
        <a:bodyPr/>
        <a:lstStyle/>
        <a:p>
          <a:r>
            <a:rPr lang="uk-UA"/>
            <a:t>толерантність,</a:t>
          </a:r>
          <a:endParaRPr lang="en-US"/>
        </a:p>
      </dgm:t>
    </dgm:pt>
    <dgm:pt modelId="{04FA8FCC-9344-4C78-99D6-0BABDB6E22DA}" type="parTrans" cxnId="{FCD6051A-5972-4919-A973-6AB01B779383}">
      <dgm:prSet/>
      <dgm:spPr/>
      <dgm:t>
        <a:bodyPr/>
        <a:lstStyle/>
        <a:p>
          <a:endParaRPr lang="en-US"/>
        </a:p>
      </dgm:t>
    </dgm:pt>
    <dgm:pt modelId="{83CE07F5-FE4A-49D5-97E9-21217DC0047A}" type="sibTrans" cxnId="{FCD6051A-5972-4919-A973-6AB01B779383}">
      <dgm:prSet/>
      <dgm:spPr/>
      <dgm:t>
        <a:bodyPr/>
        <a:lstStyle/>
        <a:p>
          <a:endParaRPr lang="en-US"/>
        </a:p>
      </dgm:t>
    </dgm:pt>
    <dgm:pt modelId="{99FD7A96-CE34-43DC-8D9C-9F3521B93499}">
      <dgm:prSet/>
      <dgm:spPr/>
      <dgm:t>
        <a:bodyPr/>
        <a:lstStyle/>
        <a:p>
          <a:r>
            <a:rPr lang="uk-UA"/>
            <a:t>правосуддя, </a:t>
          </a:r>
          <a:endParaRPr lang="en-US"/>
        </a:p>
      </dgm:t>
    </dgm:pt>
    <dgm:pt modelId="{F98C996D-AC09-4008-B7A3-5582681A4AB4}" type="parTrans" cxnId="{E0E96FE1-EFF4-4951-BF61-8B7540B8DFAD}">
      <dgm:prSet/>
      <dgm:spPr/>
      <dgm:t>
        <a:bodyPr/>
        <a:lstStyle/>
        <a:p>
          <a:endParaRPr lang="en-US"/>
        </a:p>
      </dgm:t>
    </dgm:pt>
    <dgm:pt modelId="{04726245-496F-46B6-974A-61A06DE8C959}" type="sibTrans" cxnId="{E0E96FE1-EFF4-4951-BF61-8B7540B8DFAD}">
      <dgm:prSet/>
      <dgm:spPr/>
      <dgm:t>
        <a:bodyPr/>
        <a:lstStyle/>
        <a:p>
          <a:endParaRPr lang="en-US"/>
        </a:p>
      </dgm:t>
    </dgm:pt>
    <dgm:pt modelId="{E98108FF-5DDA-4132-A373-2785A1380704}">
      <dgm:prSet/>
      <dgm:spPr/>
      <dgm:t>
        <a:bodyPr/>
        <a:lstStyle/>
        <a:p>
          <a:r>
            <a:rPr lang="uk-UA"/>
            <a:t>солідарність</a:t>
          </a:r>
          <a:endParaRPr lang="en-US"/>
        </a:p>
      </dgm:t>
    </dgm:pt>
    <dgm:pt modelId="{26D1D952-7029-4204-88D2-23E51D4C4AA3}" type="parTrans" cxnId="{BD518A96-BEB6-4800-B10C-BDC03D2224DC}">
      <dgm:prSet/>
      <dgm:spPr/>
      <dgm:t>
        <a:bodyPr/>
        <a:lstStyle/>
        <a:p>
          <a:endParaRPr lang="en-US"/>
        </a:p>
      </dgm:t>
    </dgm:pt>
    <dgm:pt modelId="{47D66CE6-8183-4A8C-B42F-2510ED375423}" type="sibTrans" cxnId="{BD518A96-BEB6-4800-B10C-BDC03D2224DC}">
      <dgm:prSet/>
      <dgm:spPr/>
      <dgm:t>
        <a:bodyPr/>
        <a:lstStyle/>
        <a:p>
          <a:endParaRPr lang="en-US"/>
        </a:p>
      </dgm:t>
    </dgm:pt>
    <dgm:pt modelId="{13C28778-5B79-4C9B-A8A0-69857B2A858C}">
      <dgm:prSet/>
      <dgm:spPr/>
      <dgm:t>
        <a:bodyPr/>
        <a:lstStyle/>
        <a:p>
          <a:r>
            <a:rPr lang="uk-UA"/>
            <a:t>та рівність жінок і чоловіків. </a:t>
          </a:r>
          <a:endParaRPr lang="en-US"/>
        </a:p>
      </dgm:t>
    </dgm:pt>
    <dgm:pt modelId="{819E9760-8F14-4E94-A23A-2CFF42D344F2}" type="parTrans" cxnId="{D4A6D8CE-C1A5-414B-8574-43B8BFBE87F9}">
      <dgm:prSet/>
      <dgm:spPr/>
      <dgm:t>
        <a:bodyPr/>
        <a:lstStyle/>
        <a:p>
          <a:endParaRPr lang="en-US"/>
        </a:p>
      </dgm:t>
    </dgm:pt>
    <dgm:pt modelId="{EDAF1CF9-9F34-4E59-9DE7-2FD5B948505F}" type="sibTrans" cxnId="{D4A6D8CE-C1A5-414B-8574-43B8BFBE87F9}">
      <dgm:prSet/>
      <dgm:spPr/>
      <dgm:t>
        <a:bodyPr/>
        <a:lstStyle/>
        <a:p>
          <a:endParaRPr lang="en-US"/>
        </a:p>
      </dgm:t>
    </dgm:pt>
    <dgm:pt modelId="{06C33077-FC6A-4587-8A5B-203FABA1F040}" type="pres">
      <dgm:prSet presAssocID="{1F9B2BA1-2FDA-4FE8-8CA6-E3CC1F5D28D7}" presName="diagram" presStyleCnt="0">
        <dgm:presLayoutVars>
          <dgm:dir/>
          <dgm:resizeHandles val="exact"/>
        </dgm:presLayoutVars>
      </dgm:prSet>
      <dgm:spPr/>
    </dgm:pt>
    <dgm:pt modelId="{907F1E76-D8D5-47E4-9A5A-1381C5ABF16C}" type="pres">
      <dgm:prSet presAssocID="{DF8D7272-24F6-4E87-8A9D-6C894B197286}" presName="node" presStyleLbl="node1" presStyleIdx="0" presStyleCnt="6">
        <dgm:presLayoutVars>
          <dgm:bulletEnabled val="1"/>
        </dgm:presLayoutVars>
      </dgm:prSet>
      <dgm:spPr/>
    </dgm:pt>
    <dgm:pt modelId="{2708928E-D618-4664-9781-B9651B2CE931}" type="pres">
      <dgm:prSet presAssocID="{46FF3753-0BC9-4021-8EE1-67B7C6763F8E}" presName="sibTrans" presStyleCnt="0"/>
      <dgm:spPr/>
    </dgm:pt>
    <dgm:pt modelId="{0E5D645A-ED88-4E6A-A991-4696FECB846B}" type="pres">
      <dgm:prSet presAssocID="{DED6C80F-583A-47DB-A850-D298F6AC871A}" presName="node" presStyleLbl="node1" presStyleIdx="1" presStyleCnt="6">
        <dgm:presLayoutVars>
          <dgm:bulletEnabled val="1"/>
        </dgm:presLayoutVars>
      </dgm:prSet>
      <dgm:spPr/>
    </dgm:pt>
    <dgm:pt modelId="{F92F1297-4284-42DD-954A-286E286DFEB1}" type="pres">
      <dgm:prSet presAssocID="{A088033C-0044-4375-B0F4-3339198E0206}" presName="sibTrans" presStyleCnt="0"/>
      <dgm:spPr/>
    </dgm:pt>
    <dgm:pt modelId="{7CB8A17B-A847-4455-8A23-2ED976D18B81}" type="pres">
      <dgm:prSet presAssocID="{09F53CE1-918B-4A75-B9AD-3AA3B6BBDE2A}" presName="node" presStyleLbl="node1" presStyleIdx="2" presStyleCnt="6">
        <dgm:presLayoutVars>
          <dgm:bulletEnabled val="1"/>
        </dgm:presLayoutVars>
      </dgm:prSet>
      <dgm:spPr/>
    </dgm:pt>
    <dgm:pt modelId="{84CE534F-1E23-45BC-88EC-A1118DBD41F8}" type="pres">
      <dgm:prSet presAssocID="{83CE07F5-FE4A-49D5-97E9-21217DC0047A}" presName="sibTrans" presStyleCnt="0"/>
      <dgm:spPr/>
    </dgm:pt>
    <dgm:pt modelId="{74E1235B-700B-40E3-964B-ED416676AD0A}" type="pres">
      <dgm:prSet presAssocID="{99FD7A96-CE34-43DC-8D9C-9F3521B93499}" presName="node" presStyleLbl="node1" presStyleIdx="3" presStyleCnt="6">
        <dgm:presLayoutVars>
          <dgm:bulletEnabled val="1"/>
        </dgm:presLayoutVars>
      </dgm:prSet>
      <dgm:spPr/>
    </dgm:pt>
    <dgm:pt modelId="{B07EF074-43BD-4C26-B9B1-1F5DDF7AE155}" type="pres">
      <dgm:prSet presAssocID="{04726245-496F-46B6-974A-61A06DE8C959}" presName="sibTrans" presStyleCnt="0"/>
      <dgm:spPr/>
    </dgm:pt>
    <dgm:pt modelId="{956EF2E6-2111-462E-B27B-AE9B0FA47A46}" type="pres">
      <dgm:prSet presAssocID="{E98108FF-5DDA-4132-A373-2785A1380704}" presName="node" presStyleLbl="node1" presStyleIdx="4" presStyleCnt="6">
        <dgm:presLayoutVars>
          <dgm:bulletEnabled val="1"/>
        </dgm:presLayoutVars>
      </dgm:prSet>
      <dgm:spPr/>
    </dgm:pt>
    <dgm:pt modelId="{A21B7AFC-B96E-44F1-9E56-6243F1451FE4}" type="pres">
      <dgm:prSet presAssocID="{47D66CE6-8183-4A8C-B42F-2510ED375423}" presName="sibTrans" presStyleCnt="0"/>
      <dgm:spPr/>
    </dgm:pt>
    <dgm:pt modelId="{C35BA36E-7717-455D-A7D1-B8A1FA5A3188}" type="pres">
      <dgm:prSet presAssocID="{13C28778-5B79-4C9B-A8A0-69857B2A858C}" presName="node" presStyleLbl="node1" presStyleIdx="5" presStyleCnt="6">
        <dgm:presLayoutVars>
          <dgm:bulletEnabled val="1"/>
        </dgm:presLayoutVars>
      </dgm:prSet>
      <dgm:spPr/>
    </dgm:pt>
  </dgm:ptLst>
  <dgm:cxnLst>
    <dgm:cxn modelId="{83F5150C-4ABE-4841-BB93-5F43CC38E89C}" srcId="{1F9B2BA1-2FDA-4FE8-8CA6-E3CC1F5D28D7}" destId="{DED6C80F-583A-47DB-A850-D298F6AC871A}" srcOrd="1" destOrd="0" parTransId="{C847FE59-791D-45F5-856F-17AF3E5AE56D}" sibTransId="{A088033C-0044-4375-B0F4-3339198E0206}"/>
    <dgm:cxn modelId="{FCD6051A-5972-4919-A973-6AB01B779383}" srcId="{1F9B2BA1-2FDA-4FE8-8CA6-E3CC1F5D28D7}" destId="{09F53CE1-918B-4A75-B9AD-3AA3B6BBDE2A}" srcOrd="2" destOrd="0" parTransId="{04FA8FCC-9344-4C78-99D6-0BABDB6E22DA}" sibTransId="{83CE07F5-FE4A-49D5-97E9-21217DC0047A}"/>
    <dgm:cxn modelId="{6B437939-DCA7-4691-ADBA-87E0217A7B0C}" type="presOf" srcId="{DED6C80F-583A-47DB-A850-D298F6AC871A}" destId="{0E5D645A-ED88-4E6A-A991-4696FECB846B}" srcOrd="0" destOrd="0" presId="urn:microsoft.com/office/officeart/2005/8/layout/default"/>
    <dgm:cxn modelId="{85FB7740-C8EC-4241-826F-86284FA3A5E2}" type="presOf" srcId="{99FD7A96-CE34-43DC-8D9C-9F3521B93499}" destId="{74E1235B-700B-40E3-964B-ED416676AD0A}" srcOrd="0" destOrd="0" presId="urn:microsoft.com/office/officeart/2005/8/layout/default"/>
    <dgm:cxn modelId="{EB52E674-8EA0-4080-A43B-9628DD38DF3D}" type="presOf" srcId="{13C28778-5B79-4C9B-A8A0-69857B2A858C}" destId="{C35BA36E-7717-455D-A7D1-B8A1FA5A3188}" srcOrd="0" destOrd="0" presId="urn:microsoft.com/office/officeart/2005/8/layout/default"/>
    <dgm:cxn modelId="{BF2BAC56-C5EB-4FF7-96B4-B2E0B0B81B4B}" type="presOf" srcId="{09F53CE1-918B-4A75-B9AD-3AA3B6BBDE2A}" destId="{7CB8A17B-A847-4455-8A23-2ED976D18B81}" srcOrd="0" destOrd="0" presId="urn:microsoft.com/office/officeart/2005/8/layout/default"/>
    <dgm:cxn modelId="{1A9D1D88-9BEC-465B-9DB6-D793A81D696C}" type="presOf" srcId="{1F9B2BA1-2FDA-4FE8-8CA6-E3CC1F5D28D7}" destId="{06C33077-FC6A-4587-8A5B-203FABA1F040}" srcOrd="0" destOrd="0" presId="urn:microsoft.com/office/officeart/2005/8/layout/default"/>
    <dgm:cxn modelId="{BD518A96-BEB6-4800-B10C-BDC03D2224DC}" srcId="{1F9B2BA1-2FDA-4FE8-8CA6-E3CC1F5D28D7}" destId="{E98108FF-5DDA-4132-A373-2785A1380704}" srcOrd="4" destOrd="0" parTransId="{26D1D952-7029-4204-88D2-23E51D4C4AA3}" sibTransId="{47D66CE6-8183-4A8C-B42F-2510ED375423}"/>
    <dgm:cxn modelId="{D4A6D8CE-C1A5-414B-8574-43B8BFBE87F9}" srcId="{1F9B2BA1-2FDA-4FE8-8CA6-E3CC1F5D28D7}" destId="{13C28778-5B79-4C9B-A8A0-69857B2A858C}" srcOrd="5" destOrd="0" parTransId="{819E9760-8F14-4E94-A23A-2CFF42D344F2}" sibTransId="{EDAF1CF9-9F34-4E59-9DE7-2FD5B948505F}"/>
    <dgm:cxn modelId="{00812DD6-7508-4CF9-8685-BB25B2DAD1DE}" type="presOf" srcId="{DF8D7272-24F6-4E87-8A9D-6C894B197286}" destId="{907F1E76-D8D5-47E4-9A5A-1381C5ABF16C}" srcOrd="0" destOrd="0" presId="urn:microsoft.com/office/officeart/2005/8/layout/default"/>
    <dgm:cxn modelId="{E0E96FE1-EFF4-4951-BF61-8B7540B8DFAD}" srcId="{1F9B2BA1-2FDA-4FE8-8CA6-E3CC1F5D28D7}" destId="{99FD7A96-CE34-43DC-8D9C-9F3521B93499}" srcOrd="3" destOrd="0" parTransId="{F98C996D-AC09-4008-B7A3-5582681A4AB4}" sibTransId="{04726245-496F-46B6-974A-61A06DE8C959}"/>
    <dgm:cxn modelId="{7E8AB6E6-6956-4F86-B297-2F538D718BFA}" srcId="{1F9B2BA1-2FDA-4FE8-8CA6-E3CC1F5D28D7}" destId="{DF8D7272-24F6-4E87-8A9D-6C894B197286}" srcOrd="0" destOrd="0" parTransId="{D4F68366-D9FF-44E3-B74F-EEC8635A65BA}" sibTransId="{46FF3753-0BC9-4021-8EE1-67B7C6763F8E}"/>
    <dgm:cxn modelId="{2AE1B1EE-69EA-45DF-BC50-891E23EA9D8F}" type="presOf" srcId="{E98108FF-5DDA-4132-A373-2785A1380704}" destId="{956EF2E6-2111-462E-B27B-AE9B0FA47A46}" srcOrd="0" destOrd="0" presId="urn:microsoft.com/office/officeart/2005/8/layout/default"/>
    <dgm:cxn modelId="{AC012BD6-B11B-4C04-98CD-22A5FC52F091}" type="presParOf" srcId="{06C33077-FC6A-4587-8A5B-203FABA1F040}" destId="{907F1E76-D8D5-47E4-9A5A-1381C5ABF16C}" srcOrd="0" destOrd="0" presId="urn:microsoft.com/office/officeart/2005/8/layout/default"/>
    <dgm:cxn modelId="{24D6B392-4E87-48D1-9C5D-B4A8F6E7AD5B}" type="presParOf" srcId="{06C33077-FC6A-4587-8A5B-203FABA1F040}" destId="{2708928E-D618-4664-9781-B9651B2CE931}" srcOrd="1" destOrd="0" presId="urn:microsoft.com/office/officeart/2005/8/layout/default"/>
    <dgm:cxn modelId="{93AD1CA3-957D-4048-9964-800C5EEDF133}" type="presParOf" srcId="{06C33077-FC6A-4587-8A5B-203FABA1F040}" destId="{0E5D645A-ED88-4E6A-A991-4696FECB846B}" srcOrd="2" destOrd="0" presId="urn:microsoft.com/office/officeart/2005/8/layout/default"/>
    <dgm:cxn modelId="{19279E1B-51FD-4371-A004-CC291F5E7733}" type="presParOf" srcId="{06C33077-FC6A-4587-8A5B-203FABA1F040}" destId="{F92F1297-4284-42DD-954A-286E286DFEB1}" srcOrd="3" destOrd="0" presId="urn:microsoft.com/office/officeart/2005/8/layout/default"/>
    <dgm:cxn modelId="{2EBBBEAA-8843-422F-B89F-08EB99B69928}" type="presParOf" srcId="{06C33077-FC6A-4587-8A5B-203FABA1F040}" destId="{7CB8A17B-A847-4455-8A23-2ED976D18B81}" srcOrd="4" destOrd="0" presId="urn:microsoft.com/office/officeart/2005/8/layout/default"/>
    <dgm:cxn modelId="{32320F84-906E-44AB-A1AF-F1BF3D587D74}" type="presParOf" srcId="{06C33077-FC6A-4587-8A5B-203FABA1F040}" destId="{84CE534F-1E23-45BC-88EC-A1118DBD41F8}" srcOrd="5" destOrd="0" presId="urn:microsoft.com/office/officeart/2005/8/layout/default"/>
    <dgm:cxn modelId="{39F2FC13-B2C5-4CD3-B7CF-D5A86664C3BF}" type="presParOf" srcId="{06C33077-FC6A-4587-8A5B-203FABA1F040}" destId="{74E1235B-700B-40E3-964B-ED416676AD0A}" srcOrd="6" destOrd="0" presId="urn:microsoft.com/office/officeart/2005/8/layout/default"/>
    <dgm:cxn modelId="{12EC4BC7-E1C2-468D-B625-1E6AF79B5CF8}" type="presParOf" srcId="{06C33077-FC6A-4587-8A5B-203FABA1F040}" destId="{B07EF074-43BD-4C26-B9B1-1F5DDF7AE155}" srcOrd="7" destOrd="0" presId="urn:microsoft.com/office/officeart/2005/8/layout/default"/>
    <dgm:cxn modelId="{16AAA996-B977-4855-98D8-3FE81447E3AA}" type="presParOf" srcId="{06C33077-FC6A-4587-8A5B-203FABA1F040}" destId="{956EF2E6-2111-462E-B27B-AE9B0FA47A46}" srcOrd="8" destOrd="0" presId="urn:microsoft.com/office/officeart/2005/8/layout/default"/>
    <dgm:cxn modelId="{933EF28E-B3EE-4194-B5BB-60EC2BDE9FE5}" type="presParOf" srcId="{06C33077-FC6A-4587-8A5B-203FABA1F040}" destId="{A21B7AFC-B96E-44F1-9E56-6243F1451FE4}" srcOrd="9" destOrd="0" presId="urn:microsoft.com/office/officeart/2005/8/layout/default"/>
    <dgm:cxn modelId="{AA6E2A6E-E9C7-4746-9363-C9838B0CB615}" type="presParOf" srcId="{06C33077-FC6A-4587-8A5B-203FABA1F040}" destId="{C35BA36E-7717-455D-A7D1-B8A1FA5A318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491C7EA-775C-4209-8521-8122978DC1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74AE695-9496-476F-9BBD-D191211C4EF5}">
      <dgm:prSet/>
      <dgm:spPr/>
      <dgm:t>
        <a:bodyPr/>
        <a:lstStyle/>
        <a:p>
          <a:r>
            <a:rPr lang="uk-UA" dirty="0"/>
            <a:t>співвідношення права ЄС з правовими системами держав-членів (верховенства права ЄС над національним правом держав-членів, прямої дії права ЄС); </a:t>
          </a:r>
          <a:endParaRPr lang="en-US" dirty="0"/>
        </a:p>
      </dgm:t>
    </dgm:pt>
    <dgm:pt modelId="{1012FE77-69AD-4FA9-A174-B4239A38B5C3}" type="parTrans" cxnId="{40E3698C-9F0A-464D-B61D-43F7A690E915}">
      <dgm:prSet/>
      <dgm:spPr/>
      <dgm:t>
        <a:bodyPr/>
        <a:lstStyle/>
        <a:p>
          <a:endParaRPr lang="en-US"/>
        </a:p>
      </dgm:t>
    </dgm:pt>
    <dgm:pt modelId="{11F1935B-9C2C-4924-89C4-9E6A204B2FE1}" type="sibTrans" cxnId="{40E3698C-9F0A-464D-B61D-43F7A690E915}">
      <dgm:prSet/>
      <dgm:spPr/>
      <dgm:t>
        <a:bodyPr/>
        <a:lstStyle/>
        <a:p>
          <a:endParaRPr lang="en-US"/>
        </a:p>
      </dgm:t>
    </dgm:pt>
    <dgm:pt modelId="{8095E1C1-715D-48A6-97F9-1FAB1FD6FA37}">
      <dgm:prSet/>
      <dgm:spPr/>
      <dgm:t>
        <a:bodyPr/>
        <a:lstStyle/>
        <a:p>
          <a:r>
            <a:rPr lang="uk-UA" dirty="0"/>
            <a:t>функціонування ЄС, які визначають порядок реалізації наданих йому повноважень (принципи пропорційності, </a:t>
          </a:r>
          <a:r>
            <a:rPr lang="uk-UA" dirty="0" err="1"/>
            <a:t>субсидіарності</a:t>
          </a:r>
          <a:r>
            <a:rPr lang="uk-UA" dirty="0"/>
            <a:t> тощо); </a:t>
          </a:r>
          <a:endParaRPr lang="en-US" dirty="0"/>
        </a:p>
      </dgm:t>
    </dgm:pt>
    <dgm:pt modelId="{445D2C15-9307-4FAB-ADAE-95C032ABF981}" type="parTrans" cxnId="{941CEDAE-1F50-48B9-966C-4AD09AD1CBAC}">
      <dgm:prSet/>
      <dgm:spPr/>
      <dgm:t>
        <a:bodyPr/>
        <a:lstStyle/>
        <a:p>
          <a:endParaRPr lang="en-US"/>
        </a:p>
      </dgm:t>
    </dgm:pt>
    <dgm:pt modelId="{CBFE066C-C357-4E36-AED5-2BDFA19425FF}" type="sibTrans" cxnId="{941CEDAE-1F50-48B9-966C-4AD09AD1CBAC}">
      <dgm:prSet/>
      <dgm:spPr/>
      <dgm:t>
        <a:bodyPr/>
        <a:lstStyle/>
        <a:p>
          <a:endParaRPr lang="en-US"/>
        </a:p>
      </dgm:t>
    </dgm:pt>
    <dgm:pt modelId="{6D5E898A-19F7-4480-8927-5177B9483F27}">
      <dgm:prSet/>
      <dgm:spPr/>
      <dgm:t>
        <a:bodyPr/>
        <a:lstStyle/>
        <a:p>
          <a:r>
            <a:rPr lang="uk-UA"/>
            <a:t>спеціальні принципи права ЄС, які застосовуються в рамках окремих галузей або сфер правового регулювання в ЄС;</a:t>
          </a:r>
          <a:endParaRPr lang="en-US"/>
        </a:p>
      </dgm:t>
    </dgm:pt>
    <dgm:pt modelId="{6E5ECF1D-CE0E-4D84-BBC9-C6221D3BEB98}" type="parTrans" cxnId="{1A74E63B-0546-4F49-952E-FC94A0C9F763}">
      <dgm:prSet/>
      <dgm:spPr/>
      <dgm:t>
        <a:bodyPr/>
        <a:lstStyle/>
        <a:p>
          <a:endParaRPr lang="en-US"/>
        </a:p>
      </dgm:t>
    </dgm:pt>
    <dgm:pt modelId="{05A1FE84-6908-4AC3-8A14-EA6D509A1149}" type="sibTrans" cxnId="{1A74E63B-0546-4F49-952E-FC94A0C9F763}">
      <dgm:prSet/>
      <dgm:spPr/>
      <dgm:t>
        <a:bodyPr/>
        <a:lstStyle/>
        <a:p>
          <a:endParaRPr lang="en-US"/>
        </a:p>
      </dgm:t>
    </dgm:pt>
    <dgm:pt modelId="{5E3B389E-B6DC-44A2-AC2A-B91363D6F5E2}">
      <dgm:prSet/>
      <dgm:spPr/>
      <dgm:t>
        <a:bodyPr/>
        <a:lstStyle/>
        <a:p>
          <a:r>
            <a:rPr lang="uk-UA"/>
            <a:t>загальні принципи права ЄС — керівні засади правового регулювання, які діють у всіх сферах компетенції ЄС та, водночас, притаманні демократичним правовим системам</a:t>
          </a:r>
          <a:endParaRPr lang="en-US"/>
        </a:p>
      </dgm:t>
    </dgm:pt>
    <dgm:pt modelId="{3C04A778-9856-40C2-B844-0A8A4F6FC12B}" type="parTrans" cxnId="{D6D4C4D5-30F3-4E88-9BF2-28C370D6890D}">
      <dgm:prSet/>
      <dgm:spPr/>
      <dgm:t>
        <a:bodyPr/>
        <a:lstStyle/>
        <a:p>
          <a:endParaRPr lang="en-US"/>
        </a:p>
      </dgm:t>
    </dgm:pt>
    <dgm:pt modelId="{15DC450F-1B33-4C73-B54C-3ECC33AE259A}" type="sibTrans" cxnId="{D6D4C4D5-30F3-4E88-9BF2-28C370D6890D}">
      <dgm:prSet/>
      <dgm:spPr/>
      <dgm:t>
        <a:bodyPr/>
        <a:lstStyle/>
        <a:p>
          <a:endParaRPr lang="en-US"/>
        </a:p>
      </dgm:t>
    </dgm:pt>
    <dgm:pt modelId="{7B6D211E-058B-4FF1-BEBF-A92F9582719A}" type="pres">
      <dgm:prSet presAssocID="{4491C7EA-775C-4209-8521-8122978DC125}" presName="linear" presStyleCnt="0">
        <dgm:presLayoutVars>
          <dgm:animLvl val="lvl"/>
          <dgm:resizeHandles val="exact"/>
        </dgm:presLayoutVars>
      </dgm:prSet>
      <dgm:spPr/>
    </dgm:pt>
    <dgm:pt modelId="{05C90477-E59A-4DC3-AC50-7263FF84FD27}" type="pres">
      <dgm:prSet presAssocID="{F74AE695-9496-476F-9BBD-D191211C4EF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CD6FAC2-34B9-4A00-8F6C-2C3855C25D70}" type="pres">
      <dgm:prSet presAssocID="{11F1935B-9C2C-4924-89C4-9E6A204B2FE1}" presName="spacer" presStyleCnt="0"/>
      <dgm:spPr/>
    </dgm:pt>
    <dgm:pt modelId="{E8632374-1B7E-40B6-A9F5-3EB511E1E63F}" type="pres">
      <dgm:prSet presAssocID="{8095E1C1-715D-48A6-97F9-1FAB1FD6FA3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0AB0E76-4AC3-4822-9A38-C897FD9116DC}" type="pres">
      <dgm:prSet presAssocID="{CBFE066C-C357-4E36-AED5-2BDFA19425FF}" presName="spacer" presStyleCnt="0"/>
      <dgm:spPr/>
    </dgm:pt>
    <dgm:pt modelId="{E9771F8E-5F1E-4A53-B0AD-E09193B44B15}" type="pres">
      <dgm:prSet presAssocID="{6D5E898A-19F7-4480-8927-5177B9483F2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2B54C7B-FB04-4B00-87ED-9B549D1D0794}" type="pres">
      <dgm:prSet presAssocID="{05A1FE84-6908-4AC3-8A14-EA6D509A1149}" presName="spacer" presStyleCnt="0"/>
      <dgm:spPr/>
    </dgm:pt>
    <dgm:pt modelId="{60E87DC0-A397-4655-B487-15F26A785194}" type="pres">
      <dgm:prSet presAssocID="{5E3B389E-B6DC-44A2-AC2A-B91363D6F5E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CD7128-178C-4DC9-BF5E-42FD40EC72D4}" type="presOf" srcId="{5E3B389E-B6DC-44A2-AC2A-B91363D6F5E2}" destId="{60E87DC0-A397-4655-B487-15F26A785194}" srcOrd="0" destOrd="0" presId="urn:microsoft.com/office/officeart/2005/8/layout/vList2"/>
    <dgm:cxn modelId="{1A74E63B-0546-4F49-952E-FC94A0C9F763}" srcId="{4491C7EA-775C-4209-8521-8122978DC125}" destId="{6D5E898A-19F7-4480-8927-5177B9483F27}" srcOrd="2" destOrd="0" parTransId="{6E5ECF1D-CE0E-4D84-BBC9-C6221D3BEB98}" sibTransId="{05A1FE84-6908-4AC3-8A14-EA6D509A1149}"/>
    <dgm:cxn modelId="{4EB02479-5A17-4730-BE55-5926EE230D85}" type="presOf" srcId="{F74AE695-9496-476F-9BBD-D191211C4EF5}" destId="{05C90477-E59A-4DC3-AC50-7263FF84FD27}" srcOrd="0" destOrd="0" presId="urn:microsoft.com/office/officeart/2005/8/layout/vList2"/>
    <dgm:cxn modelId="{40E3698C-9F0A-464D-B61D-43F7A690E915}" srcId="{4491C7EA-775C-4209-8521-8122978DC125}" destId="{F74AE695-9496-476F-9BBD-D191211C4EF5}" srcOrd="0" destOrd="0" parTransId="{1012FE77-69AD-4FA9-A174-B4239A38B5C3}" sibTransId="{11F1935B-9C2C-4924-89C4-9E6A204B2FE1}"/>
    <dgm:cxn modelId="{09299296-46ED-47B5-9885-FAE64528A430}" type="presOf" srcId="{8095E1C1-715D-48A6-97F9-1FAB1FD6FA37}" destId="{E8632374-1B7E-40B6-A9F5-3EB511E1E63F}" srcOrd="0" destOrd="0" presId="urn:microsoft.com/office/officeart/2005/8/layout/vList2"/>
    <dgm:cxn modelId="{934465A5-0A94-49F0-A7CA-DE0E4786BA66}" type="presOf" srcId="{6D5E898A-19F7-4480-8927-5177B9483F27}" destId="{E9771F8E-5F1E-4A53-B0AD-E09193B44B15}" srcOrd="0" destOrd="0" presId="urn:microsoft.com/office/officeart/2005/8/layout/vList2"/>
    <dgm:cxn modelId="{941CEDAE-1F50-48B9-966C-4AD09AD1CBAC}" srcId="{4491C7EA-775C-4209-8521-8122978DC125}" destId="{8095E1C1-715D-48A6-97F9-1FAB1FD6FA37}" srcOrd="1" destOrd="0" parTransId="{445D2C15-9307-4FAB-ADAE-95C032ABF981}" sibTransId="{CBFE066C-C357-4E36-AED5-2BDFA19425FF}"/>
    <dgm:cxn modelId="{5F2B1CB8-8BD8-437E-91B5-E86D0E705134}" type="presOf" srcId="{4491C7EA-775C-4209-8521-8122978DC125}" destId="{7B6D211E-058B-4FF1-BEBF-A92F9582719A}" srcOrd="0" destOrd="0" presId="urn:microsoft.com/office/officeart/2005/8/layout/vList2"/>
    <dgm:cxn modelId="{D6D4C4D5-30F3-4E88-9BF2-28C370D6890D}" srcId="{4491C7EA-775C-4209-8521-8122978DC125}" destId="{5E3B389E-B6DC-44A2-AC2A-B91363D6F5E2}" srcOrd="3" destOrd="0" parTransId="{3C04A778-9856-40C2-B844-0A8A4F6FC12B}" sibTransId="{15DC450F-1B33-4C73-B54C-3ECC33AE259A}"/>
    <dgm:cxn modelId="{C1343133-10A1-40FB-9B80-AD84B8868CC0}" type="presParOf" srcId="{7B6D211E-058B-4FF1-BEBF-A92F9582719A}" destId="{05C90477-E59A-4DC3-AC50-7263FF84FD27}" srcOrd="0" destOrd="0" presId="urn:microsoft.com/office/officeart/2005/8/layout/vList2"/>
    <dgm:cxn modelId="{14516337-753D-443D-B88C-D4A5533AE8CF}" type="presParOf" srcId="{7B6D211E-058B-4FF1-BEBF-A92F9582719A}" destId="{BCD6FAC2-34B9-4A00-8F6C-2C3855C25D70}" srcOrd="1" destOrd="0" presId="urn:microsoft.com/office/officeart/2005/8/layout/vList2"/>
    <dgm:cxn modelId="{9E692E71-126A-4AB6-8FC2-DA0C9DCF43F9}" type="presParOf" srcId="{7B6D211E-058B-4FF1-BEBF-A92F9582719A}" destId="{E8632374-1B7E-40B6-A9F5-3EB511E1E63F}" srcOrd="2" destOrd="0" presId="urn:microsoft.com/office/officeart/2005/8/layout/vList2"/>
    <dgm:cxn modelId="{CE1B3271-5B5D-490E-BD57-E6106EA8FA78}" type="presParOf" srcId="{7B6D211E-058B-4FF1-BEBF-A92F9582719A}" destId="{F0AB0E76-4AC3-4822-9A38-C897FD9116DC}" srcOrd="3" destOrd="0" presId="urn:microsoft.com/office/officeart/2005/8/layout/vList2"/>
    <dgm:cxn modelId="{6B5BD714-3AE8-4978-99D2-40CE99B4A081}" type="presParOf" srcId="{7B6D211E-058B-4FF1-BEBF-A92F9582719A}" destId="{E9771F8E-5F1E-4A53-B0AD-E09193B44B15}" srcOrd="4" destOrd="0" presId="urn:microsoft.com/office/officeart/2005/8/layout/vList2"/>
    <dgm:cxn modelId="{5994717C-D61A-4E0C-AD80-1F07AEE6AB19}" type="presParOf" srcId="{7B6D211E-058B-4FF1-BEBF-A92F9582719A}" destId="{D2B54C7B-FB04-4B00-87ED-9B549D1D0794}" srcOrd="5" destOrd="0" presId="urn:microsoft.com/office/officeart/2005/8/layout/vList2"/>
    <dgm:cxn modelId="{95A8C1C3-6111-427A-B714-10FA19967B50}" type="presParOf" srcId="{7B6D211E-058B-4FF1-BEBF-A92F9582719A}" destId="{60E87DC0-A397-4655-B487-15F26A7851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5B7007D-3D56-4FD3-A2FF-7A01DE2A04E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4CFB45A-87B4-41A0-B2FD-600ABA121E22}">
      <dgm:prSet/>
      <dgm:spPr/>
      <dgm:t>
        <a:bodyPr/>
        <a:lstStyle/>
        <a:p>
          <a:r>
            <a:rPr lang="ru-RU"/>
            <a:t>його базові засади встановлюється установчими договорами спільноти; </a:t>
          </a:r>
          <a:endParaRPr lang="en-US"/>
        </a:p>
      </dgm:t>
    </dgm:pt>
    <dgm:pt modelId="{9F882221-8C64-422A-A888-5D6DEF02571A}" type="parTrans" cxnId="{491195DB-1D91-4057-8358-7206679C8FC9}">
      <dgm:prSet/>
      <dgm:spPr/>
      <dgm:t>
        <a:bodyPr/>
        <a:lstStyle/>
        <a:p>
          <a:endParaRPr lang="en-US"/>
        </a:p>
      </dgm:t>
    </dgm:pt>
    <dgm:pt modelId="{3CC8BBA7-F0D0-4FE3-A076-E225F6E8C9BA}" type="sibTrans" cxnId="{491195DB-1D91-4057-8358-7206679C8FC9}">
      <dgm:prSet/>
      <dgm:spPr/>
      <dgm:t>
        <a:bodyPr/>
        <a:lstStyle/>
        <a:p>
          <a:endParaRPr lang="en-US"/>
        </a:p>
      </dgm:t>
    </dgm:pt>
    <dgm:pt modelId="{CEE0D9F0-1F92-4B09-A40D-46AF557707A2}">
      <dgm:prSet/>
      <dgm:spPr/>
      <dgm:t>
        <a:bodyPr/>
        <a:lstStyle/>
        <a:p>
          <a:r>
            <a:rPr lang="ru-RU"/>
            <a:t>суб’єктами правопорядку спільнот є не лише держави, а й їх громадяни та громади; </a:t>
          </a:r>
          <a:endParaRPr lang="en-US"/>
        </a:p>
      </dgm:t>
    </dgm:pt>
    <dgm:pt modelId="{FC7C359C-C9F7-4D6C-A1E8-51B95B8C949D}" type="parTrans" cxnId="{43FAB620-6145-4C6A-B154-A2265B9CCF1C}">
      <dgm:prSet/>
      <dgm:spPr/>
      <dgm:t>
        <a:bodyPr/>
        <a:lstStyle/>
        <a:p>
          <a:endParaRPr lang="en-US"/>
        </a:p>
      </dgm:t>
    </dgm:pt>
    <dgm:pt modelId="{5E9F8482-ECBD-4F39-95C3-BAF9CCBF9BB1}" type="sibTrans" cxnId="{43FAB620-6145-4C6A-B154-A2265B9CCF1C}">
      <dgm:prSet/>
      <dgm:spPr/>
      <dgm:t>
        <a:bodyPr/>
        <a:lstStyle/>
        <a:p>
          <a:endParaRPr lang="en-US"/>
        </a:p>
      </dgm:t>
    </dgm:pt>
    <dgm:pt modelId="{00D11E62-3C3A-4173-8851-C09C8293E2B6}">
      <dgm:prSet/>
      <dgm:spPr/>
      <dgm:t>
        <a:bodyPr/>
        <a:lstStyle/>
        <a:p>
          <a:r>
            <a:rPr lang="ru-RU"/>
            <a:t>правопорядок співтовариства має примат по відношенню до національних правових порядків країн-членів спільноти; </a:t>
          </a:r>
          <a:endParaRPr lang="en-US"/>
        </a:p>
      </dgm:t>
    </dgm:pt>
    <dgm:pt modelId="{3C388F84-834F-427C-9D70-C9DD609CBC94}" type="parTrans" cxnId="{95491673-EA2F-4A89-8F38-99E63851B029}">
      <dgm:prSet/>
      <dgm:spPr/>
      <dgm:t>
        <a:bodyPr/>
        <a:lstStyle/>
        <a:p>
          <a:endParaRPr lang="en-US"/>
        </a:p>
      </dgm:t>
    </dgm:pt>
    <dgm:pt modelId="{E2937698-6340-452D-A50D-951AEC0DEF61}" type="sibTrans" cxnId="{95491673-EA2F-4A89-8F38-99E63851B029}">
      <dgm:prSet/>
      <dgm:spPr/>
      <dgm:t>
        <a:bodyPr/>
        <a:lstStyle/>
        <a:p>
          <a:endParaRPr lang="en-US"/>
        </a:p>
      </dgm:t>
    </dgm:pt>
    <dgm:pt modelId="{E0897F10-0711-42A2-9CD0-6F2CBCAF29A3}">
      <dgm:prSet/>
      <dgm:spPr/>
      <dgm:t>
        <a:bodyPr/>
        <a:lstStyle/>
        <a:p>
          <a:r>
            <a:rPr lang="ru-RU"/>
            <a:t>правопорядок спільноти передбачає пряму дію багатьох норм, що безпосередньо застосовуються стосовно громадян держав, які входять до спільноти.</a:t>
          </a:r>
          <a:endParaRPr lang="en-US"/>
        </a:p>
      </dgm:t>
    </dgm:pt>
    <dgm:pt modelId="{C8133B40-541C-4132-8F96-2ADBD28F7060}" type="parTrans" cxnId="{CAAA2A7E-AED7-4149-9ED2-C8343CA015E2}">
      <dgm:prSet/>
      <dgm:spPr/>
      <dgm:t>
        <a:bodyPr/>
        <a:lstStyle/>
        <a:p>
          <a:endParaRPr lang="en-US"/>
        </a:p>
      </dgm:t>
    </dgm:pt>
    <dgm:pt modelId="{12C581FB-45B3-4E70-A3B5-26D92ABA79F3}" type="sibTrans" cxnId="{CAAA2A7E-AED7-4149-9ED2-C8343CA015E2}">
      <dgm:prSet/>
      <dgm:spPr/>
      <dgm:t>
        <a:bodyPr/>
        <a:lstStyle/>
        <a:p>
          <a:endParaRPr lang="en-US"/>
        </a:p>
      </dgm:t>
    </dgm:pt>
    <dgm:pt modelId="{47B5360E-FBF0-4A9B-93AA-B8DA32995747}" type="pres">
      <dgm:prSet presAssocID="{95B7007D-3D56-4FD3-A2FF-7A01DE2A04E7}" presName="diagram" presStyleCnt="0">
        <dgm:presLayoutVars>
          <dgm:dir/>
          <dgm:resizeHandles val="exact"/>
        </dgm:presLayoutVars>
      </dgm:prSet>
      <dgm:spPr/>
    </dgm:pt>
    <dgm:pt modelId="{8FAB511F-7273-4EC2-B420-AEBDAA2EB030}" type="pres">
      <dgm:prSet presAssocID="{04CFB45A-87B4-41A0-B2FD-600ABA121E22}" presName="node" presStyleLbl="node1" presStyleIdx="0" presStyleCnt="4">
        <dgm:presLayoutVars>
          <dgm:bulletEnabled val="1"/>
        </dgm:presLayoutVars>
      </dgm:prSet>
      <dgm:spPr/>
    </dgm:pt>
    <dgm:pt modelId="{2A32E1F1-1EEA-4EFF-A17C-FBFE67A1126A}" type="pres">
      <dgm:prSet presAssocID="{3CC8BBA7-F0D0-4FE3-A076-E225F6E8C9BA}" presName="sibTrans" presStyleCnt="0"/>
      <dgm:spPr/>
    </dgm:pt>
    <dgm:pt modelId="{22C3407E-5394-46D6-A183-EA1AAAA36CC6}" type="pres">
      <dgm:prSet presAssocID="{CEE0D9F0-1F92-4B09-A40D-46AF557707A2}" presName="node" presStyleLbl="node1" presStyleIdx="1" presStyleCnt="4">
        <dgm:presLayoutVars>
          <dgm:bulletEnabled val="1"/>
        </dgm:presLayoutVars>
      </dgm:prSet>
      <dgm:spPr/>
    </dgm:pt>
    <dgm:pt modelId="{C3CB86A8-9A4D-408D-AE0A-6D8BF37EBE7F}" type="pres">
      <dgm:prSet presAssocID="{5E9F8482-ECBD-4F39-95C3-BAF9CCBF9BB1}" presName="sibTrans" presStyleCnt="0"/>
      <dgm:spPr/>
    </dgm:pt>
    <dgm:pt modelId="{BD57AAB4-117B-451B-9C30-47992F28E4F2}" type="pres">
      <dgm:prSet presAssocID="{00D11E62-3C3A-4173-8851-C09C8293E2B6}" presName="node" presStyleLbl="node1" presStyleIdx="2" presStyleCnt="4">
        <dgm:presLayoutVars>
          <dgm:bulletEnabled val="1"/>
        </dgm:presLayoutVars>
      </dgm:prSet>
      <dgm:spPr/>
    </dgm:pt>
    <dgm:pt modelId="{DB8C7D27-BEC3-4ADD-984F-7460FBCDB813}" type="pres">
      <dgm:prSet presAssocID="{E2937698-6340-452D-A50D-951AEC0DEF61}" presName="sibTrans" presStyleCnt="0"/>
      <dgm:spPr/>
    </dgm:pt>
    <dgm:pt modelId="{C85FEDF5-E19E-4068-8D25-B1BA0AA73DB5}" type="pres">
      <dgm:prSet presAssocID="{E0897F10-0711-42A2-9CD0-6F2CBCAF29A3}" presName="node" presStyleLbl="node1" presStyleIdx="3" presStyleCnt="4">
        <dgm:presLayoutVars>
          <dgm:bulletEnabled val="1"/>
        </dgm:presLayoutVars>
      </dgm:prSet>
      <dgm:spPr/>
    </dgm:pt>
  </dgm:ptLst>
  <dgm:cxnLst>
    <dgm:cxn modelId="{F22A4F0F-44D3-42A9-BB03-06A442F3E403}" type="presOf" srcId="{95B7007D-3D56-4FD3-A2FF-7A01DE2A04E7}" destId="{47B5360E-FBF0-4A9B-93AA-B8DA32995747}" srcOrd="0" destOrd="0" presId="urn:microsoft.com/office/officeart/2005/8/layout/default"/>
    <dgm:cxn modelId="{43FAB620-6145-4C6A-B154-A2265B9CCF1C}" srcId="{95B7007D-3D56-4FD3-A2FF-7A01DE2A04E7}" destId="{CEE0D9F0-1F92-4B09-A40D-46AF557707A2}" srcOrd="1" destOrd="0" parTransId="{FC7C359C-C9F7-4D6C-A1E8-51B95B8C949D}" sibTransId="{5E9F8482-ECBD-4F39-95C3-BAF9CCBF9BB1}"/>
    <dgm:cxn modelId="{D65C606E-4AC4-4CAA-B4C7-C8B27B32C000}" type="presOf" srcId="{E0897F10-0711-42A2-9CD0-6F2CBCAF29A3}" destId="{C85FEDF5-E19E-4068-8D25-B1BA0AA73DB5}" srcOrd="0" destOrd="0" presId="urn:microsoft.com/office/officeart/2005/8/layout/default"/>
    <dgm:cxn modelId="{95491673-EA2F-4A89-8F38-99E63851B029}" srcId="{95B7007D-3D56-4FD3-A2FF-7A01DE2A04E7}" destId="{00D11E62-3C3A-4173-8851-C09C8293E2B6}" srcOrd="2" destOrd="0" parTransId="{3C388F84-834F-427C-9D70-C9DD609CBC94}" sibTransId="{E2937698-6340-452D-A50D-951AEC0DEF61}"/>
    <dgm:cxn modelId="{CAAA2A7E-AED7-4149-9ED2-C8343CA015E2}" srcId="{95B7007D-3D56-4FD3-A2FF-7A01DE2A04E7}" destId="{E0897F10-0711-42A2-9CD0-6F2CBCAF29A3}" srcOrd="3" destOrd="0" parTransId="{C8133B40-541C-4132-8F96-2ADBD28F7060}" sibTransId="{12C581FB-45B3-4E70-A3B5-26D92ABA79F3}"/>
    <dgm:cxn modelId="{81356BA8-7A58-4102-8C11-885D257AFFA0}" type="presOf" srcId="{04CFB45A-87B4-41A0-B2FD-600ABA121E22}" destId="{8FAB511F-7273-4EC2-B420-AEBDAA2EB030}" srcOrd="0" destOrd="0" presId="urn:microsoft.com/office/officeart/2005/8/layout/default"/>
    <dgm:cxn modelId="{319C69AC-05F4-448D-BD5C-CEA755E9D269}" type="presOf" srcId="{CEE0D9F0-1F92-4B09-A40D-46AF557707A2}" destId="{22C3407E-5394-46D6-A183-EA1AAAA36CC6}" srcOrd="0" destOrd="0" presId="urn:microsoft.com/office/officeart/2005/8/layout/default"/>
    <dgm:cxn modelId="{491195DB-1D91-4057-8358-7206679C8FC9}" srcId="{95B7007D-3D56-4FD3-A2FF-7A01DE2A04E7}" destId="{04CFB45A-87B4-41A0-B2FD-600ABA121E22}" srcOrd="0" destOrd="0" parTransId="{9F882221-8C64-422A-A888-5D6DEF02571A}" sibTransId="{3CC8BBA7-F0D0-4FE3-A076-E225F6E8C9BA}"/>
    <dgm:cxn modelId="{60DE7CE9-529E-49B1-B9BD-B73577890208}" type="presOf" srcId="{00D11E62-3C3A-4173-8851-C09C8293E2B6}" destId="{BD57AAB4-117B-451B-9C30-47992F28E4F2}" srcOrd="0" destOrd="0" presId="urn:microsoft.com/office/officeart/2005/8/layout/default"/>
    <dgm:cxn modelId="{0D790E75-C39E-46C7-A1AC-BDD1EAC91117}" type="presParOf" srcId="{47B5360E-FBF0-4A9B-93AA-B8DA32995747}" destId="{8FAB511F-7273-4EC2-B420-AEBDAA2EB030}" srcOrd="0" destOrd="0" presId="urn:microsoft.com/office/officeart/2005/8/layout/default"/>
    <dgm:cxn modelId="{FD5F5611-DF18-430F-9EBD-C4E9F62598DE}" type="presParOf" srcId="{47B5360E-FBF0-4A9B-93AA-B8DA32995747}" destId="{2A32E1F1-1EEA-4EFF-A17C-FBFE67A1126A}" srcOrd="1" destOrd="0" presId="urn:microsoft.com/office/officeart/2005/8/layout/default"/>
    <dgm:cxn modelId="{4C1CFC6F-7D47-425F-BD29-2663C206726D}" type="presParOf" srcId="{47B5360E-FBF0-4A9B-93AA-B8DA32995747}" destId="{22C3407E-5394-46D6-A183-EA1AAAA36CC6}" srcOrd="2" destOrd="0" presId="urn:microsoft.com/office/officeart/2005/8/layout/default"/>
    <dgm:cxn modelId="{BE2CDBC4-5913-411F-A73F-DC39D481C30A}" type="presParOf" srcId="{47B5360E-FBF0-4A9B-93AA-B8DA32995747}" destId="{C3CB86A8-9A4D-408D-AE0A-6D8BF37EBE7F}" srcOrd="3" destOrd="0" presId="urn:microsoft.com/office/officeart/2005/8/layout/default"/>
    <dgm:cxn modelId="{516EC67E-4899-43A9-9A44-AEF18099E370}" type="presParOf" srcId="{47B5360E-FBF0-4A9B-93AA-B8DA32995747}" destId="{BD57AAB4-117B-451B-9C30-47992F28E4F2}" srcOrd="4" destOrd="0" presId="urn:microsoft.com/office/officeart/2005/8/layout/default"/>
    <dgm:cxn modelId="{A5774767-4FF3-4241-B093-F88636B49EE1}" type="presParOf" srcId="{47B5360E-FBF0-4A9B-93AA-B8DA32995747}" destId="{DB8C7D27-BEC3-4ADD-984F-7460FBCDB813}" srcOrd="5" destOrd="0" presId="urn:microsoft.com/office/officeart/2005/8/layout/default"/>
    <dgm:cxn modelId="{FA080587-EF20-4D50-A664-488915BCE31D}" type="presParOf" srcId="{47B5360E-FBF0-4A9B-93AA-B8DA32995747}" destId="{C85FEDF5-E19E-4068-8D25-B1BA0AA73DB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9E3C9-7CC6-4AA1-B747-75A57FC4CD8B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04D6E1-577B-4B7C-9309-97ACD31B2FAD}">
      <dgm:prSet/>
      <dgm:spPr/>
      <dgm:t>
        <a:bodyPr/>
        <a:lstStyle/>
        <a:p>
          <a:pPr algn="just"/>
          <a:r>
            <a:rPr lang="uk-UA" b="0" i="0" dirty="0"/>
            <a:t>забезпечення функціонування внутрішнього ринку без внутрішніх кордонів, де забезпечено вільний рух товарів, осіб, послуг та капіталу;</a:t>
          </a:r>
          <a:endParaRPr lang="en-US" dirty="0"/>
        </a:p>
      </dgm:t>
    </dgm:pt>
    <dgm:pt modelId="{AF86F88F-D3C4-40D3-966A-615143E01135}" type="parTrans" cxnId="{26C982AF-BDC2-487A-A519-1C6C473F574A}">
      <dgm:prSet/>
      <dgm:spPr/>
      <dgm:t>
        <a:bodyPr/>
        <a:lstStyle/>
        <a:p>
          <a:endParaRPr lang="en-US"/>
        </a:p>
      </dgm:t>
    </dgm:pt>
    <dgm:pt modelId="{9678EACA-5C5F-4E53-A098-30601C3C9DD6}" type="sibTrans" cxnId="{26C982AF-BDC2-487A-A519-1C6C473F574A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662194A6-1A45-49DB-A931-35115DC29296}">
      <dgm:prSet/>
      <dgm:spPr/>
      <dgm:t>
        <a:bodyPr/>
        <a:lstStyle/>
        <a:p>
          <a:pPr algn="just"/>
          <a:r>
            <a:rPr lang="uk-UA" b="0" i="0" dirty="0"/>
            <a:t>розвиток простору свободи, безпеки та правосуддя без внутрішніх кордонів; </a:t>
          </a:r>
          <a:endParaRPr lang="en-US" dirty="0"/>
        </a:p>
      </dgm:t>
    </dgm:pt>
    <dgm:pt modelId="{AE641222-A1FA-4953-B5DA-90D61EE14EAA}" type="parTrans" cxnId="{CC64E3EA-7C60-40A4-A6D2-AC327D90C39A}">
      <dgm:prSet/>
      <dgm:spPr/>
      <dgm:t>
        <a:bodyPr/>
        <a:lstStyle/>
        <a:p>
          <a:endParaRPr lang="en-US"/>
        </a:p>
      </dgm:t>
    </dgm:pt>
    <dgm:pt modelId="{EA1B395A-A158-4268-8F7D-B240920D9601}" type="sibTrans" cxnId="{CC64E3EA-7C60-40A4-A6D2-AC327D90C39A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2C1F2434-29D4-424E-B198-4B4A89736810}">
      <dgm:prSet/>
      <dgm:spPr/>
      <dgm:t>
        <a:bodyPr/>
        <a:lstStyle/>
        <a:p>
          <a:pPr algn="just"/>
          <a:r>
            <a:rPr lang="uk-UA" b="0" i="0" dirty="0"/>
            <a:t>підтримання економічної, соціальної та територіальної єдності держав-членів.</a:t>
          </a:r>
          <a:endParaRPr lang="en-US" dirty="0"/>
        </a:p>
      </dgm:t>
    </dgm:pt>
    <dgm:pt modelId="{CE0E0337-53FD-406F-9A57-784D9EAF1D74}" type="parTrans" cxnId="{DAA9ED93-5B9C-408E-BA5B-48A9758858FE}">
      <dgm:prSet/>
      <dgm:spPr/>
      <dgm:t>
        <a:bodyPr/>
        <a:lstStyle/>
        <a:p>
          <a:endParaRPr lang="en-US"/>
        </a:p>
      </dgm:t>
    </dgm:pt>
    <dgm:pt modelId="{9EF4A305-163B-401F-9FC9-6645E90A550D}" type="sibTrans" cxnId="{DAA9ED93-5B9C-408E-BA5B-48A9758858FE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2AE605DD-05FB-402F-A9EB-174650331B9C}" type="pres">
      <dgm:prSet presAssocID="{C879E3C9-7CC6-4AA1-B747-75A57FC4CD8B}" presName="Name0" presStyleCnt="0">
        <dgm:presLayoutVars>
          <dgm:animLvl val="lvl"/>
          <dgm:resizeHandles val="exact"/>
        </dgm:presLayoutVars>
      </dgm:prSet>
      <dgm:spPr/>
    </dgm:pt>
    <dgm:pt modelId="{0BDE779C-183B-4645-808C-9B353570BFEF}" type="pres">
      <dgm:prSet presAssocID="{0604D6E1-577B-4B7C-9309-97ACD31B2FAD}" presName="compositeNode" presStyleCnt="0">
        <dgm:presLayoutVars>
          <dgm:bulletEnabled val="1"/>
        </dgm:presLayoutVars>
      </dgm:prSet>
      <dgm:spPr/>
    </dgm:pt>
    <dgm:pt modelId="{A3C33D84-7F86-4D76-B92B-2BC5675DB94D}" type="pres">
      <dgm:prSet presAssocID="{0604D6E1-577B-4B7C-9309-97ACD31B2FAD}" presName="bgRect" presStyleLbl="alignNode1" presStyleIdx="0" presStyleCnt="3"/>
      <dgm:spPr/>
    </dgm:pt>
    <dgm:pt modelId="{57A1ECEF-B5CC-492D-A5F4-A9D85AC3D3BF}" type="pres">
      <dgm:prSet presAssocID="{9678EACA-5C5F-4E53-A098-30601C3C9DD6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ECB9C855-0D87-4FF5-B8E7-F1C578757FF2}" type="pres">
      <dgm:prSet presAssocID="{0604D6E1-577B-4B7C-9309-97ACD31B2FAD}" presName="nodeRect" presStyleLbl="alignNode1" presStyleIdx="0" presStyleCnt="3">
        <dgm:presLayoutVars>
          <dgm:bulletEnabled val="1"/>
        </dgm:presLayoutVars>
      </dgm:prSet>
      <dgm:spPr/>
    </dgm:pt>
    <dgm:pt modelId="{A47CD8C0-D2FD-45FB-93AE-7A3D27B972BF}" type="pres">
      <dgm:prSet presAssocID="{9678EACA-5C5F-4E53-A098-30601C3C9DD6}" presName="sibTrans" presStyleCnt="0"/>
      <dgm:spPr/>
    </dgm:pt>
    <dgm:pt modelId="{40703D7C-0C32-40C2-863A-CB76B876C195}" type="pres">
      <dgm:prSet presAssocID="{662194A6-1A45-49DB-A931-35115DC29296}" presName="compositeNode" presStyleCnt="0">
        <dgm:presLayoutVars>
          <dgm:bulletEnabled val="1"/>
        </dgm:presLayoutVars>
      </dgm:prSet>
      <dgm:spPr/>
    </dgm:pt>
    <dgm:pt modelId="{36A87FBA-F5C1-48FD-A6AF-26C9E5F90210}" type="pres">
      <dgm:prSet presAssocID="{662194A6-1A45-49DB-A931-35115DC29296}" presName="bgRect" presStyleLbl="alignNode1" presStyleIdx="1" presStyleCnt="3"/>
      <dgm:spPr/>
    </dgm:pt>
    <dgm:pt modelId="{8E92D34D-F9C6-457C-B0CC-91A3A546EFFD}" type="pres">
      <dgm:prSet presAssocID="{EA1B395A-A158-4268-8F7D-B240920D9601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1D0F803C-5352-47C4-B6D7-52396C454C66}" type="pres">
      <dgm:prSet presAssocID="{662194A6-1A45-49DB-A931-35115DC29296}" presName="nodeRect" presStyleLbl="alignNode1" presStyleIdx="1" presStyleCnt="3">
        <dgm:presLayoutVars>
          <dgm:bulletEnabled val="1"/>
        </dgm:presLayoutVars>
      </dgm:prSet>
      <dgm:spPr/>
    </dgm:pt>
    <dgm:pt modelId="{3D836328-FD40-49A7-93B9-5C2BD1755A5C}" type="pres">
      <dgm:prSet presAssocID="{EA1B395A-A158-4268-8F7D-B240920D9601}" presName="sibTrans" presStyleCnt="0"/>
      <dgm:spPr/>
    </dgm:pt>
    <dgm:pt modelId="{52F6F063-76B6-4F2D-B72E-96E4E72AF57B}" type="pres">
      <dgm:prSet presAssocID="{2C1F2434-29D4-424E-B198-4B4A89736810}" presName="compositeNode" presStyleCnt="0">
        <dgm:presLayoutVars>
          <dgm:bulletEnabled val="1"/>
        </dgm:presLayoutVars>
      </dgm:prSet>
      <dgm:spPr/>
    </dgm:pt>
    <dgm:pt modelId="{B88F123A-B600-4A0A-93C8-440E979F3216}" type="pres">
      <dgm:prSet presAssocID="{2C1F2434-29D4-424E-B198-4B4A89736810}" presName="bgRect" presStyleLbl="alignNode1" presStyleIdx="2" presStyleCnt="3"/>
      <dgm:spPr/>
    </dgm:pt>
    <dgm:pt modelId="{78ACD076-B9E0-4FCE-AFC5-28C467B07A50}" type="pres">
      <dgm:prSet presAssocID="{9EF4A305-163B-401F-9FC9-6645E90A550D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598B7882-EC98-4CBD-9D56-AE0B29CAD381}" type="pres">
      <dgm:prSet presAssocID="{2C1F2434-29D4-424E-B198-4B4A89736810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A85A406-E468-412F-BA80-E8321522490D}" type="presOf" srcId="{662194A6-1A45-49DB-A931-35115DC29296}" destId="{36A87FBA-F5C1-48FD-A6AF-26C9E5F90210}" srcOrd="0" destOrd="0" presId="urn:microsoft.com/office/officeart/2016/7/layout/LinearBlockProcessNumbered"/>
    <dgm:cxn modelId="{4D59CC23-1B03-4EA0-AAA9-6482E5423A05}" type="presOf" srcId="{0604D6E1-577B-4B7C-9309-97ACD31B2FAD}" destId="{ECB9C855-0D87-4FF5-B8E7-F1C578757FF2}" srcOrd="1" destOrd="0" presId="urn:microsoft.com/office/officeart/2016/7/layout/LinearBlockProcessNumbered"/>
    <dgm:cxn modelId="{2D92864E-E828-46E4-A96B-B85E593666E0}" type="presOf" srcId="{2C1F2434-29D4-424E-B198-4B4A89736810}" destId="{B88F123A-B600-4A0A-93C8-440E979F3216}" srcOrd="0" destOrd="0" presId="urn:microsoft.com/office/officeart/2016/7/layout/LinearBlockProcessNumbered"/>
    <dgm:cxn modelId="{4986B476-414E-45B2-BB0A-CCF99C5F730C}" type="presOf" srcId="{9678EACA-5C5F-4E53-A098-30601C3C9DD6}" destId="{57A1ECEF-B5CC-492D-A5F4-A9D85AC3D3BF}" srcOrd="0" destOrd="0" presId="urn:microsoft.com/office/officeart/2016/7/layout/LinearBlockProcessNumbered"/>
    <dgm:cxn modelId="{640ECB80-5129-4590-9F57-6BA2156490D8}" type="presOf" srcId="{2C1F2434-29D4-424E-B198-4B4A89736810}" destId="{598B7882-EC98-4CBD-9D56-AE0B29CAD381}" srcOrd="1" destOrd="0" presId="urn:microsoft.com/office/officeart/2016/7/layout/LinearBlockProcessNumbered"/>
    <dgm:cxn modelId="{A0793B8C-EB6C-4A79-98CD-4EC7C9A59E32}" type="presOf" srcId="{9EF4A305-163B-401F-9FC9-6645E90A550D}" destId="{78ACD076-B9E0-4FCE-AFC5-28C467B07A50}" srcOrd="0" destOrd="0" presId="urn:microsoft.com/office/officeart/2016/7/layout/LinearBlockProcessNumbered"/>
    <dgm:cxn modelId="{DAA9ED93-5B9C-408E-BA5B-48A9758858FE}" srcId="{C879E3C9-7CC6-4AA1-B747-75A57FC4CD8B}" destId="{2C1F2434-29D4-424E-B198-4B4A89736810}" srcOrd="2" destOrd="0" parTransId="{CE0E0337-53FD-406F-9A57-784D9EAF1D74}" sibTransId="{9EF4A305-163B-401F-9FC9-6645E90A550D}"/>
    <dgm:cxn modelId="{D7A848AB-8A41-41A1-8D03-C00BBA41F583}" type="presOf" srcId="{EA1B395A-A158-4268-8F7D-B240920D9601}" destId="{8E92D34D-F9C6-457C-B0CC-91A3A546EFFD}" srcOrd="0" destOrd="0" presId="urn:microsoft.com/office/officeart/2016/7/layout/LinearBlockProcessNumbered"/>
    <dgm:cxn modelId="{26C982AF-BDC2-487A-A519-1C6C473F574A}" srcId="{C879E3C9-7CC6-4AA1-B747-75A57FC4CD8B}" destId="{0604D6E1-577B-4B7C-9309-97ACD31B2FAD}" srcOrd="0" destOrd="0" parTransId="{AF86F88F-D3C4-40D3-966A-615143E01135}" sibTransId="{9678EACA-5C5F-4E53-A098-30601C3C9DD6}"/>
    <dgm:cxn modelId="{6A9A5EB1-FD1C-4355-9869-4395DEDD2D2B}" type="presOf" srcId="{0604D6E1-577B-4B7C-9309-97ACD31B2FAD}" destId="{A3C33D84-7F86-4D76-B92B-2BC5675DB94D}" srcOrd="0" destOrd="0" presId="urn:microsoft.com/office/officeart/2016/7/layout/LinearBlockProcessNumbered"/>
    <dgm:cxn modelId="{F97F9DC1-2D04-4DA3-A42B-FAE7BE90AA12}" type="presOf" srcId="{662194A6-1A45-49DB-A931-35115DC29296}" destId="{1D0F803C-5352-47C4-B6D7-52396C454C66}" srcOrd="1" destOrd="0" presId="urn:microsoft.com/office/officeart/2016/7/layout/LinearBlockProcessNumbered"/>
    <dgm:cxn modelId="{A7729AE2-FDFF-4D42-87CA-15071C99D4D8}" type="presOf" srcId="{C879E3C9-7CC6-4AA1-B747-75A57FC4CD8B}" destId="{2AE605DD-05FB-402F-A9EB-174650331B9C}" srcOrd="0" destOrd="0" presId="urn:microsoft.com/office/officeart/2016/7/layout/LinearBlockProcessNumbered"/>
    <dgm:cxn modelId="{CC64E3EA-7C60-40A4-A6D2-AC327D90C39A}" srcId="{C879E3C9-7CC6-4AA1-B747-75A57FC4CD8B}" destId="{662194A6-1A45-49DB-A931-35115DC29296}" srcOrd="1" destOrd="0" parTransId="{AE641222-A1FA-4953-B5DA-90D61EE14EAA}" sibTransId="{EA1B395A-A158-4268-8F7D-B240920D9601}"/>
    <dgm:cxn modelId="{740CBDAC-B982-40E9-8799-B652971412E5}" type="presParOf" srcId="{2AE605DD-05FB-402F-A9EB-174650331B9C}" destId="{0BDE779C-183B-4645-808C-9B353570BFEF}" srcOrd="0" destOrd="0" presId="urn:microsoft.com/office/officeart/2016/7/layout/LinearBlockProcessNumbered"/>
    <dgm:cxn modelId="{9E9C10F5-260D-41C4-BD4C-7900201F24B7}" type="presParOf" srcId="{0BDE779C-183B-4645-808C-9B353570BFEF}" destId="{A3C33D84-7F86-4D76-B92B-2BC5675DB94D}" srcOrd="0" destOrd="0" presId="urn:microsoft.com/office/officeart/2016/7/layout/LinearBlockProcessNumbered"/>
    <dgm:cxn modelId="{DEE46DF7-9ECE-4F1D-A54B-CBC1CE679F60}" type="presParOf" srcId="{0BDE779C-183B-4645-808C-9B353570BFEF}" destId="{57A1ECEF-B5CC-492D-A5F4-A9D85AC3D3BF}" srcOrd="1" destOrd="0" presId="urn:microsoft.com/office/officeart/2016/7/layout/LinearBlockProcessNumbered"/>
    <dgm:cxn modelId="{FD2E917E-14D7-4541-BDE7-F58E07D3EA25}" type="presParOf" srcId="{0BDE779C-183B-4645-808C-9B353570BFEF}" destId="{ECB9C855-0D87-4FF5-B8E7-F1C578757FF2}" srcOrd="2" destOrd="0" presId="urn:microsoft.com/office/officeart/2016/7/layout/LinearBlockProcessNumbered"/>
    <dgm:cxn modelId="{84EC896E-EAEF-4479-A62B-7DC0F4684845}" type="presParOf" srcId="{2AE605DD-05FB-402F-A9EB-174650331B9C}" destId="{A47CD8C0-D2FD-45FB-93AE-7A3D27B972BF}" srcOrd="1" destOrd="0" presId="urn:microsoft.com/office/officeart/2016/7/layout/LinearBlockProcessNumbered"/>
    <dgm:cxn modelId="{CB79B830-9BCE-4239-9472-08ED76C98C15}" type="presParOf" srcId="{2AE605DD-05FB-402F-A9EB-174650331B9C}" destId="{40703D7C-0C32-40C2-863A-CB76B876C195}" srcOrd="2" destOrd="0" presId="urn:microsoft.com/office/officeart/2016/7/layout/LinearBlockProcessNumbered"/>
    <dgm:cxn modelId="{B301D489-B3E9-4B50-BBF4-CF18C49AC9C0}" type="presParOf" srcId="{40703D7C-0C32-40C2-863A-CB76B876C195}" destId="{36A87FBA-F5C1-48FD-A6AF-26C9E5F90210}" srcOrd="0" destOrd="0" presId="urn:microsoft.com/office/officeart/2016/7/layout/LinearBlockProcessNumbered"/>
    <dgm:cxn modelId="{9B6CD0DD-0D56-47DC-862D-24A90F95CB2C}" type="presParOf" srcId="{40703D7C-0C32-40C2-863A-CB76B876C195}" destId="{8E92D34D-F9C6-457C-B0CC-91A3A546EFFD}" srcOrd="1" destOrd="0" presId="urn:microsoft.com/office/officeart/2016/7/layout/LinearBlockProcessNumbered"/>
    <dgm:cxn modelId="{7DD2EE96-5F76-43BB-BF95-92ECEE248AFF}" type="presParOf" srcId="{40703D7C-0C32-40C2-863A-CB76B876C195}" destId="{1D0F803C-5352-47C4-B6D7-52396C454C66}" srcOrd="2" destOrd="0" presId="urn:microsoft.com/office/officeart/2016/7/layout/LinearBlockProcessNumbered"/>
    <dgm:cxn modelId="{B4AC4594-1B14-40F7-9746-F1934C568666}" type="presParOf" srcId="{2AE605DD-05FB-402F-A9EB-174650331B9C}" destId="{3D836328-FD40-49A7-93B9-5C2BD1755A5C}" srcOrd="3" destOrd="0" presId="urn:microsoft.com/office/officeart/2016/7/layout/LinearBlockProcessNumbered"/>
    <dgm:cxn modelId="{09935BEA-14E1-4254-869A-3AC99E51F139}" type="presParOf" srcId="{2AE605DD-05FB-402F-A9EB-174650331B9C}" destId="{52F6F063-76B6-4F2D-B72E-96E4E72AF57B}" srcOrd="4" destOrd="0" presId="urn:microsoft.com/office/officeart/2016/7/layout/LinearBlockProcessNumbered"/>
    <dgm:cxn modelId="{6261E3C9-7152-4728-9FC2-0C39FBF71086}" type="presParOf" srcId="{52F6F063-76B6-4F2D-B72E-96E4E72AF57B}" destId="{B88F123A-B600-4A0A-93C8-440E979F3216}" srcOrd="0" destOrd="0" presId="urn:microsoft.com/office/officeart/2016/7/layout/LinearBlockProcessNumbered"/>
    <dgm:cxn modelId="{FB1FEC39-6B29-4491-983C-AB86BDEF4784}" type="presParOf" srcId="{52F6F063-76B6-4F2D-B72E-96E4E72AF57B}" destId="{78ACD076-B9E0-4FCE-AFC5-28C467B07A50}" srcOrd="1" destOrd="0" presId="urn:microsoft.com/office/officeart/2016/7/layout/LinearBlockProcessNumbered"/>
    <dgm:cxn modelId="{26CD7E38-0A19-41DE-AD55-EDBB8322C714}" type="presParOf" srcId="{52F6F063-76B6-4F2D-B72E-96E4E72AF57B}" destId="{598B7882-EC98-4CBD-9D56-AE0B29CAD38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7196DF-9085-4CD9-A339-600967A7AE8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5050DEA-567E-419E-8AD6-2169C4207879}">
      <dgm:prSet/>
      <dgm:spPr/>
      <dgm:t>
        <a:bodyPr/>
        <a:lstStyle/>
        <a:p>
          <a:r>
            <a:rPr lang="uk-UA"/>
            <a:t>принцип поваги до основних прав людини; </a:t>
          </a:r>
          <a:endParaRPr lang="en-US"/>
        </a:p>
      </dgm:t>
    </dgm:pt>
    <dgm:pt modelId="{0497055E-D9B1-4EB8-A5C7-5B93B7907043}" type="parTrans" cxnId="{7F5B490A-5234-4C73-859D-876887A1567E}">
      <dgm:prSet/>
      <dgm:spPr/>
      <dgm:t>
        <a:bodyPr/>
        <a:lstStyle/>
        <a:p>
          <a:endParaRPr lang="en-US"/>
        </a:p>
      </dgm:t>
    </dgm:pt>
    <dgm:pt modelId="{4D3E7495-F4B7-4988-BA35-ABAD80D56290}" type="sibTrans" cxnId="{7F5B490A-5234-4C73-859D-876887A1567E}">
      <dgm:prSet/>
      <dgm:spPr/>
      <dgm:t>
        <a:bodyPr/>
        <a:lstStyle/>
        <a:p>
          <a:endParaRPr lang="en-US"/>
        </a:p>
      </dgm:t>
    </dgm:pt>
    <dgm:pt modelId="{C1A8E727-719D-4865-A6B7-BDD5EC267356}">
      <dgm:prSet/>
      <dgm:spPr/>
      <dgm:t>
        <a:bodyPr/>
        <a:lstStyle/>
        <a:p>
          <a:r>
            <a:rPr lang="uk-UA"/>
            <a:t>принцип єдиної правосуб’єктності; </a:t>
          </a:r>
          <a:endParaRPr lang="en-US"/>
        </a:p>
      </dgm:t>
    </dgm:pt>
    <dgm:pt modelId="{CC3A471E-D0D5-40E1-85C4-65686004BE4D}" type="parTrans" cxnId="{F604FA2E-3581-4786-87D7-88D6C7D83AC0}">
      <dgm:prSet/>
      <dgm:spPr/>
      <dgm:t>
        <a:bodyPr/>
        <a:lstStyle/>
        <a:p>
          <a:endParaRPr lang="en-US"/>
        </a:p>
      </dgm:t>
    </dgm:pt>
    <dgm:pt modelId="{E0836B64-8759-4338-9EBD-DD17E628EBC1}" type="sibTrans" cxnId="{F604FA2E-3581-4786-87D7-88D6C7D83AC0}">
      <dgm:prSet/>
      <dgm:spPr/>
      <dgm:t>
        <a:bodyPr/>
        <a:lstStyle/>
        <a:p>
          <a:endParaRPr lang="en-US"/>
        </a:p>
      </dgm:t>
    </dgm:pt>
    <dgm:pt modelId="{6C2F6EAA-FD8C-4280-B110-269EC1F9703C}">
      <dgm:prSet/>
      <dgm:spPr/>
      <dgm:t>
        <a:bodyPr/>
        <a:lstStyle/>
        <a:p>
          <a:r>
            <a:rPr lang="uk-UA"/>
            <a:t>принцип субсидіарності; </a:t>
          </a:r>
          <a:endParaRPr lang="en-US"/>
        </a:p>
      </dgm:t>
    </dgm:pt>
    <dgm:pt modelId="{77693868-EFFD-438B-8A13-14C23047C7A7}" type="parTrans" cxnId="{51CACA7B-517A-49B1-B9F4-457FA3B953A3}">
      <dgm:prSet/>
      <dgm:spPr/>
      <dgm:t>
        <a:bodyPr/>
        <a:lstStyle/>
        <a:p>
          <a:endParaRPr lang="en-US"/>
        </a:p>
      </dgm:t>
    </dgm:pt>
    <dgm:pt modelId="{2E90FFCA-FBB7-48D4-B395-7286D8596339}" type="sibTrans" cxnId="{51CACA7B-517A-49B1-B9F4-457FA3B953A3}">
      <dgm:prSet/>
      <dgm:spPr/>
      <dgm:t>
        <a:bodyPr/>
        <a:lstStyle/>
        <a:p>
          <a:endParaRPr lang="en-US"/>
        </a:p>
      </dgm:t>
    </dgm:pt>
    <dgm:pt modelId="{B348C9B2-45A7-4343-A9D6-82B710786556}">
      <dgm:prSet/>
      <dgm:spPr/>
      <dgm:t>
        <a:bodyPr/>
        <a:lstStyle/>
        <a:p>
          <a:r>
            <a:rPr lang="uk-UA"/>
            <a:t>принцип пропорційності;</a:t>
          </a:r>
          <a:endParaRPr lang="en-US"/>
        </a:p>
      </dgm:t>
    </dgm:pt>
    <dgm:pt modelId="{2EEA659D-5F2A-448D-8C8A-A23361A0DF28}" type="parTrans" cxnId="{AA040BF0-F0FD-42BC-A600-5C39273F5A85}">
      <dgm:prSet/>
      <dgm:spPr/>
      <dgm:t>
        <a:bodyPr/>
        <a:lstStyle/>
        <a:p>
          <a:endParaRPr lang="en-US"/>
        </a:p>
      </dgm:t>
    </dgm:pt>
    <dgm:pt modelId="{AB110895-CAD0-4D10-89E3-5B2ED79B6202}" type="sibTrans" cxnId="{AA040BF0-F0FD-42BC-A600-5C39273F5A85}">
      <dgm:prSet/>
      <dgm:spPr/>
      <dgm:t>
        <a:bodyPr/>
        <a:lstStyle/>
        <a:p>
          <a:endParaRPr lang="en-US"/>
        </a:p>
      </dgm:t>
    </dgm:pt>
    <dgm:pt modelId="{E24A9512-D092-4657-B4FF-8E433713E408}">
      <dgm:prSet/>
      <dgm:spPr/>
      <dgm:t>
        <a:bodyPr/>
        <a:lstStyle/>
        <a:p>
          <a:r>
            <a:rPr lang="uk-UA"/>
            <a:t>принцип сумлінної співпраці;</a:t>
          </a:r>
          <a:endParaRPr lang="en-US"/>
        </a:p>
      </dgm:t>
    </dgm:pt>
    <dgm:pt modelId="{039B5372-F07B-4827-88D1-93AB782C61B8}" type="parTrans" cxnId="{072655DE-210E-408E-A453-C1CD60F37D60}">
      <dgm:prSet/>
      <dgm:spPr/>
      <dgm:t>
        <a:bodyPr/>
        <a:lstStyle/>
        <a:p>
          <a:endParaRPr lang="en-US"/>
        </a:p>
      </dgm:t>
    </dgm:pt>
    <dgm:pt modelId="{620BEC43-F34B-4632-8F31-014F0C4F1FE6}" type="sibTrans" cxnId="{072655DE-210E-408E-A453-C1CD60F37D60}">
      <dgm:prSet/>
      <dgm:spPr/>
      <dgm:t>
        <a:bodyPr/>
        <a:lstStyle/>
        <a:p>
          <a:endParaRPr lang="en-US"/>
        </a:p>
      </dgm:t>
    </dgm:pt>
    <dgm:pt modelId="{63AFC615-980C-4ADA-AE72-7AFF0A1EF11E}">
      <dgm:prSet/>
      <dgm:spPr/>
      <dgm:t>
        <a:bodyPr/>
        <a:lstStyle/>
        <a:p>
          <a:r>
            <a:rPr lang="uk-UA"/>
            <a:t>принцип інституційної рівноваги.</a:t>
          </a:r>
          <a:endParaRPr lang="en-US"/>
        </a:p>
      </dgm:t>
    </dgm:pt>
    <dgm:pt modelId="{07CC4674-3831-4BED-818B-73722989A3A4}" type="parTrans" cxnId="{76660C54-DFD8-4391-91D2-733E8386EFFE}">
      <dgm:prSet/>
      <dgm:spPr/>
      <dgm:t>
        <a:bodyPr/>
        <a:lstStyle/>
        <a:p>
          <a:endParaRPr lang="en-US"/>
        </a:p>
      </dgm:t>
    </dgm:pt>
    <dgm:pt modelId="{4EA1FD3B-D8DA-412C-A5BA-AA753C9D1672}" type="sibTrans" cxnId="{76660C54-DFD8-4391-91D2-733E8386EFFE}">
      <dgm:prSet/>
      <dgm:spPr/>
      <dgm:t>
        <a:bodyPr/>
        <a:lstStyle/>
        <a:p>
          <a:endParaRPr lang="en-US"/>
        </a:p>
      </dgm:t>
    </dgm:pt>
    <dgm:pt modelId="{D94AAD2F-9C7E-4152-B4F3-900791D7547D}" type="pres">
      <dgm:prSet presAssocID="{B37196DF-9085-4CD9-A339-600967A7AE80}" presName="diagram" presStyleCnt="0">
        <dgm:presLayoutVars>
          <dgm:dir/>
          <dgm:resizeHandles val="exact"/>
        </dgm:presLayoutVars>
      </dgm:prSet>
      <dgm:spPr/>
    </dgm:pt>
    <dgm:pt modelId="{35BE6198-F24D-48C8-85AF-EE789888513E}" type="pres">
      <dgm:prSet presAssocID="{F5050DEA-567E-419E-8AD6-2169C4207879}" presName="node" presStyleLbl="node1" presStyleIdx="0" presStyleCnt="6">
        <dgm:presLayoutVars>
          <dgm:bulletEnabled val="1"/>
        </dgm:presLayoutVars>
      </dgm:prSet>
      <dgm:spPr/>
    </dgm:pt>
    <dgm:pt modelId="{84424699-11C6-456B-9C04-0BD742AD854D}" type="pres">
      <dgm:prSet presAssocID="{4D3E7495-F4B7-4988-BA35-ABAD80D56290}" presName="sibTrans" presStyleCnt="0"/>
      <dgm:spPr/>
    </dgm:pt>
    <dgm:pt modelId="{C8C7B571-4599-4277-92D5-7AF57AF3DF81}" type="pres">
      <dgm:prSet presAssocID="{C1A8E727-719D-4865-A6B7-BDD5EC267356}" presName="node" presStyleLbl="node1" presStyleIdx="1" presStyleCnt="6">
        <dgm:presLayoutVars>
          <dgm:bulletEnabled val="1"/>
        </dgm:presLayoutVars>
      </dgm:prSet>
      <dgm:spPr/>
    </dgm:pt>
    <dgm:pt modelId="{D4EF59B4-85AF-4877-9B5B-3169190E6907}" type="pres">
      <dgm:prSet presAssocID="{E0836B64-8759-4338-9EBD-DD17E628EBC1}" presName="sibTrans" presStyleCnt="0"/>
      <dgm:spPr/>
    </dgm:pt>
    <dgm:pt modelId="{AB23EE03-5623-4102-9A26-F47182425FE3}" type="pres">
      <dgm:prSet presAssocID="{6C2F6EAA-FD8C-4280-B110-269EC1F9703C}" presName="node" presStyleLbl="node1" presStyleIdx="2" presStyleCnt="6">
        <dgm:presLayoutVars>
          <dgm:bulletEnabled val="1"/>
        </dgm:presLayoutVars>
      </dgm:prSet>
      <dgm:spPr/>
    </dgm:pt>
    <dgm:pt modelId="{908B8087-5F78-4BA6-87A3-7DA663E0EC50}" type="pres">
      <dgm:prSet presAssocID="{2E90FFCA-FBB7-48D4-B395-7286D8596339}" presName="sibTrans" presStyleCnt="0"/>
      <dgm:spPr/>
    </dgm:pt>
    <dgm:pt modelId="{DB66FC44-246E-4AF7-A9EC-7A00DCCBC179}" type="pres">
      <dgm:prSet presAssocID="{B348C9B2-45A7-4343-A9D6-82B710786556}" presName="node" presStyleLbl="node1" presStyleIdx="3" presStyleCnt="6">
        <dgm:presLayoutVars>
          <dgm:bulletEnabled val="1"/>
        </dgm:presLayoutVars>
      </dgm:prSet>
      <dgm:spPr/>
    </dgm:pt>
    <dgm:pt modelId="{57946BDA-CF96-4E09-A2BB-5F4C25E85D46}" type="pres">
      <dgm:prSet presAssocID="{AB110895-CAD0-4D10-89E3-5B2ED79B6202}" presName="sibTrans" presStyleCnt="0"/>
      <dgm:spPr/>
    </dgm:pt>
    <dgm:pt modelId="{559A5C04-FC4F-4D8D-BC2E-27716C13E53C}" type="pres">
      <dgm:prSet presAssocID="{E24A9512-D092-4657-B4FF-8E433713E408}" presName="node" presStyleLbl="node1" presStyleIdx="4" presStyleCnt="6">
        <dgm:presLayoutVars>
          <dgm:bulletEnabled val="1"/>
        </dgm:presLayoutVars>
      </dgm:prSet>
      <dgm:spPr/>
    </dgm:pt>
    <dgm:pt modelId="{15EED9CA-7B4F-4990-83FB-528E08C6291F}" type="pres">
      <dgm:prSet presAssocID="{620BEC43-F34B-4632-8F31-014F0C4F1FE6}" presName="sibTrans" presStyleCnt="0"/>
      <dgm:spPr/>
    </dgm:pt>
    <dgm:pt modelId="{9EFFB333-37BE-4EC8-A3C4-7905AE8D0875}" type="pres">
      <dgm:prSet presAssocID="{63AFC615-980C-4ADA-AE72-7AFF0A1EF11E}" presName="node" presStyleLbl="node1" presStyleIdx="5" presStyleCnt="6">
        <dgm:presLayoutVars>
          <dgm:bulletEnabled val="1"/>
        </dgm:presLayoutVars>
      </dgm:prSet>
      <dgm:spPr/>
    </dgm:pt>
  </dgm:ptLst>
  <dgm:cxnLst>
    <dgm:cxn modelId="{7F5B490A-5234-4C73-859D-876887A1567E}" srcId="{B37196DF-9085-4CD9-A339-600967A7AE80}" destId="{F5050DEA-567E-419E-8AD6-2169C4207879}" srcOrd="0" destOrd="0" parTransId="{0497055E-D9B1-4EB8-A5C7-5B93B7907043}" sibTransId="{4D3E7495-F4B7-4988-BA35-ABAD80D56290}"/>
    <dgm:cxn modelId="{F604FA2E-3581-4786-87D7-88D6C7D83AC0}" srcId="{B37196DF-9085-4CD9-A339-600967A7AE80}" destId="{C1A8E727-719D-4865-A6B7-BDD5EC267356}" srcOrd="1" destOrd="0" parTransId="{CC3A471E-D0D5-40E1-85C4-65686004BE4D}" sibTransId="{E0836B64-8759-4338-9EBD-DD17E628EBC1}"/>
    <dgm:cxn modelId="{2F996A30-4FF8-4822-904C-15BC1B89BFC6}" type="presOf" srcId="{63AFC615-980C-4ADA-AE72-7AFF0A1EF11E}" destId="{9EFFB333-37BE-4EC8-A3C4-7905AE8D0875}" srcOrd="0" destOrd="0" presId="urn:microsoft.com/office/officeart/2005/8/layout/default"/>
    <dgm:cxn modelId="{94514B71-E188-4EDC-AC6D-25BB07A3C52D}" type="presOf" srcId="{C1A8E727-719D-4865-A6B7-BDD5EC267356}" destId="{C8C7B571-4599-4277-92D5-7AF57AF3DF81}" srcOrd="0" destOrd="0" presId="urn:microsoft.com/office/officeart/2005/8/layout/default"/>
    <dgm:cxn modelId="{76660C54-DFD8-4391-91D2-733E8386EFFE}" srcId="{B37196DF-9085-4CD9-A339-600967A7AE80}" destId="{63AFC615-980C-4ADA-AE72-7AFF0A1EF11E}" srcOrd="5" destOrd="0" parTransId="{07CC4674-3831-4BED-818B-73722989A3A4}" sibTransId="{4EA1FD3B-D8DA-412C-A5BA-AA753C9D1672}"/>
    <dgm:cxn modelId="{51CACA7B-517A-49B1-B9F4-457FA3B953A3}" srcId="{B37196DF-9085-4CD9-A339-600967A7AE80}" destId="{6C2F6EAA-FD8C-4280-B110-269EC1F9703C}" srcOrd="2" destOrd="0" parTransId="{77693868-EFFD-438B-8A13-14C23047C7A7}" sibTransId="{2E90FFCA-FBB7-48D4-B395-7286D8596339}"/>
    <dgm:cxn modelId="{152F2AA1-0D6F-4B7C-9912-52F51B945BBD}" type="presOf" srcId="{F5050DEA-567E-419E-8AD6-2169C4207879}" destId="{35BE6198-F24D-48C8-85AF-EE789888513E}" srcOrd="0" destOrd="0" presId="urn:microsoft.com/office/officeart/2005/8/layout/default"/>
    <dgm:cxn modelId="{4808B7AC-1841-4EC4-AB0A-EC3F78939894}" type="presOf" srcId="{B37196DF-9085-4CD9-A339-600967A7AE80}" destId="{D94AAD2F-9C7E-4152-B4F3-900791D7547D}" srcOrd="0" destOrd="0" presId="urn:microsoft.com/office/officeart/2005/8/layout/default"/>
    <dgm:cxn modelId="{8790DBD8-FD54-4515-BFFC-492892E68829}" type="presOf" srcId="{6C2F6EAA-FD8C-4280-B110-269EC1F9703C}" destId="{AB23EE03-5623-4102-9A26-F47182425FE3}" srcOrd="0" destOrd="0" presId="urn:microsoft.com/office/officeart/2005/8/layout/default"/>
    <dgm:cxn modelId="{072655DE-210E-408E-A453-C1CD60F37D60}" srcId="{B37196DF-9085-4CD9-A339-600967A7AE80}" destId="{E24A9512-D092-4657-B4FF-8E433713E408}" srcOrd="4" destOrd="0" parTransId="{039B5372-F07B-4827-88D1-93AB782C61B8}" sibTransId="{620BEC43-F34B-4632-8F31-014F0C4F1FE6}"/>
    <dgm:cxn modelId="{AA040BF0-F0FD-42BC-A600-5C39273F5A85}" srcId="{B37196DF-9085-4CD9-A339-600967A7AE80}" destId="{B348C9B2-45A7-4343-A9D6-82B710786556}" srcOrd="3" destOrd="0" parTransId="{2EEA659D-5F2A-448D-8C8A-A23361A0DF28}" sibTransId="{AB110895-CAD0-4D10-89E3-5B2ED79B6202}"/>
    <dgm:cxn modelId="{E669A6F1-ABD3-4CF8-9624-82EFF5570DD8}" type="presOf" srcId="{E24A9512-D092-4657-B4FF-8E433713E408}" destId="{559A5C04-FC4F-4D8D-BC2E-27716C13E53C}" srcOrd="0" destOrd="0" presId="urn:microsoft.com/office/officeart/2005/8/layout/default"/>
    <dgm:cxn modelId="{2B03A8FE-4AAE-4F98-8F09-C48B0DF343F2}" type="presOf" srcId="{B348C9B2-45A7-4343-A9D6-82B710786556}" destId="{DB66FC44-246E-4AF7-A9EC-7A00DCCBC179}" srcOrd="0" destOrd="0" presId="urn:microsoft.com/office/officeart/2005/8/layout/default"/>
    <dgm:cxn modelId="{A0B1520C-0D44-4625-9A5C-F2D64EE559B5}" type="presParOf" srcId="{D94AAD2F-9C7E-4152-B4F3-900791D7547D}" destId="{35BE6198-F24D-48C8-85AF-EE789888513E}" srcOrd="0" destOrd="0" presId="urn:microsoft.com/office/officeart/2005/8/layout/default"/>
    <dgm:cxn modelId="{1F8226F9-4825-4CAF-97D7-B894B1C9AE46}" type="presParOf" srcId="{D94AAD2F-9C7E-4152-B4F3-900791D7547D}" destId="{84424699-11C6-456B-9C04-0BD742AD854D}" srcOrd="1" destOrd="0" presId="urn:microsoft.com/office/officeart/2005/8/layout/default"/>
    <dgm:cxn modelId="{515C8AA5-4702-47EB-9A7B-5975C68B19DA}" type="presParOf" srcId="{D94AAD2F-9C7E-4152-B4F3-900791D7547D}" destId="{C8C7B571-4599-4277-92D5-7AF57AF3DF81}" srcOrd="2" destOrd="0" presId="urn:microsoft.com/office/officeart/2005/8/layout/default"/>
    <dgm:cxn modelId="{87BBC0F8-03EB-4397-BE3C-D3529AFD49AD}" type="presParOf" srcId="{D94AAD2F-9C7E-4152-B4F3-900791D7547D}" destId="{D4EF59B4-85AF-4877-9B5B-3169190E6907}" srcOrd="3" destOrd="0" presId="urn:microsoft.com/office/officeart/2005/8/layout/default"/>
    <dgm:cxn modelId="{DC8B7A85-0391-4EC4-968A-757DC5167654}" type="presParOf" srcId="{D94AAD2F-9C7E-4152-B4F3-900791D7547D}" destId="{AB23EE03-5623-4102-9A26-F47182425FE3}" srcOrd="4" destOrd="0" presId="urn:microsoft.com/office/officeart/2005/8/layout/default"/>
    <dgm:cxn modelId="{75A589AA-C6E0-4C47-95A2-A227CE96D891}" type="presParOf" srcId="{D94AAD2F-9C7E-4152-B4F3-900791D7547D}" destId="{908B8087-5F78-4BA6-87A3-7DA663E0EC50}" srcOrd="5" destOrd="0" presId="urn:microsoft.com/office/officeart/2005/8/layout/default"/>
    <dgm:cxn modelId="{216BE667-96F8-4FF2-87DF-CC811C1C887B}" type="presParOf" srcId="{D94AAD2F-9C7E-4152-B4F3-900791D7547D}" destId="{DB66FC44-246E-4AF7-A9EC-7A00DCCBC179}" srcOrd="6" destOrd="0" presId="urn:microsoft.com/office/officeart/2005/8/layout/default"/>
    <dgm:cxn modelId="{77ECC650-0045-40C3-947F-0EC7EE7D5718}" type="presParOf" srcId="{D94AAD2F-9C7E-4152-B4F3-900791D7547D}" destId="{57946BDA-CF96-4E09-A2BB-5F4C25E85D46}" srcOrd="7" destOrd="0" presId="urn:microsoft.com/office/officeart/2005/8/layout/default"/>
    <dgm:cxn modelId="{80323D22-3B2D-4143-87AC-F4B9CDFE39C3}" type="presParOf" srcId="{D94AAD2F-9C7E-4152-B4F3-900791D7547D}" destId="{559A5C04-FC4F-4D8D-BC2E-27716C13E53C}" srcOrd="8" destOrd="0" presId="urn:microsoft.com/office/officeart/2005/8/layout/default"/>
    <dgm:cxn modelId="{F81E11E6-52CF-4DB5-9BC4-FDB1F53F6D02}" type="presParOf" srcId="{D94AAD2F-9C7E-4152-B4F3-900791D7547D}" destId="{15EED9CA-7B4F-4990-83FB-528E08C6291F}" srcOrd="9" destOrd="0" presId="urn:microsoft.com/office/officeart/2005/8/layout/default"/>
    <dgm:cxn modelId="{0603CDED-ADEF-4D97-B468-DCCEA1DFF903}" type="presParOf" srcId="{D94AAD2F-9C7E-4152-B4F3-900791D7547D}" destId="{9EFFB333-37BE-4EC8-A3C4-7905AE8D08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5DFFA9-1ADD-4DCD-BED9-72A1B9E7149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E3DC820-D487-4444-984B-CD421BE0A676}">
      <dgm:prSet/>
      <dgm:spPr/>
      <dgm:t>
        <a:bodyPr/>
        <a:lstStyle/>
        <a:p>
          <a:r>
            <a:rPr lang="uk-UA" b="1" u="sng" dirty="0">
              <a:solidFill>
                <a:schemeClr val="accent1">
                  <a:lumMod val="50000"/>
                </a:schemeClr>
              </a:solidFill>
            </a:rPr>
            <a:t>Відкритість. </a:t>
          </a:r>
          <a:r>
            <a:rPr lang="uk-UA" dirty="0"/>
            <a:t>Інституції повинні працювати більш відкрито. Вони повинні активно обмінюватись інформацією з державами-членами ЄС стосовно того, що робить ЄС та які рішення він приймає участь. </a:t>
          </a:r>
          <a:endParaRPr lang="en-US" dirty="0"/>
        </a:p>
      </dgm:t>
    </dgm:pt>
    <dgm:pt modelId="{50CA5244-7E00-44FF-9DD6-4167BEC338C7}" type="parTrans" cxnId="{6578A4F2-7A10-488F-83CC-34E4210D73E7}">
      <dgm:prSet/>
      <dgm:spPr/>
      <dgm:t>
        <a:bodyPr/>
        <a:lstStyle/>
        <a:p>
          <a:endParaRPr lang="en-US"/>
        </a:p>
      </dgm:t>
    </dgm:pt>
    <dgm:pt modelId="{61FCFBE4-DBE8-4153-BA5D-7C749352BCE1}" type="sibTrans" cxnId="{6578A4F2-7A10-488F-83CC-34E4210D73E7}">
      <dgm:prSet/>
      <dgm:spPr/>
      <dgm:t>
        <a:bodyPr/>
        <a:lstStyle/>
        <a:p>
          <a:endParaRPr lang="en-US"/>
        </a:p>
      </dgm:t>
    </dgm:pt>
    <dgm:pt modelId="{821D57BC-F2C4-44E3-91C6-3855E5997CBD}">
      <dgm:prSet/>
      <dgm:spPr/>
      <dgm:t>
        <a:bodyPr/>
        <a:lstStyle/>
        <a:p>
          <a:r>
            <a:rPr lang="uk-UA" b="1" u="sng" dirty="0">
              <a:solidFill>
                <a:schemeClr val="accent1">
                  <a:lumMod val="50000"/>
                </a:schemeClr>
              </a:solidFill>
            </a:rPr>
            <a:t>Якість, </a:t>
          </a:r>
          <a:r>
            <a:rPr lang="uk-UA" b="1" u="sng" dirty="0" err="1">
              <a:solidFill>
                <a:schemeClr val="accent1">
                  <a:lumMod val="50000"/>
                </a:schemeClr>
              </a:solidFill>
            </a:rPr>
            <a:t>релевантність</a:t>
          </a:r>
          <a:r>
            <a:rPr lang="uk-UA" b="1" u="sng" dirty="0">
              <a:solidFill>
                <a:schemeClr val="accent1">
                  <a:lumMod val="50000"/>
                </a:schemeClr>
              </a:solidFill>
            </a:rPr>
            <a:t> та ефективність </a:t>
          </a:r>
          <a:r>
            <a:rPr lang="uk-UA" dirty="0"/>
            <a:t>політики ЄС залежить від участі широкого кола осіб та організацій на всьому шляху творення політики – від її планування до впровадження. </a:t>
          </a:r>
          <a:endParaRPr lang="en-US" dirty="0"/>
        </a:p>
      </dgm:t>
    </dgm:pt>
    <dgm:pt modelId="{AD10EA89-038C-4248-BE86-D2F9C7FFA45A}" type="parTrans" cxnId="{DC834EFE-32DB-4048-BDF3-84D488F6E4EE}">
      <dgm:prSet/>
      <dgm:spPr/>
      <dgm:t>
        <a:bodyPr/>
        <a:lstStyle/>
        <a:p>
          <a:endParaRPr lang="en-US"/>
        </a:p>
      </dgm:t>
    </dgm:pt>
    <dgm:pt modelId="{1CC75B28-4AC3-4190-9BC9-0ABC1A8424EC}" type="sibTrans" cxnId="{DC834EFE-32DB-4048-BDF3-84D488F6E4EE}">
      <dgm:prSet/>
      <dgm:spPr/>
      <dgm:t>
        <a:bodyPr/>
        <a:lstStyle/>
        <a:p>
          <a:endParaRPr lang="en-US"/>
        </a:p>
      </dgm:t>
    </dgm:pt>
    <dgm:pt modelId="{52D5D936-61F1-4333-947F-32E2EA1EF716}">
      <dgm:prSet/>
      <dgm:spPr/>
      <dgm:t>
        <a:bodyPr/>
        <a:lstStyle/>
        <a:p>
          <a:r>
            <a:rPr lang="uk-UA" b="1" u="sng" dirty="0">
              <a:solidFill>
                <a:schemeClr val="accent1">
                  <a:lumMod val="50000"/>
                </a:schemeClr>
              </a:solidFill>
            </a:rPr>
            <a:t>Підзвітність. </a:t>
          </a:r>
          <a:r>
            <a:rPr lang="uk-UA" dirty="0"/>
            <a:t>Ролі у законодавчому та виконавчому процесах повинні бути більш зрозумілими. Кожна з інституцій ЄС повинна пояснювати і брати відповідальність за те, що вона робить для Європи. </a:t>
          </a:r>
          <a:endParaRPr lang="en-US" dirty="0"/>
        </a:p>
      </dgm:t>
    </dgm:pt>
    <dgm:pt modelId="{E0F2F250-3393-4AE8-89CD-53B22CD135AE}" type="parTrans" cxnId="{AC21ABAB-7ACA-4E9B-B94E-1F75CB2C805A}">
      <dgm:prSet/>
      <dgm:spPr/>
      <dgm:t>
        <a:bodyPr/>
        <a:lstStyle/>
        <a:p>
          <a:endParaRPr lang="en-US"/>
        </a:p>
      </dgm:t>
    </dgm:pt>
    <dgm:pt modelId="{9625C708-91FA-462A-BBD3-56D9670F5B70}" type="sibTrans" cxnId="{AC21ABAB-7ACA-4E9B-B94E-1F75CB2C805A}">
      <dgm:prSet/>
      <dgm:spPr/>
      <dgm:t>
        <a:bodyPr/>
        <a:lstStyle/>
        <a:p>
          <a:endParaRPr lang="en-US"/>
        </a:p>
      </dgm:t>
    </dgm:pt>
    <dgm:pt modelId="{F9B2669B-11CA-4BC4-A6E9-F98B9A9898E0}">
      <dgm:prSet/>
      <dgm:spPr/>
      <dgm:t>
        <a:bodyPr/>
        <a:lstStyle/>
        <a:p>
          <a:r>
            <a:rPr lang="uk-UA" b="1" u="sng" dirty="0">
              <a:solidFill>
                <a:schemeClr val="accent1">
                  <a:lumMod val="50000"/>
                </a:schemeClr>
              </a:solidFill>
            </a:rPr>
            <a:t>Ефективність. </a:t>
          </a:r>
          <a:r>
            <a:rPr lang="uk-UA" dirty="0"/>
            <a:t>Політика повинна бути ефективною і своєчасною, такою, що забезпечує все на підставі чітких завдань, оцінки майбутнього впливу з використанням попереднього досвіду. </a:t>
          </a:r>
          <a:endParaRPr lang="en-US" dirty="0"/>
        </a:p>
      </dgm:t>
    </dgm:pt>
    <dgm:pt modelId="{C53DCFD0-67B7-46AD-B8B1-F93C468E58A9}" type="parTrans" cxnId="{95627B8B-0499-46C5-ACA2-44433A10F93C}">
      <dgm:prSet/>
      <dgm:spPr/>
      <dgm:t>
        <a:bodyPr/>
        <a:lstStyle/>
        <a:p>
          <a:endParaRPr lang="en-US"/>
        </a:p>
      </dgm:t>
    </dgm:pt>
    <dgm:pt modelId="{3EA0E874-43D0-46EF-94A9-81A52AB6C58C}" type="sibTrans" cxnId="{95627B8B-0499-46C5-ACA2-44433A10F93C}">
      <dgm:prSet/>
      <dgm:spPr/>
      <dgm:t>
        <a:bodyPr/>
        <a:lstStyle/>
        <a:p>
          <a:endParaRPr lang="en-US"/>
        </a:p>
      </dgm:t>
    </dgm:pt>
    <dgm:pt modelId="{CA04929E-DBA2-4108-9D98-9C95932C05EA}">
      <dgm:prSet/>
      <dgm:spPr/>
      <dgm:t>
        <a:bodyPr/>
        <a:lstStyle/>
        <a:p>
          <a:r>
            <a:rPr lang="uk-UA" b="1" u="sng" dirty="0">
              <a:solidFill>
                <a:schemeClr val="accent1">
                  <a:lumMod val="50000"/>
                </a:schemeClr>
              </a:solidFill>
            </a:rPr>
            <a:t>Узгодженість</a:t>
          </a:r>
          <a:r>
            <a:rPr lang="uk-UA" dirty="0"/>
            <a:t>. Політика та всі рішення повинні бути легкозрозумілими. Потреба в узгодженості постійно зростає внаслідок різноманітності присутньої в ЄС. Регіональна та місцева влада все частіше бере участь у реалізації політики ЄС, що посилює важливість узгоджених дій. </a:t>
          </a:r>
          <a:endParaRPr lang="en-US" dirty="0"/>
        </a:p>
      </dgm:t>
    </dgm:pt>
    <dgm:pt modelId="{0A314146-BB6E-431E-83A4-7BD2A58AFE37}" type="parTrans" cxnId="{6AEA55DF-F283-4F22-96B6-9366FB10C2CB}">
      <dgm:prSet/>
      <dgm:spPr/>
      <dgm:t>
        <a:bodyPr/>
        <a:lstStyle/>
        <a:p>
          <a:endParaRPr lang="en-US"/>
        </a:p>
      </dgm:t>
    </dgm:pt>
    <dgm:pt modelId="{02BAB0D5-0A14-4AB6-A434-48B5507DDFED}" type="sibTrans" cxnId="{6AEA55DF-F283-4F22-96B6-9366FB10C2CB}">
      <dgm:prSet/>
      <dgm:spPr/>
      <dgm:t>
        <a:bodyPr/>
        <a:lstStyle/>
        <a:p>
          <a:endParaRPr lang="en-US"/>
        </a:p>
      </dgm:t>
    </dgm:pt>
    <dgm:pt modelId="{C7F1275C-D040-403F-B75B-67779A90C1AE}" type="pres">
      <dgm:prSet presAssocID="{405DFFA9-1ADD-4DCD-BED9-72A1B9E7149E}" presName="linear" presStyleCnt="0">
        <dgm:presLayoutVars>
          <dgm:animLvl val="lvl"/>
          <dgm:resizeHandles val="exact"/>
        </dgm:presLayoutVars>
      </dgm:prSet>
      <dgm:spPr/>
    </dgm:pt>
    <dgm:pt modelId="{1CF566F8-66BF-4A87-A061-C0954ADED476}" type="pres">
      <dgm:prSet presAssocID="{2E3DC820-D487-4444-984B-CD421BE0A67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0BE9ECA-C3DC-43A7-BD59-BF528EBAF928}" type="pres">
      <dgm:prSet presAssocID="{61FCFBE4-DBE8-4153-BA5D-7C749352BCE1}" presName="spacer" presStyleCnt="0"/>
      <dgm:spPr/>
    </dgm:pt>
    <dgm:pt modelId="{E296165B-2298-43E7-808D-03A0B0E34912}" type="pres">
      <dgm:prSet presAssocID="{821D57BC-F2C4-44E3-91C6-3855E5997CB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9E08F8-AFCD-42BE-8188-A18C44F83B23}" type="pres">
      <dgm:prSet presAssocID="{1CC75B28-4AC3-4190-9BC9-0ABC1A8424EC}" presName="spacer" presStyleCnt="0"/>
      <dgm:spPr/>
    </dgm:pt>
    <dgm:pt modelId="{5524510C-773A-40A2-BCFD-5A6DE0A9CB14}" type="pres">
      <dgm:prSet presAssocID="{52D5D936-61F1-4333-947F-32E2EA1EF71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3572926-14AC-4E5D-BD15-DB27DB78D2A9}" type="pres">
      <dgm:prSet presAssocID="{9625C708-91FA-462A-BBD3-56D9670F5B70}" presName="spacer" presStyleCnt="0"/>
      <dgm:spPr/>
    </dgm:pt>
    <dgm:pt modelId="{5FD8463E-C2BA-4498-BEA3-E148B1F53FE1}" type="pres">
      <dgm:prSet presAssocID="{F9B2669B-11CA-4BC4-A6E9-F98B9A9898E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225CD6D-52AB-4272-BB72-7FF785F2E6EB}" type="pres">
      <dgm:prSet presAssocID="{3EA0E874-43D0-46EF-94A9-81A52AB6C58C}" presName="spacer" presStyleCnt="0"/>
      <dgm:spPr/>
    </dgm:pt>
    <dgm:pt modelId="{D062B007-5D17-4693-970B-16F881403439}" type="pres">
      <dgm:prSet presAssocID="{CA04929E-DBA2-4108-9D98-9C95932C05E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A6CD860-ABA9-4E1E-A774-7871A3323BA4}" type="presOf" srcId="{821D57BC-F2C4-44E3-91C6-3855E5997CBD}" destId="{E296165B-2298-43E7-808D-03A0B0E34912}" srcOrd="0" destOrd="0" presId="urn:microsoft.com/office/officeart/2005/8/layout/vList2"/>
    <dgm:cxn modelId="{85EDE164-D908-4148-B9D2-9924E1BA9238}" type="presOf" srcId="{2E3DC820-D487-4444-984B-CD421BE0A676}" destId="{1CF566F8-66BF-4A87-A061-C0954ADED476}" srcOrd="0" destOrd="0" presId="urn:microsoft.com/office/officeart/2005/8/layout/vList2"/>
    <dgm:cxn modelId="{6AC7427D-08F7-4010-B482-36FC21E2BD01}" type="presOf" srcId="{52D5D936-61F1-4333-947F-32E2EA1EF716}" destId="{5524510C-773A-40A2-BCFD-5A6DE0A9CB14}" srcOrd="0" destOrd="0" presId="urn:microsoft.com/office/officeart/2005/8/layout/vList2"/>
    <dgm:cxn modelId="{95627B8B-0499-46C5-ACA2-44433A10F93C}" srcId="{405DFFA9-1ADD-4DCD-BED9-72A1B9E7149E}" destId="{F9B2669B-11CA-4BC4-A6E9-F98B9A9898E0}" srcOrd="3" destOrd="0" parTransId="{C53DCFD0-67B7-46AD-B8B1-F93C468E58A9}" sibTransId="{3EA0E874-43D0-46EF-94A9-81A52AB6C58C}"/>
    <dgm:cxn modelId="{5193E98F-9A05-40EF-99B6-FBB97AF21AF2}" type="presOf" srcId="{405DFFA9-1ADD-4DCD-BED9-72A1B9E7149E}" destId="{C7F1275C-D040-403F-B75B-67779A90C1AE}" srcOrd="0" destOrd="0" presId="urn:microsoft.com/office/officeart/2005/8/layout/vList2"/>
    <dgm:cxn modelId="{9C2D5D9A-0933-48DB-B4D3-682C53CB265C}" type="presOf" srcId="{CA04929E-DBA2-4108-9D98-9C95932C05EA}" destId="{D062B007-5D17-4693-970B-16F881403439}" srcOrd="0" destOrd="0" presId="urn:microsoft.com/office/officeart/2005/8/layout/vList2"/>
    <dgm:cxn modelId="{AC21ABAB-7ACA-4E9B-B94E-1F75CB2C805A}" srcId="{405DFFA9-1ADD-4DCD-BED9-72A1B9E7149E}" destId="{52D5D936-61F1-4333-947F-32E2EA1EF716}" srcOrd="2" destOrd="0" parTransId="{E0F2F250-3393-4AE8-89CD-53B22CD135AE}" sibTransId="{9625C708-91FA-462A-BBD3-56D9670F5B70}"/>
    <dgm:cxn modelId="{6AEA55DF-F283-4F22-96B6-9366FB10C2CB}" srcId="{405DFFA9-1ADD-4DCD-BED9-72A1B9E7149E}" destId="{CA04929E-DBA2-4108-9D98-9C95932C05EA}" srcOrd="4" destOrd="0" parTransId="{0A314146-BB6E-431E-83A4-7BD2A58AFE37}" sibTransId="{02BAB0D5-0A14-4AB6-A434-48B5507DDFED}"/>
    <dgm:cxn modelId="{6578A4F2-7A10-488F-83CC-34E4210D73E7}" srcId="{405DFFA9-1ADD-4DCD-BED9-72A1B9E7149E}" destId="{2E3DC820-D487-4444-984B-CD421BE0A676}" srcOrd="0" destOrd="0" parTransId="{50CA5244-7E00-44FF-9DD6-4167BEC338C7}" sibTransId="{61FCFBE4-DBE8-4153-BA5D-7C749352BCE1}"/>
    <dgm:cxn modelId="{74BABCFC-FC03-40A7-B182-773437161818}" type="presOf" srcId="{F9B2669B-11CA-4BC4-A6E9-F98B9A9898E0}" destId="{5FD8463E-C2BA-4498-BEA3-E148B1F53FE1}" srcOrd="0" destOrd="0" presId="urn:microsoft.com/office/officeart/2005/8/layout/vList2"/>
    <dgm:cxn modelId="{DC834EFE-32DB-4048-BDF3-84D488F6E4EE}" srcId="{405DFFA9-1ADD-4DCD-BED9-72A1B9E7149E}" destId="{821D57BC-F2C4-44E3-91C6-3855E5997CBD}" srcOrd="1" destOrd="0" parTransId="{AD10EA89-038C-4248-BE86-D2F9C7FFA45A}" sibTransId="{1CC75B28-4AC3-4190-9BC9-0ABC1A8424EC}"/>
    <dgm:cxn modelId="{1837A979-67E2-48A7-ACFC-83097EA36CB2}" type="presParOf" srcId="{C7F1275C-D040-403F-B75B-67779A90C1AE}" destId="{1CF566F8-66BF-4A87-A061-C0954ADED476}" srcOrd="0" destOrd="0" presId="urn:microsoft.com/office/officeart/2005/8/layout/vList2"/>
    <dgm:cxn modelId="{BA91AA87-3C1E-48B0-AB8B-93535ED82B0A}" type="presParOf" srcId="{C7F1275C-D040-403F-B75B-67779A90C1AE}" destId="{10BE9ECA-C3DC-43A7-BD59-BF528EBAF928}" srcOrd="1" destOrd="0" presId="urn:microsoft.com/office/officeart/2005/8/layout/vList2"/>
    <dgm:cxn modelId="{3CE14550-74D5-4B3C-9BC7-B4D122242C20}" type="presParOf" srcId="{C7F1275C-D040-403F-B75B-67779A90C1AE}" destId="{E296165B-2298-43E7-808D-03A0B0E34912}" srcOrd="2" destOrd="0" presId="urn:microsoft.com/office/officeart/2005/8/layout/vList2"/>
    <dgm:cxn modelId="{43355A20-9009-4724-9BD3-E0B2DDCCF85A}" type="presParOf" srcId="{C7F1275C-D040-403F-B75B-67779A90C1AE}" destId="{F09E08F8-AFCD-42BE-8188-A18C44F83B23}" srcOrd="3" destOrd="0" presId="urn:microsoft.com/office/officeart/2005/8/layout/vList2"/>
    <dgm:cxn modelId="{25C503E8-7F29-482E-BE6A-3A224171DB9A}" type="presParOf" srcId="{C7F1275C-D040-403F-B75B-67779A90C1AE}" destId="{5524510C-773A-40A2-BCFD-5A6DE0A9CB14}" srcOrd="4" destOrd="0" presId="urn:microsoft.com/office/officeart/2005/8/layout/vList2"/>
    <dgm:cxn modelId="{F78768B9-B4D8-41AF-83E6-C348483F6FFA}" type="presParOf" srcId="{C7F1275C-D040-403F-B75B-67779A90C1AE}" destId="{B3572926-14AC-4E5D-BD15-DB27DB78D2A9}" srcOrd="5" destOrd="0" presId="urn:microsoft.com/office/officeart/2005/8/layout/vList2"/>
    <dgm:cxn modelId="{5944D9EF-4AA7-41A6-AB51-B1A55CD0C61A}" type="presParOf" srcId="{C7F1275C-D040-403F-B75B-67779A90C1AE}" destId="{5FD8463E-C2BA-4498-BEA3-E148B1F53FE1}" srcOrd="6" destOrd="0" presId="urn:microsoft.com/office/officeart/2005/8/layout/vList2"/>
    <dgm:cxn modelId="{12E3A6A3-BDEF-4058-9381-810FAF03C8CC}" type="presParOf" srcId="{C7F1275C-D040-403F-B75B-67779A90C1AE}" destId="{3225CD6D-52AB-4272-BB72-7FF785F2E6EB}" srcOrd="7" destOrd="0" presId="urn:microsoft.com/office/officeart/2005/8/layout/vList2"/>
    <dgm:cxn modelId="{01308AE8-8E30-4015-BC9E-BE17C2FB8DE5}" type="presParOf" srcId="{C7F1275C-D040-403F-B75B-67779A90C1AE}" destId="{D062B007-5D17-4693-970B-16F8814034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1045F9-2708-421A-8E3A-FDA2563886A1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1DDFA1-B20A-4CF4-BDD9-639E67CCA795}">
      <dgm:prSet/>
      <dgm:spPr/>
      <dgm:t>
        <a:bodyPr/>
        <a:lstStyle/>
        <a:p>
          <a:r>
            <a:rPr lang="uk-UA" b="0" dirty="0"/>
            <a:t>У рішенні у справі </a:t>
          </a:r>
          <a:r>
            <a:rPr lang="uk-UA" u="sng" dirty="0">
              <a:hlinkClick xmlns:r="http://schemas.openxmlformats.org/officeDocument/2006/relationships" r:id="rId1"/>
            </a:rPr>
            <a:t>26/62 </a:t>
          </a:r>
          <a:r>
            <a:rPr lang="en-US" i="1" u="sng" dirty="0">
              <a:hlinkClick xmlns:r="http://schemas.openxmlformats.org/officeDocument/2006/relationships" r:id="rId1"/>
            </a:rPr>
            <a:t>Van </a:t>
          </a:r>
          <a:r>
            <a:rPr lang="en-US" i="1" u="sng" dirty="0" err="1">
              <a:hlinkClick xmlns:r="http://schemas.openxmlformats.org/officeDocument/2006/relationships" r:id="rId1"/>
            </a:rPr>
            <a:t>Gend</a:t>
          </a:r>
          <a:r>
            <a:rPr lang="en-US" i="1" u="sng" dirty="0">
              <a:hlinkClick xmlns:r="http://schemas.openxmlformats.org/officeDocument/2006/relationships" r:id="rId1"/>
            </a:rPr>
            <a:t> </a:t>
          </a:r>
          <a:r>
            <a:rPr lang="en-US" i="1" u="sng" dirty="0" err="1">
              <a:hlinkClick xmlns:r="http://schemas.openxmlformats.org/officeDocument/2006/relationships" r:id="rId1"/>
            </a:rPr>
            <a:t>en</a:t>
          </a:r>
          <a:r>
            <a:rPr lang="en-US" i="1" u="sng" dirty="0">
              <a:hlinkClick xmlns:r="http://schemas.openxmlformats.org/officeDocument/2006/relationships" r:id="rId1"/>
            </a:rPr>
            <a:t> Loos</a:t>
          </a:r>
          <a:r>
            <a:rPr lang="en-US" b="0" dirty="0"/>
            <a:t> </a:t>
          </a:r>
          <a:r>
            <a:rPr lang="uk-UA" b="0" dirty="0"/>
            <a:t>Суд Правосуддя  обґрунтував, що «Співтовариство [Союз] створює новий правовий порядок у міжнародному праві, на користь якого держави обмежили свої суверенні права, хоча і в обмежених сферах, і суб’єктами якого є не лише держави-члени, а також їх громадяни»</a:t>
          </a:r>
          <a:endParaRPr lang="en-US" dirty="0"/>
        </a:p>
      </dgm:t>
    </dgm:pt>
    <dgm:pt modelId="{6D00C8FF-CC0C-462C-B37E-1F282AA62FCF}" type="parTrans" cxnId="{A32E27E9-03D4-40EF-ABF3-89DDE083B39D}">
      <dgm:prSet/>
      <dgm:spPr/>
      <dgm:t>
        <a:bodyPr/>
        <a:lstStyle/>
        <a:p>
          <a:endParaRPr lang="en-US"/>
        </a:p>
      </dgm:t>
    </dgm:pt>
    <dgm:pt modelId="{CDE97E4F-A6EE-4CBB-B1A3-39B6B4728727}" type="sibTrans" cxnId="{A32E27E9-03D4-40EF-ABF3-89DDE083B39D}">
      <dgm:prSet/>
      <dgm:spPr/>
      <dgm:t>
        <a:bodyPr/>
        <a:lstStyle/>
        <a:p>
          <a:endParaRPr lang="en-US"/>
        </a:p>
      </dgm:t>
    </dgm:pt>
    <dgm:pt modelId="{0D8257AE-0CE4-4727-BC6B-148362CBB62F}">
      <dgm:prSet/>
      <dgm:spPr/>
      <dgm:t>
        <a:bodyPr/>
        <a:lstStyle/>
        <a:p>
          <a:r>
            <a:rPr lang="uk-UA" b="0" dirty="0"/>
            <a:t>Такий же підхід було розвинуто у рішенні у </a:t>
          </a:r>
          <a:r>
            <a:rPr lang="uk-UA" i="1" u="sng" dirty="0"/>
            <a:t>справі 6/64 </a:t>
          </a:r>
          <a:r>
            <a:rPr lang="en-US" i="1" u="sng" dirty="0"/>
            <a:t>Costa v. ENEL</a:t>
          </a:r>
          <a:r>
            <a:rPr lang="en-US" b="0" dirty="0"/>
            <a:t>, </a:t>
          </a:r>
          <a:r>
            <a:rPr lang="uk-UA" b="0" dirty="0"/>
            <a:t>де підкреслювалося: «На відміну від звичайних міжнародних угод, Договір про Європейське економічне співтовариство створив свою власну правову систему, яка …стала невід’ємною частиною правових систем держав-членів і якої їх суди зобов’язані дотримуватися».</a:t>
          </a:r>
          <a:endParaRPr lang="en-US" dirty="0"/>
        </a:p>
      </dgm:t>
    </dgm:pt>
    <dgm:pt modelId="{613C6911-B5E7-46B7-B69C-EC67DA7088CB}" type="parTrans" cxnId="{172590BA-7B78-49AE-8DFC-C413B3621D4C}">
      <dgm:prSet/>
      <dgm:spPr/>
      <dgm:t>
        <a:bodyPr/>
        <a:lstStyle/>
        <a:p>
          <a:endParaRPr lang="en-US"/>
        </a:p>
      </dgm:t>
    </dgm:pt>
    <dgm:pt modelId="{B6C9FCA8-D5D4-47AF-9A61-C5D490AF1CBD}" type="sibTrans" cxnId="{172590BA-7B78-49AE-8DFC-C413B3621D4C}">
      <dgm:prSet/>
      <dgm:spPr/>
      <dgm:t>
        <a:bodyPr/>
        <a:lstStyle/>
        <a:p>
          <a:endParaRPr lang="en-US"/>
        </a:p>
      </dgm:t>
    </dgm:pt>
    <dgm:pt modelId="{ACFCE51E-788C-409B-9FEE-07AE4A3E4D61}" type="pres">
      <dgm:prSet presAssocID="{6F1045F9-2708-421A-8E3A-FDA2563886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A86C1E-80BF-44B0-AADA-30F33E3EBE98}" type="pres">
      <dgm:prSet presAssocID="{2D1DDFA1-B20A-4CF4-BDD9-639E67CCA795}" presName="hierRoot1" presStyleCnt="0"/>
      <dgm:spPr/>
    </dgm:pt>
    <dgm:pt modelId="{0DDB4029-E996-4760-A160-28549529E1B5}" type="pres">
      <dgm:prSet presAssocID="{2D1DDFA1-B20A-4CF4-BDD9-639E67CCA795}" presName="composite" presStyleCnt="0"/>
      <dgm:spPr/>
    </dgm:pt>
    <dgm:pt modelId="{DE051F9B-7224-46EA-B02A-B6C48C44CF41}" type="pres">
      <dgm:prSet presAssocID="{2D1DDFA1-B20A-4CF4-BDD9-639E67CCA795}" presName="background" presStyleLbl="node0" presStyleIdx="0" presStyleCnt="2"/>
      <dgm:spPr/>
    </dgm:pt>
    <dgm:pt modelId="{9F6A3E69-7965-4703-9444-E7F5FFEE24F6}" type="pres">
      <dgm:prSet presAssocID="{2D1DDFA1-B20A-4CF4-BDD9-639E67CCA795}" presName="text" presStyleLbl="fgAcc0" presStyleIdx="0" presStyleCnt="2" custScaleY="138245">
        <dgm:presLayoutVars>
          <dgm:chPref val="3"/>
        </dgm:presLayoutVars>
      </dgm:prSet>
      <dgm:spPr/>
    </dgm:pt>
    <dgm:pt modelId="{09CB6F73-062B-4A71-B2BD-DF7FFBB96F0C}" type="pres">
      <dgm:prSet presAssocID="{2D1DDFA1-B20A-4CF4-BDD9-639E67CCA795}" presName="hierChild2" presStyleCnt="0"/>
      <dgm:spPr/>
    </dgm:pt>
    <dgm:pt modelId="{984882C6-C1C9-45F1-9A73-0B57555D8D1C}" type="pres">
      <dgm:prSet presAssocID="{0D8257AE-0CE4-4727-BC6B-148362CBB62F}" presName="hierRoot1" presStyleCnt="0"/>
      <dgm:spPr/>
    </dgm:pt>
    <dgm:pt modelId="{8F1376F9-858C-49F6-9957-8FCFB5F5EF00}" type="pres">
      <dgm:prSet presAssocID="{0D8257AE-0CE4-4727-BC6B-148362CBB62F}" presName="composite" presStyleCnt="0"/>
      <dgm:spPr/>
    </dgm:pt>
    <dgm:pt modelId="{6CAF2676-D558-48E9-8A58-E79F3A9AA01E}" type="pres">
      <dgm:prSet presAssocID="{0D8257AE-0CE4-4727-BC6B-148362CBB62F}" presName="background" presStyleLbl="node0" presStyleIdx="1" presStyleCnt="2"/>
      <dgm:spPr/>
    </dgm:pt>
    <dgm:pt modelId="{5FEAF56C-7D94-489A-AFA0-695114093CDF}" type="pres">
      <dgm:prSet presAssocID="{0D8257AE-0CE4-4727-BC6B-148362CBB62F}" presName="text" presStyleLbl="fgAcc0" presStyleIdx="1" presStyleCnt="2" custScaleY="133434">
        <dgm:presLayoutVars>
          <dgm:chPref val="3"/>
        </dgm:presLayoutVars>
      </dgm:prSet>
      <dgm:spPr/>
    </dgm:pt>
    <dgm:pt modelId="{E297CDE1-83D9-4B1E-94AB-D968D0750722}" type="pres">
      <dgm:prSet presAssocID="{0D8257AE-0CE4-4727-BC6B-148362CBB62F}" presName="hierChild2" presStyleCnt="0"/>
      <dgm:spPr/>
    </dgm:pt>
  </dgm:ptLst>
  <dgm:cxnLst>
    <dgm:cxn modelId="{D2A86E04-8C31-48AC-AB21-C449773621D2}" type="presOf" srcId="{2D1DDFA1-B20A-4CF4-BDD9-639E67CCA795}" destId="{9F6A3E69-7965-4703-9444-E7F5FFEE24F6}" srcOrd="0" destOrd="0" presId="urn:microsoft.com/office/officeart/2005/8/layout/hierarchy1"/>
    <dgm:cxn modelId="{4DF81823-76BE-435F-9D85-380DEC02FAEB}" type="presOf" srcId="{6F1045F9-2708-421A-8E3A-FDA2563886A1}" destId="{ACFCE51E-788C-409B-9FEE-07AE4A3E4D61}" srcOrd="0" destOrd="0" presId="urn:microsoft.com/office/officeart/2005/8/layout/hierarchy1"/>
    <dgm:cxn modelId="{172590BA-7B78-49AE-8DFC-C413B3621D4C}" srcId="{6F1045F9-2708-421A-8E3A-FDA2563886A1}" destId="{0D8257AE-0CE4-4727-BC6B-148362CBB62F}" srcOrd="1" destOrd="0" parTransId="{613C6911-B5E7-46B7-B69C-EC67DA7088CB}" sibTransId="{B6C9FCA8-D5D4-47AF-9A61-C5D490AF1CBD}"/>
    <dgm:cxn modelId="{A32E27E9-03D4-40EF-ABF3-89DDE083B39D}" srcId="{6F1045F9-2708-421A-8E3A-FDA2563886A1}" destId="{2D1DDFA1-B20A-4CF4-BDD9-639E67CCA795}" srcOrd="0" destOrd="0" parTransId="{6D00C8FF-CC0C-462C-B37E-1F282AA62FCF}" sibTransId="{CDE97E4F-A6EE-4CBB-B1A3-39B6B4728727}"/>
    <dgm:cxn modelId="{3B67CBEF-3CD2-4C8E-A6F5-0DAF5D022F97}" type="presOf" srcId="{0D8257AE-0CE4-4727-BC6B-148362CBB62F}" destId="{5FEAF56C-7D94-489A-AFA0-695114093CDF}" srcOrd="0" destOrd="0" presId="urn:microsoft.com/office/officeart/2005/8/layout/hierarchy1"/>
    <dgm:cxn modelId="{9F70DC26-86E7-4AB2-BCFE-0E4AE5A16F1C}" type="presParOf" srcId="{ACFCE51E-788C-409B-9FEE-07AE4A3E4D61}" destId="{ADA86C1E-80BF-44B0-AADA-30F33E3EBE98}" srcOrd="0" destOrd="0" presId="urn:microsoft.com/office/officeart/2005/8/layout/hierarchy1"/>
    <dgm:cxn modelId="{C65DD1A2-35CD-4BAB-882B-039504722F28}" type="presParOf" srcId="{ADA86C1E-80BF-44B0-AADA-30F33E3EBE98}" destId="{0DDB4029-E996-4760-A160-28549529E1B5}" srcOrd="0" destOrd="0" presId="urn:microsoft.com/office/officeart/2005/8/layout/hierarchy1"/>
    <dgm:cxn modelId="{7AE0E403-DB66-4DE4-A01D-176C62E095A7}" type="presParOf" srcId="{0DDB4029-E996-4760-A160-28549529E1B5}" destId="{DE051F9B-7224-46EA-B02A-B6C48C44CF41}" srcOrd="0" destOrd="0" presId="urn:microsoft.com/office/officeart/2005/8/layout/hierarchy1"/>
    <dgm:cxn modelId="{366D2FBD-26F8-44EA-B2E5-3305FC7F26C2}" type="presParOf" srcId="{0DDB4029-E996-4760-A160-28549529E1B5}" destId="{9F6A3E69-7965-4703-9444-E7F5FFEE24F6}" srcOrd="1" destOrd="0" presId="urn:microsoft.com/office/officeart/2005/8/layout/hierarchy1"/>
    <dgm:cxn modelId="{676BAADF-B76E-40D3-91D7-65234B9B725C}" type="presParOf" srcId="{ADA86C1E-80BF-44B0-AADA-30F33E3EBE98}" destId="{09CB6F73-062B-4A71-B2BD-DF7FFBB96F0C}" srcOrd="1" destOrd="0" presId="urn:microsoft.com/office/officeart/2005/8/layout/hierarchy1"/>
    <dgm:cxn modelId="{4BA70735-AB8E-408E-9935-2DD614C660A8}" type="presParOf" srcId="{ACFCE51E-788C-409B-9FEE-07AE4A3E4D61}" destId="{984882C6-C1C9-45F1-9A73-0B57555D8D1C}" srcOrd="1" destOrd="0" presId="urn:microsoft.com/office/officeart/2005/8/layout/hierarchy1"/>
    <dgm:cxn modelId="{05D0D995-DD70-4AC7-8FFD-A49CF13DC56B}" type="presParOf" srcId="{984882C6-C1C9-45F1-9A73-0B57555D8D1C}" destId="{8F1376F9-858C-49F6-9957-8FCFB5F5EF00}" srcOrd="0" destOrd="0" presId="urn:microsoft.com/office/officeart/2005/8/layout/hierarchy1"/>
    <dgm:cxn modelId="{88EC3FAC-D20B-4D3E-8F69-202BD164AFE4}" type="presParOf" srcId="{8F1376F9-858C-49F6-9957-8FCFB5F5EF00}" destId="{6CAF2676-D558-48E9-8A58-E79F3A9AA01E}" srcOrd="0" destOrd="0" presId="urn:microsoft.com/office/officeart/2005/8/layout/hierarchy1"/>
    <dgm:cxn modelId="{0D440E0E-E358-479B-8565-5911B9193975}" type="presParOf" srcId="{8F1376F9-858C-49F6-9957-8FCFB5F5EF00}" destId="{5FEAF56C-7D94-489A-AFA0-695114093CDF}" srcOrd="1" destOrd="0" presId="urn:microsoft.com/office/officeart/2005/8/layout/hierarchy1"/>
    <dgm:cxn modelId="{FB53A41D-E21A-4B08-8D19-BFAFA8AAFDF1}" type="presParOf" srcId="{984882C6-C1C9-45F1-9A73-0B57555D8D1C}" destId="{E297CDE1-83D9-4B1E-94AB-D968D07507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481130-6871-43D1-9916-F1BA628F66F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7A0107-991A-40F5-A3A5-97A9F57E7082}">
      <dgm:prSet/>
      <dgm:spPr/>
      <dgm:t>
        <a:bodyPr/>
        <a:lstStyle/>
        <a:p>
          <a:r>
            <a:rPr lang="ru-RU" b="0" dirty="0"/>
            <a:t>Право ЄС </a:t>
          </a:r>
          <a:r>
            <a:rPr lang="ru-RU" b="0" dirty="0" err="1"/>
            <a:t>має</a:t>
          </a:r>
          <a:r>
            <a:rPr lang="ru-RU" b="0" dirty="0"/>
            <a:t> </a:t>
          </a:r>
          <a:r>
            <a:rPr lang="ru-RU" b="0" dirty="0" err="1"/>
            <a:t>наднаціональний</a:t>
          </a:r>
          <a:r>
            <a:rPr lang="ru-RU" b="0" dirty="0"/>
            <a:t> характер, </a:t>
          </a:r>
          <a:r>
            <a:rPr lang="ru-RU" b="0" dirty="0" err="1"/>
            <a:t>оскільки</a:t>
          </a:r>
          <a:r>
            <a:rPr lang="ru-RU" b="0" dirty="0"/>
            <a:t> </a:t>
          </a:r>
          <a:r>
            <a:rPr lang="ru-RU" b="0" dirty="0" err="1"/>
            <a:t>має</a:t>
          </a:r>
          <a:r>
            <a:rPr lang="ru-RU" b="0" dirty="0"/>
            <a:t> </a:t>
          </a:r>
          <a:r>
            <a:rPr lang="ru-RU" b="0" dirty="0" err="1"/>
            <a:t>вищу</a:t>
          </a:r>
          <a:r>
            <a:rPr lang="ru-RU" b="0" dirty="0"/>
            <a:t> </a:t>
          </a:r>
          <a:r>
            <a:rPr lang="ru-RU" b="0" dirty="0" err="1"/>
            <a:t>юридичну</a:t>
          </a:r>
          <a:r>
            <a:rPr lang="ru-RU" b="0" dirty="0"/>
            <a:t> силу </a:t>
          </a:r>
          <a:r>
            <a:rPr lang="ru-RU" b="0" dirty="0" err="1"/>
            <a:t>щодо</a:t>
          </a:r>
          <a:r>
            <a:rPr lang="ru-RU" b="0" dirty="0"/>
            <a:t> </a:t>
          </a:r>
          <a:r>
            <a:rPr lang="ru-RU" b="0" dirty="0" err="1"/>
            <a:t>національного</a:t>
          </a:r>
          <a:r>
            <a:rPr lang="ru-RU" b="0" dirty="0"/>
            <a:t> права держав-</a:t>
          </a:r>
          <a:r>
            <a:rPr lang="ru-RU" b="0" dirty="0" err="1"/>
            <a:t>членів</a:t>
          </a:r>
          <a:r>
            <a:rPr lang="ru-RU" b="0" dirty="0"/>
            <a:t>.</a:t>
          </a:r>
          <a:endParaRPr lang="en-US" dirty="0"/>
        </a:p>
      </dgm:t>
    </dgm:pt>
    <dgm:pt modelId="{B67CEAF6-F1B7-4305-9ED8-17CF8350E3DD}" type="parTrans" cxnId="{F42A5BEC-DC56-465E-AF33-35691511719B}">
      <dgm:prSet/>
      <dgm:spPr/>
      <dgm:t>
        <a:bodyPr/>
        <a:lstStyle/>
        <a:p>
          <a:endParaRPr lang="en-US"/>
        </a:p>
      </dgm:t>
    </dgm:pt>
    <dgm:pt modelId="{639E0E73-6267-47E8-B234-96C6E3BD0495}" type="sibTrans" cxnId="{F42A5BEC-DC56-465E-AF33-35691511719B}">
      <dgm:prSet/>
      <dgm:spPr/>
      <dgm:t>
        <a:bodyPr/>
        <a:lstStyle/>
        <a:p>
          <a:endParaRPr lang="en-US"/>
        </a:p>
      </dgm:t>
    </dgm:pt>
    <dgm:pt modelId="{C1E9F5F0-80EB-4E4B-97AA-C61A6CF5C4BA}">
      <dgm:prSet/>
      <dgm:spPr/>
      <dgm:t>
        <a:bodyPr/>
        <a:lstStyle/>
        <a:p>
          <a:r>
            <a:rPr lang="ru-RU" b="0" dirty="0"/>
            <a:t>Право ЄС </a:t>
          </a:r>
          <a:r>
            <a:rPr lang="ru-RU" b="0" dirty="0" err="1"/>
            <a:t>має</a:t>
          </a:r>
          <a:r>
            <a:rPr lang="ru-RU" b="0" dirty="0"/>
            <a:t> </a:t>
          </a:r>
          <a:r>
            <a:rPr lang="ru-RU" b="0" dirty="0" err="1"/>
            <a:t>пряму</a:t>
          </a:r>
          <a:r>
            <a:rPr lang="ru-RU" b="0" dirty="0"/>
            <a:t> </a:t>
          </a:r>
          <a:r>
            <a:rPr lang="ru-RU" b="0" dirty="0" err="1"/>
            <a:t>дію</a:t>
          </a:r>
          <a:r>
            <a:rPr lang="ru-RU" b="0" dirty="0"/>
            <a:t> в </a:t>
          </a:r>
          <a:r>
            <a:rPr lang="ru-RU" b="0" dirty="0" err="1"/>
            <a:t>національному</a:t>
          </a:r>
          <a:r>
            <a:rPr lang="ru-RU" b="0" dirty="0"/>
            <a:t> </a:t>
          </a:r>
          <a:r>
            <a:rPr lang="ru-RU" b="0" dirty="0" err="1"/>
            <a:t>праві</a:t>
          </a:r>
          <a:r>
            <a:rPr lang="ru-RU" b="0" dirty="0"/>
            <a:t> держав-</a:t>
          </a:r>
          <a:r>
            <a:rPr lang="ru-RU" b="0" dirty="0" err="1"/>
            <a:t>членів</a:t>
          </a:r>
          <a:r>
            <a:rPr lang="ru-RU" b="0" dirty="0"/>
            <a:t>. </a:t>
          </a:r>
          <a:endParaRPr lang="en-US" dirty="0"/>
        </a:p>
      </dgm:t>
    </dgm:pt>
    <dgm:pt modelId="{EBC5ED3C-CBFD-4345-8F65-A83FE28B0BB3}" type="parTrans" cxnId="{00FEA9D9-CCE3-44F4-959A-606887C97CDF}">
      <dgm:prSet/>
      <dgm:spPr/>
      <dgm:t>
        <a:bodyPr/>
        <a:lstStyle/>
        <a:p>
          <a:endParaRPr lang="en-US"/>
        </a:p>
      </dgm:t>
    </dgm:pt>
    <dgm:pt modelId="{94A51F6D-E64D-4891-BA7D-9C77CA27CA99}" type="sibTrans" cxnId="{00FEA9D9-CCE3-44F4-959A-606887C97CDF}">
      <dgm:prSet/>
      <dgm:spPr/>
      <dgm:t>
        <a:bodyPr/>
        <a:lstStyle/>
        <a:p>
          <a:endParaRPr lang="en-US"/>
        </a:p>
      </dgm:t>
    </dgm:pt>
    <dgm:pt modelId="{FBE56D28-2C55-4447-8505-50767F1344F0}">
      <dgm:prSet/>
      <dgm:spPr/>
      <dgm:t>
        <a:bodyPr/>
        <a:lstStyle/>
        <a:p>
          <a:r>
            <a:rPr lang="uk-UA" b="0" dirty="0"/>
            <a:t>За своєю спрямованістю право ЄС є інтеграційним, оскільки запроваджує єдині, уніфіковані правила поведінки</a:t>
          </a:r>
          <a:endParaRPr lang="en-US" dirty="0"/>
        </a:p>
      </dgm:t>
    </dgm:pt>
    <dgm:pt modelId="{75CADC5D-98FB-4C40-A11F-2AF90193EFF8}" type="parTrans" cxnId="{95821852-ABCC-4A57-ACD7-1DBB3FF60EA0}">
      <dgm:prSet/>
      <dgm:spPr/>
      <dgm:t>
        <a:bodyPr/>
        <a:lstStyle/>
        <a:p>
          <a:endParaRPr lang="en-US"/>
        </a:p>
      </dgm:t>
    </dgm:pt>
    <dgm:pt modelId="{DD005EB8-ADC1-4205-85F0-55D34B981C3F}" type="sibTrans" cxnId="{95821852-ABCC-4A57-ACD7-1DBB3FF60EA0}">
      <dgm:prSet/>
      <dgm:spPr/>
      <dgm:t>
        <a:bodyPr/>
        <a:lstStyle/>
        <a:p>
          <a:endParaRPr lang="en-US"/>
        </a:p>
      </dgm:t>
    </dgm:pt>
    <dgm:pt modelId="{0E284598-2E94-42A9-98FC-6975ECAA2369}">
      <dgm:prSet/>
      <dgm:spPr/>
      <dgm:t>
        <a:bodyPr/>
        <a:lstStyle/>
        <a:p>
          <a:r>
            <a:rPr lang="ru-RU" b="0" dirty="0"/>
            <a:t>Право ЄС </a:t>
          </a:r>
          <a:r>
            <a:rPr lang="ru-RU" b="0" dirty="0" err="1"/>
            <a:t>суттєво</a:t>
          </a:r>
          <a:r>
            <a:rPr lang="ru-RU" b="0" dirty="0"/>
            <a:t> </a:t>
          </a:r>
          <a:r>
            <a:rPr lang="ru-RU" b="0" dirty="0" err="1"/>
            <a:t>впливає</a:t>
          </a:r>
          <a:r>
            <a:rPr lang="ru-RU" b="0" dirty="0"/>
            <a:t> на </a:t>
          </a:r>
          <a:r>
            <a:rPr lang="ru-RU" b="0" dirty="0" err="1"/>
            <a:t>національне</a:t>
          </a:r>
          <a:r>
            <a:rPr lang="ru-RU" b="0" dirty="0"/>
            <a:t> право держав-</a:t>
          </a:r>
          <a:r>
            <a:rPr lang="ru-RU" b="0" dirty="0" err="1"/>
            <a:t>членів</a:t>
          </a:r>
          <a:r>
            <a:rPr lang="ru-RU" b="0" dirty="0"/>
            <a:t> та  </a:t>
          </a:r>
          <a:r>
            <a:rPr lang="ru-RU" b="0" dirty="0" err="1"/>
            <a:t>визначає</a:t>
          </a:r>
          <a:r>
            <a:rPr lang="ru-RU" b="0" dirty="0"/>
            <a:t> </a:t>
          </a:r>
          <a:r>
            <a:rPr lang="ru-RU" b="0" dirty="0" err="1"/>
            <a:t>розвиток</a:t>
          </a:r>
          <a:r>
            <a:rPr lang="ru-RU" b="0" dirty="0"/>
            <a:t> </a:t>
          </a:r>
          <a:r>
            <a:rPr lang="ru-RU" b="0" dirty="0" err="1"/>
            <a:t>національних</a:t>
          </a:r>
          <a:r>
            <a:rPr lang="ru-RU" b="0" dirty="0"/>
            <a:t> </a:t>
          </a:r>
          <a:r>
            <a:rPr lang="ru-RU" b="0" dirty="0" err="1"/>
            <a:t>правових</a:t>
          </a:r>
          <a:r>
            <a:rPr lang="ru-RU" b="0" dirty="0"/>
            <a:t> систем держав-</a:t>
          </a:r>
          <a:r>
            <a:rPr lang="ru-RU" b="0" dirty="0" err="1"/>
            <a:t>членів</a:t>
          </a:r>
          <a:r>
            <a:rPr lang="ru-RU" b="0" dirty="0"/>
            <a:t>. </a:t>
          </a:r>
          <a:endParaRPr lang="en-US" dirty="0"/>
        </a:p>
      </dgm:t>
    </dgm:pt>
    <dgm:pt modelId="{9319820E-4FEC-43E1-9966-8AE62E37D3F8}" type="parTrans" cxnId="{175DA68C-DADF-4AE4-AF64-FB65AE626CFB}">
      <dgm:prSet/>
      <dgm:spPr/>
      <dgm:t>
        <a:bodyPr/>
        <a:lstStyle/>
        <a:p>
          <a:endParaRPr lang="en-US"/>
        </a:p>
      </dgm:t>
    </dgm:pt>
    <dgm:pt modelId="{1FFD4009-B255-4B01-90C3-7FC673A6965F}" type="sibTrans" cxnId="{175DA68C-DADF-4AE4-AF64-FB65AE626CFB}">
      <dgm:prSet/>
      <dgm:spPr/>
      <dgm:t>
        <a:bodyPr/>
        <a:lstStyle/>
        <a:p>
          <a:endParaRPr lang="en-US"/>
        </a:p>
      </dgm:t>
    </dgm:pt>
    <dgm:pt modelId="{A11FAA24-E81C-46B3-9820-1341C64834B2}">
      <dgm:prSet/>
      <dgm:spPr/>
      <dgm:t>
        <a:bodyPr/>
        <a:lstStyle/>
        <a:p>
          <a:r>
            <a:rPr lang="ru-RU" b="0" dirty="0" err="1"/>
            <a:t>Крім</a:t>
          </a:r>
          <a:r>
            <a:rPr lang="ru-RU" b="0" dirty="0"/>
            <a:t> того, право ЄС </a:t>
          </a:r>
          <a:r>
            <a:rPr lang="ru-RU" b="0" dirty="0" err="1"/>
            <a:t>здійснює</a:t>
          </a:r>
          <a:r>
            <a:rPr lang="ru-RU" b="0" dirty="0"/>
            <a:t> </a:t>
          </a:r>
          <a:r>
            <a:rPr lang="ru-RU" b="0" dirty="0" err="1"/>
            <a:t>значний</a:t>
          </a:r>
          <a:r>
            <a:rPr lang="ru-RU" b="0" dirty="0"/>
            <a:t> </a:t>
          </a:r>
          <a:r>
            <a:rPr lang="ru-RU" b="0" dirty="0" err="1"/>
            <a:t>вплив</a:t>
          </a:r>
          <a:r>
            <a:rPr lang="ru-RU" b="0" dirty="0"/>
            <a:t> на </a:t>
          </a:r>
          <a:r>
            <a:rPr lang="ru-RU" b="0" dirty="0" err="1"/>
            <a:t>правові</a:t>
          </a:r>
          <a:r>
            <a:rPr lang="ru-RU" b="0" dirty="0"/>
            <a:t> </a:t>
          </a:r>
          <a:r>
            <a:rPr lang="ru-RU" b="0" dirty="0" err="1"/>
            <a:t>системи</a:t>
          </a:r>
          <a:r>
            <a:rPr lang="ru-RU" b="0" dirty="0"/>
            <a:t> </a:t>
          </a:r>
          <a:r>
            <a:rPr lang="ru-RU" b="0" dirty="0" err="1"/>
            <a:t>третіх</a:t>
          </a:r>
          <a:r>
            <a:rPr lang="ru-RU" b="0" dirty="0"/>
            <a:t> </a:t>
          </a:r>
          <a:r>
            <a:rPr lang="ru-RU" b="0" dirty="0" err="1"/>
            <a:t>країн</a:t>
          </a:r>
          <a:r>
            <a:rPr lang="ru-RU" b="0" dirty="0"/>
            <a:t>.</a:t>
          </a:r>
          <a:endParaRPr lang="en-US" dirty="0"/>
        </a:p>
      </dgm:t>
    </dgm:pt>
    <dgm:pt modelId="{8D8A23D8-F547-4DAA-89C8-02B0AADCCBB6}" type="parTrans" cxnId="{14D3441B-9DA5-4F19-B798-D1914358D912}">
      <dgm:prSet/>
      <dgm:spPr/>
      <dgm:t>
        <a:bodyPr/>
        <a:lstStyle/>
        <a:p>
          <a:endParaRPr lang="en-US"/>
        </a:p>
      </dgm:t>
    </dgm:pt>
    <dgm:pt modelId="{DCB0C781-7737-4BA2-B667-4572DD4C00D2}" type="sibTrans" cxnId="{14D3441B-9DA5-4F19-B798-D1914358D912}">
      <dgm:prSet/>
      <dgm:spPr/>
      <dgm:t>
        <a:bodyPr/>
        <a:lstStyle/>
        <a:p>
          <a:endParaRPr lang="en-US"/>
        </a:p>
      </dgm:t>
    </dgm:pt>
    <dgm:pt modelId="{C854AF80-CD57-4437-BD56-02BE7C5160C9}">
      <dgm:prSet/>
      <dgm:spPr/>
      <dgm:t>
        <a:bodyPr/>
        <a:lstStyle/>
        <a:p>
          <a:r>
            <a:rPr lang="ru-RU" b="0" dirty="0"/>
            <a:t>Для права ЄС </a:t>
          </a:r>
          <a:r>
            <a:rPr lang="ru-RU" b="0" dirty="0" err="1"/>
            <a:t>характерні</a:t>
          </a:r>
          <a:r>
            <a:rPr lang="ru-RU" b="0" dirty="0"/>
            <a:t> </a:t>
          </a:r>
          <a:r>
            <a:rPr lang="ru-RU" b="0" dirty="0" err="1"/>
            <a:t>власні</a:t>
          </a:r>
          <a:r>
            <a:rPr lang="ru-RU" b="0" dirty="0"/>
            <a:t> структура і </a:t>
          </a:r>
          <a:r>
            <a:rPr lang="ru-RU" b="0" dirty="0" err="1"/>
            <a:t>джерела</a:t>
          </a:r>
          <a:r>
            <a:rPr lang="ru-RU" b="0" dirty="0"/>
            <a:t> права, </a:t>
          </a:r>
          <a:r>
            <a:rPr lang="ru-RU" b="0" dirty="0" err="1"/>
            <a:t>форми</a:t>
          </a:r>
          <a:r>
            <a:rPr lang="ru-RU" b="0" dirty="0"/>
            <a:t> </a:t>
          </a:r>
          <a:r>
            <a:rPr lang="ru-RU" b="0" dirty="0" err="1"/>
            <a:t>правотворчості</a:t>
          </a:r>
          <a:r>
            <a:rPr lang="ru-RU" b="0" dirty="0"/>
            <a:t> й </a:t>
          </a:r>
          <a:r>
            <a:rPr lang="ru-RU" b="0" dirty="0" err="1"/>
            <a:t>правозастосування</a:t>
          </a:r>
          <a:r>
            <a:rPr lang="ru-RU" b="0" dirty="0"/>
            <a:t>, </a:t>
          </a:r>
          <a:r>
            <a:rPr lang="ru-RU" b="0" dirty="0" err="1"/>
            <a:t>специфічні</a:t>
          </a:r>
          <a:r>
            <a:rPr lang="ru-RU" b="0" dirty="0"/>
            <a:t> </a:t>
          </a:r>
          <a:r>
            <a:rPr lang="ru-RU" b="0" dirty="0" err="1"/>
            <a:t>механізми</a:t>
          </a:r>
          <a:r>
            <a:rPr lang="ru-RU" b="0" dirty="0"/>
            <a:t> </a:t>
          </a:r>
          <a:r>
            <a:rPr lang="ru-RU" b="0" dirty="0" err="1"/>
            <a:t>захисту</a:t>
          </a:r>
          <a:r>
            <a:rPr lang="ru-RU" b="0" dirty="0"/>
            <a:t> </a:t>
          </a:r>
          <a:r>
            <a:rPr lang="ru-RU" b="0" dirty="0" err="1"/>
            <a:t>від</a:t>
          </a:r>
          <a:r>
            <a:rPr lang="ru-RU" b="0" dirty="0"/>
            <a:t> </a:t>
          </a:r>
          <a:r>
            <a:rPr lang="ru-RU" b="0" dirty="0" err="1"/>
            <a:t>можливих</a:t>
          </a:r>
          <a:r>
            <a:rPr lang="ru-RU" b="0" dirty="0"/>
            <a:t> </a:t>
          </a:r>
          <a:r>
            <a:rPr lang="ru-RU" b="0" dirty="0" err="1"/>
            <a:t>порушень</a:t>
          </a:r>
          <a:r>
            <a:rPr lang="ru-RU" b="0" dirty="0"/>
            <a:t>.</a:t>
          </a:r>
          <a:endParaRPr lang="en-US" dirty="0"/>
        </a:p>
      </dgm:t>
    </dgm:pt>
    <dgm:pt modelId="{48D4DC1B-67CA-43A5-8E49-4DC5FB68E4EF}" type="parTrans" cxnId="{427CEAF2-BE66-4C79-8983-8C983842CF89}">
      <dgm:prSet/>
      <dgm:spPr/>
      <dgm:t>
        <a:bodyPr/>
        <a:lstStyle/>
        <a:p>
          <a:endParaRPr lang="en-US"/>
        </a:p>
      </dgm:t>
    </dgm:pt>
    <dgm:pt modelId="{45027C01-9488-43CA-95B0-9C6E9108534D}" type="sibTrans" cxnId="{427CEAF2-BE66-4C79-8983-8C983842CF89}">
      <dgm:prSet/>
      <dgm:spPr/>
      <dgm:t>
        <a:bodyPr/>
        <a:lstStyle/>
        <a:p>
          <a:endParaRPr lang="en-US"/>
        </a:p>
      </dgm:t>
    </dgm:pt>
    <dgm:pt modelId="{9742AAB3-6F4B-43C5-A2CB-E543DD686EE4}" type="pres">
      <dgm:prSet presAssocID="{1F481130-6871-43D1-9916-F1BA628F66F8}" presName="Name0" presStyleCnt="0">
        <dgm:presLayoutVars>
          <dgm:dir/>
          <dgm:resizeHandles val="exact"/>
        </dgm:presLayoutVars>
      </dgm:prSet>
      <dgm:spPr/>
    </dgm:pt>
    <dgm:pt modelId="{7D302035-602F-4EAA-8AA2-19225A411178}" type="pres">
      <dgm:prSet presAssocID="{D87A0107-991A-40F5-A3A5-97A9F57E7082}" presName="node" presStyleLbl="node1" presStyleIdx="0" presStyleCnt="6" custScaleX="108486">
        <dgm:presLayoutVars>
          <dgm:bulletEnabled val="1"/>
        </dgm:presLayoutVars>
      </dgm:prSet>
      <dgm:spPr/>
    </dgm:pt>
    <dgm:pt modelId="{29514B44-723B-4467-95AD-A261CCF05B26}" type="pres">
      <dgm:prSet presAssocID="{639E0E73-6267-47E8-B234-96C6E3BD0495}" presName="sibTrans" presStyleLbl="sibTrans1D1" presStyleIdx="0" presStyleCnt="5"/>
      <dgm:spPr/>
    </dgm:pt>
    <dgm:pt modelId="{52DF238D-EFFB-4366-96BF-56D1C98006FF}" type="pres">
      <dgm:prSet presAssocID="{639E0E73-6267-47E8-B234-96C6E3BD0495}" presName="connectorText" presStyleLbl="sibTrans1D1" presStyleIdx="0" presStyleCnt="5"/>
      <dgm:spPr/>
    </dgm:pt>
    <dgm:pt modelId="{362932C2-DF64-4370-ADD8-BF3230FB77A5}" type="pres">
      <dgm:prSet presAssocID="{C1E9F5F0-80EB-4E4B-97AA-C61A6CF5C4BA}" presName="node" presStyleLbl="node1" presStyleIdx="1" presStyleCnt="6" custScaleX="111047">
        <dgm:presLayoutVars>
          <dgm:bulletEnabled val="1"/>
        </dgm:presLayoutVars>
      </dgm:prSet>
      <dgm:spPr/>
    </dgm:pt>
    <dgm:pt modelId="{F3539C8D-8F6F-4458-9780-FC26DD0D9F2E}" type="pres">
      <dgm:prSet presAssocID="{94A51F6D-E64D-4891-BA7D-9C77CA27CA99}" presName="sibTrans" presStyleLbl="sibTrans1D1" presStyleIdx="1" presStyleCnt="5"/>
      <dgm:spPr/>
    </dgm:pt>
    <dgm:pt modelId="{1E19ACEA-C693-4BD7-9748-8FCCBF24A6DB}" type="pres">
      <dgm:prSet presAssocID="{94A51F6D-E64D-4891-BA7D-9C77CA27CA99}" presName="connectorText" presStyleLbl="sibTrans1D1" presStyleIdx="1" presStyleCnt="5"/>
      <dgm:spPr/>
    </dgm:pt>
    <dgm:pt modelId="{3E3734DE-19BF-42CF-923A-463DF75DEA7E}" type="pres">
      <dgm:prSet presAssocID="{FBE56D28-2C55-4447-8505-50767F1344F0}" presName="node" presStyleLbl="node1" presStyleIdx="2" presStyleCnt="6" custScaleX="109783">
        <dgm:presLayoutVars>
          <dgm:bulletEnabled val="1"/>
        </dgm:presLayoutVars>
      </dgm:prSet>
      <dgm:spPr/>
    </dgm:pt>
    <dgm:pt modelId="{C7C706F2-AF16-4439-9B45-9A3AAAF1B1C2}" type="pres">
      <dgm:prSet presAssocID="{DD005EB8-ADC1-4205-85F0-55D34B981C3F}" presName="sibTrans" presStyleLbl="sibTrans1D1" presStyleIdx="2" presStyleCnt="5"/>
      <dgm:spPr/>
    </dgm:pt>
    <dgm:pt modelId="{A1C81792-3D37-45B9-AE87-0BB78C2ADFC9}" type="pres">
      <dgm:prSet presAssocID="{DD005EB8-ADC1-4205-85F0-55D34B981C3F}" presName="connectorText" presStyleLbl="sibTrans1D1" presStyleIdx="2" presStyleCnt="5"/>
      <dgm:spPr/>
    </dgm:pt>
    <dgm:pt modelId="{28F2643B-6A5C-4292-8407-1B908C380181}" type="pres">
      <dgm:prSet presAssocID="{0E284598-2E94-42A9-98FC-6975ECAA2369}" presName="node" presStyleLbl="node1" presStyleIdx="3" presStyleCnt="6" custScaleX="119002">
        <dgm:presLayoutVars>
          <dgm:bulletEnabled val="1"/>
        </dgm:presLayoutVars>
      </dgm:prSet>
      <dgm:spPr/>
    </dgm:pt>
    <dgm:pt modelId="{39CC27D3-3BE3-47EE-9B21-DAE8A5D4BFCB}" type="pres">
      <dgm:prSet presAssocID="{1FFD4009-B255-4B01-90C3-7FC673A6965F}" presName="sibTrans" presStyleLbl="sibTrans1D1" presStyleIdx="3" presStyleCnt="5"/>
      <dgm:spPr/>
    </dgm:pt>
    <dgm:pt modelId="{8C911E6E-F88E-40A4-BA7D-B6AAEAEBB32E}" type="pres">
      <dgm:prSet presAssocID="{1FFD4009-B255-4B01-90C3-7FC673A6965F}" presName="connectorText" presStyleLbl="sibTrans1D1" presStyleIdx="3" presStyleCnt="5"/>
      <dgm:spPr/>
    </dgm:pt>
    <dgm:pt modelId="{CC2224D9-116C-4C8C-8F13-5B447E631F7E}" type="pres">
      <dgm:prSet presAssocID="{A11FAA24-E81C-46B3-9820-1341C64834B2}" presName="node" presStyleLbl="node1" presStyleIdx="4" presStyleCnt="6">
        <dgm:presLayoutVars>
          <dgm:bulletEnabled val="1"/>
        </dgm:presLayoutVars>
      </dgm:prSet>
      <dgm:spPr/>
    </dgm:pt>
    <dgm:pt modelId="{916C4ED5-1280-40B7-9D86-EF46B7B29A66}" type="pres">
      <dgm:prSet presAssocID="{DCB0C781-7737-4BA2-B667-4572DD4C00D2}" presName="sibTrans" presStyleLbl="sibTrans1D1" presStyleIdx="4" presStyleCnt="5"/>
      <dgm:spPr/>
    </dgm:pt>
    <dgm:pt modelId="{A6433108-73B4-4C3A-A839-ECC87ABB1558}" type="pres">
      <dgm:prSet presAssocID="{DCB0C781-7737-4BA2-B667-4572DD4C00D2}" presName="connectorText" presStyleLbl="sibTrans1D1" presStyleIdx="4" presStyleCnt="5"/>
      <dgm:spPr/>
    </dgm:pt>
    <dgm:pt modelId="{F063A048-764A-48E3-A6CE-FC3E64E956D9}" type="pres">
      <dgm:prSet presAssocID="{C854AF80-CD57-4437-BD56-02BE7C5160C9}" presName="node" presStyleLbl="node1" presStyleIdx="5" presStyleCnt="6" custScaleX="139832">
        <dgm:presLayoutVars>
          <dgm:bulletEnabled val="1"/>
        </dgm:presLayoutVars>
      </dgm:prSet>
      <dgm:spPr/>
    </dgm:pt>
  </dgm:ptLst>
  <dgm:cxnLst>
    <dgm:cxn modelId="{14D3441B-9DA5-4F19-B798-D1914358D912}" srcId="{1F481130-6871-43D1-9916-F1BA628F66F8}" destId="{A11FAA24-E81C-46B3-9820-1341C64834B2}" srcOrd="4" destOrd="0" parTransId="{8D8A23D8-F547-4DAA-89C8-02B0AADCCBB6}" sibTransId="{DCB0C781-7737-4BA2-B667-4572DD4C00D2}"/>
    <dgm:cxn modelId="{0D09A535-7ABE-4F07-82E4-3A9D22C98D01}" type="presOf" srcId="{C1E9F5F0-80EB-4E4B-97AA-C61A6CF5C4BA}" destId="{362932C2-DF64-4370-ADD8-BF3230FB77A5}" srcOrd="0" destOrd="0" presId="urn:microsoft.com/office/officeart/2016/7/layout/RepeatingBendingProcessNew"/>
    <dgm:cxn modelId="{AB67AA39-AC4F-469A-9D6B-31801294509A}" type="presOf" srcId="{FBE56D28-2C55-4447-8505-50767F1344F0}" destId="{3E3734DE-19BF-42CF-923A-463DF75DEA7E}" srcOrd="0" destOrd="0" presId="urn:microsoft.com/office/officeart/2016/7/layout/RepeatingBendingProcessNew"/>
    <dgm:cxn modelId="{9CEE6D43-41B8-44BF-A968-361BC6821D5D}" type="presOf" srcId="{A11FAA24-E81C-46B3-9820-1341C64834B2}" destId="{CC2224D9-116C-4C8C-8F13-5B447E631F7E}" srcOrd="0" destOrd="0" presId="urn:microsoft.com/office/officeart/2016/7/layout/RepeatingBendingProcessNew"/>
    <dgm:cxn modelId="{4C2C484A-21FD-43A7-B8E4-E85295442808}" type="presOf" srcId="{DCB0C781-7737-4BA2-B667-4572DD4C00D2}" destId="{A6433108-73B4-4C3A-A839-ECC87ABB1558}" srcOrd="1" destOrd="0" presId="urn:microsoft.com/office/officeart/2016/7/layout/RepeatingBendingProcessNew"/>
    <dgm:cxn modelId="{7C22846D-14CA-488E-AF96-5755EBFE1AD0}" type="presOf" srcId="{DD005EB8-ADC1-4205-85F0-55D34B981C3F}" destId="{A1C81792-3D37-45B9-AE87-0BB78C2ADFC9}" srcOrd="1" destOrd="0" presId="urn:microsoft.com/office/officeart/2016/7/layout/RepeatingBendingProcessNew"/>
    <dgm:cxn modelId="{95821852-ABCC-4A57-ACD7-1DBB3FF60EA0}" srcId="{1F481130-6871-43D1-9916-F1BA628F66F8}" destId="{FBE56D28-2C55-4447-8505-50767F1344F0}" srcOrd="2" destOrd="0" parTransId="{75CADC5D-98FB-4C40-A11F-2AF90193EFF8}" sibTransId="{DD005EB8-ADC1-4205-85F0-55D34B981C3F}"/>
    <dgm:cxn modelId="{D7FE2676-5DD0-426A-A454-958B617BBE62}" type="presOf" srcId="{1FFD4009-B255-4B01-90C3-7FC673A6965F}" destId="{8C911E6E-F88E-40A4-BA7D-B6AAEAEBB32E}" srcOrd="1" destOrd="0" presId="urn:microsoft.com/office/officeart/2016/7/layout/RepeatingBendingProcessNew"/>
    <dgm:cxn modelId="{8D03617C-F33B-4F46-9627-CB6B84C4E215}" type="presOf" srcId="{D87A0107-991A-40F5-A3A5-97A9F57E7082}" destId="{7D302035-602F-4EAA-8AA2-19225A411178}" srcOrd="0" destOrd="0" presId="urn:microsoft.com/office/officeart/2016/7/layout/RepeatingBendingProcessNew"/>
    <dgm:cxn modelId="{8197C685-E921-4599-B939-0E30EEDE1126}" type="presOf" srcId="{639E0E73-6267-47E8-B234-96C6E3BD0495}" destId="{52DF238D-EFFB-4366-96BF-56D1C98006FF}" srcOrd="1" destOrd="0" presId="urn:microsoft.com/office/officeart/2016/7/layout/RepeatingBendingProcessNew"/>
    <dgm:cxn modelId="{1B5A598A-8522-4220-BB52-F644980CF630}" type="presOf" srcId="{94A51F6D-E64D-4891-BA7D-9C77CA27CA99}" destId="{F3539C8D-8F6F-4458-9780-FC26DD0D9F2E}" srcOrd="0" destOrd="0" presId="urn:microsoft.com/office/officeart/2016/7/layout/RepeatingBendingProcessNew"/>
    <dgm:cxn modelId="{175DA68C-DADF-4AE4-AF64-FB65AE626CFB}" srcId="{1F481130-6871-43D1-9916-F1BA628F66F8}" destId="{0E284598-2E94-42A9-98FC-6975ECAA2369}" srcOrd="3" destOrd="0" parTransId="{9319820E-4FEC-43E1-9966-8AE62E37D3F8}" sibTransId="{1FFD4009-B255-4B01-90C3-7FC673A6965F}"/>
    <dgm:cxn modelId="{7DF1F3AC-9B10-44EC-8596-AF0567EE7BB1}" type="presOf" srcId="{639E0E73-6267-47E8-B234-96C6E3BD0495}" destId="{29514B44-723B-4467-95AD-A261CCF05B26}" srcOrd="0" destOrd="0" presId="urn:microsoft.com/office/officeart/2016/7/layout/RepeatingBendingProcessNew"/>
    <dgm:cxn modelId="{85FFC9B0-679B-49D4-A132-9140CE00AC82}" type="presOf" srcId="{C854AF80-CD57-4437-BD56-02BE7C5160C9}" destId="{F063A048-764A-48E3-A6CE-FC3E64E956D9}" srcOrd="0" destOrd="0" presId="urn:microsoft.com/office/officeart/2016/7/layout/RepeatingBendingProcessNew"/>
    <dgm:cxn modelId="{8BD3C7D2-6CE2-4D41-BB4C-85405BBB267C}" type="presOf" srcId="{DD005EB8-ADC1-4205-85F0-55D34B981C3F}" destId="{C7C706F2-AF16-4439-9B45-9A3AAAF1B1C2}" srcOrd="0" destOrd="0" presId="urn:microsoft.com/office/officeart/2016/7/layout/RepeatingBendingProcessNew"/>
    <dgm:cxn modelId="{00FEA9D9-CCE3-44F4-959A-606887C97CDF}" srcId="{1F481130-6871-43D1-9916-F1BA628F66F8}" destId="{C1E9F5F0-80EB-4E4B-97AA-C61A6CF5C4BA}" srcOrd="1" destOrd="0" parTransId="{EBC5ED3C-CBFD-4345-8F65-A83FE28B0BB3}" sibTransId="{94A51F6D-E64D-4891-BA7D-9C77CA27CA99}"/>
    <dgm:cxn modelId="{C74757DD-DFBC-4001-ACB2-B10F556A7CB2}" type="presOf" srcId="{0E284598-2E94-42A9-98FC-6975ECAA2369}" destId="{28F2643B-6A5C-4292-8407-1B908C380181}" srcOrd="0" destOrd="0" presId="urn:microsoft.com/office/officeart/2016/7/layout/RepeatingBendingProcessNew"/>
    <dgm:cxn modelId="{3FADFEE1-8E04-407A-A240-3D6FC14AA5BE}" type="presOf" srcId="{DCB0C781-7737-4BA2-B667-4572DD4C00D2}" destId="{916C4ED5-1280-40B7-9D86-EF46B7B29A66}" srcOrd="0" destOrd="0" presId="urn:microsoft.com/office/officeart/2016/7/layout/RepeatingBendingProcessNew"/>
    <dgm:cxn modelId="{F42A5BEC-DC56-465E-AF33-35691511719B}" srcId="{1F481130-6871-43D1-9916-F1BA628F66F8}" destId="{D87A0107-991A-40F5-A3A5-97A9F57E7082}" srcOrd="0" destOrd="0" parTransId="{B67CEAF6-F1B7-4305-9ED8-17CF8350E3DD}" sibTransId="{639E0E73-6267-47E8-B234-96C6E3BD0495}"/>
    <dgm:cxn modelId="{80B0D2F0-5AA7-4C5D-8D54-67B4E12E637D}" type="presOf" srcId="{1FFD4009-B255-4B01-90C3-7FC673A6965F}" destId="{39CC27D3-3BE3-47EE-9B21-DAE8A5D4BFCB}" srcOrd="0" destOrd="0" presId="urn:microsoft.com/office/officeart/2016/7/layout/RepeatingBendingProcessNew"/>
    <dgm:cxn modelId="{427CEAF2-BE66-4C79-8983-8C983842CF89}" srcId="{1F481130-6871-43D1-9916-F1BA628F66F8}" destId="{C854AF80-CD57-4437-BD56-02BE7C5160C9}" srcOrd="5" destOrd="0" parTransId="{48D4DC1B-67CA-43A5-8E49-4DC5FB68E4EF}" sibTransId="{45027C01-9488-43CA-95B0-9C6E9108534D}"/>
    <dgm:cxn modelId="{572211F7-DB6A-4BEB-9E82-C033C6E17F89}" type="presOf" srcId="{1F481130-6871-43D1-9916-F1BA628F66F8}" destId="{9742AAB3-6F4B-43C5-A2CB-E543DD686EE4}" srcOrd="0" destOrd="0" presId="urn:microsoft.com/office/officeart/2016/7/layout/RepeatingBendingProcessNew"/>
    <dgm:cxn modelId="{6310D6F9-27B0-4AE2-9D0D-4C4B992AA4FB}" type="presOf" srcId="{94A51F6D-E64D-4891-BA7D-9C77CA27CA99}" destId="{1E19ACEA-C693-4BD7-9748-8FCCBF24A6DB}" srcOrd="1" destOrd="0" presId="urn:microsoft.com/office/officeart/2016/7/layout/RepeatingBendingProcessNew"/>
    <dgm:cxn modelId="{2391B884-F38A-4F3C-99AB-67BA8218A203}" type="presParOf" srcId="{9742AAB3-6F4B-43C5-A2CB-E543DD686EE4}" destId="{7D302035-602F-4EAA-8AA2-19225A411178}" srcOrd="0" destOrd="0" presId="urn:microsoft.com/office/officeart/2016/7/layout/RepeatingBendingProcessNew"/>
    <dgm:cxn modelId="{D90EDC4A-C419-4771-BC92-41D76DEECBBC}" type="presParOf" srcId="{9742AAB3-6F4B-43C5-A2CB-E543DD686EE4}" destId="{29514B44-723B-4467-95AD-A261CCF05B26}" srcOrd="1" destOrd="0" presId="urn:microsoft.com/office/officeart/2016/7/layout/RepeatingBendingProcessNew"/>
    <dgm:cxn modelId="{2E2A6C1F-6BA3-4E12-9DBF-D3A7589F027F}" type="presParOf" srcId="{29514B44-723B-4467-95AD-A261CCF05B26}" destId="{52DF238D-EFFB-4366-96BF-56D1C98006FF}" srcOrd="0" destOrd="0" presId="urn:microsoft.com/office/officeart/2016/7/layout/RepeatingBendingProcessNew"/>
    <dgm:cxn modelId="{27BB128B-4D4A-4C77-8FC8-6395A9DB5168}" type="presParOf" srcId="{9742AAB3-6F4B-43C5-A2CB-E543DD686EE4}" destId="{362932C2-DF64-4370-ADD8-BF3230FB77A5}" srcOrd="2" destOrd="0" presId="urn:microsoft.com/office/officeart/2016/7/layout/RepeatingBendingProcessNew"/>
    <dgm:cxn modelId="{D1AEDF75-7556-4090-B007-564D60165A71}" type="presParOf" srcId="{9742AAB3-6F4B-43C5-A2CB-E543DD686EE4}" destId="{F3539C8D-8F6F-4458-9780-FC26DD0D9F2E}" srcOrd="3" destOrd="0" presId="urn:microsoft.com/office/officeart/2016/7/layout/RepeatingBendingProcessNew"/>
    <dgm:cxn modelId="{7518BA4E-7752-40D9-8A71-22C850C77139}" type="presParOf" srcId="{F3539C8D-8F6F-4458-9780-FC26DD0D9F2E}" destId="{1E19ACEA-C693-4BD7-9748-8FCCBF24A6DB}" srcOrd="0" destOrd="0" presId="urn:microsoft.com/office/officeart/2016/7/layout/RepeatingBendingProcessNew"/>
    <dgm:cxn modelId="{8D18BEDE-0E26-474A-89C5-C080D6F67E6E}" type="presParOf" srcId="{9742AAB3-6F4B-43C5-A2CB-E543DD686EE4}" destId="{3E3734DE-19BF-42CF-923A-463DF75DEA7E}" srcOrd="4" destOrd="0" presId="urn:microsoft.com/office/officeart/2016/7/layout/RepeatingBendingProcessNew"/>
    <dgm:cxn modelId="{7D8EA1F3-1174-46FE-BB22-995E6A3096CA}" type="presParOf" srcId="{9742AAB3-6F4B-43C5-A2CB-E543DD686EE4}" destId="{C7C706F2-AF16-4439-9B45-9A3AAAF1B1C2}" srcOrd="5" destOrd="0" presId="urn:microsoft.com/office/officeart/2016/7/layout/RepeatingBendingProcessNew"/>
    <dgm:cxn modelId="{1F8F6418-180E-4206-A0ED-F0A15DCC327F}" type="presParOf" srcId="{C7C706F2-AF16-4439-9B45-9A3AAAF1B1C2}" destId="{A1C81792-3D37-45B9-AE87-0BB78C2ADFC9}" srcOrd="0" destOrd="0" presId="urn:microsoft.com/office/officeart/2016/7/layout/RepeatingBendingProcessNew"/>
    <dgm:cxn modelId="{C9B4ED46-4AB8-47B6-9115-30A4850746AC}" type="presParOf" srcId="{9742AAB3-6F4B-43C5-A2CB-E543DD686EE4}" destId="{28F2643B-6A5C-4292-8407-1B908C380181}" srcOrd="6" destOrd="0" presId="urn:microsoft.com/office/officeart/2016/7/layout/RepeatingBendingProcessNew"/>
    <dgm:cxn modelId="{D9CE3203-0719-4A82-BE25-63FC4966F87B}" type="presParOf" srcId="{9742AAB3-6F4B-43C5-A2CB-E543DD686EE4}" destId="{39CC27D3-3BE3-47EE-9B21-DAE8A5D4BFCB}" srcOrd="7" destOrd="0" presId="urn:microsoft.com/office/officeart/2016/7/layout/RepeatingBendingProcessNew"/>
    <dgm:cxn modelId="{DF5EED99-68B7-4F8D-AD36-8D0CFE525FF8}" type="presParOf" srcId="{39CC27D3-3BE3-47EE-9B21-DAE8A5D4BFCB}" destId="{8C911E6E-F88E-40A4-BA7D-B6AAEAEBB32E}" srcOrd="0" destOrd="0" presId="urn:microsoft.com/office/officeart/2016/7/layout/RepeatingBendingProcessNew"/>
    <dgm:cxn modelId="{84B9A75C-9D05-4757-96FA-9DAAE3E7C28A}" type="presParOf" srcId="{9742AAB3-6F4B-43C5-A2CB-E543DD686EE4}" destId="{CC2224D9-116C-4C8C-8F13-5B447E631F7E}" srcOrd="8" destOrd="0" presId="urn:microsoft.com/office/officeart/2016/7/layout/RepeatingBendingProcessNew"/>
    <dgm:cxn modelId="{3E47BA7D-42D4-4782-B9B3-85659D23765B}" type="presParOf" srcId="{9742AAB3-6F4B-43C5-A2CB-E543DD686EE4}" destId="{916C4ED5-1280-40B7-9D86-EF46B7B29A66}" srcOrd="9" destOrd="0" presId="urn:microsoft.com/office/officeart/2016/7/layout/RepeatingBendingProcessNew"/>
    <dgm:cxn modelId="{C897D89B-25D0-4771-B421-07CE085047B8}" type="presParOf" srcId="{916C4ED5-1280-40B7-9D86-EF46B7B29A66}" destId="{A6433108-73B4-4C3A-A839-ECC87ABB1558}" srcOrd="0" destOrd="0" presId="urn:microsoft.com/office/officeart/2016/7/layout/RepeatingBendingProcessNew"/>
    <dgm:cxn modelId="{5D64D749-B427-4CE1-8F4D-486AF25E18AF}" type="presParOf" srcId="{9742AAB3-6F4B-43C5-A2CB-E543DD686EE4}" destId="{F063A048-764A-48E3-A6CE-FC3E64E956D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C713AE-8F08-4266-9FD8-51532A2278B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72B646B-54BA-47FF-98E7-6BBC446BDDED}">
      <dgm:prSet/>
      <dgm:spPr/>
      <dgm:t>
        <a:bodyPr/>
        <a:lstStyle/>
        <a:p>
          <a:r>
            <a:rPr lang="ru-RU" dirty="0"/>
            <a:t>1) за способом </a:t>
          </a:r>
          <a:r>
            <a:rPr lang="ru-RU" dirty="0" err="1"/>
            <a:t>утворення</a:t>
          </a:r>
          <a:r>
            <a:rPr lang="ru-RU" dirty="0"/>
            <a:t>: </a:t>
          </a:r>
          <a:endParaRPr lang="en-US" dirty="0"/>
        </a:p>
      </dgm:t>
    </dgm:pt>
    <dgm:pt modelId="{16BF149E-8A31-4986-BF65-0A0CAA7604EF}" type="parTrans" cxnId="{D0D4DB12-207D-4B8C-9148-934F185C3D1E}">
      <dgm:prSet/>
      <dgm:spPr/>
      <dgm:t>
        <a:bodyPr/>
        <a:lstStyle/>
        <a:p>
          <a:endParaRPr lang="en-US"/>
        </a:p>
      </dgm:t>
    </dgm:pt>
    <dgm:pt modelId="{4B4F46D9-CF1B-49D6-B13F-575DF8E9C271}" type="sibTrans" cxnId="{D0D4DB12-207D-4B8C-9148-934F185C3D1E}">
      <dgm:prSet/>
      <dgm:spPr/>
      <dgm:t>
        <a:bodyPr/>
        <a:lstStyle/>
        <a:p>
          <a:endParaRPr lang="en-US"/>
        </a:p>
      </dgm:t>
    </dgm:pt>
    <dgm:pt modelId="{A4F1AE6A-9682-4A08-B9B2-C348956FF65F}">
      <dgm:prSet custT="1"/>
      <dgm:spPr/>
      <dgm:t>
        <a:bodyPr/>
        <a:lstStyle/>
        <a:p>
          <a:r>
            <a:rPr lang="ru-RU" sz="3600" dirty="0"/>
            <a:t>– </a:t>
          </a:r>
          <a:r>
            <a:rPr lang="ru-RU" sz="3600" dirty="0" err="1"/>
            <a:t>первинні</a:t>
          </a:r>
          <a:r>
            <a:rPr lang="ru-RU" sz="3600" dirty="0"/>
            <a:t> (</a:t>
          </a:r>
          <a:r>
            <a:rPr lang="ru-RU" sz="3600" dirty="0" err="1"/>
            <a:t>основні</a:t>
          </a:r>
          <a:r>
            <a:rPr lang="ru-RU" sz="3600" dirty="0"/>
            <a:t>);</a:t>
          </a:r>
          <a:endParaRPr lang="en-US" sz="3600" dirty="0"/>
        </a:p>
      </dgm:t>
    </dgm:pt>
    <dgm:pt modelId="{1E7D2F3F-B446-4B95-9CD3-F0F1B1C9F8F8}" type="parTrans" cxnId="{83041F64-A08C-4631-BA15-87EFA2126716}">
      <dgm:prSet/>
      <dgm:spPr/>
      <dgm:t>
        <a:bodyPr/>
        <a:lstStyle/>
        <a:p>
          <a:endParaRPr lang="en-US"/>
        </a:p>
      </dgm:t>
    </dgm:pt>
    <dgm:pt modelId="{609BC2E2-9CFF-4E5B-8897-593B3FAD9C1A}" type="sibTrans" cxnId="{83041F64-A08C-4631-BA15-87EFA2126716}">
      <dgm:prSet/>
      <dgm:spPr/>
      <dgm:t>
        <a:bodyPr/>
        <a:lstStyle/>
        <a:p>
          <a:endParaRPr lang="en-US"/>
        </a:p>
      </dgm:t>
    </dgm:pt>
    <dgm:pt modelId="{701BA133-ACA2-4AC7-9F78-58A6459B2367}">
      <dgm:prSet custT="1"/>
      <dgm:spPr/>
      <dgm:t>
        <a:bodyPr/>
        <a:lstStyle/>
        <a:p>
          <a:r>
            <a:rPr lang="ru-RU" sz="4000" dirty="0"/>
            <a:t>– </a:t>
          </a:r>
          <a:r>
            <a:rPr lang="ru-RU" sz="4000" dirty="0" err="1"/>
            <a:t>вторинні</a:t>
          </a:r>
          <a:r>
            <a:rPr lang="ru-RU" sz="4000" dirty="0"/>
            <a:t> (</a:t>
          </a:r>
          <a:r>
            <a:rPr lang="ru-RU" sz="4000" dirty="0" err="1"/>
            <a:t>похідні</a:t>
          </a:r>
          <a:r>
            <a:rPr lang="ru-RU" sz="4000" dirty="0"/>
            <a:t>).</a:t>
          </a:r>
          <a:endParaRPr lang="en-US" sz="4000" dirty="0"/>
        </a:p>
      </dgm:t>
    </dgm:pt>
    <dgm:pt modelId="{9A4965AA-8B85-4FB1-A45A-6BBC551BCD71}" type="parTrans" cxnId="{DEFC9637-11B9-4812-9B4A-009AF1D70292}">
      <dgm:prSet/>
      <dgm:spPr/>
      <dgm:t>
        <a:bodyPr/>
        <a:lstStyle/>
        <a:p>
          <a:endParaRPr lang="en-US"/>
        </a:p>
      </dgm:t>
    </dgm:pt>
    <dgm:pt modelId="{5552E460-8F1D-4C28-BEC2-F5CBA182565A}" type="sibTrans" cxnId="{DEFC9637-11B9-4812-9B4A-009AF1D70292}">
      <dgm:prSet/>
      <dgm:spPr/>
      <dgm:t>
        <a:bodyPr/>
        <a:lstStyle/>
        <a:p>
          <a:endParaRPr lang="en-US"/>
        </a:p>
      </dgm:t>
    </dgm:pt>
    <dgm:pt modelId="{97F5F7C6-90D1-44EA-AA03-9F229B5C8122}" type="pres">
      <dgm:prSet presAssocID="{3CC713AE-8F08-4266-9FD8-51532A2278B4}" presName="linear" presStyleCnt="0">
        <dgm:presLayoutVars>
          <dgm:animLvl val="lvl"/>
          <dgm:resizeHandles val="exact"/>
        </dgm:presLayoutVars>
      </dgm:prSet>
      <dgm:spPr/>
    </dgm:pt>
    <dgm:pt modelId="{5A903A35-EA6F-4B3A-B282-1821FC57BC91}" type="pres">
      <dgm:prSet presAssocID="{672B646B-54BA-47FF-98E7-6BBC446BDD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33F26B-3CF6-4DB1-8A8F-02478CC8EFF3}" type="pres">
      <dgm:prSet presAssocID="{4B4F46D9-CF1B-49D6-B13F-575DF8E9C271}" presName="spacer" presStyleCnt="0"/>
      <dgm:spPr/>
    </dgm:pt>
    <dgm:pt modelId="{26CE73E8-0C57-4C63-BCC5-3022F228182F}" type="pres">
      <dgm:prSet presAssocID="{A4F1AE6A-9682-4A08-B9B2-C348956FF6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79AEEE7-7022-49DE-A344-1B50F046E814}" type="pres">
      <dgm:prSet presAssocID="{609BC2E2-9CFF-4E5B-8897-593B3FAD9C1A}" presName="spacer" presStyleCnt="0"/>
      <dgm:spPr/>
    </dgm:pt>
    <dgm:pt modelId="{BC593526-FF54-437D-A695-DC6DEC17ED44}" type="pres">
      <dgm:prSet presAssocID="{701BA133-ACA2-4AC7-9F78-58A6459B236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0D4DB12-207D-4B8C-9148-934F185C3D1E}" srcId="{3CC713AE-8F08-4266-9FD8-51532A2278B4}" destId="{672B646B-54BA-47FF-98E7-6BBC446BDDED}" srcOrd="0" destOrd="0" parTransId="{16BF149E-8A31-4986-BF65-0A0CAA7604EF}" sibTransId="{4B4F46D9-CF1B-49D6-B13F-575DF8E9C271}"/>
    <dgm:cxn modelId="{DEFC9637-11B9-4812-9B4A-009AF1D70292}" srcId="{3CC713AE-8F08-4266-9FD8-51532A2278B4}" destId="{701BA133-ACA2-4AC7-9F78-58A6459B2367}" srcOrd="2" destOrd="0" parTransId="{9A4965AA-8B85-4FB1-A45A-6BBC551BCD71}" sibTransId="{5552E460-8F1D-4C28-BEC2-F5CBA182565A}"/>
    <dgm:cxn modelId="{55392260-568A-425B-9580-8C937E6F7A70}" type="presOf" srcId="{A4F1AE6A-9682-4A08-B9B2-C348956FF65F}" destId="{26CE73E8-0C57-4C63-BCC5-3022F228182F}" srcOrd="0" destOrd="0" presId="urn:microsoft.com/office/officeart/2005/8/layout/vList2"/>
    <dgm:cxn modelId="{83041F64-A08C-4631-BA15-87EFA2126716}" srcId="{3CC713AE-8F08-4266-9FD8-51532A2278B4}" destId="{A4F1AE6A-9682-4A08-B9B2-C348956FF65F}" srcOrd="1" destOrd="0" parTransId="{1E7D2F3F-B446-4B95-9CD3-F0F1B1C9F8F8}" sibTransId="{609BC2E2-9CFF-4E5B-8897-593B3FAD9C1A}"/>
    <dgm:cxn modelId="{D5037955-9D25-4A91-BC65-E64604981178}" type="presOf" srcId="{3CC713AE-8F08-4266-9FD8-51532A2278B4}" destId="{97F5F7C6-90D1-44EA-AA03-9F229B5C8122}" srcOrd="0" destOrd="0" presId="urn:microsoft.com/office/officeart/2005/8/layout/vList2"/>
    <dgm:cxn modelId="{938A2A9B-D008-46CB-94EF-502EC926C327}" type="presOf" srcId="{672B646B-54BA-47FF-98E7-6BBC446BDDED}" destId="{5A903A35-EA6F-4B3A-B282-1821FC57BC91}" srcOrd="0" destOrd="0" presId="urn:microsoft.com/office/officeart/2005/8/layout/vList2"/>
    <dgm:cxn modelId="{C85BB3C4-2720-407E-B68E-14AA5A54EE2A}" type="presOf" srcId="{701BA133-ACA2-4AC7-9F78-58A6459B2367}" destId="{BC593526-FF54-437D-A695-DC6DEC17ED44}" srcOrd="0" destOrd="0" presId="urn:microsoft.com/office/officeart/2005/8/layout/vList2"/>
    <dgm:cxn modelId="{5A88F3D5-0362-481A-A31A-E5E3F8283EF5}" type="presParOf" srcId="{97F5F7C6-90D1-44EA-AA03-9F229B5C8122}" destId="{5A903A35-EA6F-4B3A-B282-1821FC57BC91}" srcOrd="0" destOrd="0" presId="urn:microsoft.com/office/officeart/2005/8/layout/vList2"/>
    <dgm:cxn modelId="{F9E87E4C-84A7-4AF8-BB9A-FB504245E82A}" type="presParOf" srcId="{97F5F7C6-90D1-44EA-AA03-9F229B5C8122}" destId="{E133F26B-3CF6-4DB1-8A8F-02478CC8EFF3}" srcOrd="1" destOrd="0" presId="urn:microsoft.com/office/officeart/2005/8/layout/vList2"/>
    <dgm:cxn modelId="{B744E1E5-3037-47DC-8ABB-0210ADBF3B41}" type="presParOf" srcId="{97F5F7C6-90D1-44EA-AA03-9F229B5C8122}" destId="{26CE73E8-0C57-4C63-BCC5-3022F228182F}" srcOrd="2" destOrd="0" presId="urn:microsoft.com/office/officeart/2005/8/layout/vList2"/>
    <dgm:cxn modelId="{AF9C3F6E-95DC-4333-B036-8F2F3C0F567B}" type="presParOf" srcId="{97F5F7C6-90D1-44EA-AA03-9F229B5C8122}" destId="{479AEEE7-7022-49DE-A344-1B50F046E814}" srcOrd="3" destOrd="0" presId="urn:microsoft.com/office/officeart/2005/8/layout/vList2"/>
    <dgm:cxn modelId="{831A6296-84B4-4C2C-8C09-445C17B024FF}" type="presParOf" srcId="{97F5F7C6-90D1-44EA-AA03-9F229B5C8122}" destId="{BC593526-FF54-437D-A695-DC6DEC17ED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B46C8C-2434-4D45-A4A6-C9D125983DD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FB08F30-11C1-4059-82C4-D12CB473A46D}">
      <dgm:prSet/>
      <dgm:spPr/>
      <dgm:t>
        <a:bodyPr/>
        <a:lstStyle/>
        <a:p>
          <a:r>
            <a:rPr lang="uk-UA"/>
            <a:t>а) за юридичною формою ухвалений як регламент, директива або рішення, що має юридично обов’язкову силу (рекомендації та висновки юридично обов’язкової сили не мають, відтак не є законодавчими актами); </a:t>
          </a:r>
          <a:endParaRPr lang="en-US"/>
        </a:p>
      </dgm:t>
    </dgm:pt>
    <dgm:pt modelId="{28789277-E984-41EF-8192-C515621D26E3}" type="parTrans" cxnId="{91F32DD2-D944-4A2C-956D-4BAD64C5BAA4}">
      <dgm:prSet/>
      <dgm:spPr/>
      <dgm:t>
        <a:bodyPr/>
        <a:lstStyle/>
        <a:p>
          <a:endParaRPr lang="en-US"/>
        </a:p>
      </dgm:t>
    </dgm:pt>
    <dgm:pt modelId="{CC67CDE3-6244-4286-BD83-F4627FD6C2B7}" type="sibTrans" cxnId="{91F32DD2-D944-4A2C-956D-4BAD64C5BAA4}">
      <dgm:prSet/>
      <dgm:spPr/>
      <dgm:t>
        <a:bodyPr/>
        <a:lstStyle/>
        <a:p>
          <a:endParaRPr lang="en-US"/>
        </a:p>
      </dgm:t>
    </dgm:pt>
    <dgm:pt modelId="{E9D6A556-9FD3-42E6-805F-F30ABAC8D87D}">
      <dgm:prSet/>
      <dgm:spPr/>
      <dgm:t>
        <a:bodyPr/>
        <a:lstStyle/>
        <a:p>
          <a:r>
            <a:rPr lang="uk-UA"/>
            <a:t>б) прийнятий відповідними суб’єктами (інституціями): Європейським Парламентом або Радою (якщо, приміром, акт ухвалено під назвою «регламент» іншою інституцією (ЄЦБ, Європейською комісією), то він не буде вважатися законодавчим актом); </a:t>
          </a:r>
          <a:endParaRPr lang="en-US"/>
        </a:p>
      </dgm:t>
    </dgm:pt>
    <dgm:pt modelId="{A0E13D5A-4493-4746-8768-B4E3C6C9929D}" type="parTrans" cxnId="{B935D78F-59D5-4A9C-8775-BD3EABF20E1B}">
      <dgm:prSet/>
      <dgm:spPr/>
      <dgm:t>
        <a:bodyPr/>
        <a:lstStyle/>
        <a:p>
          <a:endParaRPr lang="en-US"/>
        </a:p>
      </dgm:t>
    </dgm:pt>
    <dgm:pt modelId="{528C9251-7ACB-4033-ABF6-DF3014BF6279}" type="sibTrans" cxnId="{B935D78F-59D5-4A9C-8775-BD3EABF20E1B}">
      <dgm:prSet/>
      <dgm:spPr/>
      <dgm:t>
        <a:bodyPr/>
        <a:lstStyle/>
        <a:p>
          <a:endParaRPr lang="en-US"/>
        </a:p>
      </dgm:t>
    </dgm:pt>
    <dgm:pt modelId="{EC41B755-BA52-4A72-ABEA-7008333611FF}">
      <dgm:prSet/>
      <dgm:spPr/>
      <dgm:t>
        <a:bodyPr/>
        <a:lstStyle/>
        <a:p>
          <a:r>
            <a:rPr lang="uk-UA"/>
            <a:t>в) прийнятий з дотриманням законодавчої процедури (звичайної або спеціальної) (ст. 289 ДФЄС)</a:t>
          </a:r>
          <a:endParaRPr lang="en-US"/>
        </a:p>
      </dgm:t>
    </dgm:pt>
    <dgm:pt modelId="{8BB24859-87C6-48CB-8BD0-787CBD1220A0}" type="parTrans" cxnId="{E28BAC33-6864-4B96-8F21-8E4D6EA0650B}">
      <dgm:prSet/>
      <dgm:spPr/>
      <dgm:t>
        <a:bodyPr/>
        <a:lstStyle/>
        <a:p>
          <a:endParaRPr lang="en-US"/>
        </a:p>
      </dgm:t>
    </dgm:pt>
    <dgm:pt modelId="{51E60853-A15A-4493-AC62-69C1AE5983AB}" type="sibTrans" cxnId="{E28BAC33-6864-4B96-8F21-8E4D6EA0650B}">
      <dgm:prSet/>
      <dgm:spPr/>
      <dgm:t>
        <a:bodyPr/>
        <a:lstStyle/>
        <a:p>
          <a:endParaRPr lang="en-US"/>
        </a:p>
      </dgm:t>
    </dgm:pt>
    <dgm:pt modelId="{69C63E32-7637-407D-BD3B-16683ADED17E}" type="pres">
      <dgm:prSet presAssocID="{A2B46C8C-2434-4D45-A4A6-C9D125983DD4}" presName="outerComposite" presStyleCnt="0">
        <dgm:presLayoutVars>
          <dgm:chMax val="5"/>
          <dgm:dir/>
          <dgm:resizeHandles val="exact"/>
        </dgm:presLayoutVars>
      </dgm:prSet>
      <dgm:spPr/>
    </dgm:pt>
    <dgm:pt modelId="{59BD6553-1301-43E9-90B1-735E717C771E}" type="pres">
      <dgm:prSet presAssocID="{A2B46C8C-2434-4D45-A4A6-C9D125983DD4}" presName="dummyMaxCanvas" presStyleCnt="0">
        <dgm:presLayoutVars/>
      </dgm:prSet>
      <dgm:spPr/>
    </dgm:pt>
    <dgm:pt modelId="{45FB14E0-7DF9-4E26-A0F4-6C5A0DEE52EA}" type="pres">
      <dgm:prSet presAssocID="{A2B46C8C-2434-4D45-A4A6-C9D125983DD4}" presName="ThreeNodes_1" presStyleLbl="node1" presStyleIdx="0" presStyleCnt="3">
        <dgm:presLayoutVars>
          <dgm:bulletEnabled val="1"/>
        </dgm:presLayoutVars>
      </dgm:prSet>
      <dgm:spPr/>
    </dgm:pt>
    <dgm:pt modelId="{E9E21FC7-E611-46FA-B64B-2EACED05B689}" type="pres">
      <dgm:prSet presAssocID="{A2B46C8C-2434-4D45-A4A6-C9D125983DD4}" presName="ThreeNodes_2" presStyleLbl="node1" presStyleIdx="1" presStyleCnt="3">
        <dgm:presLayoutVars>
          <dgm:bulletEnabled val="1"/>
        </dgm:presLayoutVars>
      </dgm:prSet>
      <dgm:spPr/>
    </dgm:pt>
    <dgm:pt modelId="{D74BF629-ECBD-4300-AA59-C9E3DC218E4D}" type="pres">
      <dgm:prSet presAssocID="{A2B46C8C-2434-4D45-A4A6-C9D125983DD4}" presName="ThreeNodes_3" presStyleLbl="node1" presStyleIdx="2" presStyleCnt="3">
        <dgm:presLayoutVars>
          <dgm:bulletEnabled val="1"/>
        </dgm:presLayoutVars>
      </dgm:prSet>
      <dgm:spPr/>
    </dgm:pt>
    <dgm:pt modelId="{E141B4FC-AE40-480D-A547-969C171F529B}" type="pres">
      <dgm:prSet presAssocID="{A2B46C8C-2434-4D45-A4A6-C9D125983DD4}" presName="ThreeConn_1-2" presStyleLbl="fgAccFollowNode1" presStyleIdx="0" presStyleCnt="2">
        <dgm:presLayoutVars>
          <dgm:bulletEnabled val="1"/>
        </dgm:presLayoutVars>
      </dgm:prSet>
      <dgm:spPr/>
    </dgm:pt>
    <dgm:pt modelId="{2CB0552C-54DD-46EB-B232-FD9EEB13A8A5}" type="pres">
      <dgm:prSet presAssocID="{A2B46C8C-2434-4D45-A4A6-C9D125983DD4}" presName="ThreeConn_2-3" presStyleLbl="fgAccFollowNode1" presStyleIdx="1" presStyleCnt="2">
        <dgm:presLayoutVars>
          <dgm:bulletEnabled val="1"/>
        </dgm:presLayoutVars>
      </dgm:prSet>
      <dgm:spPr/>
    </dgm:pt>
    <dgm:pt modelId="{2AC65442-83F8-44D5-99B1-80BE159133AF}" type="pres">
      <dgm:prSet presAssocID="{A2B46C8C-2434-4D45-A4A6-C9D125983DD4}" presName="ThreeNodes_1_text" presStyleLbl="node1" presStyleIdx="2" presStyleCnt="3">
        <dgm:presLayoutVars>
          <dgm:bulletEnabled val="1"/>
        </dgm:presLayoutVars>
      </dgm:prSet>
      <dgm:spPr/>
    </dgm:pt>
    <dgm:pt modelId="{33B1F5AE-64C3-435F-9750-39977DD6A118}" type="pres">
      <dgm:prSet presAssocID="{A2B46C8C-2434-4D45-A4A6-C9D125983DD4}" presName="ThreeNodes_2_text" presStyleLbl="node1" presStyleIdx="2" presStyleCnt="3">
        <dgm:presLayoutVars>
          <dgm:bulletEnabled val="1"/>
        </dgm:presLayoutVars>
      </dgm:prSet>
      <dgm:spPr/>
    </dgm:pt>
    <dgm:pt modelId="{CC0622CD-999C-42AA-982D-D967586D4002}" type="pres">
      <dgm:prSet presAssocID="{A2B46C8C-2434-4D45-A4A6-C9D125983DD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B0A4E01-AB49-4845-8A0D-2C585C4BF91F}" type="presOf" srcId="{528C9251-7ACB-4033-ABF6-DF3014BF6279}" destId="{2CB0552C-54DD-46EB-B232-FD9EEB13A8A5}" srcOrd="0" destOrd="0" presId="urn:microsoft.com/office/officeart/2005/8/layout/vProcess5"/>
    <dgm:cxn modelId="{B8647017-CF13-44B4-AB8B-2D9EA78619F2}" type="presOf" srcId="{E9D6A556-9FD3-42E6-805F-F30ABAC8D87D}" destId="{E9E21FC7-E611-46FA-B64B-2EACED05B689}" srcOrd="0" destOrd="0" presId="urn:microsoft.com/office/officeart/2005/8/layout/vProcess5"/>
    <dgm:cxn modelId="{5310D51B-2E2D-4811-BDC4-25078A89CBD6}" type="presOf" srcId="{CFB08F30-11C1-4059-82C4-D12CB473A46D}" destId="{2AC65442-83F8-44D5-99B1-80BE159133AF}" srcOrd="1" destOrd="0" presId="urn:microsoft.com/office/officeart/2005/8/layout/vProcess5"/>
    <dgm:cxn modelId="{E28BAC33-6864-4B96-8F21-8E4D6EA0650B}" srcId="{A2B46C8C-2434-4D45-A4A6-C9D125983DD4}" destId="{EC41B755-BA52-4A72-ABEA-7008333611FF}" srcOrd="2" destOrd="0" parTransId="{8BB24859-87C6-48CB-8BD0-787CBD1220A0}" sibTransId="{51E60853-A15A-4493-AC62-69C1AE5983AB}"/>
    <dgm:cxn modelId="{179EF871-C4BE-4132-87A4-0A02E743AF6D}" type="presOf" srcId="{E9D6A556-9FD3-42E6-805F-F30ABAC8D87D}" destId="{33B1F5AE-64C3-435F-9750-39977DD6A118}" srcOrd="1" destOrd="0" presId="urn:microsoft.com/office/officeart/2005/8/layout/vProcess5"/>
    <dgm:cxn modelId="{A5EEF87B-756C-48DD-95F9-60D6FD0F436C}" type="presOf" srcId="{EC41B755-BA52-4A72-ABEA-7008333611FF}" destId="{D74BF629-ECBD-4300-AA59-C9E3DC218E4D}" srcOrd="0" destOrd="0" presId="urn:microsoft.com/office/officeart/2005/8/layout/vProcess5"/>
    <dgm:cxn modelId="{6478227E-1B1E-4CCC-8DF3-A65CAC3DA6EF}" type="presOf" srcId="{EC41B755-BA52-4A72-ABEA-7008333611FF}" destId="{CC0622CD-999C-42AA-982D-D967586D4002}" srcOrd="1" destOrd="0" presId="urn:microsoft.com/office/officeart/2005/8/layout/vProcess5"/>
    <dgm:cxn modelId="{6C33A88A-8AC5-4CB7-925B-14B10A81FBA7}" type="presOf" srcId="{CFB08F30-11C1-4059-82C4-D12CB473A46D}" destId="{45FB14E0-7DF9-4E26-A0F4-6C5A0DEE52EA}" srcOrd="0" destOrd="0" presId="urn:microsoft.com/office/officeart/2005/8/layout/vProcess5"/>
    <dgm:cxn modelId="{B935D78F-59D5-4A9C-8775-BD3EABF20E1B}" srcId="{A2B46C8C-2434-4D45-A4A6-C9D125983DD4}" destId="{E9D6A556-9FD3-42E6-805F-F30ABAC8D87D}" srcOrd="1" destOrd="0" parTransId="{A0E13D5A-4493-4746-8768-B4E3C6C9929D}" sibTransId="{528C9251-7ACB-4033-ABF6-DF3014BF6279}"/>
    <dgm:cxn modelId="{91F32DD2-D944-4A2C-956D-4BAD64C5BAA4}" srcId="{A2B46C8C-2434-4D45-A4A6-C9D125983DD4}" destId="{CFB08F30-11C1-4059-82C4-D12CB473A46D}" srcOrd="0" destOrd="0" parTransId="{28789277-E984-41EF-8192-C515621D26E3}" sibTransId="{CC67CDE3-6244-4286-BD83-F4627FD6C2B7}"/>
    <dgm:cxn modelId="{AB0C23DB-2EA9-4005-8227-4B3AF1BE8AAD}" type="presOf" srcId="{CC67CDE3-6244-4286-BD83-F4627FD6C2B7}" destId="{E141B4FC-AE40-480D-A547-969C171F529B}" srcOrd="0" destOrd="0" presId="urn:microsoft.com/office/officeart/2005/8/layout/vProcess5"/>
    <dgm:cxn modelId="{2BFA88EA-466D-4FA0-B9FC-730FD9BF7419}" type="presOf" srcId="{A2B46C8C-2434-4D45-A4A6-C9D125983DD4}" destId="{69C63E32-7637-407D-BD3B-16683ADED17E}" srcOrd="0" destOrd="0" presId="urn:microsoft.com/office/officeart/2005/8/layout/vProcess5"/>
    <dgm:cxn modelId="{D06E1CF1-D1B1-4216-984E-34C9C6809369}" type="presParOf" srcId="{69C63E32-7637-407D-BD3B-16683ADED17E}" destId="{59BD6553-1301-43E9-90B1-735E717C771E}" srcOrd="0" destOrd="0" presId="urn:microsoft.com/office/officeart/2005/8/layout/vProcess5"/>
    <dgm:cxn modelId="{F43501FB-AC0B-4A5B-966E-66F1B8F5E909}" type="presParOf" srcId="{69C63E32-7637-407D-BD3B-16683ADED17E}" destId="{45FB14E0-7DF9-4E26-A0F4-6C5A0DEE52EA}" srcOrd="1" destOrd="0" presId="urn:microsoft.com/office/officeart/2005/8/layout/vProcess5"/>
    <dgm:cxn modelId="{2804BC6E-38D6-4A0E-B81B-6FB0B6C17446}" type="presParOf" srcId="{69C63E32-7637-407D-BD3B-16683ADED17E}" destId="{E9E21FC7-E611-46FA-B64B-2EACED05B689}" srcOrd="2" destOrd="0" presId="urn:microsoft.com/office/officeart/2005/8/layout/vProcess5"/>
    <dgm:cxn modelId="{642C2923-E938-40A2-A400-FB9C3B0218F2}" type="presParOf" srcId="{69C63E32-7637-407D-BD3B-16683ADED17E}" destId="{D74BF629-ECBD-4300-AA59-C9E3DC218E4D}" srcOrd="3" destOrd="0" presId="urn:microsoft.com/office/officeart/2005/8/layout/vProcess5"/>
    <dgm:cxn modelId="{49AB3EF3-2B86-431C-805B-13252414566B}" type="presParOf" srcId="{69C63E32-7637-407D-BD3B-16683ADED17E}" destId="{E141B4FC-AE40-480D-A547-969C171F529B}" srcOrd="4" destOrd="0" presId="urn:microsoft.com/office/officeart/2005/8/layout/vProcess5"/>
    <dgm:cxn modelId="{603C5357-A836-4E15-8572-24DB83642CEA}" type="presParOf" srcId="{69C63E32-7637-407D-BD3B-16683ADED17E}" destId="{2CB0552C-54DD-46EB-B232-FD9EEB13A8A5}" srcOrd="5" destOrd="0" presId="urn:microsoft.com/office/officeart/2005/8/layout/vProcess5"/>
    <dgm:cxn modelId="{9B478163-6646-41CC-A2AC-A240E5575DA2}" type="presParOf" srcId="{69C63E32-7637-407D-BD3B-16683ADED17E}" destId="{2AC65442-83F8-44D5-99B1-80BE159133AF}" srcOrd="6" destOrd="0" presId="urn:microsoft.com/office/officeart/2005/8/layout/vProcess5"/>
    <dgm:cxn modelId="{C595E333-104F-4E31-821A-76DEFC82680A}" type="presParOf" srcId="{69C63E32-7637-407D-BD3B-16683ADED17E}" destId="{33B1F5AE-64C3-435F-9750-39977DD6A118}" srcOrd="7" destOrd="0" presId="urn:microsoft.com/office/officeart/2005/8/layout/vProcess5"/>
    <dgm:cxn modelId="{C877BCD3-DF0C-4A2F-9552-62CC11B3C9AA}" type="presParOf" srcId="{69C63E32-7637-407D-BD3B-16683ADED17E}" destId="{CC0622CD-999C-42AA-982D-D967586D400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C1FA1-669E-4DBE-A3FB-F754CCA412FD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поваги до людської гідності, </a:t>
          </a:r>
          <a:endParaRPr lang="en-US" sz="3000" kern="1200"/>
        </a:p>
      </dsp:txBody>
      <dsp:txXfrm>
        <a:off x="307345" y="1546"/>
        <a:ext cx="3222855" cy="1933713"/>
      </dsp:txXfrm>
    </dsp:sp>
    <dsp:sp modelId="{A68845AA-56D6-4317-B00F-559677571524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свободи, </a:t>
          </a:r>
          <a:endParaRPr lang="en-US" sz="3000" kern="1200"/>
        </a:p>
      </dsp:txBody>
      <dsp:txXfrm>
        <a:off x="3852486" y="1546"/>
        <a:ext cx="3222855" cy="1933713"/>
      </dsp:txXfrm>
    </dsp:sp>
    <dsp:sp modelId="{D980EB6F-196E-4EEA-B678-F4644D48BFC7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демократії,</a:t>
          </a:r>
          <a:endParaRPr lang="en-US" sz="3000" kern="1200"/>
        </a:p>
      </dsp:txBody>
      <dsp:txXfrm>
        <a:off x="7397627" y="1546"/>
        <a:ext cx="3222855" cy="1933713"/>
      </dsp:txXfrm>
    </dsp:sp>
    <dsp:sp modelId="{51C26035-E23A-479A-B6B5-0D4BF80CBE44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рівності,</a:t>
          </a:r>
          <a:endParaRPr lang="en-US" sz="3000" kern="1200"/>
        </a:p>
      </dsp:txBody>
      <dsp:txXfrm>
        <a:off x="307345" y="2257545"/>
        <a:ext cx="3222855" cy="1933713"/>
      </dsp:txXfrm>
    </dsp:sp>
    <dsp:sp modelId="{E91CEB8C-3389-4DFF-80CD-045AB770DEFC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верховенства права</a:t>
          </a:r>
          <a:endParaRPr lang="en-US" sz="3000" kern="1200"/>
        </a:p>
      </dsp:txBody>
      <dsp:txXfrm>
        <a:off x="3852486" y="2257545"/>
        <a:ext cx="3222855" cy="1933713"/>
      </dsp:txXfrm>
    </dsp:sp>
    <dsp:sp modelId="{F6453DB9-9CF4-4673-8612-A1FEADCDF562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та поваги до прав людини, зокрема осіб, що належать до меншин. </a:t>
          </a:r>
          <a:endParaRPr lang="en-US" sz="3000" kern="1200"/>
        </a:p>
      </dsp:txBody>
      <dsp:txXfrm>
        <a:off x="7397627" y="2257545"/>
        <a:ext cx="3222855" cy="19337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A5913-474C-405E-B72B-B24F8A02A87F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0B1F9-8C82-419D-9A84-0D51CECB2154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chemeClr val="accent1">
                  <a:lumMod val="50000"/>
                </a:schemeClr>
              </a:solidFill>
            </a:rPr>
            <a:t>внутрішні</a:t>
          </a:r>
          <a:r>
            <a:rPr lang="uk-UA" sz="2600" kern="1200" dirty="0"/>
            <a:t> (діють виключно в межах правопорядку ЄС (установчі договори, акти інституцій ЄС, прецеденти судових органів ЄС);</a:t>
          </a:r>
          <a:endParaRPr lang="en-US" sz="2600" kern="1200" dirty="0"/>
        </a:p>
      </dsp:txBody>
      <dsp:txXfrm>
        <a:off x="608661" y="692298"/>
        <a:ext cx="4508047" cy="2799040"/>
      </dsp:txXfrm>
    </dsp:sp>
    <dsp:sp modelId="{4BEF33C8-7E91-4396-B4FD-2AD314F8311A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F46EC-F179-416D-9198-B4DA976A4761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chemeClr val="accent1">
                  <a:lumMod val="50000"/>
                </a:schemeClr>
              </a:solidFill>
            </a:rPr>
            <a:t>зовнішні </a:t>
          </a:r>
          <a:r>
            <a:rPr lang="uk-UA" sz="2600" kern="1200" dirty="0"/>
            <a:t>(діють як у межах правопорядку ЄС, так і поза ним (міжнародні договори ЄС, змішані угоди, як виняток договори держав-членів ЄС, інші норми міжнародного права). </a:t>
          </a:r>
          <a:endParaRPr lang="en-US" sz="2600" kern="1200" dirty="0"/>
        </a:p>
      </dsp:txBody>
      <dsp:txXfrm>
        <a:off x="6331365" y="692298"/>
        <a:ext cx="4508047" cy="27990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AABA0-1250-43E1-827A-FD71DA6D4C22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5502C-211E-4B80-ADEB-586202E79CFB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джерела, що приймаються ЄС як суб’єктом права (міжнародні угоди ЄС); </a:t>
          </a:r>
          <a:endParaRPr lang="en-US" sz="2300" kern="1200"/>
        </a:p>
      </dsp:txBody>
      <dsp:txXfrm>
        <a:off x="398656" y="1088253"/>
        <a:ext cx="2959127" cy="1837317"/>
      </dsp:txXfrm>
    </dsp:sp>
    <dsp:sp modelId="{ABCF00A8-A14C-4C37-9BEB-7B8925EB0DA8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27BB6-97DD-4874-BAFB-FBECC8D2112C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джерела, що приймаються державами-членами (установчі договори ЄС); </a:t>
          </a:r>
          <a:endParaRPr lang="en-US" sz="2300" kern="1200"/>
        </a:p>
      </dsp:txBody>
      <dsp:txXfrm>
        <a:off x="4155097" y="1088253"/>
        <a:ext cx="2959127" cy="1837317"/>
      </dsp:txXfrm>
    </dsp:sp>
    <dsp:sp modelId="{9218F2DD-90B0-4492-91B9-945AF62ED75D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C5938-EC64-4768-B78F-D979D177AC45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акти Ради ЄС, Парламенту ЄС тощо. </a:t>
          </a:r>
          <a:endParaRPr lang="en-US" sz="2300" kern="1200"/>
        </a:p>
      </dsp:txBody>
      <dsp:txXfrm>
        <a:off x="7911539" y="1088253"/>
        <a:ext cx="2959127" cy="18373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BDE5B-614A-47DE-AA5C-40F1B9995AEA}">
      <dsp:nvSpPr>
        <dsp:cNvPr id="0" name=""/>
        <dsp:cNvSpPr/>
      </dsp:nvSpPr>
      <dsp:spPr>
        <a:xfrm>
          <a:off x="5295203" y="1405930"/>
          <a:ext cx="91440" cy="643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38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73C41-D276-424F-A183-EEE76ED2B9CF}">
      <dsp:nvSpPr>
        <dsp:cNvPr id="0" name=""/>
        <dsp:cNvSpPr/>
      </dsp:nvSpPr>
      <dsp:spPr>
        <a:xfrm>
          <a:off x="1621639" y="138"/>
          <a:ext cx="7438566" cy="1405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3DDEB-B697-48D6-920F-98A4DAF8DB4A}">
      <dsp:nvSpPr>
        <dsp:cNvPr id="0" name=""/>
        <dsp:cNvSpPr/>
      </dsp:nvSpPr>
      <dsp:spPr>
        <a:xfrm>
          <a:off x="1867622" y="233822"/>
          <a:ext cx="7438566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chemeClr val="accent1">
                  <a:lumMod val="50000"/>
                </a:schemeClr>
              </a:solidFill>
            </a:rPr>
            <a:t>писані</a:t>
          </a:r>
          <a:r>
            <a:rPr lang="uk-UA" sz="2500" kern="1200" dirty="0"/>
            <a:t> (договори про приєднання нових держав-членів; міжнародні договори ЄС; нормативно-правові акти, ухвалені інституціями ЄС); </a:t>
          </a:r>
          <a:endParaRPr lang="en-US" sz="2500" kern="1200" dirty="0"/>
        </a:p>
      </dsp:txBody>
      <dsp:txXfrm>
        <a:off x="1908796" y="274996"/>
        <a:ext cx="7356218" cy="1323444"/>
      </dsp:txXfrm>
    </dsp:sp>
    <dsp:sp modelId="{A5D76A7F-AE33-4234-9E07-6FAB02C19C50}">
      <dsp:nvSpPr>
        <dsp:cNvPr id="0" name=""/>
        <dsp:cNvSpPr/>
      </dsp:nvSpPr>
      <dsp:spPr>
        <a:xfrm>
          <a:off x="1690468" y="2049790"/>
          <a:ext cx="7300909" cy="14057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293F2-4DFF-43FE-A8B4-E75001C8B6EF}">
      <dsp:nvSpPr>
        <dsp:cNvPr id="0" name=""/>
        <dsp:cNvSpPr/>
      </dsp:nvSpPr>
      <dsp:spPr>
        <a:xfrm>
          <a:off x="1936451" y="2283474"/>
          <a:ext cx="7300909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chemeClr val="accent1">
                  <a:lumMod val="50000"/>
                </a:schemeClr>
              </a:solidFill>
            </a:rPr>
            <a:t>неписані </a:t>
          </a:r>
          <a:r>
            <a:rPr lang="uk-UA" sz="2500" kern="1200" dirty="0"/>
            <a:t>(основні принципи права ЄС та прецеденти судових органів ЄС).</a:t>
          </a:r>
          <a:endParaRPr lang="en-US" sz="2500" kern="1200" dirty="0"/>
        </a:p>
      </dsp:txBody>
      <dsp:txXfrm>
        <a:off x="1977625" y="2324648"/>
        <a:ext cx="7218561" cy="13234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00F5A-8209-4C53-893B-BD098A44B436}">
      <dsp:nvSpPr>
        <dsp:cNvPr id="0" name=""/>
        <dsp:cNvSpPr/>
      </dsp:nvSpPr>
      <dsp:spPr>
        <a:xfrm>
          <a:off x="0" y="1755"/>
          <a:ext cx="10927829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1) установчі договори (</a:t>
          </a:r>
          <a:r>
            <a:rPr lang="uk-UA" sz="2200" i="1" kern="1200"/>
            <a:t>“первинне законодавство”</a:t>
          </a:r>
          <a:r>
            <a:rPr lang="uk-UA" sz="2200" kern="1200"/>
            <a:t>);</a:t>
          </a:r>
          <a:endParaRPr lang="en-US" sz="2200" kern="1200"/>
        </a:p>
      </dsp:txBody>
      <dsp:txXfrm>
        <a:off x="42663" y="44418"/>
        <a:ext cx="10842503" cy="788627"/>
      </dsp:txXfrm>
    </dsp:sp>
    <dsp:sp modelId="{F7EF2C34-66D1-47E1-811F-A0214A8C7795}">
      <dsp:nvSpPr>
        <dsp:cNvPr id="0" name=""/>
        <dsp:cNvSpPr/>
      </dsp:nvSpPr>
      <dsp:spPr>
        <a:xfrm>
          <a:off x="0" y="939069"/>
          <a:ext cx="10927829" cy="873953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2) міжнародні (додаткові) угоди з міжнародними організаціями та іншими країнами;</a:t>
          </a:r>
          <a:endParaRPr lang="en-US" sz="2200" kern="1200"/>
        </a:p>
      </dsp:txBody>
      <dsp:txXfrm>
        <a:off x="42663" y="981732"/>
        <a:ext cx="10842503" cy="788627"/>
      </dsp:txXfrm>
    </dsp:sp>
    <dsp:sp modelId="{D22E3059-3172-4EB7-842C-3A7729621A64}">
      <dsp:nvSpPr>
        <dsp:cNvPr id="0" name=""/>
        <dsp:cNvSpPr/>
      </dsp:nvSpPr>
      <dsp:spPr>
        <a:xfrm>
          <a:off x="0" y="1876382"/>
          <a:ext cx="10927829" cy="873953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3) регламенти, директиви, рекомендації та висновки (</a:t>
          </a:r>
          <a:r>
            <a:rPr lang="uk-UA" sz="2200" i="1" kern="1200"/>
            <a:t>“вторинне законодавство”</a:t>
          </a:r>
          <a:r>
            <a:rPr lang="uk-UA" sz="2200" kern="1200"/>
            <a:t>);</a:t>
          </a:r>
          <a:endParaRPr lang="en-US" sz="2200" kern="1200"/>
        </a:p>
      </dsp:txBody>
      <dsp:txXfrm>
        <a:off x="42663" y="1919045"/>
        <a:ext cx="10842503" cy="788627"/>
      </dsp:txXfrm>
    </dsp:sp>
    <dsp:sp modelId="{0EB3CDA8-2D73-4088-9D70-F64734D95F8E}">
      <dsp:nvSpPr>
        <dsp:cNvPr id="0" name=""/>
        <dsp:cNvSpPr/>
      </dsp:nvSpPr>
      <dsp:spPr>
        <a:xfrm>
          <a:off x="0" y="2813695"/>
          <a:ext cx="10927829" cy="87395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4) рішення, висновки Європейського Суду Правосуддя (ЄСП), а також загальні принципи, розроблені ЄСП.</a:t>
          </a:r>
          <a:endParaRPr lang="en-US" sz="2200" kern="1200"/>
        </a:p>
      </dsp:txBody>
      <dsp:txXfrm>
        <a:off x="42663" y="2856358"/>
        <a:ext cx="10842503" cy="7886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61191-74E0-431F-BBF8-792BAB2CC131}">
      <dsp:nvSpPr>
        <dsp:cNvPr id="0" name=""/>
        <dsp:cNvSpPr/>
      </dsp:nvSpPr>
      <dsp:spPr>
        <a:xfrm>
          <a:off x="0" y="68489"/>
          <a:ext cx="11897030" cy="18423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0" kern="1200"/>
            <a:t>Слід зазначити, що у вітчизняній й іноземній юридичній літературі </a:t>
          </a:r>
          <a:r>
            <a:rPr lang="ru-RU" sz="2600" b="0" kern="1200"/>
            <a:t>поняття </a:t>
          </a:r>
          <a:r>
            <a:rPr lang="ru-RU" sz="2600" kern="1200"/>
            <a:t>«ПРАВОВА СИСТЕМА ЄС» </a:t>
          </a:r>
          <a:r>
            <a:rPr lang="ru-RU" sz="2600" b="0" kern="1200"/>
            <a:t>часто ототожнюється з поняттям </a:t>
          </a:r>
          <a:r>
            <a:rPr lang="ru-RU" sz="2600" kern="1200"/>
            <a:t>«ACQUIS».</a:t>
          </a:r>
          <a:endParaRPr lang="en-US" sz="2600" kern="1200"/>
        </a:p>
      </dsp:txBody>
      <dsp:txXfrm>
        <a:off x="89934" y="158423"/>
        <a:ext cx="11717162" cy="1662443"/>
      </dsp:txXfrm>
    </dsp:sp>
    <dsp:sp modelId="{362536F5-5DF2-4B46-8C0A-0D9EDB223B65}">
      <dsp:nvSpPr>
        <dsp:cNvPr id="0" name=""/>
        <dsp:cNvSpPr/>
      </dsp:nvSpPr>
      <dsp:spPr>
        <a:xfrm>
          <a:off x="0" y="1985680"/>
          <a:ext cx="11897030" cy="184231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kern="1200" dirty="0"/>
            <a:t>Слово «</a:t>
          </a:r>
          <a:r>
            <a:rPr lang="ru-RU" sz="2600" b="0" kern="1200" dirty="0" err="1"/>
            <a:t>acquis</a:t>
          </a:r>
          <a:r>
            <a:rPr lang="ru-RU" sz="2600" b="0" kern="1200" dirty="0"/>
            <a:t>» є </a:t>
          </a:r>
          <a:r>
            <a:rPr lang="ru-RU" sz="2600" b="0" kern="1200" dirty="0" err="1"/>
            <a:t>французьким</a:t>
          </a:r>
          <a:r>
            <a:rPr lang="ru-RU" sz="2600" b="0" kern="1200" dirty="0"/>
            <a:t> </a:t>
          </a:r>
          <a:r>
            <a:rPr lang="ru-RU" sz="2600" b="0" kern="1200" dirty="0" err="1"/>
            <a:t>терміном</a:t>
          </a:r>
          <a:r>
            <a:rPr lang="ru-RU" sz="2600" b="0" kern="1200" dirty="0"/>
            <a:t>, </a:t>
          </a:r>
          <a:r>
            <a:rPr lang="ru-RU" sz="2600" b="0" kern="1200" dirty="0" err="1"/>
            <a:t>який</a:t>
          </a:r>
          <a:r>
            <a:rPr lang="ru-RU" sz="2600" b="0" kern="1200" dirty="0"/>
            <a:t> за </a:t>
          </a:r>
          <a:r>
            <a:rPr lang="ru-RU" sz="2600" b="0" kern="1200" dirty="0" err="1"/>
            <a:t>часів</a:t>
          </a:r>
          <a:r>
            <a:rPr lang="ru-RU" sz="2600" b="0" kern="1200" dirty="0"/>
            <a:t> </a:t>
          </a:r>
          <a:r>
            <a:rPr lang="ru-RU" sz="2600" b="0" kern="1200" dirty="0" err="1"/>
            <a:t>існування</a:t>
          </a:r>
          <a:r>
            <a:rPr lang="ru-RU" sz="2600" b="0" kern="1200" dirty="0"/>
            <a:t> </a:t>
          </a:r>
          <a:r>
            <a:rPr lang="ru-RU" sz="2600" b="0" kern="1200" dirty="0" err="1"/>
            <a:t>Європейського</a:t>
          </a:r>
          <a:r>
            <a:rPr lang="ru-RU" sz="2600" b="0" kern="1200" dirty="0"/>
            <a:t> </a:t>
          </a:r>
          <a:r>
            <a:rPr lang="ru-RU" sz="2600" b="0" kern="1200" dirty="0" err="1"/>
            <a:t>Співтовариства</a:t>
          </a:r>
          <a:r>
            <a:rPr lang="ru-RU" sz="2600" b="0" kern="1200" dirty="0"/>
            <a:t> </a:t>
          </a:r>
          <a:r>
            <a:rPr lang="ru-RU" sz="2600" b="0" i="1" kern="1200" dirty="0" err="1"/>
            <a:t>виражав</a:t>
          </a:r>
          <a:r>
            <a:rPr lang="ru-RU" sz="2600" b="0" i="1" kern="1200" dirty="0"/>
            <a:t> всю </a:t>
          </a:r>
          <a:r>
            <a:rPr lang="ru-RU" sz="2600" b="0" i="1" kern="1200" dirty="0" err="1"/>
            <a:t>сукупність</a:t>
          </a:r>
          <a:r>
            <a:rPr lang="ru-RU" sz="2600" b="0" i="1" kern="1200" dirty="0"/>
            <a:t> </a:t>
          </a:r>
          <a:r>
            <a:rPr lang="ru-RU" sz="2600" b="0" i="1" kern="1200" dirty="0" err="1"/>
            <a:t>його</a:t>
          </a:r>
          <a:r>
            <a:rPr lang="ru-RU" sz="2600" b="0" i="1" kern="1200" dirty="0"/>
            <a:t> норм, а також прав і </a:t>
          </a:r>
          <a:r>
            <a:rPr lang="ru-RU" sz="2600" b="0" i="1" kern="1200" dirty="0" err="1"/>
            <a:t>принципів</a:t>
          </a:r>
          <a:r>
            <a:rPr lang="ru-RU" sz="2600" b="0" i="1" kern="1200" dirty="0"/>
            <a:t>, </a:t>
          </a:r>
          <a:r>
            <a:rPr lang="ru-RU" sz="2600" b="0" i="1" kern="1200" dirty="0" err="1"/>
            <a:t>що</a:t>
          </a:r>
          <a:r>
            <a:rPr lang="ru-RU" sz="2600" b="0" i="1" kern="1200" dirty="0"/>
            <a:t> з них </a:t>
          </a:r>
          <a:r>
            <a:rPr lang="ru-RU" sz="2600" b="0" i="1" kern="1200" dirty="0" err="1"/>
            <a:t>походять</a:t>
          </a:r>
          <a:r>
            <a:rPr lang="ru-RU" sz="2600" b="0" kern="1200" dirty="0"/>
            <a:t>. На той час </a:t>
          </a:r>
          <a:r>
            <a:rPr lang="ru-RU" sz="2600" b="0" kern="1200" dirty="0" err="1"/>
            <a:t>дане</a:t>
          </a:r>
          <a:r>
            <a:rPr lang="ru-RU" sz="2600" b="0" kern="1200" dirty="0"/>
            <a:t> слово </a:t>
          </a:r>
          <a:r>
            <a:rPr lang="ru-RU" sz="2600" b="0" kern="1200" dirty="0" err="1"/>
            <a:t>використовувалось</a:t>
          </a:r>
          <a:r>
            <a:rPr lang="ru-RU" sz="2600" b="0" kern="1200" dirty="0"/>
            <a:t> у </a:t>
          </a:r>
          <a:r>
            <a:rPr lang="uk-UA" sz="2600" b="0" kern="1200" dirty="0"/>
            <a:t>словосполученні «а</a:t>
          </a:r>
          <a:r>
            <a:rPr lang="en-US" sz="2600" b="0" kern="1200" dirty="0" err="1"/>
            <a:t>cquis</a:t>
          </a:r>
          <a:r>
            <a:rPr lang="en-US" sz="2600" b="0" kern="1200" dirty="0"/>
            <a:t> </a:t>
          </a:r>
          <a:r>
            <a:rPr lang="en-US" sz="2600" b="0" kern="1200" dirty="0" err="1"/>
            <a:t>communautaire</a:t>
          </a:r>
          <a:r>
            <a:rPr lang="en-US" sz="2600" b="0" kern="1200" dirty="0"/>
            <a:t>» («</a:t>
          </a:r>
          <a:r>
            <a:rPr lang="uk-UA" sz="2600" b="0" kern="1200" dirty="0"/>
            <a:t>доробок спільноти»).</a:t>
          </a:r>
          <a:endParaRPr lang="en-US" sz="2600" kern="1200" dirty="0"/>
        </a:p>
      </dsp:txBody>
      <dsp:txXfrm>
        <a:off x="89934" y="2075614"/>
        <a:ext cx="11717162" cy="16624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45E72-D929-4A8C-87DE-F4FC5468DFE9}">
      <dsp:nvSpPr>
        <dsp:cNvPr id="0" name=""/>
        <dsp:cNvSpPr/>
      </dsp:nvSpPr>
      <dsp:spPr>
        <a:xfrm>
          <a:off x="0" y="155"/>
          <a:ext cx="12022714" cy="16303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accent1">
                  <a:lumMod val="50000"/>
                </a:schemeClr>
              </a:solidFill>
            </a:rPr>
            <a:t>«а</a:t>
          </a:r>
          <a:r>
            <a:rPr lang="en-US" sz="2400" b="1" kern="1200" dirty="0" err="1">
              <a:solidFill>
                <a:schemeClr val="accent1">
                  <a:lumMod val="50000"/>
                </a:schemeClr>
              </a:solidFill>
            </a:rPr>
            <a:t>cquis</a:t>
          </a:r>
          <a:r>
            <a:rPr lang="en-US" sz="24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1">
                  <a:lumMod val="50000"/>
                </a:schemeClr>
              </a:solidFill>
            </a:rPr>
            <a:t>communautaire</a:t>
          </a:r>
          <a:r>
            <a:rPr lang="en-US" sz="2400" b="1" kern="1200" dirty="0">
              <a:solidFill>
                <a:schemeClr val="accent1">
                  <a:lumMod val="50000"/>
                </a:schemeClr>
              </a:solidFill>
            </a:rPr>
            <a:t>» («</a:t>
          </a:r>
          <a:r>
            <a:rPr lang="uk-UA" sz="2400" b="1" kern="1200" dirty="0">
              <a:solidFill>
                <a:schemeClr val="accent1">
                  <a:lumMod val="50000"/>
                </a:schemeClr>
              </a:solidFill>
            </a:rPr>
            <a:t>доробок спільноти») </a:t>
          </a:r>
          <a:r>
            <a:rPr lang="uk-UA" sz="1600" b="0" kern="1200" dirty="0"/>
            <a:t>– увесь комплекс норм права в ЄС, які створювались та розвивались протягом майже 50 років та містять декілька тисяч різних видів правових актів і майже 9 тисяч рішень Суду ЄС. Таким чином, це сукупність спільних прав і зобов'язань, обов'язкових до виконання в усіх країнах – членах ЄС;</a:t>
          </a:r>
          <a:endParaRPr lang="en-US" sz="1600" kern="1200" dirty="0"/>
        </a:p>
      </dsp:txBody>
      <dsp:txXfrm>
        <a:off x="79587" y="79742"/>
        <a:ext cx="11863540" cy="1471179"/>
      </dsp:txXfrm>
    </dsp:sp>
    <dsp:sp modelId="{7DC6BDBE-D302-4826-9E31-B4DB91FE0FD6}">
      <dsp:nvSpPr>
        <dsp:cNvPr id="0" name=""/>
        <dsp:cNvSpPr/>
      </dsp:nvSpPr>
      <dsp:spPr>
        <a:xfrm>
          <a:off x="0" y="1817708"/>
          <a:ext cx="12022714" cy="12168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accent1">
                  <a:lumMod val="50000"/>
                </a:schemeClr>
              </a:solidFill>
            </a:rPr>
            <a:t>«а</a:t>
          </a:r>
          <a:r>
            <a:rPr lang="en-US" sz="2000" b="1" kern="1200" dirty="0" err="1">
              <a:solidFill>
                <a:schemeClr val="accent1">
                  <a:lumMod val="50000"/>
                </a:schemeClr>
              </a:solidFill>
            </a:rPr>
            <a:t>cquis</a:t>
          </a:r>
          <a:r>
            <a:rPr lang="en-US" sz="2000" b="1" kern="1200" dirty="0">
              <a:solidFill>
                <a:schemeClr val="accent1">
                  <a:lumMod val="50000"/>
                </a:schemeClr>
              </a:solidFill>
            </a:rPr>
            <a:t> de </a:t>
          </a:r>
          <a:r>
            <a:rPr lang="en-US" sz="2000" b="1" kern="1200" dirty="0" err="1">
              <a:solidFill>
                <a:schemeClr val="accent1">
                  <a:lumMod val="50000"/>
                </a:schemeClr>
              </a:solidFill>
            </a:rPr>
            <a:t>I'Union</a:t>
          </a:r>
          <a:r>
            <a:rPr lang="en-US" sz="2000" b="1" kern="1200" dirty="0">
              <a:solidFill>
                <a:schemeClr val="accent1">
                  <a:lumMod val="50000"/>
                </a:schemeClr>
              </a:solidFill>
            </a:rPr>
            <a:t>» </a:t>
          </a:r>
          <a:r>
            <a:rPr lang="en-US" sz="1500" kern="1200" dirty="0"/>
            <a:t>– </a:t>
          </a:r>
          <a:r>
            <a:rPr lang="uk-UA" sz="1500" b="0" kern="1200" dirty="0"/>
            <a:t>сукупність юридичних норм, що виникли в процесі розвитку ЄС; фактично співпадає за значенням з терміном «право ЄС»;</a:t>
          </a:r>
          <a:endParaRPr lang="en-US" sz="1500" kern="1200" dirty="0"/>
        </a:p>
      </dsp:txBody>
      <dsp:txXfrm>
        <a:off x="59399" y="1877107"/>
        <a:ext cx="11903916" cy="1098002"/>
      </dsp:txXfrm>
    </dsp:sp>
    <dsp:sp modelId="{C7924AA2-E8CF-4A4B-9702-95FE1A5E32D2}">
      <dsp:nvSpPr>
        <dsp:cNvPr id="0" name=""/>
        <dsp:cNvSpPr/>
      </dsp:nvSpPr>
      <dsp:spPr>
        <a:xfrm>
          <a:off x="0" y="3221708"/>
          <a:ext cx="12022714" cy="1216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accent1">
                  <a:lumMod val="50000"/>
                </a:schemeClr>
              </a:solidFill>
            </a:rPr>
            <a:t>«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schengen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acquis» («</a:t>
          </a:r>
          <a:r>
            <a:rPr lang="uk-UA" sz="1800" b="1" kern="1200" dirty="0">
              <a:solidFill>
                <a:schemeClr val="accent1">
                  <a:lumMod val="50000"/>
                </a:schemeClr>
              </a:solidFill>
            </a:rPr>
            <a:t>шенгенський доробок») </a:t>
          </a:r>
          <a:r>
            <a:rPr lang="uk-UA" sz="1500" b="0" kern="1200" dirty="0"/>
            <a:t>– синонім </a:t>
          </a:r>
          <a:r>
            <a:rPr lang="uk-UA" sz="1500" b="0" kern="1200" dirty="0" err="1"/>
            <a:t>терміна</a:t>
          </a:r>
          <a:r>
            <a:rPr lang="uk-UA" sz="1500" b="0" kern="1200" dirty="0"/>
            <a:t> «шенгенське право», що означає комплекс норм, які регулюють умови в'їзду і пересування фізичних осіб територією держав-членів ЄС, включаючи умови і порядок отримання єдиної (шенгенської) візи, а також питання спільної боротьби зі злочинністю. Шенгенські досягнення є складовою частиною права ЄС і включені як додаток в Амстердамський договір 1997 р.</a:t>
          </a:r>
          <a:endParaRPr lang="en-US" sz="1500" kern="1200" dirty="0"/>
        </a:p>
      </dsp:txBody>
      <dsp:txXfrm>
        <a:off x="59399" y="3281107"/>
        <a:ext cx="11903916" cy="10980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FF16E-43E0-4F39-A3D0-3421F52E91A6}">
      <dsp:nvSpPr>
        <dsp:cNvPr id="0" name=""/>
        <dsp:cNvSpPr/>
      </dsp:nvSpPr>
      <dsp:spPr>
        <a:xfrm>
          <a:off x="0" y="491561"/>
          <a:ext cx="6666833" cy="3042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0" kern="1200" dirty="0"/>
            <a:t>правова система Європейського Союзу, яка включає акти законодавства Європейського Союзу (але не обмежується ними), прийняті в рамках Європейського співтовариства, Спільної зовнішньої політики та політики безпеки і Співпраці у сфері юстиції та внутрішніх справ</a:t>
          </a:r>
          <a:endParaRPr lang="en-US" sz="2600" kern="1200" dirty="0"/>
        </a:p>
      </dsp:txBody>
      <dsp:txXfrm>
        <a:off x="148498" y="640059"/>
        <a:ext cx="6369837" cy="2745004"/>
      </dsp:txXfrm>
    </dsp:sp>
    <dsp:sp modelId="{C93936D8-0C8D-4912-82CB-380A9A05F386}">
      <dsp:nvSpPr>
        <dsp:cNvPr id="0" name=""/>
        <dsp:cNvSpPr/>
      </dsp:nvSpPr>
      <dsp:spPr>
        <a:xfrm>
          <a:off x="0" y="3608441"/>
          <a:ext cx="6666833" cy="2467944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0" i="1" kern="1200" dirty="0"/>
            <a:t>(Закон України «</a:t>
          </a:r>
          <a:r>
            <a:rPr lang="ru-RU" sz="2600" i="1" kern="1200" dirty="0"/>
            <a:t>Про </a:t>
          </a:r>
          <a:r>
            <a:rPr lang="ru-RU" sz="2600" i="1" kern="1200" dirty="0" err="1"/>
            <a:t>Загальнодержавну</a:t>
          </a:r>
          <a:r>
            <a:rPr lang="ru-RU" sz="2600" i="1" kern="1200" dirty="0"/>
            <a:t> </a:t>
          </a:r>
          <a:r>
            <a:rPr lang="ru-RU" sz="2600" i="1" kern="1200" dirty="0" err="1"/>
            <a:t>програму</a:t>
          </a:r>
          <a:r>
            <a:rPr lang="ru-RU" sz="2600" i="1" kern="1200" dirty="0"/>
            <a:t> </a:t>
          </a:r>
          <a:r>
            <a:rPr lang="ru-RU" sz="2600" i="1" kern="1200" dirty="0" err="1"/>
            <a:t>адаптації</a:t>
          </a:r>
          <a:r>
            <a:rPr lang="ru-RU" sz="2600" i="1" kern="1200" dirty="0"/>
            <a:t> </a:t>
          </a:r>
          <a:r>
            <a:rPr lang="ru-RU" sz="2600" i="1" kern="1200" dirty="0" err="1"/>
            <a:t>законодавства</a:t>
          </a:r>
          <a:r>
            <a:rPr lang="ru-RU" sz="2600" i="1" kern="1200" dirty="0"/>
            <a:t> </a:t>
          </a:r>
          <a:r>
            <a:rPr lang="ru-RU" sz="2600" i="1" kern="1200" dirty="0" err="1"/>
            <a:t>України</a:t>
          </a:r>
          <a:r>
            <a:rPr lang="ru-RU" sz="2600" i="1" kern="1200" dirty="0"/>
            <a:t> до </a:t>
          </a:r>
          <a:r>
            <a:rPr lang="ru-RU" sz="2600" i="1" kern="1200" dirty="0" err="1"/>
            <a:t>законодавства</a:t>
          </a:r>
          <a:r>
            <a:rPr lang="ru-RU" sz="2600" i="1" kern="1200" dirty="0"/>
            <a:t> </a:t>
          </a:r>
          <a:r>
            <a:rPr lang="ru-RU" sz="2600" i="1" kern="1200" dirty="0" err="1"/>
            <a:t>Європейського</a:t>
          </a:r>
          <a:r>
            <a:rPr lang="ru-RU" sz="2600" i="1" kern="1200" dirty="0"/>
            <a:t> Союзу</a:t>
          </a:r>
          <a:r>
            <a:rPr lang="uk-UA" sz="2600" b="0" i="1" kern="1200" dirty="0"/>
            <a:t>»)</a:t>
          </a:r>
          <a:endParaRPr lang="en-US" sz="2600" kern="1200" dirty="0"/>
        </a:p>
      </dsp:txBody>
      <dsp:txXfrm>
        <a:off x="120475" y="3728916"/>
        <a:ext cx="6425883" cy="22269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7C096-5BAE-46AB-AF00-C8B55022EF69}">
      <dsp:nvSpPr>
        <dsp:cNvPr id="0" name=""/>
        <dsp:cNvSpPr/>
      </dsp:nvSpPr>
      <dsp:spPr>
        <a:xfrm>
          <a:off x="0" y="63039"/>
          <a:ext cx="3687096" cy="22122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досягати</a:t>
          </a:r>
          <a:r>
            <a:rPr lang="ru-RU" sz="1800" kern="1200" dirty="0"/>
            <a:t> </a:t>
          </a:r>
          <a:r>
            <a:rPr lang="ru-RU" sz="1800" kern="1200" dirty="0" err="1"/>
            <a:t>наміченого</a:t>
          </a:r>
          <a:r>
            <a:rPr lang="ru-RU" sz="1800" kern="1200" dirty="0"/>
            <a:t> результату </a:t>
          </a:r>
          <a:r>
            <a:rPr lang="ru-RU" sz="1800" kern="1200" dirty="0" err="1"/>
            <a:t>кожну</a:t>
          </a:r>
          <a:r>
            <a:rPr lang="ru-RU" sz="1800" kern="1200" dirty="0"/>
            <a:t> державу-</a:t>
          </a:r>
          <a:r>
            <a:rPr lang="ru-RU" sz="1800" kern="1200" dirty="0" err="1"/>
            <a:t>учасницю</a:t>
          </a:r>
          <a:r>
            <a:rPr lang="ru-RU" sz="1800" kern="1200" dirty="0"/>
            <a:t>, </a:t>
          </a:r>
          <a:r>
            <a:rPr lang="ru-RU" sz="1800" kern="1200" dirty="0" err="1"/>
            <a:t>якій</a:t>
          </a:r>
          <a:r>
            <a:rPr lang="ru-RU" sz="1800" kern="1200" dirty="0"/>
            <a:t> вони </a:t>
          </a:r>
          <a:r>
            <a:rPr lang="ru-RU" sz="1800" kern="1200" dirty="0" err="1"/>
            <a:t>адресовані</a:t>
          </a:r>
          <a:r>
            <a:rPr lang="ru-RU" sz="1800" kern="1200" dirty="0"/>
            <a:t>, </a:t>
          </a:r>
          <a:r>
            <a:rPr lang="ru-RU" sz="1800" kern="1200" dirty="0" err="1"/>
            <a:t>залишаючи</a:t>
          </a:r>
          <a:r>
            <a:rPr lang="ru-RU" sz="1800" kern="1200" dirty="0"/>
            <a:t> за нею </a:t>
          </a:r>
          <a:r>
            <a:rPr lang="ru-RU" sz="1800" kern="1200" dirty="0" err="1"/>
            <a:t>вибір</a:t>
          </a:r>
          <a:r>
            <a:rPr lang="ru-RU" sz="1800" kern="1200" dirty="0"/>
            <a:t> і </a:t>
          </a:r>
          <a:r>
            <a:rPr lang="ru-RU" sz="1800" kern="1200" dirty="0" err="1"/>
            <a:t>засобів</a:t>
          </a:r>
          <a:r>
            <a:rPr lang="ru-RU" sz="1800" kern="1200" dirty="0"/>
            <a:t> </a:t>
          </a:r>
          <a:r>
            <a:rPr lang="ru-RU" sz="1800" kern="1200" dirty="0" err="1"/>
            <a:t>досягнення</a:t>
          </a:r>
          <a:r>
            <a:rPr lang="ru-RU" sz="1800" kern="1200" dirty="0"/>
            <a:t> </a:t>
          </a:r>
          <a:r>
            <a:rPr lang="ru-RU" sz="1800" kern="1200" dirty="0" err="1"/>
            <a:t>цього</a:t>
          </a:r>
          <a:r>
            <a:rPr lang="ru-RU" sz="1800" kern="1200" dirty="0"/>
            <a:t> </a:t>
          </a:r>
          <a:r>
            <a:rPr lang="ru-RU" sz="1800" kern="1200" dirty="0" err="1"/>
            <a:t>завдання</a:t>
          </a:r>
          <a:r>
            <a:rPr lang="ru-RU" sz="1800" kern="1200" dirty="0"/>
            <a:t> за </a:t>
          </a:r>
          <a:r>
            <a:rPr lang="ru-RU" sz="1800" kern="1200" dirty="0" err="1"/>
            <a:t>національними</a:t>
          </a:r>
          <a:r>
            <a:rPr lang="ru-RU" sz="1800" kern="1200" dirty="0"/>
            <a:t> </a:t>
          </a:r>
          <a:r>
            <a:rPr lang="ru-RU" sz="1800" kern="1200" dirty="0" err="1"/>
            <a:t>владними</a:t>
          </a:r>
          <a:r>
            <a:rPr lang="ru-RU" sz="1800" kern="1200" dirty="0"/>
            <a:t> структурами. </a:t>
          </a:r>
          <a:endParaRPr lang="en-US" sz="1800" kern="1200" dirty="0"/>
        </a:p>
      </dsp:txBody>
      <dsp:txXfrm>
        <a:off x="0" y="63039"/>
        <a:ext cx="3687096" cy="2212258"/>
      </dsp:txXfrm>
    </dsp:sp>
    <dsp:sp modelId="{CC87F939-EB34-4EF8-8DEA-BFF11E583A04}">
      <dsp:nvSpPr>
        <dsp:cNvPr id="0" name=""/>
        <dsp:cNvSpPr/>
      </dsp:nvSpPr>
      <dsp:spPr>
        <a:xfrm>
          <a:off x="4055806" y="63039"/>
          <a:ext cx="3687096" cy="22122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accent1">
                  <a:lumMod val="75000"/>
                </a:schemeClr>
              </a:solidFill>
            </a:rPr>
            <a:t>Володіють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</a:rPr>
            <a:t> такими </a:t>
          </a:r>
          <a:r>
            <a:rPr lang="ru-RU" sz="1800" b="1" kern="1200" dirty="0" err="1">
              <a:solidFill>
                <a:schemeClr val="accent1">
                  <a:lumMod val="75000"/>
                </a:schemeClr>
              </a:solidFill>
            </a:rPr>
            <a:t>особливостями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</a:rPr>
            <a:t>: - </a:t>
          </a:r>
          <a:r>
            <a:rPr lang="ru-RU" sz="1800" kern="1200" dirty="0" err="1"/>
            <a:t>мають</a:t>
          </a:r>
          <a:r>
            <a:rPr lang="ru-RU" sz="1800" kern="1200" dirty="0"/>
            <a:t> </a:t>
          </a:r>
          <a:r>
            <a:rPr lang="ru-RU" sz="1800" kern="1200" dirty="0" err="1"/>
            <a:t>обов’язкову</a:t>
          </a:r>
          <a:r>
            <a:rPr lang="ru-RU" sz="1800" kern="1200" dirty="0"/>
            <a:t> силу </a:t>
          </a:r>
          <a:r>
            <a:rPr lang="ru-RU" sz="1800" kern="1200" dirty="0" err="1"/>
            <a:t>стосовно</a:t>
          </a:r>
          <a:r>
            <a:rPr lang="ru-RU" sz="1800" kern="1200" dirty="0"/>
            <a:t> мети, </a:t>
          </a:r>
          <a:r>
            <a:rPr lang="ru-RU" sz="1800" kern="1200" dirty="0" err="1"/>
            <a:t>що</a:t>
          </a:r>
          <a:r>
            <a:rPr lang="ru-RU" sz="1800" kern="1200" dirty="0"/>
            <a:t> </a:t>
          </a:r>
          <a:r>
            <a:rPr lang="ru-RU" sz="1800" kern="1200" dirty="0" err="1"/>
            <a:t>має</a:t>
          </a:r>
          <a:r>
            <a:rPr lang="ru-RU" sz="1800" kern="1200" dirty="0"/>
            <a:t> бути </a:t>
          </a:r>
          <a:r>
            <a:rPr lang="ru-RU" sz="1800" kern="1200" dirty="0" err="1"/>
            <a:t>досягнена</a:t>
          </a:r>
          <a:r>
            <a:rPr lang="ru-RU" sz="1800" kern="1200" dirty="0"/>
            <a:t>;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</a:t>
          </a:r>
          <a:r>
            <a:rPr lang="ru-RU" sz="1800" kern="1200" dirty="0" err="1"/>
            <a:t>завжди</a:t>
          </a:r>
          <a:r>
            <a:rPr lang="ru-RU" sz="1800" kern="1200" dirty="0"/>
            <a:t> </a:t>
          </a:r>
          <a:r>
            <a:rPr lang="ru-RU" sz="1800" kern="1200" dirty="0" err="1"/>
            <a:t>вимагають</a:t>
          </a:r>
          <a:r>
            <a:rPr lang="ru-RU" sz="1800" kern="1200" dirty="0"/>
            <a:t> </a:t>
          </a:r>
          <a:r>
            <a:rPr lang="ru-RU" sz="1800" kern="1200" dirty="0" err="1"/>
            <a:t>транспозиції</a:t>
          </a:r>
          <a:r>
            <a:rPr lang="ru-RU" sz="1800" kern="1200" dirty="0"/>
            <a:t> до </a:t>
          </a:r>
          <a:r>
            <a:rPr lang="ru-RU" sz="1800" kern="1200" dirty="0" err="1"/>
            <a:t>національного</a:t>
          </a:r>
          <a:r>
            <a:rPr lang="ru-RU" sz="1800" kern="1200" dirty="0"/>
            <a:t> </a:t>
          </a:r>
          <a:r>
            <a:rPr lang="ru-RU" sz="1800" kern="1200" dirty="0" err="1"/>
            <a:t>законодавства</a:t>
          </a:r>
          <a:r>
            <a:rPr lang="ru-RU" sz="1800" kern="1200" dirty="0"/>
            <a:t>;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</a:t>
          </a:r>
          <a:r>
            <a:rPr lang="ru-RU" sz="1800" kern="1200" dirty="0" err="1"/>
            <a:t>національне</a:t>
          </a:r>
          <a:r>
            <a:rPr lang="ru-RU" sz="1800" kern="1200" dirty="0"/>
            <a:t> </a:t>
          </a:r>
          <a:r>
            <a:rPr lang="ru-RU" sz="1800" kern="1200" dirty="0" err="1"/>
            <a:t>законодавство</a:t>
          </a:r>
          <a:r>
            <a:rPr lang="ru-RU" sz="1800" kern="1200" dirty="0"/>
            <a:t> є </a:t>
          </a:r>
          <a:r>
            <a:rPr lang="ru-RU" sz="1800" kern="1200" dirty="0" err="1"/>
            <a:t>джерелом</a:t>
          </a:r>
          <a:r>
            <a:rPr lang="ru-RU" sz="1800" kern="1200" dirty="0"/>
            <a:t> прав та </a:t>
          </a:r>
          <a:r>
            <a:rPr lang="ru-RU" sz="1800" kern="1200" dirty="0" err="1"/>
            <a:t>обов’язків</a:t>
          </a:r>
          <a:r>
            <a:rPr lang="ru-RU" sz="1800" kern="1200" dirty="0"/>
            <a:t>. </a:t>
          </a:r>
          <a:endParaRPr lang="en-US" sz="1800" kern="1200" dirty="0"/>
        </a:p>
      </dsp:txBody>
      <dsp:txXfrm>
        <a:off x="4055806" y="63039"/>
        <a:ext cx="3687096" cy="2212258"/>
      </dsp:txXfrm>
    </dsp:sp>
    <dsp:sp modelId="{EF2FFC6D-1EA5-4483-868F-83ED29D1D745}">
      <dsp:nvSpPr>
        <dsp:cNvPr id="0" name=""/>
        <dsp:cNvSpPr/>
      </dsp:nvSpPr>
      <dsp:spPr>
        <a:xfrm>
          <a:off x="8111613" y="63039"/>
          <a:ext cx="3687096" cy="22122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 </a:t>
          </a:r>
          <a:r>
            <a:rPr lang="ru-RU" sz="1800" kern="1200" dirty="0" err="1"/>
            <a:t>юридичної</a:t>
          </a:r>
          <a:r>
            <a:rPr lang="ru-RU" sz="1800" kern="1200" dirty="0"/>
            <a:t> точки </a:t>
          </a:r>
          <a:r>
            <a:rPr lang="ru-RU" sz="1800" kern="1200" dirty="0" err="1"/>
            <a:t>зору</a:t>
          </a:r>
          <a:r>
            <a:rPr lang="ru-RU" sz="1800" kern="1200" dirty="0"/>
            <a:t>, </a:t>
          </a:r>
          <a:r>
            <a:rPr lang="ru-RU" sz="1800" kern="1200" dirty="0" err="1"/>
            <a:t>директиви</a:t>
          </a:r>
          <a:r>
            <a:rPr lang="ru-RU" sz="1800" kern="1200" dirty="0"/>
            <a:t> не </a:t>
          </a:r>
          <a:r>
            <a:rPr lang="ru-RU" sz="1800" kern="1200" dirty="0" err="1"/>
            <a:t>мають</a:t>
          </a:r>
          <a:r>
            <a:rPr lang="ru-RU" sz="1800" kern="1200" dirty="0"/>
            <a:t> </a:t>
          </a:r>
          <a:r>
            <a:rPr lang="ru-RU" sz="1800" kern="1200" dirty="0" err="1"/>
            <a:t>загальної</a:t>
          </a:r>
          <a:r>
            <a:rPr lang="ru-RU" sz="1800" kern="1200" dirty="0"/>
            <a:t> </a:t>
          </a:r>
          <a:r>
            <a:rPr lang="ru-RU" sz="1800" kern="1200" dirty="0" err="1"/>
            <a:t>дії</a:t>
          </a:r>
          <a:r>
            <a:rPr lang="ru-RU" sz="1800" kern="1200" dirty="0"/>
            <a:t>, але на </a:t>
          </a:r>
          <a:r>
            <a:rPr lang="ru-RU" sz="1800" kern="1200" dirty="0" err="1"/>
            <a:t>практиці</a:t>
          </a:r>
          <a:r>
            <a:rPr lang="ru-RU" sz="1800" kern="1200" dirty="0"/>
            <a:t> (за </a:t>
          </a:r>
          <a:r>
            <a:rPr lang="ru-RU" sz="1800" kern="1200" dirty="0" err="1"/>
            <a:t>певними</a:t>
          </a:r>
          <a:r>
            <a:rPr lang="ru-RU" sz="1800" kern="1200" dirty="0"/>
            <a:t> </a:t>
          </a:r>
          <a:r>
            <a:rPr lang="ru-RU" sz="1800" kern="1200" dirty="0" err="1"/>
            <a:t>винятками</a:t>
          </a:r>
          <a:r>
            <a:rPr lang="ru-RU" sz="1800" kern="1200" dirty="0"/>
            <a:t>) вони </a:t>
          </a:r>
          <a:r>
            <a:rPr lang="ru-RU" sz="1800" kern="1200" dirty="0" err="1"/>
            <a:t>застосовуються</a:t>
          </a:r>
          <a:r>
            <a:rPr lang="ru-RU" sz="1800" kern="1200" dirty="0"/>
            <a:t> у </a:t>
          </a:r>
          <a:r>
            <a:rPr lang="ru-RU" sz="1800" kern="1200" dirty="0" err="1"/>
            <a:t>відношенні</a:t>
          </a:r>
          <a:r>
            <a:rPr lang="ru-RU" sz="1800" kern="1200" dirty="0"/>
            <a:t> до </a:t>
          </a:r>
          <a:r>
            <a:rPr lang="ru-RU" sz="1800" kern="1200" dirty="0" err="1"/>
            <a:t>сукупності</a:t>
          </a:r>
          <a:r>
            <a:rPr lang="ru-RU" sz="1800" kern="1200" dirty="0"/>
            <a:t> держав-</a:t>
          </a:r>
          <a:r>
            <a:rPr lang="ru-RU" sz="1800" kern="1200" dirty="0" err="1"/>
            <a:t>учасниць</a:t>
          </a:r>
          <a:r>
            <a:rPr lang="ru-RU" sz="1800" kern="1200" dirty="0"/>
            <a:t>. </a:t>
          </a:r>
          <a:endParaRPr lang="en-US" sz="1800" kern="1200" dirty="0"/>
        </a:p>
      </dsp:txBody>
      <dsp:txXfrm>
        <a:off x="8111613" y="63039"/>
        <a:ext cx="3687096" cy="2212258"/>
      </dsp:txXfrm>
    </dsp:sp>
    <dsp:sp modelId="{9A8D64C4-3A5E-4D20-9A3F-6D5317AFE2FA}">
      <dsp:nvSpPr>
        <dsp:cNvPr id="0" name=""/>
        <dsp:cNvSpPr/>
      </dsp:nvSpPr>
      <dsp:spPr>
        <a:xfrm>
          <a:off x="0" y="2644007"/>
          <a:ext cx="3687096" cy="22122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Характер їх виконання варіюється в різних країнах-членах, оскільки директива передбачає обов’язковість результату, а засоби його досягнення держави визначають на свій розсуд. </a:t>
          </a:r>
          <a:endParaRPr lang="en-US" sz="1800" kern="1200"/>
        </a:p>
      </dsp:txBody>
      <dsp:txXfrm>
        <a:off x="0" y="2644007"/>
        <a:ext cx="3687096" cy="2212258"/>
      </dsp:txXfrm>
    </dsp:sp>
    <dsp:sp modelId="{F1B1FB30-515A-4DFF-8422-C4EA3E1E2624}">
      <dsp:nvSpPr>
        <dsp:cNvPr id="0" name=""/>
        <dsp:cNvSpPr/>
      </dsp:nvSpPr>
      <dsp:spPr>
        <a:xfrm>
          <a:off x="4055806" y="2644007"/>
          <a:ext cx="3687096" cy="22122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На практиці директиви відрізняються високою точністю, і тому держави-учасниці мають дуже обмежений простір для маневрування. </a:t>
          </a:r>
          <a:endParaRPr lang="en-US" sz="1800" kern="1200"/>
        </a:p>
      </dsp:txBody>
      <dsp:txXfrm>
        <a:off x="4055806" y="2644007"/>
        <a:ext cx="3687096" cy="2212258"/>
      </dsp:txXfrm>
    </dsp:sp>
    <dsp:sp modelId="{8C01FEC6-6937-4B83-A047-91F0185F8F39}">
      <dsp:nvSpPr>
        <dsp:cNvPr id="0" name=""/>
        <dsp:cNvSpPr/>
      </dsp:nvSpPr>
      <dsp:spPr>
        <a:xfrm>
          <a:off x="8111613" y="2644007"/>
          <a:ext cx="3687096" cy="22122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Проте</a:t>
          </a:r>
          <a:r>
            <a:rPr lang="ru-RU" sz="1800" b="1" kern="1200" dirty="0"/>
            <a:t> на </a:t>
          </a:r>
          <a:r>
            <a:rPr lang="ru-RU" sz="1800" b="1" kern="1200" dirty="0" err="1"/>
            <a:t>відміну</a:t>
          </a:r>
          <a:r>
            <a:rPr lang="ru-RU" sz="1800" b="1" kern="1200" dirty="0"/>
            <a:t> </a:t>
          </a:r>
          <a:r>
            <a:rPr lang="ru-RU" sz="1800" b="1" kern="1200" dirty="0" err="1"/>
            <a:t>від</a:t>
          </a:r>
          <a:r>
            <a:rPr lang="ru-RU" sz="1800" b="1" kern="1200" dirty="0"/>
            <a:t> </a:t>
          </a:r>
          <a:r>
            <a:rPr lang="ru-RU" sz="1800" b="1" kern="1200" dirty="0" err="1"/>
            <a:t>регламентів</a:t>
          </a:r>
          <a:r>
            <a:rPr lang="ru-RU" sz="1800" b="1" kern="1200" dirty="0"/>
            <a:t> </a:t>
          </a:r>
          <a:r>
            <a:rPr lang="ru-RU" sz="1800" b="1" kern="1200" dirty="0" err="1"/>
            <a:t>їх</a:t>
          </a:r>
          <a:r>
            <a:rPr lang="ru-RU" sz="1800" b="1" kern="1200" dirty="0"/>
            <a:t> основною метою є не </a:t>
          </a:r>
          <a:r>
            <a:rPr lang="ru-RU" sz="1800" b="1" kern="1200" dirty="0" err="1"/>
            <a:t>уніфікація</a:t>
          </a:r>
          <a:r>
            <a:rPr lang="ru-RU" sz="1800" b="1" kern="1200" dirty="0"/>
            <a:t> </a:t>
          </a:r>
          <a:r>
            <a:rPr lang="ru-RU" sz="1800" b="1" kern="1200" dirty="0" err="1"/>
            <a:t>законодавства</a:t>
          </a:r>
          <a:r>
            <a:rPr lang="ru-RU" sz="1800" b="1" kern="1200" dirty="0"/>
            <a:t> </a:t>
          </a:r>
          <a:r>
            <a:rPr lang="ru-RU" sz="1800" b="1" kern="1200" dirty="0" err="1"/>
            <a:t>країн-учасниць</a:t>
          </a:r>
          <a:r>
            <a:rPr lang="ru-RU" sz="1800" b="1" kern="1200" dirty="0"/>
            <a:t>, а </a:t>
          </a:r>
          <a:r>
            <a:rPr lang="ru-RU" sz="1800" b="1" kern="1200" dirty="0" err="1"/>
            <a:t>його</a:t>
          </a:r>
          <a:r>
            <a:rPr lang="ru-RU" sz="1800" b="1" kern="1200" dirty="0"/>
            <a:t> </a:t>
          </a:r>
          <a:r>
            <a:rPr lang="ru-RU" sz="1800" b="1" kern="1200" dirty="0" err="1"/>
            <a:t>гармонізація</a:t>
          </a:r>
          <a:r>
            <a:rPr lang="ru-RU" sz="1800" b="1" kern="1200" dirty="0"/>
            <a:t>. Директива є </a:t>
          </a:r>
          <a:r>
            <a:rPr lang="ru-RU" sz="1800" b="1" kern="1200" dirty="0" err="1"/>
            <a:t>основним</a:t>
          </a:r>
          <a:r>
            <a:rPr lang="ru-RU" sz="1800" b="1" kern="1200" dirty="0"/>
            <a:t> </a:t>
          </a:r>
          <a:r>
            <a:rPr lang="ru-RU" sz="1800" b="1" kern="1200" dirty="0" err="1"/>
            <a:t>інструментом</a:t>
          </a:r>
          <a:r>
            <a:rPr lang="ru-RU" sz="1800" b="1" kern="1200" dirty="0"/>
            <a:t> </a:t>
          </a:r>
          <a:r>
            <a:rPr lang="ru-RU" sz="1800" b="1" kern="1200" dirty="0" err="1"/>
            <a:t>побудови</a:t>
          </a:r>
          <a:r>
            <a:rPr lang="ru-RU" sz="1800" b="1" kern="1200" dirty="0"/>
            <a:t> </a:t>
          </a:r>
          <a:r>
            <a:rPr lang="ru-RU" sz="1800" b="1" kern="1200" dirty="0" err="1"/>
            <a:t>спільного</a:t>
          </a:r>
          <a:r>
            <a:rPr lang="ru-RU" sz="1800" b="1" kern="1200" dirty="0"/>
            <a:t> ринку.</a:t>
          </a:r>
          <a:endParaRPr lang="en-US" sz="1800" b="1" kern="1200" dirty="0"/>
        </a:p>
      </dsp:txBody>
      <dsp:txXfrm>
        <a:off x="8111613" y="2644007"/>
        <a:ext cx="3687096" cy="221225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51E42-C295-4F28-8DE1-B1D29B6EF6B0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2E12C-3A7B-48C7-8985-0A8DF7178254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rgbClr val="FF0000"/>
              </a:solidFill>
            </a:rPr>
            <a:t>а) рамкові директиви </a:t>
          </a:r>
          <a:r>
            <a:rPr lang="uk-UA" sz="2900" kern="1200" dirty="0"/>
            <a:t>(утворять самостійну групу актів, ієрархічно не підлеглих регламенту) і</a:t>
          </a:r>
          <a:endParaRPr lang="en-US" sz="2900" kern="1200" dirty="0"/>
        </a:p>
      </dsp:txBody>
      <dsp:txXfrm>
        <a:off x="0" y="2124"/>
        <a:ext cx="10515600" cy="1449029"/>
      </dsp:txXfrm>
    </dsp:sp>
    <dsp:sp modelId="{B3547D2D-BF21-4E06-BF6B-EAB89221E8DC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247B4-A31E-4623-9BF2-79678B3200EF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rgbClr val="FF0000"/>
              </a:solidFill>
            </a:rPr>
            <a:t>б) звичайні директиви </a:t>
          </a:r>
          <a:r>
            <a:rPr lang="uk-UA" sz="2900" kern="1200" dirty="0"/>
            <a:t>(можуть містити більш детальну регламентацію, особливо якщо вони приймаються на основі й у виконання регламенту). </a:t>
          </a:r>
          <a:endParaRPr lang="en-US" sz="2900" kern="1200" dirty="0"/>
        </a:p>
      </dsp:txBody>
      <dsp:txXfrm>
        <a:off x="0" y="1451154"/>
        <a:ext cx="10515600" cy="1449029"/>
      </dsp:txXfrm>
    </dsp:sp>
    <dsp:sp modelId="{0EE733E3-270A-4BB1-914C-99B951FAFD4F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9C807-AC3D-4D6B-A4F4-9BBA77A41BE6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u="sng" kern="1200" dirty="0"/>
            <a:t>Однієї зі сфер, у якій директиви використовуються особливо широко, є здійснення заходів щодо гармонізації національного права. </a:t>
          </a:r>
          <a:endParaRPr lang="en-US" sz="2900" u="sng" kern="1200" dirty="0"/>
        </a:p>
      </dsp:txBody>
      <dsp:txXfrm>
        <a:off x="0" y="2900183"/>
        <a:ext cx="10515600" cy="144902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3532F-6382-4FA6-94E7-FFD0CAABCBED}">
      <dsp:nvSpPr>
        <dsp:cNvPr id="0" name=""/>
        <dsp:cNvSpPr/>
      </dsp:nvSpPr>
      <dsp:spPr>
        <a:xfrm>
          <a:off x="997083" y="469837"/>
          <a:ext cx="793015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FBCA8-2C3D-422D-89CF-7609D621522C}">
      <dsp:nvSpPr>
        <dsp:cNvPr id="0" name=""/>
        <dsp:cNvSpPr/>
      </dsp:nvSpPr>
      <dsp:spPr>
        <a:xfrm>
          <a:off x="1837680" y="403260"/>
          <a:ext cx="91196" cy="17129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9C771-AD86-4653-BF10-34465144FD0A}">
      <dsp:nvSpPr>
        <dsp:cNvPr id="0" name=""/>
        <dsp:cNvSpPr/>
      </dsp:nvSpPr>
      <dsp:spPr>
        <a:xfrm>
          <a:off x="504947" y="76864"/>
          <a:ext cx="786018" cy="786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2" tIns="30502" rIns="30502" bIns="30502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1</a:t>
          </a:r>
        </a:p>
      </dsp:txBody>
      <dsp:txXfrm>
        <a:off x="620057" y="191974"/>
        <a:ext cx="555798" cy="555798"/>
      </dsp:txXfrm>
    </dsp:sp>
    <dsp:sp modelId="{2DFEB33C-EB0F-46B9-AA04-23FA635F22D5}">
      <dsp:nvSpPr>
        <dsp:cNvPr id="0" name=""/>
        <dsp:cNvSpPr/>
      </dsp:nvSpPr>
      <dsp:spPr>
        <a:xfrm>
          <a:off x="5813" y="1028482"/>
          <a:ext cx="1784285" cy="38697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46" tIns="165100" rIns="140746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Є індивідуальними актами, що зазвичай адресовані окремій державі-члену або фізичній чи юридичній особі, а в більшості випадків одному чи кільком комерційним підприємствам, для вирішення певного юридичного питання.</a:t>
          </a:r>
          <a:endParaRPr lang="en-US" sz="1400" kern="1200" dirty="0"/>
        </a:p>
      </dsp:txBody>
      <dsp:txXfrm>
        <a:off x="5813" y="1385339"/>
        <a:ext cx="1784285" cy="3512918"/>
      </dsp:txXfrm>
    </dsp:sp>
    <dsp:sp modelId="{77BA55FD-D9A5-400A-8FAC-B3039EC2B61B}">
      <dsp:nvSpPr>
        <dsp:cNvPr id="0" name=""/>
        <dsp:cNvSpPr/>
      </dsp:nvSpPr>
      <dsp:spPr>
        <a:xfrm>
          <a:off x="1988353" y="469837"/>
          <a:ext cx="178428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81A2E-11AF-4D55-83A7-96E371549EC7}">
      <dsp:nvSpPr>
        <dsp:cNvPr id="0" name=""/>
        <dsp:cNvSpPr/>
      </dsp:nvSpPr>
      <dsp:spPr>
        <a:xfrm>
          <a:off x="3820219" y="403260"/>
          <a:ext cx="91196" cy="17129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E9423-21C8-4EAC-A7EA-4E7363FA3BBD}">
      <dsp:nvSpPr>
        <dsp:cNvPr id="0" name=""/>
        <dsp:cNvSpPr/>
      </dsp:nvSpPr>
      <dsp:spPr>
        <a:xfrm>
          <a:off x="2487486" y="76864"/>
          <a:ext cx="786018" cy="786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2" tIns="30502" rIns="30502" bIns="30502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2</a:t>
          </a:r>
        </a:p>
      </dsp:txBody>
      <dsp:txXfrm>
        <a:off x="2602596" y="191974"/>
        <a:ext cx="555798" cy="555798"/>
      </dsp:txXfrm>
    </dsp:sp>
    <dsp:sp modelId="{EC4C921A-B48A-41CB-A360-17FA9B689D21}">
      <dsp:nvSpPr>
        <dsp:cNvPr id="0" name=""/>
        <dsp:cNvSpPr/>
      </dsp:nvSpPr>
      <dsp:spPr>
        <a:xfrm>
          <a:off x="1988353" y="1028482"/>
          <a:ext cx="1784285" cy="38697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46" tIns="165100" rIns="140746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Будучи обов’язковими для своїх адресатів у всіх своїх складових частинах, вони, як правило, стосуються спеціальних, вузьких, нерідко технічних питань і обов’язкові тільки для тих суб’єктів європейського права, яким вони адресовані. </a:t>
          </a:r>
          <a:endParaRPr lang="en-US" sz="1400" kern="1200" dirty="0"/>
        </a:p>
      </dsp:txBody>
      <dsp:txXfrm>
        <a:off x="1988353" y="1385339"/>
        <a:ext cx="1784285" cy="3512918"/>
      </dsp:txXfrm>
    </dsp:sp>
    <dsp:sp modelId="{869B38E5-9E27-4296-8667-A0AED0C6ABC6}">
      <dsp:nvSpPr>
        <dsp:cNvPr id="0" name=""/>
        <dsp:cNvSpPr/>
      </dsp:nvSpPr>
      <dsp:spPr>
        <a:xfrm>
          <a:off x="3970892" y="469837"/>
          <a:ext cx="178428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6ECD6-8F83-49CF-8235-097EF9E3F6EA}">
      <dsp:nvSpPr>
        <dsp:cNvPr id="0" name=""/>
        <dsp:cNvSpPr/>
      </dsp:nvSpPr>
      <dsp:spPr>
        <a:xfrm>
          <a:off x="5802759" y="403260"/>
          <a:ext cx="91196" cy="17129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FCF2B-C535-407F-83A3-A6D11F902C27}">
      <dsp:nvSpPr>
        <dsp:cNvPr id="0" name=""/>
        <dsp:cNvSpPr/>
      </dsp:nvSpPr>
      <dsp:spPr>
        <a:xfrm>
          <a:off x="4470025" y="76864"/>
          <a:ext cx="786018" cy="786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2" tIns="30502" rIns="30502" bIns="30502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3</a:t>
          </a:r>
        </a:p>
      </dsp:txBody>
      <dsp:txXfrm>
        <a:off x="4585135" y="191974"/>
        <a:ext cx="555798" cy="555798"/>
      </dsp:txXfrm>
    </dsp:sp>
    <dsp:sp modelId="{B2A94748-006E-48A0-8084-A643AB8CA778}">
      <dsp:nvSpPr>
        <dsp:cNvPr id="0" name=""/>
        <dsp:cNvSpPr/>
      </dsp:nvSpPr>
      <dsp:spPr>
        <a:xfrm>
          <a:off x="3970892" y="1028482"/>
          <a:ext cx="1784285" cy="38697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46" tIns="165100" rIns="140746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Причому адресатом не обов’язково повинна виступати держава, це можуть бути визначені категорії юридичних осіб або навіть окремі юридичні особи.</a:t>
          </a:r>
          <a:endParaRPr lang="en-US" sz="1400" kern="1200" dirty="0"/>
        </a:p>
      </dsp:txBody>
      <dsp:txXfrm>
        <a:off x="3970892" y="1385339"/>
        <a:ext cx="1784285" cy="3512918"/>
      </dsp:txXfrm>
    </dsp:sp>
    <dsp:sp modelId="{9CF981F1-E13F-44D6-9FBF-3E19B33B7F33}">
      <dsp:nvSpPr>
        <dsp:cNvPr id="0" name=""/>
        <dsp:cNvSpPr/>
      </dsp:nvSpPr>
      <dsp:spPr>
        <a:xfrm>
          <a:off x="5953432" y="469837"/>
          <a:ext cx="178428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47AEE-ADA9-4BF7-AB5F-E37A2CEB3DB1}">
      <dsp:nvSpPr>
        <dsp:cNvPr id="0" name=""/>
        <dsp:cNvSpPr/>
      </dsp:nvSpPr>
      <dsp:spPr>
        <a:xfrm>
          <a:off x="7785298" y="403260"/>
          <a:ext cx="91196" cy="17129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537BE-4C7B-4566-9EE2-7A492893A7F0}">
      <dsp:nvSpPr>
        <dsp:cNvPr id="0" name=""/>
        <dsp:cNvSpPr/>
      </dsp:nvSpPr>
      <dsp:spPr>
        <a:xfrm>
          <a:off x="6452565" y="76864"/>
          <a:ext cx="786018" cy="786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2" tIns="30502" rIns="30502" bIns="30502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4</a:t>
          </a:r>
        </a:p>
      </dsp:txBody>
      <dsp:txXfrm>
        <a:off x="6567675" y="191974"/>
        <a:ext cx="555798" cy="555798"/>
      </dsp:txXfrm>
    </dsp:sp>
    <dsp:sp modelId="{B8CA2B23-6CE1-494B-8EB0-21C00BC2E44C}">
      <dsp:nvSpPr>
        <dsp:cNvPr id="0" name=""/>
        <dsp:cNvSpPr/>
      </dsp:nvSpPr>
      <dsp:spPr>
        <a:xfrm>
          <a:off x="5953432" y="1028482"/>
          <a:ext cx="1784285" cy="38697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46" tIns="165100" rIns="140746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Володіють такими особливостями: по-перше, мають індивідуальну дію; по-друге, завжди адресовані державам-членам або фізичним чи юридичним особам; по-третє, у виняткових випадках можуть застосовуватись </a:t>
          </a:r>
          <a:r>
            <a:rPr lang="pl-PL" sz="1400" kern="1200" dirty="0"/>
            <a:t>erga </a:t>
          </a:r>
          <a:r>
            <a:rPr lang="pl-PL" sz="1400" kern="1200" dirty="0" err="1"/>
            <a:t>omnes</a:t>
          </a:r>
          <a:r>
            <a:rPr lang="pl-PL" sz="1400" kern="1200" dirty="0"/>
            <a:t>.</a:t>
          </a:r>
          <a:endParaRPr lang="en-US" sz="1400" kern="1200" dirty="0"/>
        </a:p>
      </dsp:txBody>
      <dsp:txXfrm>
        <a:off x="5953432" y="1385339"/>
        <a:ext cx="1784285" cy="3512918"/>
      </dsp:txXfrm>
    </dsp:sp>
    <dsp:sp modelId="{2CBBE7B1-C42E-4C8B-B319-574F42FB69CF}">
      <dsp:nvSpPr>
        <dsp:cNvPr id="0" name=""/>
        <dsp:cNvSpPr/>
      </dsp:nvSpPr>
      <dsp:spPr>
        <a:xfrm>
          <a:off x="7935971" y="469837"/>
          <a:ext cx="178428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763D5-D62E-4614-BC0A-B21DE570797C}">
      <dsp:nvSpPr>
        <dsp:cNvPr id="0" name=""/>
        <dsp:cNvSpPr/>
      </dsp:nvSpPr>
      <dsp:spPr>
        <a:xfrm>
          <a:off x="9767837" y="403260"/>
          <a:ext cx="91196" cy="17129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2528F-5623-4D6D-BE24-DF4F00139D70}">
      <dsp:nvSpPr>
        <dsp:cNvPr id="0" name=""/>
        <dsp:cNvSpPr/>
      </dsp:nvSpPr>
      <dsp:spPr>
        <a:xfrm>
          <a:off x="8435104" y="76864"/>
          <a:ext cx="786018" cy="786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2" tIns="30502" rIns="30502" bIns="30502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5</a:t>
          </a:r>
        </a:p>
      </dsp:txBody>
      <dsp:txXfrm>
        <a:off x="8550214" y="191974"/>
        <a:ext cx="555798" cy="555798"/>
      </dsp:txXfrm>
    </dsp:sp>
    <dsp:sp modelId="{C8A31360-A08D-45C1-8006-BAC46B760297}">
      <dsp:nvSpPr>
        <dsp:cNvPr id="0" name=""/>
        <dsp:cNvSpPr/>
      </dsp:nvSpPr>
      <dsp:spPr>
        <a:xfrm>
          <a:off x="7935971" y="1028482"/>
          <a:ext cx="1784285" cy="38697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46" tIns="165100" rIns="140746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За загальним правилом, рішення повідомляються тим суб’єктам європейського права, яких вони безпосередньо стосуються і які виступають як виконавці відповідних розпоряджень. </a:t>
          </a:r>
          <a:endParaRPr lang="en-US" sz="1400" kern="1200"/>
        </a:p>
      </dsp:txBody>
      <dsp:txXfrm>
        <a:off x="7935971" y="1385339"/>
        <a:ext cx="1784285" cy="3512918"/>
      </dsp:txXfrm>
    </dsp:sp>
    <dsp:sp modelId="{C801486D-9460-4412-88AC-BFDA4594180F}">
      <dsp:nvSpPr>
        <dsp:cNvPr id="0" name=""/>
        <dsp:cNvSpPr/>
      </dsp:nvSpPr>
      <dsp:spPr>
        <a:xfrm>
          <a:off x="9918510" y="469837"/>
          <a:ext cx="89214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244DC-A168-4C4F-93CA-BE50E3CF5512}">
      <dsp:nvSpPr>
        <dsp:cNvPr id="0" name=""/>
        <dsp:cNvSpPr/>
      </dsp:nvSpPr>
      <dsp:spPr>
        <a:xfrm>
          <a:off x="10417644" y="76864"/>
          <a:ext cx="786018" cy="786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2" tIns="30502" rIns="30502" bIns="30502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6</a:t>
          </a:r>
        </a:p>
      </dsp:txBody>
      <dsp:txXfrm>
        <a:off x="10532754" y="191974"/>
        <a:ext cx="555798" cy="555798"/>
      </dsp:txXfrm>
    </dsp:sp>
    <dsp:sp modelId="{8430B1DE-61F3-4B9D-8A5B-2E8AD667A3D0}">
      <dsp:nvSpPr>
        <dsp:cNvPr id="0" name=""/>
        <dsp:cNvSpPr/>
      </dsp:nvSpPr>
      <dsp:spPr>
        <a:xfrm>
          <a:off x="9918510" y="1028482"/>
          <a:ext cx="1784285" cy="38697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46" tIns="165100" rIns="140746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Самі рішення є адміністративними інструментами застосування права Союзу.</a:t>
          </a:r>
          <a:endParaRPr lang="en-US" sz="1400" kern="1200" dirty="0"/>
        </a:p>
      </dsp:txBody>
      <dsp:txXfrm>
        <a:off x="9918510" y="1385339"/>
        <a:ext cx="1784285" cy="3512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F1E76-D8D5-47E4-9A5A-1381C5ABF16C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плюралізм,</a:t>
          </a:r>
          <a:endParaRPr lang="en-US" sz="3100" kern="1200"/>
        </a:p>
      </dsp:txBody>
      <dsp:txXfrm>
        <a:off x="307345" y="1546"/>
        <a:ext cx="3222855" cy="1933713"/>
      </dsp:txXfrm>
    </dsp:sp>
    <dsp:sp modelId="{0E5D645A-ED88-4E6A-A991-4696FECB846B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недискримінація, </a:t>
          </a:r>
          <a:endParaRPr lang="en-US" sz="3100" kern="1200"/>
        </a:p>
      </dsp:txBody>
      <dsp:txXfrm>
        <a:off x="3852486" y="1546"/>
        <a:ext cx="3222855" cy="1933713"/>
      </dsp:txXfrm>
    </dsp:sp>
    <dsp:sp modelId="{7CB8A17B-A847-4455-8A23-2ED976D18B81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толерантність,</a:t>
          </a:r>
          <a:endParaRPr lang="en-US" sz="3100" kern="1200"/>
        </a:p>
      </dsp:txBody>
      <dsp:txXfrm>
        <a:off x="7397627" y="1546"/>
        <a:ext cx="3222855" cy="1933713"/>
      </dsp:txXfrm>
    </dsp:sp>
    <dsp:sp modelId="{74E1235B-700B-40E3-964B-ED416676AD0A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правосуддя, </a:t>
          </a:r>
          <a:endParaRPr lang="en-US" sz="3100" kern="1200"/>
        </a:p>
      </dsp:txBody>
      <dsp:txXfrm>
        <a:off x="307345" y="2257545"/>
        <a:ext cx="3222855" cy="1933713"/>
      </dsp:txXfrm>
    </dsp:sp>
    <dsp:sp modelId="{956EF2E6-2111-462E-B27B-AE9B0FA47A46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солідарність</a:t>
          </a:r>
          <a:endParaRPr lang="en-US" sz="3100" kern="1200"/>
        </a:p>
      </dsp:txBody>
      <dsp:txXfrm>
        <a:off x="3852486" y="2257545"/>
        <a:ext cx="3222855" cy="1933713"/>
      </dsp:txXfrm>
    </dsp:sp>
    <dsp:sp modelId="{C35BA36E-7717-455D-A7D1-B8A1FA5A3188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та рівність жінок і чоловіків. </a:t>
          </a:r>
          <a:endParaRPr lang="en-US" sz="3100" kern="1200"/>
        </a:p>
      </dsp:txBody>
      <dsp:txXfrm>
        <a:off x="7397627" y="2257545"/>
        <a:ext cx="3222855" cy="193371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90477-E59A-4DC3-AC50-7263FF84FD27}">
      <dsp:nvSpPr>
        <dsp:cNvPr id="0" name=""/>
        <dsp:cNvSpPr/>
      </dsp:nvSpPr>
      <dsp:spPr>
        <a:xfrm>
          <a:off x="0" y="594220"/>
          <a:ext cx="11739717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співвідношення права ЄС з правовими системами держав-членів (верховенства права ЄС над національним правом держав-членів, прямої дії права ЄС); </a:t>
          </a:r>
          <a:endParaRPr lang="en-US" sz="2400" kern="1200" dirty="0"/>
        </a:p>
      </dsp:txBody>
      <dsp:txXfrm>
        <a:off x="46606" y="640826"/>
        <a:ext cx="11646505" cy="861507"/>
      </dsp:txXfrm>
    </dsp:sp>
    <dsp:sp modelId="{E8632374-1B7E-40B6-A9F5-3EB511E1E63F}">
      <dsp:nvSpPr>
        <dsp:cNvPr id="0" name=""/>
        <dsp:cNvSpPr/>
      </dsp:nvSpPr>
      <dsp:spPr>
        <a:xfrm>
          <a:off x="0" y="1618060"/>
          <a:ext cx="11739717" cy="95471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функціонування ЄС, які визначають порядок реалізації наданих йому повноважень (принципи пропорційності, </a:t>
          </a:r>
          <a:r>
            <a:rPr lang="uk-UA" sz="2400" kern="1200" dirty="0" err="1"/>
            <a:t>субсидіарності</a:t>
          </a:r>
          <a:r>
            <a:rPr lang="uk-UA" sz="2400" kern="1200" dirty="0"/>
            <a:t> тощо); </a:t>
          </a:r>
          <a:endParaRPr lang="en-US" sz="2400" kern="1200" dirty="0"/>
        </a:p>
      </dsp:txBody>
      <dsp:txXfrm>
        <a:off x="46606" y="1664666"/>
        <a:ext cx="11646505" cy="861507"/>
      </dsp:txXfrm>
    </dsp:sp>
    <dsp:sp modelId="{E9771F8E-5F1E-4A53-B0AD-E09193B44B15}">
      <dsp:nvSpPr>
        <dsp:cNvPr id="0" name=""/>
        <dsp:cNvSpPr/>
      </dsp:nvSpPr>
      <dsp:spPr>
        <a:xfrm>
          <a:off x="0" y="2641900"/>
          <a:ext cx="11739717" cy="95471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спеціальні принципи права ЄС, які застосовуються в рамках окремих галузей або сфер правового регулювання в ЄС;</a:t>
          </a:r>
          <a:endParaRPr lang="en-US" sz="2400" kern="1200"/>
        </a:p>
      </dsp:txBody>
      <dsp:txXfrm>
        <a:off x="46606" y="2688506"/>
        <a:ext cx="11646505" cy="861507"/>
      </dsp:txXfrm>
    </dsp:sp>
    <dsp:sp modelId="{60E87DC0-A397-4655-B487-15F26A785194}">
      <dsp:nvSpPr>
        <dsp:cNvPr id="0" name=""/>
        <dsp:cNvSpPr/>
      </dsp:nvSpPr>
      <dsp:spPr>
        <a:xfrm>
          <a:off x="0" y="3665740"/>
          <a:ext cx="11739717" cy="954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загальні принципи права ЄС — керівні засади правового регулювання, які діють у всіх сферах компетенції ЄС та, водночас, притаманні демократичним правовим системам</a:t>
          </a:r>
          <a:endParaRPr lang="en-US" sz="2400" kern="1200"/>
        </a:p>
      </dsp:txBody>
      <dsp:txXfrm>
        <a:off x="46606" y="3712346"/>
        <a:ext cx="11646505" cy="86150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B511F-7273-4EC2-B420-AEBDAA2EB030}">
      <dsp:nvSpPr>
        <dsp:cNvPr id="0" name=""/>
        <dsp:cNvSpPr/>
      </dsp:nvSpPr>
      <dsp:spPr>
        <a:xfrm>
          <a:off x="837" y="1039187"/>
          <a:ext cx="3264435" cy="19586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його базові засади встановлюється установчими договорами спільноти; </a:t>
          </a:r>
          <a:endParaRPr lang="en-US" sz="1800" kern="1200"/>
        </a:p>
      </dsp:txBody>
      <dsp:txXfrm>
        <a:off x="837" y="1039187"/>
        <a:ext cx="3264435" cy="1958661"/>
      </dsp:txXfrm>
    </dsp:sp>
    <dsp:sp modelId="{22C3407E-5394-46D6-A183-EA1AAAA36CC6}">
      <dsp:nvSpPr>
        <dsp:cNvPr id="0" name=""/>
        <dsp:cNvSpPr/>
      </dsp:nvSpPr>
      <dsp:spPr>
        <a:xfrm>
          <a:off x="3591716" y="1039187"/>
          <a:ext cx="3264435" cy="19586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суб’єктами правопорядку спільнот є не лише держави, а й їх громадяни та громади; </a:t>
          </a:r>
          <a:endParaRPr lang="en-US" sz="1800" kern="1200"/>
        </a:p>
      </dsp:txBody>
      <dsp:txXfrm>
        <a:off x="3591716" y="1039187"/>
        <a:ext cx="3264435" cy="1958661"/>
      </dsp:txXfrm>
    </dsp:sp>
    <dsp:sp modelId="{BD57AAB4-117B-451B-9C30-47992F28E4F2}">
      <dsp:nvSpPr>
        <dsp:cNvPr id="0" name=""/>
        <dsp:cNvSpPr/>
      </dsp:nvSpPr>
      <dsp:spPr>
        <a:xfrm>
          <a:off x="837" y="3324292"/>
          <a:ext cx="3264435" cy="19586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правопорядок співтовариства має примат по відношенню до національних правових порядків країн-членів спільноти; </a:t>
          </a:r>
          <a:endParaRPr lang="en-US" sz="1800" kern="1200"/>
        </a:p>
      </dsp:txBody>
      <dsp:txXfrm>
        <a:off x="837" y="3324292"/>
        <a:ext cx="3264435" cy="1958661"/>
      </dsp:txXfrm>
    </dsp:sp>
    <dsp:sp modelId="{C85FEDF5-E19E-4068-8D25-B1BA0AA73DB5}">
      <dsp:nvSpPr>
        <dsp:cNvPr id="0" name=""/>
        <dsp:cNvSpPr/>
      </dsp:nvSpPr>
      <dsp:spPr>
        <a:xfrm>
          <a:off x="3591716" y="3324292"/>
          <a:ext cx="3264435" cy="19586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правопорядок спільноти передбачає пряму дію багатьох норм, що безпосередньо застосовуються стосовно громадян держав, які входять до спільноти.</a:t>
          </a:r>
          <a:endParaRPr lang="en-US" sz="1800" kern="1200"/>
        </a:p>
      </dsp:txBody>
      <dsp:txXfrm>
        <a:off x="3591716" y="3324292"/>
        <a:ext cx="3264435" cy="1958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33D84-7F86-4D76-B92B-2BC5675DB94D}">
      <dsp:nvSpPr>
        <dsp:cNvPr id="0" name=""/>
        <dsp:cNvSpPr/>
      </dsp:nvSpPr>
      <dsp:spPr>
        <a:xfrm>
          <a:off x="853" y="0"/>
          <a:ext cx="3457633" cy="36894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0" i="0" kern="1200" dirty="0"/>
            <a:t>забезпечення функціонування внутрішнього ринку без внутрішніх кордонів, де забезпечено вільний рух товарів, осіб, послуг та капіталу;</a:t>
          </a:r>
          <a:endParaRPr lang="en-US" sz="1900" kern="1200" dirty="0"/>
        </a:p>
      </dsp:txBody>
      <dsp:txXfrm>
        <a:off x="853" y="1475762"/>
        <a:ext cx="3457633" cy="2213643"/>
      </dsp:txXfrm>
    </dsp:sp>
    <dsp:sp modelId="{57A1ECEF-B5CC-492D-A5F4-A9D85AC3D3BF}">
      <dsp:nvSpPr>
        <dsp:cNvPr id="0" name=""/>
        <dsp:cNvSpPr/>
      </dsp:nvSpPr>
      <dsp:spPr>
        <a:xfrm>
          <a:off x="853" y="0"/>
          <a:ext cx="3457633" cy="1475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53" y="0"/>
        <a:ext cx="3457633" cy="1475762"/>
      </dsp:txXfrm>
    </dsp:sp>
    <dsp:sp modelId="{36A87FBA-F5C1-48FD-A6AF-26C9E5F90210}">
      <dsp:nvSpPr>
        <dsp:cNvPr id="0" name=""/>
        <dsp:cNvSpPr/>
      </dsp:nvSpPr>
      <dsp:spPr>
        <a:xfrm>
          <a:off x="3735097" y="0"/>
          <a:ext cx="3457633" cy="368940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0" i="0" kern="1200" dirty="0"/>
            <a:t>розвиток простору свободи, безпеки та правосуддя без внутрішніх кордонів; </a:t>
          </a:r>
          <a:endParaRPr lang="en-US" sz="1900" kern="1200" dirty="0"/>
        </a:p>
      </dsp:txBody>
      <dsp:txXfrm>
        <a:off x="3735097" y="1475762"/>
        <a:ext cx="3457633" cy="2213643"/>
      </dsp:txXfrm>
    </dsp:sp>
    <dsp:sp modelId="{8E92D34D-F9C6-457C-B0CC-91A3A546EFFD}">
      <dsp:nvSpPr>
        <dsp:cNvPr id="0" name=""/>
        <dsp:cNvSpPr/>
      </dsp:nvSpPr>
      <dsp:spPr>
        <a:xfrm>
          <a:off x="3735097" y="0"/>
          <a:ext cx="3457633" cy="1475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35097" y="0"/>
        <a:ext cx="3457633" cy="1475762"/>
      </dsp:txXfrm>
    </dsp:sp>
    <dsp:sp modelId="{B88F123A-B600-4A0A-93C8-440E979F3216}">
      <dsp:nvSpPr>
        <dsp:cNvPr id="0" name=""/>
        <dsp:cNvSpPr/>
      </dsp:nvSpPr>
      <dsp:spPr>
        <a:xfrm>
          <a:off x="7469341" y="0"/>
          <a:ext cx="3457633" cy="368940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0" i="0" kern="1200" dirty="0"/>
            <a:t>підтримання економічної, соціальної та територіальної єдності держав-членів.</a:t>
          </a:r>
          <a:endParaRPr lang="en-US" sz="1900" kern="1200" dirty="0"/>
        </a:p>
      </dsp:txBody>
      <dsp:txXfrm>
        <a:off x="7469341" y="1475762"/>
        <a:ext cx="3457633" cy="2213643"/>
      </dsp:txXfrm>
    </dsp:sp>
    <dsp:sp modelId="{78ACD076-B9E0-4FCE-AFC5-28C467B07A50}">
      <dsp:nvSpPr>
        <dsp:cNvPr id="0" name=""/>
        <dsp:cNvSpPr/>
      </dsp:nvSpPr>
      <dsp:spPr>
        <a:xfrm>
          <a:off x="7469341" y="0"/>
          <a:ext cx="3457633" cy="1475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469341" y="0"/>
        <a:ext cx="3457633" cy="1475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E6198-F24D-48C8-85AF-EE789888513E}">
      <dsp:nvSpPr>
        <dsp:cNvPr id="0" name=""/>
        <dsp:cNvSpPr/>
      </dsp:nvSpPr>
      <dsp:spPr>
        <a:xfrm>
          <a:off x="671988" y="580"/>
          <a:ext cx="2742307" cy="1645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принцип поваги до основних прав людини; </a:t>
          </a:r>
          <a:endParaRPr lang="en-US" sz="2500" kern="1200"/>
        </a:p>
      </dsp:txBody>
      <dsp:txXfrm>
        <a:off x="671988" y="580"/>
        <a:ext cx="2742307" cy="1645384"/>
      </dsp:txXfrm>
    </dsp:sp>
    <dsp:sp modelId="{C8C7B571-4599-4277-92D5-7AF57AF3DF81}">
      <dsp:nvSpPr>
        <dsp:cNvPr id="0" name=""/>
        <dsp:cNvSpPr/>
      </dsp:nvSpPr>
      <dsp:spPr>
        <a:xfrm>
          <a:off x="3688526" y="580"/>
          <a:ext cx="2742307" cy="16453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принцип єдиної правосуб’єктності; </a:t>
          </a:r>
          <a:endParaRPr lang="en-US" sz="2500" kern="1200"/>
        </a:p>
      </dsp:txBody>
      <dsp:txXfrm>
        <a:off x="3688526" y="580"/>
        <a:ext cx="2742307" cy="1645384"/>
      </dsp:txXfrm>
    </dsp:sp>
    <dsp:sp modelId="{AB23EE03-5623-4102-9A26-F47182425FE3}">
      <dsp:nvSpPr>
        <dsp:cNvPr id="0" name=""/>
        <dsp:cNvSpPr/>
      </dsp:nvSpPr>
      <dsp:spPr>
        <a:xfrm>
          <a:off x="6705064" y="580"/>
          <a:ext cx="2742307" cy="16453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принцип субсидіарності; </a:t>
          </a:r>
          <a:endParaRPr lang="en-US" sz="2500" kern="1200"/>
        </a:p>
      </dsp:txBody>
      <dsp:txXfrm>
        <a:off x="6705064" y="580"/>
        <a:ext cx="2742307" cy="1645384"/>
      </dsp:txXfrm>
    </dsp:sp>
    <dsp:sp modelId="{DB66FC44-246E-4AF7-A9EC-7A00DCCBC179}">
      <dsp:nvSpPr>
        <dsp:cNvPr id="0" name=""/>
        <dsp:cNvSpPr/>
      </dsp:nvSpPr>
      <dsp:spPr>
        <a:xfrm>
          <a:off x="671988" y="1920195"/>
          <a:ext cx="2742307" cy="16453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принцип пропорційності;</a:t>
          </a:r>
          <a:endParaRPr lang="en-US" sz="2500" kern="1200"/>
        </a:p>
      </dsp:txBody>
      <dsp:txXfrm>
        <a:off x="671988" y="1920195"/>
        <a:ext cx="2742307" cy="1645384"/>
      </dsp:txXfrm>
    </dsp:sp>
    <dsp:sp modelId="{559A5C04-FC4F-4D8D-BC2E-27716C13E53C}">
      <dsp:nvSpPr>
        <dsp:cNvPr id="0" name=""/>
        <dsp:cNvSpPr/>
      </dsp:nvSpPr>
      <dsp:spPr>
        <a:xfrm>
          <a:off x="3688526" y="1920195"/>
          <a:ext cx="2742307" cy="16453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принцип сумлінної співпраці;</a:t>
          </a:r>
          <a:endParaRPr lang="en-US" sz="2500" kern="1200"/>
        </a:p>
      </dsp:txBody>
      <dsp:txXfrm>
        <a:off x="3688526" y="1920195"/>
        <a:ext cx="2742307" cy="1645384"/>
      </dsp:txXfrm>
    </dsp:sp>
    <dsp:sp modelId="{9EFFB333-37BE-4EC8-A3C4-7905AE8D0875}">
      <dsp:nvSpPr>
        <dsp:cNvPr id="0" name=""/>
        <dsp:cNvSpPr/>
      </dsp:nvSpPr>
      <dsp:spPr>
        <a:xfrm>
          <a:off x="6705064" y="1920195"/>
          <a:ext cx="2742307" cy="1645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принцип інституційної рівноваги.</a:t>
          </a:r>
          <a:endParaRPr lang="en-US" sz="2500" kern="1200"/>
        </a:p>
      </dsp:txBody>
      <dsp:txXfrm>
        <a:off x="6705064" y="1920195"/>
        <a:ext cx="2742307" cy="1645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566F8-66BF-4A87-A061-C0954ADED476}">
      <dsp:nvSpPr>
        <dsp:cNvPr id="0" name=""/>
        <dsp:cNvSpPr/>
      </dsp:nvSpPr>
      <dsp:spPr>
        <a:xfrm>
          <a:off x="0" y="167096"/>
          <a:ext cx="7708489" cy="11977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u="sng" kern="1200" dirty="0">
              <a:solidFill>
                <a:schemeClr val="accent1">
                  <a:lumMod val="50000"/>
                </a:schemeClr>
              </a:solidFill>
            </a:rPr>
            <a:t>Відкритість. </a:t>
          </a:r>
          <a:r>
            <a:rPr lang="uk-UA" sz="1700" kern="1200" dirty="0"/>
            <a:t>Інституції повинні працювати більш відкрито. Вони повинні активно обмінюватись інформацією з державами-членами ЄС стосовно того, що робить ЄС та які рішення він приймає участь. </a:t>
          </a:r>
          <a:endParaRPr lang="en-US" sz="1700" kern="1200" dirty="0"/>
        </a:p>
      </dsp:txBody>
      <dsp:txXfrm>
        <a:off x="58469" y="225565"/>
        <a:ext cx="7591551" cy="1080812"/>
      </dsp:txXfrm>
    </dsp:sp>
    <dsp:sp modelId="{E296165B-2298-43E7-808D-03A0B0E34912}">
      <dsp:nvSpPr>
        <dsp:cNvPr id="0" name=""/>
        <dsp:cNvSpPr/>
      </dsp:nvSpPr>
      <dsp:spPr>
        <a:xfrm>
          <a:off x="0" y="1413807"/>
          <a:ext cx="7708489" cy="119775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u="sng" kern="1200" dirty="0">
              <a:solidFill>
                <a:schemeClr val="accent1">
                  <a:lumMod val="50000"/>
                </a:schemeClr>
              </a:solidFill>
            </a:rPr>
            <a:t>Якість, </a:t>
          </a:r>
          <a:r>
            <a:rPr lang="uk-UA" sz="1700" b="1" u="sng" kern="1200" dirty="0" err="1">
              <a:solidFill>
                <a:schemeClr val="accent1">
                  <a:lumMod val="50000"/>
                </a:schemeClr>
              </a:solidFill>
            </a:rPr>
            <a:t>релевантність</a:t>
          </a:r>
          <a:r>
            <a:rPr lang="uk-UA" sz="1700" b="1" u="sng" kern="1200" dirty="0">
              <a:solidFill>
                <a:schemeClr val="accent1">
                  <a:lumMod val="50000"/>
                </a:schemeClr>
              </a:solidFill>
            </a:rPr>
            <a:t> та ефективність </a:t>
          </a:r>
          <a:r>
            <a:rPr lang="uk-UA" sz="1700" kern="1200" dirty="0"/>
            <a:t>політики ЄС залежить від участі широкого кола осіб та організацій на всьому шляху творення політики – від її планування до впровадження. </a:t>
          </a:r>
          <a:endParaRPr lang="en-US" sz="1700" kern="1200" dirty="0"/>
        </a:p>
      </dsp:txBody>
      <dsp:txXfrm>
        <a:off x="58469" y="1472276"/>
        <a:ext cx="7591551" cy="1080812"/>
      </dsp:txXfrm>
    </dsp:sp>
    <dsp:sp modelId="{5524510C-773A-40A2-BCFD-5A6DE0A9CB14}">
      <dsp:nvSpPr>
        <dsp:cNvPr id="0" name=""/>
        <dsp:cNvSpPr/>
      </dsp:nvSpPr>
      <dsp:spPr>
        <a:xfrm>
          <a:off x="0" y="2660518"/>
          <a:ext cx="7708489" cy="119775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u="sng" kern="1200" dirty="0">
              <a:solidFill>
                <a:schemeClr val="accent1">
                  <a:lumMod val="50000"/>
                </a:schemeClr>
              </a:solidFill>
            </a:rPr>
            <a:t>Підзвітність. </a:t>
          </a:r>
          <a:r>
            <a:rPr lang="uk-UA" sz="1700" kern="1200" dirty="0"/>
            <a:t>Ролі у законодавчому та виконавчому процесах повинні бути більш зрозумілими. Кожна з інституцій ЄС повинна пояснювати і брати відповідальність за те, що вона робить для Європи. </a:t>
          </a:r>
          <a:endParaRPr lang="en-US" sz="1700" kern="1200" dirty="0"/>
        </a:p>
      </dsp:txBody>
      <dsp:txXfrm>
        <a:off x="58469" y="2718987"/>
        <a:ext cx="7591551" cy="1080812"/>
      </dsp:txXfrm>
    </dsp:sp>
    <dsp:sp modelId="{5FD8463E-C2BA-4498-BEA3-E148B1F53FE1}">
      <dsp:nvSpPr>
        <dsp:cNvPr id="0" name=""/>
        <dsp:cNvSpPr/>
      </dsp:nvSpPr>
      <dsp:spPr>
        <a:xfrm>
          <a:off x="0" y="3907228"/>
          <a:ext cx="7708489" cy="119775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u="sng" kern="1200" dirty="0">
              <a:solidFill>
                <a:schemeClr val="accent1">
                  <a:lumMod val="50000"/>
                </a:schemeClr>
              </a:solidFill>
            </a:rPr>
            <a:t>Ефективність. </a:t>
          </a:r>
          <a:r>
            <a:rPr lang="uk-UA" sz="1700" kern="1200" dirty="0"/>
            <a:t>Політика повинна бути ефективною і своєчасною, такою, що забезпечує все на підставі чітких завдань, оцінки майбутнього впливу з використанням попереднього досвіду. </a:t>
          </a:r>
          <a:endParaRPr lang="en-US" sz="1700" kern="1200" dirty="0"/>
        </a:p>
      </dsp:txBody>
      <dsp:txXfrm>
        <a:off x="58469" y="3965697"/>
        <a:ext cx="7591551" cy="1080812"/>
      </dsp:txXfrm>
    </dsp:sp>
    <dsp:sp modelId="{D062B007-5D17-4693-970B-16F881403439}">
      <dsp:nvSpPr>
        <dsp:cNvPr id="0" name=""/>
        <dsp:cNvSpPr/>
      </dsp:nvSpPr>
      <dsp:spPr>
        <a:xfrm>
          <a:off x="0" y="5153939"/>
          <a:ext cx="7708489" cy="119775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u="sng" kern="1200" dirty="0">
              <a:solidFill>
                <a:schemeClr val="accent1">
                  <a:lumMod val="50000"/>
                </a:schemeClr>
              </a:solidFill>
            </a:rPr>
            <a:t>Узгодженість</a:t>
          </a:r>
          <a:r>
            <a:rPr lang="uk-UA" sz="1700" kern="1200" dirty="0"/>
            <a:t>. Політика та всі рішення повинні бути легкозрозумілими. Потреба в узгодженості постійно зростає внаслідок різноманітності присутньої в ЄС. Регіональна та місцева влада все частіше бере участь у реалізації політики ЄС, що посилює важливість узгоджених дій. </a:t>
          </a:r>
          <a:endParaRPr lang="en-US" sz="1700" kern="1200" dirty="0"/>
        </a:p>
      </dsp:txBody>
      <dsp:txXfrm>
        <a:off x="58469" y="5212408"/>
        <a:ext cx="7591551" cy="10808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51F9B-7224-46EA-B02A-B6C48C44CF41}">
      <dsp:nvSpPr>
        <dsp:cNvPr id="0" name=""/>
        <dsp:cNvSpPr/>
      </dsp:nvSpPr>
      <dsp:spPr>
        <a:xfrm>
          <a:off x="1283" y="606436"/>
          <a:ext cx="4505585" cy="3955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6A3E69-7965-4703-9444-E7F5FFEE24F6}">
      <dsp:nvSpPr>
        <dsp:cNvPr id="0" name=""/>
        <dsp:cNvSpPr/>
      </dsp:nvSpPr>
      <dsp:spPr>
        <a:xfrm>
          <a:off x="501904" y="1082025"/>
          <a:ext cx="4505585" cy="3955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0" kern="1200" dirty="0"/>
            <a:t>У рішенні у справі </a:t>
          </a:r>
          <a:r>
            <a:rPr lang="uk-UA" sz="2100" u="sng" kern="1200" dirty="0">
              <a:hlinkClick xmlns:r="http://schemas.openxmlformats.org/officeDocument/2006/relationships" r:id="rId1"/>
            </a:rPr>
            <a:t>26/62 </a:t>
          </a:r>
          <a:r>
            <a:rPr lang="en-US" sz="2100" i="1" u="sng" kern="1200" dirty="0">
              <a:hlinkClick xmlns:r="http://schemas.openxmlformats.org/officeDocument/2006/relationships" r:id="rId1"/>
            </a:rPr>
            <a:t>Van </a:t>
          </a:r>
          <a:r>
            <a:rPr lang="en-US" sz="2100" i="1" u="sng" kern="1200" dirty="0" err="1">
              <a:hlinkClick xmlns:r="http://schemas.openxmlformats.org/officeDocument/2006/relationships" r:id="rId1"/>
            </a:rPr>
            <a:t>Gend</a:t>
          </a:r>
          <a:r>
            <a:rPr lang="en-US" sz="2100" i="1" u="sng" kern="1200" dirty="0">
              <a:hlinkClick xmlns:r="http://schemas.openxmlformats.org/officeDocument/2006/relationships" r:id="rId1"/>
            </a:rPr>
            <a:t> </a:t>
          </a:r>
          <a:r>
            <a:rPr lang="en-US" sz="2100" i="1" u="sng" kern="1200" dirty="0" err="1">
              <a:hlinkClick xmlns:r="http://schemas.openxmlformats.org/officeDocument/2006/relationships" r:id="rId1"/>
            </a:rPr>
            <a:t>en</a:t>
          </a:r>
          <a:r>
            <a:rPr lang="en-US" sz="2100" i="1" u="sng" kern="1200" dirty="0">
              <a:hlinkClick xmlns:r="http://schemas.openxmlformats.org/officeDocument/2006/relationships" r:id="rId1"/>
            </a:rPr>
            <a:t> Loos</a:t>
          </a:r>
          <a:r>
            <a:rPr lang="en-US" sz="2100" b="0" kern="1200" dirty="0"/>
            <a:t> </a:t>
          </a:r>
          <a:r>
            <a:rPr lang="uk-UA" sz="2100" b="0" kern="1200" dirty="0"/>
            <a:t>Суд Правосуддя  обґрунтував, що «Співтовариство [Союз] створює новий правовий порядок у міжнародному праві, на користь якого держави обмежили свої суверенні права, хоча і в обмежених сферах, і суб’єктами якого є не лише держави-члени, а також їх громадяни»</a:t>
          </a:r>
          <a:endParaRPr lang="en-US" sz="2100" kern="1200" dirty="0"/>
        </a:p>
      </dsp:txBody>
      <dsp:txXfrm>
        <a:off x="617749" y="1197870"/>
        <a:ext cx="4273895" cy="3723564"/>
      </dsp:txXfrm>
    </dsp:sp>
    <dsp:sp modelId="{6CAF2676-D558-48E9-8A58-E79F3A9AA01E}">
      <dsp:nvSpPr>
        <dsp:cNvPr id="0" name=""/>
        <dsp:cNvSpPr/>
      </dsp:nvSpPr>
      <dsp:spPr>
        <a:xfrm>
          <a:off x="5508110" y="606436"/>
          <a:ext cx="4505585" cy="3817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EAF56C-7D94-489A-AFA0-695114093CDF}">
      <dsp:nvSpPr>
        <dsp:cNvPr id="0" name=""/>
        <dsp:cNvSpPr/>
      </dsp:nvSpPr>
      <dsp:spPr>
        <a:xfrm>
          <a:off x="6008730" y="1082025"/>
          <a:ext cx="4505585" cy="3817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0" kern="1200" dirty="0"/>
            <a:t>Такий же підхід було розвинуто у рішенні у </a:t>
          </a:r>
          <a:r>
            <a:rPr lang="uk-UA" sz="2100" i="1" u="sng" kern="1200" dirty="0"/>
            <a:t>справі 6/64 </a:t>
          </a:r>
          <a:r>
            <a:rPr lang="en-US" sz="2100" i="1" u="sng" kern="1200" dirty="0"/>
            <a:t>Costa v. ENEL</a:t>
          </a:r>
          <a:r>
            <a:rPr lang="en-US" sz="2100" b="0" kern="1200" dirty="0"/>
            <a:t>, </a:t>
          </a:r>
          <a:r>
            <a:rPr lang="uk-UA" sz="2100" b="0" kern="1200" dirty="0"/>
            <a:t>де підкреслювалося: «На відміну від звичайних міжнародних угод, Договір про Європейське економічне співтовариство створив свою власну правову систему, яка …стала невід’ємною частиною правових систем держав-членів і якої їх суди зобов’язані дотримуватися».</a:t>
          </a:r>
          <a:endParaRPr lang="en-US" sz="2100" kern="1200" dirty="0"/>
        </a:p>
      </dsp:txBody>
      <dsp:txXfrm>
        <a:off x="6120544" y="1193839"/>
        <a:ext cx="4281957" cy="35939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14B44-723B-4467-95AD-A261CCF05B26}">
      <dsp:nvSpPr>
        <dsp:cNvPr id="0" name=""/>
        <dsp:cNvSpPr/>
      </dsp:nvSpPr>
      <dsp:spPr>
        <a:xfrm>
          <a:off x="2835677" y="693123"/>
          <a:ext cx="535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607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89325" y="736012"/>
        <a:ext cx="28310" cy="5662"/>
      </dsp:txXfrm>
    </dsp:sp>
    <dsp:sp modelId="{7D302035-602F-4EAA-8AA2-19225A411178}">
      <dsp:nvSpPr>
        <dsp:cNvPr id="0" name=""/>
        <dsp:cNvSpPr/>
      </dsp:nvSpPr>
      <dsp:spPr>
        <a:xfrm>
          <a:off x="166800" y="311"/>
          <a:ext cx="2670676" cy="14770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29" tIns="126621" rIns="120629" bIns="1266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Право ЄС </a:t>
          </a:r>
          <a:r>
            <a:rPr lang="ru-RU" sz="1400" b="0" kern="1200" dirty="0" err="1"/>
            <a:t>має</a:t>
          </a:r>
          <a:r>
            <a:rPr lang="ru-RU" sz="1400" b="0" kern="1200" dirty="0"/>
            <a:t> </a:t>
          </a:r>
          <a:r>
            <a:rPr lang="ru-RU" sz="1400" b="0" kern="1200" dirty="0" err="1"/>
            <a:t>наднаціональний</a:t>
          </a:r>
          <a:r>
            <a:rPr lang="ru-RU" sz="1400" b="0" kern="1200" dirty="0"/>
            <a:t> характер, </a:t>
          </a:r>
          <a:r>
            <a:rPr lang="ru-RU" sz="1400" b="0" kern="1200" dirty="0" err="1"/>
            <a:t>оскільки</a:t>
          </a:r>
          <a:r>
            <a:rPr lang="ru-RU" sz="1400" b="0" kern="1200" dirty="0"/>
            <a:t> </a:t>
          </a:r>
          <a:r>
            <a:rPr lang="ru-RU" sz="1400" b="0" kern="1200" dirty="0" err="1"/>
            <a:t>має</a:t>
          </a:r>
          <a:r>
            <a:rPr lang="ru-RU" sz="1400" b="0" kern="1200" dirty="0"/>
            <a:t> </a:t>
          </a:r>
          <a:r>
            <a:rPr lang="ru-RU" sz="1400" b="0" kern="1200" dirty="0" err="1"/>
            <a:t>вищу</a:t>
          </a:r>
          <a:r>
            <a:rPr lang="ru-RU" sz="1400" b="0" kern="1200" dirty="0"/>
            <a:t> </a:t>
          </a:r>
          <a:r>
            <a:rPr lang="ru-RU" sz="1400" b="0" kern="1200" dirty="0" err="1"/>
            <a:t>юридичну</a:t>
          </a:r>
          <a:r>
            <a:rPr lang="ru-RU" sz="1400" b="0" kern="1200" dirty="0"/>
            <a:t> силу </a:t>
          </a:r>
          <a:r>
            <a:rPr lang="ru-RU" sz="1400" b="0" kern="1200" dirty="0" err="1"/>
            <a:t>щодо</a:t>
          </a:r>
          <a:r>
            <a:rPr lang="ru-RU" sz="1400" b="0" kern="1200" dirty="0"/>
            <a:t> </a:t>
          </a:r>
          <a:r>
            <a:rPr lang="ru-RU" sz="1400" b="0" kern="1200" dirty="0" err="1"/>
            <a:t>національного</a:t>
          </a:r>
          <a:r>
            <a:rPr lang="ru-RU" sz="1400" b="0" kern="1200" dirty="0"/>
            <a:t> права держав-</a:t>
          </a:r>
          <a:r>
            <a:rPr lang="ru-RU" sz="1400" b="0" kern="1200" dirty="0" err="1"/>
            <a:t>членів</a:t>
          </a:r>
          <a:r>
            <a:rPr lang="ru-RU" sz="1400" b="0" kern="1200" dirty="0"/>
            <a:t>.</a:t>
          </a:r>
          <a:endParaRPr lang="en-US" sz="1400" kern="1200" dirty="0"/>
        </a:p>
      </dsp:txBody>
      <dsp:txXfrm>
        <a:off x="166800" y="311"/>
        <a:ext cx="2670676" cy="1477062"/>
      </dsp:txXfrm>
    </dsp:sp>
    <dsp:sp modelId="{F3539C8D-8F6F-4458-9780-FC26DD0D9F2E}">
      <dsp:nvSpPr>
        <dsp:cNvPr id="0" name=""/>
        <dsp:cNvSpPr/>
      </dsp:nvSpPr>
      <dsp:spPr>
        <a:xfrm>
          <a:off x="1518103" y="1475574"/>
          <a:ext cx="3252442" cy="535607"/>
        </a:xfrm>
        <a:custGeom>
          <a:avLst/>
          <a:gdLst/>
          <a:ahLst/>
          <a:cxnLst/>
          <a:rect l="0" t="0" r="0" b="0"/>
          <a:pathLst>
            <a:path>
              <a:moveTo>
                <a:pt x="3252442" y="0"/>
              </a:moveTo>
              <a:lnTo>
                <a:pt x="3252442" y="284903"/>
              </a:lnTo>
              <a:lnTo>
                <a:pt x="0" y="284903"/>
              </a:lnTo>
              <a:lnTo>
                <a:pt x="0" y="535607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1790" y="1740547"/>
        <a:ext cx="165067" cy="5662"/>
      </dsp:txXfrm>
    </dsp:sp>
    <dsp:sp modelId="{362932C2-DF64-4370-ADD8-BF3230FB77A5}">
      <dsp:nvSpPr>
        <dsp:cNvPr id="0" name=""/>
        <dsp:cNvSpPr/>
      </dsp:nvSpPr>
      <dsp:spPr>
        <a:xfrm>
          <a:off x="3403684" y="311"/>
          <a:ext cx="2733722" cy="14770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29" tIns="126621" rIns="120629" bIns="1266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Право ЄС </a:t>
          </a:r>
          <a:r>
            <a:rPr lang="ru-RU" sz="1400" b="0" kern="1200" dirty="0" err="1"/>
            <a:t>має</a:t>
          </a:r>
          <a:r>
            <a:rPr lang="ru-RU" sz="1400" b="0" kern="1200" dirty="0"/>
            <a:t> </a:t>
          </a:r>
          <a:r>
            <a:rPr lang="ru-RU" sz="1400" b="0" kern="1200" dirty="0" err="1"/>
            <a:t>пряму</a:t>
          </a:r>
          <a:r>
            <a:rPr lang="ru-RU" sz="1400" b="0" kern="1200" dirty="0"/>
            <a:t> </a:t>
          </a:r>
          <a:r>
            <a:rPr lang="ru-RU" sz="1400" b="0" kern="1200" dirty="0" err="1"/>
            <a:t>дію</a:t>
          </a:r>
          <a:r>
            <a:rPr lang="ru-RU" sz="1400" b="0" kern="1200" dirty="0"/>
            <a:t> в </a:t>
          </a:r>
          <a:r>
            <a:rPr lang="ru-RU" sz="1400" b="0" kern="1200" dirty="0" err="1"/>
            <a:t>національному</a:t>
          </a:r>
          <a:r>
            <a:rPr lang="ru-RU" sz="1400" b="0" kern="1200" dirty="0"/>
            <a:t> </a:t>
          </a:r>
          <a:r>
            <a:rPr lang="ru-RU" sz="1400" b="0" kern="1200" dirty="0" err="1"/>
            <a:t>праві</a:t>
          </a:r>
          <a:r>
            <a:rPr lang="ru-RU" sz="1400" b="0" kern="1200" dirty="0"/>
            <a:t> держав-</a:t>
          </a:r>
          <a:r>
            <a:rPr lang="ru-RU" sz="1400" b="0" kern="1200" dirty="0" err="1"/>
            <a:t>членів</a:t>
          </a:r>
          <a:r>
            <a:rPr lang="ru-RU" sz="1400" b="0" kern="1200" dirty="0"/>
            <a:t>. </a:t>
          </a:r>
          <a:endParaRPr lang="en-US" sz="1400" kern="1200" dirty="0"/>
        </a:p>
      </dsp:txBody>
      <dsp:txXfrm>
        <a:off x="3403684" y="311"/>
        <a:ext cx="2733722" cy="1477062"/>
      </dsp:txXfrm>
    </dsp:sp>
    <dsp:sp modelId="{C7C706F2-AF16-4439-9B45-9A3AAAF1B1C2}">
      <dsp:nvSpPr>
        <dsp:cNvPr id="0" name=""/>
        <dsp:cNvSpPr/>
      </dsp:nvSpPr>
      <dsp:spPr>
        <a:xfrm>
          <a:off x="2867606" y="2736393"/>
          <a:ext cx="535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607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21255" y="2779281"/>
        <a:ext cx="28310" cy="5662"/>
      </dsp:txXfrm>
    </dsp:sp>
    <dsp:sp modelId="{3E3734DE-19BF-42CF-923A-463DF75DEA7E}">
      <dsp:nvSpPr>
        <dsp:cNvPr id="0" name=""/>
        <dsp:cNvSpPr/>
      </dsp:nvSpPr>
      <dsp:spPr>
        <a:xfrm>
          <a:off x="166800" y="2043581"/>
          <a:ext cx="2702606" cy="14770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29" tIns="126621" rIns="120629" bIns="1266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kern="1200" dirty="0"/>
            <a:t>За своєю спрямованістю право ЄС є інтеграційним, оскільки запроваджує єдині, уніфіковані правила поведінки</a:t>
          </a:r>
          <a:endParaRPr lang="en-US" sz="1400" kern="1200" dirty="0"/>
        </a:p>
      </dsp:txBody>
      <dsp:txXfrm>
        <a:off x="166800" y="2043581"/>
        <a:ext cx="2702606" cy="1477062"/>
      </dsp:txXfrm>
    </dsp:sp>
    <dsp:sp modelId="{39CC27D3-3BE3-47EE-9B21-DAE8A5D4BFCB}">
      <dsp:nvSpPr>
        <dsp:cNvPr id="0" name=""/>
        <dsp:cNvSpPr/>
      </dsp:nvSpPr>
      <dsp:spPr>
        <a:xfrm>
          <a:off x="1397686" y="3518844"/>
          <a:ext cx="3502706" cy="535607"/>
        </a:xfrm>
        <a:custGeom>
          <a:avLst/>
          <a:gdLst/>
          <a:ahLst/>
          <a:cxnLst/>
          <a:rect l="0" t="0" r="0" b="0"/>
          <a:pathLst>
            <a:path>
              <a:moveTo>
                <a:pt x="3502706" y="0"/>
              </a:moveTo>
              <a:lnTo>
                <a:pt x="3502706" y="284903"/>
              </a:lnTo>
              <a:lnTo>
                <a:pt x="0" y="284903"/>
              </a:lnTo>
              <a:lnTo>
                <a:pt x="0" y="535607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0334" y="3783816"/>
        <a:ext cx="177408" cy="5662"/>
      </dsp:txXfrm>
    </dsp:sp>
    <dsp:sp modelId="{28F2643B-6A5C-4292-8407-1B908C380181}">
      <dsp:nvSpPr>
        <dsp:cNvPr id="0" name=""/>
        <dsp:cNvSpPr/>
      </dsp:nvSpPr>
      <dsp:spPr>
        <a:xfrm>
          <a:off x="3435613" y="2043581"/>
          <a:ext cx="2929556" cy="14770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29" tIns="126621" rIns="120629" bIns="1266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Право ЄС </a:t>
          </a:r>
          <a:r>
            <a:rPr lang="ru-RU" sz="1400" b="0" kern="1200" dirty="0" err="1"/>
            <a:t>суттєво</a:t>
          </a:r>
          <a:r>
            <a:rPr lang="ru-RU" sz="1400" b="0" kern="1200" dirty="0"/>
            <a:t> </a:t>
          </a:r>
          <a:r>
            <a:rPr lang="ru-RU" sz="1400" b="0" kern="1200" dirty="0" err="1"/>
            <a:t>впливає</a:t>
          </a:r>
          <a:r>
            <a:rPr lang="ru-RU" sz="1400" b="0" kern="1200" dirty="0"/>
            <a:t> на </a:t>
          </a:r>
          <a:r>
            <a:rPr lang="ru-RU" sz="1400" b="0" kern="1200" dirty="0" err="1"/>
            <a:t>національне</a:t>
          </a:r>
          <a:r>
            <a:rPr lang="ru-RU" sz="1400" b="0" kern="1200" dirty="0"/>
            <a:t> право держав-</a:t>
          </a:r>
          <a:r>
            <a:rPr lang="ru-RU" sz="1400" b="0" kern="1200" dirty="0" err="1"/>
            <a:t>членів</a:t>
          </a:r>
          <a:r>
            <a:rPr lang="ru-RU" sz="1400" b="0" kern="1200" dirty="0"/>
            <a:t> та  </a:t>
          </a:r>
          <a:r>
            <a:rPr lang="ru-RU" sz="1400" b="0" kern="1200" dirty="0" err="1"/>
            <a:t>визначає</a:t>
          </a:r>
          <a:r>
            <a:rPr lang="ru-RU" sz="1400" b="0" kern="1200" dirty="0"/>
            <a:t> </a:t>
          </a:r>
          <a:r>
            <a:rPr lang="ru-RU" sz="1400" b="0" kern="1200" dirty="0" err="1"/>
            <a:t>розвиток</a:t>
          </a:r>
          <a:r>
            <a:rPr lang="ru-RU" sz="1400" b="0" kern="1200" dirty="0"/>
            <a:t> </a:t>
          </a:r>
          <a:r>
            <a:rPr lang="ru-RU" sz="1400" b="0" kern="1200" dirty="0" err="1"/>
            <a:t>національних</a:t>
          </a:r>
          <a:r>
            <a:rPr lang="ru-RU" sz="1400" b="0" kern="1200" dirty="0"/>
            <a:t> </a:t>
          </a:r>
          <a:r>
            <a:rPr lang="ru-RU" sz="1400" b="0" kern="1200" dirty="0" err="1"/>
            <a:t>правових</a:t>
          </a:r>
          <a:r>
            <a:rPr lang="ru-RU" sz="1400" b="0" kern="1200" dirty="0"/>
            <a:t> систем держав-</a:t>
          </a:r>
          <a:r>
            <a:rPr lang="ru-RU" sz="1400" b="0" kern="1200" dirty="0" err="1"/>
            <a:t>членів</a:t>
          </a:r>
          <a:r>
            <a:rPr lang="ru-RU" sz="1400" b="0" kern="1200" dirty="0"/>
            <a:t>. </a:t>
          </a:r>
          <a:endParaRPr lang="en-US" sz="1400" kern="1200" dirty="0"/>
        </a:p>
      </dsp:txBody>
      <dsp:txXfrm>
        <a:off x="3435613" y="2043581"/>
        <a:ext cx="2929556" cy="1477062"/>
      </dsp:txXfrm>
    </dsp:sp>
    <dsp:sp modelId="{916C4ED5-1280-40B7-9D86-EF46B7B29A66}">
      <dsp:nvSpPr>
        <dsp:cNvPr id="0" name=""/>
        <dsp:cNvSpPr/>
      </dsp:nvSpPr>
      <dsp:spPr>
        <a:xfrm>
          <a:off x="2626771" y="4779662"/>
          <a:ext cx="535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607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80420" y="4822551"/>
        <a:ext cx="28310" cy="5662"/>
      </dsp:txXfrm>
    </dsp:sp>
    <dsp:sp modelId="{CC2224D9-116C-4C8C-8F13-5B447E631F7E}">
      <dsp:nvSpPr>
        <dsp:cNvPr id="0" name=""/>
        <dsp:cNvSpPr/>
      </dsp:nvSpPr>
      <dsp:spPr>
        <a:xfrm>
          <a:off x="166800" y="4086851"/>
          <a:ext cx="2461770" cy="14770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29" tIns="126621" rIns="120629" bIns="1266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 err="1"/>
            <a:t>Крім</a:t>
          </a:r>
          <a:r>
            <a:rPr lang="ru-RU" sz="1400" b="0" kern="1200" dirty="0"/>
            <a:t> того, право ЄС </a:t>
          </a:r>
          <a:r>
            <a:rPr lang="ru-RU" sz="1400" b="0" kern="1200" dirty="0" err="1"/>
            <a:t>здійснює</a:t>
          </a:r>
          <a:r>
            <a:rPr lang="ru-RU" sz="1400" b="0" kern="1200" dirty="0"/>
            <a:t> </a:t>
          </a:r>
          <a:r>
            <a:rPr lang="ru-RU" sz="1400" b="0" kern="1200" dirty="0" err="1"/>
            <a:t>значний</a:t>
          </a:r>
          <a:r>
            <a:rPr lang="ru-RU" sz="1400" b="0" kern="1200" dirty="0"/>
            <a:t> </a:t>
          </a:r>
          <a:r>
            <a:rPr lang="ru-RU" sz="1400" b="0" kern="1200" dirty="0" err="1"/>
            <a:t>вплив</a:t>
          </a:r>
          <a:r>
            <a:rPr lang="ru-RU" sz="1400" b="0" kern="1200" dirty="0"/>
            <a:t> на </a:t>
          </a:r>
          <a:r>
            <a:rPr lang="ru-RU" sz="1400" b="0" kern="1200" dirty="0" err="1"/>
            <a:t>правові</a:t>
          </a:r>
          <a:r>
            <a:rPr lang="ru-RU" sz="1400" b="0" kern="1200" dirty="0"/>
            <a:t> </a:t>
          </a:r>
          <a:r>
            <a:rPr lang="ru-RU" sz="1400" b="0" kern="1200" dirty="0" err="1"/>
            <a:t>системи</a:t>
          </a:r>
          <a:r>
            <a:rPr lang="ru-RU" sz="1400" b="0" kern="1200" dirty="0"/>
            <a:t> </a:t>
          </a:r>
          <a:r>
            <a:rPr lang="ru-RU" sz="1400" b="0" kern="1200" dirty="0" err="1"/>
            <a:t>третіх</a:t>
          </a:r>
          <a:r>
            <a:rPr lang="ru-RU" sz="1400" b="0" kern="1200" dirty="0"/>
            <a:t> </a:t>
          </a:r>
          <a:r>
            <a:rPr lang="ru-RU" sz="1400" b="0" kern="1200" dirty="0" err="1"/>
            <a:t>країн</a:t>
          </a:r>
          <a:r>
            <a:rPr lang="ru-RU" sz="1400" b="0" kern="1200" dirty="0"/>
            <a:t>.</a:t>
          </a:r>
          <a:endParaRPr lang="en-US" sz="1400" kern="1200" dirty="0"/>
        </a:p>
      </dsp:txBody>
      <dsp:txXfrm>
        <a:off x="166800" y="4086851"/>
        <a:ext cx="2461770" cy="1477062"/>
      </dsp:txXfrm>
    </dsp:sp>
    <dsp:sp modelId="{F063A048-764A-48E3-A6CE-FC3E64E956D9}">
      <dsp:nvSpPr>
        <dsp:cNvPr id="0" name=""/>
        <dsp:cNvSpPr/>
      </dsp:nvSpPr>
      <dsp:spPr>
        <a:xfrm>
          <a:off x="3194778" y="4086851"/>
          <a:ext cx="3442343" cy="14770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29" tIns="126621" rIns="120629" bIns="1266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Для права ЄС </a:t>
          </a:r>
          <a:r>
            <a:rPr lang="ru-RU" sz="1400" b="0" kern="1200" dirty="0" err="1"/>
            <a:t>характерні</a:t>
          </a:r>
          <a:r>
            <a:rPr lang="ru-RU" sz="1400" b="0" kern="1200" dirty="0"/>
            <a:t> </a:t>
          </a:r>
          <a:r>
            <a:rPr lang="ru-RU" sz="1400" b="0" kern="1200" dirty="0" err="1"/>
            <a:t>власні</a:t>
          </a:r>
          <a:r>
            <a:rPr lang="ru-RU" sz="1400" b="0" kern="1200" dirty="0"/>
            <a:t> структура і </a:t>
          </a:r>
          <a:r>
            <a:rPr lang="ru-RU" sz="1400" b="0" kern="1200" dirty="0" err="1"/>
            <a:t>джерела</a:t>
          </a:r>
          <a:r>
            <a:rPr lang="ru-RU" sz="1400" b="0" kern="1200" dirty="0"/>
            <a:t> права, </a:t>
          </a:r>
          <a:r>
            <a:rPr lang="ru-RU" sz="1400" b="0" kern="1200" dirty="0" err="1"/>
            <a:t>форми</a:t>
          </a:r>
          <a:r>
            <a:rPr lang="ru-RU" sz="1400" b="0" kern="1200" dirty="0"/>
            <a:t> </a:t>
          </a:r>
          <a:r>
            <a:rPr lang="ru-RU" sz="1400" b="0" kern="1200" dirty="0" err="1"/>
            <a:t>правотворчості</a:t>
          </a:r>
          <a:r>
            <a:rPr lang="ru-RU" sz="1400" b="0" kern="1200" dirty="0"/>
            <a:t> й </a:t>
          </a:r>
          <a:r>
            <a:rPr lang="ru-RU" sz="1400" b="0" kern="1200" dirty="0" err="1"/>
            <a:t>правозастосування</a:t>
          </a:r>
          <a:r>
            <a:rPr lang="ru-RU" sz="1400" b="0" kern="1200" dirty="0"/>
            <a:t>, </a:t>
          </a:r>
          <a:r>
            <a:rPr lang="ru-RU" sz="1400" b="0" kern="1200" dirty="0" err="1"/>
            <a:t>специфічні</a:t>
          </a:r>
          <a:r>
            <a:rPr lang="ru-RU" sz="1400" b="0" kern="1200" dirty="0"/>
            <a:t> </a:t>
          </a:r>
          <a:r>
            <a:rPr lang="ru-RU" sz="1400" b="0" kern="1200" dirty="0" err="1"/>
            <a:t>механізми</a:t>
          </a:r>
          <a:r>
            <a:rPr lang="ru-RU" sz="1400" b="0" kern="1200" dirty="0"/>
            <a:t> </a:t>
          </a:r>
          <a:r>
            <a:rPr lang="ru-RU" sz="1400" b="0" kern="1200" dirty="0" err="1"/>
            <a:t>захисту</a:t>
          </a:r>
          <a:r>
            <a:rPr lang="ru-RU" sz="1400" b="0" kern="1200" dirty="0"/>
            <a:t> </a:t>
          </a:r>
          <a:r>
            <a:rPr lang="ru-RU" sz="1400" b="0" kern="1200" dirty="0" err="1"/>
            <a:t>від</a:t>
          </a:r>
          <a:r>
            <a:rPr lang="ru-RU" sz="1400" b="0" kern="1200" dirty="0"/>
            <a:t> </a:t>
          </a:r>
          <a:r>
            <a:rPr lang="ru-RU" sz="1400" b="0" kern="1200" dirty="0" err="1"/>
            <a:t>можливих</a:t>
          </a:r>
          <a:r>
            <a:rPr lang="ru-RU" sz="1400" b="0" kern="1200" dirty="0"/>
            <a:t> </a:t>
          </a:r>
          <a:r>
            <a:rPr lang="ru-RU" sz="1400" b="0" kern="1200" dirty="0" err="1"/>
            <a:t>порушень</a:t>
          </a:r>
          <a:r>
            <a:rPr lang="ru-RU" sz="1400" b="0" kern="1200" dirty="0"/>
            <a:t>.</a:t>
          </a:r>
          <a:endParaRPr lang="en-US" sz="1400" kern="1200" dirty="0"/>
        </a:p>
      </dsp:txBody>
      <dsp:txXfrm>
        <a:off x="3194778" y="4086851"/>
        <a:ext cx="3442343" cy="14770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03A35-EA6F-4B3A-B282-1821FC57BC91}">
      <dsp:nvSpPr>
        <dsp:cNvPr id="0" name=""/>
        <dsp:cNvSpPr/>
      </dsp:nvSpPr>
      <dsp:spPr>
        <a:xfrm>
          <a:off x="0" y="38506"/>
          <a:ext cx="10515600" cy="13191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kern="1200" dirty="0"/>
            <a:t>1) за способом </a:t>
          </a:r>
          <a:r>
            <a:rPr lang="ru-RU" sz="5500" kern="1200" dirty="0" err="1"/>
            <a:t>утворення</a:t>
          </a:r>
          <a:r>
            <a:rPr lang="ru-RU" sz="5500" kern="1200" dirty="0"/>
            <a:t>: </a:t>
          </a:r>
          <a:endParaRPr lang="en-US" sz="5500" kern="1200" dirty="0"/>
        </a:p>
      </dsp:txBody>
      <dsp:txXfrm>
        <a:off x="64397" y="102903"/>
        <a:ext cx="10386806" cy="1190381"/>
      </dsp:txXfrm>
    </dsp:sp>
    <dsp:sp modelId="{26CE73E8-0C57-4C63-BCC5-3022F228182F}">
      <dsp:nvSpPr>
        <dsp:cNvPr id="0" name=""/>
        <dsp:cNvSpPr/>
      </dsp:nvSpPr>
      <dsp:spPr>
        <a:xfrm>
          <a:off x="0" y="1516081"/>
          <a:ext cx="10515600" cy="13191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– </a:t>
          </a:r>
          <a:r>
            <a:rPr lang="ru-RU" sz="3600" kern="1200" dirty="0" err="1"/>
            <a:t>первинні</a:t>
          </a:r>
          <a:r>
            <a:rPr lang="ru-RU" sz="3600" kern="1200" dirty="0"/>
            <a:t> (</a:t>
          </a:r>
          <a:r>
            <a:rPr lang="ru-RU" sz="3600" kern="1200" dirty="0" err="1"/>
            <a:t>основні</a:t>
          </a:r>
          <a:r>
            <a:rPr lang="ru-RU" sz="3600" kern="1200" dirty="0"/>
            <a:t>);</a:t>
          </a:r>
          <a:endParaRPr lang="en-US" sz="3600" kern="1200" dirty="0"/>
        </a:p>
      </dsp:txBody>
      <dsp:txXfrm>
        <a:off x="64397" y="1580478"/>
        <a:ext cx="10386806" cy="1190381"/>
      </dsp:txXfrm>
    </dsp:sp>
    <dsp:sp modelId="{BC593526-FF54-437D-A695-DC6DEC17ED44}">
      <dsp:nvSpPr>
        <dsp:cNvPr id="0" name=""/>
        <dsp:cNvSpPr/>
      </dsp:nvSpPr>
      <dsp:spPr>
        <a:xfrm>
          <a:off x="0" y="2993656"/>
          <a:ext cx="10515600" cy="13191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– </a:t>
          </a:r>
          <a:r>
            <a:rPr lang="ru-RU" sz="4000" kern="1200" dirty="0" err="1"/>
            <a:t>вторинні</a:t>
          </a:r>
          <a:r>
            <a:rPr lang="ru-RU" sz="4000" kern="1200" dirty="0"/>
            <a:t> (</a:t>
          </a:r>
          <a:r>
            <a:rPr lang="ru-RU" sz="4000" kern="1200" dirty="0" err="1"/>
            <a:t>похідні</a:t>
          </a:r>
          <a:r>
            <a:rPr lang="ru-RU" sz="4000" kern="1200" dirty="0"/>
            <a:t>).</a:t>
          </a:r>
          <a:endParaRPr lang="en-US" sz="4000" kern="1200" dirty="0"/>
        </a:p>
      </dsp:txBody>
      <dsp:txXfrm>
        <a:off x="64397" y="3058053"/>
        <a:ext cx="10386806" cy="11903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B14E0-7DF9-4E26-A0F4-6C5A0DEE52EA}">
      <dsp:nvSpPr>
        <dsp:cNvPr id="0" name=""/>
        <dsp:cNvSpPr/>
      </dsp:nvSpPr>
      <dsp:spPr>
        <a:xfrm>
          <a:off x="0" y="0"/>
          <a:ext cx="8938260" cy="13057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а) за юридичною формою ухвалений як регламент, директива або рішення, що має юридично обов’язкову силу (рекомендації та висновки юридично обов’язкової сили не мають, відтак не є законодавчими актами); </a:t>
          </a:r>
          <a:endParaRPr lang="en-US" sz="1800" kern="1200"/>
        </a:p>
      </dsp:txBody>
      <dsp:txXfrm>
        <a:off x="38244" y="38244"/>
        <a:ext cx="7529240" cy="1229275"/>
      </dsp:txXfrm>
    </dsp:sp>
    <dsp:sp modelId="{E9E21FC7-E611-46FA-B64B-2EACED05B689}">
      <dsp:nvSpPr>
        <dsp:cNvPr id="0" name=""/>
        <dsp:cNvSpPr/>
      </dsp:nvSpPr>
      <dsp:spPr>
        <a:xfrm>
          <a:off x="788669" y="1523390"/>
          <a:ext cx="8938260" cy="130576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б) прийнятий відповідними суб’єктами (інституціями): Європейським Парламентом або Радою (якщо, приміром, акт ухвалено під назвою «регламент» іншою інституцією (ЄЦБ, Європейською комісією), то він не буде вважатися законодавчим актом); </a:t>
          </a:r>
          <a:endParaRPr lang="en-US" sz="1800" kern="1200"/>
        </a:p>
      </dsp:txBody>
      <dsp:txXfrm>
        <a:off x="826913" y="1561634"/>
        <a:ext cx="7224355" cy="1229275"/>
      </dsp:txXfrm>
    </dsp:sp>
    <dsp:sp modelId="{D74BF629-ECBD-4300-AA59-C9E3DC218E4D}">
      <dsp:nvSpPr>
        <dsp:cNvPr id="0" name=""/>
        <dsp:cNvSpPr/>
      </dsp:nvSpPr>
      <dsp:spPr>
        <a:xfrm>
          <a:off x="1577339" y="3046780"/>
          <a:ext cx="8938260" cy="130576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в) прийнятий з дотриманням законодавчої процедури (звичайної або спеціальної) (ст. 289 ДФЄС)</a:t>
          </a:r>
          <a:endParaRPr lang="en-US" sz="1800" kern="1200"/>
        </a:p>
      </dsp:txBody>
      <dsp:txXfrm>
        <a:off x="1615583" y="3085024"/>
        <a:ext cx="7224355" cy="1229275"/>
      </dsp:txXfrm>
    </dsp:sp>
    <dsp:sp modelId="{E141B4FC-AE40-480D-A547-969C171F529B}">
      <dsp:nvSpPr>
        <dsp:cNvPr id="0" name=""/>
        <dsp:cNvSpPr/>
      </dsp:nvSpPr>
      <dsp:spPr>
        <a:xfrm>
          <a:off x="8089513" y="990203"/>
          <a:ext cx="848746" cy="848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481" y="990203"/>
        <a:ext cx="466810" cy="638681"/>
      </dsp:txXfrm>
    </dsp:sp>
    <dsp:sp modelId="{2CB0552C-54DD-46EB-B232-FD9EEB13A8A5}">
      <dsp:nvSpPr>
        <dsp:cNvPr id="0" name=""/>
        <dsp:cNvSpPr/>
      </dsp:nvSpPr>
      <dsp:spPr>
        <a:xfrm>
          <a:off x="8878183" y="2504889"/>
          <a:ext cx="848746" cy="848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151" y="2504889"/>
        <a:ext cx="466810" cy="638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52F26-E58C-EB72-908A-E868BA4F0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7789A2-3344-F146-CCDC-E0E79D662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CB092A-902B-7957-273D-F9D7A3E3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CF2ED-A43F-A3AD-124C-8F02C719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45B097-4764-668F-360F-73648AE1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59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DAD0B-4BC3-6E81-0072-44DCC6C2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34F874-40C5-3E7C-F6D7-62AE0193C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C1EA63-2780-B377-3A8A-25571850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315-D2EA-9642-5473-2001547E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74D01D-CD10-E906-9C5B-8382AC77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80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5C18EC-66A5-42BC-877A-E51D3BA85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44121ED-9B66-435B-4495-1963AF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81CF03-8985-6CC1-D447-027AC895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1D9261-DE8A-7BD3-0D2B-214E4AD3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BBD4CC5-0515-716F-CBD3-778583C6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89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ABBA0-C4AC-984F-F658-78718AF3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AF2ADA-0662-AD2C-C002-409730C94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D8232E-ED30-6615-4F1B-9D13565D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F1BAFE-8C46-2DD5-8CDA-0F28FF09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EA3E4E-83A6-DA25-CB5C-9F44FB22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159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8D1BF-5E53-FE74-49F7-69C27C45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458700-FF39-4CF6-153F-F55415C96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E45752-801D-B880-0DEB-294C4CA8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9E3C28-B416-9F89-5238-74B28C72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3CD0E8-1ADE-2ED0-3DB5-148F1725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3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4C108-4E3D-7303-D76E-14887155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CA6E1-92E7-B9E5-8F72-BDB85F23C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A28573F-8BB0-15EE-06CD-41462E464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ED6D80-1F94-ADB3-C234-B08D365D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21C6CE-BE97-AF49-9E46-84C01874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5CBA4C-A3B0-453A-BF8F-64CDEE72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875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2F1A5-87D2-58A0-B1A3-3A28F943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BBA910-E742-20E2-3EFC-0C4B79F89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0781586-E398-AC20-9153-577B86241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010DC34-0AAC-B7AD-4141-21DFA8F6C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0FE7E04-FC9F-D5DB-0702-ABE3EF948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ECBE8EF-5B71-8FDB-8A48-16049129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6B032D2-0898-293F-9944-80FF6632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DEABCF-0E69-4530-8485-8F6ACDAD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80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455F0-7DF5-9005-2213-95A3EFD9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C3AEA86-1112-4A16-1EEE-00F42CDE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3B06C3E-C031-1C32-9C26-100AF488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7C8D1F1-EE7D-5B3A-A825-847C8651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652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838CA6A-A46D-1A15-E2BD-80B5D8BF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D1747CC-CACB-245D-5EE9-B84E29A1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603C47C-3D3B-4499-4B13-6F94C049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263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2EBD9-6DCC-7B73-9408-02A46EA3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6A5768-8F54-7A9B-11B0-266D105D9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AAC82C0-24C1-6375-59FE-85DA09278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E43594-598D-2ED9-FD98-EBE521D4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A062BD-0F54-61F8-FF7D-BE1B9014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85171B3-3EBD-6A34-89A2-421D41F4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236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D09C7-E870-F447-DC05-2D8E0174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B1BCC19-A305-466F-5112-89DD1209E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62F6F1B-7A7A-F550-1552-7671D553E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2DF01E3-8F64-D0F9-453A-BF4FD66A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0685-DD95-4003-A8EC-755BC57630A1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1A58BC-39BD-599C-87EE-A779EB6F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A52B330-8508-458F-0BF5-979E2C4D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87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623D96-E58A-2413-462C-E3F98754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4ED86A-A0F4-F8F6-693F-D1C24249A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015620-9A30-338E-DF95-024FC6339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80685-DD95-4003-A8EC-755BC57630A1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1EBFAB-7C61-BB38-B773-12C893CB8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562D0F-8DD5-532F-06E0-774ED6DE7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4D63B-198A-4C87-965E-FFFBB66C83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70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AA590-3FE2-02CF-2B66-7FCB7B69D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58" y="643467"/>
            <a:ext cx="5579328" cy="4567137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Джерела права Європейського Союзу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57265-9142-935B-40B5-F689062F4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5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538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8F3EC-1EB0-24F4-521A-9DF81A5C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206478"/>
            <a:ext cx="7582276" cy="6332434"/>
          </a:xfrm>
        </p:spPr>
        <p:txBody>
          <a:bodyPr anchor="ctr">
            <a:normAutofit/>
          </a:bodyPr>
          <a:lstStyle/>
          <a:p>
            <a:pPr algn="just"/>
            <a:r>
              <a:rPr lang="uk-UA" sz="2600" dirty="0"/>
              <a:t>У своїх відносинах зі світом Союз підтримує та поширює свої цінності та інтереси, сприяє захисту своїх громадян. </a:t>
            </a:r>
          </a:p>
          <a:p>
            <a:pPr algn="just"/>
            <a:r>
              <a:rPr lang="uk-UA" sz="2600" dirty="0"/>
              <a:t>Союз підтримує мир, безпеку та сталий розвиток планети, солідарність та взаємну повагу народів, вільну справедливу торгівлю, викорінення бідності та захист прав людини, зокрема прав дитини, а також суворе дотримування й розвиток міжнародного права, зокрема дотримання принципів Статуту ООН. </a:t>
            </a:r>
          </a:p>
          <a:p>
            <a:pPr algn="just"/>
            <a:r>
              <a:rPr lang="uk-UA" sz="2600" dirty="0"/>
              <a:t>Союз досягає своїх цілей належними засобами відповідно до повноважень, наданих йому Договорами.</a:t>
            </a:r>
          </a:p>
        </p:txBody>
      </p:sp>
    </p:spTree>
    <p:extLst>
      <p:ext uri="{BB962C8B-B14F-4D97-AF65-F5344CB8AC3E}">
        <p14:creationId xmlns:p14="http://schemas.microsoft.com/office/powerpoint/2010/main" val="218635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E6C14-3CE8-8FFF-80D2-47A986E9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457200"/>
            <a:ext cx="11641394" cy="1188720"/>
          </a:xfrm>
        </p:spPr>
        <p:txBody>
          <a:bodyPr>
            <a:normAutofit/>
          </a:bodyPr>
          <a:lstStyle/>
          <a:p>
            <a:pPr algn="ctr"/>
            <a:r>
              <a:rPr lang="uk-UA" sz="4200" dirty="0">
                <a:solidFill>
                  <a:schemeClr val="tx2"/>
                </a:solidFill>
              </a:rPr>
              <a:t>Принципи функціонування Європейського Союзу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147F60FA-2B2D-A71A-F8D6-0BDAF7AAE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154643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89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6A234-7A7C-402C-5CCC-CF22A420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uk-UA" sz="3600">
                <a:solidFill>
                  <a:schemeClr val="tx2"/>
                </a:solidFill>
              </a:rPr>
              <a:t>Поряд із принципами функціонування ЄС є принципи європейського врядування.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FAA76B-3F14-870E-2A0A-C1EF2BB02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051" y="804672"/>
            <a:ext cx="6145161" cy="5230368"/>
          </a:xfrm>
        </p:spPr>
        <p:txBody>
          <a:bodyPr anchor="ctr">
            <a:normAutofit/>
          </a:bodyPr>
          <a:lstStyle/>
          <a:p>
            <a:pPr algn="ctr"/>
            <a:r>
              <a:rPr lang="uk-UA" dirty="0">
                <a:solidFill>
                  <a:schemeClr val="tx2"/>
                </a:solidFill>
              </a:rPr>
              <a:t>У Білій книзі Європейського врядування, прийнятій Європейською Комісією у 2001 р., поняття врядування визначалось як «правила, процеси і поведінка, що впливають на те, яким чином застосовується влада на європейському рівні, особливо у питаннях відкритості, участі, підзвітності, ефективності та злагодженості». </a:t>
            </a:r>
          </a:p>
        </p:txBody>
      </p:sp>
    </p:spTree>
    <p:extLst>
      <p:ext uri="{BB962C8B-B14F-4D97-AF65-F5344CB8AC3E}">
        <p14:creationId xmlns:p14="http://schemas.microsoft.com/office/powerpoint/2010/main" val="6705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5A949-C91D-29A0-949D-6F6D6AE5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uk-UA" sz="2200" b="1" dirty="0">
                <a:solidFill>
                  <a:srgbClr val="FFFFFF"/>
                </a:solidFill>
              </a:rPr>
              <a:t>Біла книга визначає п’ять принципів європейського врядування, які за своїм змістом тісно пов’язані із принципами функціонування ЄС: 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B4F04BFC-42F9-340D-DEFD-DB45A2EC4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074946"/>
              </p:ext>
            </p:extLst>
          </p:nvPr>
        </p:nvGraphicFramePr>
        <p:xfrm>
          <a:off x="4218039" y="176980"/>
          <a:ext cx="7708489" cy="651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547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EB309D-2D73-807B-5F84-509C39E0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4" y="373626"/>
            <a:ext cx="6121386" cy="5803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/>
              <a:t>Всі перелічені вище принципи, як функціонування, так і європейського врядування, відображені в установчих договорах та інших актах ЄС.</a:t>
            </a:r>
          </a:p>
          <a:p>
            <a:pPr marL="0" indent="0" algn="just">
              <a:buNone/>
            </a:pPr>
            <a:endParaRPr lang="uk-UA" sz="3200" dirty="0"/>
          </a:p>
          <a:p>
            <a:pPr marL="0" indent="0" algn="just">
              <a:buNone/>
            </a:pPr>
            <a:endParaRPr lang="uk-UA" sz="3200" dirty="0"/>
          </a:p>
          <a:p>
            <a:pPr marL="0" indent="0" algn="just">
              <a:buNone/>
            </a:pPr>
            <a:r>
              <a:rPr lang="uk-UA" sz="3200" dirty="0"/>
              <a:t>!!! Дотримання цих принципів повинно сприяти стабільному розвитку ЄС та вирішенню питання ефективної взаємодії ЄС та держав-членів ЄС.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88DDE-75A1-89A0-EE07-AFC19F10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Усі нормативно-правові акти Європейського Союзу спрямовані на </a:t>
            </a:r>
            <a:endParaRPr lang="en-US" sz="4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46691A-7B99-DEF6-29A5-832B9A4BB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досягнення мети та цілей ЄС.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0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Зображення, що містить чорно-білий, мистецтво&#10;&#10;Автоматично згенерований опис">
            <a:extLst>
              <a:ext uri="{FF2B5EF4-FFF2-40B4-BE49-F238E27FC236}">
                <a16:creationId xmlns:a16="http://schemas.microsoft.com/office/drawing/2014/main" id="{9AF93CB7-52B0-41BA-DAA0-B0D65F905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552" b="101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D778B-E698-8BC0-6188-D52A63765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Особливості права ЄС було Сформульовано у судових рішеннях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CB4E3D0E-BA70-7182-BD03-4319EE14DA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859612"/>
              </p:ext>
            </p:extLst>
          </p:nvPr>
        </p:nvGraphicFramePr>
        <p:xfrm>
          <a:off x="838200" y="1317523"/>
          <a:ext cx="10515600" cy="5643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7635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01217-FACC-E358-0B2C-D07FFF5D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673770"/>
            <a:ext cx="4385187" cy="202722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FF"/>
                </a:solidFill>
              </a:rPr>
              <a:t>Особливості права Європейського Союзу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159D8624-715F-6625-2661-F4E7275AA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466641"/>
              </p:ext>
            </p:extLst>
          </p:nvPr>
        </p:nvGraphicFramePr>
        <p:xfrm>
          <a:off x="5122605" y="541607"/>
          <a:ext cx="6803923" cy="556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875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26524-F1EE-A430-39F6-8E807408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uk-UA" sz="3700" dirty="0">
                <a:solidFill>
                  <a:srgbClr val="FFFFFF"/>
                </a:solidFill>
              </a:rPr>
              <a:t>Джерелами права Європейського Союзу можна вважати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AE375D3-9C14-4814-DE25-013B96041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uk-UA" sz="3200" dirty="0"/>
              <a:t>усі форми зовнішнього вираження норм права, що прямо або опосередковано породжують юридичні зобов’язання та впливають на поведінку суб’єктів права ЄС. </a:t>
            </a:r>
          </a:p>
        </p:txBody>
      </p:sp>
    </p:spTree>
    <p:extLst>
      <p:ext uri="{BB962C8B-B14F-4D97-AF65-F5344CB8AC3E}">
        <p14:creationId xmlns:p14="http://schemas.microsoft.com/office/powerpoint/2010/main" val="2198488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3C42C-87FB-E914-3139-0F0F379B4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Джерела</a:t>
            </a:r>
            <a:r>
              <a:rPr lang="ru-RU" dirty="0"/>
              <a:t> права ЄС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за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: </a:t>
            </a:r>
            <a:endParaRPr lang="uk-UA" dirty="0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75DD5264-D612-0E99-F3AB-9342C25F4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3641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561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7A60C-2B21-DFFD-B79A-34702B2E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354" y="0"/>
            <a:ext cx="10515600" cy="1325563"/>
          </a:xfrm>
        </p:spPr>
        <p:txBody>
          <a:bodyPr/>
          <a:lstStyle/>
          <a:p>
            <a:pPr algn="ctr"/>
            <a:r>
              <a:rPr lang="uk-UA" b="1" dirty="0"/>
              <a:t>Питання на семінар 25 та 26.09.2023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612C43-D0C9-5F45-D6D4-DFA1A1811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1081548"/>
            <a:ext cx="11779045" cy="568304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/>
              <a:t>Джерела</a:t>
            </a:r>
            <a:r>
              <a:rPr lang="ru-RU" dirty="0"/>
              <a:t> права </a:t>
            </a:r>
            <a:r>
              <a:rPr lang="ru-RU" dirty="0" err="1"/>
              <a:t>Європейського</a:t>
            </a:r>
            <a:r>
              <a:rPr lang="ru-RU" dirty="0"/>
              <a:t> Союзу.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права </a:t>
            </a:r>
            <a:r>
              <a:rPr lang="ru-RU" dirty="0" err="1"/>
              <a:t>Європейського</a:t>
            </a:r>
            <a:r>
              <a:rPr lang="ru-RU" dirty="0"/>
              <a:t> Союзу.</a:t>
            </a:r>
          </a:p>
          <a:p>
            <a:pPr algn="just"/>
            <a:r>
              <a:rPr lang="ru-RU" dirty="0"/>
              <a:t> </a:t>
            </a:r>
            <a:r>
              <a:rPr lang="ru-RU" dirty="0" err="1"/>
              <a:t>Первинне</a:t>
            </a:r>
            <a:r>
              <a:rPr lang="ru-RU" dirty="0"/>
              <a:t> </a:t>
            </a:r>
            <a:r>
              <a:rPr lang="ru-RU" dirty="0" err="1"/>
              <a:t>законодавство</a:t>
            </a:r>
            <a:r>
              <a:rPr lang="ru-RU" dirty="0"/>
              <a:t>.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виокремлення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та </a:t>
            </a:r>
            <a:r>
              <a:rPr lang="ru-RU" dirty="0" err="1"/>
              <a:t>похідного</a:t>
            </a:r>
            <a:r>
              <a:rPr lang="ru-RU" dirty="0"/>
              <a:t> (</a:t>
            </a:r>
            <a:r>
              <a:rPr lang="ru-RU" dirty="0" err="1"/>
              <a:t>вторинного</a:t>
            </a:r>
            <a:r>
              <a:rPr lang="ru-RU" dirty="0"/>
              <a:t>) </a:t>
            </a:r>
            <a:r>
              <a:rPr lang="ru-RU" dirty="0" err="1"/>
              <a:t>Європейського</a:t>
            </a:r>
            <a:r>
              <a:rPr lang="ru-RU" dirty="0"/>
              <a:t> права (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союзу).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права,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Похідне</a:t>
            </a:r>
            <a:r>
              <a:rPr lang="ru-RU" dirty="0"/>
              <a:t> (</a:t>
            </a:r>
            <a:r>
              <a:rPr lang="ru-RU" dirty="0" err="1"/>
              <a:t>вторинне</a:t>
            </a:r>
            <a:r>
              <a:rPr lang="ru-RU" dirty="0"/>
              <a:t>) </a:t>
            </a:r>
            <a:r>
              <a:rPr lang="ru-RU" dirty="0" err="1"/>
              <a:t>законодавство</a:t>
            </a:r>
            <a:r>
              <a:rPr lang="ru-RU" dirty="0"/>
              <a:t>. </a:t>
            </a:r>
            <a:r>
              <a:rPr lang="ru-RU" dirty="0" err="1"/>
              <a:t>Загальна</a:t>
            </a:r>
            <a:r>
              <a:rPr lang="ru-RU" dirty="0"/>
              <a:t> характеристика </a:t>
            </a:r>
            <a:r>
              <a:rPr lang="ru-RU" dirty="0" err="1"/>
              <a:t>похідного</a:t>
            </a:r>
            <a:r>
              <a:rPr lang="ru-RU" dirty="0"/>
              <a:t> (</a:t>
            </a:r>
            <a:r>
              <a:rPr lang="ru-RU" dirty="0" err="1"/>
              <a:t>вторинного</a:t>
            </a:r>
            <a:r>
              <a:rPr lang="ru-RU" dirty="0"/>
              <a:t>) </a:t>
            </a:r>
            <a:r>
              <a:rPr lang="ru-RU" dirty="0" err="1"/>
              <a:t>законодавства</a:t>
            </a:r>
            <a:r>
              <a:rPr lang="ru-RU" dirty="0"/>
              <a:t>. </a:t>
            </a:r>
            <a:r>
              <a:rPr lang="ru-RU" dirty="0" err="1"/>
              <a:t>Пряме</a:t>
            </a:r>
            <a:r>
              <a:rPr lang="ru-RU" dirty="0"/>
              <a:t> та </a:t>
            </a:r>
            <a:r>
              <a:rPr lang="ru-RU" dirty="0" err="1"/>
              <a:t>опосередковане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вторинного</a:t>
            </a:r>
            <a:r>
              <a:rPr lang="ru-RU" dirty="0"/>
              <a:t> права.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вторинного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</a:t>
            </a:r>
            <a:r>
              <a:rPr lang="ru-RU" dirty="0" err="1"/>
              <a:t>Судові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 Роль судового прецеденту як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права. </a:t>
            </a:r>
          </a:p>
          <a:p>
            <a:pPr algn="just"/>
            <a:r>
              <a:rPr lang="ru-RU" dirty="0" err="1"/>
              <a:t>Національне</a:t>
            </a:r>
            <a:r>
              <a:rPr lang="ru-RU" dirty="0"/>
              <a:t> право як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права. Верховенство права </a:t>
            </a:r>
            <a:r>
              <a:rPr lang="ru-RU" dirty="0" err="1"/>
              <a:t>Європейського</a:t>
            </a:r>
            <a:r>
              <a:rPr lang="ru-RU" dirty="0"/>
              <a:t> Союзу та доктрина </a:t>
            </a:r>
            <a:r>
              <a:rPr lang="ru-RU" dirty="0" err="1"/>
              <a:t>прямої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Система права </a:t>
            </a:r>
            <a:r>
              <a:rPr lang="ru-RU" dirty="0" err="1"/>
              <a:t>Європейського</a:t>
            </a:r>
            <a:r>
              <a:rPr lang="ru-RU" dirty="0"/>
              <a:t> Союзу. Система права </a:t>
            </a:r>
            <a:r>
              <a:rPr lang="ru-RU" dirty="0" err="1"/>
              <a:t>Європейського</a:t>
            </a:r>
            <a:r>
              <a:rPr lang="ru-RU" dirty="0"/>
              <a:t> Союзу: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. </a:t>
            </a:r>
            <a:r>
              <a:rPr lang="ru-RU" dirty="0" err="1"/>
              <a:t>Предметний</a:t>
            </a:r>
            <a:r>
              <a:rPr lang="ru-RU" dirty="0"/>
              <a:t>, </a:t>
            </a:r>
            <a:r>
              <a:rPr lang="ru-RU" dirty="0" err="1"/>
              <a:t>функціональний</a:t>
            </a:r>
            <a:r>
              <a:rPr lang="ru-RU" dirty="0"/>
              <a:t> і </a:t>
            </a:r>
            <a:r>
              <a:rPr lang="ru-RU" dirty="0" err="1"/>
              <a:t>структурний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і </a:t>
            </a:r>
            <a:r>
              <a:rPr lang="ru-RU" dirty="0" err="1"/>
              <a:t>інститути</a:t>
            </a:r>
            <a:r>
              <a:rPr lang="ru-RU" dirty="0"/>
              <a:t> права </a:t>
            </a:r>
            <a:r>
              <a:rPr lang="ru-RU" dirty="0" err="1"/>
              <a:t>Європейського</a:t>
            </a:r>
            <a:r>
              <a:rPr lang="ru-RU" dirty="0"/>
              <a:t> Союзу. "</a:t>
            </a:r>
            <a:r>
              <a:rPr lang="ru-RU" dirty="0" err="1"/>
              <a:t>Інституційне</a:t>
            </a:r>
            <a:r>
              <a:rPr lang="ru-RU" dirty="0"/>
              <a:t>" і "</a:t>
            </a:r>
            <a:r>
              <a:rPr lang="ru-RU" dirty="0" err="1"/>
              <a:t>матеріальне</a:t>
            </a:r>
            <a:r>
              <a:rPr lang="ru-RU" dirty="0"/>
              <a:t>" право </a:t>
            </a:r>
            <a:r>
              <a:rPr lang="ru-RU" dirty="0" err="1"/>
              <a:t>Європейського</a:t>
            </a:r>
            <a:r>
              <a:rPr lang="ru-RU" dirty="0"/>
              <a:t> Союзу.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права </a:t>
            </a:r>
            <a:r>
              <a:rPr lang="ru-RU" dirty="0" err="1"/>
              <a:t>Європейського</a:t>
            </a:r>
            <a:r>
              <a:rPr lang="ru-RU" dirty="0"/>
              <a:t> Союзу. </a:t>
            </a:r>
            <a:r>
              <a:rPr lang="ru-RU" dirty="0" err="1"/>
              <a:t>Поняття</a:t>
            </a:r>
            <a:r>
              <a:rPr lang="ru-RU" dirty="0"/>
              <a:t> "</a:t>
            </a:r>
            <a:r>
              <a:rPr lang="ru-RU" dirty="0" err="1"/>
              <a:t>комунітарне</a:t>
            </a:r>
            <a:r>
              <a:rPr lang="ru-RU" dirty="0"/>
              <a:t> право".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комунітарного</a:t>
            </a:r>
            <a:r>
              <a:rPr lang="ru-RU" dirty="0"/>
              <a:t> права в </a:t>
            </a:r>
            <a:r>
              <a:rPr lang="ru-RU" dirty="0" err="1"/>
              <a:t>системі</a:t>
            </a:r>
            <a:r>
              <a:rPr lang="ru-RU" dirty="0"/>
              <a:t> права </a:t>
            </a:r>
            <a:r>
              <a:rPr lang="ru-RU" dirty="0" err="1"/>
              <a:t>Європейського</a:t>
            </a:r>
            <a:r>
              <a:rPr lang="ru-RU" dirty="0"/>
              <a:t> Союзу.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0091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2B5DE39-BA09-7B42-4003-4F8550E98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862005" flipH="1" flipV="1">
            <a:off x="851682" y="-208561"/>
            <a:ext cx="1021459" cy="1151268"/>
          </a:xfrm>
          <a:custGeom>
            <a:avLst/>
            <a:gdLst>
              <a:gd name="connsiteX0" fmla="*/ 0 w 1021459"/>
              <a:gd name="connsiteY0" fmla="*/ 480203 h 1151268"/>
              <a:gd name="connsiteX1" fmla="*/ 205383 w 1021459"/>
              <a:gd name="connsiteY1" fmla="*/ 339749 h 1151268"/>
              <a:gd name="connsiteX2" fmla="*/ 234518 w 1021459"/>
              <a:gd name="connsiteY2" fmla="*/ 370332 h 1151268"/>
              <a:gd name="connsiteX3" fmla="*/ 559218 w 1021459"/>
              <a:gd name="connsiteY3" fmla="*/ 756689 h 1151268"/>
              <a:gd name="connsiteX4" fmla="*/ 883382 w 1021459"/>
              <a:gd name="connsiteY4" fmla="*/ 0 h 1151268"/>
              <a:gd name="connsiteX5" fmla="*/ 989197 w 1021459"/>
              <a:gd name="connsiteY5" fmla="*/ 471798 h 1151268"/>
              <a:gd name="connsiteX6" fmla="*/ 1021441 w 1021459"/>
              <a:gd name="connsiteY6" fmla="*/ 716426 h 1151268"/>
              <a:gd name="connsiteX7" fmla="*/ 904281 w 1021459"/>
              <a:gd name="connsiteY7" fmla="*/ 1015641 h 1151268"/>
              <a:gd name="connsiteX8" fmla="*/ 651239 w 1021459"/>
              <a:gd name="connsiteY8" fmla="*/ 1139993 h 1151268"/>
              <a:gd name="connsiteX9" fmla="*/ 257636 w 1021459"/>
              <a:gd name="connsiteY9" fmla="*/ 1102844 h 1151268"/>
              <a:gd name="connsiteX10" fmla="*/ 67884 w 1021459"/>
              <a:gd name="connsiteY10" fmla="*/ 763595 h 1151268"/>
              <a:gd name="connsiteX11" fmla="*/ 1054 w 1021459"/>
              <a:gd name="connsiteY11" fmla="*/ 485262 h 115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1459" h="1151268">
                <a:moveTo>
                  <a:pt x="0" y="480203"/>
                </a:moveTo>
                <a:lnTo>
                  <a:pt x="205383" y="339749"/>
                </a:lnTo>
                <a:lnTo>
                  <a:pt x="234518" y="370332"/>
                </a:lnTo>
                <a:cubicBezTo>
                  <a:pt x="346512" y="495221"/>
                  <a:pt x="463425" y="650296"/>
                  <a:pt x="559218" y="756689"/>
                </a:cubicBezTo>
                <a:lnTo>
                  <a:pt x="883382" y="0"/>
                </a:lnTo>
                <a:cubicBezTo>
                  <a:pt x="926936" y="199703"/>
                  <a:pt x="968197" y="287720"/>
                  <a:pt x="989197" y="471798"/>
                </a:cubicBezTo>
                <a:lnTo>
                  <a:pt x="1021441" y="716426"/>
                </a:lnTo>
                <a:cubicBezTo>
                  <a:pt x="1022254" y="879354"/>
                  <a:pt x="997177" y="920689"/>
                  <a:pt x="904281" y="1015641"/>
                </a:cubicBezTo>
                <a:cubicBezTo>
                  <a:pt x="847918" y="1080027"/>
                  <a:pt x="759013" y="1125459"/>
                  <a:pt x="651239" y="1139993"/>
                </a:cubicBezTo>
                <a:cubicBezTo>
                  <a:pt x="543465" y="1154527"/>
                  <a:pt x="354862" y="1165577"/>
                  <a:pt x="257636" y="1102844"/>
                </a:cubicBezTo>
                <a:cubicBezTo>
                  <a:pt x="160410" y="1040111"/>
                  <a:pt x="86077" y="841634"/>
                  <a:pt x="67884" y="763595"/>
                </a:cubicBezTo>
                <a:cubicBezTo>
                  <a:pt x="50473" y="698669"/>
                  <a:pt x="25338" y="595452"/>
                  <a:pt x="1054" y="48526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3FC24A-9617-F1D0-8D4E-27F879E5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66449" y="-38918"/>
            <a:ext cx="1523437" cy="1056487"/>
            <a:chOff x="10366449" y="-38918"/>
            <a:chExt cx="1523437" cy="105648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DFFEA31-BAB2-02AE-9FB8-465E87C1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964675">
              <a:off x="10366449" y="-38918"/>
              <a:ext cx="1523437" cy="1056487"/>
            </a:xfrm>
            <a:custGeom>
              <a:avLst/>
              <a:gdLst>
                <a:gd name="connsiteX0" fmla="*/ 325537 w 1523437"/>
                <a:gd name="connsiteY0" fmla="*/ 838828 h 1056487"/>
                <a:gd name="connsiteX1" fmla="*/ 0 w 1523437"/>
                <a:gd name="connsiteY1" fmla="*/ 646392 h 1056487"/>
                <a:gd name="connsiteX2" fmla="*/ 19482 w 1523437"/>
                <a:gd name="connsiteY2" fmla="*/ 524888 h 1056487"/>
                <a:gd name="connsiteX3" fmla="*/ 187004 w 1523437"/>
                <a:gd name="connsiteY3" fmla="*/ 169991 h 1056487"/>
                <a:gd name="connsiteX4" fmla="*/ 787409 w 1523437"/>
                <a:gd name="connsiteY4" fmla="*/ 473 h 1056487"/>
                <a:gd name="connsiteX5" fmla="*/ 1214891 w 1523437"/>
                <a:gd name="connsiteY5" fmla="*/ 94289 h 1056487"/>
                <a:gd name="connsiteX6" fmla="*/ 1465991 w 1523437"/>
                <a:gd name="connsiteY6" fmla="*/ 418107 h 1056487"/>
                <a:gd name="connsiteX7" fmla="*/ 1520967 w 1523437"/>
                <a:gd name="connsiteY7" fmla="*/ 1051043 h 1056487"/>
                <a:gd name="connsiteX8" fmla="*/ 1194000 w 1523437"/>
                <a:gd name="connsiteY8" fmla="*/ 1056487 h 1056487"/>
                <a:gd name="connsiteX9" fmla="*/ 1102084 w 1523437"/>
                <a:gd name="connsiteY9" fmla="*/ 502253 h 1056487"/>
                <a:gd name="connsiteX10" fmla="*/ 897264 w 1523437"/>
                <a:gd name="connsiteY10" fmla="*/ 342960 h 1056487"/>
                <a:gd name="connsiteX11" fmla="*/ 466885 w 1523437"/>
                <a:gd name="connsiteY11" fmla="*/ 385718 h 1056487"/>
                <a:gd name="connsiteX12" fmla="*/ 328613 w 1523437"/>
                <a:gd name="connsiteY12" fmla="*/ 812953 h 105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437" h="1056487">
                  <a:moveTo>
                    <a:pt x="325537" y="838828"/>
                  </a:moveTo>
                  <a:lnTo>
                    <a:pt x="0" y="646392"/>
                  </a:lnTo>
                  <a:lnTo>
                    <a:pt x="19482" y="524888"/>
                  </a:lnTo>
                  <a:cubicBezTo>
                    <a:pt x="45296" y="386979"/>
                    <a:pt x="83552" y="275132"/>
                    <a:pt x="187004" y="169991"/>
                  </a:cubicBezTo>
                  <a:cubicBezTo>
                    <a:pt x="340679" y="32713"/>
                    <a:pt x="414535" y="-4793"/>
                    <a:pt x="787409" y="473"/>
                  </a:cubicBezTo>
                  <a:cubicBezTo>
                    <a:pt x="918118" y="3526"/>
                    <a:pt x="1101793" y="24683"/>
                    <a:pt x="1214891" y="94289"/>
                  </a:cubicBezTo>
                  <a:cubicBezTo>
                    <a:pt x="1327988" y="163895"/>
                    <a:pt x="1414979" y="258649"/>
                    <a:pt x="1465991" y="418107"/>
                  </a:cubicBezTo>
                  <a:cubicBezTo>
                    <a:pt x="1517004" y="577566"/>
                    <a:pt x="1529510" y="852336"/>
                    <a:pt x="1520967" y="1051043"/>
                  </a:cubicBezTo>
                  <a:cubicBezTo>
                    <a:pt x="1453892" y="1048474"/>
                    <a:pt x="1228525" y="1050497"/>
                    <a:pt x="1194000" y="1056487"/>
                  </a:cubicBezTo>
                  <a:cubicBezTo>
                    <a:pt x="1182161" y="808066"/>
                    <a:pt x="1151539" y="621174"/>
                    <a:pt x="1102084" y="502253"/>
                  </a:cubicBezTo>
                  <a:cubicBezTo>
                    <a:pt x="1052628" y="383332"/>
                    <a:pt x="1003131" y="362382"/>
                    <a:pt x="897264" y="342960"/>
                  </a:cubicBezTo>
                  <a:cubicBezTo>
                    <a:pt x="791398" y="323537"/>
                    <a:pt x="561660" y="307387"/>
                    <a:pt x="466885" y="385718"/>
                  </a:cubicBezTo>
                  <a:cubicBezTo>
                    <a:pt x="372109" y="464051"/>
                    <a:pt x="353596" y="685333"/>
                    <a:pt x="328613" y="81295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C1C412C-D5C4-23B4-7FA8-2EBFDB424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964675">
              <a:off x="10366449" y="-38918"/>
              <a:ext cx="1523437" cy="1056487"/>
            </a:xfrm>
            <a:custGeom>
              <a:avLst/>
              <a:gdLst>
                <a:gd name="connsiteX0" fmla="*/ 325537 w 1523437"/>
                <a:gd name="connsiteY0" fmla="*/ 838828 h 1056487"/>
                <a:gd name="connsiteX1" fmla="*/ 0 w 1523437"/>
                <a:gd name="connsiteY1" fmla="*/ 646392 h 1056487"/>
                <a:gd name="connsiteX2" fmla="*/ 19482 w 1523437"/>
                <a:gd name="connsiteY2" fmla="*/ 524888 h 1056487"/>
                <a:gd name="connsiteX3" fmla="*/ 187004 w 1523437"/>
                <a:gd name="connsiteY3" fmla="*/ 169991 h 1056487"/>
                <a:gd name="connsiteX4" fmla="*/ 787409 w 1523437"/>
                <a:gd name="connsiteY4" fmla="*/ 473 h 1056487"/>
                <a:gd name="connsiteX5" fmla="*/ 1214891 w 1523437"/>
                <a:gd name="connsiteY5" fmla="*/ 94289 h 1056487"/>
                <a:gd name="connsiteX6" fmla="*/ 1465991 w 1523437"/>
                <a:gd name="connsiteY6" fmla="*/ 418107 h 1056487"/>
                <a:gd name="connsiteX7" fmla="*/ 1520967 w 1523437"/>
                <a:gd name="connsiteY7" fmla="*/ 1051043 h 1056487"/>
                <a:gd name="connsiteX8" fmla="*/ 1194000 w 1523437"/>
                <a:gd name="connsiteY8" fmla="*/ 1056487 h 1056487"/>
                <a:gd name="connsiteX9" fmla="*/ 1102084 w 1523437"/>
                <a:gd name="connsiteY9" fmla="*/ 502253 h 1056487"/>
                <a:gd name="connsiteX10" fmla="*/ 897264 w 1523437"/>
                <a:gd name="connsiteY10" fmla="*/ 342960 h 1056487"/>
                <a:gd name="connsiteX11" fmla="*/ 466885 w 1523437"/>
                <a:gd name="connsiteY11" fmla="*/ 385718 h 1056487"/>
                <a:gd name="connsiteX12" fmla="*/ 328613 w 1523437"/>
                <a:gd name="connsiteY12" fmla="*/ 812953 h 105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437" h="1056487">
                  <a:moveTo>
                    <a:pt x="325537" y="838828"/>
                  </a:moveTo>
                  <a:lnTo>
                    <a:pt x="0" y="646392"/>
                  </a:lnTo>
                  <a:lnTo>
                    <a:pt x="19482" y="524888"/>
                  </a:lnTo>
                  <a:cubicBezTo>
                    <a:pt x="45296" y="386979"/>
                    <a:pt x="83552" y="275132"/>
                    <a:pt x="187004" y="169991"/>
                  </a:cubicBezTo>
                  <a:cubicBezTo>
                    <a:pt x="340679" y="32713"/>
                    <a:pt x="414535" y="-4793"/>
                    <a:pt x="787409" y="473"/>
                  </a:cubicBezTo>
                  <a:cubicBezTo>
                    <a:pt x="918118" y="3526"/>
                    <a:pt x="1101793" y="24683"/>
                    <a:pt x="1214891" y="94289"/>
                  </a:cubicBezTo>
                  <a:cubicBezTo>
                    <a:pt x="1327988" y="163895"/>
                    <a:pt x="1414979" y="258649"/>
                    <a:pt x="1465991" y="418107"/>
                  </a:cubicBezTo>
                  <a:cubicBezTo>
                    <a:pt x="1517004" y="577566"/>
                    <a:pt x="1529510" y="852336"/>
                    <a:pt x="1520967" y="1051043"/>
                  </a:cubicBezTo>
                  <a:cubicBezTo>
                    <a:pt x="1453892" y="1048474"/>
                    <a:pt x="1228525" y="1050497"/>
                    <a:pt x="1194000" y="1056487"/>
                  </a:cubicBezTo>
                  <a:cubicBezTo>
                    <a:pt x="1182161" y="808066"/>
                    <a:pt x="1151539" y="621174"/>
                    <a:pt x="1102084" y="502253"/>
                  </a:cubicBezTo>
                  <a:cubicBezTo>
                    <a:pt x="1052628" y="383332"/>
                    <a:pt x="1003131" y="362382"/>
                    <a:pt x="897264" y="342960"/>
                  </a:cubicBezTo>
                  <a:cubicBezTo>
                    <a:pt x="791398" y="323537"/>
                    <a:pt x="561660" y="307387"/>
                    <a:pt x="466885" y="385718"/>
                  </a:cubicBezTo>
                  <a:cubicBezTo>
                    <a:pt x="372109" y="464051"/>
                    <a:pt x="353596" y="685333"/>
                    <a:pt x="328613" y="81295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1559590-A825-F332-36C6-EF5DE8B15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1023" flipH="1">
            <a:off x="380380" y="2517858"/>
            <a:ext cx="442769" cy="445803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468508"/>
              <a:gd name="connsiteY0" fmla="*/ 326 h 4964273"/>
              <a:gd name="connsiteX1" fmla="*/ 3964140 w 4468508"/>
              <a:gd name="connsiteY1" fmla="*/ 591130 h 4964273"/>
              <a:gd name="connsiteX2" fmla="*/ 4451030 w 4468508"/>
              <a:gd name="connsiteY2" fmla="*/ 3809413 h 4964273"/>
              <a:gd name="connsiteX3" fmla="*/ 3419865 w 4468508"/>
              <a:gd name="connsiteY3" fmla="*/ 4845181 h 4964273"/>
              <a:gd name="connsiteX4" fmla="*/ 1074535 w 4468508"/>
              <a:gd name="connsiteY4" fmla="*/ 4657562 h 4964273"/>
              <a:gd name="connsiteX5" fmla="*/ 33359 w 4468508"/>
              <a:gd name="connsiteY5" fmla="*/ 2995991 h 4964273"/>
              <a:gd name="connsiteX6" fmla="*/ 592137 w 4468508"/>
              <a:gd name="connsiteY6" fmla="*/ 806182 h 4964273"/>
              <a:gd name="connsiteX7" fmla="*/ 2649000 w 4468508"/>
              <a:gd name="connsiteY7" fmla="*/ 326 h 4964273"/>
              <a:gd name="connsiteX0" fmla="*/ 2788684 w 4608192"/>
              <a:gd name="connsiteY0" fmla="*/ 326 h 4845177"/>
              <a:gd name="connsiteX1" fmla="*/ 4103824 w 4608192"/>
              <a:gd name="connsiteY1" fmla="*/ 591130 h 4845177"/>
              <a:gd name="connsiteX2" fmla="*/ 4590714 w 4608192"/>
              <a:gd name="connsiteY2" fmla="*/ 3809413 h 4845177"/>
              <a:gd name="connsiteX3" fmla="*/ 3559549 w 4608192"/>
              <a:gd name="connsiteY3" fmla="*/ 4845181 h 4845177"/>
              <a:gd name="connsiteX4" fmla="*/ 173043 w 4608192"/>
              <a:gd name="connsiteY4" fmla="*/ 2995991 h 4845177"/>
              <a:gd name="connsiteX5" fmla="*/ 731821 w 4608192"/>
              <a:gd name="connsiteY5" fmla="*/ 806182 h 4845177"/>
              <a:gd name="connsiteX6" fmla="*/ 2788684 w 4608192"/>
              <a:gd name="connsiteY6" fmla="*/ 326 h 4845177"/>
              <a:gd name="connsiteX0" fmla="*/ 2788684 w 4656382"/>
              <a:gd name="connsiteY0" fmla="*/ 326 h 4593408"/>
              <a:gd name="connsiteX1" fmla="*/ 4103824 w 4656382"/>
              <a:gd name="connsiteY1" fmla="*/ 591130 h 4593408"/>
              <a:gd name="connsiteX2" fmla="*/ 4590714 w 4656382"/>
              <a:gd name="connsiteY2" fmla="*/ 3809413 h 4593408"/>
              <a:gd name="connsiteX3" fmla="*/ 2737164 w 4656382"/>
              <a:gd name="connsiteY3" fmla="*/ 4593410 h 4593408"/>
              <a:gd name="connsiteX4" fmla="*/ 173043 w 4656382"/>
              <a:gd name="connsiteY4" fmla="*/ 2995991 h 4593408"/>
              <a:gd name="connsiteX5" fmla="*/ 731821 w 4656382"/>
              <a:gd name="connsiteY5" fmla="*/ 806182 h 4593408"/>
              <a:gd name="connsiteX6" fmla="*/ 2788684 w 4656382"/>
              <a:gd name="connsiteY6" fmla="*/ 326 h 4593408"/>
              <a:gd name="connsiteX0" fmla="*/ 2788684 w 4720632"/>
              <a:gd name="connsiteY0" fmla="*/ 326 h 4593408"/>
              <a:gd name="connsiteX1" fmla="*/ 4103824 w 4720632"/>
              <a:gd name="connsiteY1" fmla="*/ 591130 h 4593408"/>
              <a:gd name="connsiteX2" fmla="*/ 4661706 w 4720632"/>
              <a:gd name="connsiteY2" fmla="*/ 3597011 h 4593408"/>
              <a:gd name="connsiteX3" fmla="*/ 2737164 w 4720632"/>
              <a:gd name="connsiteY3" fmla="*/ 4593410 h 4593408"/>
              <a:gd name="connsiteX4" fmla="*/ 173043 w 4720632"/>
              <a:gd name="connsiteY4" fmla="*/ 2995991 h 4593408"/>
              <a:gd name="connsiteX5" fmla="*/ 731821 w 4720632"/>
              <a:gd name="connsiteY5" fmla="*/ 806182 h 4593408"/>
              <a:gd name="connsiteX6" fmla="*/ 2788684 w 4720632"/>
              <a:gd name="connsiteY6" fmla="*/ 326 h 4593408"/>
              <a:gd name="connsiteX0" fmla="*/ 2615637 w 4547585"/>
              <a:gd name="connsiteY0" fmla="*/ 326 h 4593408"/>
              <a:gd name="connsiteX1" fmla="*/ 3930777 w 4547585"/>
              <a:gd name="connsiteY1" fmla="*/ 591130 h 4593408"/>
              <a:gd name="connsiteX2" fmla="*/ 4488659 w 4547585"/>
              <a:gd name="connsiteY2" fmla="*/ 3597011 h 4593408"/>
              <a:gd name="connsiteX3" fmla="*/ 2564117 w 4547585"/>
              <a:gd name="connsiteY3" fmla="*/ 4593410 h 4593408"/>
              <a:gd name="connsiteX4" fmla="*/ -4 w 4547585"/>
              <a:gd name="connsiteY4" fmla="*/ 2995991 h 4593408"/>
              <a:gd name="connsiteX5" fmla="*/ 2615637 w 4547585"/>
              <a:gd name="connsiteY5" fmla="*/ 326 h 4593408"/>
              <a:gd name="connsiteX0" fmla="*/ 1599114 w 4547585"/>
              <a:gd name="connsiteY0" fmla="*/ 673 h 4392722"/>
              <a:gd name="connsiteX1" fmla="*/ 3930777 w 4547585"/>
              <a:gd name="connsiteY1" fmla="*/ 390444 h 4392722"/>
              <a:gd name="connsiteX2" fmla="*/ 4488659 w 4547585"/>
              <a:gd name="connsiteY2" fmla="*/ 3396325 h 4392722"/>
              <a:gd name="connsiteX3" fmla="*/ 2564117 w 4547585"/>
              <a:gd name="connsiteY3" fmla="*/ 4392724 h 4392722"/>
              <a:gd name="connsiteX4" fmla="*/ -4 w 4547585"/>
              <a:gd name="connsiteY4" fmla="*/ 2795305 h 4392722"/>
              <a:gd name="connsiteX5" fmla="*/ 1599114 w 4547585"/>
              <a:gd name="connsiteY5" fmla="*/ 673 h 4392722"/>
              <a:gd name="connsiteX0" fmla="*/ 1599114 w 4556102"/>
              <a:gd name="connsiteY0" fmla="*/ 673 h 4345138"/>
              <a:gd name="connsiteX1" fmla="*/ 3930777 w 4556102"/>
              <a:gd name="connsiteY1" fmla="*/ 390444 h 4345138"/>
              <a:gd name="connsiteX2" fmla="*/ 4488659 w 4556102"/>
              <a:gd name="connsiteY2" fmla="*/ 3396325 h 4345138"/>
              <a:gd name="connsiteX3" fmla="*/ 2425030 w 4556102"/>
              <a:gd name="connsiteY3" fmla="*/ 4345136 h 4345138"/>
              <a:gd name="connsiteX4" fmla="*/ -4 w 4556102"/>
              <a:gd name="connsiteY4" fmla="*/ 2795305 h 4345138"/>
              <a:gd name="connsiteX5" fmla="*/ 1599114 w 4556102"/>
              <a:gd name="connsiteY5" fmla="*/ 673 h 4345138"/>
              <a:gd name="connsiteX0" fmla="*/ 1308676 w 4265664"/>
              <a:gd name="connsiteY0" fmla="*/ 673 h 4345138"/>
              <a:gd name="connsiteX1" fmla="*/ 3640339 w 4265664"/>
              <a:gd name="connsiteY1" fmla="*/ 390444 h 4345138"/>
              <a:gd name="connsiteX2" fmla="*/ 4198221 w 4265664"/>
              <a:gd name="connsiteY2" fmla="*/ 3396325 h 4345138"/>
              <a:gd name="connsiteX3" fmla="*/ 2134592 w 4265664"/>
              <a:gd name="connsiteY3" fmla="*/ 4345136 h 4345138"/>
              <a:gd name="connsiteX4" fmla="*/ 2 w 4265664"/>
              <a:gd name="connsiteY4" fmla="*/ 2737868 h 4345138"/>
              <a:gd name="connsiteX5" fmla="*/ 1308676 w 4265664"/>
              <a:gd name="connsiteY5" fmla="*/ 673 h 434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5664" h="4345138">
                <a:moveTo>
                  <a:pt x="1308676" y="673"/>
                </a:moveTo>
                <a:cubicBezTo>
                  <a:pt x="1850442" y="-12337"/>
                  <a:pt x="3307336" y="165670"/>
                  <a:pt x="3640339" y="390444"/>
                </a:cubicBezTo>
                <a:cubicBezTo>
                  <a:pt x="3940677" y="1025292"/>
                  <a:pt x="4449179" y="2737210"/>
                  <a:pt x="4198221" y="3396325"/>
                </a:cubicBezTo>
                <a:cubicBezTo>
                  <a:pt x="3947263" y="4055440"/>
                  <a:pt x="2447418" y="4230167"/>
                  <a:pt x="2134592" y="4345136"/>
                </a:cubicBezTo>
                <a:cubicBezTo>
                  <a:pt x="1398314" y="4209566"/>
                  <a:pt x="471290" y="3411035"/>
                  <a:pt x="2" y="2737868"/>
                </a:cubicBezTo>
                <a:cubicBezTo>
                  <a:pt x="8589" y="1972354"/>
                  <a:pt x="653546" y="401483"/>
                  <a:pt x="1308676" y="67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3CC0718-47AC-74FB-B46C-05A00B222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353843">
            <a:off x="608361" y="1755755"/>
            <a:ext cx="1649345" cy="553473"/>
          </a:xfrm>
          <a:custGeom>
            <a:avLst/>
            <a:gdLst>
              <a:gd name="connsiteX0" fmla="*/ 77764 w 3260328"/>
              <a:gd name="connsiteY0" fmla="*/ 1037700 h 2099765"/>
              <a:gd name="connsiteX1" fmla="*/ 6059 w 3260328"/>
              <a:gd name="connsiteY1" fmla="*/ 999637 h 2099765"/>
              <a:gd name="connsiteX2" fmla="*/ 0 w 3260328"/>
              <a:gd name="connsiteY2" fmla="*/ 995566 h 2099765"/>
              <a:gd name="connsiteX3" fmla="*/ 724367 w 3260328"/>
              <a:gd name="connsiteY3" fmla="*/ 21583 h 2099765"/>
              <a:gd name="connsiteX4" fmla="*/ 782350 w 3260328"/>
              <a:gd name="connsiteY4" fmla="*/ 0 h 2099765"/>
              <a:gd name="connsiteX5" fmla="*/ 3260328 w 3260328"/>
              <a:gd name="connsiteY5" fmla="*/ 974255 h 2099765"/>
              <a:gd name="connsiteX6" fmla="*/ 3003455 w 3260328"/>
              <a:gd name="connsiteY6" fmla="*/ 2099765 h 2099765"/>
              <a:gd name="connsiteX7" fmla="*/ 1122761 w 3260328"/>
              <a:gd name="connsiteY7" fmla="*/ 1327497 h 2099765"/>
              <a:gd name="connsiteX8" fmla="*/ 77764 w 3260328"/>
              <a:gd name="connsiteY8" fmla="*/ 1037700 h 2099765"/>
              <a:gd name="connsiteX0" fmla="*/ 71705 w 3254269"/>
              <a:gd name="connsiteY0" fmla="*/ 1037700 h 2099765"/>
              <a:gd name="connsiteX1" fmla="*/ 0 w 3254269"/>
              <a:gd name="connsiteY1" fmla="*/ 999637 h 2099765"/>
              <a:gd name="connsiteX2" fmla="*/ 80319 w 3254269"/>
              <a:gd name="connsiteY2" fmla="*/ 867591 h 2099765"/>
              <a:gd name="connsiteX3" fmla="*/ 718308 w 3254269"/>
              <a:gd name="connsiteY3" fmla="*/ 21583 h 2099765"/>
              <a:gd name="connsiteX4" fmla="*/ 776291 w 3254269"/>
              <a:gd name="connsiteY4" fmla="*/ 0 h 2099765"/>
              <a:gd name="connsiteX5" fmla="*/ 3254269 w 3254269"/>
              <a:gd name="connsiteY5" fmla="*/ 974255 h 2099765"/>
              <a:gd name="connsiteX6" fmla="*/ 2997396 w 3254269"/>
              <a:gd name="connsiteY6" fmla="*/ 2099765 h 2099765"/>
              <a:gd name="connsiteX7" fmla="*/ 1116702 w 3254269"/>
              <a:gd name="connsiteY7" fmla="*/ 1327497 h 2099765"/>
              <a:gd name="connsiteX8" fmla="*/ 71705 w 3254269"/>
              <a:gd name="connsiteY8" fmla="*/ 1037700 h 2099765"/>
              <a:gd name="connsiteX0" fmla="*/ 224731 w 3254269"/>
              <a:gd name="connsiteY0" fmla="*/ 1104531 h 2099765"/>
              <a:gd name="connsiteX1" fmla="*/ 0 w 3254269"/>
              <a:gd name="connsiteY1" fmla="*/ 999637 h 2099765"/>
              <a:gd name="connsiteX2" fmla="*/ 80319 w 3254269"/>
              <a:gd name="connsiteY2" fmla="*/ 867591 h 2099765"/>
              <a:gd name="connsiteX3" fmla="*/ 718308 w 3254269"/>
              <a:gd name="connsiteY3" fmla="*/ 21583 h 2099765"/>
              <a:gd name="connsiteX4" fmla="*/ 776291 w 3254269"/>
              <a:gd name="connsiteY4" fmla="*/ 0 h 2099765"/>
              <a:gd name="connsiteX5" fmla="*/ 3254269 w 3254269"/>
              <a:gd name="connsiteY5" fmla="*/ 974255 h 2099765"/>
              <a:gd name="connsiteX6" fmla="*/ 2997396 w 3254269"/>
              <a:gd name="connsiteY6" fmla="*/ 2099765 h 2099765"/>
              <a:gd name="connsiteX7" fmla="*/ 1116702 w 3254269"/>
              <a:gd name="connsiteY7" fmla="*/ 1327497 h 2099765"/>
              <a:gd name="connsiteX8" fmla="*/ 224731 w 3254269"/>
              <a:gd name="connsiteY8" fmla="*/ 1104531 h 2099765"/>
              <a:gd name="connsiteX0" fmla="*/ 182169 w 3211707"/>
              <a:gd name="connsiteY0" fmla="*/ 1104531 h 2099765"/>
              <a:gd name="connsiteX1" fmla="*/ 37757 w 3211707"/>
              <a:gd name="connsiteY1" fmla="*/ 867591 h 2099765"/>
              <a:gd name="connsiteX2" fmla="*/ 675746 w 3211707"/>
              <a:gd name="connsiteY2" fmla="*/ 21583 h 2099765"/>
              <a:gd name="connsiteX3" fmla="*/ 733729 w 3211707"/>
              <a:gd name="connsiteY3" fmla="*/ 0 h 2099765"/>
              <a:gd name="connsiteX4" fmla="*/ 3211707 w 3211707"/>
              <a:gd name="connsiteY4" fmla="*/ 974255 h 2099765"/>
              <a:gd name="connsiteX5" fmla="*/ 2954834 w 3211707"/>
              <a:gd name="connsiteY5" fmla="*/ 2099765 h 2099765"/>
              <a:gd name="connsiteX6" fmla="*/ 1074140 w 3211707"/>
              <a:gd name="connsiteY6" fmla="*/ 1327497 h 2099765"/>
              <a:gd name="connsiteX7" fmla="*/ 182169 w 3211707"/>
              <a:gd name="connsiteY7" fmla="*/ 1104531 h 2099765"/>
              <a:gd name="connsiteX0" fmla="*/ 138006 w 3231017"/>
              <a:gd name="connsiteY0" fmla="*/ 977672 h 2099765"/>
              <a:gd name="connsiteX1" fmla="*/ 57067 w 3231017"/>
              <a:gd name="connsiteY1" fmla="*/ 867591 h 2099765"/>
              <a:gd name="connsiteX2" fmla="*/ 695056 w 3231017"/>
              <a:gd name="connsiteY2" fmla="*/ 21583 h 2099765"/>
              <a:gd name="connsiteX3" fmla="*/ 753039 w 3231017"/>
              <a:gd name="connsiteY3" fmla="*/ 0 h 2099765"/>
              <a:gd name="connsiteX4" fmla="*/ 3231017 w 3231017"/>
              <a:gd name="connsiteY4" fmla="*/ 974255 h 2099765"/>
              <a:gd name="connsiteX5" fmla="*/ 2974144 w 3231017"/>
              <a:gd name="connsiteY5" fmla="*/ 2099765 h 2099765"/>
              <a:gd name="connsiteX6" fmla="*/ 1093450 w 3231017"/>
              <a:gd name="connsiteY6" fmla="*/ 1327497 h 2099765"/>
              <a:gd name="connsiteX7" fmla="*/ 138006 w 3231017"/>
              <a:gd name="connsiteY7" fmla="*/ 977672 h 2099765"/>
              <a:gd name="connsiteX0" fmla="*/ 95473 w 3188484"/>
              <a:gd name="connsiteY0" fmla="*/ 977672 h 2099765"/>
              <a:gd name="connsiteX1" fmla="*/ 103577 w 3188484"/>
              <a:gd name="connsiteY1" fmla="*/ 722766 h 2099765"/>
              <a:gd name="connsiteX2" fmla="*/ 652523 w 3188484"/>
              <a:gd name="connsiteY2" fmla="*/ 21583 h 2099765"/>
              <a:gd name="connsiteX3" fmla="*/ 710506 w 3188484"/>
              <a:gd name="connsiteY3" fmla="*/ 0 h 2099765"/>
              <a:gd name="connsiteX4" fmla="*/ 3188484 w 3188484"/>
              <a:gd name="connsiteY4" fmla="*/ 974255 h 2099765"/>
              <a:gd name="connsiteX5" fmla="*/ 2931611 w 3188484"/>
              <a:gd name="connsiteY5" fmla="*/ 2099765 h 2099765"/>
              <a:gd name="connsiteX6" fmla="*/ 1050917 w 3188484"/>
              <a:gd name="connsiteY6" fmla="*/ 1327497 h 2099765"/>
              <a:gd name="connsiteX7" fmla="*/ 95473 w 3188484"/>
              <a:gd name="connsiteY7" fmla="*/ 977672 h 2099765"/>
              <a:gd name="connsiteX0" fmla="*/ 92795 w 3185806"/>
              <a:gd name="connsiteY0" fmla="*/ 977672 h 2099765"/>
              <a:gd name="connsiteX1" fmla="*/ 108517 w 3185806"/>
              <a:gd name="connsiteY1" fmla="*/ 762633 h 2099765"/>
              <a:gd name="connsiteX2" fmla="*/ 649845 w 3185806"/>
              <a:gd name="connsiteY2" fmla="*/ 21583 h 2099765"/>
              <a:gd name="connsiteX3" fmla="*/ 707828 w 3185806"/>
              <a:gd name="connsiteY3" fmla="*/ 0 h 2099765"/>
              <a:gd name="connsiteX4" fmla="*/ 3185806 w 3185806"/>
              <a:gd name="connsiteY4" fmla="*/ 974255 h 2099765"/>
              <a:gd name="connsiteX5" fmla="*/ 2928933 w 3185806"/>
              <a:gd name="connsiteY5" fmla="*/ 2099765 h 2099765"/>
              <a:gd name="connsiteX6" fmla="*/ 1048239 w 3185806"/>
              <a:gd name="connsiteY6" fmla="*/ 1327497 h 2099765"/>
              <a:gd name="connsiteX7" fmla="*/ 92795 w 3185806"/>
              <a:gd name="connsiteY7" fmla="*/ 977672 h 2099765"/>
              <a:gd name="connsiteX0" fmla="*/ 92795 w 3185806"/>
              <a:gd name="connsiteY0" fmla="*/ 977672 h 1873776"/>
              <a:gd name="connsiteX1" fmla="*/ 108517 w 3185806"/>
              <a:gd name="connsiteY1" fmla="*/ 762633 h 1873776"/>
              <a:gd name="connsiteX2" fmla="*/ 649845 w 3185806"/>
              <a:gd name="connsiteY2" fmla="*/ 21583 h 1873776"/>
              <a:gd name="connsiteX3" fmla="*/ 707828 w 3185806"/>
              <a:gd name="connsiteY3" fmla="*/ 0 h 1873776"/>
              <a:gd name="connsiteX4" fmla="*/ 3185806 w 3185806"/>
              <a:gd name="connsiteY4" fmla="*/ 974255 h 1873776"/>
              <a:gd name="connsiteX5" fmla="*/ 3037775 w 3185806"/>
              <a:gd name="connsiteY5" fmla="*/ 1873776 h 1873776"/>
              <a:gd name="connsiteX6" fmla="*/ 1048239 w 3185806"/>
              <a:gd name="connsiteY6" fmla="*/ 1327497 h 1873776"/>
              <a:gd name="connsiteX7" fmla="*/ 92795 w 3185806"/>
              <a:gd name="connsiteY7" fmla="*/ 977672 h 1873776"/>
              <a:gd name="connsiteX0" fmla="*/ 92795 w 3185806"/>
              <a:gd name="connsiteY0" fmla="*/ 977672 h 1873776"/>
              <a:gd name="connsiteX1" fmla="*/ 108517 w 3185806"/>
              <a:gd name="connsiteY1" fmla="*/ 762633 h 1873776"/>
              <a:gd name="connsiteX2" fmla="*/ 649845 w 3185806"/>
              <a:gd name="connsiteY2" fmla="*/ 21583 h 1873776"/>
              <a:gd name="connsiteX3" fmla="*/ 707828 w 3185806"/>
              <a:gd name="connsiteY3" fmla="*/ 0 h 1873776"/>
              <a:gd name="connsiteX4" fmla="*/ 3185806 w 3185806"/>
              <a:gd name="connsiteY4" fmla="*/ 974255 h 1873776"/>
              <a:gd name="connsiteX5" fmla="*/ 3037775 w 3185806"/>
              <a:gd name="connsiteY5" fmla="*/ 1873776 h 1873776"/>
              <a:gd name="connsiteX6" fmla="*/ 1229887 w 3185806"/>
              <a:gd name="connsiteY6" fmla="*/ 1323405 h 1873776"/>
              <a:gd name="connsiteX7" fmla="*/ 92795 w 3185806"/>
              <a:gd name="connsiteY7" fmla="*/ 977672 h 1873776"/>
              <a:gd name="connsiteX0" fmla="*/ 92795 w 3185806"/>
              <a:gd name="connsiteY0" fmla="*/ 1034597 h 1930701"/>
              <a:gd name="connsiteX1" fmla="*/ 108517 w 3185806"/>
              <a:gd name="connsiteY1" fmla="*/ 819558 h 1930701"/>
              <a:gd name="connsiteX2" fmla="*/ 523031 w 3185806"/>
              <a:gd name="connsiteY2" fmla="*/ 0 h 1930701"/>
              <a:gd name="connsiteX3" fmla="*/ 707828 w 3185806"/>
              <a:gd name="connsiteY3" fmla="*/ 56925 h 1930701"/>
              <a:gd name="connsiteX4" fmla="*/ 3185806 w 3185806"/>
              <a:gd name="connsiteY4" fmla="*/ 1031180 h 1930701"/>
              <a:gd name="connsiteX5" fmla="*/ 3037775 w 3185806"/>
              <a:gd name="connsiteY5" fmla="*/ 1930701 h 1930701"/>
              <a:gd name="connsiteX6" fmla="*/ 1229887 w 3185806"/>
              <a:gd name="connsiteY6" fmla="*/ 1380330 h 1930701"/>
              <a:gd name="connsiteX7" fmla="*/ 92795 w 3185806"/>
              <a:gd name="connsiteY7" fmla="*/ 1034597 h 1930701"/>
              <a:gd name="connsiteX0" fmla="*/ 92795 w 3150904"/>
              <a:gd name="connsiteY0" fmla="*/ 1034597 h 1930701"/>
              <a:gd name="connsiteX1" fmla="*/ 108517 w 3150904"/>
              <a:gd name="connsiteY1" fmla="*/ 819558 h 1930701"/>
              <a:gd name="connsiteX2" fmla="*/ 523031 w 3150904"/>
              <a:gd name="connsiteY2" fmla="*/ 0 h 1930701"/>
              <a:gd name="connsiteX3" fmla="*/ 707828 w 3150904"/>
              <a:gd name="connsiteY3" fmla="*/ 56925 h 1930701"/>
              <a:gd name="connsiteX4" fmla="*/ 3150904 w 3150904"/>
              <a:gd name="connsiteY4" fmla="*/ 1207826 h 1930701"/>
              <a:gd name="connsiteX5" fmla="*/ 3037775 w 3150904"/>
              <a:gd name="connsiteY5" fmla="*/ 1930701 h 1930701"/>
              <a:gd name="connsiteX6" fmla="*/ 1229887 w 3150904"/>
              <a:gd name="connsiteY6" fmla="*/ 1380330 h 1930701"/>
              <a:gd name="connsiteX7" fmla="*/ 92795 w 3150904"/>
              <a:gd name="connsiteY7" fmla="*/ 1034597 h 1930701"/>
              <a:gd name="connsiteX0" fmla="*/ 92795 w 3150904"/>
              <a:gd name="connsiteY0" fmla="*/ 1034597 h 1931283"/>
              <a:gd name="connsiteX1" fmla="*/ 108517 w 3150904"/>
              <a:gd name="connsiteY1" fmla="*/ 819558 h 1931283"/>
              <a:gd name="connsiteX2" fmla="*/ 523031 w 3150904"/>
              <a:gd name="connsiteY2" fmla="*/ 0 h 1931283"/>
              <a:gd name="connsiteX3" fmla="*/ 707828 w 3150904"/>
              <a:gd name="connsiteY3" fmla="*/ 56925 h 1931283"/>
              <a:gd name="connsiteX4" fmla="*/ 3150904 w 3150904"/>
              <a:gd name="connsiteY4" fmla="*/ 1207826 h 1931283"/>
              <a:gd name="connsiteX5" fmla="*/ 3037775 w 3150904"/>
              <a:gd name="connsiteY5" fmla="*/ 1930701 h 1931283"/>
              <a:gd name="connsiteX6" fmla="*/ 1229887 w 3150904"/>
              <a:gd name="connsiteY6" fmla="*/ 1380330 h 1931283"/>
              <a:gd name="connsiteX7" fmla="*/ 92795 w 3150904"/>
              <a:gd name="connsiteY7" fmla="*/ 1034597 h 1931283"/>
              <a:gd name="connsiteX0" fmla="*/ 92795 w 3150904"/>
              <a:gd name="connsiteY0" fmla="*/ 1034597 h 1931283"/>
              <a:gd name="connsiteX1" fmla="*/ 108517 w 3150904"/>
              <a:gd name="connsiteY1" fmla="*/ 819558 h 1931283"/>
              <a:gd name="connsiteX2" fmla="*/ 523031 w 3150904"/>
              <a:gd name="connsiteY2" fmla="*/ 0 h 1931283"/>
              <a:gd name="connsiteX3" fmla="*/ 707828 w 3150904"/>
              <a:gd name="connsiteY3" fmla="*/ 56925 h 1931283"/>
              <a:gd name="connsiteX4" fmla="*/ 3150904 w 3150904"/>
              <a:gd name="connsiteY4" fmla="*/ 1207826 h 1931283"/>
              <a:gd name="connsiteX5" fmla="*/ 3037775 w 3150904"/>
              <a:gd name="connsiteY5" fmla="*/ 1930701 h 1931283"/>
              <a:gd name="connsiteX6" fmla="*/ 1229887 w 3150904"/>
              <a:gd name="connsiteY6" fmla="*/ 1380330 h 1931283"/>
              <a:gd name="connsiteX7" fmla="*/ 92795 w 3150904"/>
              <a:gd name="connsiteY7" fmla="*/ 1034597 h 1931283"/>
              <a:gd name="connsiteX0" fmla="*/ 92795 w 3150904"/>
              <a:gd name="connsiteY0" fmla="*/ 1098133 h 1994819"/>
              <a:gd name="connsiteX1" fmla="*/ 108517 w 3150904"/>
              <a:gd name="connsiteY1" fmla="*/ 883094 h 1994819"/>
              <a:gd name="connsiteX2" fmla="*/ 453022 w 3150904"/>
              <a:gd name="connsiteY2" fmla="*/ 0 h 1994819"/>
              <a:gd name="connsiteX3" fmla="*/ 707828 w 3150904"/>
              <a:gd name="connsiteY3" fmla="*/ 120461 h 1994819"/>
              <a:gd name="connsiteX4" fmla="*/ 3150904 w 3150904"/>
              <a:gd name="connsiteY4" fmla="*/ 1271362 h 1994819"/>
              <a:gd name="connsiteX5" fmla="*/ 3037775 w 3150904"/>
              <a:gd name="connsiteY5" fmla="*/ 1994237 h 1994819"/>
              <a:gd name="connsiteX6" fmla="*/ 1229887 w 3150904"/>
              <a:gd name="connsiteY6" fmla="*/ 1443866 h 1994819"/>
              <a:gd name="connsiteX7" fmla="*/ 92795 w 3150904"/>
              <a:gd name="connsiteY7" fmla="*/ 1098133 h 1994819"/>
              <a:gd name="connsiteX0" fmla="*/ 59173 w 3117282"/>
              <a:gd name="connsiteY0" fmla="*/ 1098133 h 1994819"/>
              <a:gd name="connsiteX1" fmla="*/ 74895 w 3117282"/>
              <a:gd name="connsiteY1" fmla="*/ 883094 h 1994819"/>
              <a:gd name="connsiteX2" fmla="*/ 419400 w 3117282"/>
              <a:gd name="connsiteY2" fmla="*/ 0 h 1994819"/>
              <a:gd name="connsiteX3" fmla="*/ 674206 w 3117282"/>
              <a:gd name="connsiteY3" fmla="*/ 120461 h 1994819"/>
              <a:gd name="connsiteX4" fmla="*/ 3117282 w 3117282"/>
              <a:gd name="connsiteY4" fmla="*/ 1271362 h 1994819"/>
              <a:gd name="connsiteX5" fmla="*/ 3004153 w 3117282"/>
              <a:gd name="connsiteY5" fmla="*/ 1994237 h 1994819"/>
              <a:gd name="connsiteX6" fmla="*/ 1196265 w 3117282"/>
              <a:gd name="connsiteY6" fmla="*/ 1443866 h 1994819"/>
              <a:gd name="connsiteX7" fmla="*/ 59173 w 3117282"/>
              <a:gd name="connsiteY7" fmla="*/ 1098133 h 1994819"/>
              <a:gd name="connsiteX0" fmla="*/ 33984 w 3092093"/>
              <a:gd name="connsiteY0" fmla="*/ 1098133 h 1994819"/>
              <a:gd name="connsiteX1" fmla="*/ 49706 w 3092093"/>
              <a:gd name="connsiteY1" fmla="*/ 883094 h 1994819"/>
              <a:gd name="connsiteX2" fmla="*/ 394211 w 3092093"/>
              <a:gd name="connsiteY2" fmla="*/ 0 h 1994819"/>
              <a:gd name="connsiteX3" fmla="*/ 649017 w 3092093"/>
              <a:gd name="connsiteY3" fmla="*/ 120461 h 1994819"/>
              <a:gd name="connsiteX4" fmla="*/ 3092093 w 3092093"/>
              <a:gd name="connsiteY4" fmla="*/ 1271362 h 1994819"/>
              <a:gd name="connsiteX5" fmla="*/ 2978964 w 3092093"/>
              <a:gd name="connsiteY5" fmla="*/ 1994237 h 1994819"/>
              <a:gd name="connsiteX6" fmla="*/ 1171076 w 3092093"/>
              <a:gd name="connsiteY6" fmla="*/ 1443866 h 1994819"/>
              <a:gd name="connsiteX7" fmla="*/ 33984 w 3092093"/>
              <a:gd name="connsiteY7" fmla="*/ 1098133 h 1994819"/>
              <a:gd name="connsiteX0" fmla="*/ 77623 w 3074229"/>
              <a:gd name="connsiteY0" fmla="*/ 1127420 h 1994819"/>
              <a:gd name="connsiteX1" fmla="*/ 31842 w 3074229"/>
              <a:gd name="connsiteY1" fmla="*/ 883094 h 1994819"/>
              <a:gd name="connsiteX2" fmla="*/ 376347 w 3074229"/>
              <a:gd name="connsiteY2" fmla="*/ 0 h 1994819"/>
              <a:gd name="connsiteX3" fmla="*/ 631153 w 3074229"/>
              <a:gd name="connsiteY3" fmla="*/ 120461 h 1994819"/>
              <a:gd name="connsiteX4" fmla="*/ 3074229 w 3074229"/>
              <a:gd name="connsiteY4" fmla="*/ 1271362 h 1994819"/>
              <a:gd name="connsiteX5" fmla="*/ 2961100 w 3074229"/>
              <a:gd name="connsiteY5" fmla="*/ 1994237 h 1994819"/>
              <a:gd name="connsiteX6" fmla="*/ 1153212 w 3074229"/>
              <a:gd name="connsiteY6" fmla="*/ 1443866 h 1994819"/>
              <a:gd name="connsiteX7" fmla="*/ 77623 w 3074229"/>
              <a:gd name="connsiteY7" fmla="*/ 1127420 h 1994819"/>
              <a:gd name="connsiteX0" fmla="*/ 32339 w 3028945"/>
              <a:gd name="connsiteY0" fmla="*/ 1127420 h 1994819"/>
              <a:gd name="connsiteX1" fmla="*/ 50981 w 3028945"/>
              <a:gd name="connsiteY1" fmla="*/ 937929 h 1994819"/>
              <a:gd name="connsiteX2" fmla="*/ 331063 w 3028945"/>
              <a:gd name="connsiteY2" fmla="*/ 0 h 1994819"/>
              <a:gd name="connsiteX3" fmla="*/ 585869 w 3028945"/>
              <a:gd name="connsiteY3" fmla="*/ 120461 h 1994819"/>
              <a:gd name="connsiteX4" fmla="*/ 3028945 w 3028945"/>
              <a:gd name="connsiteY4" fmla="*/ 1271362 h 1994819"/>
              <a:gd name="connsiteX5" fmla="*/ 2915816 w 3028945"/>
              <a:gd name="connsiteY5" fmla="*/ 1994237 h 1994819"/>
              <a:gd name="connsiteX6" fmla="*/ 1107928 w 3028945"/>
              <a:gd name="connsiteY6" fmla="*/ 1443866 h 1994819"/>
              <a:gd name="connsiteX7" fmla="*/ 32339 w 3028945"/>
              <a:gd name="connsiteY7" fmla="*/ 1127420 h 1994819"/>
              <a:gd name="connsiteX0" fmla="*/ 32339 w 3028945"/>
              <a:gd name="connsiteY0" fmla="*/ 1127420 h 1994720"/>
              <a:gd name="connsiteX1" fmla="*/ 50981 w 3028945"/>
              <a:gd name="connsiteY1" fmla="*/ 937929 h 1994720"/>
              <a:gd name="connsiteX2" fmla="*/ 331063 w 3028945"/>
              <a:gd name="connsiteY2" fmla="*/ 0 h 1994720"/>
              <a:gd name="connsiteX3" fmla="*/ 585869 w 3028945"/>
              <a:gd name="connsiteY3" fmla="*/ 120461 h 1994720"/>
              <a:gd name="connsiteX4" fmla="*/ 3028945 w 3028945"/>
              <a:gd name="connsiteY4" fmla="*/ 1271362 h 1994720"/>
              <a:gd name="connsiteX5" fmla="*/ 2915816 w 3028945"/>
              <a:gd name="connsiteY5" fmla="*/ 1994237 h 1994720"/>
              <a:gd name="connsiteX6" fmla="*/ 1107928 w 3028945"/>
              <a:gd name="connsiteY6" fmla="*/ 1443866 h 1994720"/>
              <a:gd name="connsiteX7" fmla="*/ 32339 w 3028945"/>
              <a:gd name="connsiteY7" fmla="*/ 1127420 h 1994720"/>
              <a:gd name="connsiteX0" fmla="*/ 32339 w 3028945"/>
              <a:gd name="connsiteY0" fmla="*/ 1127420 h 1994720"/>
              <a:gd name="connsiteX1" fmla="*/ 50981 w 3028945"/>
              <a:gd name="connsiteY1" fmla="*/ 937929 h 1994720"/>
              <a:gd name="connsiteX2" fmla="*/ 331063 w 3028945"/>
              <a:gd name="connsiteY2" fmla="*/ 0 h 1994720"/>
              <a:gd name="connsiteX3" fmla="*/ 585869 w 3028945"/>
              <a:gd name="connsiteY3" fmla="*/ 120461 h 1994720"/>
              <a:gd name="connsiteX4" fmla="*/ 3028945 w 3028945"/>
              <a:gd name="connsiteY4" fmla="*/ 1271362 h 1994720"/>
              <a:gd name="connsiteX5" fmla="*/ 2915816 w 3028945"/>
              <a:gd name="connsiteY5" fmla="*/ 1994237 h 1994720"/>
              <a:gd name="connsiteX6" fmla="*/ 1107928 w 3028945"/>
              <a:gd name="connsiteY6" fmla="*/ 1443866 h 1994720"/>
              <a:gd name="connsiteX7" fmla="*/ 32339 w 3028945"/>
              <a:gd name="connsiteY7" fmla="*/ 1127420 h 1994720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1107928 w 3028945"/>
              <a:gd name="connsiteY6" fmla="*/ 1443866 h 1887171"/>
              <a:gd name="connsiteX7" fmla="*/ 32339 w 3028945"/>
              <a:gd name="connsiteY7" fmla="*/ 1127420 h 1887171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1107928 w 3028945"/>
              <a:gd name="connsiteY6" fmla="*/ 1443866 h 1887171"/>
              <a:gd name="connsiteX7" fmla="*/ 32339 w 3028945"/>
              <a:gd name="connsiteY7" fmla="*/ 1127420 h 1887171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32339 w 3028945"/>
              <a:gd name="connsiteY6" fmla="*/ 1127420 h 1887171"/>
              <a:gd name="connsiteX0" fmla="*/ 32339 w 3028945"/>
              <a:gd name="connsiteY0" fmla="*/ 1127420 h 1958009"/>
              <a:gd name="connsiteX1" fmla="*/ 50981 w 3028945"/>
              <a:gd name="connsiteY1" fmla="*/ 937929 h 1958009"/>
              <a:gd name="connsiteX2" fmla="*/ 331063 w 3028945"/>
              <a:gd name="connsiteY2" fmla="*/ 0 h 1958009"/>
              <a:gd name="connsiteX3" fmla="*/ 585869 w 3028945"/>
              <a:gd name="connsiteY3" fmla="*/ 120461 h 1958009"/>
              <a:gd name="connsiteX4" fmla="*/ 3028945 w 3028945"/>
              <a:gd name="connsiteY4" fmla="*/ 1271362 h 1958009"/>
              <a:gd name="connsiteX5" fmla="*/ 2923217 w 3028945"/>
              <a:gd name="connsiteY5" fmla="*/ 1957497 h 1958009"/>
              <a:gd name="connsiteX6" fmla="*/ 32339 w 3028945"/>
              <a:gd name="connsiteY6" fmla="*/ 1127420 h 1958009"/>
              <a:gd name="connsiteX0" fmla="*/ 32339 w 3157543"/>
              <a:gd name="connsiteY0" fmla="*/ 1127420 h 2042457"/>
              <a:gd name="connsiteX1" fmla="*/ 50981 w 3157543"/>
              <a:gd name="connsiteY1" fmla="*/ 937929 h 2042457"/>
              <a:gd name="connsiteX2" fmla="*/ 331063 w 3157543"/>
              <a:gd name="connsiteY2" fmla="*/ 0 h 2042457"/>
              <a:gd name="connsiteX3" fmla="*/ 585869 w 3157543"/>
              <a:gd name="connsiteY3" fmla="*/ 120461 h 2042457"/>
              <a:gd name="connsiteX4" fmla="*/ 3028945 w 3157543"/>
              <a:gd name="connsiteY4" fmla="*/ 1271362 h 2042457"/>
              <a:gd name="connsiteX5" fmla="*/ 3154325 w 3157543"/>
              <a:gd name="connsiteY5" fmla="*/ 2042008 h 2042457"/>
              <a:gd name="connsiteX6" fmla="*/ 32339 w 3157543"/>
              <a:gd name="connsiteY6" fmla="*/ 1127420 h 2042457"/>
              <a:gd name="connsiteX0" fmla="*/ 32339 w 3189668"/>
              <a:gd name="connsiteY0" fmla="*/ 1127420 h 2042464"/>
              <a:gd name="connsiteX1" fmla="*/ 50981 w 3189668"/>
              <a:gd name="connsiteY1" fmla="*/ 937929 h 2042464"/>
              <a:gd name="connsiteX2" fmla="*/ 331063 w 3189668"/>
              <a:gd name="connsiteY2" fmla="*/ 0 h 2042464"/>
              <a:gd name="connsiteX3" fmla="*/ 585869 w 3189668"/>
              <a:gd name="connsiteY3" fmla="*/ 120461 h 2042464"/>
              <a:gd name="connsiteX4" fmla="*/ 3189668 w 3189668"/>
              <a:gd name="connsiteY4" fmla="*/ 1280753 h 2042464"/>
              <a:gd name="connsiteX5" fmla="*/ 3154325 w 3189668"/>
              <a:gd name="connsiteY5" fmla="*/ 2042008 h 2042464"/>
              <a:gd name="connsiteX6" fmla="*/ 32339 w 3189668"/>
              <a:gd name="connsiteY6" fmla="*/ 1127420 h 20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9668" h="2042464">
                <a:moveTo>
                  <a:pt x="32339" y="1127420"/>
                </a:moveTo>
                <a:cubicBezTo>
                  <a:pt x="4130" y="1083353"/>
                  <a:pt x="-31282" y="1118420"/>
                  <a:pt x="50981" y="937929"/>
                </a:cubicBezTo>
                <a:lnTo>
                  <a:pt x="331063" y="0"/>
                </a:lnTo>
                <a:lnTo>
                  <a:pt x="585869" y="120461"/>
                </a:lnTo>
                <a:cubicBezTo>
                  <a:pt x="1400228" y="504095"/>
                  <a:pt x="3111625" y="1193396"/>
                  <a:pt x="3189668" y="1280753"/>
                </a:cubicBezTo>
                <a:cubicBezTo>
                  <a:pt x="3181687" y="1414762"/>
                  <a:pt x="3182079" y="2062050"/>
                  <a:pt x="3154325" y="2042008"/>
                </a:cubicBezTo>
                <a:cubicBezTo>
                  <a:pt x="2654891" y="2018018"/>
                  <a:pt x="515609" y="1285530"/>
                  <a:pt x="32339" y="112742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F457BF-A226-2572-F20A-07DDBEFFE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353843">
            <a:off x="614873" y="1755756"/>
            <a:ext cx="1649345" cy="553473"/>
          </a:xfrm>
          <a:custGeom>
            <a:avLst/>
            <a:gdLst>
              <a:gd name="connsiteX0" fmla="*/ 77764 w 3260328"/>
              <a:gd name="connsiteY0" fmla="*/ 1037700 h 2099765"/>
              <a:gd name="connsiteX1" fmla="*/ 6059 w 3260328"/>
              <a:gd name="connsiteY1" fmla="*/ 999637 h 2099765"/>
              <a:gd name="connsiteX2" fmla="*/ 0 w 3260328"/>
              <a:gd name="connsiteY2" fmla="*/ 995566 h 2099765"/>
              <a:gd name="connsiteX3" fmla="*/ 724367 w 3260328"/>
              <a:gd name="connsiteY3" fmla="*/ 21583 h 2099765"/>
              <a:gd name="connsiteX4" fmla="*/ 782350 w 3260328"/>
              <a:gd name="connsiteY4" fmla="*/ 0 h 2099765"/>
              <a:gd name="connsiteX5" fmla="*/ 3260328 w 3260328"/>
              <a:gd name="connsiteY5" fmla="*/ 974255 h 2099765"/>
              <a:gd name="connsiteX6" fmla="*/ 3003455 w 3260328"/>
              <a:gd name="connsiteY6" fmla="*/ 2099765 h 2099765"/>
              <a:gd name="connsiteX7" fmla="*/ 1122761 w 3260328"/>
              <a:gd name="connsiteY7" fmla="*/ 1327497 h 2099765"/>
              <a:gd name="connsiteX8" fmla="*/ 77764 w 3260328"/>
              <a:gd name="connsiteY8" fmla="*/ 1037700 h 2099765"/>
              <a:gd name="connsiteX0" fmla="*/ 71705 w 3254269"/>
              <a:gd name="connsiteY0" fmla="*/ 1037700 h 2099765"/>
              <a:gd name="connsiteX1" fmla="*/ 0 w 3254269"/>
              <a:gd name="connsiteY1" fmla="*/ 999637 h 2099765"/>
              <a:gd name="connsiteX2" fmla="*/ 80319 w 3254269"/>
              <a:gd name="connsiteY2" fmla="*/ 867591 h 2099765"/>
              <a:gd name="connsiteX3" fmla="*/ 718308 w 3254269"/>
              <a:gd name="connsiteY3" fmla="*/ 21583 h 2099765"/>
              <a:gd name="connsiteX4" fmla="*/ 776291 w 3254269"/>
              <a:gd name="connsiteY4" fmla="*/ 0 h 2099765"/>
              <a:gd name="connsiteX5" fmla="*/ 3254269 w 3254269"/>
              <a:gd name="connsiteY5" fmla="*/ 974255 h 2099765"/>
              <a:gd name="connsiteX6" fmla="*/ 2997396 w 3254269"/>
              <a:gd name="connsiteY6" fmla="*/ 2099765 h 2099765"/>
              <a:gd name="connsiteX7" fmla="*/ 1116702 w 3254269"/>
              <a:gd name="connsiteY7" fmla="*/ 1327497 h 2099765"/>
              <a:gd name="connsiteX8" fmla="*/ 71705 w 3254269"/>
              <a:gd name="connsiteY8" fmla="*/ 1037700 h 2099765"/>
              <a:gd name="connsiteX0" fmla="*/ 224731 w 3254269"/>
              <a:gd name="connsiteY0" fmla="*/ 1104531 h 2099765"/>
              <a:gd name="connsiteX1" fmla="*/ 0 w 3254269"/>
              <a:gd name="connsiteY1" fmla="*/ 999637 h 2099765"/>
              <a:gd name="connsiteX2" fmla="*/ 80319 w 3254269"/>
              <a:gd name="connsiteY2" fmla="*/ 867591 h 2099765"/>
              <a:gd name="connsiteX3" fmla="*/ 718308 w 3254269"/>
              <a:gd name="connsiteY3" fmla="*/ 21583 h 2099765"/>
              <a:gd name="connsiteX4" fmla="*/ 776291 w 3254269"/>
              <a:gd name="connsiteY4" fmla="*/ 0 h 2099765"/>
              <a:gd name="connsiteX5" fmla="*/ 3254269 w 3254269"/>
              <a:gd name="connsiteY5" fmla="*/ 974255 h 2099765"/>
              <a:gd name="connsiteX6" fmla="*/ 2997396 w 3254269"/>
              <a:gd name="connsiteY6" fmla="*/ 2099765 h 2099765"/>
              <a:gd name="connsiteX7" fmla="*/ 1116702 w 3254269"/>
              <a:gd name="connsiteY7" fmla="*/ 1327497 h 2099765"/>
              <a:gd name="connsiteX8" fmla="*/ 224731 w 3254269"/>
              <a:gd name="connsiteY8" fmla="*/ 1104531 h 2099765"/>
              <a:gd name="connsiteX0" fmla="*/ 182169 w 3211707"/>
              <a:gd name="connsiteY0" fmla="*/ 1104531 h 2099765"/>
              <a:gd name="connsiteX1" fmla="*/ 37757 w 3211707"/>
              <a:gd name="connsiteY1" fmla="*/ 867591 h 2099765"/>
              <a:gd name="connsiteX2" fmla="*/ 675746 w 3211707"/>
              <a:gd name="connsiteY2" fmla="*/ 21583 h 2099765"/>
              <a:gd name="connsiteX3" fmla="*/ 733729 w 3211707"/>
              <a:gd name="connsiteY3" fmla="*/ 0 h 2099765"/>
              <a:gd name="connsiteX4" fmla="*/ 3211707 w 3211707"/>
              <a:gd name="connsiteY4" fmla="*/ 974255 h 2099765"/>
              <a:gd name="connsiteX5" fmla="*/ 2954834 w 3211707"/>
              <a:gd name="connsiteY5" fmla="*/ 2099765 h 2099765"/>
              <a:gd name="connsiteX6" fmla="*/ 1074140 w 3211707"/>
              <a:gd name="connsiteY6" fmla="*/ 1327497 h 2099765"/>
              <a:gd name="connsiteX7" fmla="*/ 182169 w 3211707"/>
              <a:gd name="connsiteY7" fmla="*/ 1104531 h 2099765"/>
              <a:gd name="connsiteX0" fmla="*/ 138006 w 3231017"/>
              <a:gd name="connsiteY0" fmla="*/ 977672 h 2099765"/>
              <a:gd name="connsiteX1" fmla="*/ 57067 w 3231017"/>
              <a:gd name="connsiteY1" fmla="*/ 867591 h 2099765"/>
              <a:gd name="connsiteX2" fmla="*/ 695056 w 3231017"/>
              <a:gd name="connsiteY2" fmla="*/ 21583 h 2099765"/>
              <a:gd name="connsiteX3" fmla="*/ 753039 w 3231017"/>
              <a:gd name="connsiteY3" fmla="*/ 0 h 2099765"/>
              <a:gd name="connsiteX4" fmla="*/ 3231017 w 3231017"/>
              <a:gd name="connsiteY4" fmla="*/ 974255 h 2099765"/>
              <a:gd name="connsiteX5" fmla="*/ 2974144 w 3231017"/>
              <a:gd name="connsiteY5" fmla="*/ 2099765 h 2099765"/>
              <a:gd name="connsiteX6" fmla="*/ 1093450 w 3231017"/>
              <a:gd name="connsiteY6" fmla="*/ 1327497 h 2099765"/>
              <a:gd name="connsiteX7" fmla="*/ 138006 w 3231017"/>
              <a:gd name="connsiteY7" fmla="*/ 977672 h 2099765"/>
              <a:gd name="connsiteX0" fmla="*/ 95473 w 3188484"/>
              <a:gd name="connsiteY0" fmla="*/ 977672 h 2099765"/>
              <a:gd name="connsiteX1" fmla="*/ 103577 w 3188484"/>
              <a:gd name="connsiteY1" fmla="*/ 722766 h 2099765"/>
              <a:gd name="connsiteX2" fmla="*/ 652523 w 3188484"/>
              <a:gd name="connsiteY2" fmla="*/ 21583 h 2099765"/>
              <a:gd name="connsiteX3" fmla="*/ 710506 w 3188484"/>
              <a:gd name="connsiteY3" fmla="*/ 0 h 2099765"/>
              <a:gd name="connsiteX4" fmla="*/ 3188484 w 3188484"/>
              <a:gd name="connsiteY4" fmla="*/ 974255 h 2099765"/>
              <a:gd name="connsiteX5" fmla="*/ 2931611 w 3188484"/>
              <a:gd name="connsiteY5" fmla="*/ 2099765 h 2099765"/>
              <a:gd name="connsiteX6" fmla="*/ 1050917 w 3188484"/>
              <a:gd name="connsiteY6" fmla="*/ 1327497 h 2099765"/>
              <a:gd name="connsiteX7" fmla="*/ 95473 w 3188484"/>
              <a:gd name="connsiteY7" fmla="*/ 977672 h 2099765"/>
              <a:gd name="connsiteX0" fmla="*/ 92795 w 3185806"/>
              <a:gd name="connsiteY0" fmla="*/ 977672 h 2099765"/>
              <a:gd name="connsiteX1" fmla="*/ 108517 w 3185806"/>
              <a:gd name="connsiteY1" fmla="*/ 762633 h 2099765"/>
              <a:gd name="connsiteX2" fmla="*/ 649845 w 3185806"/>
              <a:gd name="connsiteY2" fmla="*/ 21583 h 2099765"/>
              <a:gd name="connsiteX3" fmla="*/ 707828 w 3185806"/>
              <a:gd name="connsiteY3" fmla="*/ 0 h 2099765"/>
              <a:gd name="connsiteX4" fmla="*/ 3185806 w 3185806"/>
              <a:gd name="connsiteY4" fmla="*/ 974255 h 2099765"/>
              <a:gd name="connsiteX5" fmla="*/ 2928933 w 3185806"/>
              <a:gd name="connsiteY5" fmla="*/ 2099765 h 2099765"/>
              <a:gd name="connsiteX6" fmla="*/ 1048239 w 3185806"/>
              <a:gd name="connsiteY6" fmla="*/ 1327497 h 2099765"/>
              <a:gd name="connsiteX7" fmla="*/ 92795 w 3185806"/>
              <a:gd name="connsiteY7" fmla="*/ 977672 h 2099765"/>
              <a:gd name="connsiteX0" fmla="*/ 92795 w 3185806"/>
              <a:gd name="connsiteY0" fmla="*/ 977672 h 1873776"/>
              <a:gd name="connsiteX1" fmla="*/ 108517 w 3185806"/>
              <a:gd name="connsiteY1" fmla="*/ 762633 h 1873776"/>
              <a:gd name="connsiteX2" fmla="*/ 649845 w 3185806"/>
              <a:gd name="connsiteY2" fmla="*/ 21583 h 1873776"/>
              <a:gd name="connsiteX3" fmla="*/ 707828 w 3185806"/>
              <a:gd name="connsiteY3" fmla="*/ 0 h 1873776"/>
              <a:gd name="connsiteX4" fmla="*/ 3185806 w 3185806"/>
              <a:gd name="connsiteY4" fmla="*/ 974255 h 1873776"/>
              <a:gd name="connsiteX5" fmla="*/ 3037775 w 3185806"/>
              <a:gd name="connsiteY5" fmla="*/ 1873776 h 1873776"/>
              <a:gd name="connsiteX6" fmla="*/ 1048239 w 3185806"/>
              <a:gd name="connsiteY6" fmla="*/ 1327497 h 1873776"/>
              <a:gd name="connsiteX7" fmla="*/ 92795 w 3185806"/>
              <a:gd name="connsiteY7" fmla="*/ 977672 h 1873776"/>
              <a:gd name="connsiteX0" fmla="*/ 92795 w 3185806"/>
              <a:gd name="connsiteY0" fmla="*/ 977672 h 1873776"/>
              <a:gd name="connsiteX1" fmla="*/ 108517 w 3185806"/>
              <a:gd name="connsiteY1" fmla="*/ 762633 h 1873776"/>
              <a:gd name="connsiteX2" fmla="*/ 649845 w 3185806"/>
              <a:gd name="connsiteY2" fmla="*/ 21583 h 1873776"/>
              <a:gd name="connsiteX3" fmla="*/ 707828 w 3185806"/>
              <a:gd name="connsiteY3" fmla="*/ 0 h 1873776"/>
              <a:gd name="connsiteX4" fmla="*/ 3185806 w 3185806"/>
              <a:gd name="connsiteY4" fmla="*/ 974255 h 1873776"/>
              <a:gd name="connsiteX5" fmla="*/ 3037775 w 3185806"/>
              <a:gd name="connsiteY5" fmla="*/ 1873776 h 1873776"/>
              <a:gd name="connsiteX6" fmla="*/ 1229887 w 3185806"/>
              <a:gd name="connsiteY6" fmla="*/ 1323405 h 1873776"/>
              <a:gd name="connsiteX7" fmla="*/ 92795 w 3185806"/>
              <a:gd name="connsiteY7" fmla="*/ 977672 h 1873776"/>
              <a:gd name="connsiteX0" fmla="*/ 92795 w 3185806"/>
              <a:gd name="connsiteY0" fmla="*/ 1034597 h 1930701"/>
              <a:gd name="connsiteX1" fmla="*/ 108517 w 3185806"/>
              <a:gd name="connsiteY1" fmla="*/ 819558 h 1930701"/>
              <a:gd name="connsiteX2" fmla="*/ 523031 w 3185806"/>
              <a:gd name="connsiteY2" fmla="*/ 0 h 1930701"/>
              <a:gd name="connsiteX3" fmla="*/ 707828 w 3185806"/>
              <a:gd name="connsiteY3" fmla="*/ 56925 h 1930701"/>
              <a:gd name="connsiteX4" fmla="*/ 3185806 w 3185806"/>
              <a:gd name="connsiteY4" fmla="*/ 1031180 h 1930701"/>
              <a:gd name="connsiteX5" fmla="*/ 3037775 w 3185806"/>
              <a:gd name="connsiteY5" fmla="*/ 1930701 h 1930701"/>
              <a:gd name="connsiteX6" fmla="*/ 1229887 w 3185806"/>
              <a:gd name="connsiteY6" fmla="*/ 1380330 h 1930701"/>
              <a:gd name="connsiteX7" fmla="*/ 92795 w 3185806"/>
              <a:gd name="connsiteY7" fmla="*/ 1034597 h 1930701"/>
              <a:gd name="connsiteX0" fmla="*/ 92795 w 3150904"/>
              <a:gd name="connsiteY0" fmla="*/ 1034597 h 1930701"/>
              <a:gd name="connsiteX1" fmla="*/ 108517 w 3150904"/>
              <a:gd name="connsiteY1" fmla="*/ 819558 h 1930701"/>
              <a:gd name="connsiteX2" fmla="*/ 523031 w 3150904"/>
              <a:gd name="connsiteY2" fmla="*/ 0 h 1930701"/>
              <a:gd name="connsiteX3" fmla="*/ 707828 w 3150904"/>
              <a:gd name="connsiteY3" fmla="*/ 56925 h 1930701"/>
              <a:gd name="connsiteX4" fmla="*/ 3150904 w 3150904"/>
              <a:gd name="connsiteY4" fmla="*/ 1207826 h 1930701"/>
              <a:gd name="connsiteX5" fmla="*/ 3037775 w 3150904"/>
              <a:gd name="connsiteY5" fmla="*/ 1930701 h 1930701"/>
              <a:gd name="connsiteX6" fmla="*/ 1229887 w 3150904"/>
              <a:gd name="connsiteY6" fmla="*/ 1380330 h 1930701"/>
              <a:gd name="connsiteX7" fmla="*/ 92795 w 3150904"/>
              <a:gd name="connsiteY7" fmla="*/ 1034597 h 1930701"/>
              <a:gd name="connsiteX0" fmla="*/ 92795 w 3150904"/>
              <a:gd name="connsiteY0" fmla="*/ 1034597 h 1931283"/>
              <a:gd name="connsiteX1" fmla="*/ 108517 w 3150904"/>
              <a:gd name="connsiteY1" fmla="*/ 819558 h 1931283"/>
              <a:gd name="connsiteX2" fmla="*/ 523031 w 3150904"/>
              <a:gd name="connsiteY2" fmla="*/ 0 h 1931283"/>
              <a:gd name="connsiteX3" fmla="*/ 707828 w 3150904"/>
              <a:gd name="connsiteY3" fmla="*/ 56925 h 1931283"/>
              <a:gd name="connsiteX4" fmla="*/ 3150904 w 3150904"/>
              <a:gd name="connsiteY4" fmla="*/ 1207826 h 1931283"/>
              <a:gd name="connsiteX5" fmla="*/ 3037775 w 3150904"/>
              <a:gd name="connsiteY5" fmla="*/ 1930701 h 1931283"/>
              <a:gd name="connsiteX6" fmla="*/ 1229887 w 3150904"/>
              <a:gd name="connsiteY6" fmla="*/ 1380330 h 1931283"/>
              <a:gd name="connsiteX7" fmla="*/ 92795 w 3150904"/>
              <a:gd name="connsiteY7" fmla="*/ 1034597 h 1931283"/>
              <a:gd name="connsiteX0" fmla="*/ 92795 w 3150904"/>
              <a:gd name="connsiteY0" fmla="*/ 1034597 h 1931283"/>
              <a:gd name="connsiteX1" fmla="*/ 108517 w 3150904"/>
              <a:gd name="connsiteY1" fmla="*/ 819558 h 1931283"/>
              <a:gd name="connsiteX2" fmla="*/ 523031 w 3150904"/>
              <a:gd name="connsiteY2" fmla="*/ 0 h 1931283"/>
              <a:gd name="connsiteX3" fmla="*/ 707828 w 3150904"/>
              <a:gd name="connsiteY3" fmla="*/ 56925 h 1931283"/>
              <a:gd name="connsiteX4" fmla="*/ 3150904 w 3150904"/>
              <a:gd name="connsiteY4" fmla="*/ 1207826 h 1931283"/>
              <a:gd name="connsiteX5" fmla="*/ 3037775 w 3150904"/>
              <a:gd name="connsiteY5" fmla="*/ 1930701 h 1931283"/>
              <a:gd name="connsiteX6" fmla="*/ 1229887 w 3150904"/>
              <a:gd name="connsiteY6" fmla="*/ 1380330 h 1931283"/>
              <a:gd name="connsiteX7" fmla="*/ 92795 w 3150904"/>
              <a:gd name="connsiteY7" fmla="*/ 1034597 h 1931283"/>
              <a:gd name="connsiteX0" fmla="*/ 92795 w 3150904"/>
              <a:gd name="connsiteY0" fmla="*/ 1098133 h 1994819"/>
              <a:gd name="connsiteX1" fmla="*/ 108517 w 3150904"/>
              <a:gd name="connsiteY1" fmla="*/ 883094 h 1994819"/>
              <a:gd name="connsiteX2" fmla="*/ 453022 w 3150904"/>
              <a:gd name="connsiteY2" fmla="*/ 0 h 1994819"/>
              <a:gd name="connsiteX3" fmla="*/ 707828 w 3150904"/>
              <a:gd name="connsiteY3" fmla="*/ 120461 h 1994819"/>
              <a:gd name="connsiteX4" fmla="*/ 3150904 w 3150904"/>
              <a:gd name="connsiteY4" fmla="*/ 1271362 h 1994819"/>
              <a:gd name="connsiteX5" fmla="*/ 3037775 w 3150904"/>
              <a:gd name="connsiteY5" fmla="*/ 1994237 h 1994819"/>
              <a:gd name="connsiteX6" fmla="*/ 1229887 w 3150904"/>
              <a:gd name="connsiteY6" fmla="*/ 1443866 h 1994819"/>
              <a:gd name="connsiteX7" fmla="*/ 92795 w 3150904"/>
              <a:gd name="connsiteY7" fmla="*/ 1098133 h 1994819"/>
              <a:gd name="connsiteX0" fmla="*/ 59173 w 3117282"/>
              <a:gd name="connsiteY0" fmla="*/ 1098133 h 1994819"/>
              <a:gd name="connsiteX1" fmla="*/ 74895 w 3117282"/>
              <a:gd name="connsiteY1" fmla="*/ 883094 h 1994819"/>
              <a:gd name="connsiteX2" fmla="*/ 419400 w 3117282"/>
              <a:gd name="connsiteY2" fmla="*/ 0 h 1994819"/>
              <a:gd name="connsiteX3" fmla="*/ 674206 w 3117282"/>
              <a:gd name="connsiteY3" fmla="*/ 120461 h 1994819"/>
              <a:gd name="connsiteX4" fmla="*/ 3117282 w 3117282"/>
              <a:gd name="connsiteY4" fmla="*/ 1271362 h 1994819"/>
              <a:gd name="connsiteX5" fmla="*/ 3004153 w 3117282"/>
              <a:gd name="connsiteY5" fmla="*/ 1994237 h 1994819"/>
              <a:gd name="connsiteX6" fmla="*/ 1196265 w 3117282"/>
              <a:gd name="connsiteY6" fmla="*/ 1443866 h 1994819"/>
              <a:gd name="connsiteX7" fmla="*/ 59173 w 3117282"/>
              <a:gd name="connsiteY7" fmla="*/ 1098133 h 1994819"/>
              <a:gd name="connsiteX0" fmla="*/ 33984 w 3092093"/>
              <a:gd name="connsiteY0" fmla="*/ 1098133 h 1994819"/>
              <a:gd name="connsiteX1" fmla="*/ 49706 w 3092093"/>
              <a:gd name="connsiteY1" fmla="*/ 883094 h 1994819"/>
              <a:gd name="connsiteX2" fmla="*/ 394211 w 3092093"/>
              <a:gd name="connsiteY2" fmla="*/ 0 h 1994819"/>
              <a:gd name="connsiteX3" fmla="*/ 649017 w 3092093"/>
              <a:gd name="connsiteY3" fmla="*/ 120461 h 1994819"/>
              <a:gd name="connsiteX4" fmla="*/ 3092093 w 3092093"/>
              <a:gd name="connsiteY4" fmla="*/ 1271362 h 1994819"/>
              <a:gd name="connsiteX5" fmla="*/ 2978964 w 3092093"/>
              <a:gd name="connsiteY5" fmla="*/ 1994237 h 1994819"/>
              <a:gd name="connsiteX6" fmla="*/ 1171076 w 3092093"/>
              <a:gd name="connsiteY6" fmla="*/ 1443866 h 1994819"/>
              <a:gd name="connsiteX7" fmla="*/ 33984 w 3092093"/>
              <a:gd name="connsiteY7" fmla="*/ 1098133 h 1994819"/>
              <a:gd name="connsiteX0" fmla="*/ 77623 w 3074229"/>
              <a:gd name="connsiteY0" fmla="*/ 1127420 h 1994819"/>
              <a:gd name="connsiteX1" fmla="*/ 31842 w 3074229"/>
              <a:gd name="connsiteY1" fmla="*/ 883094 h 1994819"/>
              <a:gd name="connsiteX2" fmla="*/ 376347 w 3074229"/>
              <a:gd name="connsiteY2" fmla="*/ 0 h 1994819"/>
              <a:gd name="connsiteX3" fmla="*/ 631153 w 3074229"/>
              <a:gd name="connsiteY3" fmla="*/ 120461 h 1994819"/>
              <a:gd name="connsiteX4" fmla="*/ 3074229 w 3074229"/>
              <a:gd name="connsiteY4" fmla="*/ 1271362 h 1994819"/>
              <a:gd name="connsiteX5" fmla="*/ 2961100 w 3074229"/>
              <a:gd name="connsiteY5" fmla="*/ 1994237 h 1994819"/>
              <a:gd name="connsiteX6" fmla="*/ 1153212 w 3074229"/>
              <a:gd name="connsiteY6" fmla="*/ 1443866 h 1994819"/>
              <a:gd name="connsiteX7" fmla="*/ 77623 w 3074229"/>
              <a:gd name="connsiteY7" fmla="*/ 1127420 h 1994819"/>
              <a:gd name="connsiteX0" fmla="*/ 32339 w 3028945"/>
              <a:gd name="connsiteY0" fmla="*/ 1127420 h 1994819"/>
              <a:gd name="connsiteX1" fmla="*/ 50981 w 3028945"/>
              <a:gd name="connsiteY1" fmla="*/ 937929 h 1994819"/>
              <a:gd name="connsiteX2" fmla="*/ 331063 w 3028945"/>
              <a:gd name="connsiteY2" fmla="*/ 0 h 1994819"/>
              <a:gd name="connsiteX3" fmla="*/ 585869 w 3028945"/>
              <a:gd name="connsiteY3" fmla="*/ 120461 h 1994819"/>
              <a:gd name="connsiteX4" fmla="*/ 3028945 w 3028945"/>
              <a:gd name="connsiteY4" fmla="*/ 1271362 h 1994819"/>
              <a:gd name="connsiteX5" fmla="*/ 2915816 w 3028945"/>
              <a:gd name="connsiteY5" fmla="*/ 1994237 h 1994819"/>
              <a:gd name="connsiteX6" fmla="*/ 1107928 w 3028945"/>
              <a:gd name="connsiteY6" fmla="*/ 1443866 h 1994819"/>
              <a:gd name="connsiteX7" fmla="*/ 32339 w 3028945"/>
              <a:gd name="connsiteY7" fmla="*/ 1127420 h 1994819"/>
              <a:gd name="connsiteX0" fmla="*/ 32339 w 3028945"/>
              <a:gd name="connsiteY0" fmla="*/ 1127420 h 1994720"/>
              <a:gd name="connsiteX1" fmla="*/ 50981 w 3028945"/>
              <a:gd name="connsiteY1" fmla="*/ 937929 h 1994720"/>
              <a:gd name="connsiteX2" fmla="*/ 331063 w 3028945"/>
              <a:gd name="connsiteY2" fmla="*/ 0 h 1994720"/>
              <a:gd name="connsiteX3" fmla="*/ 585869 w 3028945"/>
              <a:gd name="connsiteY3" fmla="*/ 120461 h 1994720"/>
              <a:gd name="connsiteX4" fmla="*/ 3028945 w 3028945"/>
              <a:gd name="connsiteY4" fmla="*/ 1271362 h 1994720"/>
              <a:gd name="connsiteX5" fmla="*/ 2915816 w 3028945"/>
              <a:gd name="connsiteY5" fmla="*/ 1994237 h 1994720"/>
              <a:gd name="connsiteX6" fmla="*/ 1107928 w 3028945"/>
              <a:gd name="connsiteY6" fmla="*/ 1443866 h 1994720"/>
              <a:gd name="connsiteX7" fmla="*/ 32339 w 3028945"/>
              <a:gd name="connsiteY7" fmla="*/ 1127420 h 1994720"/>
              <a:gd name="connsiteX0" fmla="*/ 32339 w 3028945"/>
              <a:gd name="connsiteY0" fmla="*/ 1127420 h 1994720"/>
              <a:gd name="connsiteX1" fmla="*/ 50981 w 3028945"/>
              <a:gd name="connsiteY1" fmla="*/ 937929 h 1994720"/>
              <a:gd name="connsiteX2" fmla="*/ 331063 w 3028945"/>
              <a:gd name="connsiteY2" fmla="*/ 0 h 1994720"/>
              <a:gd name="connsiteX3" fmla="*/ 585869 w 3028945"/>
              <a:gd name="connsiteY3" fmla="*/ 120461 h 1994720"/>
              <a:gd name="connsiteX4" fmla="*/ 3028945 w 3028945"/>
              <a:gd name="connsiteY4" fmla="*/ 1271362 h 1994720"/>
              <a:gd name="connsiteX5" fmla="*/ 2915816 w 3028945"/>
              <a:gd name="connsiteY5" fmla="*/ 1994237 h 1994720"/>
              <a:gd name="connsiteX6" fmla="*/ 1107928 w 3028945"/>
              <a:gd name="connsiteY6" fmla="*/ 1443866 h 1994720"/>
              <a:gd name="connsiteX7" fmla="*/ 32339 w 3028945"/>
              <a:gd name="connsiteY7" fmla="*/ 1127420 h 1994720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1107928 w 3028945"/>
              <a:gd name="connsiteY6" fmla="*/ 1443866 h 1887171"/>
              <a:gd name="connsiteX7" fmla="*/ 32339 w 3028945"/>
              <a:gd name="connsiteY7" fmla="*/ 1127420 h 1887171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1107928 w 3028945"/>
              <a:gd name="connsiteY6" fmla="*/ 1443866 h 1887171"/>
              <a:gd name="connsiteX7" fmla="*/ 32339 w 3028945"/>
              <a:gd name="connsiteY7" fmla="*/ 1127420 h 1887171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32339 w 3028945"/>
              <a:gd name="connsiteY6" fmla="*/ 1127420 h 1887171"/>
              <a:gd name="connsiteX0" fmla="*/ 32339 w 3028945"/>
              <a:gd name="connsiteY0" fmla="*/ 1127420 h 1958009"/>
              <a:gd name="connsiteX1" fmla="*/ 50981 w 3028945"/>
              <a:gd name="connsiteY1" fmla="*/ 937929 h 1958009"/>
              <a:gd name="connsiteX2" fmla="*/ 331063 w 3028945"/>
              <a:gd name="connsiteY2" fmla="*/ 0 h 1958009"/>
              <a:gd name="connsiteX3" fmla="*/ 585869 w 3028945"/>
              <a:gd name="connsiteY3" fmla="*/ 120461 h 1958009"/>
              <a:gd name="connsiteX4" fmla="*/ 3028945 w 3028945"/>
              <a:gd name="connsiteY4" fmla="*/ 1271362 h 1958009"/>
              <a:gd name="connsiteX5" fmla="*/ 2923217 w 3028945"/>
              <a:gd name="connsiteY5" fmla="*/ 1957497 h 1958009"/>
              <a:gd name="connsiteX6" fmla="*/ 32339 w 3028945"/>
              <a:gd name="connsiteY6" fmla="*/ 1127420 h 1958009"/>
              <a:gd name="connsiteX0" fmla="*/ 32339 w 3157543"/>
              <a:gd name="connsiteY0" fmla="*/ 1127420 h 2042457"/>
              <a:gd name="connsiteX1" fmla="*/ 50981 w 3157543"/>
              <a:gd name="connsiteY1" fmla="*/ 937929 h 2042457"/>
              <a:gd name="connsiteX2" fmla="*/ 331063 w 3157543"/>
              <a:gd name="connsiteY2" fmla="*/ 0 h 2042457"/>
              <a:gd name="connsiteX3" fmla="*/ 585869 w 3157543"/>
              <a:gd name="connsiteY3" fmla="*/ 120461 h 2042457"/>
              <a:gd name="connsiteX4" fmla="*/ 3028945 w 3157543"/>
              <a:gd name="connsiteY4" fmla="*/ 1271362 h 2042457"/>
              <a:gd name="connsiteX5" fmla="*/ 3154325 w 3157543"/>
              <a:gd name="connsiteY5" fmla="*/ 2042008 h 2042457"/>
              <a:gd name="connsiteX6" fmla="*/ 32339 w 3157543"/>
              <a:gd name="connsiteY6" fmla="*/ 1127420 h 2042457"/>
              <a:gd name="connsiteX0" fmla="*/ 32339 w 3189668"/>
              <a:gd name="connsiteY0" fmla="*/ 1127420 h 2042464"/>
              <a:gd name="connsiteX1" fmla="*/ 50981 w 3189668"/>
              <a:gd name="connsiteY1" fmla="*/ 937929 h 2042464"/>
              <a:gd name="connsiteX2" fmla="*/ 331063 w 3189668"/>
              <a:gd name="connsiteY2" fmla="*/ 0 h 2042464"/>
              <a:gd name="connsiteX3" fmla="*/ 585869 w 3189668"/>
              <a:gd name="connsiteY3" fmla="*/ 120461 h 2042464"/>
              <a:gd name="connsiteX4" fmla="*/ 3189668 w 3189668"/>
              <a:gd name="connsiteY4" fmla="*/ 1280753 h 2042464"/>
              <a:gd name="connsiteX5" fmla="*/ 3154325 w 3189668"/>
              <a:gd name="connsiteY5" fmla="*/ 2042008 h 2042464"/>
              <a:gd name="connsiteX6" fmla="*/ 32339 w 3189668"/>
              <a:gd name="connsiteY6" fmla="*/ 1127420 h 20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9668" h="2042464">
                <a:moveTo>
                  <a:pt x="32339" y="1127420"/>
                </a:moveTo>
                <a:cubicBezTo>
                  <a:pt x="4130" y="1083353"/>
                  <a:pt x="-31282" y="1118420"/>
                  <a:pt x="50981" y="937929"/>
                </a:cubicBezTo>
                <a:lnTo>
                  <a:pt x="331063" y="0"/>
                </a:lnTo>
                <a:lnTo>
                  <a:pt x="585869" y="120461"/>
                </a:lnTo>
                <a:cubicBezTo>
                  <a:pt x="1400228" y="504095"/>
                  <a:pt x="3111625" y="1193396"/>
                  <a:pt x="3189668" y="1280753"/>
                </a:cubicBezTo>
                <a:cubicBezTo>
                  <a:pt x="3181687" y="1414762"/>
                  <a:pt x="3182079" y="2062050"/>
                  <a:pt x="3154325" y="2042008"/>
                </a:cubicBezTo>
                <a:cubicBezTo>
                  <a:pt x="2654891" y="2018018"/>
                  <a:pt x="515609" y="1285530"/>
                  <a:pt x="32339" y="112742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EDAD6E-3513-14C8-536A-BF91B1E34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287450" y="1711171"/>
            <a:ext cx="523984" cy="492306"/>
          </a:xfrm>
          <a:custGeom>
            <a:avLst/>
            <a:gdLst>
              <a:gd name="connsiteX0" fmla="*/ 845218 w 2601267"/>
              <a:gd name="connsiteY0" fmla="*/ 6508 h 3247197"/>
              <a:gd name="connsiteX1" fmla="*/ 666313 w 2601267"/>
              <a:gd name="connsiteY1" fmla="*/ 158908 h 3247197"/>
              <a:gd name="connsiteX2" fmla="*/ 778957 w 2601267"/>
              <a:gd name="connsiteY2" fmla="*/ 3213534 h 3247197"/>
              <a:gd name="connsiteX3" fmla="*/ 1415061 w 2601267"/>
              <a:gd name="connsiteY3" fmla="*/ 3240039 h 3247197"/>
              <a:gd name="connsiteX4" fmla="*/ 1965026 w 2601267"/>
              <a:gd name="connsiteY4" fmla="*/ 2994874 h 3247197"/>
              <a:gd name="connsiteX5" fmla="*/ 2521618 w 2601267"/>
              <a:gd name="connsiteY5" fmla="*/ 2179865 h 3247197"/>
              <a:gd name="connsiteX6" fmla="*/ 2601131 w 2601267"/>
              <a:gd name="connsiteY6" fmla="*/ 1722665 h 3247197"/>
              <a:gd name="connsiteX7" fmla="*/ 2501739 w 2601267"/>
              <a:gd name="connsiteY7" fmla="*/ 1238960 h 3247197"/>
              <a:gd name="connsiteX8" fmla="*/ 2276452 w 2601267"/>
              <a:gd name="connsiteY8" fmla="*/ 801639 h 3247197"/>
              <a:gd name="connsiteX9" fmla="*/ 1627096 w 2601267"/>
              <a:gd name="connsiteY9" fmla="*/ 198665 h 3247197"/>
              <a:gd name="connsiteX10" fmla="*/ 1415061 w 2601267"/>
              <a:gd name="connsiteY10" fmla="*/ 132404 h 3247197"/>
              <a:gd name="connsiteX11" fmla="*/ 1189774 w 2601267"/>
              <a:gd name="connsiteY11" fmla="*/ 79395 h 3247197"/>
              <a:gd name="connsiteX12" fmla="*/ 1024122 w 2601267"/>
              <a:gd name="connsiteY12" fmla="*/ 46265 h 3247197"/>
              <a:gd name="connsiteX13" fmla="*/ 878348 w 2601267"/>
              <a:gd name="connsiteY13" fmla="*/ 52891 h 3247197"/>
              <a:gd name="connsiteX14" fmla="*/ 818713 w 2601267"/>
              <a:gd name="connsiteY14" fmla="*/ 26387 h 3247197"/>
              <a:gd name="connsiteX15" fmla="*/ 845218 w 2601267"/>
              <a:gd name="connsiteY15" fmla="*/ 6508 h 3247197"/>
              <a:gd name="connsiteX0" fmla="*/ 1205667 w 2961716"/>
              <a:gd name="connsiteY0" fmla="*/ 75319 h 3445468"/>
              <a:gd name="connsiteX1" fmla="*/ 72605 w 2961716"/>
              <a:gd name="connsiteY1" fmla="*/ 1175249 h 3445468"/>
              <a:gd name="connsiteX2" fmla="*/ 1139406 w 2961716"/>
              <a:gd name="connsiteY2" fmla="*/ 3282345 h 3445468"/>
              <a:gd name="connsiteX3" fmla="*/ 1775510 w 2961716"/>
              <a:gd name="connsiteY3" fmla="*/ 3308850 h 3445468"/>
              <a:gd name="connsiteX4" fmla="*/ 2325475 w 2961716"/>
              <a:gd name="connsiteY4" fmla="*/ 3063685 h 3445468"/>
              <a:gd name="connsiteX5" fmla="*/ 2882067 w 2961716"/>
              <a:gd name="connsiteY5" fmla="*/ 2248676 h 3445468"/>
              <a:gd name="connsiteX6" fmla="*/ 2961580 w 2961716"/>
              <a:gd name="connsiteY6" fmla="*/ 1791476 h 3445468"/>
              <a:gd name="connsiteX7" fmla="*/ 2862188 w 2961716"/>
              <a:gd name="connsiteY7" fmla="*/ 1307771 h 3445468"/>
              <a:gd name="connsiteX8" fmla="*/ 2636901 w 2961716"/>
              <a:gd name="connsiteY8" fmla="*/ 870450 h 3445468"/>
              <a:gd name="connsiteX9" fmla="*/ 1987545 w 2961716"/>
              <a:gd name="connsiteY9" fmla="*/ 267476 h 3445468"/>
              <a:gd name="connsiteX10" fmla="*/ 1775510 w 2961716"/>
              <a:gd name="connsiteY10" fmla="*/ 201215 h 3445468"/>
              <a:gd name="connsiteX11" fmla="*/ 1550223 w 2961716"/>
              <a:gd name="connsiteY11" fmla="*/ 148206 h 3445468"/>
              <a:gd name="connsiteX12" fmla="*/ 1384571 w 2961716"/>
              <a:gd name="connsiteY12" fmla="*/ 115076 h 3445468"/>
              <a:gd name="connsiteX13" fmla="*/ 1238797 w 2961716"/>
              <a:gd name="connsiteY13" fmla="*/ 121702 h 3445468"/>
              <a:gd name="connsiteX14" fmla="*/ 1179162 w 2961716"/>
              <a:gd name="connsiteY14" fmla="*/ 95198 h 3445468"/>
              <a:gd name="connsiteX15" fmla="*/ 1205667 w 2961716"/>
              <a:gd name="connsiteY15" fmla="*/ 75319 h 3445468"/>
              <a:gd name="connsiteX0" fmla="*/ 1237442 w 2993491"/>
              <a:gd name="connsiteY0" fmla="*/ 75319 h 3308850"/>
              <a:gd name="connsiteX1" fmla="*/ 104380 w 2993491"/>
              <a:gd name="connsiteY1" fmla="*/ 1175249 h 3308850"/>
              <a:gd name="connsiteX2" fmla="*/ 243528 w 2993491"/>
              <a:gd name="connsiteY2" fmla="*/ 2878153 h 3308850"/>
              <a:gd name="connsiteX3" fmla="*/ 1807285 w 2993491"/>
              <a:gd name="connsiteY3" fmla="*/ 3308850 h 3308850"/>
              <a:gd name="connsiteX4" fmla="*/ 2357250 w 2993491"/>
              <a:gd name="connsiteY4" fmla="*/ 3063685 h 3308850"/>
              <a:gd name="connsiteX5" fmla="*/ 2913842 w 2993491"/>
              <a:gd name="connsiteY5" fmla="*/ 2248676 h 3308850"/>
              <a:gd name="connsiteX6" fmla="*/ 2993355 w 2993491"/>
              <a:gd name="connsiteY6" fmla="*/ 1791476 h 3308850"/>
              <a:gd name="connsiteX7" fmla="*/ 2893963 w 2993491"/>
              <a:gd name="connsiteY7" fmla="*/ 1307771 h 3308850"/>
              <a:gd name="connsiteX8" fmla="*/ 2668676 w 2993491"/>
              <a:gd name="connsiteY8" fmla="*/ 870450 h 3308850"/>
              <a:gd name="connsiteX9" fmla="*/ 2019320 w 2993491"/>
              <a:gd name="connsiteY9" fmla="*/ 267476 h 3308850"/>
              <a:gd name="connsiteX10" fmla="*/ 1807285 w 2993491"/>
              <a:gd name="connsiteY10" fmla="*/ 201215 h 3308850"/>
              <a:gd name="connsiteX11" fmla="*/ 1581998 w 2993491"/>
              <a:gd name="connsiteY11" fmla="*/ 148206 h 3308850"/>
              <a:gd name="connsiteX12" fmla="*/ 1416346 w 2993491"/>
              <a:gd name="connsiteY12" fmla="*/ 115076 h 3308850"/>
              <a:gd name="connsiteX13" fmla="*/ 1270572 w 2993491"/>
              <a:gd name="connsiteY13" fmla="*/ 121702 h 3308850"/>
              <a:gd name="connsiteX14" fmla="*/ 1210937 w 2993491"/>
              <a:gd name="connsiteY14" fmla="*/ 95198 h 3308850"/>
              <a:gd name="connsiteX15" fmla="*/ 1237442 w 2993491"/>
              <a:gd name="connsiteY15" fmla="*/ 75319 h 3308850"/>
              <a:gd name="connsiteX0" fmla="*/ 1209047 w 2991601"/>
              <a:gd name="connsiteY0" fmla="*/ 0 h 3213652"/>
              <a:gd name="connsiteX1" fmla="*/ 102490 w 2991601"/>
              <a:gd name="connsiteY1" fmla="*/ 1080051 h 3213652"/>
              <a:gd name="connsiteX2" fmla="*/ 241638 w 2991601"/>
              <a:gd name="connsiteY2" fmla="*/ 2782955 h 3213652"/>
              <a:gd name="connsiteX3" fmla="*/ 1805395 w 2991601"/>
              <a:gd name="connsiteY3" fmla="*/ 3213652 h 3213652"/>
              <a:gd name="connsiteX4" fmla="*/ 2355360 w 2991601"/>
              <a:gd name="connsiteY4" fmla="*/ 2968487 h 3213652"/>
              <a:gd name="connsiteX5" fmla="*/ 2911952 w 2991601"/>
              <a:gd name="connsiteY5" fmla="*/ 2153478 h 3213652"/>
              <a:gd name="connsiteX6" fmla="*/ 2991465 w 2991601"/>
              <a:gd name="connsiteY6" fmla="*/ 1696278 h 3213652"/>
              <a:gd name="connsiteX7" fmla="*/ 2892073 w 2991601"/>
              <a:gd name="connsiteY7" fmla="*/ 1212573 h 3213652"/>
              <a:gd name="connsiteX8" fmla="*/ 2666786 w 2991601"/>
              <a:gd name="connsiteY8" fmla="*/ 775252 h 3213652"/>
              <a:gd name="connsiteX9" fmla="*/ 2017430 w 2991601"/>
              <a:gd name="connsiteY9" fmla="*/ 172278 h 3213652"/>
              <a:gd name="connsiteX10" fmla="*/ 1805395 w 2991601"/>
              <a:gd name="connsiteY10" fmla="*/ 106017 h 3213652"/>
              <a:gd name="connsiteX11" fmla="*/ 1580108 w 2991601"/>
              <a:gd name="connsiteY11" fmla="*/ 53008 h 3213652"/>
              <a:gd name="connsiteX12" fmla="*/ 1414456 w 2991601"/>
              <a:gd name="connsiteY12" fmla="*/ 19878 h 3213652"/>
              <a:gd name="connsiteX13" fmla="*/ 1268682 w 2991601"/>
              <a:gd name="connsiteY13" fmla="*/ 26504 h 3213652"/>
              <a:gd name="connsiteX14" fmla="*/ 1209047 w 2991601"/>
              <a:gd name="connsiteY14" fmla="*/ 0 h 3213652"/>
              <a:gd name="connsiteX0" fmla="*/ 564076 w 2949603"/>
              <a:gd name="connsiteY0" fmla="*/ 153160 h 3201160"/>
              <a:gd name="connsiteX1" fmla="*/ 60492 w 2949603"/>
              <a:gd name="connsiteY1" fmla="*/ 1067559 h 3201160"/>
              <a:gd name="connsiteX2" fmla="*/ 199640 w 2949603"/>
              <a:gd name="connsiteY2" fmla="*/ 2770463 h 3201160"/>
              <a:gd name="connsiteX3" fmla="*/ 1763397 w 2949603"/>
              <a:gd name="connsiteY3" fmla="*/ 3201160 h 3201160"/>
              <a:gd name="connsiteX4" fmla="*/ 2313362 w 2949603"/>
              <a:gd name="connsiteY4" fmla="*/ 2955995 h 3201160"/>
              <a:gd name="connsiteX5" fmla="*/ 2869954 w 2949603"/>
              <a:gd name="connsiteY5" fmla="*/ 2140986 h 3201160"/>
              <a:gd name="connsiteX6" fmla="*/ 2949467 w 2949603"/>
              <a:gd name="connsiteY6" fmla="*/ 1683786 h 3201160"/>
              <a:gd name="connsiteX7" fmla="*/ 2850075 w 2949603"/>
              <a:gd name="connsiteY7" fmla="*/ 1200081 h 3201160"/>
              <a:gd name="connsiteX8" fmla="*/ 2624788 w 2949603"/>
              <a:gd name="connsiteY8" fmla="*/ 762760 h 3201160"/>
              <a:gd name="connsiteX9" fmla="*/ 1975432 w 2949603"/>
              <a:gd name="connsiteY9" fmla="*/ 159786 h 3201160"/>
              <a:gd name="connsiteX10" fmla="*/ 1763397 w 2949603"/>
              <a:gd name="connsiteY10" fmla="*/ 93525 h 3201160"/>
              <a:gd name="connsiteX11" fmla="*/ 1538110 w 2949603"/>
              <a:gd name="connsiteY11" fmla="*/ 40516 h 3201160"/>
              <a:gd name="connsiteX12" fmla="*/ 1372458 w 2949603"/>
              <a:gd name="connsiteY12" fmla="*/ 7386 h 3201160"/>
              <a:gd name="connsiteX13" fmla="*/ 1226684 w 2949603"/>
              <a:gd name="connsiteY13" fmla="*/ 14012 h 3201160"/>
              <a:gd name="connsiteX14" fmla="*/ 564076 w 2949603"/>
              <a:gd name="connsiteY14" fmla="*/ 153160 h 3201160"/>
              <a:gd name="connsiteX0" fmla="*/ 564076 w 2949538"/>
              <a:gd name="connsiteY0" fmla="*/ 153160 h 3201160"/>
              <a:gd name="connsiteX1" fmla="*/ 60492 w 2949538"/>
              <a:gd name="connsiteY1" fmla="*/ 1067559 h 3201160"/>
              <a:gd name="connsiteX2" fmla="*/ 199640 w 2949538"/>
              <a:gd name="connsiteY2" fmla="*/ 2770463 h 3201160"/>
              <a:gd name="connsiteX3" fmla="*/ 1763397 w 2949538"/>
              <a:gd name="connsiteY3" fmla="*/ 3201160 h 3201160"/>
              <a:gd name="connsiteX4" fmla="*/ 2313362 w 2949538"/>
              <a:gd name="connsiteY4" fmla="*/ 2955995 h 3201160"/>
              <a:gd name="connsiteX5" fmla="*/ 2869954 w 2949538"/>
              <a:gd name="connsiteY5" fmla="*/ 2140986 h 3201160"/>
              <a:gd name="connsiteX6" fmla="*/ 2949467 w 2949538"/>
              <a:gd name="connsiteY6" fmla="*/ 1683786 h 3201160"/>
              <a:gd name="connsiteX7" fmla="*/ 2855983 w 2949538"/>
              <a:gd name="connsiteY7" fmla="*/ 1085218 h 3201160"/>
              <a:gd name="connsiteX8" fmla="*/ 2624788 w 2949538"/>
              <a:gd name="connsiteY8" fmla="*/ 762760 h 3201160"/>
              <a:gd name="connsiteX9" fmla="*/ 1975432 w 2949538"/>
              <a:gd name="connsiteY9" fmla="*/ 159786 h 3201160"/>
              <a:gd name="connsiteX10" fmla="*/ 1763397 w 2949538"/>
              <a:gd name="connsiteY10" fmla="*/ 93525 h 3201160"/>
              <a:gd name="connsiteX11" fmla="*/ 1538110 w 2949538"/>
              <a:gd name="connsiteY11" fmla="*/ 40516 h 3201160"/>
              <a:gd name="connsiteX12" fmla="*/ 1372458 w 2949538"/>
              <a:gd name="connsiteY12" fmla="*/ 7386 h 3201160"/>
              <a:gd name="connsiteX13" fmla="*/ 1226684 w 2949538"/>
              <a:gd name="connsiteY13" fmla="*/ 14012 h 3201160"/>
              <a:gd name="connsiteX14" fmla="*/ 564076 w 2949538"/>
              <a:gd name="connsiteY14" fmla="*/ 153160 h 3201160"/>
              <a:gd name="connsiteX0" fmla="*/ 564076 w 2949538"/>
              <a:gd name="connsiteY0" fmla="*/ 153160 h 3201160"/>
              <a:gd name="connsiteX1" fmla="*/ 60492 w 2949538"/>
              <a:gd name="connsiteY1" fmla="*/ 1067559 h 3201160"/>
              <a:gd name="connsiteX2" fmla="*/ 199640 w 2949538"/>
              <a:gd name="connsiteY2" fmla="*/ 2770463 h 3201160"/>
              <a:gd name="connsiteX3" fmla="*/ 1763397 w 2949538"/>
              <a:gd name="connsiteY3" fmla="*/ 3201160 h 3201160"/>
              <a:gd name="connsiteX4" fmla="*/ 2313362 w 2949538"/>
              <a:gd name="connsiteY4" fmla="*/ 2955995 h 3201160"/>
              <a:gd name="connsiteX5" fmla="*/ 2869954 w 2949538"/>
              <a:gd name="connsiteY5" fmla="*/ 2140986 h 3201160"/>
              <a:gd name="connsiteX6" fmla="*/ 2949467 w 2949538"/>
              <a:gd name="connsiteY6" fmla="*/ 1683786 h 3201160"/>
              <a:gd name="connsiteX7" fmla="*/ 2855983 w 2949538"/>
              <a:gd name="connsiteY7" fmla="*/ 1085218 h 3201160"/>
              <a:gd name="connsiteX8" fmla="*/ 2595248 w 2949538"/>
              <a:gd name="connsiteY8" fmla="*/ 653943 h 3201160"/>
              <a:gd name="connsiteX9" fmla="*/ 1975432 w 2949538"/>
              <a:gd name="connsiteY9" fmla="*/ 159786 h 3201160"/>
              <a:gd name="connsiteX10" fmla="*/ 1763397 w 2949538"/>
              <a:gd name="connsiteY10" fmla="*/ 93525 h 3201160"/>
              <a:gd name="connsiteX11" fmla="*/ 1538110 w 2949538"/>
              <a:gd name="connsiteY11" fmla="*/ 40516 h 3201160"/>
              <a:gd name="connsiteX12" fmla="*/ 1372458 w 2949538"/>
              <a:gd name="connsiteY12" fmla="*/ 7386 h 3201160"/>
              <a:gd name="connsiteX13" fmla="*/ 1226684 w 2949538"/>
              <a:gd name="connsiteY13" fmla="*/ 14012 h 3201160"/>
              <a:gd name="connsiteX14" fmla="*/ 564076 w 2949538"/>
              <a:gd name="connsiteY14" fmla="*/ 153160 h 3201160"/>
              <a:gd name="connsiteX0" fmla="*/ 564076 w 2949538"/>
              <a:gd name="connsiteY0" fmla="*/ 144905 h 3192905"/>
              <a:gd name="connsiteX1" fmla="*/ 60492 w 2949538"/>
              <a:gd name="connsiteY1" fmla="*/ 1059304 h 3192905"/>
              <a:gd name="connsiteX2" fmla="*/ 199640 w 2949538"/>
              <a:gd name="connsiteY2" fmla="*/ 2762208 h 3192905"/>
              <a:gd name="connsiteX3" fmla="*/ 1763397 w 2949538"/>
              <a:gd name="connsiteY3" fmla="*/ 3192905 h 3192905"/>
              <a:gd name="connsiteX4" fmla="*/ 2313362 w 2949538"/>
              <a:gd name="connsiteY4" fmla="*/ 2947740 h 3192905"/>
              <a:gd name="connsiteX5" fmla="*/ 2869954 w 2949538"/>
              <a:gd name="connsiteY5" fmla="*/ 2132731 h 3192905"/>
              <a:gd name="connsiteX6" fmla="*/ 2949467 w 2949538"/>
              <a:gd name="connsiteY6" fmla="*/ 1675531 h 3192905"/>
              <a:gd name="connsiteX7" fmla="*/ 2855983 w 2949538"/>
              <a:gd name="connsiteY7" fmla="*/ 1076963 h 3192905"/>
              <a:gd name="connsiteX8" fmla="*/ 2595248 w 2949538"/>
              <a:gd name="connsiteY8" fmla="*/ 645688 h 3192905"/>
              <a:gd name="connsiteX9" fmla="*/ 1975432 w 2949538"/>
              <a:gd name="connsiteY9" fmla="*/ 151531 h 3192905"/>
              <a:gd name="connsiteX10" fmla="*/ 1763397 w 2949538"/>
              <a:gd name="connsiteY10" fmla="*/ 85270 h 3192905"/>
              <a:gd name="connsiteX11" fmla="*/ 1538110 w 2949538"/>
              <a:gd name="connsiteY11" fmla="*/ 32261 h 3192905"/>
              <a:gd name="connsiteX12" fmla="*/ 1226684 w 2949538"/>
              <a:gd name="connsiteY12" fmla="*/ 5757 h 3192905"/>
              <a:gd name="connsiteX13" fmla="*/ 564076 w 2949538"/>
              <a:gd name="connsiteY13" fmla="*/ 144905 h 3192905"/>
              <a:gd name="connsiteX0" fmla="*/ 564076 w 2949538"/>
              <a:gd name="connsiteY0" fmla="*/ 146377 h 3194377"/>
              <a:gd name="connsiteX1" fmla="*/ 60492 w 2949538"/>
              <a:gd name="connsiteY1" fmla="*/ 1060776 h 3194377"/>
              <a:gd name="connsiteX2" fmla="*/ 199640 w 2949538"/>
              <a:gd name="connsiteY2" fmla="*/ 2763680 h 3194377"/>
              <a:gd name="connsiteX3" fmla="*/ 1763397 w 2949538"/>
              <a:gd name="connsiteY3" fmla="*/ 3194377 h 3194377"/>
              <a:gd name="connsiteX4" fmla="*/ 2313362 w 2949538"/>
              <a:gd name="connsiteY4" fmla="*/ 2949212 h 3194377"/>
              <a:gd name="connsiteX5" fmla="*/ 2869954 w 2949538"/>
              <a:gd name="connsiteY5" fmla="*/ 2134203 h 3194377"/>
              <a:gd name="connsiteX6" fmla="*/ 2949467 w 2949538"/>
              <a:gd name="connsiteY6" fmla="*/ 1677003 h 3194377"/>
              <a:gd name="connsiteX7" fmla="*/ 2855983 w 2949538"/>
              <a:gd name="connsiteY7" fmla="*/ 1078435 h 3194377"/>
              <a:gd name="connsiteX8" fmla="*/ 2595248 w 2949538"/>
              <a:gd name="connsiteY8" fmla="*/ 647160 h 3194377"/>
              <a:gd name="connsiteX9" fmla="*/ 1975432 w 2949538"/>
              <a:gd name="connsiteY9" fmla="*/ 153003 h 3194377"/>
              <a:gd name="connsiteX10" fmla="*/ 1538110 w 2949538"/>
              <a:gd name="connsiteY10" fmla="*/ 33733 h 3194377"/>
              <a:gd name="connsiteX11" fmla="*/ 1226684 w 2949538"/>
              <a:gd name="connsiteY11" fmla="*/ 7229 h 3194377"/>
              <a:gd name="connsiteX12" fmla="*/ 564076 w 2949538"/>
              <a:gd name="connsiteY12" fmla="*/ 146377 h 3194377"/>
              <a:gd name="connsiteX0" fmla="*/ 564076 w 2949538"/>
              <a:gd name="connsiteY0" fmla="*/ 146377 h 3194377"/>
              <a:gd name="connsiteX1" fmla="*/ 60492 w 2949538"/>
              <a:gd name="connsiteY1" fmla="*/ 1060776 h 3194377"/>
              <a:gd name="connsiteX2" fmla="*/ 199640 w 2949538"/>
              <a:gd name="connsiteY2" fmla="*/ 2763680 h 3194377"/>
              <a:gd name="connsiteX3" fmla="*/ 1763397 w 2949538"/>
              <a:gd name="connsiteY3" fmla="*/ 3194377 h 3194377"/>
              <a:gd name="connsiteX4" fmla="*/ 2313362 w 2949538"/>
              <a:gd name="connsiteY4" fmla="*/ 2949212 h 3194377"/>
              <a:gd name="connsiteX5" fmla="*/ 2869954 w 2949538"/>
              <a:gd name="connsiteY5" fmla="*/ 2134203 h 3194377"/>
              <a:gd name="connsiteX6" fmla="*/ 2949467 w 2949538"/>
              <a:gd name="connsiteY6" fmla="*/ 1677003 h 3194377"/>
              <a:gd name="connsiteX7" fmla="*/ 2855983 w 2949538"/>
              <a:gd name="connsiteY7" fmla="*/ 1078435 h 3194377"/>
              <a:gd name="connsiteX8" fmla="*/ 2595248 w 2949538"/>
              <a:gd name="connsiteY8" fmla="*/ 647160 h 3194377"/>
              <a:gd name="connsiteX9" fmla="*/ 1975432 w 2949538"/>
              <a:gd name="connsiteY9" fmla="*/ 153003 h 3194377"/>
              <a:gd name="connsiteX10" fmla="*/ 1538110 w 2949538"/>
              <a:gd name="connsiteY10" fmla="*/ 33733 h 3194377"/>
              <a:gd name="connsiteX11" fmla="*/ 1226684 w 2949538"/>
              <a:gd name="connsiteY11" fmla="*/ 7229 h 3194377"/>
              <a:gd name="connsiteX12" fmla="*/ 564076 w 2949538"/>
              <a:gd name="connsiteY12" fmla="*/ 146377 h 3194377"/>
              <a:gd name="connsiteX0" fmla="*/ 678882 w 3064344"/>
              <a:gd name="connsiteY0" fmla="*/ 146377 h 3194377"/>
              <a:gd name="connsiteX1" fmla="*/ 23660 w 3064344"/>
              <a:gd name="connsiteY1" fmla="*/ 1451714 h 3194377"/>
              <a:gd name="connsiteX2" fmla="*/ 314446 w 3064344"/>
              <a:gd name="connsiteY2" fmla="*/ 2763680 h 3194377"/>
              <a:gd name="connsiteX3" fmla="*/ 1878203 w 3064344"/>
              <a:gd name="connsiteY3" fmla="*/ 3194377 h 3194377"/>
              <a:gd name="connsiteX4" fmla="*/ 2428168 w 3064344"/>
              <a:gd name="connsiteY4" fmla="*/ 2949212 h 3194377"/>
              <a:gd name="connsiteX5" fmla="*/ 2984760 w 3064344"/>
              <a:gd name="connsiteY5" fmla="*/ 2134203 h 3194377"/>
              <a:gd name="connsiteX6" fmla="*/ 3064273 w 3064344"/>
              <a:gd name="connsiteY6" fmla="*/ 1677003 h 3194377"/>
              <a:gd name="connsiteX7" fmla="*/ 2970789 w 3064344"/>
              <a:gd name="connsiteY7" fmla="*/ 1078435 h 3194377"/>
              <a:gd name="connsiteX8" fmla="*/ 2710054 w 3064344"/>
              <a:gd name="connsiteY8" fmla="*/ 647160 h 3194377"/>
              <a:gd name="connsiteX9" fmla="*/ 2090238 w 3064344"/>
              <a:gd name="connsiteY9" fmla="*/ 153003 h 3194377"/>
              <a:gd name="connsiteX10" fmla="*/ 1652916 w 3064344"/>
              <a:gd name="connsiteY10" fmla="*/ 33733 h 3194377"/>
              <a:gd name="connsiteX11" fmla="*/ 1341490 w 3064344"/>
              <a:gd name="connsiteY11" fmla="*/ 7229 h 3194377"/>
              <a:gd name="connsiteX12" fmla="*/ 678882 w 3064344"/>
              <a:gd name="connsiteY12" fmla="*/ 146377 h 3194377"/>
              <a:gd name="connsiteX0" fmla="*/ 655721 w 3041183"/>
              <a:gd name="connsiteY0" fmla="*/ 146377 h 3194377"/>
              <a:gd name="connsiteX1" fmla="*/ 499 w 3041183"/>
              <a:gd name="connsiteY1" fmla="*/ 1451714 h 3194377"/>
              <a:gd name="connsiteX2" fmla="*/ 291285 w 3041183"/>
              <a:gd name="connsiteY2" fmla="*/ 2763680 h 3194377"/>
              <a:gd name="connsiteX3" fmla="*/ 1855042 w 3041183"/>
              <a:gd name="connsiteY3" fmla="*/ 3194377 h 3194377"/>
              <a:gd name="connsiteX4" fmla="*/ 2405007 w 3041183"/>
              <a:gd name="connsiteY4" fmla="*/ 2949212 h 3194377"/>
              <a:gd name="connsiteX5" fmla="*/ 2961599 w 3041183"/>
              <a:gd name="connsiteY5" fmla="*/ 2134203 h 3194377"/>
              <a:gd name="connsiteX6" fmla="*/ 3041112 w 3041183"/>
              <a:gd name="connsiteY6" fmla="*/ 1677003 h 3194377"/>
              <a:gd name="connsiteX7" fmla="*/ 2947628 w 3041183"/>
              <a:gd name="connsiteY7" fmla="*/ 1078435 h 3194377"/>
              <a:gd name="connsiteX8" fmla="*/ 2686893 w 3041183"/>
              <a:gd name="connsiteY8" fmla="*/ 647160 h 3194377"/>
              <a:gd name="connsiteX9" fmla="*/ 2067077 w 3041183"/>
              <a:gd name="connsiteY9" fmla="*/ 153003 h 3194377"/>
              <a:gd name="connsiteX10" fmla="*/ 1629755 w 3041183"/>
              <a:gd name="connsiteY10" fmla="*/ 33733 h 3194377"/>
              <a:gd name="connsiteX11" fmla="*/ 1318329 w 3041183"/>
              <a:gd name="connsiteY11" fmla="*/ 7229 h 3194377"/>
              <a:gd name="connsiteX12" fmla="*/ 655721 w 3041183"/>
              <a:gd name="connsiteY12" fmla="*/ 146377 h 3194377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949212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949212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896817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09741"/>
              <a:gd name="connsiteX1" fmla="*/ 498 w 3041182"/>
              <a:gd name="connsiteY1" fmla="*/ 1451714 h 3109741"/>
              <a:gd name="connsiteX2" fmla="*/ 291284 w 3041182"/>
              <a:gd name="connsiteY2" fmla="*/ 2763680 h 3109741"/>
              <a:gd name="connsiteX3" fmla="*/ 1518287 w 3041182"/>
              <a:gd name="connsiteY3" fmla="*/ 3109741 h 3109741"/>
              <a:gd name="connsiteX4" fmla="*/ 2405006 w 3041182"/>
              <a:gd name="connsiteY4" fmla="*/ 2896817 h 3109741"/>
              <a:gd name="connsiteX5" fmla="*/ 2961598 w 3041182"/>
              <a:gd name="connsiteY5" fmla="*/ 2134203 h 3109741"/>
              <a:gd name="connsiteX6" fmla="*/ 3041111 w 3041182"/>
              <a:gd name="connsiteY6" fmla="*/ 1677003 h 3109741"/>
              <a:gd name="connsiteX7" fmla="*/ 2947627 w 3041182"/>
              <a:gd name="connsiteY7" fmla="*/ 1078435 h 3109741"/>
              <a:gd name="connsiteX8" fmla="*/ 2686892 w 3041182"/>
              <a:gd name="connsiteY8" fmla="*/ 647160 h 3109741"/>
              <a:gd name="connsiteX9" fmla="*/ 2067076 w 3041182"/>
              <a:gd name="connsiteY9" fmla="*/ 153003 h 3109741"/>
              <a:gd name="connsiteX10" fmla="*/ 1629754 w 3041182"/>
              <a:gd name="connsiteY10" fmla="*/ 33733 h 3109741"/>
              <a:gd name="connsiteX11" fmla="*/ 1318328 w 3041182"/>
              <a:gd name="connsiteY11" fmla="*/ 7229 h 3109741"/>
              <a:gd name="connsiteX12" fmla="*/ 655720 w 3041182"/>
              <a:gd name="connsiteY12" fmla="*/ 146377 h 3109741"/>
              <a:gd name="connsiteX0" fmla="*/ 683078 w 3068540"/>
              <a:gd name="connsiteY0" fmla="*/ 146377 h 3109741"/>
              <a:gd name="connsiteX1" fmla="*/ 27856 w 3068540"/>
              <a:gd name="connsiteY1" fmla="*/ 1451714 h 3109741"/>
              <a:gd name="connsiteX2" fmla="*/ 265470 w 3068540"/>
              <a:gd name="connsiteY2" fmla="*/ 2550075 h 3109741"/>
              <a:gd name="connsiteX3" fmla="*/ 1545645 w 3068540"/>
              <a:gd name="connsiteY3" fmla="*/ 3109741 h 3109741"/>
              <a:gd name="connsiteX4" fmla="*/ 2432364 w 3068540"/>
              <a:gd name="connsiteY4" fmla="*/ 2896817 h 3109741"/>
              <a:gd name="connsiteX5" fmla="*/ 2988956 w 3068540"/>
              <a:gd name="connsiteY5" fmla="*/ 2134203 h 3109741"/>
              <a:gd name="connsiteX6" fmla="*/ 3068469 w 3068540"/>
              <a:gd name="connsiteY6" fmla="*/ 1677003 h 3109741"/>
              <a:gd name="connsiteX7" fmla="*/ 2974985 w 3068540"/>
              <a:gd name="connsiteY7" fmla="*/ 1078435 h 3109741"/>
              <a:gd name="connsiteX8" fmla="*/ 2714250 w 3068540"/>
              <a:gd name="connsiteY8" fmla="*/ 647160 h 3109741"/>
              <a:gd name="connsiteX9" fmla="*/ 2094434 w 3068540"/>
              <a:gd name="connsiteY9" fmla="*/ 153003 h 3109741"/>
              <a:gd name="connsiteX10" fmla="*/ 1657112 w 3068540"/>
              <a:gd name="connsiteY10" fmla="*/ 33733 h 3109741"/>
              <a:gd name="connsiteX11" fmla="*/ 1345686 w 3068540"/>
              <a:gd name="connsiteY11" fmla="*/ 7229 h 3109741"/>
              <a:gd name="connsiteX12" fmla="*/ 683078 w 3068540"/>
              <a:gd name="connsiteY12" fmla="*/ 146377 h 3109741"/>
              <a:gd name="connsiteX0" fmla="*/ 683078 w 3068540"/>
              <a:gd name="connsiteY0" fmla="*/ 146377 h 3112185"/>
              <a:gd name="connsiteX1" fmla="*/ 27856 w 3068540"/>
              <a:gd name="connsiteY1" fmla="*/ 1451714 h 3112185"/>
              <a:gd name="connsiteX2" fmla="*/ 265470 w 3068540"/>
              <a:gd name="connsiteY2" fmla="*/ 2550075 h 3112185"/>
              <a:gd name="connsiteX3" fmla="*/ 1545645 w 3068540"/>
              <a:gd name="connsiteY3" fmla="*/ 3109741 h 3112185"/>
              <a:gd name="connsiteX4" fmla="*/ 2432364 w 3068540"/>
              <a:gd name="connsiteY4" fmla="*/ 2896817 h 3112185"/>
              <a:gd name="connsiteX5" fmla="*/ 2988956 w 3068540"/>
              <a:gd name="connsiteY5" fmla="*/ 2134203 h 3112185"/>
              <a:gd name="connsiteX6" fmla="*/ 3068469 w 3068540"/>
              <a:gd name="connsiteY6" fmla="*/ 1677003 h 3112185"/>
              <a:gd name="connsiteX7" fmla="*/ 2974985 w 3068540"/>
              <a:gd name="connsiteY7" fmla="*/ 1078435 h 3112185"/>
              <a:gd name="connsiteX8" fmla="*/ 2714250 w 3068540"/>
              <a:gd name="connsiteY8" fmla="*/ 647160 h 3112185"/>
              <a:gd name="connsiteX9" fmla="*/ 2094434 w 3068540"/>
              <a:gd name="connsiteY9" fmla="*/ 153003 h 3112185"/>
              <a:gd name="connsiteX10" fmla="*/ 1657112 w 3068540"/>
              <a:gd name="connsiteY10" fmla="*/ 33733 h 3112185"/>
              <a:gd name="connsiteX11" fmla="*/ 1345686 w 3068540"/>
              <a:gd name="connsiteY11" fmla="*/ 7229 h 3112185"/>
              <a:gd name="connsiteX12" fmla="*/ 683078 w 3068540"/>
              <a:gd name="connsiteY12" fmla="*/ 146377 h 3112185"/>
              <a:gd name="connsiteX0" fmla="*/ 683078 w 3068540"/>
              <a:gd name="connsiteY0" fmla="*/ 146377 h 3112185"/>
              <a:gd name="connsiteX1" fmla="*/ 27856 w 3068540"/>
              <a:gd name="connsiteY1" fmla="*/ 1451714 h 3112185"/>
              <a:gd name="connsiteX2" fmla="*/ 265470 w 3068540"/>
              <a:gd name="connsiteY2" fmla="*/ 2550075 h 3112185"/>
              <a:gd name="connsiteX3" fmla="*/ 1545645 w 3068540"/>
              <a:gd name="connsiteY3" fmla="*/ 3109741 h 3112185"/>
              <a:gd name="connsiteX4" fmla="*/ 2432364 w 3068540"/>
              <a:gd name="connsiteY4" fmla="*/ 2896817 h 3112185"/>
              <a:gd name="connsiteX5" fmla="*/ 2988956 w 3068540"/>
              <a:gd name="connsiteY5" fmla="*/ 2134203 h 3112185"/>
              <a:gd name="connsiteX6" fmla="*/ 3068469 w 3068540"/>
              <a:gd name="connsiteY6" fmla="*/ 1677003 h 3112185"/>
              <a:gd name="connsiteX7" fmla="*/ 2974985 w 3068540"/>
              <a:gd name="connsiteY7" fmla="*/ 1078435 h 3112185"/>
              <a:gd name="connsiteX8" fmla="*/ 2714250 w 3068540"/>
              <a:gd name="connsiteY8" fmla="*/ 647160 h 3112185"/>
              <a:gd name="connsiteX9" fmla="*/ 2094434 w 3068540"/>
              <a:gd name="connsiteY9" fmla="*/ 153003 h 3112185"/>
              <a:gd name="connsiteX10" fmla="*/ 1657112 w 3068540"/>
              <a:gd name="connsiteY10" fmla="*/ 33733 h 3112185"/>
              <a:gd name="connsiteX11" fmla="*/ 1345686 w 3068540"/>
              <a:gd name="connsiteY11" fmla="*/ 7229 h 3112185"/>
              <a:gd name="connsiteX12" fmla="*/ 683078 w 3068540"/>
              <a:gd name="connsiteY12" fmla="*/ 146377 h 3112185"/>
              <a:gd name="connsiteX0" fmla="*/ 683078 w 3068540"/>
              <a:gd name="connsiteY0" fmla="*/ 143148 h 3108956"/>
              <a:gd name="connsiteX1" fmla="*/ 27856 w 3068540"/>
              <a:gd name="connsiteY1" fmla="*/ 1448485 h 3108956"/>
              <a:gd name="connsiteX2" fmla="*/ 265470 w 3068540"/>
              <a:gd name="connsiteY2" fmla="*/ 2546846 h 3108956"/>
              <a:gd name="connsiteX3" fmla="*/ 1545645 w 3068540"/>
              <a:gd name="connsiteY3" fmla="*/ 3106512 h 3108956"/>
              <a:gd name="connsiteX4" fmla="*/ 2432364 w 3068540"/>
              <a:gd name="connsiteY4" fmla="*/ 2893588 h 3108956"/>
              <a:gd name="connsiteX5" fmla="*/ 2988956 w 3068540"/>
              <a:gd name="connsiteY5" fmla="*/ 2130974 h 3108956"/>
              <a:gd name="connsiteX6" fmla="*/ 3068469 w 3068540"/>
              <a:gd name="connsiteY6" fmla="*/ 1673774 h 3108956"/>
              <a:gd name="connsiteX7" fmla="*/ 2974985 w 3068540"/>
              <a:gd name="connsiteY7" fmla="*/ 1075206 h 3108956"/>
              <a:gd name="connsiteX8" fmla="*/ 2714250 w 3068540"/>
              <a:gd name="connsiteY8" fmla="*/ 643931 h 3108956"/>
              <a:gd name="connsiteX9" fmla="*/ 2094434 w 3068540"/>
              <a:gd name="connsiteY9" fmla="*/ 149774 h 3108956"/>
              <a:gd name="connsiteX10" fmla="*/ 1345686 w 3068540"/>
              <a:gd name="connsiteY10" fmla="*/ 4000 h 3108956"/>
              <a:gd name="connsiteX11" fmla="*/ 683078 w 3068540"/>
              <a:gd name="connsiteY11" fmla="*/ 143148 h 3108956"/>
              <a:gd name="connsiteX0" fmla="*/ 683078 w 3082038"/>
              <a:gd name="connsiteY0" fmla="*/ 143148 h 3108956"/>
              <a:gd name="connsiteX1" fmla="*/ 27856 w 3082038"/>
              <a:gd name="connsiteY1" fmla="*/ 1448485 h 3108956"/>
              <a:gd name="connsiteX2" fmla="*/ 265470 w 3082038"/>
              <a:gd name="connsiteY2" fmla="*/ 2546846 h 3108956"/>
              <a:gd name="connsiteX3" fmla="*/ 1545645 w 3082038"/>
              <a:gd name="connsiteY3" fmla="*/ 3106512 h 3108956"/>
              <a:gd name="connsiteX4" fmla="*/ 2432364 w 3082038"/>
              <a:gd name="connsiteY4" fmla="*/ 2893588 h 3108956"/>
              <a:gd name="connsiteX5" fmla="*/ 2988956 w 3082038"/>
              <a:gd name="connsiteY5" fmla="*/ 2130974 h 3108956"/>
              <a:gd name="connsiteX6" fmla="*/ 3068469 w 3082038"/>
              <a:gd name="connsiteY6" fmla="*/ 1673774 h 3108956"/>
              <a:gd name="connsiteX7" fmla="*/ 2974985 w 3082038"/>
              <a:gd name="connsiteY7" fmla="*/ 1075206 h 3108956"/>
              <a:gd name="connsiteX8" fmla="*/ 2094434 w 3082038"/>
              <a:gd name="connsiteY8" fmla="*/ 149774 h 3108956"/>
              <a:gd name="connsiteX9" fmla="*/ 1345686 w 3082038"/>
              <a:gd name="connsiteY9" fmla="*/ 4000 h 3108956"/>
              <a:gd name="connsiteX10" fmla="*/ 683078 w 3082038"/>
              <a:gd name="connsiteY10" fmla="*/ 143148 h 3108956"/>
              <a:gd name="connsiteX0" fmla="*/ 683078 w 3082038"/>
              <a:gd name="connsiteY0" fmla="*/ 137480 h 3103288"/>
              <a:gd name="connsiteX1" fmla="*/ 27856 w 3082038"/>
              <a:gd name="connsiteY1" fmla="*/ 1442817 h 3103288"/>
              <a:gd name="connsiteX2" fmla="*/ 265470 w 3082038"/>
              <a:gd name="connsiteY2" fmla="*/ 2541178 h 3103288"/>
              <a:gd name="connsiteX3" fmla="*/ 1545645 w 3082038"/>
              <a:gd name="connsiteY3" fmla="*/ 3100844 h 3103288"/>
              <a:gd name="connsiteX4" fmla="*/ 2432364 w 3082038"/>
              <a:gd name="connsiteY4" fmla="*/ 2887920 h 3103288"/>
              <a:gd name="connsiteX5" fmla="*/ 2988956 w 3082038"/>
              <a:gd name="connsiteY5" fmla="*/ 2125306 h 3103288"/>
              <a:gd name="connsiteX6" fmla="*/ 3068469 w 3082038"/>
              <a:gd name="connsiteY6" fmla="*/ 1668106 h 3103288"/>
              <a:gd name="connsiteX7" fmla="*/ 2974985 w 3082038"/>
              <a:gd name="connsiteY7" fmla="*/ 1069538 h 3103288"/>
              <a:gd name="connsiteX8" fmla="*/ 2094434 w 3082038"/>
              <a:gd name="connsiteY8" fmla="*/ 144106 h 3103288"/>
              <a:gd name="connsiteX9" fmla="*/ 683078 w 3082038"/>
              <a:gd name="connsiteY9" fmla="*/ 137480 h 3103288"/>
              <a:gd name="connsiteX0" fmla="*/ 683078 w 3082038"/>
              <a:gd name="connsiteY0" fmla="*/ 137480 h 3103288"/>
              <a:gd name="connsiteX1" fmla="*/ 27856 w 3082038"/>
              <a:gd name="connsiteY1" fmla="*/ 1442817 h 3103288"/>
              <a:gd name="connsiteX2" fmla="*/ 265470 w 3082038"/>
              <a:gd name="connsiteY2" fmla="*/ 2541178 h 3103288"/>
              <a:gd name="connsiteX3" fmla="*/ 1545645 w 3082038"/>
              <a:gd name="connsiteY3" fmla="*/ 3100844 h 3103288"/>
              <a:gd name="connsiteX4" fmla="*/ 2432364 w 3082038"/>
              <a:gd name="connsiteY4" fmla="*/ 2887920 h 3103288"/>
              <a:gd name="connsiteX5" fmla="*/ 3068469 w 3082038"/>
              <a:gd name="connsiteY5" fmla="*/ 1668106 h 3103288"/>
              <a:gd name="connsiteX6" fmla="*/ 2974985 w 3082038"/>
              <a:gd name="connsiteY6" fmla="*/ 1069538 h 3103288"/>
              <a:gd name="connsiteX7" fmla="*/ 2094434 w 3082038"/>
              <a:gd name="connsiteY7" fmla="*/ 144106 h 3103288"/>
              <a:gd name="connsiteX8" fmla="*/ 683078 w 3082038"/>
              <a:gd name="connsiteY8" fmla="*/ 137480 h 3103288"/>
              <a:gd name="connsiteX0" fmla="*/ 683078 w 2980867"/>
              <a:gd name="connsiteY0" fmla="*/ 137480 h 3121480"/>
              <a:gd name="connsiteX1" fmla="*/ 27856 w 2980867"/>
              <a:gd name="connsiteY1" fmla="*/ 1442817 h 3121480"/>
              <a:gd name="connsiteX2" fmla="*/ 265470 w 2980867"/>
              <a:gd name="connsiteY2" fmla="*/ 2541178 h 3121480"/>
              <a:gd name="connsiteX3" fmla="*/ 1545645 w 2980867"/>
              <a:gd name="connsiteY3" fmla="*/ 3100844 h 3121480"/>
              <a:gd name="connsiteX4" fmla="*/ 2432364 w 2980867"/>
              <a:gd name="connsiteY4" fmla="*/ 2887920 h 3121480"/>
              <a:gd name="connsiteX5" fmla="*/ 2974985 w 2980867"/>
              <a:gd name="connsiteY5" fmla="*/ 1069538 h 3121480"/>
              <a:gd name="connsiteX6" fmla="*/ 2094434 w 2980867"/>
              <a:gd name="connsiteY6" fmla="*/ 144106 h 3121480"/>
              <a:gd name="connsiteX7" fmla="*/ 683078 w 2980867"/>
              <a:gd name="connsiteY7" fmla="*/ 137480 h 3121480"/>
              <a:gd name="connsiteX0" fmla="*/ 683078 w 2992555"/>
              <a:gd name="connsiteY0" fmla="*/ 137480 h 3103288"/>
              <a:gd name="connsiteX1" fmla="*/ 27856 w 2992555"/>
              <a:gd name="connsiteY1" fmla="*/ 1442817 h 3103288"/>
              <a:gd name="connsiteX2" fmla="*/ 265470 w 2992555"/>
              <a:gd name="connsiteY2" fmla="*/ 2541178 h 3103288"/>
              <a:gd name="connsiteX3" fmla="*/ 1545645 w 2992555"/>
              <a:gd name="connsiteY3" fmla="*/ 3100844 h 3103288"/>
              <a:gd name="connsiteX4" fmla="*/ 2593572 w 2992555"/>
              <a:gd name="connsiteY4" fmla="*/ 2617316 h 3103288"/>
              <a:gd name="connsiteX5" fmla="*/ 2974985 w 2992555"/>
              <a:gd name="connsiteY5" fmla="*/ 1069538 h 3103288"/>
              <a:gd name="connsiteX6" fmla="*/ 2094434 w 2992555"/>
              <a:gd name="connsiteY6" fmla="*/ 144106 h 3103288"/>
              <a:gd name="connsiteX7" fmla="*/ 683078 w 2992555"/>
              <a:gd name="connsiteY7" fmla="*/ 137480 h 3103288"/>
              <a:gd name="connsiteX0" fmla="*/ 663919 w 2973396"/>
              <a:gd name="connsiteY0" fmla="*/ 130849 h 3096776"/>
              <a:gd name="connsiteX1" fmla="*/ 31428 w 2973396"/>
              <a:gd name="connsiteY1" fmla="*/ 1337983 h 3096776"/>
              <a:gd name="connsiteX2" fmla="*/ 246311 w 2973396"/>
              <a:gd name="connsiteY2" fmla="*/ 2534547 h 3096776"/>
              <a:gd name="connsiteX3" fmla="*/ 1526486 w 2973396"/>
              <a:gd name="connsiteY3" fmla="*/ 3094213 h 3096776"/>
              <a:gd name="connsiteX4" fmla="*/ 2574413 w 2973396"/>
              <a:gd name="connsiteY4" fmla="*/ 2610685 h 3096776"/>
              <a:gd name="connsiteX5" fmla="*/ 2955826 w 2973396"/>
              <a:gd name="connsiteY5" fmla="*/ 1062907 h 3096776"/>
              <a:gd name="connsiteX6" fmla="*/ 2075275 w 2973396"/>
              <a:gd name="connsiteY6" fmla="*/ 137475 h 3096776"/>
              <a:gd name="connsiteX7" fmla="*/ 663919 w 2973396"/>
              <a:gd name="connsiteY7" fmla="*/ 130849 h 3096776"/>
              <a:gd name="connsiteX0" fmla="*/ 458657 w 2768134"/>
              <a:gd name="connsiteY0" fmla="*/ 130849 h 3096776"/>
              <a:gd name="connsiteX1" fmla="*/ 41049 w 2768134"/>
              <a:gd name="connsiteY1" fmla="*/ 2534547 h 3096776"/>
              <a:gd name="connsiteX2" fmla="*/ 1321224 w 2768134"/>
              <a:gd name="connsiteY2" fmla="*/ 3094213 h 3096776"/>
              <a:gd name="connsiteX3" fmla="*/ 2369151 w 2768134"/>
              <a:gd name="connsiteY3" fmla="*/ 2610685 h 3096776"/>
              <a:gd name="connsiteX4" fmla="*/ 2750564 w 2768134"/>
              <a:gd name="connsiteY4" fmla="*/ 1062907 h 3096776"/>
              <a:gd name="connsiteX5" fmla="*/ 1870013 w 2768134"/>
              <a:gd name="connsiteY5" fmla="*/ 137475 h 3096776"/>
              <a:gd name="connsiteX6" fmla="*/ 458657 w 2768134"/>
              <a:gd name="connsiteY6" fmla="*/ 130849 h 3096776"/>
              <a:gd name="connsiteX0" fmla="*/ 675582 w 2985059"/>
              <a:gd name="connsiteY0" fmla="*/ 181114 h 3145530"/>
              <a:gd name="connsiteX1" fmla="*/ 27575 w 2985059"/>
              <a:gd name="connsiteY1" fmla="*/ 2111874 h 3145530"/>
              <a:gd name="connsiteX2" fmla="*/ 1538149 w 2985059"/>
              <a:gd name="connsiteY2" fmla="*/ 3144478 h 3145530"/>
              <a:gd name="connsiteX3" fmla="*/ 2586076 w 2985059"/>
              <a:gd name="connsiteY3" fmla="*/ 2660950 h 3145530"/>
              <a:gd name="connsiteX4" fmla="*/ 2967489 w 2985059"/>
              <a:gd name="connsiteY4" fmla="*/ 1113172 h 3145530"/>
              <a:gd name="connsiteX5" fmla="*/ 2086938 w 2985059"/>
              <a:gd name="connsiteY5" fmla="*/ 187740 h 3145530"/>
              <a:gd name="connsiteX6" fmla="*/ 675582 w 2985059"/>
              <a:gd name="connsiteY6" fmla="*/ 181114 h 3145530"/>
              <a:gd name="connsiteX0" fmla="*/ 675582 w 2967491"/>
              <a:gd name="connsiteY0" fmla="*/ 181114 h 3145530"/>
              <a:gd name="connsiteX1" fmla="*/ 27575 w 2967491"/>
              <a:gd name="connsiteY1" fmla="*/ 2111874 h 3145530"/>
              <a:gd name="connsiteX2" fmla="*/ 1538149 w 2967491"/>
              <a:gd name="connsiteY2" fmla="*/ 3144478 h 3145530"/>
              <a:gd name="connsiteX3" fmla="*/ 2967489 w 2967491"/>
              <a:gd name="connsiteY3" fmla="*/ 1113172 h 3145530"/>
              <a:gd name="connsiteX4" fmla="*/ 2086938 w 2967491"/>
              <a:gd name="connsiteY4" fmla="*/ 187740 h 3145530"/>
              <a:gd name="connsiteX5" fmla="*/ 675582 w 2967491"/>
              <a:gd name="connsiteY5" fmla="*/ 181114 h 3145530"/>
              <a:gd name="connsiteX0" fmla="*/ 675582 w 2947582"/>
              <a:gd name="connsiteY0" fmla="*/ 181114 h 3145530"/>
              <a:gd name="connsiteX1" fmla="*/ 27575 w 2947582"/>
              <a:gd name="connsiteY1" fmla="*/ 2111874 h 3145530"/>
              <a:gd name="connsiteX2" fmla="*/ 1538149 w 2947582"/>
              <a:gd name="connsiteY2" fmla="*/ 3144478 h 3145530"/>
              <a:gd name="connsiteX3" fmla="*/ 2947579 w 2947582"/>
              <a:gd name="connsiteY3" fmla="*/ 1549533 h 3145530"/>
              <a:gd name="connsiteX4" fmla="*/ 2086938 w 2947582"/>
              <a:gd name="connsiteY4" fmla="*/ 187740 h 3145530"/>
              <a:gd name="connsiteX5" fmla="*/ 675582 w 2947582"/>
              <a:gd name="connsiteY5" fmla="*/ 181114 h 3145530"/>
              <a:gd name="connsiteX0" fmla="*/ 462543 w 2984386"/>
              <a:gd name="connsiteY0" fmla="*/ 451202 h 3006857"/>
              <a:gd name="connsiteX1" fmla="*/ 64384 w 2984386"/>
              <a:gd name="connsiteY1" fmla="*/ 1972992 h 3006857"/>
              <a:gd name="connsiteX2" fmla="*/ 1574958 w 2984386"/>
              <a:gd name="connsiteY2" fmla="*/ 3005596 h 3006857"/>
              <a:gd name="connsiteX3" fmla="*/ 2984388 w 2984386"/>
              <a:gd name="connsiteY3" fmla="*/ 1410651 h 3006857"/>
              <a:gd name="connsiteX4" fmla="*/ 2123747 w 2984386"/>
              <a:gd name="connsiteY4" fmla="*/ 48858 h 3006857"/>
              <a:gd name="connsiteX5" fmla="*/ 462543 w 2984386"/>
              <a:gd name="connsiteY5" fmla="*/ 451202 h 3006857"/>
              <a:gd name="connsiteX0" fmla="*/ 462543 w 3030594"/>
              <a:gd name="connsiteY0" fmla="*/ 451202 h 3006857"/>
              <a:gd name="connsiteX1" fmla="*/ 64384 w 3030594"/>
              <a:gd name="connsiteY1" fmla="*/ 1972992 h 3006857"/>
              <a:gd name="connsiteX2" fmla="*/ 1574958 w 3030594"/>
              <a:gd name="connsiteY2" fmla="*/ 3005596 h 3006857"/>
              <a:gd name="connsiteX3" fmla="*/ 3030593 w 3030594"/>
              <a:gd name="connsiteY3" fmla="*/ 1598935 h 3006857"/>
              <a:gd name="connsiteX4" fmla="*/ 2123747 w 3030594"/>
              <a:gd name="connsiteY4" fmla="*/ 48858 h 3006857"/>
              <a:gd name="connsiteX5" fmla="*/ 462543 w 3030594"/>
              <a:gd name="connsiteY5" fmla="*/ 451202 h 3006857"/>
              <a:gd name="connsiteX0" fmla="*/ 462543 w 3031074"/>
              <a:gd name="connsiteY0" fmla="*/ 451202 h 3006857"/>
              <a:gd name="connsiteX1" fmla="*/ 64384 w 3031074"/>
              <a:gd name="connsiteY1" fmla="*/ 1972992 h 3006857"/>
              <a:gd name="connsiteX2" fmla="*/ 1574958 w 3031074"/>
              <a:gd name="connsiteY2" fmla="*/ 3005596 h 3006857"/>
              <a:gd name="connsiteX3" fmla="*/ 3030593 w 3031074"/>
              <a:gd name="connsiteY3" fmla="*/ 1598935 h 3006857"/>
              <a:gd name="connsiteX4" fmla="*/ 2123747 w 3031074"/>
              <a:gd name="connsiteY4" fmla="*/ 48858 h 3006857"/>
              <a:gd name="connsiteX5" fmla="*/ 462543 w 3031074"/>
              <a:gd name="connsiteY5" fmla="*/ 451202 h 300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1074" h="3006857">
                <a:moveTo>
                  <a:pt x="462543" y="451202"/>
                </a:moveTo>
                <a:cubicBezTo>
                  <a:pt x="119316" y="771891"/>
                  <a:pt x="-121018" y="1547260"/>
                  <a:pt x="64384" y="1972992"/>
                </a:cubicBezTo>
                <a:cubicBezTo>
                  <a:pt x="249786" y="2398724"/>
                  <a:pt x="939518" y="3039079"/>
                  <a:pt x="1574958" y="3005596"/>
                </a:cubicBezTo>
                <a:cubicBezTo>
                  <a:pt x="2064944" y="2839146"/>
                  <a:pt x="2939128" y="2091725"/>
                  <a:pt x="3030593" y="1598935"/>
                </a:cubicBezTo>
                <a:cubicBezTo>
                  <a:pt x="3051333" y="958659"/>
                  <a:pt x="2395297" y="227392"/>
                  <a:pt x="2123747" y="48858"/>
                </a:cubicBezTo>
                <a:cubicBezTo>
                  <a:pt x="1741762" y="-106485"/>
                  <a:pt x="805770" y="130513"/>
                  <a:pt x="462543" y="45120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3B7A7F-047E-CE1B-F285-C1E2827A9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9515" y="3438627"/>
            <a:ext cx="1784721" cy="1888725"/>
            <a:chOff x="247501" y="3192554"/>
            <a:chExt cx="1784721" cy="188872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C79E94-CF6A-65B4-61DC-EABCC7E1A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69679">
              <a:off x="247501" y="3192554"/>
              <a:ext cx="1784721" cy="1888725"/>
            </a:xfrm>
            <a:custGeom>
              <a:avLst/>
              <a:gdLst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3003582 w 5421466"/>
                <a:gd name="connsiteY39" fmla="*/ 5026451 h 7017706"/>
                <a:gd name="connsiteX40" fmla="*/ 2315426 w 5421466"/>
                <a:gd name="connsiteY40" fmla="*/ 5092438 h 7017706"/>
                <a:gd name="connsiteX41" fmla="*/ 1495294 w 5421466"/>
                <a:gd name="connsiteY41" fmla="*/ 4922756 h 7017706"/>
                <a:gd name="connsiteX42" fmla="*/ 760003 w 5421466"/>
                <a:gd name="connsiteY42" fmla="*/ 4187465 h 7017706"/>
                <a:gd name="connsiteX43" fmla="*/ 260382 w 5421466"/>
                <a:gd name="connsiteY43" fmla="*/ 3291919 h 7017706"/>
                <a:gd name="connsiteX44" fmla="*/ 5859 w 5421466"/>
                <a:gd name="connsiteY44" fmla="*/ 2924273 h 7017706"/>
                <a:gd name="connsiteX45" fmla="*/ 109554 w 5421466"/>
                <a:gd name="connsiteY45" fmla="*/ 3518162 h 7017706"/>
                <a:gd name="connsiteX46" fmla="*/ 420638 w 5421466"/>
                <a:gd name="connsiteY46" fmla="*/ 4922756 h 7017706"/>
                <a:gd name="connsiteX47" fmla="*/ 910832 w 5421466"/>
                <a:gd name="connsiteY47" fmla="*/ 5544925 h 7017706"/>
                <a:gd name="connsiteX48" fmla="*/ 1523574 w 5421466"/>
                <a:gd name="connsiteY48" fmla="*/ 5761741 h 7017706"/>
                <a:gd name="connsiteX49" fmla="*/ 2287145 w 5421466"/>
                <a:gd name="connsiteY49" fmla="*/ 5724034 h 7017706"/>
                <a:gd name="connsiteX50" fmla="*/ 3720020 w 5421466"/>
                <a:gd name="connsiteY50" fmla="*/ 5516644 h 7017706"/>
                <a:gd name="connsiteX51" fmla="*/ 3701166 w 5421466"/>
                <a:gd name="connsiteY51" fmla="*/ 5563778 h 7017706"/>
                <a:gd name="connsiteX52" fmla="*/ 3503203 w 5421466"/>
                <a:gd name="connsiteY52" fmla="*/ 6129387 h 7017706"/>
                <a:gd name="connsiteX53" fmla="*/ 3456069 w 5421466"/>
                <a:gd name="connsiteY53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720020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720020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609909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6148240"/>
                <a:gd name="connsiteX1" fmla="*/ 4455310 w 5421466"/>
                <a:gd name="connsiteY1" fmla="*/ 6044545 h 6148240"/>
                <a:gd name="connsiteX2" fmla="*/ 4455310 w 5421466"/>
                <a:gd name="connsiteY2" fmla="*/ 6035119 h 6148240"/>
                <a:gd name="connsiteX3" fmla="*/ 4172506 w 5421466"/>
                <a:gd name="connsiteY3" fmla="*/ 5431803 h 6148240"/>
                <a:gd name="connsiteX4" fmla="*/ 4181933 w 5421466"/>
                <a:gd name="connsiteY4" fmla="*/ 5337535 h 6148240"/>
                <a:gd name="connsiteX5" fmla="*/ 4596712 w 5421466"/>
                <a:gd name="connsiteY5" fmla="*/ 4932183 h 6148240"/>
                <a:gd name="connsiteX6" fmla="*/ 5058626 w 5421466"/>
                <a:gd name="connsiteY6" fmla="*/ 3800966 h 6148240"/>
                <a:gd name="connsiteX7" fmla="*/ 5416844 w 5421466"/>
                <a:gd name="connsiteY7" fmla="*/ 2735737 h 6148240"/>
                <a:gd name="connsiteX8" fmla="*/ 5209455 w 5421466"/>
                <a:gd name="connsiteY8" fmla="*/ 2801725 h 6148240"/>
                <a:gd name="connsiteX9" fmla="*/ 4493017 w 5421466"/>
                <a:gd name="connsiteY9" fmla="*/ 3169370 h 6148240"/>
                <a:gd name="connsiteX10" fmla="*/ 3691739 w 5421466"/>
                <a:gd name="connsiteY10" fmla="*/ 4074343 h 6148240"/>
                <a:gd name="connsiteX11" fmla="*/ 3757727 w 5421466"/>
                <a:gd name="connsiteY11" fmla="*/ 3546442 h 6148240"/>
                <a:gd name="connsiteX12" fmla="*/ 4087665 w 5421466"/>
                <a:gd name="connsiteY12" fmla="*/ 2009873 h 6148240"/>
                <a:gd name="connsiteX13" fmla="*/ 4285628 w 5421466"/>
                <a:gd name="connsiteY13" fmla="*/ 1302863 h 6148240"/>
                <a:gd name="connsiteX14" fmla="*/ 4313908 w 5421466"/>
                <a:gd name="connsiteY14" fmla="*/ 963498 h 6148240"/>
                <a:gd name="connsiteX15" fmla="*/ 4049958 w 5421466"/>
                <a:gd name="connsiteY15" fmla="*/ 1199168 h 6148240"/>
                <a:gd name="connsiteX16" fmla="*/ 3569191 w 5421466"/>
                <a:gd name="connsiteY16" fmla="*/ 1840191 h 6148240"/>
                <a:gd name="connsiteX17" fmla="*/ 3408935 w 5421466"/>
                <a:gd name="connsiteY17" fmla="*/ 2349238 h 6148240"/>
                <a:gd name="connsiteX18" fmla="*/ 3324094 w 5421466"/>
                <a:gd name="connsiteY18" fmla="*/ 3518162 h 6148240"/>
                <a:gd name="connsiteX19" fmla="*/ 3267533 w 5421466"/>
                <a:gd name="connsiteY19" fmla="*/ 4093197 h 6148240"/>
                <a:gd name="connsiteX20" fmla="*/ 3267533 w 5421466"/>
                <a:gd name="connsiteY20" fmla="*/ 3885807 h 6148240"/>
                <a:gd name="connsiteX21" fmla="*/ 3069570 w 5421466"/>
                <a:gd name="connsiteY21" fmla="*/ 3188224 h 6148240"/>
                <a:gd name="connsiteX22" fmla="*/ 2428547 w 5421466"/>
                <a:gd name="connsiteY22" fmla="*/ 1604521 h 6148240"/>
                <a:gd name="connsiteX23" fmla="*/ 2042048 w 5421466"/>
                <a:gd name="connsiteY23" fmla="*/ 680694 h 6148240"/>
                <a:gd name="connsiteX24" fmla="*/ 1976061 w 5421466"/>
                <a:gd name="connsiteY24" fmla="*/ 237634 h 6148240"/>
                <a:gd name="connsiteX25" fmla="*/ 1853512 w 5421466"/>
                <a:gd name="connsiteY25" fmla="*/ 1964 h 6148240"/>
                <a:gd name="connsiteX26" fmla="*/ 1674403 w 5421466"/>
                <a:gd name="connsiteY26" fmla="*/ 360183 h 6148240"/>
                <a:gd name="connsiteX27" fmla="*/ 1504721 w 5421466"/>
                <a:gd name="connsiteY27" fmla="*/ 1415985 h 6148240"/>
                <a:gd name="connsiteX28" fmla="*/ 1919500 w 5421466"/>
                <a:gd name="connsiteY28" fmla="*/ 2745164 h 6148240"/>
                <a:gd name="connsiteX29" fmla="*/ 2503962 w 5421466"/>
                <a:gd name="connsiteY29" fmla="*/ 3885807 h 6148240"/>
                <a:gd name="connsiteX30" fmla="*/ 2343706 w 5421466"/>
                <a:gd name="connsiteY30" fmla="*/ 3734978 h 6148240"/>
                <a:gd name="connsiteX31" fmla="*/ 1259624 w 5421466"/>
                <a:gd name="connsiteY31" fmla="*/ 2566055 h 6148240"/>
                <a:gd name="connsiteX32" fmla="*/ 760003 w 5421466"/>
                <a:gd name="connsiteY32" fmla="*/ 2019300 h 6148240"/>
                <a:gd name="connsiteX33" fmla="*/ 213248 w 5421466"/>
                <a:gd name="connsiteY33" fmla="*/ 1510253 h 6148240"/>
                <a:gd name="connsiteX34" fmla="*/ 213248 w 5421466"/>
                <a:gd name="connsiteY34" fmla="*/ 1642228 h 6148240"/>
                <a:gd name="connsiteX35" fmla="*/ 694015 w 5421466"/>
                <a:gd name="connsiteY35" fmla="*/ 2980834 h 6148240"/>
                <a:gd name="connsiteX36" fmla="*/ 1287904 w 5421466"/>
                <a:gd name="connsiteY36" fmla="*/ 4102624 h 6148240"/>
                <a:gd name="connsiteX37" fmla="*/ 2042048 w 5421466"/>
                <a:gd name="connsiteY37" fmla="*/ 4715366 h 6148240"/>
                <a:gd name="connsiteX38" fmla="*/ 2984729 w 5421466"/>
                <a:gd name="connsiteY38" fmla="*/ 5026451 h 6148240"/>
                <a:gd name="connsiteX39" fmla="*/ 2315426 w 5421466"/>
                <a:gd name="connsiteY39" fmla="*/ 5092438 h 6148240"/>
                <a:gd name="connsiteX40" fmla="*/ 1495294 w 5421466"/>
                <a:gd name="connsiteY40" fmla="*/ 4922756 h 6148240"/>
                <a:gd name="connsiteX41" fmla="*/ 760003 w 5421466"/>
                <a:gd name="connsiteY41" fmla="*/ 4187465 h 6148240"/>
                <a:gd name="connsiteX42" fmla="*/ 260382 w 5421466"/>
                <a:gd name="connsiteY42" fmla="*/ 3291919 h 6148240"/>
                <a:gd name="connsiteX43" fmla="*/ 5859 w 5421466"/>
                <a:gd name="connsiteY43" fmla="*/ 2924273 h 6148240"/>
                <a:gd name="connsiteX44" fmla="*/ 109554 w 5421466"/>
                <a:gd name="connsiteY44" fmla="*/ 3518162 h 6148240"/>
                <a:gd name="connsiteX45" fmla="*/ 420638 w 5421466"/>
                <a:gd name="connsiteY45" fmla="*/ 4922756 h 6148240"/>
                <a:gd name="connsiteX46" fmla="*/ 910832 w 5421466"/>
                <a:gd name="connsiteY46" fmla="*/ 5544925 h 6148240"/>
                <a:gd name="connsiteX47" fmla="*/ 1523574 w 5421466"/>
                <a:gd name="connsiteY47" fmla="*/ 5761741 h 6148240"/>
                <a:gd name="connsiteX48" fmla="*/ 2287145 w 5421466"/>
                <a:gd name="connsiteY48" fmla="*/ 5724034 h 6148240"/>
                <a:gd name="connsiteX49" fmla="*/ 3609909 w 5421466"/>
                <a:gd name="connsiteY49" fmla="*/ 5516644 h 6148240"/>
                <a:gd name="connsiteX50" fmla="*/ 3701166 w 5421466"/>
                <a:gd name="connsiteY50" fmla="*/ 5563778 h 6148240"/>
                <a:gd name="connsiteX51" fmla="*/ 3503203 w 5421466"/>
                <a:gd name="connsiteY51" fmla="*/ 6129387 h 6148240"/>
                <a:gd name="connsiteX0" fmla="*/ 4455310 w 5421466"/>
                <a:gd name="connsiteY0" fmla="*/ 6044545 h 6129387"/>
                <a:gd name="connsiteX1" fmla="*/ 4455310 w 5421466"/>
                <a:gd name="connsiteY1" fmla="*/ 6035119 h 6129387"/>
                <a:gd name="connsiteX2" fmla="*/ 4172506 w 5421466"/>
                <a:gd name="connsiteY2" fmla="*/ 5431803 h 6129387"/>
                <a:gd name="connsiteX3" fmla="*/ 4181933 w 5421466"/>
                <a:gd name="connsiteY3" fmla="*/ 5337535 h 6129387"/>
                <a:gd name="connsiteX4" fmla="*/ 4596712 w 5421466"/>
                <a:gd name="connsiteY4" fmla="*/ 4932183 h 6129387"/>
                <a:gd name="connsiteX5" fmla="*/ 5058626 w 5421466"/>
                <a:gd name="connsiteY5" fmla="*/ 3800966 h 6129387"/>
                <a:gd name="connsiteX6" fmla="*/ 5416844 w 5421466"/>
                <a:gd name="connsiteY6" fmla="*/ 2735737 h 6129387"/>
                <a:gd name="connsiteX7" fmla="*/ 5209455 w 5421466"/>
                <a:gd name="connsiteY7" fmla="*/ 2801725 h 6129387"/>
                <a:gd name="connsiteX8" fmla="*/ 4493017 w 5421466"/>
                <a:gd name="connsiteY8" fmla="*/ 3169370 h 6129387"/>
                <a:gd name="connsiteX9" fmla="*/ 3691739 w 5421466"/>
                <a:gd name="connsiteY9" fmla="*/ 4074343 h 6129387"/>
                <a:gd name="connsiteX10" fmla="*/ 3757727 w 5421466"/>
                <a:gd name="connsiteY10" fmla="*/ 3546442 h 6129387"/>
                <a:gd name="connsiteX11" fmla="*/ 4087665 w 5421466"/>
                <a:gd name="connsiteY11" fmla="*/ 2009873 h 6129387"/>
                <a:gd name="connsiteX12" fmla="*/ 4285628 w 5421466"/>
                <a:gd name="connsiteY12" fmla="*/ 1302863 h 6129387"/>
                <a:gd name="connsiteX13" fmla="*/ 4313908 w 5421466"/>
                <a:gd name="connsiteY13" fmla="*/ 963498 h 6129387"/>
                <a:gd name="connsiteX14" fmla="*/ 4049958 w 5421466"/>
                <a:gd name="connsiteY14" fmla="*/ 1199168 h 6129387"/>
                <a:gd name="connsiteX15" fmla="*/ 3569191 w 5421466"/>
                <a:gd name="connsiteY15" fmla="*/ 1840191 h 6129387"/>
                <a:gd name="connsiteX16" fmla="*/ 3408935 w 5421466"/>
                <a:gd name="connsiteY16" fmla="*/ 2349238 h 6129387"/>
                <a:gd name="connsiteX17" fmla="*/ 3324094 w 5421466"/>
                <a:gd name="connsiteY17" fmla="*/ 3518162 h 6129387"/>
                <a:gd name="connsiteX18" fmla="*/ 3267533 w 5421466"/>
                <a:gd name="connsiteY18" fmla="*/ 4093197 h 6129387"/>
                <a:gd name="connsiteX19" fmla="*/ 3267533 w 5421466"/>
                <a:gd name="connsiteY19" fmla="*/ 3885807 h 6129387"/>
                <a:gd name="connsiteX20" fmla="*/ 3069570 w 5421466"/>
                <a:gd name="connsiteY20" fmla="*/ 3188224 h 6129387"/>
                <a:gd name="connsiteX21" fmla="*/ 2428547 w 5421466"/>
                <a:gd name="connsiteY21" fmla="*/ 1604521 h 6129387"/>
                <a:gd name="connsiteX22" fmla="*/ 2042048 w 5421466"/>
                <a:gd name="connsiteY22" fmla="*/ 680694 h 6129387"/>
                <a:gd name="connsiteX23" fmla="*/ 1976061 w 5421466"/>
                <a:gd name="connsiteY23" fmla="*/ 237634 h 6129387"/>
                <a:gd name="connsiteX24" fmla="*/ 1853512 w 5421466"/>
                <a:gd name="connsiteY24" fmla="*/ 1964 h 6129387"/>
                <a:gd name="connsiteX25" fmla="*/ 1674403 w 5421466"/>
                <a:gd name="connsiteY25" fmla="*/ 360183 h 6129387"/>
                <a:gd name="connsiteX26" fmla="*/ 1504721 w 5421466"/>
                <a:gd name="connsiteY26" fmla="*/ 1415985 h 6129387"/>
                <a:gd name="connsiteX27" fmla="*/ 1919500 w 5421466"/>
                <a:gd name="connsiteY27" fmla="*/ 2745164 h 6129387"/>
                <a:gd name="connsiteX28" fmla="*/ 2503962 w 5421466"/>
                <a:gd name="connsiteY28" fmla="*/ 3885807 h 6129387"/>
                <a:gd name="connsiteX29" fmla="*/ 2343706 w 5421466"/>
                <a:gd name="connsiteY29" fmla="*/ 3734978 h 6129387"/>
                <a:gd name="connsiteX30" fmla="*/ 1259624 w 5421466"/>
                <a:gd name="connsiteY30" fmla="*/ 2566055 h 6129387"/>
                <a:gd name="connsiteX31" fmla="*/ 760003 w 5421466"/>
                <a:gd name="connsiteY31" fmla="*/ 2019300 h 6129387"/>
                <a:gd name="connsiteX32" fmla="*/ 213248 w 5421466"/>
                <a:gd name="connsiteY32" fmla="*/ 1510253 h 6129387"/>
                <a:gd name="connsiteX33" fmla="*/ 213248 w 5421466"/>
                <a:gd name="connsiteY33" fmla="*/ 1642228 h 6129387"/>
                <a:gd name="connsiteX34" fmla="*/ 694015 w 5421466"/>
                <a:gd name="connsiteY34" fmla="*/ 2980834 h 6129387"/>
                <a:gd name="connsiteX35" fmla="*/ 1287904 w 5421466"/>
                <a:gd name="connsiteY35" fmla="*/ 4102624 h 6129387"/>
                <a:gd name="connsiteX36" fmla="*/ 2042048 w 5421466"/>
                <a:gd name="connsiteY36" fmla="*/ 4715366 h 6129387"/>
                <a:gd name="connsiteX37" fmla="*/ 2984729 w 5421466"/>
                <a:gd name="connsiteY37" fmla="*/ 5026451 h 6129387"/>
                <a:gd name="connsiteX38" fmla="*/ 2315426 w 5421466"/>
                <a:gd name="connsiteY38" fmla="*/ 5092438 h 6129387"/>
                <a:gd name="connsiteX39" fmla="*/ 1495294 w 5421466"/>
                <a:gd name="connsiteY39" fmla="*/ 4922756 h 6129387"/>
                <a:gd name="connsiteX40" fmla="*/ 760003 w 5421466"/>
                <a:gd name="connsiteY40" fmla="*/ 4187465 h 6129387"/>
                <a:gd name="connsiteX41" fmla="*/ 260382 w 5421466"/>
                <a:gd name="connsiteY41" fmla="*/ 3291919 h 6129387"/>
                <a:gd name="connsiteX42" fmla="*/ 5859 w 5421466"/>
                <a:gd name="connsiteY42" fmla="*/ 2924273 h 6129387"/>
                <a:gd name="connsiteX43" fmla="*/ 109554 w 5421466"/>
                <a:gd name="connsiteY43" fmla="*/ 3518162 h 6129387"/>
                <a:gd name="connsiteX44" fmla="*/ 420638 w 5421466"/>
                <a:gd name="connsiteY44" fmla="*/ 4922756 h 6129387"/>
                <a:gd name="connsiteX45" fmla="*/ 910832 w 5421466"/>
                <a:gd name="connsiteY45" fmla="*/ 5544925 h 6129387"/>
                <a:gd name="connsiteX46" fmla="*/ 1523574 w 5421466"/>
                <a:gd name="connsiteY46" fmla="*/ 5761741 h 6129387"/>
                <a:gd name="connsiteX47" fmla="*/ 2287145 w 5421466"/>
                <a:gd name="connsiteY47" fmla="*/ 5724034 h 6129387"/>
                <a:gd name="connsiteX48" fmla="*/ 3609909 w 5421466"/>
                <a:gd name="connsiteY48" fmla="*/ 5516644 h 6129387"/>
                <a:gd name="connsiteX49" fmla="*/ 3701166 w 5421466"/>
                <a:gd name="connsiteY49" fmla="*/ 5563778 h 6129387"/>
                <a:gd name="connsiteX50" fmla="*/ 3503203 w 5421466"/>
                <a:gd name="connsiteY50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181933 w 5421466"/>
                <a:gd name="connsiteY2" fmla="*/ 5337535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67533 w 5421466"/>
                <a:gd name="connsiteY18" fmla="*/ 3885807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67533 w 5421466"/>
                <a:gd name="connsiteY18" fmla="*/ 3885807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884193 w 5421466"/>
                <a:gd name="connsiteY36" fmla="*/ 5019270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884193 w 5421466"/>
                <a:gd name="connsiteY36" fmla="*/ 5019270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287145 w 5421466"/>
                <a:gd name="connsiteY46" fmla="*/ 5724034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287145 w 5421466"/>
                <a:gd name="connsiteY46" fmla="*/ 5724034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04096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362"/>
                <a:gd name="connsiteY0" fmla="*/ 6067991 h 6199726"/>
                <a:gd name="connsiteX1" fmla="*/ 4204745 w 5421362"/>
                <a:gd name="connsiteY1" fmla="*/ 5516795 h 6199726"/>
                <a:gd name="connsiteX2" fmla="*/ 4281733 w 5421362"/>
                <a:gd name="connsiteY2" fmla="*/ 5237444 h 6199726"/>
                <a:gd name="connsiteX3" fmla="*/ 4631881 w 5421362"/>
                <a:gd name="connsiteY3" fmla="*/ 4847191 h 6199726"/>
                <a:gd name="connsiteX4" fmla="*/ 5058626 w 5421362"/>
                <a:gd name="connsiteY4" fmla="*/ 3800966 h 6199726"/>
                <a:gd name="connsiteX5" fmla="*/ 5416844 w 5421362"/>
                <a:gd name="connsiteY5" fmla="*/ 2735737 h 6199726"/>
                <a:gd name="connsiteX6" fmla="*/ 5209455 w 5421362"/>
                <a:gd name="connsiteY6" fmla="*/ 2801725 h 6199726"/>
                <a:gd name="connsiteX7" fmla="*/ 4508837 w 5421362"/>
                <a:gd name="connsiteY7" fmla="*/ 3248470 h 6199726"/>
                <a:gd name="connsiteX8" fmla="*/ 3722857 w 5421362"/>
                <a:gd name="connsiteY8" fmla="*/ 4079130 h 6199726"/>
                <a:gd name="connsiteX9" fmla="*/ 3757727 w 5421362"/>
                <a:gd name="connsiteY9" fmla="*/ 3546442 h 6199726"/>
                <a:gd name="connsiteX10" fmla="*/ 4087665 w 5421362"/>
                <a:gd name="connsiteY10" fmla="*/ 2009873 h 6199726"/>
                <a:gd name="connsiteX11" fmla="*/ 4285628 w 5421362"/>
                <a:gd name="connsiteY11" fmla="*/ 1302863 h 6199726"/>
                <a:gd name="connsiteX12" fmla="*/ 4313908 w 5421362"/>
                <a:gd name="connsiteY12" fmla="*/ 963498 h 6199726"/>
                <a:gd name="connsiteX13" fmla="*/ 4049958 w 5421362"/>
                <a:gd name="connsiteY13" fmla="*/ 1199168 h 6199726"/>
                <a:gd name="connsiteX14" fmla="*/ 3569191 w 5421362"/>
                <a:gd name="connsiteY14" fmla="*/ 1840191 h 6199726"/>
                <a:gd name="connsiteX15" fmla="*/ 3408935 w 5421362"/>
                <a:gd name="connsiteY15" fmla="*/ 2349238 h 6199726"/>
                <a:gd name="connsiteX16" fmla="*/ 3324094 w 5421362"/>
                <a:gd name="connsiteY16" fmla="*/ 3518162 h 6199726"/>
                <a:gd name="connsiteX17" fmla="*/ 3267533 w 5421362"/>
                <a:gd name="connsiteY17" fmla="*/ 4093197 h 6199726"/>
                <a:gd name="connsiteX18" fmla="*/ 3224446 w 5421362"/>
                <a:gd name="connsiteY18" fmla="*/ 3852295 h 6199726"/>
                <a:gd name="connsiteX19" fmla="*/ 3069570 w 5421362"/>
                <a:gd name="connsiteY19" fmla="*/ 3188224 h 6199726"/>
                <a:gd name="connsiteX20" fmla="*/ 2428547 w 5421362"/>
                <a:gd name="connsiteY20" fmla="*/ 1604521 h 6199726"/>
                <a:gd name="connsiteX21" fmla="*/ 2042048 w 5421362"/>
                <a:gd name="connsiteY21" fmla="*/ 680694 h 6199726"/>
                <a:gd name="connsiteX22" fmla="*/ 1976061 w 5421362"/>
                <a:gd name="connsiteY22" fmla="*/ 237634 h 6199726"/>
                <a:gd name="connsiteX23" fmla="*/ 1853512 w 5421362"/>
                <a:gd name="connsiteY23" fmla="*/ 1964 h 6199726"/>
                <a:gd name="connsiteX24" fmla="*/ 1674403 w 5421362"/>
                <a:gd name="connsiteY24" fmla="*/ 360183 h 6199726"/>
                <a:gd name="connsiteX25" fmla="*/ 1504721 w 5421362"/>
                <a:gd name="connsiteY25" fmla="*/ 1415985 h 6199726"/>
                <a:gd name="connsiteX26" fmla="*/ 1919500 w 5421362"/>
                <a:gd name="connsiteY26" fmla="*/ 2745164 h 6199726"/>
                <a:gd name="connsiteX27" fmla="*/ 2525505 w 5421362"/>
                <a:gd name="connsiteY27" fmla="*/ 3885807 h 6199726"/>
                <a:gd name="connsiteX28" fmla="*/ 2343706 w 5421362"/>
                <a:gd name="connsiteY28" fmla="*/ 3734978 h 6199726"/>
                <a:gd name="connsiteX29" fmla="*/ 1259624 w 5421362"/>
                <a:gd name="connsiteY29" fmla="*/ 2566055 h 6199726"/>
                <a:gd name="connsiteX30" fmla="*/ 760003 w 5421362"/>
                <a:gd name="connsiteY30" fmla="*/ 2019300 h 6199726"/>
                <a:gd name="connsiteX31" fmla="*/ 213248 w 5421362"/>
                <a:gd name="connsiteY31" fmla="*/ 1510253 h 6199726"/>
                <a:gd name="connsiteX32" fmla="*/ 213248 w 5421362"/>
                <a:gd name="connsiteY32" fmla="*/ 1642228 h 6199726"/>
                <a:gd name="connsiteX33" fmla="*/ 694015 w 5421362"/>
                <a:gd name="connsiteY33" fmla="*/ 2980834 h 6199726"/>
                <a:gd name="connsiteX34" fmla="*/ 1287904 w 5421362"/>
                <a:gd name="connsiteY34" fmla="*/ 4102624 h 6199726"/>
                <a:gd name="connsiteX35" fmla="*/ 2042048 w 5421362"/>
                <a:gd name="connsiteY35" fmla="*/ 4715366 h 6199726"/>
                <a:gd name="connsiteX36" fmla="*/ 2771689 w 5421362"/>
                <a:gd name="connsiteY36" fmla="*/ 5012089 h 6199726"/>
                <a:gd name="connsiteX37" fmla="*/ 2315426 w 5421362"/>
                <a:gd name="connsiteY37" fmla="*/ 5092438 h 6199726"/>
                <a:gd name="connsiteX38" fmla="*/ 1495294 w 5421362"/>
                <a:gd name="connsiteY38" fmla="*/ 4922756 h 6199726"/>
                <a:gd name="connsiteX39" fmla="*/ 760003 w 5421362"/>
                <a:gd name="connsiteY39" fmla="*/ 4187465 h 6199726"/>
                <a:gd name="connsiteX40" fmla="*/ 260382 w 5421362"/>
                <a:gd name="connsiteY40" fmla="*/ 3291919 h 6199726"/>
                <a:gd name="connsiteX41" fmla="*/ 5859 w 5421362"/>
                <a:gd name="connsiteY41" fmla="*/ 2924273 h 6199726"/>
                <a:gd name="connsiteX42" fmla="*/ 109554 w 5421362"/>
                <a:gd name="connsiteY42" fmla="*/ 3518162 h 6199726"/>
                <a:gd name="connsiteX43" fmla="*/ 420638 w 5421362"/>
                <a:gd name="connsiteY43" fmla="*/ 4922756 h 6199726"/>
                <a:gd name="connsiteX44" fmla="*/ 910832 w 5421362"/>
                <a:gd name="connsiteY44" fmla="*/ 5544925 h 6199726"/>
                <a:gd name="connsiteX45" fmla="*/ 1523574 w 5421362"/>
                <a:gd name="connsiteY45" fmla="*/ 5761741 h 6199726"/>
                <a:gd name="connsiteX46" fmla="*/ 2336968 w 5421362"/>
                <a:gd name="connsiteY46" fmla="*/ 5729895 h 6199726"/>
                <a:gd name="connsiteX47" fmla="*/ 3483886 w 5421362"/>
                <a:gd name="connsiteY47" fmla="*/ 5540090 h 6199726"/>
                <a:gd name="connsiteX48" fmla="*/ 3704096 w 5421362"/>
                <a:gd name="connsiteY48" fmla="*/ 5581363 h 6199726"/>
                <a:gd name="connsiteX49" fmla="*/ 3506134 w 5421362"/>
                <a:gd name="connsiteY49" fmla="*/ 6199726 h 6199726"/>
                <a:gd name="connsiteX0" fmla="*/ 4469964 w 5421094"/>
                <a:gd name="connsiteY0" fmla="*/ 6067991 h 6199726"/>
                <a:gd name="connsiteX1" fmla="*/ 4204745 w 5421094"/>
                <a:gd name="connsiteY1" fmla="*/ 5516795 h 6199726"/>
                <a:gd name="connsiteX2" fmla="*/ 4281733 w 5421094"/>
                <a:gd name="connsiteY2" fmla="*/ 5237444 h 6199726"/>
                <a:gd name="connsiteX3" fmla="*/ 4631881 w 5421094"/>
                <a:gd name="connsiteY3" fmla="*/ 4847191 h 6199726"/>
                <a:gd name="connsiteX4" fmla="*/ 5058626 w 5421094"/>
                <a:gd name="connsiteY4" fmla="*/ 3800966 h 6199726"/>
                <a:gd name="connsiteX5" fmla="*/ 5416844 w 5421094"/>
                <a:gd name="connsiteY5" fmla="*/ 2735737 h 6199726"/>
                <a:gd name="connsiteX6" fmla="*/ 5209455 w 5421094"/>
                <a:gd name="connsiteY6" fmla="*/ 2801725 h 6199726"/>
                <a:gd name="connsiteX7" fmla="*/ 4553133 w 5421094"/>
                <a:gd name="connsiteY7" fmla="*/ 3267454 h 6199726"/>
                <a:gd name="connsiteX8" fmla="*/ 3722857 w 5421094"/>
                <a:gd name="connsiteY8" fmla="*/ 4079130 h 6199726"/>
                <a:gd name="connsiteX9" fmla="*/ 3757727 w 5421094"/>
                <a:gd name="connsiteY9" fmla="*/ 3546442 h 6199726"/>
                <a:gd name="connsiteX10" fmla="*/ 4087665 w 5421094"/>
                <a:gd name="connsiteY10" fmla="*/ 2009873 h 6199726"/>
                <a:gd name="connsiteX11" fmla="*/ 4285628 w 5421094"/>
                <a:gd name="connsiteY11" fmla="*/ 1302863 h 6199726"/>
                <a:gd name="connsiteX12" fmla="*/ 4313908 w 5421094"/>
                <a:gd name="connsiteY12" fmla="*/ 963498 h 6199726"/>
                <a:gd name="connsiteX13" fmla="*/ 4049958 w 5421094"/>
                <a:gd name="connsiteY13" fmla="*/ 1199168 h 6199726"/>
                <a:gd name="connsiteX14" fmla="*/ 3569191 w 5421094"/>
                <a:gd name="connsiteY14" fmla="*/ 1840191 h 6199726"/>
                <a:gd name="connsiteX15" fmla="*/ 3408935 w 5421094"/>
                <a:gd name="connsiteY15" fmla="*/ 2349238 h 6199726"/>
                <a:gd name="connsiteX16" fmla="*/ 3324094 w 5421094"/>
                <a:gd name="connsiteY16" fmla="*/ 3518162 h 6199726"/>
                <a:gd name="connsiteX17" fmla="*/ 3267533 w 5421094"/>
                <a:gd name="connsiteY17" fmla="*/ 4093197 h 6199726"/>
                <a:gd name="connsiteX18" fmla="*/ 3224446 w 5421094"/>
                <a:gd name="connsiteY18" fmla="*/ 3852295 h 6199726"/>
                <a:gd name="connsiteX19" fmla="*/ 3069570 w 5421094"/>
                <a:gd name="connsiteY19" fmla="*/ 3188224 h 6199726"/>
                <a:gd name="connsiteX20" fmla="*/ 2428547 w 5421094"/>
                <a:gd name="connsiteY20" fmla="*/ 1604521 h 6199726"/>
                <a:gd name="connsiteX21" fmla="*/ 2042048 w 5421094"/>
                <a:gd name="connsiteY21" fmla="*/ 680694 h 6199726"/>
                <a:gd name="connsiteX22" fmla="*/ 1976061 w 5421094"/>
                <a:gd name="connsiteY22" fmla="*/ 237634 h 6199726"/>
                <a:gd name="connsiteX23" fmla="*/ 1853512 w 5421094"/>
                <a:gd name="connsiteY23" fmla="*/ 1964 h 6199726"/>
                <a:gd name="connsiteX24" fmla="*/ 1674403 w 5421094"/>
                <a:gd name="connsiteY24" fmla="*/ 360183 h 6199726"/>
                <a:gd name="connsiteX25" fmla="*/ 1504721 w 5421094"/>
                <a:gd name="connsiteY25" fmla="*/ 1415985 h 6199726"/>
                <a:gd name="connsiteX26" fmla="*/ 1919500 w 5421094"/>
                <a:gd name="connsiteY26" fmla="*/ 2745164 h 6199726"/>
                <a:gd name="connsiteX27" fmla="*/ 2525505 w 5421094"/>
                <a:gd name="connsiteY27" fmla="*/ 3885807 h 6199726"/>
                <a:gd name="connsiteX28" fmla="*/ 2343706 w 5421094"/>
                <a:gd name="connsiteY28" fmla="*/ 3734978 h 6199726"/>
                <a:gd name="connsiteX29" fmla="*/ 1259624 w 5421094"/>
                <a:gd name="connsiteY29" fmla="*/ 2566055 h 6199726"/>
                <a:gd name="connsiteX30" fmla="*/ 760003 w 5421094"/>
                <a:gd name="connsiteY30" fmla="*/ 2019300 h 6199726"/>
                <a:gd name="connsiteX31" fmla="*/ 213248 w 5421094"/>
                <a:gd name="connsiteY31" fmla="*/ 1510253 h 6199726"/>
                <a:gd name="connsiteX32" fmla="*/ 213248 w 5421094"/>
                <a:gd name="connsiteY32" fmla="*/ 1642228 h 6199726"/>
                <a:gd name="connsiteX33" fmla="*/ 694015 w 5421094"/>
                <a:gd name="connsiteY33" fmla="*/ 2980834 h 6199726"/>
                <a:gd name="connsiteX34" fmla="*/ 1287904 w 5421094"/>
                <a:gd name="connsiteY34" fmla="*/ 4102624 h 6199726"/>
                <a:gd name="connsiteX35" fmla="*/ 2042048 w 5421094"/>
                <a:gd name="connsiteY35" fmla="*/ 4715366 h 6199726"/>
                <a:gd name="connsiteX36" fmla="*/ 2771689 w 5421094"/>
                <a:gd name="connsiteY36" fmla="*/ 5012089 h 6199726"/>
                <a:gd name="connsiteX37" fmla="*/ 2315426 w 5421094"/>
                <a:gd name="connsiteY37" fmla="*/ 5092438 h 6199726"/>
                <a:gd name="connsiteX38" fmla="*/ 1495294 w 5421094"/>
                <a:gd name="connsiteY38" fmla="*/ 4922756 h 6199726"/>
                <a:gd name="connsiteX39" fmla="*/ 760003 w 5421094"/>
                <a:gd name="connsiteY39" fmla="*/ 4187465 h 6199726"/>
                <a:gd name="connsiteX40" fmla="*/ 260382 w 5421094"/>
                <a:gd name="connsiteY40" fmla="*/ 3291919 h 6199726"/>
                <a:gd name="connsiteX41" fmla="*/ 5859 w 5421094"/>
                <a:gd name="connsiteY41" fmla="*/ 2924273 h 6199726"/>
                <a:gd name="connsiteX42" fmla="*/ 109554 w 5421094"/>
                <a:gd name="connsiteY42" fmla="*/ 3518162 h 6199726"/>
                <a:gd name="connsiteX43" fmla="*/ 420638 w 5421094"/>
                <a:gd name="connsiteY43" fmla="*/ 4922756 h 6199726"/>
                <a:gd name="connsiteX44" fmla="*/ 910832 w 5421094"/>
                <a:gd name="connsiteY44" fmla="*/ 5544925 h 6199726"/>
                <a:gd name="connsiteX45" fmla="*/ 1523574 w 5421094"/>
                <a:gd name="connsiteY45" fmla="*/ 5761741 h 6199726"/>
                <a:gd name="connsiteX46" fmla="*/ 2336968 w 5421094"/>
                <a:gd name="connsiteY46" fmla="*/ 5729895 h 6199726"/>
                <a:gd name="connsiteX47" fmla="*/ 3483886 w 5421094"/>
                <a:gd name="connsiteY47" fmla="*/ 5540090 h 6199726"/>
                <a:gd name="connsiteX48" fmla="*/ 3704096 w 5421094"/>
                <a:gd name="connsiteY48" fmla="*/ 5581363 h 6199726"/>
                <a:gd name="connsiteX49" fmla="*/ 3506134 w 5421094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087665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24094 w 5426208"/>
                <a:gd name="connsiteY16" fmla="*/ 3518162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087665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35513 w 5426208"/>
                <a:gd name="connsiteY8" fmla="*/ 4101278 h 6199726"/>
                <a:gd name="connsiteX9" fmla="*/ 3757727 w 5426208"/>
                <a:gd name="connsiteY9" fmla="*/ 3546442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35513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224446 w 5426208"/>
                <a:gd name="connsiteY18" fmla="*/ 3852295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287203 w 5426208"/>
                <a:gd name="connsiteY16" fmla="*/ 3409262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465260 w 5426208"/>
                <a:gd name="connsiteY12" fmla="*/ 875787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287203 w 5426208"/>
                <a:gd name="connsiteY16" fmla="*/ 3409262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465260 w 5426208"/>
                <a:gd name="connsiteY12" fmla="*/ 875787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15002 w 5426208"/>
                <a:gd name="connsiteY27" fmla="*/ 377764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286298 w 5426208"/>
                <a:gd name="connsiteY27" fmla="*/ 3820319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425170 w 5426208"/>
                <a:gd name="connsiteY27" fmla="*/ 3979927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41484 w 5426208"/>
                <a:gd name="connsiteY27" fmla="*/ 4066317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321818 w 5426208"/>
                <a:gd name="connsiteY2" fmla="*/ 5223618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21818 w 5426208"/>
                <a:gd name="connsiteY2" fmla="*/ 5223618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261463 w 5426208"/>
                <a:gd name="connsiteY10" fmla="*/ 1983295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261463 w 5426208"/>
                <a:gd name="connsiteY10" fmla="*/ 1983295 h 6199726"/>
                <a:gd name="connsiteX11" fmla="*/ 4416873 w 5426208"/>
                <a:gd name="connsiteY11" fmla="*/ 1383755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391566 w 5426208"/>
                <a:gd name="connsiteY19" fmla="*/ 1651870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25505 w 5426208"/>
                <a:gd name="connsiteY26" fmla="*/ 3885812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25505 w 5426208"/>
                <a:gd name="connsiteY26" fmla="*/ 3885812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502268 w 5426208"/>
                <a:gd name="connsiteY37" fmla="*/ 4791324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502268 w 5426208"/>
                <a:gd name="connsiteY37" fmla="*/ 4791324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8369 h 6200104"/>
                <a:gd name="connsiteX1" fmla="*/ 4282215 w 5426208"/>
                <a:gd name="connsiteY1" fmla="*/ 5520614 h 6200104"/>
                <a:gd name="connsiteX2" fmla="*/ 4330110 w 5426208"/>
                <a:gd name="connsiteY2" fmla="*/ 5252555 h 6200104"/>
                <a:gd name="connsiteX3" fmla="*/ 4631881 w 5426208"/>
                <a:gd name="connsiteY3" fmla="*/ 4847569 h 6200104"/>
                <a:gd name="connsiteX4" fmla="*/ 5058626 w 5426208"/>
                <a:gd name="connsiteY4" fmla="*/ 3801344 h 6200104"/>
                <a:gd name="connsiteX5" fmla="*/ 5416844 w 5426208"/>
                <a:gd name="connsiteY5" fmla="*/ 2736115 h 6200104"/>
                <a:gd name="connsiteX6" fmla="*/ 5253752 w 5426208"/>
                <a:gd name="connsiteY6" fmla="*/ 2748315 h 6200104"/>
                <a:gd name="connsiteX7" fmla="*/ 4553133 w 5426208"/>
                <a:gd name="connsiteY7" fmla="*/ 3267832 h 6200104"/>
                <a:gd name="connsiteX8" fmla="*/ 3980892 w 5426208"/>
                <a:gd name="connsiteY8" fmla="*/ 4210985 h 6200104"/>
                <a:gd name="connsiteX9" fmla="*/ 4002122 w 5426208"/>
                <a:gd name="connsiteY9" fmla="*/ 3520887 h 6200104"/>
                <a:gd name="connsiteX10" fmla="*/ 4261463 w 5426208"/>
                <a:gd name="connsiteY10" fmla="*/ 1983673 h 6200104"/>
                <a:gd name="connsiteX11" fmla="*/ 4416873 w 5426208"/>
                <a:gd name="connsiteY11" fmla="*/ 1384133 h 6200104"/>
                <a:gd name="connsiteX12" fmla="*/ 4596120 w 5426208"/>
                <a:gd name="connsiteY12" fmla="*/ 925679 h 6200104"/>
                <a:gd name="connsiteX13" fmla="*/ 4049958 w 5426208"/>
                <a:gd name="connsiteY13" fmla="*/ 1199546 h 6200104"/>
                <a:gd name="connsiteX14" fmla="*/ 3488008 w 5426208"/>
                <a:gd name="connsiteY14" fmla="*/ 2315967 h 6200104"/>
                <a:gd name="connsiteX15" fmla="*/ 3287203 w 5426208"/>
                <a:gd name="connsiteY15" fmla="*/ 3409640 h 6200104"/>
                <a:gd name="connsiteX16" fmla="*/ 3292845 w 5426208"/>
                <a:gd name="connsiteY16" fmla="*/ 4093575 h 6200104"/>
                <a:gd name="connsiteX17" fmla="*/ 3192806 w 5426208"/>
                <a:gd name="connsiteY17" fmla="*/ 3843181 h 6200104"/>
                <a:gd name="connsiteX18" fmla="*/ 3006290 w 5426208"/>
                <a:gd name="connsiteY18" fmla="*/ 2973449 h 6200104"/>
                <a:gd name="connsiteX19" fmla="*/ 2437902 w 5426208"/>
                <a:gd name="connsiteY19" fmla="*/ 1629218 h 6200104"/>
                <a:gd name="connsiteX20" fmla="*/ 2116465 w 5426208"/>
                <a:gd name="connsiteY20" fmla="*/ 842913 h 6200104"/>
                <a:gd name="connsiteX21" fmla="*/ 1976061 w 5426208"/>
                <a:gd name="connsiteY21" fmla="*/ 238012 h 6200104"/>
                <a:gd name="connsiteX22" fmla="*/ 1853512 w 5426208"/>
                <a:gd name="connsiteY22" fmla="*/ 2342 h 6200104"/>
                <a:gd name="connsiteX23" fmla="*/ 1674403 w 5426208"/>
                <a:gd name="connsiteY23" fmla="*/ 360561 h 6200104"/>
                <a:gd name="connsiteX24" fmla="*/ 1504721 w 5426208"/>
                <a:gd name="connsiteY24" fmla="*/ 1416363 h 6200104"/>
                <a:gd name="connsiteX25" fmla="*/ 1919500 w 5426208"/>
                <a:gd name="connsiteY25" fmla="*/ 2745542 h 6200104"/>
                <a:gd name="connsiteX26" fmla="*/ 2511779 w 5426208"/>
                <a:gd name="connsiteY26" fmla="*/ 3913253 h 6200104"/>
                <a:gd name="connsiteX27" fmla="*/ 2507282 w 5426208"/>
                <a:gd name="connsiteY27" fmla="*/ 4079404 h 6200104"/>
                <a:gd name="connsiteX28" fmla="*/ 1259624 w 5426208"/>
                <a:gd name="connsiteY28" fmla="*/ 2566433 h 6200104"/>
                <a:gd name="connsiteX29" fmla="*/ 760003 w 5426208"/>
                <a:gd name="connsiteY29" fmla="*/ 2019678 h 6200104"/>
                <a:gd name="connsiteX30" fmla="*/ 213248 w 5426208"/>
                <a:gd name="connsiteY30" fmla="*/ 1510631 h 6200104"/>
                <a:gd name="connsiteX31" fmla="*/ 213248 w 5426208"/>
                <a:gd name="connsiteY31" fmla="*/ 1642606 h 6200104"/>
                <a:gd name="connsiteX32" fmla="*/ 694015 w 5426208"/>
                <a:gd name="connsiteY32" fmla="*/ 2981212 h 6200104"/>
                <a:gd name="connsiteX33" fmla="*/ 1253280 w 5426208"/>
                <a:gd name="connsiteY33" fmla="*/ 4011172 h 6200104"/>
                <a:gd name="connsiteX34" fmla="*/ 2015715 w 5426208"/>
                <a:gd name="connsiteY34" fmla="*/ 4652474 h 6200104"/>
                <a:gd name="connsiteX35" fmla="*/ 2631307 w 5426208"/>
                <a:gd name="connsiteY35" fmla="*/ 4974927 h 6200104"/>
                <a:gd name="connsiteX36" fmla="*/ 2175214 w 5426208"/>
                <a:gd name="connsiteY36" fmla="*/ 5005730 h 6200104"/>
                <a:gd name="connsiteX37" fmla="*/ 1502268 w 5426208"/>
                <a:gd name="connsiteY37" fmla="*/ 4791697 h 6200104"/>
                <a:gd name="connsiteX38" fmla="*/ 760003 w 5426208"/>
                <a:gd name="connsiteY38" fmla="*/ 4187843 h 6200104"/>
                <a:gd name="connsiteX39" fmla="*/ 260382 w 5426208"/>
                <a:gd name="connsiteY39" fmla="*/ 3292297 h 6200104"/>
                <a:gd name="connsiteX40" fmla="*/ 5859 w 5426208"/>
                <a:gd name="connsiteY40" fmla="*/ 2924651 h 6200104"/>
                <a:gd name="connsiteX41" fmla="*/ 109554 w 5426208"/>
                <a:gd name="connsiteY41" fmla="*/ 3518540 h 6200104"/>
                <a:gd name="connsiteX42" fmla="*/ 420638 w 5426208"/>
                <a:gd name="connsiteY42" fmla="*/ 4923134 h 6200104"/>
                <a:gd name="connsiteX43" fmla="*/ 967661 w 5426208"/>
                <a:gd name="connsiteY43" fmla="*/ 5506585 h 6200104"/>
                <a:gd name="connsiteX44" fmla="*/ 1523574 w 5426208"/>
                <a:gd name="connsiteY44" fmla="*/ 5762119 h 6200104"/>
                <a:gd name="connsiteX45" fmla="*/ 2471273 w 5426208"/>
                <a:gd name="connsiteY45" fmla="*/ 5842271 h 6200104"/>
                <a:gd name="connsiteX46" fmla="*/ 3384948 w 5426208"/>
                <a:gd name="connsiteY46" fmla="*/ 5645745 h 6200104"/>
                <a:gd name="connsiteX47" fmla="*/ 3500869 w 5426208"/>
                <a:gd name="connsiteY47" fmla="*/ 5718886 h 6200104"/>
                <a:gd name="connsiteX48" fmla="*/ 3506134 w 5426208"/>
                <a:gd name="connsiteY48" fmla="*/ 6200104 h 6200104"/>
                <a:gd name="connsiteX0" fmla="*/ 4469964 w 5426208"/>
                <a:gd name="connsiteY0" fmla="*/ 6083203 h 6214938"/>
                <a:gd name="connsiteX1" fmla="*/ 4282215 w 5426208"/>
                <a:gd name="connsiteY1" fmla="*/ 5535448 h 6214938"/>
                <a:gd name="connsiteX2" fmla="*/ 4330110 w 5426208"/>
                <a:gd name="connsiteY2" fmla="*/ 5267389 h 6214938"/>
                <a:gd name="connsiteX3" fmla="*/ 4631881 w 5426208"/>
                <a:gd name="connsiteY3" fmla="*/ 4862403 h 6214938"/>
                <a:gd name="connsiteX4" fmla="*/ 5058626 w 5426208"/>
                <a:gd name="connsiteY4" fmla="*/ 3816178 h 6214938"/>
                <a:gd name="connsiteX5" fmla="*/ 5416844 w 5426208"/>
                <a:gd name="connsiteY5" fmla="*/ 2750949 h 6214938"/>
                <a:gd name="connsiteX6" fmla="*/ 5253752 w 5426208"/>
                <a:gd name="connsiteY6" fmla="*/ 2763149 h 6214938"/>
                <a:gd name="connsiteX7" fmla="*/ 4553133 w 5426208"/>
                <a:gd name="connsiteY7" fmla="*/ 3282666 h 6214938"/>
                <a:gd name="connsiteX8" fmla="*/ 3980892 w 5426208"/>
                <a:gd name="connsiteY8" fmla="*/ 4225819 h 6214938"/>
                <a:gd name="connsiteX9" fmla="*/ 4002122 w 5426208"/>
                <a:gd name="connsiteY9" fmla="*/ 3535721 h 6214938"/>
                <a:gd name="connsiteX10" fmla="*/ 4261463 w 5426208"/>
                <a:gd name="connsiteY10" fmla="*/ 1998507 h 6214938"/>
                <a:gd name="connsiteX11" fmla="*/ 4416873 w 5426208"/>
                <a:gd name="connsiteY11" fmla="*/ 1398967 h 6214938"/>
                <a:gd name="connsiteX12" fmla="*/ 4596120 w 5426208"/>
                <a:gd name="connsiteY12" fmla="*/ 940513 h 6214938"/>
                <a:gd name="connsiteX13" fmla="*/ 4049958 w 5426208"/>
                <a:gd name="connsiteY13" fmla="*/ 1214380 h 6214938"/>
                <a:gd name="connsiteX14" fmla="*/ 3488008 w 5426208"/>
                <a:gd name="connsiteY14" fmla="*/ 2330801 h 6214938"/>
                <a:gd name="connsiteX15" fmla="*/ 3287203 w 5426208"/>
                <a:gd name="connsiteY15" fmla="*/ 3424474 h 6214938"/>
                <a:gd name="connsiteX16" fmla="*/ 3292845 w 5426208"/>
                <a:gd name="connsiteY16" fmla="*/ 4108409 h 6214938"/>
                <a:gd name="connsiteX17" fmla="*/ 3192806 w 5426208"/>
                <a:gd name="connsiteY17" fmla="*/ 3858015 h 6214938"/>
                <a:gd name="connsiteX18" fmla="*/ 3006290 w 5426208"/>
                <a:gd name="connsiteY18" fmla="*/ 2988283 h 6214938"/>
                <a:gd name="connsiteX19" fmla="*/ 2437902 w 5426208"/>
                <a:gd name="connsiteY19" fmla="*/ 1644052 h 6214938"/>
                <a:gd name="connsiteX20" fmla="*/ 2116465 w 5426208"/>
                <a:gd name="connsiteY20" fmla="*/ 857747 h 6214938"/>
                <a:gd name="connsiteX21" fmla="*/ 1976061 w 5426208"/>
                <a:gd name="connsiteY21" fmla="*/ 252846 h 6214938"/>
                <a:gd name="connsiteX22" fmla="*/ 1853512 w 5426208"/>
                <a:gd name="connsiteY22" fmla="*/ 17176 h 6214938"/>
                <a:gd name="connsiteX23" fmla="*/ 1612673 w 5426208"/>
                <a:gd name="connsiteY23" fmla="*/ 683202 h 6214938"/>
                <a:gd name="connsiteX24" fmla="*/ 1504721 w 5426208"/>
                <a:gd name="connsiteY24" fmla="*/ 1431197 h 6214938"/>
                <a:gd name="connsiteX25" fmla="*/ 1919500 w 5426208"/>
                <a:gd name="connsiteY25" fmla="*/ 2760376 h 6214938"/>
                <a:gd name="connsiteX26" fmla="*/ 2511779 w 5426208"/>
                <a:gd name="connsiteY26" fmla="*/ 3928087 h 6214938"/>
                <a:gd name="connsiteX27" fmla="*/ 2507282 w 5426208"/>
                <a:gd name="connsiteY27" fmla="*/ 4094238 h 6214938"/>
                <a:gd name="connsiteX28" fmla="*/ 1259624 w 5426208"/>
                <a:gd name="connsiteY28" fmla="*/ 2581267 h 6214938"/>
                <a:gd name="connsiteX29" fmla="*/ 760003 w 5426208"/>
                <a:gd name="connsiteY29" fmla="*/ 2034512 h 6214938"/>
                <a:gd name="connsiteX30" fmla="*/ 213248 w 5426208"/>
                <a:gd name="connsiteY30" fmla="*/ 1525465 h 6214938"/>
                <a:gd name="connsiteX31" fmla="*/ 213248 w 5426208"/>
                <a:gd name="connsiteY31" fmla="*/ 1657440 h 6214938"/>
                <a:gd name="connsiteX32" fmla="*/ 694015 w 5426208"/>
                <a:gd name="connsiteY32" fmla="*/ 2996046 h 6214938"/>
                <a:gd name="connsiteX33" fmla="*/ 1253280 w 5426208"/>
                <a:gd name="connsiteY33" fmla="*/ 4026006 h 6214938"/>
                <a:gd name="connsiteX34" fmla="*/ 2015715 w 5426208"/>
                <a:gd name="connsiteY34" fmla="*/ 4667308 h 6214938"/>
                <a:gd name="connsiteX35" fmla="*/ 2631307 w 5426208"/>
                <a:gd name="connsiteY35" fmla="*/ 4989761 h 6214938"/>
                <a:gd name="connsiteX36" fmla="*/ 2175214 w 5426208"/>
                <a:gd name="connsiteY36" fmla="*/ 5020564 h 6214938"/>
                <a:gd name="connsiteX37" fmla="*/ 1502268 w 5426208"/>
                <a:gd name="connsiteY37" fmla="*/ 4806531 h 6214938"/>
                <a:gd name="connsiteX38" fmla="*/ 760003 w 5426208"/>
                <a:gd name="connsiteY38" fmla="*/ 4202677 h 6214938"/>
                <a:gd name="connsiteX39" fmla="*/ 260382 w 5426208"/>
                <a:gd name="connsiteY39" fmla="*/ 3307131 h 6214938"/>
                <a:gd name="connsiteX40" fmla="*/ 5859 w 5426208"/>
                <a:gd name="connsiteY40" fmla="*/ 2939485 h 6214938"/>
                <a:gd name="connsiteX41" fmla="*/ 109554 w 5426208"/>
                <a:gd name="connsiteY41" fmla="*/ 3533374 h 6214938"/>
                <a:gd name="connsiteX42" fmla="*/ 420638 w 5426208"/>
                <a:gd name="connsiteY42" fmla="*/ 4937968 h 6214938"/>
                <a:gd name="connsiteX43" fmla="*/ 967661 w 5426208"/>
                <a:gd name="connsiteY43" fmla="*/ 5521419 h 6214938"/>
                <a:gd name="connsiteX44" fmla="*/ 1523574 w 5426208"/>
                <a:gd name="connsiteY44" fmla="*/ 5776953 h 6214938"/>
                <a:gd name="connsiteX45" fmla="*/ 2471273 w 5426208"/>
                <a:gd name="connsiteY45" fmla="*/ 5857105 h 6214938"/>
                <a:gd name="connsiteX46" fmla="*/ 3384948 w 5426208"/>
                <a:gd name="connsiteY46" fmla="*/ 5660579 h 6214938"/>
                <a:gd name="connsiteX47" fmla="*/ 3500869 w 5426208"/>
                <a:gd name="connsiteY47" fmla="*/ 5733720 h 6214938"/>
                <a:gd name="connsiteX48" fmla="*/ 3506134 w 5426208"/>
                <a:gd name="connsiteY48" fmla="*/ 6214938 h 6214938"/>
                <a:gd name="connsiteX0" fmla="*/ 4469964 w 5426208"/>
                <a:gd name="connsiteY0" fmla="*/ 6068032 h 6199767"/>
                <a:gd name="connsiteX1" fmla="*/ 4282215 w 5426208"/>
                <a:gd name="connsiteY1" fmla="*/ 5520277 h 6199767"/>
                <a:gd name="connsiteX2" fmla="*/ 4330110 w 5426208"/>
                <a:gd name="connsiteY2" fmla="*/ 5252218 h 6199767"/>
                <a:gd name="connsiteX3" fmla="*/ 4631881 w 5426208"/>
                <a:gd name="connsiteY3" fmla="*/ 4847232 h 6199767"/>
                <a:gd name="connsiteX4" fmla="*/ 5058626 w 5426208"/>
                <a:gd name="connsiteY4" fmla="*/ 3801007 h 6199767"/>
                <a:gd name="connsiteX5" fmla="*/ 5416844 w 5426208"/>
                <a:gd name="connsiteY5" fmla="*/ 2735778 h 6199767"/>
                <a:gd name="connsiteX6" fmla="*/ 5253752 w 5426208"/>
                <a:gd name="connsiteY6" fmla="*/ 2747978 h 6199767"/>
                <a:gd name="connsiteX7" fmla="*/ 4553133 w 5426208"/>
                <a:gd name="connsiteY7" fmla="*/ 3267495 h 6199767"/>
                <a:gd name="connsiteX8" fmla="*/ 3980892 w 5426208"/>
                <a:gd name="connsiteY8" fmla="*/ 4210648 h 6199767"/>
                <a:gd name="connsiteX9" fmla="*/ 4002122 w 5426208"/>
                <a:gd name="connsiteY9" fmla="*/ 3520550 h 6199767"/>
                <a:gd name="connsiteX10" fmla="*/ 4261463 w 5426208"/>
                <a:gd name="connsiteY10" fmla="*/ 1983336 h 6199767"/>
                <a:gd name="connsiteX11" fmla="*/ 4416873 w 5426208"/>
                <a:gd name="connsiteY11" fmla="*/ 1383796 h 6199767"/>
                <a:gd name="connsiteX12" fmla="*/ 4596120 w 5426208"/>
                <a:gd name="connsiteY12" fmla="*/ 925342 h 6199767"/>
                <a:gd name="connsiteX13" fmla="*/ 4049958 w 5426208"/>
                <a:gd name="connsiteY13" fmla="*/ 1199209 h 6199767"/>
                <a:gd name="connsiteX14" fmla="*/ 3488008 w 5426208"/>
                <a:gd name="connsiteY14" fmla="*/ 2315630 h 6199767"/>
                <a:gd name="connsiteX15" fmla="*/ 3287203 w 5426208"/>
                <a:gd name="connsiteY15" fmla="*/ 3409303 h 6199767"/>
                <a:gd name="connsiteX16" fmla="*/ 3292845 w 5426208"/>
                <a:gd name="connsiteY16" fmla="*/ 4093238 h 6199767"/>
                <a:gd name="connsiteX17" fmla="*/ 3192806 w 5426208"/>
                <a:gd name="connsiteY17" fmla="*/ 3842844 h 6199767"/>
                <a:gd name="connsiteX18" fmla="*/ 3006290 w 5426208"/>
                <a:gd name="connsiteY18" fmla="*/ 2973112 h 6199767"/>
                <a:gd name="connsiteX19" fmla="*/ 2437902 w 5426208"/>
                <a:gd name="connsiteY19" fmla="*/ 1628881 h 6199767"/>
                <a:gd name="connsiteX20" fmla="*/ 2116465 w 5426208"/>
                <a:gd name="connsiteY20" fmla="*/ 842576 h 6199767"/>
                <a:gd name="connsiteX21" fmla="*/ 1945144 w 5426208"/>
                <a:gd name="connsiteY21" fmla="*/ 474671 h 6199767"/>
                <a:gd name="connsiteX22" fmla="*/ 1853512 w 5426208"/>
                <a:gd name="connsiteY22" fmla="*/ 2005 h 6199767"/>
                <a:gd name="connsiteX23" fmla="*/ 1612673 w 5426208"/>
                <a:gd name="connsiteY23" fmla="*/ 668031 h 6199767"/>
                <a:gd name="connsiteX24" fmla="*/ 1504721 w 5426208"/>
                <a:gd name="connsiteY24" fmla="*/ 1416026 h 6199767"/>
                <a:gd name="connsiteX25" fmla="*/ 1919500 w 5426208"/>
                <a:gd name="connsiteY25" fmla="*/ 2745205 h 6199767"/>
                <a:gd name="connsiteX26" fmla="*/ 2511779 w 5426208"/>
                <a:gd name="connsiteY26" fmla="*/ 3912916 h 6199767"/>
                <a:gd name="connsiteX27" fmla="*/ 2507282 w 5426208"/>
                <a:gd name="connsiteY27" fmla="*/ 4079067 h 6199767"/>
                <a:gd name="connsiteX28" fmla="*/ 1259624 w 5426208"/>
                <a:gd name="connsiteY28" fmla="*/ 2566096 h 6199767"/>
                <a:gd name="connsiteX29" fmla="*/ 760003 w 5426208"/>
                <a:gd name="connsiteY29" fmla="*/ 2019341 h 6199767"/>
                <a:gd name="connsiteX30" fmla="*/ 213248 w 5426208"/>
                <a:gd name="connsiteY30" fmla="*/ 1510294 h 6199767"/>
                <a:gd name="connsiteX31" fmla="*/ 213248 w 5426208"/>
                <a:gd name="connsiteY31" fmla="*/ 1642269 h 6199767"/>
                <a:gd name="connsiteX32" fmla="*/ 694015 w 5426208"/>
                <a:gd name="connsiteY32" fmla="*/ 2980875 h 6199767"/>
                <a:gd name="connsiteX33" fmla="*/ 1253280 w 5426208"/>
                <a:gd name="connsiteY33" fmla="*/ 4010835 h 6199767"/>
                <a:gd name="connsiteX34" fmla="*/ 2015715 w 5426208"/>
                <a:gd name="connsiteY34" fmla="*/ 4652137 h 6199767"/>
                <a:gd name="connsiteX35" fmla="*/ 2631307 w 5426208"/>
                <a:gd name="connsiteY35" fmla="*/ 4974590 h 6199767"/>
                <a:gd name="connsiteX36" fmla="*/ 2175214 w 5426208"/>
                <a:gd name="connsiteY36" fmla="*/ 5005393 h 6199767"/>
                <a:gd name="connsiteX37" fmla="*/ 1502268 w 5426208"/>
                <a:gd name="connsiteY37" fmla="*/ 4791360 h 6199767"/>
                <a:gd name="connsiteX38" fmla="*/ 760003 w 5426208"/>
                <a:gd name="connsiteY38" fmla="*/ 4187506 h 6199767"/>
                <a:gd name="connsiteX39" fmla="*/ 260382 w 5426208"/>
                <a:gd name="connsiteY39" fmla="*/ 3291960 h 6199767"/>
                <a:gd name="connsiteX40" fmla="*/ 5859 w 5426208"/>
                <a:gd name="connsiteY40" fmla="*/ 2924314 h 6199767"/>
                <a:gd name="connsiteX41" fmla="*/ 109554 w 5426208"/>
                <a:gd name="connsiteY41" fmla="*/ 3518203 h 6199767"/>
                <a:gd name="connsiteX42" fmla="*/ 420638 w 5426208"/>
                <a:gd name="connsiteY42" fmla="*/ 4922797 h 6199767"/>
                <a:gd name="connsiteX43" fmla="*/ 967661 w 5426208"/>
                <a:gd name="connsiteY43" fmla="*/ 5506248 h 6199767"/>
                <a:gd name="connsiteX44" fmla="*/ 1523574 w 5426208"/>
                <a:gd name="connsiteY44" fmla="*/ 5761782 h 6199767"/>
                <a:gd name="connsiteX45" fmla="*/ 2471273 w 5426208"/>
                <a:gd name="connsiteY45" fmla="*/ 5841934 h 6199767"/>
                <a:gd name="connsiteX46" fmla="*/ 3384948 w 5426208"/>
                <a:gd name="connsiteY46" fmla="*/ 5645408 h 6199767"/>
                <a:gd name="connsiteX47" fmla="*/ 3500869 w 5426208"/>
                <a:gd name="connsiteY47" fmla="*/ 5718549 h 6199767"/>
                <a:gd name="connsiteX48" fmla="*/ 3506134 w 5426208"/>
                <a:gd name="connsiteY48" fmla="*/ 6199767 h 6199767"/>
                <a:gd name="connsiteX0" fmla="*/ 4469964 w 5426208"/>
                <a:gd name="connsiteY0" fmla="*/ 5783028 h 5914763"/>
                <a:gd name="connsiteX1" fmla="*/ 4282215 w 5426208"/>
                <a:gd name="connsiteY1" fmla="*/ 5235273 h 5914763"/>
                <a:gd name="connsiteX2" fmla="*/ 4330110 w 5426208"/>
                <a:gd name="connsiteY2" fmla="*/ 4967214 h 5914763"/>
                <a:gd name="connsiteX3" fmla="*/ 4631881 w 5426208"/>
                <a:gd name="connsiteY3" fmla="*/ 4562228 h 5914763"/>
                <a:gd name="connsiteX4" fmla="*/ 5058626 w 5426208"/>
                <a:gd name="connsiteY4" fmla="*/ 3516003 h 5914763"/>
                <a:gd name="connsiteX5" fmla="*/ 5416844 w 5426208"/>
                <a:gd name="connsiteY5" fmla="*/ 2450774 h 5914763"/>
                <a:gd name="connsiteX6" fmla="*/ 5253752 w 5426208"/>
                <a:gd name="connsiteY6" fmla="*/ 2462974 h 5914763"/>
                <a:gd name="connsiteX7" fmla="*/ 4553133 w 5426208"/>
                <a:gd name="connsiteY7" fmla="*/ 2982491 h 5914763"/>
                <a:gd name="connsiteX8" fmla="*/ 3980892 w 5426208"/>
                <a:gd name="connsiteY8" fmla="*/ 3925644 h 5914763"/>
                <a:gd name="connsiteX9" fmla="*/ 4002122 w 5426208"/>
                <a:gd name="connsiteY9" fmla="*/ 3235546 h 5914763"/>
                <a:gd name="connsiteX10" fmla="*/ 4261463 w 5426208"/>
                <a:gd name="connsiteY10" fmla="*/ 1698332 h 5914763"/>
                <a:gd name="connsiteX11" fmla="*/ 4416873 w 5426208"/>
                <a:gd name="connsiteY11" fmla="*/ 1098792 h 5914763"/>
                <a:gd name="connsiteX12" fmla="*/ 4596120 w 5426208"/>
                <a:gd name="connsiteY12" fmla="*/ 640338 h 5914763"/>
                <a:gd name="connsiteX13" fmla="*/ 4049958 w 5426208"/>
                <a:gd name="connsiteY13" fmla="*/ 914205 h 5914763"/>
                <a:gd name="connsiteX14" fmla="*/ 3488008 w 5426208"/>
                <a:gd name="connsiteY14" fmla="*/ 2030626 h 5914763"/>
                <a:gd name="connsiteX15" fmla="*/ 3287203 w 5426208"/>
                <a:gd name="connsiteY15" fmla="*/ 3124299 h 5914763"/>
                <a:gd name="connsiteX16" fmla="*/ 3292845 w 5426208"/>
                <a:gd name="connsiteY16" fmla="*/ 3808234 h 5914763"/>
                <a:gd name="connsiteX17" fmla="*/ 3192806 w 5426208"/>
                <a:gd name="connsiteY17" fmla="*/ 3557840 h 5914763"/>
                <a:gd name="connsiteX18" fmla="*/ 3006290 w 5426208"/>
                <a:gd name="connsiteY18" fmla="*/ 2688108 h 5914763"/>
                <a:gd name="connsiteX19" fmla="*/ 2437902 w 5426208"/>
                <a:gd name="connsiteY19" fmla="*/ 1343877 h 5914763"/>
                <a:gd name="connsiteX20" fmla="*/ 2116465 w 5426208"/>
                <a:gd name="connsiteY20" fmla="*/ 557572 h 5914763"/>
                <a:gd name="connsiteX21" fmla="*/ 1945144 w 5426208"/>
                <a:gd name="connsiteY21" fmla="*/ 189667 h 5914763"/>
                <a:gd name="connsiteX22" fmla="*/ 1791527 w 5426208"/>
                <a:gd name="connsiteY22" fmla="*/ 5193 h 5914763"/>
                <a:gd name="connsiteX23" fmla="*/ 1612673 w 5426208"/>
                <a:gd name="connsiteY23" fmla="*/ 383027 h 5914763"/>
                <a:gd name="connsiteX24" fmla="*/ 1504721 w 5426208"/>
                <a:gd name="connsiteY24" fmla="*/ 1131022 h 5914763"/>
                <a:gd name="connsiteX25" fmla="*/ 1919500 w 5426208"/>
                <a:gd name="connsiteY25" fmla="*/ 2460201 h 5914763"/>
                <a:gd name="connsiteX26" fmla="*/ 2511779 w 5426208"/>
                <a:gd name="connsiteY26" fmla="*/ 3627912 h 5914763"/>
                <a:gd name="connsiteX27" fmla="*/ 2507282 w 5426208"/>
                <a:gd name="connsiteY27" fmla="*/ 3794063 h 5914763"/>
                <a:gd name="connsiteX28" fmla="*/ 1259624 w 5426208"/>
                <a:gd name="connsiteY28" fmla="*/ 2281092 h 5914763"/>
                <a:gd name="connsiteX29" fmla="*/ 760003 w 5426208"/>
                <a:gd name="connsiteY29" fmla="*/ 1734337 h 5914763"/>
                <a:gd name="connsiteX30" fmla="*/ 213248 w 5426208"/>
                <a:gd name="connsiteY30" fmla="*/ 1225290 h 5914763"/>
                <a:gd name="connsiteX31" fmla="*/ 213248 w 5426208"/>
                <a:gd name="connsiteY31" fmla="*/ 1357265 h 5914763"/>
                <a:gd name="connsiteX32" fmla="*/ 694015 w 5426208"/>
                <a:gd name="connsiteY32" fmla="*/ 2695871 h 5914763"/>
                <a:gd name="connsiteX33" fmla="*/ 1253280 w 5426208"/>
                <a:gd name="connsiteY33" fmla="*/ 3725831 h 5914763"/>
                <a:gd name="connsiteX34" fmla="*/ 2015715 w 5426208"/>
                <a:gd name="connsiteY34" fmla="*/ 4367133 h 5914763"/>
                <a:gd name="connsiteX35" fmla="*/ 2631307 w 5426208"/>
                <a:gd name="connsiteY35" fmla="*/ 4689586 h 5914763"/>
                <a:gd name="connsiteX36" fmla="*/ 2175214 w 5426208"/>
                <a:gd name="connsiteY36" fmla="*/ 4720389 h 5914763"/>
                <a:gd name="connsiteX37" fmla="*/ 1502268 w 5426208"/>
                <a:gd name="connsiteY37" fmla="*/ 4506356 h 5914763"/>
                <a:gd name="connsiteX38" fmla="*/ 760003 w 5426208"/>
                <a:gd name="connsiteY38" fmla="*/ 3902502 h 5914763"/>
                <a:gd name="connsiteX39" fmla="*/ 260382 w 5426208"/>
                <a:gd name="connsiteY39" fmla="*/ 3006956 h 5914763"/>
                <a:gd name="connsiteX40" fmla="*/ 5859 w 5426208"/>
                <a:gd name="connsiteY40" fmla="*/ 2639310 h 5914763"/>
                <a:gd name="connsiteX41" fmla="*/ 109554 w 5426208"/>
                <a:gd name="connsiteY41" fmla="*/ 3233199 h 5914763"/>
                <a:gd name="connsiteX42" fmla="*/ 420638 w 5426208"/>
                <a:gd name="connsiteY42" fmla="*/ 4637793 h 5914763"/>
                <a:gd name="connsiteX43" fmla="*/ 967661 w 5426208"/>
                <a:gd name="connsiteY43" fmla="*/ 5221244 h 5914763"/>
                <a:gd name="connsiteX44" fmla="*/ 1523574 w 5426208"/>
                <a:gd name="connsiteY44" fmla="*/ 5476778 h 5914763"/>
                <a:gd name="connsiteX45" fmla="*/ 2471273 w 5426208"/>
                <a:gd name="connsiteY45" fmla="*/ 5556930 h 5914763"/>
                <a:gd name="connsiteX46" fmla="*/ 3384948 w 5426208"/>
                <a:gd name="connsiteY46" fmla="*/ 5360404 h 5914763"/>
                <a:gd name="connsiteX47" fmla="*/ 3500869 w 5426208"/>
                <a:gd name="connsiteY47" fmla="*/ 5433545 h 5914763"/>
                <a:gd name="connsiteX48" fmla="*/ 3506134 w 5426208"/>
                <a:gd name="connsiteY48" fmla="*/ 5914763 h 5914763"/>
                <a:gd name="connsiteX0" fmla="*/ 4469964 w 5426208"/>
                <a:gd name="connsiteY0" fmla="*/ 5781273 h 5913008"/>
                <a:gd name="connsiteX1" fmla="*/ 4282215 w 5426208"/>
                <a:gd name="connsiteY1" fmla="*/ 5233518 h 5913008"/>
                <a:gd name="connsiteX2" fmla="*/ 4330110 w 5426208"/>
                <a:gd name="connsiteY2" fmla="*/ 4965459 h 5913008"/>
                <a:gd name="connsiteX3" fmla="*/ 4631881 w 5426208"/>
                <a:gd name="connsiteY3" fmla="*/ 4560473 h 5913008"/>
                <a:gd name="connsiteX4" fmla="*/ 5058626 w 5426208"/>
                <a:gd name="connsiteY4" fmla="*/ 3514248 h 5913008"/>
                <a:gd name="connsiteX5" fmla="*/ 5416844 w 5426208"/>
                <a:gd name="connsiteY5" fmla="*/ 2449019 h 5913008"/>
                <a:gd name="connsiteX6" fmla="*/ 5253752 w 5426208"/>
                <a:gd name="connsiteY6" fmla="*/ 2461219 h 5913008"/>
                <a:gd name="connsiteX7" fmla="*/ 4553133 w 5426208"/>
                <a:gd name="connsiteY7" fmla="*/ 2980736 h 5913008"/>
                <a:gd name="connsiteX8" fmla="*/ 3980892 w 5426208"/>
                <a:gd name="connsiteY8" fmla="*/ 3923889 h 5913008"/>
                <a:gd name="connsiteX9" fmla="*/ 4002122 w 5426208"/>
                <a:gd name="connsiteY9" fmla="*/ 3233791 h 5913008"/>
                <a:gd name="connsiteX10" fmla="*/ 4261463 w 5426208"/>
                <a:gd name="connsiteY10" fmla="*/ 1696577 h 5913008"/>
                <a:gd name="connsiteX11" fmla="*/ 4416873 w 5426208"/>
                <a:gd name="connsiteY11" fmla="*/ 1097037 h 5913008"/>
                <a:gd name="connsiteX12" fmla="*/ 4596120 w 5426208"/>
                <a:gd name="connsiteY12" fmla="*/ 638583 h 5913008"/>
                <a:gd name="connsiteX13" fmla="*/ 4049958 w 5426208"/>
                <a:gd name="connsiteY13" fmla="*/ 912450 h 5913008"/>
                <a:gd name="connsiteX14" fmla="*/ 3488008 w 5426208"/>
                <a:gd name="connsiteY14" fmla="*/ 2028871 h 5913008"/>
                <a:gd name="connsiteX15" fmla="*/ 3287203 w 5426208"/>
                <a:gd name="connsiteY15" fmla="*/ 3122544 h 5913008"/>
                <a:gd name="connsiteX16" fmla="*/ 3292845 w 5426208"/>
                <a:gd name="connsiteY16" fmla="*/ 3806479 h 5913008"/>
                <a:gd name="connsiteX17" fmla="*/ 3192806 w 5426208"/>
                <a:gd name="connsiteY17" fmla="*/ 3556085 h 5913008"/>
                <a:gd name="connsiteX18" fmla="*/ 3006290 w 5426208"/>
                <a:gd name="connsiteY18" fmla="*/ 2686353 h 5913008"/>
                <a:gd name="connsiteX19" fmla="*/ 2437902 w 5426208"/>
                <a:gd name="connsiteY19" fmla="*/ 1342122 h 5913008"/>
                <a:gd name="connsiteX20" fmla="*/ 2116465 w 5426208"/>
                <a:gd name="connsiteY20" fmla="*/ 555817 h 5913008"/>
                <a:gd name="connsiteX21" fmla="*/ 1934158 w 5426208"/>
                <a:gd name="connsiteY21" fmla="*/ 214606 h 5913008"/>
                <a:gd name="connsiteX22" fmla="*/ 1791527 w 5426208"/>
                <a:gd name="connsiteY22" fmla="*/ 3438 h 5913008"/>
                <a:gd name="connsiteX23" fmla="*/ 1612673 w 5426208"/>
                <a:gd name="connsiteY23" fmla="*/ 381272 h 5913008"/>
                <a:gd name="connsiteX24" fmla="*/ 1504721 w 5426208"/>
                <a:gd name="connsiteY24" fmla="*/ 1129267 h 5913008"/>
                <a:gd name="connsiteX25" fmla="*/ 1919500 w 5426208"/>
                <a:gd name="connsiteY25" fmla="*/ 2458446 h 5913008"/>
                <a:gd name="connsiteX26" fmla="*/ 2511779 w 5426208"/>
                <a:gd name="connsiteY26" fmla="*/ 3626157 h 5913008"/>
                <a:gd name="connsiteX27" fmla="*/ 2507282 w 5426208"/>
                <a:gd name="connsiteY27" fmla="*/ 3792308 h 5913008"/>
                <a:gd name="connsiteX28" fmla="*/ 1259624 w 5426208"/>
                <a:gd name="connsiteY28" fmla="*/ 2279337 h 5913008"/>
                <a:gd name="connsiteX29" fmla="*/ 760003 w 5426208"/>
                <a:gd name="connsiteY29" fmla="*/ 1732582 h 5913008"/>
                <a:gd name="connsiteX30" fmla="*/ 213248 w 5426208"/>
                <a:gd name="connsiteY30" fmla="*/ 1223535 h 5913008"/>
                <a:gd name="connsiteX31" fmla="*/ 213248 w 5426208"/>
                <a:gd name="connsiteY31" fmla="*/ 1355510 h 5913008"/>
                <a:gd name="connsiteX32" fmla="*/ 694015 w 5426208"/>
                <a:gd name="connsiteY32" fmla="*/ 2694116 h 5913008"/>
                <a:gd name="connsiteX33" fmla="*/ 1253280 w 5426208"/>
                <a:gd name="connsiteY33" fmla="*/ 3724076 h 5913008"/>
                <a:gd name="connsiteX34" fmla="*/ 2015715 w 5426208"/>
                <a:gd name="connsiteY34" fmla="*/ 4365378 h 5913008"/>
                <a:gd name="connsiteX35" fmla="*/ 2631307 w 5426208"/>
                <a:gd name="connsiteY35" fmla="*/ 4687831 h 5913008"/>
                <a:gd name="connsiteX36" fmla="*/ 2175214 w 5426208"/>
                <a:gd name="connsiteY36" fmla="*/ 4718634 h 5913008"/>
                <a:gd name="connsiteX37" fmla="*/ 1502268 w 5426208"/>
                <a:gd name="connsiteY37" fmla="*/ 4504601 h 5913008"/>
                <a:gd name="connsiteX38" fmla="*/ 760003 w 5426208"/>
                <a:gd name="connsiteY38" fmla="*/ 3900747 h 5913008"/>
                <a:gd name="connsiteX39" fmla="*/ 260382 w 5426208"/>
                <a:gd name="connsiteY39" fmla="*/ 3005201 h 5913008"/>
                <a:gd name="connsiteX40" fmla="*/ 5859 w 5426208"/>
                <a:gd name="connsiteY40" fmla="*/ 2637555 h 5913008"/>
                <a:gd name="connsiteX41" fmla="*/ 109554 w 5426208"/>
                <a:gd name="connsiteY41" fmla="*/ 3231444 h 5913008"/>
                <a:gd name="connsiteX42" fmla="*/ 420638 w 5426208"/>
                <a:gd name="connsiteY42" fmla="*/ 4636038 h 5913008"/>
                <a:gd name="connsiteX43" fmla="*/ 967661 w 5426208"/>
                <a:gd name="connsiteY43" fmla="*/ 5219489 h 5913008"/>
                <a:gd name="connsiteX44" fmla="*/ 1523574 w 5426208"/>
                <a:gd name="connsiteY44" fmla="*/ 5475023 h 5913008"/>
                <a:gd name="connsiteX45" fmla="*/ 2471273 w 5426208"/>
                <a:gd name="connsiteY45" fmla="*/ 5555175 h 5913008"/>
                <a:gd name="connsiteX46" fmla="*/ 3384948 w 5426208"/>
                <a:gd name="connsiteY46" fmla="*/ 5358649 h 5913008"/>
                <a:gd name="connsiteX47" fmla="*/ 3500869 w 5426208"/>
                <a:gd name="connsiteY47" fmla="*/ 5431790 h 5913008"/>
                <a:gd name="connsiteX48" fmla="*/ 3506134 w 5426208"/>
                <a:gd name="connsiteY48" fmla="*/ 5913008 h 5913008"/>
                <a:gd name="connsiteX0" fmla="*/ 4469964 w 5426208"/>
                <a:gd name="connsiteY0" fmla="*/ 5823370 h 5955105"/>
                <a:gd name="connsiteX1" fmla="*/ 4282215 w 5426208"/>
                <a:gd name="connsiteY1" fmla="*/ 5275615 h 5955105"/>
                <a:gd name="connsiteX2" fmla="*/ 4330110 w 5426208"/>
                <a:gd name="connsiteY2" fmla="*/ 5007556 h 5955105"/>
                <a:gd name="connsiteX3" fmla="*/ 4631881 w 5426208"/>
                <a:gd name="connsiteY3" fmla="*/ 4602570 h 5955105"/>
                <a:gd name="connsiteX4" fmla="*/ 5058626 w 5426208"/>
                <a:gd name="connsiteY4" fmla="*/ 3556345 h 5955105"/>
                <a:gd name="connsiteX5" fmla="*/ 5416844 w 5426208"/>
                <a:gd name="connsiteY5" fmla="*/ 2491116 h 5955105"/>
                <a:gd name="connsiteX6" fmla="*/ 5253752 w 5426208"/>
                <a:gd name="connsiteY6" fmla="*/ 2503316 h 5955105"/>
                <a:gd name="connsiteX7" fmla="*/ 4553133 w 5426208"/>
                <a:gd name="connsiteY7" fmla="*/ 3022833 h 5955105"/>
                <a:gd name="connsiteX8" fmla="*/ 3980892 w 5426208"/>
                <a:gd name="connsiteY8" fmla="*/ 3965986 h 5955105"/>
                <a:gd name="connsiteX9" fmla="*/ 4002122 w 5426208"/>
                <a:gd name="connsiteY9" fmla="*/ 3275888 h 5955105"/>
                <a:gd name="connsiteX10" fmla="*/ 4261463 w 5426208"/>
                <a:gd name="connsiteY10" fmla="*/ 1738674 h 5955105"/>
                <a:gd name="connsiteX11" fmla="*/ 4416873 w 5426208"/>
                <a:gd name="connsiteY11" fmla="*/ 1139134 h 5955105"/>
                <a:gd name="connsiteX12" fmla="*/ 4596120 w 5426208"/>
                <a:gd name="connsiteY12" fmla="*/ 680680 h 5955105"/>
                <a:gd name="connsiteX13" fmla="*/ 4049958 w 5426208"/>
                <a:gd name="connsiteY13" fmla="*/ 954547 h 5955105"/>
                <a:gd name="connsiteX14" fmla="*/ 3488008 w 5426208"/>
                <a:gd name="connsiteY14" fmla="*/ 2070968 h 5955105"/>
                <a:gd name="connsiteX15" fmla="*/ 3287203 w 5426208"/>
                <a:gd name="connsiteY15" fmla="*/ 3164641 h 5955105"/>
                <a:gd name="connsiteX16" fmla="*/ 3292845 w 5426208"/>
                <a:gd name="connsiteY16" fmla="*/ 3848576 h 5955105"/>
                <a:gd name="connsiteX17" fmla="*/ 3192806 w 5426208"/>
                <a:gd name="connsiteY17" fmla="*/ 3598182 h 5955105"/>
                <a:gd name="connsiteX18" fmla="*/ 3006290 w 5426208"/>
                <a:gd name="connsiteY18" fmla="*/ 2728450 h 5955105"/>
                <a:gd name="connsiteX19" fmla="*/ 2437902 w 5426208"/>
                <a:gd name="connsiteY19" fmla="*/ 1384219 h 5955105"/>
                <a:gd name="connsiteX20" fmla="*/ 2116465 w 5426208"/>
                <a:gd name="connsiteY20" fmla="*/ 597914 h 5955105"/>
                <a:gd name="connsiteX21" fmla="*/ 1934158 w 5426208"/>
                <a:gd name="connsiteY21" fmla="*/ 256703 h 5955105"/>
                <a:gd name="connsiteX22" fmla="*/ 1791527 w 5426208"/>
                <a:gd name="connsiteY22" fmla="*/ 45535 h 5955105"/>
                <a:gd name="connsiteX23" fmla="*/ 1504721 w 5426208"/>
                <a:gd name="connsiteY23" fmla="*/ 1171364 h 5955105"/>
                <a:gd name="connsiteX24" fmla="*/ 1919500 w 5426208"/>
                <a:gd name="connsiteY24" fmla="*/ 2500543 h 5955105"/>
                <a:gd name="connsiteX25" fmla="*/ 2511779 w 5426208"/>
                <a:gd name="connsiteY25" fmla="*/ 3668254 h 5955105"/>
                <a:gd name="connsiteX26" fmla="*/ 2507282 w 5426208"/>
                <a:gd name="connsiteY26" fmla="*/ 3834405 h 5955105"/>
                <a:gd name="connsiteX27" fmla="*/ 1259624 w 5426208"/>
                <a:gd name="connsiteY27" fmla="*/ 2321434 h 5955105"/>
                <a:gd name="connsiteX28" fmla="*/ 760003 w 5426208"/>
                <a:gd name="connsiteY28" fmla="*/ 1774679 h 5955105"/>
                <a:gd name="connsiteX29" fmla="*/ 213248 w 5426208"/>
                <a:gd name="connsiteY29" fmla="*/ 1265632 h 5955105"/>
                <a:gd name="connsiteX30" fmla="*/ 213248 w 5426208"/>
                <a:gd name="connsiteY30" fmla="*/ 1397607 h 5955105"/>
                <a:gd name="connsiteX31" fmla="*/ 694015 w 5426208"/>
                <a:gd name="connsiteY31" fmla="*/ 2736213 h 5955105"/>
                <a:gd name="connsiteX32" fmla="*/ 1253280 w 5426208"/>
                <a:gd name="connsiteY32" fmla="*/ 3766173 h 5955105"/>
                <a:gd name="connsiteX33" fmla="*/ 2015715 w 5426208"/>
                <a:gd name="connsiteY33" fmla="*/ 4407475 h 5955105"/>
                <a:gd name="connsiteX34" fmla="*/ 2631307 w 5426208"/>
                <a:gd name="connsiteY34" fmla="*/ 4729928 h 5955105"/>
                <a:gd name="connsiteX35" fmla="*/ 2175214 w 5426208"/>
                <a:gd name="connsiteY35" fmla="*/ 4760731 h 5955105"/>
                <a:gd name="connsiteX36" fmla="*/ 1502268 w 5426208"/>
                <a:gd name="connsiteY36" fmla="*/ 4546698 h 5955105"/>
                <a:gd name="connsiteX37" fmla="*/ 760003 w 5426208"/>
                <a:gd name="connsiteY37" fmla="*/ 3942844 h 5955105"/>
                <a:gd name="connsiteX38" fmla="*/ 260382 w 5426208"/>
                <a:gd name="connsiteY38" fmla="*/ 3047298 h 5955105"/>
                <a:gd name="connsiteX39" fmla="*/ 5859 w 5426208"/>
                <a:gd name="connsiteY39" fmla="*/ 2679652 h 5955105"/>
                <a:gd name="connsiteX40" fmla="*/ 109554 w 5426208"/>
                <a:gd name="connsiteY40" fmla="*/ 3273541 h 5955105"/>
                <a:gd name="connsiteX41" fmla="*/ 420638 w 5426208"/>
                <a:gd name="connsiteY41" fmla="*/ 4678135 h 5955105"/>
                <a:gd name="connsiteX42" fmla="*/ 967661 w 5426208"/>
                <a:gd name="connsiteY42" fmla="*/ 5261586 h 5955105"/>
                <a:gd name="connsiteX43" fmla="*/ 1523574 w 5426208"/>
                <a:gd name="connsiteY43" fmla="*/ 5517120 h 5955105"/>
                <a:gd name="connsiteX44" fmla="*/ 2471273 w 5426208"/>
                <a:gd name="connsiteY44" fmla="*/ 5597272 h 5955105"/>
                <a:gd name="connsiteX45" fmla="*/ 3384948 w 5426208"/>
                <a:gd name="connsiteY45" fmla="*/ 5400746 h 5955105"/>
                <a:gd name="connsiteX46" fmla="*/ 3500869 w 5426208"/>
                <a:gd name="connsiteY46" fmla="*/ 5473887 h 5955105"/>
                <a:gd name="connsiteX47" fmla="*/ 3506134 w 5426208"/>
                <a:gd name="connsiteY47" fmla="*/ 5955105 h 5955105"/>
                <a:gd name="connsiteX0" fmla="*/ 4469964 w 5426208"/>
                <a:gd name="connsiteY0" fmla="*/ 5830286 h 5962021"/>
                <a:gd name="connsiteX1" fmla="*/ 4282215 w 5426208"/>
                <a:gd name="connsiteY1" fmla="*/ 5282531 h 5962021"/>
                <a:gd name="connsiteX2" fmla="*/ 4330110 w 5426208"/>
                <a:gd name="connsiteY2" fmla="*/ 5014472 h 5962021"/>
                <a:gd name="connsiteX3" fmla="*/ 4631881 w 5426208"/>
                <a:gd name="connsiteY3" fmla="*/ 4609486 h 5962021"/>
                <a:gd name="connsiteX4" fmla="*/ 5058626 w 5426208"/>
                <a:gd name="connsiteY4" fmla="*/ 3563261 h 5962021"/>
                <a:gd name="connsiteX5" fmla="*/ 5416844 w 5426208"/>
                <a:gd name="connsiteY5" fmla="*/ 2498032 h 5962021"/>
                <a:gd name="connsiteX6" fmla="*/ 5253752 w 5426208"/>
                <a:gd name="connsiteY6" fmla="*/ 2510232 h 5962021"/>
                <a:gd name="connsiteX7" fmla="*/ 4553133 w 5426208"/>
                <a:gd name="connsiteY7" fmla="*/ 3029749 h 5962021"/>
                <a:gd name="connsiteX8" fmla="*/ 3980892 w 5426208"/>
                <a:gd name="connsiteY8" fmla="*/ 3972902 h 5962021"/>
                <a:gd name="connsiteX9" fmla="*/ 4002122 w 5426208"/>
                <a:gd name="connsiteY9" fmla="*/ 3282804 h 5962021"/>
                <a:gd name="connsiteX10" fmla="*/ 4261463 w 5426208"/>
                <a:gd name="connsiteY10" fmla="*/ 1745590 h 5962021"/>
                <a:gd name="connsiteX11" fmla="*/ 4416873 w 5426208"/>
                <a:gd name="connsiteY11" fmla="*/ 1146050 h 5962021"/>
                <a:gd name="connsiteX12" fmla="*/ 4596120 w 5426208"/>
                <a:gd name="connsiteY12" fmla="*/ 687596 h 5962021"/>
                <a:gd name="connsiteX13" fmla="*/ 4049958 w 5426208"/>
                <a:gd name="connsiteY13" fmla="*/ 961463 h 5962021"/>
                <a:gd name="connsiteX14" fmla="*/ 3488008 w 5426208"/>
                <a:gd name="connsiteY14" fmla="*/ 2077884 h 5962021"/>
                <a:gd name="connsiteX15" fmla="*/ 3287203 w 5426208"/>
                <a:gd name="connsiteY15" fmla="*/ 3171557 h 5962021"/>
                <a:gd name="connsiteX16" fmla="*/ 3292845 w 5426208"/>
                <a:gd name="connsiteY16" fmla="*/ 3855492 h 5962021"/>
                <a:gd name="connsiteX17" fmla="*/ 3192806 w 5426208"/>
                <a:gd name="connsiteY17" fmla="*/ 3605098 h 5962021"/>
                <a:gd name="connsiteX18" fmla="*/ 3006290 w 5426208"/>
                <a:gd name="connsiteY18" fmla="*/ 2735366 h 5962021"/>
                <a:gd name="connsiteX19" fmla="*/ 2437902 w 5426208"/>
                <a:gd name="connsiteY19" fmla="*/ 1391135 h 5962021"/>
                <a:gd name="connsiteX20" fmla="*/ 2116465 w 5426208"/>
                <a:gd name="connsiteY20" fmla="*/ 604830 h 5962021"/>
                <a:gd name="connsiteX21" fmla="*/ 1934158 w 5426208"/>
                <a:gd name="connsiteY21" fmla="*/ 263619 h 5962021"/>
                <a:gd name="connsiteX22" fmla="*/ 1759700 w 5426208"/>
                <a:gd name="connsiteY22" fmla="*/ 44801 h 5962021"/>
                <a:gd name="connsiteX23" fmla="*/ 1504721 w 5426208"/>
                <a:gd name="connsiteY23" fmla="*/ 1178280 h 5962021"/>
                <a:gd name="connsiteX24" fmla="*/ 1919500 w 5426208"/>
                <a:gd name="connsiteY24" fmla="*/ 2507459 h 5962021"/>
                <a:gd name="connsiteX25" fmla="*/ 2511779 w 5426208"/>
                <a:gd name="connsiteY25" fmla="*/ 3675170 h 5962021"/>
                <a:gd name="connsiteX26" fmla="*/ 2507282 w 5426208"/>
                <a:gd name="connsiteY26" fmla="*/ 3841321 h 5962021"/>
                <a:gd name="connsiteX27" fmla="*/ 1259624 w 5426208"/>
                <a:gd name="connsiteY27" fmla="*/ 2328350 h 5962021"/>
                <a:gd name="connsiteX28" fmla="*/ 760003 w 5426208"/>
                <a:gd name="connsiteY28" fmla="*/ 1781595 h 5962021"/>
                <a:gd name="connsiteX29" fmla="*/ 213248 w 5426208"/>
                <a:gd name="connsiteY29" fmla="*/ 1272548 h 5962021"/>
                <a:gd name="connsiteX30" fmla="*/ 213248 w 5426208"/>
                <a:gd name="connsiteY30" fmla="*/ 1404523 h 5962021"/>
                <a:gd name="connsiteX31" fmla="*/ 694015 w 5426208"/>
                <a:gd name="connsiteY31" fmla="*/ 2743129 h 5962021"/>
                <a:gd name="connsiteX32" fmla="*/ 1253280 w 5426208"/>
                <a:gd name="connsiteY32" fmla="*/ 3773089 h 5962021"/>
                <a:gd name="connsiteX33" fmla="*/ 2015715 w 5426208"/>
                <a:gd name="connsiteY33" fmla="*/ 4414391 h 5962021"/>
                <a:gd name="connsiteX34" fmla="*/ 2631307 w 5426208"/>
                <a:gd name="connsiteY34" fmla="*/ 4736844 h 5962021"/>
                <a:gd name="connsiteX35" fmla="*/ 2175214 w 5426208"/>
                <a:gd name="connsiteY35" fmla="*/ 4767647 h 5962021"/>
                <a:gd name="connsiteX36" fmla="*/ 1502268 w 5426208"/>
                <a:gd name="connsiteY36" fmla="*/ 4553614 h 5962021"/>
                <a:gd name="connsiteX37" fmla="*/ 760003 w 5426208"/>
                <a:gd name="connsiteY37" fmla="*/ 3949760 h 5962021"/>
                <a:gd name="connsiteX38" fmla="*/ 260382 w 5426208"/>
                <a:gd name="connsiteY38" fmla="*/ 3054214 h 5962021"/>
                <a:gd name="connsiteX39" fmla="*/ 5859 w 5426208"/>
                <a:gd name="connsiteY39" fmla="*/ 2686568 h 5962021"/>
                <a:gd name="connsiteX40" fmla="*/ 109554 w 5426208"/>
                <a:gd name="connsiteY40" fmla="*/ 3280457 h 5962021"/>
                <a:gd name="connsiteX41" fmla="*/ 420638 w 5426208"/>
                <a:gd name="connsiteY41" fmla="*/ 4685051 h 5962021"/>
                <a:gd name="connsiteX42" fmla="*/ 967661 w 5426208"/>
                <a:gd name="connsiteY42" fmla="*/ 5268502 h 5962021"/>
                <a:gd name="connsiteX43" fmla="*/ 1523574 w 5426208"/>
                <a:gd name="connsiteY43" fmla="*/ 5524036 h 5962021"/>
                <a:gd name="connsiteX44" fmla="*/ 2471273 w 5426208"/>
                <a:gd name="connsiteY44" fmla="*/ 5604188 h 5962021"/>
                <a:gd name="connsiteX45" fmla="*/ 3384948 w 5426208"/>
                <a:gd name="connsiteY45" fmla="*/ 5407662 h 5962021"/>
                <a:gd name="connsiteX46" fmla="*/ 3500869 w 5426208"/>
                <a:gd name="connsiteY46" fmla="*/ 5480803 h 5962021"/>
                <a:gd name="connsiteX47" fmla="*/ 3506134 w 5426208"/>
                <a:gd name="connsiteY47" fmla="*/ 5962021 h 5962021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3006290 w 5426208"/>
                <a:gd name="connsiteY18" fmla="*/ 2753102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2964295 w 5426208"/>
                <a:gd name="connsiteY18" fmla="*/ 2747898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2932473 w 5426208"/>
                <a:gd name="connsiteY18" fmla="*/ 2740246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36 h 5979771"/>
                <a:gd name="connsiteX1" fmla="*/ 4282215 w 5426208"/>
                <a:gd name="connsiteY1" fmla="*/ 5300281 h 5979771"/>
                <a:gd name="connsiteX2" fmla="*/ 4330110 w 5426208"/>
                <a:gd name="connsiteY2" fmla="*/ 5032222 h 5979771"/>
                <a:gd name="connsiteX3" fmla="*/ 4631881 w 5426208"/>
                <a:gd name="connsiteY3" fmla="*/ 4627236 h 5979771"/>
                <a:gd name="connsiteX4" fmla="*/ 5058626 w 5426208"/>
                <a:gd name="connsiteY4" fmla="*/ 3581011 h 5979771"/>
                <a:gd name="connsiteX5" fmla="*/ 5416844 w 5426208"/>
                <a:gd name="connsiteY5" fmla="*/ 2515782 h 5979771"/>
                <a:gd name="connsiteX6" fmla="*/ 5253752 w 5426208"/>
                <a:gd name="connsiteY6" fmla="*/ 2527982 h 5979771"/>
                <a:gd name="connsiteX7" fmla="*/ 4553133 w 5426208"/>
                <a:gd name="connsiteY7" fmla="*/ 3047499 h 5979771"/>
                <a:gd name="connsiteX8" fmla="*/ 3980892 w 5426208"/>
                <a:gd name="connsiteY8" fmla="*/ 3990652 h 5979771"/>
                <a:gd name="connsiteX9" fmla="*/ 4002122 w 5426208"/>
                <a:gd name="connsiteY9" fmla="*/ 3300554 h 5979771"/>
                <a:gd name="connsiteX10" fmla="*/ 4261463 w 5426208"/>
                <a:gd name="connsiteY10" fmla="*/ 1763340 h 5979771"/>
                <a:gd name="connsiteX11" fmla="*/ 4416873 w 5426208"/>
                <a:gd name="connsiteY11" fmla="*/ 1163800 h 5979771"/>
                <a:gd name="connsiteX12" fmla="*/ 4596120 w 5426208"/>
                <a:gd name="connsiteY12" fmla="*/ 705346 h 5979771"/>
                <a:gd name="connsiteX13" fmla="*/ 4049958 w 5426208"/>
                <a:gd name="connsiteY13" fmla="*/ 979213 h 5979771"/>
                <a:gd name="connsiteX14" fmla="*/ 3488008 w 5426208"/>
                <a:gd name="connsiteY14" fmla="*/ 2095634 h 5979771"/>
                <a:gd name="connsiteX15" fmla="*/ 3287203 w 5426208"/>
                <a:gd name="connsiteY15" fmla="*/ 3189307 h 5979771"/>
                <a:gd name="connsiteX16" fmla="*/ 3292845 w 5426208"/>
                <a:gd name="connsiteY16" fmla="*/ 3873242 h 5979771"/>
                <a:gd name="connsiteX17" fmla="*/ 3192806 w 5426208"/>
                <a:gd name="connsiteY17" fmla="*/ 3622848 h 5979771"/>
                <a:gd name="connsiteX18" fmla="*/ 2932473 w 5426208"/>
                <a:gd name="connsiteY18" fmla="*/ 2740260 h 5979771"/>
                <a:gd name="connsiteX19" fmla="*/ 2399382 w 5426208"/>
                <a:gd name="connsiteY19" fmla="*/ 1409403 h 5979771"/>
                <a:gd name="connsiteX20" fmla="*/ 1934158 w 5426208"/>
                <a:gd name="connsiteY20" fmla="*/ 281369 h 5979771"/>
                <a:gd name="connsiteX21" fmla="*/ 1759700 w 5426208"/>
                <a:gd name="connsiteY21" fmla="*/ 62551 h 5979771"/>
                <a:gd name="connsiteX22" fmla="*/ 1504721 w 5426208"/>
                <a:gd name="connsiteY22" fmla="*/ 1196030 h 5979771"/>
                <a:gd name="connsiteX23" fmla="*/ 1919500 w 5426208"/>
                <a:gd name="connsiteY23" fmla="*/ 2525209 h 5979771"/>
                <a:gd name="connsiteX24" fmla="*/ 2511779 w 5426208"/>
                <a:gd name="connsiteY24" fmla="*/ 3692920 h 5979771"/>
                <a:gd name="connsiteX25" fmla="*/ 2507282 w 5426208"/>
                <a:gd name="connsiteY25" fmla="*/ 3859071 h 5979771"/>
                <a:gd name="connsiteX26" fmla="*/ 1259624 w 5426208"/>
                <a:gd name="connsiteY26" fmla="*/ 2346100 h 5979771"/>
                <a:gd name="connsiteX27" fmla="*/ 760003 w 5426208"/>
                <a:gd name="connsiteY27" fmla="*/ 1799345 h 5979771"/>
                <a:gd name="connsiteX28" fmla="*/ 213248 w 5426208"/>
                <a:gd name="connsiteY28" fmla="*/ 1290298 h 5979771"/>
                <a:gd name="connsiteX29" fmla="*/ 213248 w 5426208"/>
                <a:gd name="connsiteY29" fmla="*/ 1422273 h 5979771"/>
                <a:gd name="connsiteX30" fmla="*/ 694015 w 5426208"/>
                <a:gd name="connsiteY30" fmla="*/ 2760879 h 5979771"/>
                <a:gd name="connsiteX31" fmla="*/ 1253280 w 5426208"/>
                <a:gd name="connsiteY31" fmla="*/ 3790839 h 5979771"/>
                <a:gd name="connsiteX32" fmla="*/ 2015715 w 5426208"/>
                <a:gd name="connsiteY32" fmla="*/ 4432141 h 5979771"/>
                <a:gd name="connsiteX33" fmla="*/ 2631307 w 5426208"/>
                <a:gd name="connsiteY33" fmla="*/ 4754594 h 5979771"/>
                <a:gd name="connsiteX34" fmla="*/ 2175214 w 5426208"/>
                <a:gd name="connsiteY34" fmla="*/ 4785397 h 5979771"/>
                <a:gd name="connsiteX35" fmla="*/ 1502268 w 5426208"/>
                <a:gd name="connsiteY35" fmla="*/ 4571364 h 5979771"/>
                <a:gd name="connsiteX36" fmla="*/ 760003 w 5426208"/>
                <a:gd name="connsiteY36" fmla="*/ 3967510 h 5979771"/>
                <a:gd name="connsiteX37" fmla="*/ 260382 w 5426208"/>
                <a:gd name="connsiteY37" fmla="*/ 3071964 h 5979771"/>
                <a:gd name="connsiteX38" fmla="*/ 5859 w 5426208"/>
                <a:gd name="connsiteY38" fmla="*/ 2704318 h 5979771"/>
                <a:gd name="connsiteX39" fmla="*/ 109554 w 5426208"/>
                <a:gd name="connsiteY39" fmla="*/ 3298207 h 5979771"/>
                <a:gd name="connsiteX40" fmla="*/ 420638 w 5426208"/>
                <a:gd name="connsiteY40" fmla="*/ 4702801 h 5979771"/>
                <a:gd name="connsiteX41" fmla="*/ 967661 w 5426208"/>
                <a:gd name="connsiteY41" fmla="*/ 5286252 h 5979771"/>
                <a:gd name="connsiteX42" fmla="*/ 1523574 w 5426208"/>
                <a:gd name="connsiteY42" fmla="*/ 5541786 h 5979771"/>
                <a:gd name="connsiteX43" fmla="*/ 2471273 w 5426208"/>
                <a:gd name="connsiteY43" fmla="*/ 5621938 h 5979771"/>
                <a:gd name="connsiteX44" fmla="*/ 3384948 w 5426208"/>
                <a:gd name="connsiteY44" fmla="*/ 5425412 h 5979771"/>
                <a:gd name="connsiteX45" fmla="*/ 3500869 w 5426208"/>
                <a:gd name="connsiteY45" fmla="*/ 5498553 h 5979771"/>
                <a:gd name="connsiteX46" fmla="*/ 3506134 w 5426208"/>
                <a:gd name="connsiteY46" fmla="*/ 5979771 h 5979771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596120 w 5426208"/>
                <a:gd name="connsiteY12" fmla="*/ 689122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81760 w 5426208"/>
                <a:gd name="connsiteY10" fmla="*/ 1853260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40105 w 5426208"/>
                <a:gd name="connsiteY9" fmla="*/ 3319391 h 5963547"/>
                <a:gd name="connsiteX10" fmla="*/ 4281760 w 5426208"/>
                <a:gd name="connsiteY10" fmla="*/ 1853260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043"/>
                <a:gd name="connsiteY0" fmla="*/ 5831812 h 5963547"/>
                <a:gd name="connsiteX1" fmla="*/ 4282215 w 5426043"/>
                <a:gd name="connsiteY1" fmla="*/ 5284057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82215 w 5426043"/>
                <a:gd name="connsiteY1" fmla="*/ 5284057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3623 w 5426043"/>
                <a:gd name="connsiteY2" fmla="*/ 4952955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3623 w 5426043"/>
                <a:gd name="connsiteY2" fmla="*/ 495295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286673 w 5426043"/>
                <a:gd name="connsiteY2" fmla="*/ 489967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361304 w 5426043"/>
                <a:gd name="connsiteY0" fmla="*/ 5609304 h 5963547"/>
                <a:gd name="connsiteX1" fmla="*/ 4231131 w 5426043"/>
                <a:gd name="connsiteY1" fmla="*/ 5215361 h 5963547"/>
                <a:gd name="connsiteX2" fmla="*/ 4286673 w 5426043"/>
                <a:gd name="connsiteY2" fmla="*/ 489967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384948 w 5426043"/>
                <a:gd name="connsiteY44" fmla="*/ 5409188 h 5806634"/>
                <a:gd name="connsiteX45" fmla="*/ 3500869 w 5426043"/>
                <a:gd name="connsiteY45" fmla="*/ 5482329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500869 w 5426043"/>
                <a:gd name="connsiteY45" fmla="*/ 5482329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394077 w 5426043"/>
                <a:gd name="connsiteY45" fmla="*/ 5495193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457681 w 5426043"/>
                <a:gd name="connsiteY45" fmla="*/ 5473536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57681 w 5426043"/>
                <a:gd name="connsiteY45" fmla="*/ 5473536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286673 w 5426043"/>
                <a:gd name="connsiteY2" fmla="*/ 4899675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286673 w 5426043"/>
                <a:gd name="connsiteY2" fmla="*/ 4899675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340194 w 5426043"/>
                <a:gd name="connsiteY2" fmla="*/ 4947008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385780 w 5426043"/>
                <a:gd name="connsiteY2" fmla="*/ 4979973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0534 w 5426043"/>
                <a:gd name="connsiteY8" fmla="*/ 4135949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99905 w 5426043"/>
                <a:gd name="connsiteY9" fmla="*/ 329878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99905 w 5426043"/>
                <a:gd name="connsiteY9" fmla="*/ 329878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311855 w 5426043"/>
                <a:gd name="connsiteY16" fmla="*/ 3851780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486 w 5426225"/>
                <a:gd name="connsiteY0" fmla="*/ 5609304 h 5820250"/>
                <a:gd name="connsiteX1" fmla="*/ 4231313 w 5426225"/>
                <a:gd name="connsiteY1" fmla="*/ 5215361 h 5820250"/>
                <a:gd name="connsiteX2" fmla="*/ 4436133 w 5426225"/>
                <a:gd name="connsiteY2" fmla="*/ 4908219 h 5820250"/>
                <a:gd name="connsiteX3" fmla="*/ 4779728 w 5426225"/>
                <a:gd name="connsiteY3" fmla="*/ 4491709 h 5820250"/>
                <a:gd name="connsiteX4" fmla="*/ 5058808 w 5426225"/>
                <a:gd name="connsiteY4" fmla="*/ 3564787 h 5820250"/>
                <a:gd name="connsiteX5" fmla="*/ 5417026 w 5426225"/>
                <a:gd name="connsiteY5" fmla="*/ 2499558 h 5820250"/>
                <a:gd name="connsiteX6" fmla="*/ 5253934 w 5426225"/>
                <a:gd name="connsiteY6" fmla="*/ 2511758 h 5820250"/>
                <a:gd name="connsiteX7" fmla="*/ 4564682 w 5426225"/>
                <a:gd name="connsiteY7" fmla="*/ 3073666 h 5820250"/>
                <a:gd name="connsiteX8" fmla="*/ 4046251 w 5426225"/>
                <a:gd name="connsiteY8" fmla="*/ 4126147 h 5820250"/>
                <a:gd name="connsiteX9" fmla="*/ 4100087 w 5426225"/>
                <a:gd name="connsiteY9" fmla="*/ 3298781 h 5820250"/>
                <a:gd name="connsiteX10" fmla="*/ 4281942 w 5426225"/>
                <a:gd name="connsiteY10" fmla="*/ 1853260 h 5820250"/>
                <a:gd name="connsiteX11" fmla="*/ 4417055 w 5426225"/>
                <a:gd name="connsiteY11" fmla="*/ 1147576 h 5820250"/>
                <a:gd name="connsiteX12" fmla="*/ 4484715 w 5426225"/>
                <a:gd name="connsiteY12" fmla="*/ 653647 h 5820250"/>
                <a:gd name="connsiteX13" fmla="*/ 4063573 w 5426225"/>
                <a:gd name="connsiteY13" fmla="*/ 1013087 h 5820250"/>
                <a:gd name="connsiteX14" fmla="*/ 3488190 w 5426225"/>
                <a:gd name="connsiteY14" fmla="*/ 2079410 h 5820250"/>
                <a:gd name="connsiteX15" fmla="*/ 3287385 w 5426225"/>
                <a:gd name="connsiteY15" fmla="*/ 3173083 h 5820250"/>
                <a:gd name="connsiteX16" fmla="*/ 3312037 w 5426225"/>
                <a:gd name="connsiteY16" fmla="*/ 3851780 h 5820250"/>
                <a:gd name="connsiteX17" fmla="*/ 3192988 w 5426225"/>
                <a:gd name="connsiteY17" fmla="*/ 3606624 h 5820250"/>
                <a:gd name="connsiteX18" fmla="*/ 2932655 w 5426225"/>
                <a:gd name="connsiteY18" fmla="*/ 2724036 h 5820250"/>
                <a:gd name="connsiteX19" fmla="*/ 2399564 w 5426225"/>
                <a:gd name="connsiteY19" fmla="*/ 1393179 h 5820250"/>
                <a:gd name="connsiteX20" fmla="*/ 1918243 w 5426225"/>
                <a:gd name="connsiteY20" fmla="*/ 334605 h 5820250"/>
                <a:gd name="connsiteX21" fmla="*/ 1759882 w 5426225"/>
                <a:gd name="connsiteY21" fmla="*/ 46327 h 5820250"/>
                <a:gd name="connsiteX22" fmla="*/ 1504903 w 5426225"/>
                <a:gd name="connsiteY22" fmla="*/ 1179806 h 5820250"/>
                <a:gd name="connsiteX23" fmla="*/ 1919682 w 5426225"/>
                <a:gd name="connsiteY23" fmla="*/ 2508985 h 5820250"/>
                <a:gd name="connsiteX24" fmla="*/ 2511961 w 5426225"/>
                <a:gd name="connsiteY24" fmla="*/ 3676696 h 5820250"/>
                <a:gd name="connsiteX25" fmla="*/ 2507464 w 5426225"/>
                <a:gd name="connsiteY25" fmla="*/ 3842847 h 5820250"/>
                <a:gd name="connsiteX26" fmla="*/ 1259806 w 5426225"/>
                <a:gd name="connsiteY26" fmla="*/ 2329876 h 5820250"/>
                <a:gd name="connsiteX27" fmla="*/ 760185 w 5426225"/>
                <a:gd name="connsiteY27" fmla="*/ 1783121 h 5820250"/>
                <a:gd name="connsiteX28" fmla="*/ 213430 w 5426225"/>
                <a:gd name="connsiteY28" fmla="*/ 1274074 h 5820250"/>
                <a:gd name="connsiteX29" fmla="*/ 213430 w 5426225"/>
                <a:gd name="connsiteY29" fmla="*/ 1406049 h 5820250"/>
                <a:gd name="connsiteX30" fmla="*/ 694197 w 5426225"/>
                <a:gd name="connsiteY30" fmla="*/ 2744655 h 5820250"/>
                <a:gd name="connsiteX31" fmla="*/ 1253462 w 5426225"/>
                <a:gd name="connsiteY31" fmla="*/ 3774615 h 5820250"/>
                <a:gd name="connsiteX32" fmla="*/ 2015897 w 5426225"/>
                <a:gd name="connsiteY32" fmla="*/ 4415917 h 5820250"/>
                <a:gd name="connsiteX33" fmla="*/ 2631489 w 5426225"/>
                <a:gd name="connsiteY33" fmla="*/ 4738370 h 5820250"/>
                <a:gd name="connsiteX34" fmla="*/ 2175396 w 5426225"/>
                <a:gd name="connsiteY34" fmla="*/ 4769173 h 5820250"/>
                <a:gd name="connsiteX35" fmla="*/ 1502450 w 5426225"/>
                <a:gd name="connsiteY35" fmla="*/ 4555140 h 5820250"/>
                <a:gd name="connsiteX36" fmla="*/ 760185 w 5426225"/>
                <a:gd name="connsiteY36" fmla="*/ 3951286 h 5820250"/>
                <a:gd name="connsiteX37" fmla="*/ 260564 w 5426225"/>
                <a:gd name="connsiteY37" fmla="*/ 3055740 h 5820250"/>
                <a:gd name="connsiteX38" fmla="*/ 6041 w 5426225"/>
                <a:gd name="connsiteY38" fmla="*/ 2688094 h 5820250"/>
                <a:gd name="connsiteX39" fmla="*/ 109736 w 5426225"/>
                <a:gd name="connsiteY39" fmla="*/ 3281983 h 5820250"/>
                <a:gd name="connsiteX40" fmla="*/ 437514 w 5426225"/>
                <a:gd name="connsiteY40" fmla="*/ 4566106 h 5820250"/>
                <a:gd name="connsiteX41" fmla="*/ 967843 w 5426225"/>
                <a:gd name="connsiteY41" fmla="*/ 5270028 h 5820250"/>
                <a:gd name="connsiteX42" fmla="*/ 1523756 w 5426225"/>
                <a:gd name="connsiteY42" fmla="*/ 5525562 h 5820250"/>
                <a:gd name="connsiteX43" fmla="*/ 2471455 w 5426225"/>
                <a:gd name="connsiteY43" fmla="*/ 5605714 h 5820250"/>
                <a:gd name="connsiteX44" fmla="*/ 3243083 w 5426225"/>
                <a:gd name="connsiteY44" fmla="*/ 5427626 h 5820250"/>
                <a:gd name="connsiteX45" fmla="*/ 3410128 w 5426225"/>
                <a:gd name="connsiteY45" fmla="*/ 5523928 h 5820250"/>
                <a:gd name="connsiteX46" fmla="*/ 3455644 w 5426225"/>
                <a:gd name="connsiteY46" fmla="*/ 5820249 h 5820250"/>
                <a:gd name="connsiteX0" fmla="*/ 4361486 w 5426225"/>
                <a:gd name="connsiteY0" fmla="*/ 5609304 h 5820250"/>
                <a:gd name="connsiteX1" fmla="*/ 4231313 w 5426225"/>
                <a:gd name="connsiteY1" fmla="*/ 5215361 h 5820250"/>
                <a:gd name="connsiteX2" fmla="*/ 4436133 w 5426225"/>
                <a:gd name="connsiteY2" fmla="*/ 4908219 h 5820250"/>
                <a:gd name="connsiteX3" fmla="*/ 4779728 w 5426225"/>
                <a:gd name="connsiteY3" fmla="*/ 4491709 h 5820250"/>
                <a:gd name="connsiteX4" fmla="*/ 5058808 w 5426225"/>
                <a:gd name="connsiteY4" fmla="*/ 3564787 h 5820250"/>
                <a:gd name="connsiteX5" fmla="*/ 5417026 w 5426225"/>
                <a:gd name="connsiteY5" fmla="*/ 2499558 h 5820250"/>
                <a:gd name="connsiteX6" fmla="*/ 5253934 w 5426225"/>
                <a:gd name="connsiteY6" fmla="*/ 2511758 h 5820250"/>
                <a:gd name="connsiteX7" fmla="*/ 4564682 w 5426225"/>
                <a:gd name="connsiteY7" fmla="*/ 3073666 h 5820250"/>
                <a:gd name="connsiteX8" fmla="*/ 4046251 w 5426225"/>
                <a:gd name="connsiteY8" fmla="*/ 4126147 h 5820250"/>
                <a:gd name="connsiteX9" fmla="*/ 4100087 w 5426225"/>
                <a:gd name="connsiteY9" fmla="*/ 3298781 h 5820250"/>
                <a:gd name="connsiteX10" fmla="*/ 4281942 w 5426225"/>
                <a:gd name="connsiteY10" fmla="*/ 1853260 h 5820250"/>
                <a:gd name="connsiteX11" fmla="*/ 4417055 w 5426225"/>
                <a:gd name="connsiteY11" fmla="*/ 1147576 h 5820250"/>
                <a:gd name="connsiteX12" fmla="*/ 4484715 w 5426225"/>
                <a:gd name="connsiteY12" fmla="*/ 653647 h 5820250"/>
                <a:gd name="connsiteX13" fmla="*/ 4063573 w 5426225"/>
                <a:gd name="connsiteY13" fmla="*/ 1013087 h 5820250"/>
                <a:gd name="connsiteX14" fmla="*/ 3488190 w 5426225"/>
                <a:gd name="connsiteY14" fmla="*/ 2079410 h 5820250"/>
                <a:gd name="connsiteX15" fmla="*/ 3287385 w 5426225"/>
                <a:gd name="connsiteY15" fmla="*/ 3173083 h 5820250"/>
                <a:gd name="connsiteX16" fmla="*/ 3312037 w 5426225"/>
                <a:gd name="connsiteY16" fmla="*/ 3851780 h 5820250"/>
                <a:gd name="connsiteX17" fmla="*/ 3192988 w 5426225"/>
                <a:gd name="connsiteY17" fmla="*/ 3606624 h 5820250"/>
                <a:gd name="connsiteX18" fmla="*/ 2932655 w 5426225"/>
                <a:gd name="connsiteY18" fmla="*/ 2724036 h 5820250"/>
                <a:gd name="connsiteX19" fmla="*/ 2399564 w 5426225"/>
                <a:gd name="connsiteY19" fmla="*/ 1393179 h 5820250"/>
                <a:gd name="connsiteX20" fmla="*/ 1918243 w 5426225"/>
                <a:gd name="connsiteY20" fmla="*/ 334605 h 5820250"/>
                <a:gd name="connsiteX21" fmla="*/ 1759882 w 5426225"/>
                <a:gd name="connsiteY21" fmla="*/ 46327 h 5820250"/>
                <a:gd name="connsiteX22" fmla="*/ 1504903 w 5426225"/>
                <a:gd name="connsiteY22" fmla="*/ 1179806 h 5820250"/>
                <a:gd name="connsiteX23" fmla="*/ 1919682 w 5426225"/>
                <a:gd name="connsiteY23" fmla="*/ 2508985 h 5820250"/>
                <a:gd name="connsiteX24" fmla="*/ 2511961 w 5426225"/>
                <a:gd name="connsiteY24" fmla="*/ 3676696 h 5820250"/>
                <a:gd name="connsiteX25" fmla="*/ 2507464 w 5426225"/>
                <a:gd name="connsiteY25" fmla="*/ 3842847 h 5820250"/>
                <a:gd name="connsiteX26" fmla="*/ 1259806 w 5426225"/>
                <a:gd name="connsiteY26" fmla="*/ 2329876 h 5820250"/>
                <a:gd name="connsiteX27" fmla="*/ 760185 w 5426225"/>
                <a:gd name="connsiteY27" fmla="*/ 1783121 h 5820250"/>
                <a:gd name="connsiteX28" fmla="*/ 213430 w 5426225"/>
                <a:gd name="connsiteY28" fmla="*/ 1274074 h 5820250"/>
                <a:gd name="connsiteX29" fmla="*/ 213430 w 5426225"/>
                <a:gd name="connsiteY29" fmla="*/ 1406049 h 5820250"/>
                <a:gd name="connsiteX30" fmla="*/ 694197 w 5426225"/>
                <a:gd name="connsiteY30" fmla="*/ 2744655 h 5820250"/>
                <a:gd name="connsiteX31" fmla="*/ 1253462 w 5426225"/>
                <a:gd name="connsiteY31" fmla="*/ 3774615 h 5820250"/>
                <a:gd name="connsiteX32" fmla="*/ 2015897 w 5426225"/>
                <a:gd name="connsiteY32" fmla="*/ 4415917 h 5820250"/>
                <a:gd name="connsiteX33" fmla="*/ 2631489 w 5426225"/>
                <a:gd name="connsiteY33" fmla="*/ 4738370 h 5820250"/>
                <a:gd name="connsiteX34" fmla="*/ 2175396 w 5426225"/>
                <a:gd name="connsiteY34" fmla="*/ 4769173 h 5820250"/>
                <a:gd name="connsiteX35" fmla="*/ 1502450 w 5426225"/>
                <a:gd name="connsiteY35" fmla="*/ 4555140 h 5820250"/>
                <a:gd name="connsiteX36" fmla="*/ 760185 w 5426225"/>
                <a:gd name="connsiteY36" fmla="*/ 3951286 h 5820250"/>
                <a:gd name="connsiteX37" fmla="*/ 260564 w 5426225"/>
                <a:gd name="connsiteY37" fmla="*/ 3055740 h 5820250"/>
                <a:gd name="connsiteX38" fmla="*/ 6041 w 5426225"/>
                <a:gd name="connsiteY38" fmla="*/ 2688094 h 5820250"/>
                <a:gd name="connsiteX39" fmla="*/ 109736 w 5426225"/>
                <a:gd name="connsiteY39" fmla="*/ 3281983 h 5820250"/>
                <a:gd name="connsiteX40" fmla="*/ 437514 w 5426225"/>
                <a:gd name="connsiteY40" fmla="*/ 4566106 h 5820250"/>
                <a:gd name="connsiteX41" fmla="*/ 1523756 w 5426225"/>
                <a:gd name="connsiteY41" fmla="*/ 5525562 h 5820250"/>
                <a:gd name="connsiteX42" fmla="*/ 2471455 w 5426225"/>
                <a:gd name="connsiteY42" fmla="*/ 5605714 h 5820250"/>
                <a:gd name="connsiteX43" fmla="*/ 3243083 w 5426225"/>
                <a:gd name="connsiteY43" fmla="*/ 5427626 h 5820250"/>
                <a:gd name="connsiteX44" fmla="*/ 3410128 w 5426225"/>
                <a:gd name="connsiteY44" fmla="*/ 5523928 h 5820250"/>
                <a:gd name="connsiteX45" fmla="*/ 3455644 w 5426225"/>
                <a:gd name="connsiteY45" fmla="*/ 5820249 h 58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426225" h="5820250">
                  <a:moveTo>
                    <a:pt x="4361486" y="5609304"/>
                  </a:moveTo>
                  <a:cubicBezTo>
                    <a:pt x="4290845" y="5425964"/>
                    <a:pt x="4218872" y="5332208"/>
                    <a:pt x="4231313" y="5215361"/>
                  </a:cubicBezTo>
                  <a:cubicBezTo>
                    <a:pt x="4243754" y="5098514"/>
                    <a:pt x="4344731" y="5028828"/>
                    <a:pt x="4436133" y="4908219"/>
                  </a:cubicBezTo>
                  <a:cubicBezTo>
                    <a:pt x="4527536" y="4787610"/>
                    <a:pt x="4675949" y="4715614"/>
                    <a:pt x="4779728" y="4491709"/>
                  </a:cubicBezTo>
                  <a:cubicBezTo>
                    <a:pt x="4883507" y="4267804"/>
                    <a:pt x="4952592" y="3896812"/>
                    <a:pt x="5058808" y="3564787"/>
                  </a:cubicBezTo>
                  <a:cubicBezTo>
                    <a:pt x="5165024" y="3232762"/>
                    <a:pt x="5384505" y="2675063"/>
                    <a:pt x="5417026" y="2499558"/>
                  </a:cubicBezTo>
                  <a:cubicBezTo>
                    <a:pt x="5449547" y="2324053"/>
                    <a:pt x="5395991" y="2416073"/>
                    <a:pt x="5253934" y="2511758"/>
                  </a:cubicBezTo>
                  <a:cubicBezTo>
                    <a:pt x="5111877" y="2607443"/>
                    <a:pt x="4765963" y="2804601"/>
                    <a:pt x="4564682" y="3073666"/>
                  </a:cubicBezTo>
                  <a:cubicBezTo>
                    <a:pt x="4363402" y="3342731"/>
                    <a:pt x="4123683" y="4088628"/>
                    <a:pt x="4046251" y="4126147"/>
                  </a:cubicBezTo>
                  <a:cubicBezTo>
                    <a:pt x="3968819" y="4163666"/>
                    <a:pt x="4060805" y="3677596"/>
                    <a:pt x="4100087" y="3298781"/>
                  </a:cubicBezTo>
                  <a:cubicBezTo>
                    <a:pt x="4139369" y="2919967"/>
                    <a:pt x="4229114" y="2211794"/>
                    <a:pt x="4281942" y="1853260"/>
                  </a:cubicBezTo>
                  <a:cubicBezTo>
                    <a:pt x="4334770" y="1494726"/>
                    <a:pt x="4383260" y="1347511"/>
                    <a:pt x="4417055" y="1147576"/>
                  </a:cubicBezTo>
                  <a:cubicBezTo>
                    <a:pt x="4450850" y="947641"/>
                    <a:pt x="4543629" y="676062"/>
                    <a:pt x="4484715" y="653647"/>
                  </a:cubicBezTo>
                  <a:cubicBezTo>
                    <a:pt x="4425801" y="631232"/>
                    <a:pt x="4229660" y="775460"/>
                    <a:pt x="4063573" y="1013087"/>
                  </a:cubicBezTo>
                  <a:cubicBezTo>
                    <a:pt x="3897486" y="1250714"/>
                    <a:pt x="3617555" y="1719411"/>
                    <a:pt x="3488190" y="2079410"/>
                  </a:cubicBezTo>
                  <a:cubicBezTo>
                    <a:pt x="3358825" y="2439409"/>
                    <a:pt x="3316744" y="2877688"/>
                    <a:pt x="3287385" y="3173083"/>
                  </a:cubicBezTo>
                  <a:cubicBezTo>
                    <a:pt x="3258026" y="3468478"/>
                    <a:pt x="3327770" y="3779523"/>
                    <a:pt x="3312037" y="3851780"/>
                  </a:cubicBezTo>
                  <a:cubicBezTo>
                    <a:pt x="3296304" y="3924037"/>
                    <a:pt x="3256218" y="3794581"/>
                    <a:pt x="3192988" y="3606624"/>
                  </a:cubicBezTo>
                  <a:cubicBezTo>
                    <a:pt x="3129758" y="3418667"/>
                    <a:pt x="3064892" y="3092943"/>
                    <a:pt x="2932655" y="2724036"/>
                  </a:cubicBezTo>
                  <a:cubicBezTo>
                    <a:pt x="2800418" y="2355129"/>
                    <a:pt x="2568633" y="1791418"/>
                    <a:pt x="2399564" y="1393179"/>
                  </a:cubicBezTo>
                  <a:cubicBezTo>
                    <a:pt x="2230495" y="994941"/>
                    <a:pt x="2024857" y="559080"/>
                    <a:pt x="1918243" y="334605"/>
                  </a:cubicBezTo>
                  <a:cubicBezTo>
                    <a:pt x="1811629" y="110130"/>
                    <a:pt x="1828772" y="-94540"/>
                    <a:pt x="1759882" y="46327"/>
                  </a:cubicBezTo>
                  <a:cubicBezTo>
                    <a:pt x="1690992" y="187194"/>
                    <a:pt x="1478270" y="769363"/>
                    <a:pt x="1504903" y="1179806"/>
                  </a:cubicBezTo>
                  <a:cubicBezTo>
                    <a:pt x="1531536" y="1590249"/>
                    <a:pt x="1751839" y="2092837"/>
                    <a:pt x="1919682" y="2508985"/>
                  </a:cubicBezTo>
                  <a:cubicBezTo>
                    <a:pt x="2087525" y="2925133"/>
                    <a:pt x="2413997" y="3454386"/>
                    <a:pt x="2511961" y="3676696"/>
                  </a:cubicBezTo>
                  <a:cubicBezTo>
                    <a:pt x="2609925" y="3899006"/>
                    <a:pt x="2640198" y="3976933"/>
                    <a:pt x="2507464" y="3842847"/>
                  </a:cubicBezTo>
                  <a:cubicBezTo>
                    <a:pt x="2374730" y="3708761"/>
                    <a:pt x="1551019" y="2673164"/>
                    <a:pt x="1259806" y="2329876"/>
                  </a:cubicBezTo>
                  <a:cubicBezTo>
                    <a:pt x="968593" y="1986588"/>
                    <a:pt x="934581" y="1959088"/>
                    <a:pt x="760185" y="1783121"/>
                  </a:cubicBezTo>
                  <a:cubicBezTo>
                    <a:pt x="585789" y="1607154"/>
                    <a:pt x="304556" y="1336919"/>
                    <a:pt x="213430" y="1274074"/>
                  </a:cubicBezTo>
                  <a:cubicBezTo>
                    <a:pt x="122304" y="1211229"/>
                    <a:pt x="133302" y="1160952"/>
                    <a:pt x="213430" y="1406049"/>
                  </a:cubicBezTo>
                  <a:cubicBezTo>
                    <a:pt x="293558" y="1651146"/>
                    <a:pt x="520858" y="2349894"/>
                    <a:pt x="694197" y="2744655"/>
                  </a:cubicBezTo>
                  <a:cubicBezTo>
                    <a:pt x="867536" y="3139416"/>
                    <a:pt x="1033179" y="3496071"/>
                    <a:pt x="1253462" y="3774615"/>
                  </a:cubicBezTo>
                  <a:cubicBezTo>
                    <a:pt x="1473745" y="4053159"/>
                    <a:pt x="1786226" y="4255291"/>
                    <a:pt x="2015897" y="4415917"/>
                  </a:cubicBezTo>
                  <a:cubicBezTo>
                    <a:pt x="2245568" y="4576543"/>
                    <a:pt x="2599073" y="4704664"/>
                    <a:pt x="2631489" y="4738370"/>
                  </a:cubicBezTo>
                  <a:cubicBezTo>
                    <a:pt x="2663905" y="4772076"/>
                    <a:pt x="2363569" y="4799711"/>
                    <a:pt x="2175396" y="4769173"/>
                  </a:cubicBezTo>
                  <a:cubicBezTo>
                    <a:pt x="1987223" y="4738635"/>
                    <a:pt x="1738318" y="4691454"/>
                    <a:pt x="1502450" y="4555140"/>
                  </a:cubicBezTo>
                  <a:cubicBezTo>
                    <a:pt x="1266582" y="4418826"/>
                    <a:pt x="967166" y="4201186"/>
                    <a:pt x="760185" y="3951286"/>
                  </a:cubicBezTo>
                  <a:cubicBezTo>
                    <a:pt x="553204" y="3701386"/>
                    <a:pt x="386255" y="3266272"/>
                    <a:pt x="260564" y="3055740"/>
                  </a:cubicBezTo>
                  <a:cubicBezTo>
                    <a:pt x="134873" y="2845208"/>
                    <a:pt x="31179" y="2650387"/>
                    <a:pt x="6041" y="2688094"/>
                  </a:cubicBezTo>
                  <a:cubicBezTo>
                    <a:pt x="-19097" y="2725801"/>
                    <a:pt x="37824" y="2968981"/>
                    <a:pt x="109736" y="3281983"/>
                  </a:cubicBezTo>
                  <a:cubicBezTo>
                    <a:pt x="181648" y="3594985"/>
                    <a:pt x="201844" y="4192176"/>
                    <a:pt x="437514" y="4566106"/>
                  </a:cubicBezTo>
                  <a:cubicBezTo>
                    <a:pt x="673184" y="4940036"/>
                    <a:pt x="1184766" y="5352294"/>
                    <a:pt x="1523756" y="5525562"/>
                  </a:cubicBezTo>
                  <a:cubicBezTo>
                    <a:pt x="1862746" y="5698830"/>
                    <a:pt x="2184900" y="5622037"/>
                    <a:pt x="2471455" y="5605714"/>
                  </a:cubicBezTo>
                  <a:cubicBezTo>
                    <a:pt x="2758010" y="5589391"/>
                    <a:pt x="3144000" y="5442008"/>
                    <a:pt x="3243083" y="5427626"/>
                  </a:cubicBezTo>
                  <a:cubicBezTo>
                    <a:pt x="3342166" y="5413244"/>
                    <a:pt x="3406420" y="5413989"/>
                    <a:pt x="3410128" y="5523928"/>
                  </a:cubicBezTo>
                  <a:cubicBezTo>
                    <a:pt x="3413836" y="5633867"/>
                    <a:pt x="3448772" y="5675021"/>
                    <a:pt x="3455644" y="5820249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BC3084-2856-DE33-73C4-C834F70AE7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69679">
              <a:off x="247501" y="3192554"/>
              <a:ext cx="1784721" cy="1888725"/>
            </a:xfrm>
            <a:custGeom>
              <a:avLst/>
              <a:gdLst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3003582 w 5421466"/>
                <a:gd name="connsiteY39" fmla="*/ 5026451 h 7017706"/>
                <a:gd name="connsiteX40" fmla="*/ 2315426 w 5421466"/>
                <a:gd name="connsiteY40" fmla="*/ 5092438 h 7017706"/>
                <a:gd name="connsiteX41" fmla="*/ 1495294 w 5421466"/>
                <a:gd name="connsiteY41" fmla="*/ 4922756 h 7017706"/>
                <a:gd name="connsiteX42" fmla="*/ 760003 w 5421466"/>
                <a:gd name="connsiteY42" fmla="*/ 4187465 h 7017706"/>
                <a:gd name="connsiteX43" fmla="*/ 260382 w 5421466"/>
                <a:gd name="connsiteY43" fmla="*/ 3291919 h 7017706"/>
                <a:gd name="connsiteX44" fmla="*/ 5859 w 5421466"/>
                <a:gd name="connsiteY44" fmla="*/ 2924273 h 7017706"/>
                <a:gd name="connsiteX45" fmla="*/ 109554 w 5421466"/>
                <a:gd name="connsiteY45" fmla="*/ 3518162 h 7017706"/>
                <a:gd name="connsiteX46" fmla="*/ 420638 w 5421466"/>
                <a:gd name="connsiteY46" fmla="*/ 4922756 h 7017706"/>
                <a:gd name="connsiteX47" fmla="*/ 910832 w 5421466"/>
                <a:gd name="connsiteY47" fmla="*/ 5544925 h 7017706"/>
                <a:gd name="connsiteX48" fmla="*/ 1523574 w 5421466"/>
                <a:gd name="connsiteY48" fmla="*/ 5761741 h 7017706"/>
                <a:gd name="connsiteX49" fmla="*/ 2287145 w 5421466"/>
                <a:gd name="connsiteY49" fmla="*/ 5724034 h 7017706"/>
                <a:gd name="connsiteX50" fmla="*/ 3720020 w 5421466"/>
                <a:gd name="connsiteY50" fmla="*/ 5516644 h 7017706"/>
                <a:gd name="connsiteX51" fmla="*/ 3701166 w 5421466"/>
                <a:gd name="connsiteY51" fmla="*/ 5563778 h 7017706"/>
                <a:gd name="connsiteX52" fmla="*/ 3503203 w 5421466"/>
                <a:gd name="connsiteY52" fmla="*/ 6129387 h 7017706"/>
                <a:gd name="connsiteX53" fmla="*/ 3456069 w 5421466"/>
                <a:gd name="connsiteY53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720020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720020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609909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6148240"/>
                <a:gd name="connsiteX1" fmla="*/ 4455310 w 5421466"/>
                <a:gd name="connsiteY1" fmla="*/ 6044545 h 6148240"/>
                <a:gd name="connsiteX2" fmla="*/ 4455310 w 5421466"/>
                <a:gd name="connsiteY2" fmla="*/ 6035119 h 6148240"/>
                <a:gd name="connsiteX3" fmla="*/ 4172506 w 5421466"/>
                <a:gd name="connsiteY3" fmla="*/ 5431803 h 6148240"/>
                <a:gd name="connsiteX4" fmla="*/ 4181933 w 5421466"/>
                <a:gd name="connsiteY4" fmla="*/ 5337535 h 6148240"/>
                <a:gd name="connsiteX5" fmla="*/ 4596712 w 5421466"/>
                <a:gd name="connsiteY5" fmla="*/ 4932183 h 6148240"/>
                <a:gd name="connsiteX6" fmla="*/ 5058626 w 5421466"/>
                <a:gd name="connsiteY6" fmla="*/ 3800966 h 6148240"/>
                <a:gd name="connsiteX7" fmla="*/ 5416844 w 5421466"/>
                <a:gd name="connsiteY7" fmla="*/ 2735737 h 6148240"/>
                <a:gd name="connsiteX8" fmla="*/ 5209455 w 5421466"/>
                <a:gd name="connsiteY8" fmla="*/ 2801725 h 6148240"/>
                <a:gd name="connsiteX9" fmla="*/ 4493017 w 5421466"/>
                <a:gd name="connsiteY9" fmla="*/ 3169370 h 6148240"/>
                <a:gd name="connsiteX10" fmla="*/ 3691739 w 5421466"/>
                <a:gd name="connsiteY10" fmla="*/ 4074343 h 6148240"/>
                <a:gd name="connsiteX11" fmla="*/ 3757727 w 5421466"/>
                <a:gd name="connsiteY11" fmla="*/ 3546442 h 6148240"/>
                <a:gd name="connsiteX12" fmla="*/ 4087665 w 5421466"/>
                <a:gd name="connsiteY12" fmla="*/ 2009873 h 6148240"/>
                <a:gd name="connsiteX13" fmla="*/ 4285628 w 5421466"/>
                <a:gd name="connsiteY13" fmla="*/ 1302863 h 6148240"/>
                <a:gd name="connsiteX14" fmla="*/ 4313908 w 5421466"/>
                <a:gd name="connsiteY14" fmla="*/ 963498 h 6148240"/>
                <a:gd name="connsiteX15" fmla="*/ 4049958 w 5421466"/>
                <a:gd name="connsiteY15" fmla="*/ 1199168 h 6148240"/>
                <a:gd name="connsiteX16" fmla="*/ 3569191 w 5421466"/>
                <a:gd name="connsiteY16" fmla="*/ 1840191 h 6148240"/>
                <a:gd name="connsiteX17" fmla="*/ 3408935 w 5421466"/>
                <a:gd name="connsiteY17" fmla="*/ 2349238 h 6148240"/>
                <a:gd name="connsiteX18" fmla="*/ 3324094 w 5421466"/>
                <a:gd name="connsiteY18" fmla="*/ 3518162 h 6148240"/>
                <a:gd name="connsiteX19" fmla="*/ 3267533 w 5421466"/>
                <a:gd name="connsiteY19" fmla="*/ 4093197 h 6148240"/>
                <a:gd name="connsiteX20" fmla="*/ 3267533 w 5421466"/>
                <a:gd name="connsiteY20" fmla="*/ 3885807 h 6148240"/>
                <a:gd name="connsiteX21" fmla="*/ 3069570 w 5421466"/>
                <a:gd name="connsiteY21" fmla="*/ 3188224 h 6148240"/>
                <a:gd name="connsiteX22" fmla="*/ 2428547 w 5421466"/>
                <a:gd name="connsiteY22" fmla="*/ 1604521 h 6148240"/>
                <a:gd name="connsiteX23" fmla="*/ 2042048 w 5421466"/>
                <a:gd name="connsiteY23" fmla="*/ 680694 h 6148240"/>
                <a:gd name="connsiteX24" fmla="*/ 1976061 w 5421466"/>
                <a:gd name="connsiteY24" fmla="*/ 237634 h 6148240"/>
                <a:gd name="connsiteX25" fmla="*/ 1853512 w 5421466"/>
                <a:gd name="connsiteY25" fmla="*/ 1964 h 6148240"/>
                <a:gd name="connsiteX26" fmla="*/ 1674403 w 5421466"/>
                <a:gd name="connsiteY26" fmla="*/ 360183 h 6148240"/>
                <a:gd name="connsiteX27" fmla="*/ 1504721 w 5421466"/>
                <a:gd name="connsiteY27" fmla="*/ 1415985 h 6148240"/>
                <a:gd name="connsiteX28" fmla="*/ 1919500 w 5421466"/>
                <a:gd name="connsiteY28" fmla="*/ 2745164 h 6148240"/>
                <a:gd name="connsiteX29" fmla="*/ 2503962 w 5421466"/>
                <a:gd name="connsiteY29" fmla="*/ 3885807 h 6148240"/>
                <a:gd name="connsiteX30" fmla="*/ 2343706 w 5421466"/>
                <a:gd name="connsiteY30" fmla="*/ 3734978 h 6148240"/>
                <a:gd name="connsiteX31" fmla="*/ 1259624 w 5421466"/>
                <a:gd name="connsiteY31" fmla="*/ 2566055 h 6148240"/>
                <a:gd name="connsiteX32" fmla="*/ 760003 w 5421466"/>
                <a:gd name="connsiteY32" fmla="*/ 2019300 h 6148240"/>
                <a:gd name="connsiteX33" fmla="*/ 213248 w 5421466"/>
                <a:gd name="connsiteY33" fmla="*/ 1510253 h 6148240"/>
                <a:gd name="connsiteX34" fmla="*/ 213248 w 5421466"/>
                <a:gd name="connsiteY34" fmla="*/ 1642228 h 6148240"/>
                <a:gd name="connsiteX35" fmla="*/ 694015 w 5421466"/>
                <a:gd name="connsiteY35" fmla="*/ 2980834 h 6148240"/>
                <a:gd name="connsiteX36" fmla="*/ 1287904 w 5421466"/>
                <a:gd name="connsiteY36" fmla="*/ 4102624 h 6148240"/>
                <a:gd name="connsiteX37" fmla="*/ 2042048 w 5421466"/>
                <a:gd name="connsiteY37" fmla="*/ 4715366 h 6148240"/>
                <a:gd name="connsiteX38" fmla="*/ 2984729 w 5421466"/>
                <a:gd name="connsiteY38" fmla="*/ 5026451 h 6148240"/>
                <a:gd name="connsiteX39" fmla="*/ 2315426 w 5421466"/>
                <a:gd name="connsiteY39" fmla="*/ 5092438 h 6148240"/>
                <a:gd name="connsiteX40" fmla="*/ 1495294 w 5421466"/>
                <a:gd name="connsiteY40" fmla="*/ 4922756 h 6148240"/>
                <a:gd name="connsiteX41" fmla="*/ 760003 w 5421466"/>
                <a:gd name="connsiteY41" fmla="*/ 4187465 h 6148240"/>
                <a:gd name="connsiteX42" fmla="*/ 260382 w 5421466"/>
                <a:gd name="connsiteY42" fmla="*/ 3291919 h 6148240"/>
                <a:gd name="connsiteX43" fmla="*/ 5859 w 5421466"/>
                <a:gd name="connsiteY43" fmla="*/ 2924273 h 6148240"/>
                <a:gd name="connsiteX44" fmla="*/ 109554 w 5421466"/>
                <a:gd name="connsiteY44" fmla="*/ 3518162 h 6148240"/>
                <a:gd name="connsiteX45" fmla="*/ 420638 w 5421466"/>
                <a:gd name="connsiteY45" fmla="*/ 4922756 h 6148240"/>
                <a:gd name="connsiteX46" fmla="*/ 910832 w 5421466"/>
                <a:gd name="connsiteY46" fmla="*/ 5544925 h 6148240"/>
                <a:gd name="connsiteX47" fmla="*/ 1523574 w 5421466"/>
                <a:gd name="connsiteY47" fmla="*/ 5761741 h 6148240"/>
                <a:gd name="connsiteX48" fmla="*/ 2287145 w 5421466"/>
                <a:gd name="connsiteY48" fmla="*/ 5724034 h 6148240"/>
                <a:gd name="connsiteX49" fmla="*/ 3609909 w 5421466"/>
                <a:gd name="connsiteY49" fmla="*/ 5516644 h 6148240"/>
                <a:gd name="connsiteX50" fmla="*/ 3701166 w 5421466"/>
                <a:gd name="connsiteY50" fmla="*/ 5563778 h 6148240"/>
                <a:gd name="connsiteX51" fmla="*/ 3503203 w 5421466"/>
                <a:gd name="connsiteY51" fmla="*/ 6129387 h 6148240"/>
                <a:gd name="connsiteX0" fmla="*/ 4455310 w 5421466"/>
                <a:gd name="connsiteY0" fmla="*/ 6044545 h 6129387"/>
                <a:gd name="connsiteX1" fmla="*/ 4455310 w 5421466"/>
                <a:gd name="connsiteY1" fmla="*/ 6035119 h 6129387"/>
                <a:gd name="connsiteX2" fmla="*/ 4172506 w 5421466"/>
                <a:gd name="connsiteY2" fmla="*/ 5431803 h 6129387"/>
                <a:gd name="connsiteX3" fmla="*/ 4181933 w 5421466"/>
                <a:gd name="connsiteY3" fmla="*/ 5337535 h 6129387"/>
                <a:gd name="connsiteX4" fmla="*/ 4596712 w 5421466"/>
                <a:gd name="connsiteY4" fmla="*/ 4932183 h 6129387"/>
                <a:gd name="connsiteX5" fmla="*/ 5058626 w 5421466"/>
                <a:gd name="connsiteY5" fmla="*/ 3800966 h 6129387"/>
                <a:gd name="connsiteX6" fmla="*/ 5416844 w 5421466"/>
                <a:gd name="connsiteY6" fmla="*/ 2735737 h 6129387"/>
                <a:gd name="connsiteX7" fmla="*/ 5209455 w 5421466"/>
                <a:gd name="connsiteY7" fmla="*/ 2801725 h 6129387"/>
                <a:gd name="connsiteX8" fmla="*/ 4493017 w 5421466"/>
                <a:gd name="connsiteY8" fmla="*/ 3169370 h 6129387"/>
                <a:gd name="connsiteX9" fmla="*/ 3691739 w 5421466"/>
                <a:gd name="connsiteY9" fmla="*/ 4074343 h 6129387"/>
                <a:gd name="connsiteX10" fmla="*/ 3757727 w 5421466"/>
                <a:gd name="connsiteY10" fmla="*/ 3546442 h 6129387"/>
                <a:gd name="connsiteX11" fmla="*/ 4087665 w 5421466"/>
                <a:gd name="connsiteY11" fmla="*/ 2009873 h 6129387"/>
                <a:gd name="connsiteX12" fmla="*/ 4285628 w 5421466"/>
                <a:gd name="connsiteY12" fmla="*/ 1302863 h 6129387"/>
                <a:gd name="connsiteX13" fmla="*/ 4313908 w 5421466"/>
                <a:gd name="connsiteY13" fmla="*/ 963498 h 6129387"/>
                <a:gd name="connsiteX14" fmla="*/ 4049958 w 5421466"/>
                <a:gd name="connsiteY14" fmla="*/ 1199168 h 6129387"/>
                <a:gd name="connsiteX15" fmla="*/ 3569191 w 5421466"/>
                <a:gd name="connsiteY15" fmla="*/ 1840191 h 6129387"/>
                <a:gd name="connsiteX16" fmla="*/ 3408935 w 5421466"/>
                <a:gd name="connsiteY16" fmla="*/ 2349238 h 6129387"/>
                <a:gd name="connsiteX17" fmla="*/ 3324094 w 5421466"/>
                <a:gd name="connsiteY17" fmla="*/ 3518162 h 6129387"/>
                <a:gd name="connsiteX18" fmla="*/ 3267533 w 5421466"/>
                <a:gd name="connsiteY18" fmla="*/ 4093197 h 6129387"/>
                <a:gd name="connsiteX19" fmla="*/ 3267533 w 5421466"/>
                <a:gd name="connsiteY19" fmla="*/ 3885807 h 6129387"/>
                <a:gd name="connsiteX20" fmla="*/ 3069570 w 5421466"/>
                <a:gd name="connsiteY20" fmla="*/ 3188224 h 6129387"/>
                <a:gd name="connsiteX21" fmla="*/ 2428547 w 5421466"/>
                <a:gd name="connsiteY21" fmla="*/ 1604521 h 6129387"/>
                <a:gd name="connsiteX22" fmla="*/ 2042048 w 5421466"/>
                <a:gd name="connsiteY22" fmla="*/ 680694 h 6129387"/>
                <a:gd name="connsiteX23" fmla="*/ 1976061 w 5421466"/>
                <a:gd name="connsiteY23" fmla="*/ 237634 h 6129387"/>
                <a:gd name="connsiteX24" fmla="*/ 1853512 w 5421466"/>
                <a:gd name="connsiteY24" fmla="*/ 1964 h 6129387"/>
                <a:gd name="connsiteX25" fmla="*/ 1674403 w 5421466"/>
                <a:gd name="connsiteY25" fmla="*/ 360183 h 6129387"/>
                <a:gd name="connsiteX26" fmla="*/ 1504721 w 5421466"/>
                <a:gd name="connsiteY26" fmla="*/ 1415985 h 6129387"/>
                <a:gd name="connsiteX27" fmla="*/ 1919500 w 5421466"/>
                <a:gd name="connsiteY27" fmla="*/ 2745164 h 6129387"/>
                <a:gd name="connsiteX28" fmla="*/ 2503962 w 5421466"/>
                <a:gd name="connsiteY28" fmla="*/ 3885807 h 6129387"/>
                <a:gd name="connsiteX29" fmla="*/ 2343706 w 5421466"/>
                <a:gd name="connsiteY29" fmla="*/ 3734978 h 6129387"/>
                <a:gd name="connsiteX30" fmla="*/ 1259624 w 5421466"/>
                <a:gd name="connsiteY30" fmla="*/ 2566055 h 6129387"/>
                <a:gd name="connsiteX31" fmla="*/ 760003 w 5421466"/>
                <a:gd name="connsiteY31" fmla="*/ 2019300 h 6129387"/>
                <a:gd name="connsiteX32" fmla="*/ 213248 w 5421466"/>
                <a:gd name="connsiteY32" fmla="*/ 1510253 h 6129387"/>
                <a:gd name="connsiteX33" fmla="*/ 213248 w 5421466"/>
                <a:gd name="connsiteY33" fmla="*/ 1642228 h 6129387"/>
                <a:gd name="connsiteX34" fmla="*/ 694015 w 5421466"/>
                <a:gd name="connsiteY34" fmla="*/ 2980834 h 6129387"/>
                <a:gd name="connsiteX35" fmla="*/ 1287904 w 5421466"/>
                <a:gd name="connsiteY35" fmla="*/ 4102624 h 6129387"/>
                <a:gd name="connsiteX36" fmla="*/ 2042048 w 5421466"/>
                <a:gd name="connsiteY36" fmla="*/ 4715366 h 6129387"/>
                <a:gd name="connsiteX37" fmla="*/ 2984729 w 5421466"/>
                <a:gd name="connsiteY37" fmla="*/ 5026451 h 6129387"/>
                <a:gd name="connsiteX38" fmla="*/ 2315426 w 5421466"/>
                <a:gd name="connsiteY38" fmla="*/ 5092438 h 6129387"/>
                <a:gd name="connsiteX39" fmla="*/ 1495294 w 5421466"/>
                <a:gd name="connsiteY39" fmla="*/ 4922756 h 6129387"/>
                <a:gd name="connsiteX40" fmla="*/ 760003 w 5421466"/>
                <a:gd name="connsiteY40" fmla="*/ 4187465 h 6129387"/>
                <a:gd name="connsiteX41" fmla="*/ 260382 w 5421466"/>
                <a:gd name="connsiteY41" fmla="*/ 3291919 h 6129387"/>
                <a:gd name="connsiteX42" fmla="*/ 5859 w 5421466"/>
                <a:gd name="connsiteY42" fmla="*/ 2924273 h 6129387"/>
                <a:gd name="connsiteX43" fmla="*/ 109554 w 5421466"/>
                <a:gd name="connsiteY43" fmla="*/ 3518162 h 6129387"/>
                <a:gd name="connsiteX44" fmla="*/ 420638 w 5421466"/>
                <a:gd name="connsiteY44" fmla="*/ 4922756 h 6129387"/>
                <a:gd name="connsiteX45" fmla="*/ 910832 w 5421466"/>
                <a:gd name="connsiteY45" fmla="*/ 5544925 h 6129387"/>
                <a:gd name="connsiteX46" fmla="*/ 1523574 w 5421466"/>
                <a:gd name="connsiteY46" fmla="*/ 5761741 h 6129387"/>
                <a:gd name="connsiteX47" fmla="*/ 2287145 w 5421466"/>
                <a:gd name="connsiteY47" fmla="*/ 5724034 h 6129387"/>
                <a:gd name="connsiteX48" fmla="*/ 3609909 w 5421466"/>
                <a:gd name="connsiteY48" fmla="*/ 5516644 h 6129387"/>
                <a:gd name="connsiteX49" fmla="*/ 3701166 w 5421466"/>
                <a:gd name="connsiteY49" fmla="*/ 5563778 h 6129387"/>
                <a:gd name="connsiteX50" fmla="*/ 3503203 w 5421466"/>
                <a:gd name="connsiteY50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181933 w 5421466"/>
                <a:gd name="connsiteY2" fmla="*/ 5337535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67533 w 5421466"/>
                <a:gd name="connsiteY18" fmla="*/ 3885807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67533 w 5421466"/>
                <a:gd name="connsiteY18" fmla="*/ 3885807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884193 w 5421466"/>
                <a:gd name="connsiteY36" fmla="*/ 5019270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884193 w 5421466"/>
                <a:gd name="connsiteY36" fmla="*/ 5019270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287145 w 5421466"/>
                <a:gd name="connsiteY46" fmla="*/ 5724034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287145 w 5421466"/>
                <a:gd name="connsiteY46" fmla="*/ 5724034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04096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362"/>
                <a:gd name="connsiteY0" fmla="*/ 6067991 h 6199726"/>
                <a:gd name="connsiteX1" fmla="*/ 4204745 w 5421362"/>
                <a:gd name="connsiteY1" fmla="*/ 5516795 h 6199726"/>
                <a:gd name="connsiteX2" fmla="*/ 4281733 w 5421362"/>
                <a:gd name="connsiteY2" fmla="*/ 5237444 h 6199726"/>
                <a:gd name="connsiteX3" fmla="*/ 4631881 w 5421362"/>
                <a:gd name="connsiteY3" fmla="*/ 4847191 h 6199726"/>
                <a:gd name="connsiteX4" fmla="*/ 5058626 w 5421362"/>
                <a:gd name="connsiteY4" fmla="*/ 3800966 h 6199726"/>
                <a:gd name="connsiteX5" fmla="*/ 5416844 w 5421362"/>
                <a:gd name="connsiteY5" fmla="*/ 2735737 h 6199726"/>
                <a:gd name="connsiteX6" fmla="*/ 5209455 w 5421362"/>
                <a:gd name="connsiteY6" fmla="*/ 2801725 h 6199726"/>
                <a:gd name="connsiteX7" fmla="*/ 4508837 w 5421362"/>
                <a:gd name="connsiteY7" fmla="*/ 3248470 h 6199726"/>
                <a:gd name="connsiteX8" fmla="*/ 3722857 w 5421362"/>
                <a:gd name="connsiteY8" fmla="*/ 4079130 h 6199726"/>
                <a:gd name="connsiteX9" fmla="*/ 3757727 w 5421362"/>
                <a:gd name="connsiteY9" fmla="*/ 3546442 h 6199726"/>
                <a:gd name="connsiteX10" fmla="*/ 4087665 w 5421362"/>
                <a:gd name="connsiteY10" fmla="*/ 2009873 h 6199726"/>
                <a:gd name="connsiteX11" fmla="*/ 4285628 w 5421362"/>
                <a:gd name="connsiteY11" fmla="*/ 1302863 h 6199726"/>
                <a:gd name="connsiteX12" fmla="*/ 4313908 w 5421362"/>
                <a:gd name="connsiteY12" fmla="*/ 963498 h 6199726"/>
                <a:gd name="connsiteX13" fmla="*/ 4049958 w 5421362"/>
                <a:gd name="connsiteY13" fmla="*/ 1199168 h 6199726"/>
                <a:gd name="connsiteX14" fmla="*/ 3569191 w 5421362"/>
                <a:gd name="connsiteY14" fmla="*/ 1840191 h 6199726"/>
                <a:gd name="connsiteX15" fmla="*/ 3408935 w 5421362"/>
                <a:gd name="connsiteY15" fmla="*/ 2349238 h 6199726"/>
                <a:gd name="connsiteX16" fmla="*/ 3324094 w 5421362"/>
                <a:gd name="connsiteY16" fmla="*/ 3518162 h 6199726"/>
                <a:gd name="connsiteX17" fmla="*/ 3267533 w 5421362"/>
                <a:gd name="connsiteY17" fmla="*/ 4093197 h 6199726"/>
                <a:gd name="connsiteX18" fmla="*/ 3224446 w 5421362"/>
                <a:gd name="connsiteY18" fmla="*/ 3852295 h 6199726"/>
                <a:gd name="connsiteX19" fmla="*/ 3069570 w 5421362"/>
                <a:gd name="connsiteY19" fmla="*/ 3188224 h 6199726"/>
                <a:gd name="connsiteX20" fmla="*/ 2428547 w 5421362"/>
                <a:gd name="connsiteY20" fmla="*/ 1604521 h 6199726"/>
                <a:gd name="connsiteX21" fmla="*/ 2042048 w 5421362"/>
                <a:gd name="connsiteY21" fmla="*/ 680694 h 6199726"/>
                <a:gd name="connsiteX22" fmla="*/ 1976061 w 5421362"/>
                <a:gd name="connsiteY22" fmla="*/ 237634 h 6199726"/>
                <a:gd name="connsiteX23" fmla="*/ 1853512 w 5421362"/>
                <a:gd name="connsiteY23" fmla="*/ 1964 h 6199726"/>
                <a:gd name="connsiteX24" fmla="*/ 1674403 w 5421362"/>
                <a:gd name="connsiteY24" fmla="*/ 360183 h 6199726"/>
                <a:gd name="connsiteX25" fmla="*/ 1504721 w 5421362"/>
                <a:gd name="connsiteY25" fmla="*/ 1415985 h 6199726"/>
                <a:gd name="connsiteX26" fmla="*/ 1919500 w 5421362"/>
                <a:gd name="connsiteY26" fmla="*/ 2745164 h 6199726"/>
                <a:gd name="connsiteX27" fmla="*/ 2525505 w 5421362"/>
                <a:gd name="connsiteY27" fmla="*/ 3885807 h 6199726"/>
                <a:gd name="connsiteX28" fmla="*/ 2343706 w 5421362"/>
                <a:gd name="connsiteY28" fmla="*/ 3734978 h 6199726"/>
                <a:gd name="connsiteX29" fmla="*/ 1259624 w 5421362"/>
                <a:gd name="connsiteY29" fmla="*/ 2566055 h 6199726"/>
                <a:gd name="connsiteX30" fmla="*/ 760003 w 5421362"/>
                <a:gd name="connsiteY30" fmla="*/ 2019300 h 6199726"/>
                <a:gd name="connsiteX31" fmla="*/ 213248 w 5421362"/>
                <a:gd name="connsiteY31" fmla="*/ 1510253 h 6199726"/>
                <a:gd name="connsiteX32" fmla="*/ 213248 w 5421362"/>
                <a:gd name="connsiteY32" fmla="*/ 1642228 h 6199726"/>
                <a:gd name="connsiteX33" fmla="*/ 694015 w 5421362"/>
                <a:gd name="connsiteY33" fmla="*/ 2980834 h 6199726"/>
                <a:gd name="connsiteX34" fmla="*/ 1287904 w 5421362"/>
                <a:gd name="connsiteY34" fmla="*/ 4102624 h 6199726"/>
                <a:gd name="connsiteX35" fmla="*/ 2042048 w 5421362"/>
                <a:gd name="connsiteY35" fmla="*/ 4715366 h 6199726"/>
                <a:gd name="connsiteX36" fmla="*/ 2771689 w 5421362"/>
                <a:gd name="connsiteY36" fmla="*/ 5012089 h 6199726"/>
                <a:gd name="connsiteX37" fmla="*/ 2315426 w 5421362"/>
                <a:gd name="connsiteY37" fmla="*/ 5092438 h 6199726"/>
                <a:gd name="connsiteX38" fmla="*/ 1495294 w 5421362"/>
                <a:gd name="connsiteY38" fmla="*/ 4922756 h 6199726"/>
                <a:gd name="connsiteX39" fmla="*/ 760003 w 5421362"/>
                <a:gd name="connsiteY39" fmla="*/ 4187465 h 6199726"/>
                <a:gd name="connsiteX40" fmla="*/ 260382 w 5421362"/>
                <a:gd name="connsiteY40" fmla="*/ 3291919 h 6199726"/>
                <a:gd name="connsiteX41" fmla="*/ 5859 w 5421362"/>
                <a:gd name="connsiteY41" fmla="*/ 2924273 h 6199726"/>
                <a:gd name="connsiteX42" fmla="*/ 109554 w 5421362"/>
                <a:gd name="connsiteY42" fmla="*/ 3518162 h 6199726"/>
                <a:gd name="connsiteX43" fmla="*/ 420638 w 5421362"/>
                <a:gd name="connsiteY43" fmla="*/ 4922756 h 6199726"/>
                <a:gd name="connsiteX44" fmla="*/ 910832 w 5421362"/>
                <a:gd name="connsiteY44" fmla="*/ 5544925 h 6199726"/>
                <a:gd name="connsiteX45" fmla="*/ 1523574 w 5421362"/>
                <a:gd name="connsiteY45" fmla="*/ 5761741 h 6199726"/>
                <a:gd name="connsiteX46" fmla="*/ 2336968 w 5421362"/>
                <a:gd name="connsiteY46" fmla="*/ 5729895 h 6199726"/>
                <a:gd name="connsiteX47" fmla="*/ 3483886 w 5421362"/>
                <a:gd name="connsiteY47" fmla="*/ 5540090 h 6199726"/>
                <a:gd name="connsiteX48" fmla="*/ 3704096 w 5421362"/>
                <a:gd name="connsiteY48" fmla="*/ 5581363 h 6199726"/>
                <a:gd name="connsiteX49" fmla="*/ 3506134 w 5421362"/>
                <a:gd name="connsiteY49" fmla="*/ 6199726 h 6199726"/>
                <a:gd name="connsiteX0" fmla="*/ 4469964 w 5421094"/>
                <a:gd name="connsiteY0" fmla="*/ 6067991 h 6199726"/>
                <a:gd name="connsiteX1" fmla="*/ 4204745 w 5421094"/>
                <a:gd name="connsiteY1" fmla="*/ 5516795 h 6199726"/>
                <a:gd name="connsiteX2" fmla="*/ 4281733 w 5421094"/>
                <a:gd name="connsiteY2" fmla="*/ 5237444 h 6199726"/>
                <a:gd name="connsiteX3" fmla="*/ 4631881 w 5421094"/>
                <a:gd name="connsiteY3" fmla="*/ 4847191 h 6199726"/>
                <a:gd name="connsiteX4" fmla="*/ 5058626 w 5421094"/>
                <a:gd name="connsiteY4" fmla="*/ 3800966 h 6199726"/>
                <a:gd name="connsiteX5" fmla="*/ 5416844 w 5421094"/>
                <a:gd name="connsiteY5" fmla="*/ 2735737 h 6199726"/>
                <a:gd name="connsiteX6" fmla="*/ 5209455 w 5421094"/>
                <a:gd name="connsiteY6" fmla="*/ 2801725 h 6199726"/>
                <a:gd name="connsiteX7" fmla="*/ 4553133 w 5421094"/>
                <a:gd name="connsiteY7" fmla="*/ 3267454 h 6199726"/>
                <a:gd name="connsiteX8" fmla="*/ 3722857 w 5421094"/>
                <a:gd name="connsiteY8" fmla="*/ 4079130 h 6199726"/>
                <a:gd name="connsiteX9" fmla="*/ 3757727 w 5421094"/>
                <a:gd name="connsiteY9" fmla="*/ 3546442 h 6199726"/>
                <a:gd name="connsiteX10" fmla="*/ 4087665 w 5421094"/>
                <a:gd name="connsiteY10" fmla="*/ 2009873 h 6199726"/>
                <a:gd name="connsiteX11" fmla="*/ 4285628 w 5421094"/>
                <a:gd name="connsiteY11" fmla="*/ 1302863 h 6199726"/>
                <a:gd name="connsiteX12" fmla="*/ 4313908 w 5421094"/>
                <a:gd name="connsiteY12" fmla="*/ 963498 h 6199726"/>
                <a:gd name="connsiteX13" fmla="*/ 4049958 w 5421094"/>
                <a:gd name="connsiteY13" fmla="*/ 1199168 h 6199726"/>
                <a:gd name="connsiteX14" fmla="*/ 3569191 w 5421094"/>
                <a:gd name="connsiteY14" fmla="*/ 1840191 h 6199726"/>
                <a:gd name="connsiteX15" fmla="*/ 3408935 w 5421094"/>
                <a:gd name="connsiteY15" fmla="*/ 2349238 h 6199726"/>
                <a:gd name="connsiteX16" fmla="*/ 3324094 w 5421094"/>
                <a:gd name="connsiteY16" fmla="*/ 3518162 h 6199726"/>
                <a:gd name="connsiteX17" fmla="*/ 3267533 w 5421094"/>
                <a:gd name="connsiteY17" fmla="*/ 4093197 h 6199726"/>
                <a:gd name="connsiteX18" fmla="*/ 3224446 w 5421094"/>
                <a:gd name="connsiteY18" fmla="*/ 3852295 h 6199726"/>
                <a:gd name="connsiteX19" fmla="*/ 3069570 w 5421094"/>
                <a:gd name="connsiteY19" fmla="*/ 3188224 h 6199726"/>
                <a:gd name="connsiteX20" fmla="*/ 2428547 w 5421094"/>
                <a:gd name="connsiteY20" fmla="*/ 1604521 h 6199726"/>
                <a:gd name="connsiteX21" fmla="*/ 2042048 w 5421094"/>
                <a:gd name="connsiteY21" fmla="*/ 680694 h 6199726"/>
                <a:gd name="connsiteX22" fmla="*/ 1976061 w 5421094"/>
                <a:gd name="connsiteY22" fmla="*/ 237634 h 6199726"/>
                <a:gd name="connsiteX23" fmla="*/ 1853512 w 5421094"/>
                <a:gd name="connsiteY23" fmla="*/ 1964 h 6199726"/>
                <a:gd name="connsiteX24" fmla="*/ 1674403 w 5421094"/>
                <a:gd name="connsiteY24" fmla="*/ 360183 h 6199726"/>
                <a:gd name="connsiteX25" fmla="*/ 1504721 w 5421094"/>
                <a:gd name="connsiteY25" fmla="*/ 1415985 h 6199726"/>
                <a:gd name="connsiteX26" fmla="*/ 1919500 w 5421094"/>
                <a:gd name="connsiteY26" fmla="*/ 2745164 h 6199726"/>
                <a:gd name="connsiteX27" fmla="*/ 2525505 w 5421094"/>
                <a:gd name="connsiteY27" fmla="*/ 3885807 h 6199726"/>
                <a:gd name="connsiteX28" fmla="*/ 2343706 w 5421094"/>
                <a:gd name="connsiteY28" fmla="*/ 3734978 h 6199726"/>
                <a:gd name="connsiteX29" fmla="*/ 1259624 w 5421094"/>
                <a:gd name="connsiteY29" fmla="*/ 2566055 h 6199726"/>
                <a:gd name="connsiteX30" fmla="*/ 760003 w 5421094"/>
                <a:gd name="connsiteY30" fmla="*/ 2019300 h 6199726"/>
                <a:gd name="connsiteX31" fmla="*/ 213248 w 5421094"/>
                <a:gd name="connsiteY31" fmla="*/ 1510253 h 6199726"/>
                <a:gd name="connsiteX32" fmla="*/ 213248 w 5421094"/>
                <a:gd name="connsiteY32" fmla="*/ 1642228 h 6199726"/>
                <a:gd name="connsiteX33" fmla="*/ 694015 w 5421094"/>
                <a:gd name="connsiteY33" fmla="*/ 2980834 h 6199726"/>
                <a:gd name="connsiteX34" fmla="*/ 1287904 w 5421094"/>
                <a:gd name="connsiteY34" fmla="*/ 4102624 h 6199726"/>
                <a:gd name="connsiteX35" fmla="*/ 2042048 w 5421094"/>
                <a:gd name="connsiteY35" fmla="*/ 4715366 h 6199726"/>
                <a:gd name="connsiteX36" fmla="*/ 2771689 w 5421094"/>
                <a:gd name="connsiteY36" fmla="*/ 5012089 h 6199726"/>
                <a:gd name="connsiteX37" fmla="*/ 2315426 w 5421094"/>
                <a:gd name="connsiteY37" fmla="*/ 5092438 h 6199726"/>
                <a:gd name="connsiteX38" fmla="*/ 1495294 w 5421094"/>
                <a:gd name="connsiteY38" fmla="*/ 4922756 h 6199726"/>
                <a:gd name="connsiteX39" fmla="*/ 760003 w 5421094"/>
                <a:gd name="connsiteY39" fmla="*/ 4187465 h 6199726"/>
                <a:gd name="connsiteX40" fmla="*/ 260382 w 5421094"/>
                <a:gd name="connsiteY40" fmla="*/ 3291919 h 6199726"/>
                <a:gd name="connsiteX41" fmla="*/ 5859 w 5421094"/>
                <a:gd name="connsiteY41" fmla="*/ 2924273 h 6199726"/>
                <a:gd name="connsiteX42" fmla="*/ 109554 w 5421094"/>
                <a:gd name="connsiteY42" fmla="*/ 3518162 h 6199726"/>
                <a:gd name="connsiteX43" fmla="*/ 420638 w 5421094"/>
                <a:gd name="connsiteY43" fmla="*/ 4922756 h 6199726"/>
                <a:gd name="connsiteX44" fmla="*/ 910832 w 5421094"/>
                <a:gd name="connsiteY44" fmla="*/ 5544925 h 6199726"/>
                <a:gd name="connsiteX45" fmla="*/ 1523574 w 5421094"/>
                <a:gd name="connsiteY45" fmla="*/ 5761741 h 6199726"/>
                <a:gd name="connsiteX46" fmla="*/ 2336968 w 5421094"/>
                <a:gd name="connsiteY46" fmla="*/ 5729895 h 6199726"/>
                <a:gd name="connsiteX47" fmla="*/ 3483886 w 5421094"/>
                <a:gd name="connsiteY47" fmla="*/ 5540090 h 6199726"/>
                <a:gd name="connsiteX48" fmla="*/ 3704096 w 5421094"/>
                <a:gd name="connsiteY48" fmla="*/ 5581363 h 6199726"/>
                <a:gd name="connsiteX49" fmla="*/ 3506134 w 5421094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087665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24094 w 5426208"/>
                <a:gd name="connsiteY16" fmla="*/ 3518162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087665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35513 w 5426208"/>
                <a:gd name="connsiteY8" fmla="*/ 4101278 h 6199726"/>
                <a:gd name="connsiteX9" fmla="*/ 3757727 w 5426208"/>
                <a:gd name="connsiteY9" fmla="*/ 3546442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35513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224446 w 5426208"/>
                <a:gd name="connsiteY18" fmla="*/ 3852295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287203 w 5426208"/>
                <a:gd name="connsiteY16" fmla="*/ 3409262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465260 w 5426208"/>
                <a:gd name="connsiteY12" fmla="*/ 875787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287203 w 5426208"/>
                <a:gd name="connsiteY16" fmla="*/ 3409262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465260 w 5426208"/>
                <a:gd name="connsiteY12" fmla="*/ 875787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15002 w 5426208"/>
                <a:gd name="connsiteY27" fmla="*/ 377764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286298 w 5426208"/>
                <a:gd name="connsiteY27" fmla="*/ 3820319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425170 w 5426208"/>
                <a:gd name="connsiteY27" fmla="*/ 3979927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41484 w 5426208"/>
                <a:gd name="connsiteY27" fmla="*/ 4066317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321818 w 5426208"/>
                <a:gd name="connsiteY2" fmla="*/ 5223618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21818 w 5426208"/>
                <a:gd name="connsiteY2" fmla="*/ 5223618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261463 w 5426208"/>
                <a:gd name="connsiteY10" fmla="*/ 1983295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261463 w 5426208"/>
                <a:gd name="connsiteY10" fmla="*/ 1983295 h 6199726"/>
                <a:gd name="connsiteX11" fmla="*/ 4416873 w 5426208"/>
                <a:gd name="connsiteY11" fmla="*/ 1383755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391566 w 5426208"/>
                <a:gd name="connsiteY19" fmla="*/ 1651870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25505 w 5426208"/>
                <a:gd name="connsiteY26" fmla="*/ 3885812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25505 w 5426208"/>
                <a:gd name="connsiteY26" fmla="*/ 3885812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502268 w 5426208"/>
                <a:gd name="connsiteY37" fmla="*/ 4791324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502268 w 5426208"/>
                <a:gd name="connsiteY37" fmla="*/ 4791324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8369 h 6200104"/>
                <a:gd name="connsiteX1" fmla="*/ 4282215 w 5426208"/>
                <a:gd name="connsiteY1" fmla="*/ 5520614 h 6200104"/>
                <a:gd name="connsiteX2" fmla="*/ 4330110 w 5426208"/>
                <a:gd name="connsiteY2" fmla="*/ 5252555 h 6200104"/>
                <a:gd name="connsiteX3" fmla="*/ 4631881 w 5426208"/>
                <a:gd name="connsiteY3" fmla="*/ 4847569 h 6200104"/>
                <a:gd name="connsiteX4" fmla="*/ 5058626 w 5426208"/>
                <a:gd name="connsiteY4" fmla="*/ 3801344 h 6200104"/>
                <a:gd name="connsiteX5" fmla="*/ 5416844 w 5426208"/>
                <a:gd name="connsiteY5" fmla="*/ 2736115 h 6200104"/>
                <a:gd name="connsiteX6" fmla="*/ 5253752 w 5426208"/>
                <a:gd name="connsiteY6" fmla="*/ 2748315 h 6200104"/>
                <a:gd name="connsiteX7" fmla="*/ 4553133 w 5426208"/>
                <a:gd name="connsiteY7" fmla="*/ 3267832 h 6200104"/>
                <a:gd name="connsiteX8" fmla="*/ 3980892 w 5426208"/>
                <a:gd name="connsiteY8" fmla="*/ 4210985 h 6200104"/>
                <a:gd name="connsiteX9" fmla="*/ 4002122 w 5426208"/>
                <a:gd name="connsiteY9" fmla="*/ 3520887 h 6200104"/>
                <a:gd name="connsiteX10" fmla="*/ 4261463 w 5426208"/>
                <a:gd name="connsiteY10" fmla="*/ 1983673 h 6200104"/>
                <a:gd name="connsiteX11" fmla="*/ 4416873 w 5426208"/>
                <a:gd name="connsiteY11" fmla="*/ 1384133 h 6200104"/>
                <a:gd name="connsiteX12" fmla="*/ 4596120 w 5426208"/>
                <a:gd name="connsiteY12" fmla="*/ 925679 h 6200104"/>
                <a:gd name="connsiteX13" fmla="*/ 4049958 w 5426208"/>
                <a:gd name="connsiteY13" fmla="*/ 1199546 h 6200104"/>
                <a:gd name="connsiteX14" fmla="*/ 3488008 w 5426208"/>
                <a:gd name="connsiteY14" fmla="*/ 2315967 h 6200104"/>
                <a:gd name="connsiteX15" fmla="*/ 3287203 w 5426208"/>
                <a:gd name="connsiteY15" fmla="*/ 3409640 h 6200104"/>
                <a:gd name="connsiteX16" fmla="*/ 3292845 w 5426208"/>
                <a:gd name="connsiteY16" fmla="*/ 4093575 h 6200104"/>
                <a:gd name="connsiteX17" fmla="*/ 3192806 w 5426208"/>
                <a:gd name="connsiteY17" fmla="*/ 3843181 h 6200104"/>
                <a:gd name="connsiteX18" fmla="*/ 3006290 w 5426208"/>
                <a:gd name="connsiteY18" fmla="*/ 2973449 h 6200104"/>
                <a:gd name="connsiteX19" fmla="*/ 2437902 w 5426208"/>
                <a:gd name="connsiteY19" fmla="*/ 1629218 h 6200104"/>
                <a:gd name="connsiteX20" fmla="*/ 2116465 w 5426208"/>
                <a:gd name="connsiteY20" fmla="*/ 842913 h 6200104"/>
                <a:gd name="connsiteX21" fmla="*/ 1976061 w 5426208"/>
                <a:gd name="connsiteY21" fmla="*/ 238012 h 6200104"/>
                <a:gd name="connsiteX22" fmla="*/ 1853512 w 5426208"/>
                <a:gd name="connsiteY22" fmla="*/ 2342 h 6200104"/>
                <a:gd name="connsiteX23" fmla="*/ 1674403 w 5426208"/>
                <a:gd name="connsiteY23" fmla="*/ 360561 h 6200104"/>
                <a:gd name="connsiteX24" fmla="*/ 1504721 w 5426208"/>
                <a:gd name="connsiteY24" fmla="*/ 1416363 h 6200104"/>
                <a:gd name="connsiteX25" fmla="*/ 1919500 w 5426208"/>
                <a:gd name="connsiteY25" fmla="*/ 2745542 h 6200104"/>
                <a:gd name="connsiteX26" fmla="*/ 2511779 w 5426208"/>
                <a:gd name="connsiteY26" fmla="*/ 3913253 h 6200104"/>
                <a:gd name="connsiteX27" fmla="*/ 2507282 w 5426208"/>
                <a:gd name="connsiteY27" fmla="*/ 4079404 h 6200104"/>
                <a:gd name="connsiteX28" fmla="*/ 1259624 w 5426208"/>
                <a:gd name="connsiteY28" fmla="*/ 2566433 h 6200104"/>
                <a:gd name="connsiteX29" fmla="*/ 760003 w 5426208"/>
                <a:gd name="connsiteY29" fmla="*/ 2019678 h 6200104"/>
                <a:gd name="connsiteX30" fmla="*/ 213248 w 5426208"/>
                <a:gd name="connsiteY30" fmla="*/ 1510631 h 6200104"/>
                <a:gd name="connsiteX31" fmla="*/ 213248 w 5426208"/>
                <a:gd name="connsiteY31" fmla="*/ 1642606 h 6200104"/>
                <a:gd name="connsiteX32" fmla="*/ 694015 w 5426208"/>
                <a:gd name="connsiteY32" fmla="*/ 2981212 h 6200104"/>
                <a:gd name="connsiteX33" fmla="*/ 1253280 w 5426208"/>
                <a:gd name="connsiteY33" fmla="*/ 4011172 h 6200104"/>
                <a:gd name="connsiteX34" fmla="*/ 2015715 w 5426208"/>
                <a:gd name="connsiteY34" fmla="*/ 4652474 h 6200104"/>
                <a:gd name="connsiteX35" fmla="*/ 2631307 w 5426208"/>
                <a:gd name="connsiteY35" fmla="*/ 4974927 h 6200104"/>
                <a:gd name="connsiteX36" fmla="*/ 2175214 w 5426208"/>
                <a:gd name="connsiteY36" fmla="*/ 5005730 h 6200104"/>
                <a:gd name="connsiteX37" fmla="*/ 1502268 w 5426208"/>
                <a:gd name="connsiteY37" fmla="*/ 4791697 h 6200104"/>
                <a:gd name="connsiteX38" fmla="*/ 760003 w 5426208"/>
                <a:gd name="connsiteY38" fmla="*/ 4187843 h 6200104"/>
                <a:gd name="connsiteX39" fmla="*/ 260382 w 5426208"/>
                <a:gd name="connsiteY39" fmla="*/ 3292297 h 6200104"/>
                <a:gd name="connsiteX40" fmla="*/ 5859 w 5426208"/>
                <a:gd name="connsiteY40" fmla="*/ 2924651 h 6200104"/>
                <a:gd name="connsiteX41" fmla="*/ 109554 w 5426208"/>
                <a:gd name="connsiteY41" fmla="*/ 3518540 h 6200104"/>
                <a:gd name="connsiteX42" fmla="*/ 420638 w 5426208"/>
                <a:gd name="connsiteY42" fmla="*/ 4923134 h 6200104"/>
                <a:gd name="connsiteX43" fmla="*/ 967661 w 5426208"/>
                <a:gd name="connsiteY43" fmla="*/ 5506585 h 6200104"/>
                <a:gd name="connsiteX44" fmla="*/ 1523574 w 5426208"/>
                <a:gd name="connsiteY44" fmla="*/ 5762119 h 6200104"/>
                <a:gd name="connsiteX45" fmla="*/ 2471273 w 5426208"/>
                <a:gd name="connsiteY45" fmla="*/ 5842271 h 6200104"/>
                <a:gd name="connsiteX46" fmla="*/ 3384948 w 5426208"/>
                <a:gd name="connsiteY46" fmla="*/ 5645745 h 6200104"/>
                <a:gd name="connsiteX47" fmla="*/ 3500869 w 5426208"/>
                <a:gd name="connsiteY47" fmla="*/ 5718886 h 6200104"/>
                <a:gd name="connsiteX48" fmla="*/ 3506134 w 5426208"/>
                <a:gd name="connsiteY48" fmla="*/ 6200104 h 6200104"/>
                <a:gd name="connsiteX0" fmla="*/ 4469964 w 5426208"/>
                <a:gd name="connsiteY0" fmla="*/ 6083203 h 6214938"/>
                <a:gd name="connsiteX1" fmla="*/ 4282215 w 5426208"/>
                <a:gd name="connsiteY1" fmla="*/ 5535448 h 6214938"/>
                <a:gd name="connsiteX2" fmla="*/ 4330110 w 5426208"/>
                <a:gd name="connsiteY2" fmla="*/ 5267389 h 6214938"/>
                <a:gd name="connsiteX3" fmla="*/ 4631881 w 5426208"/>
                <a:gd name="connsiteY3" fmla="*/ 4862403 h 6214938"/>
                <a:gd name="connsiteX4" fmla="*/ 5058626 w 5426208"/>
                <a:gd name="connsiteY4" fmla="*/ 3816178 h 6214938"/>
                <a:gd name="connsiteX5" fmla="*/ 5416844 w 5426208"/>
                <a:gd name="connsiteY5" fmla="*/ 2750949 h 6214938"/>
                <a:gd name="connsiteX6" fmla="*/ 5253752 w 5426208"/>
                <a:gd name="connsiteY6" fmla="*/ 2763149 h 6214938"/>
                <a:gd name="connsiteX7" fmla="*/ 4553133 w 5426208"/>
                <a:gd name="connsiteY7" fmla="*/ 3282666 h 6214938"/>
                <a:gd name="connsiteX8" fmla="*/ 3980892 w 5426208"/>
                <a:gd name="connsiteY8" fmla="*/ 4225819 h 6214938"/>
                <a:gd name="connsiteX9" fmla="*/ 4002122 w 5426208"/>
                <a:gd name="connsiteY9" fmla="*/ 3535721 h 6214938"/>
                <a:gd name="connsiteX10" fmla="*/ 4261463 w 5426208"/>
                <a:gd name="connsiteY10" fmla="*/ 1998507 h 6214938"/>
                <a:gd name="connsiteX11" fmla="*/ 4416873 w 5426208"/>
                <a:gd name="connsiteY11" fmla="*/ 1398967 h 6214938"/>
                <a:gd name="connsiteX12" fmla="*/ 4596120 w 5426208"/>
                <a:gd name="connsiteY12" fmla="*/ 940513 h 6214938"/>
                <a:gd name="connsiteX13" fmla="*/ 4049958 w 5426208"/>
                <a:gd name="connsiteY13" fmla="*/ 1214380 h 6214938"/>
                <a:gd name="connsiteX14" fmla="*/ 3488008 w 5426208"/>
                <a:gd name="connsiteY14" fmla="*/ 2330801 h 6214938"/>
                <a:gd name="connsiteX15" fmla="*/ 3287203 w 5426208"/>
                <a:gd name="connsiteY15" fmla="*/ 3424474 h 6214938"/>
                <a:gd name="connsiteX16" fmla="*/ 3292845 w 5426208"/>
                <a:gd name="connsiteY16" fmla="*/ 4108409 h 6214938"/>
                <a:gd name="connsiteX17" fmla="*/ 3192806 w 5426208"/>
                <a:gd name="connsiteY17" fmla="*/ 3858015 h 6214938"/>
                <a:gd name="connsiteX18" fmla="*/ 3006290 w 5426208"/>
                <a:gd name="connsiteY18" fmla="*/ 2988283 h 6214938"/>
                <a:gd name="connsiteX19" fmla="*/ 2437902 w 5426208"/>
                <a:gd name="connsiteY19" fmla="*/ 1644052 h 6214938"/>
                <a:gd name="connsiteX20" fmla="*/ 2116465 w 5426208"/>
                <a:gd name="connsiteY20" fmla="*/ 857747 h 6214938"/>
                <a:gd name="connsiteX21" fmla="*/ 1976061 w 5426208"/>
                <a:gd name="connsiteY21" fmla="*/ 252846 h 6214938"/>
                <a:gd name="connsiteX22" fmla="*/ 1853512 w 5426208"/>
                <a:gd name="connsiteY22" fmla="*/ 17176 h 6214938"/>
                <a:gd name="connsiteX23" fmla="*/ 1612673 w 5426208"/>
                <a:gd name="connsiteY23" fmla="*/ 683202 h 6214938"/>
                <a:gd name="connsiteX24" fmla="*/ 1504721 w 5426208"/>
                <a:gd name="connsiteY24" fmla="*/ 1431197 h 6214938"/>
                <a:gd name="connsiteX25" fmla="*/ 1919500 w 5426208"/>
                <a:gd name="connsiteY25" fmla="*/ 2760376 h 6214938"/>
                <a:gd name="connsiteX26" fmla="*/ 2511779 w 5426208"/>
                <a:gd name="connsiteY26" fmla="*/ 3928087 h 6214938"/>
                <a:gd name="connsiteX27" fmla="*/ 2507282 w 5426208"/>
                <a:gd name="connsiteY27" fmla="*/ 4094238 h 6214938"/>
                <a:gd name="connsiteX28" fmla="*/ 1259624 w 5426208"/>
                <a:gd name="connsiteY28" fmla="*/ 2581267 h 6214938"/>
                <a:gd name="connsiteX29" fmla="*/ 760003 w 5426208"/>
                <a:gd name="connsiteY29" fmla="*/ 2034512 h 6214938"/>
                <a:gd name="connsiteX30" fmla="*/ 213248 w 5426208"/>
                <a:gd name="connsiteY30" fmla="*/ 1525465 h 6214938"/>
                <a:gd name="connsiteX31" fmla="*/ 213248 w 5426208"/>
                <a:gd name="connsiteY31" fmla="*/ 1657440 h 6214938"/>
                <a:gd name="connsiteX32" fmla="*/ 694015 w 5426208"/>
                <a:gd name="connsiteY32" fmla="*/ 2996046 h 6214938"/>
                <a:gd name="connsiteX33" fmla="*/ 1253280 w 5426208"/>
                <a:gd name="connsiteY33" fmla="*/ 4026006 h 6214938"/>
                <a:gd name="connsiteX34" fmla="*/ 2015715 w 5426208"/>
                <a:gd name="connsiteY34" fmla="*/ 4667308 h 6214938"/>
                <a:gd name="connsiteX35" fmla="*/ 2631307 w 5426208"/>
                <a:gd name="connsiteY35" fmla="*/ 4989761 h 6214938"/>
                <a:gd name="connsiteX36" fmla="*/ 2175214 w 5426208"/>
                <a:gd name="connsiteY36" fmla="*/ 5020564 h 6214938"/>
                <a:gd name="connsiteX37" fmla="*/ 1502268 w 5426208"/>
                <a:gd name="connsiteY37" fmla="*/ 4806531 h 6214938"/>
                <a:gd name="connsiteX38" fmla="*/ 760003 w 5426208"/>
                <a:gd name="connsiteY38" fmla="*/ 4202677 h 6214938"/>
                <a:gd name="connsiteX39" fmla="*/ 260382 w 5426208"/>
                <a:gd name="connsiteY39" fmla="*/ 3307131 h 6214938"/>
                <a:gd name="connsiteX40" fmla="*/ 5859 w 5426208"/>
                <a:gd name="connsiteY40" fmla="*/ 2939485 h 6214938"/>
                <a:gd name="connsiteX41" fmla="*/ 109554 w 5426208"/>
                <a:gd name="connsiteY41" fmla="*/ 3533374 h 6214938"/>
                <a:gd name="connsiteX42" fmla="*/ 420638 w 5426208"/>
                <a:gd name="connsiteY42" fmla="*/ 4937968 h 6214938"/>
                <a:gd name="connsiteX43" fmla="*/ 967661 w 5426208"/>
                <a:gd name="connsiteY43" fmla="*/ 5521419 h 6214938"/>
                <a:gd name="connsiteX44" fmla="*/ 1523574 w 5426208"/>
                <a:gd name="connsiteY44" fmla="*/ 5776953 h 6214938"/>
                <a:gd name="connsiteX45" fmla="*/ 2471273 w 5426208"/>
                <a:gd name="connsiteY45" fmla="*/ 5857105 h 6214938"/>
                <a:gd name="connsiteX46" fmla="*/ 3384948 w 5426208"/>
                <a:gd name="connsiteY46" fmla="*/ 5660579 h 6214938"/>
                <a:gd name="connsiteX47" fmla="*/ 3500869 w 5426208"/>
                <a:gd name="connsiteY47" fmla="*/ 5733720 h 6214938"/>
                <a:gd name="connsiteX48" fmla="*/ 3506134 w 5426208"/>
                <a:gd name="connsiteY48" fmla="*/ 6214938 h 6214938"/>
                <a:gd name="connsiteX0" fmla="*/ 4469964 w 5426208"/>
                <a:gd name="connsiteY0" fmla="*/ 6068032 h 6199767"/>
                <a:gd name="connsiteX1" fmla="*/ 4282215 w 5426208"/>
                <a:gd name="connsiteY1" fmla="*/ 5520277 h 6199767"/>
                <a:gd name="connsiteX2" fmla="*/ 4330110 w 5426208"/>
                <a:gd name="connsiteY2" fmla="*/ 5252218 h 6199767"/>
                <a:gd name="connsiteX3" fmla="*/ 4631881 w 5426208"/>
                <a:gd name="connsiteY3" fmla="*/ 4847232 h 6199767"/>
                <a:gd name="connsiteX4" fmla="*/ 5058626 w 5426208"/>
                <a:gd name="connsiteY4" fmla="*/ 3801007 h 6199767"/>
                <a:gd name="connsiteX5" fmla="*/ 5416844 w 5426208"/>
                <a:gd name="connsiteY5" fmla="*/ 2735778 h 6199767"/>
                <a:gd name="connsiteX6" fmla="*/ 5253752 w 5426208"/>
                <a:gd name="connsiteY6" fmla="*/ 2747978 h 6199767"/>
                <a:gd name="connsiteX7" fmla="*/ 4553133 w 5426208"/>
                <a:gd name="connsiteY7" fmla="*/ 3267495 h 6199767"/>
                <a:gd name="connsiteX8" fmla="*/ 3980892 w 5426208"/>
                <a:gd name="connsiteY8" fmla="*/ 4210648 h 6199767"/>
                <a:gd name="connsiteX9" fmla="*/ 4002122 w 5426208"/>
                <a:gd name="connsiteY9" fmla="*/ 3520550 h 6199767"/>
                <a:gd name="connsiteX10" fmla="*/ 4261463 w 5426208"/>
                <a:gd name="connsiteY10" fmla="*/ 1983336 h 6199767"/>
                <a:gd name="connsiteX11" fmla="*/ 4416873 w 5426208"/>
                <a:gd name="connsiteY11" fmla="*/ 1383796 h 6199767"/>
                <a:gd name="connsiteX12" fmla="*/ 4596120 w 5426208"/>
                <a:gd name="connsiteY12" fmla="*/ 925342 h 6199767"/>
                <a:gd name="connsiteX13" fmla="*/ 4049958 w 5426208"/>
                <a:gd name="connsiteY13" fmla="*/ 1199209 h 6199767"/>
                <a:gd name="connsiteX14" fmla="*/ 3488008 w 5426208"/>
                <a:gd name="connsiteY14" fmla="*/ 2315630 h 6199767"/>
                <a:gd name="connsiteX15" fmla="*/ 3287203 w 5426208"/>
                <a:gd name="connsiteY15" fmla="*/ 3409303 h 6199767"/>
                <a:gd name="connsiteX16" fmla="*/ 3292845 w 5426208"/>
                <a:gd name="connsiteY16" fmla="*/ 4093238 h 6199767"/>
                <a:gd name="connsiteX17" fmla="*/ 3192806 w 5426208"/>
                <a:gd name="connsiteY17" fmla="*/ 3842844 h 6199767"/>
                <a:gd name="connsiteX18" fmla="*/ 3006290 w 5426208"/>
                <a:gd name="connsiteY18" fmla="*/ 2973112 h 6199767"/>
                <a:gd name="connsiteX19" fmla="*/ 2437902 w 5426208"/>
                <a:gd name="connsiteY19" fmla="*/ 1628881 h 6199767"/>
                <a:gd name="connsiteX20" fmla="*/ 2116465 w 5426208"/>
                <a:gd name="connsiteY20" fmla="*/ 842576 h 6199767"/>
                <a:gd name="connsiteX21" fmla="*/ 1945144 w 5426208"/>
                <a:gd name="connsiteY21" fmla="*/ 474671 h 6199767"/>
                <a:gd name="connsiteX22" fmla="*/ 1853512 w 5426208"/>
                <a:gd name="connsiteY22" fmla="*/ 2005 h 6199767"/>
                <a:gd name="connsiteX23" fmla="*/ 1612673 w 5426208"/>
                <a:gd name="connsiteY23" fmla="*/ 668031 h 6199767"/>
                <a:gd name="connsiteX24" fmla="*/ 1504721 w 5426208"/>
                <a:gd name="connsiteY24" fmla="*/ 1416026 h 6199767"/>
                <a:gd name="connsiteX25" fmla="*/ 1919500 w 5426208"/>
                <a:gd name="connsiteY25" fmla="*/ 2745205 h 6199767"/>
                <a:gd name="connsiteX26" fmla="*/ 2511779 w 5426208"/>
                <a:gd name="connsiteY26" fmla="*/ 3912916 h 6199767"/>
                <a:gd name="connsiteX27" fmla="*/ 2507282 w 5426208"/>
                <a:gd name="connsiteY27" fmla="*/ 4079067 h 6199767"/>
                <a:gd name="connsiteX28" fmla="*/ 1259624 w 5426208"/>
                <a:gd name="connsiteY28" fmla="*/ 2566096 h 6199767"/>
                <a:gd name="connsiteX29" fmla="*/ 760003 w 5426208"/>
                <a:gd name="connsiteY29" fmla="*/ 2019341 h 6199767"/>
                <a:gd name="connsiteX30" fmla="*/ 213248 w 5426208"/>
                <a:gd name="connsiteY30" fmla="*/ 1510294 h 6199767"/>
                <a:gd name="connsiteX31" fmla="*/ 213248 w 5426208"/>
                <a:gd name="connsiteY31" fmla="*/ 1642269 h 6199767"/>
                <a:gd name="connsiteX32" fmla="*/ 694015 w 5426208"/>
                <a:gd name="connsiteY32" fmla="*/ 2980875 h 6199767"/>
                <a:gd name="connsiteX33" fmla="*/ 1253280 w 5426208"/>
                <a:gd name="connsiteY33" fmla="*/ 4010835 h 6199767"/>
                <a:gd name="connsiteX34" fmla="*/ 2015715 w 5426208"/>
                <a:gd name="connsiteY34" fmla="*/ 4652137 h 6199767"/>
                <a:gd name="connsiteX35" fmla="*/ 2631307 w 5426208"/>
                <a:gd name="connsiteY35" fmla="*/ 4974590 h 6199767"/>
                <a:gd name="connsiteX36" fmla="*/ 2175214 w 5426208"/>
                <a:gd name="connsiteY36" fmla="*/ 5005393 h 6199767"/>
                <a:gd name="connsiteX37" fmla="*/ 1502268 w 5426208"/>
                <a:gd name="connsiteY37" fmla="*/ 4791360 h 6199767"/>
                <a:gd name="connsiteX38" fmla="*/ 760003 w 5426208"/>
                <a:gd name="connsiteY38" fmla="*/ 4187506 h 6199767"/>
                <a:gd name="connsiteX39" fmla="*/ 260382 w 5426208"/>
                <a:gd name="connsiteY39" fmla="*/ 3291960 h 6199767"/>
                <a:gd name="connsiteX40" fmla="*/ 5859 w 5426208"/>
                <a:gd name="connsiteY40" fmla="*/ 2924314 h 6199767"/>
                <a:gd name="connsiteX41" fmla="*/ 109554 w 5426208"/>
                <a:gd name="connsiteY41" fmla="*/ 3518203 h 6199767"/>
                <a:gd name="connsiteX42" fmla="*/ 420638 w 5426208"/>
                <a:gd name="connsiteY42" fmla="*/ 4922797 h 6199767"/>
                <a:gd name="connsiteX43" fmla="*/ 967661 w 5426208"/>
                <a:gd name="connsiteY43" fmla="*/ 5506248 h 6199767"/>
                <a:gd name="connsiteX44" fmla="*/ 1523574 w 5426208"/>
                <a:gd name="connsiteY44" fmla="*/ 5761782 h 6199767"/>
                <a:gd name="connsiteX45" fmla="*/ 2471273 w 5426208"/>
                <a:gd name="connsiteY45" fmla="*/ 5841934 h 6199767"/>
                <a:gd name="connsiteX46" fmla="*/ 3384948 w 5426208"/>
                <a:gd name="connsiteY46" fmla="*/ 5645408 h 6199767"/>
                <a:gd name="connsiteX47" fmla="*/ 3500869 w 5426208"/>
                <a:gd name="connsiteY47" fmla="*/ 5718549 h 6199767"/>
                <a:gd name="connsiteX48" fmla="*/ 3506134 w 5426208"/>
                <a:gd name="connsiteY48" fmla="*/ 6199767 h 6199767"/>
                <a:gd name="connsiteX0" fmla="*/ 4469964 w 5426208"/>
                <a:gd name="connsiteY0" fmla="*/ 5783028 h 5914763"/>
                <a:gd name="connsiteX1" fmla="*/ 4282215 w 5426208"/>
                <a:gd name="connsiteY1" fmla="*/ 5235273 h 5914763"/>
                <a:gd name="connsiteX2" fmla="*/ 4330110 w 5426208"/>
                <a:gd name="connsiteY2" fmla="*/ 4967214 h 5914763"/>
                <a:gd name="connsiteX3" fmla="*/ 4631881 w 5426208"/>
                <a:gd name="connsiteY3" fmla="*/ 4562228 h 5914763"/>
                <a:gd name="connsiteX4" fmla="*/ 5058626 w 5426208"/>
                <a:gd name="connsiteY4" fmla="*/ 3516003 h 5914763"/>
                <a:gd name="connsiteX5" fmla="*/ 5416844 w 5426208"/>
                <a:gd name="connsiteY5" fmla="*/ 2450774 h 5914763"/>
                <a:gd name="connsiteX6" fmla="*/ 5253752 w 5426208"/>
                <a:gd name="connsiteY6" fmla="*/ 2462974 h 5914763"/>
                <a:gd name="connsiteX7" fmla="*/ 4553133 w 5426208"/>
                <a:gd name="connsiteY7" fmla="*/ 2982491 h 5914763"/>
                <a:gd name="connsiteX8" fmla="*/ 3980892 w 5426208"/>
                <a:gd name="connsiteY8" fmla="*/ 3925644 h 5914763"/>
                <a:gd name="connsiteX9" fmla="*/ 4002122 w 5426208"/>
                <a:gd name="connsiteY9" fmla="*/ 3235546 h 5914763"/>
                <a:gd name="connsiteX10" fmla="*/ 4261463 w 5426208"/>
                <a:gd name="connsiteY10" fmla="*/ 1698332 h 5914763"/>
                <a:gd name="connsiteX11" fmla="*/ 4416873 w 5426208"/>
                <a:gd name="connsiteY11" fmla="*/ 1098792 h 5914763"/>
                <a:gd name="connsiteX12" fmla="*/ 4596120 w 5426208"/>
                <a:gd name="connsiteY12" fmla="*/ 640338 h 5914763"/>
                <a:gd name="connsiteX13" fmla="*/ 4049958 w 5426208"/>
                <a:gd name="connsiteY13" fmla="*/ 914205 h 5914763"/>
                <a:gd name="connsiteX14" fmla="*/ 3488008 w 5426208"/>
                <a:gd name="connsiteY14" fmla="*/ 2030626 h 5914763"/>
                <a:gd name="connsiteX15" fmla="*/ 3287203 w 5426208"/>
                <a:gd name="connsiteY15" fmla="*/ 3124299 h 5914763"/>
                <a:gd name="connsiteX16" fmla="*/ 3292845 w 5426208"/>
                <a:gd name="connsiteY16" fmla="*/ 3808234 h 5914763"/>
                <a:gd name="connsiteX17" fmla="*/ 3192806 w 5426208"/>
                <a:gd name="connsiteY17" fmla="*/ 3557840 h 5914763"/>
                <a:gd name="connsiteX18" fmla="*/ 3006290 w 5426208"/>
                <a:gd name="connsiteY18" fmla="*/ 2688108 h 5914763"/>
                <a:gd name="connsiteX19" fmla="*/ 2437902 w 5426208"/>
                <a:gd name="connsiteY19" fmla="*/ 1343877 h 5914763"/>
                <a:gd name="connsiteX20" fmla="*/ 2116465 w 5426208"/>
                <a:gd name="connsiteY20" fmla="*/ 557572 h 5914763"/>
                <a:gd name="connsiteX21" fmla="*/ 1945144 w 5426208"/>
                <a:gd name="connsiteY21" fmla="*/ 189667 h 5914763"/>
                <a:gd name="connsiteX22" fmla="*/ 1791527 w 5426208"/>
                <a:gd name="connsiteY22" fmla="*/ 5193 h 5914763"/>
                <a:gd name="connsiteX23" fmla="*/ 1612673 w 5426208"/>
                <a:gd name="connsiteY23" fmla="*/ 383027 h 5914763"/>
                <a:gd name="connsiteX24" fmla="*/ 1504721 w 5426208"/>
                <a:gd name="connsiteY24" fmla="*/ 1131022 h 5914763"/>
                <a:gd name="connsiteX25" fmla="*/ 1919500 w 5426208"/>
                <a:gd name="connsiteY25" fmla="*/ 2460201 h 5914763"/>
                <a:gd name="connsiteX26" fmla="*/ 2511779 w 5426208"/>
                <a:gd name="connsiteY26" fmla="*/ 3627912 h 5914763"/>
                <a:gd name="connsiteX27" fmla="*/ 2507282 w 5426208"/>
                <a:gd name="connsiteY27" fmla="*/ 3794063 h 5914763"/>
                <a:gd name="connsiteX28" fmla="*/ 1259624 w 5426208"/>
                <a:gd name="connsiteY28" fmla="*/ 2281092 h 5914763"/>
                <a:gd name="connsiteX29" fmla="*/ 760003 w 5426208"/>
                <a:gd name="connsiteY29" fmla="*/ 1734337 h 5914763"/>
                <a:gd name="connsiteX30" fmla="*/ 213248 w 5426208"/>
                <a:gd name="connsiteY30" fmla="*/ 1225290 h 5914763"/>
                <a:gd name="connsiteX31" fmla="*/ 213248 w 5426208"/>
                <a:gd name="connsiteY31" fmla="*/ 1357265 h 5914763"/>
                <a:gd name="connsiteX32" fmla="*/ 694015 w 5426208"/>
                <a:gd name="connsiteY32" fmla="*/ 2695871 h 5914763"/>
                <a:gd name="connsiteX33" fmla="*/ 1253280 w 5426208"/>
                <a:gd name="connsiteY33" fmla="*/ 3725831 h 5914763"/>
                <a:gd name="connsiteX34" fmla="*/ 2015715 w 5426208"/>
                <a:gd name="connsiteY34" fmla="*/ 4367133 h 5914763"/>
                <a:gd name="connsiteX35" fmla="*/ 2631307 w 5426208"/>
                <a:gd name="connsiteY35" fmla="*/ 4689586 h 5914763"/>
                <a:gd name="connsiteX36" fmla="*/ 2175214 w 5426208"/>
                <a:gd name="connsiteY36" fmla="*/ 4720389 h 5914763"/>
                <a:gd name="connsiteX37" fmla="*/ 1502268 w 5426208"/>
                <a:gd name="connsiteY37" fmla="*/ 4506356 h 5914763"/>
                <a:gd name="connsiteX38" fmla="*/ 760003 w 5426208"/>
                <a:gd name="connsiteY38" fmla="*/ 3902502 h 5914763"/>
                <a:gd name="connsiteX39" fmla="*/ 260382 w 5426208"/>
                <a:gd name="connsiteY39" fmla="*/ 3006956 h 5914763"/>
                <a:gd name="connsiteX40" fmla="*/ 5859 w 5426208"/>
                <a:gd name="connsiteY40" fmla="*/ 2639310 h 5914763"/>
                <a:gd name="connsiteX41" fmla="*/ 109554 w 5426208"/>
                <a:gd name="connsiteY41" fmla="*/ 3233199 h 5914763"/>
                <a:gd name="connsiteX42" fmla="*/ 420638 w 5426208"/>
                <a:gd name="connsiteY42" fmla="*/ 4637793 h 5914763"/>
                <a:gd name="connsiteX43" fmla="*/ 967661 w 5426208"/>
                <a:gd name="connsiteY43" fmla="*/ 5221244 h 5914763"/>
                <a:gd name="connsiteX44" fmla="*/ 1523574 w 5426208"/>
                <a:gd name="connsiteY44" fmla="*/ 5476778 h 5914763"/>
                <a:gd name="connsiteX45" fmla="*/ 2471273 w 5426208"/>
                <a:gd name="connsiteY45" fmla="*/ 5556930 h 5914763"/>
                <a:gd name="connsiteX46" fmla="*/ 3384948 w 5426208"/>
                <a:gd name="connsiteY46" fmla="*/ 5360404 h 5914763"/>
                <a:gd name="connsiteX47" fmla="*/ 3500869 w 5426208"/>
                <a:gd name="connsiteY47" fmla="*/ 5433545 h 5914763"/>
                <a:gd name="connsiteX48" fmla="*/ 3506134 w 5426208"/>
                <a:gd name="connsiteY48" fmla="*/ 5914763 h 5914763"/>
                <a:gd name="connsiteX0" fmla="*/ 4469964 w 5426208"/>
                <a:gd name="connsiteY0" fmla="*/ 5781273 h 5913008"/>
                <a:gd name="connsiteX1" fmla="*/ 4282215 w 5426208"/>
                <a:gd name="connsiteY1" fmla="*/ 5233518 h 5913008"/>
                <a:gd name="connsiteX2" fmla="*/ 4330110 w 5426208"/>
                <a:gd name="connsiteY2" fmla="*/ 4965459 h 5913008"/>
                <a:gd name="connsiteX3" fmla="*/ 4631881 w 5426208"/>
                <a:gd name="connsiteY3" fmla="*/ 4560473 h 5913008"/>
                <a:gd name="connsiteX4" fmla="*/ 5058626 w 5426208"/>
                <a:gd name="connsiteY4" fmla="*/ 3514248 h 5913008"/>
                <a:gd name="connsiteX5" fmla="*/ 5416844 w 5426208"/>
                <a:gd name="connsiteY5" fmla="*/ 2449019 h 5913008"/>
                <a:gd name="connsiteX6" fmla="*/ 5253752 w 5426208"/>
                <a:gd name="connsiteY6" fmla="*/ 2461219 h 5913008"/>
                <a:gd name="connsiteX7" fmla="*/ 4553133 w 5426208"/>
                <a:gd name="connsiteY7" fmla="*/ 2980736 h 5913008"/>
                <a:gd name="connsiteX8" fmla="*/ 3980892 w 5426208"/>
                <a:gd name="connsiteY8" fmla="*/ 3923889 h 5913008"/>
                <a:gd name="connsiteX9" fmla="*/ 4002122 w 5426208"/>
                <a:gd name="connsiteY9" fmla="*/ 3233791 h 5913008"/>
                <a:gd name="connsiteX10" fmla="*/ 4261463 w 5426208"/>
                <a:gd name="connsiteY10" fmla="*/ 1696577 h 5913008"/>
                <a:gd name="connsiteX11" fmla="*/ 4416873 w 5426208"/>
                <a:gd name="connsiteY11" fmla="*/ 1097037 h 5913008"/>
                <a:gd name="connsiteX12" fmla="*/ 4596120 w 5426208"/>
                <a:gd name="connsiteY12" fmla="*/ 638583 h 5913008"/>
                <a:gd name="connsiteX13" fmla="*/ 4049958 w 5426208"/>
                <a:gd name="connsiteY13" fmla="*/ 912450 h 5913008"/>
                <a:gd name="connsiteX14" fmla="*/ 3488008 w 5426208"/>
                <a:gd name="connsiteY14" fmla="*/ 2028871 h 5913008"/>
                <a:gd name="connsiteX15" fmla="*/ 3287203 w 5426208"/>
                <a:gd name="connsiteY15" fmla="*/ 3122544 h 5913008"/>
                <a:gd name="connsiteX16" fmla="*/ 3292845 w 5426208"/>
                <a:gd name="connsiteY16" fmla="*/ 3806479 h 5913008"/>
                <a:gd name="connsiteX17" fmla="*/ 3192806 w 5426208"/>
                <a:gd name="connsiteY17" fmla="*/ 3556085 h 5913008"/>
                <a:gd name="connsiteX18" fmla="*/ 3006290 w 5426208"/>
                <a:gd name="connsiteY18" fmla="*/ 2686353 h 5913008"/>
                <a:gd name="connsiteX19" fmla="*/ 2437902 w 5426208"/>
                <a:gd name="connsiteY19" fmla="*/ 1342122 h 5913008"/>
                <a:gd name="connsiteX20" fmla="*/ 2116465 w 5426208"/>
                <a:gd name="connsiteY20" fmla="*/ 555817 h 5913008"/>
                <a:gd name="connsiteX21" fmla="*/ 1934158 w 5426208"/>
                <a:gd name="connsiteY21" fmla="*/ 214606 h 5913008"/>
                <a:gd name="connsiteX22" fmla="*/ 1791527 w 5426208"/>
                <a:gd name="connsiteY22" fmla="*/ 3438 h 5913008"/>
                <a:gd name="connsiteX23" fmla="*/ 1612673 w 5426208"/>
                <a:gd name="connsiteY23" fmla="*/ 381272 h 5913008"/>
                <a:gd name="connsiteX24" fmla="*/ 1504721 w 5426208"/>
                <a:gd name="connsiteY24" fmla="*/ 1129267 h 5913008"/>
                <a:gd name="connsiteX25" fmla="*/ 1919500 w 5426208"/>
                <a:gd name="connsiteY25" fmla="*/ 2458446 h 5913008"/>
                <a:gd name="connsiteX26" fmla="*/ 2511779 w 5426208"/>
                <a:gd name="connsiteY26" fmla="*/ 3626157 h 5913008"/>
                <a:gd name="connsiteX27" fmla="*/ 2507282 w 5426208"/>
                <a:gd name="connsiteY27" fmla="*/ 3792308 h 5913008"/>
                <a:gd name="connsiteX28" fmla="*/ 1259624 w 5426208"/>
                <a:gd name="connsiteY28" fmla="*/ 2279337 h 5913008"/>
                <a:gd name="connsiteX29" fmla="*/ 760003 w 5426208"/>
                <a:gd name="connsiteY29" fmla="*/ 1732582 h 5913008"/>
                <a:gd name="connsiteX30" fmla="*/ 213248 w 5426208"/>
                <a:gd name="connsiteY30" fmla="*/ 1223535 h 5913008"/>
                <a:gd name="connsiteX31" fmla="*/ 213248 w 5426208"/>
                <a:gd name="connsiteY31" fmla="*/ 1355510 h 5913008"/>
                <a:gd name="connsiteX32" fmla="*/ 694015 w 5426208"/>
                <a:gd name="connsiteY32" fmla="*/ 2694116 h 5913008"/>
                <a:gd name="connsiteX33" fmla="*/ 1253280 w 5426208"/>
                <a:gd name="connsiteY33" fmla="*/ 3724076 h 5913008"/>
                <a:gd name="connsiteX34" fmla="*/ 2015715 w 5426208"/>
                <a:gd name="connsiteY34" fmla="*/ 4365378 h 5913008"/>
                <a:gd name="connsiteX35" fmla="*/ 2631307 w 5426208"/>
                <a:gd name="connsiteY35" fmla="*/ 4687831 h 5913008"/>
                <a:gd name="connsiteX36" fmla="*/ 2175214 w 5426208"/>
                <a:gd name="connsiteY36" fmla="*/ 4718634 h 5913008"/>
                <a:gd name="connsiteX37" fmla="*/ 1502268 w 5426208"/>
                <a:gd name="connsiteY37" fmla="*/ 4504601 h 5913008"/>
                <a:gd name="connsiteX38" fmla="*/ 760003 w 5426208"/>
                <a:gd name="connsiteY38" fmla="*/ 3900747 h 5913008"/>
                <a:gd name="connsiteX39" fmla="*/ 260382 w 5426208"/>
                <a:gd name="connsiteY39" fmla="*/ 3005201 h 5913008"/>
                <a:gd name="connsiteX40" fmla="*/ 5859 w 5426208"/>
                <a:gd name="connsiteY40" fmla="*/ 2637555 h 5913008"/>
                <a:gd name="connsiteX41" fmla="*/ 109554 w 5426208"/>
                <a:gd name="connsiteY41" fmla="*/ 3231444 h 5913008"/>
                <a:gd name="connsiteX42" fmla="*/ 420638 w 5426208"/>
                <a:gd name="connsiteY42" fmla="*/ 4636038 h 5913008"/>
                <a:gd name="connsiteX43" fmla="*/ 967661 w 5426208"/>
                <a:gd name="connsiteY43" fmla="*/ 5219489 h 5913008"/>
                <a:gd name="connsiteX44" fmla="*/ 1523574 w 5426208"/>
                <a:gd name="connsiteY44" fmla="*/ 5475023 h 5913008"/>
                <a:gd name="connsiteX45" fmla="*/ 2471273 w 5426208"/>
                <a:gd name="connsiteY45" fmla="*/ 5555175 h 5913008"/>
                <a:gd name="connsiteX46" fmla="*/ 3384948 w 5426208"/>
                <a:gd name="connsiteY46" fmla="*/ 5358649 h 5913008"/>
                <a:gd name="connsiteX47" fmla="*/ 3500869 w 5426208"/>
                <a:gd name="connsiteY47" fmla="*/ 5431790 h 5913008"/>
                <a:gd name="connsiteX48" fmla="*/ 3506134 w 5426208"/>
                <a:gd name="connsiteY48" fmla="*/ 5913008 h 5913008"/>
                <a:gd name="connsiteX0" fmla="*/ 4469964 w 5426208"/>
                <a:gd name="connsiteY0" fmla="*/ 5823370 h 5955105"/>
                <a:gd name="connsiteX1" fmla="*/ 4282215 w 5426208"/>
                <a:gd name="connsiteY1" fmla="*/ 5275615 h 5955105"/>
                <a:gd name="connsiteX2" fmla="*/ 4330110 w 5426208"/>
                <a:gd name="connsiteY2" fmla="*/ 5007556 h 5955105"/>
                <a:gd name="connsiteX3" fmla="*/ 4631881 w 5426208"/>
                <a:gd name="connsiteY3" fmla="*/ 4602570 h 5955105"/>
                <a:gd name="connsiteX4" fmla="*/ 5058626 w 5426208"/>
                <a:gd name="connsiteY4" fmla="*/ 3556345 h 5955105"/>
                <a:gd name="connsiteX5" fmla="*/ 5416844 w 5426208"/>
                <a:gd name="connsiteY5" fmla="*/ 2491116 h 5955105"/>
                <a:gd name="connsiteX6" fmla="*/ 5253752 w 5426208"/>
                <a:gd name="connsiteY6" fmla="*/ 2503316 h 5955105"/>
                <a:gd name="connsiteX7" fmla="*/ 4553133 w 5426208"/>
                <a:gd name="connsiteY7" fmla="*/ 3022833 h 5955105"/>
                <a:gd name="connsiteX8" fmla="*/ 3980892 w 5426208"/>
                <a:gd name="connsiteY8" fmla="*/ 3965986 h 5955105"/>
                <a:gd name="connsiteX9" fmla="*/ 4002122 w 5426208"/>
                <a:gd name="connsiteY9" fmla="*/ 3275888 h 5955105"/>
                <a:gd name="connsiteX10" fmla="*/ 4261463 w 5426208"/>
                <a:gd name="connsiteY10" fmla="*/ 1738674 h 5955105"/>
                <a:gd name="connsiteX11" fmla="*/ 4416873 w 5426208"/>
                <a:gd name="connsiteY11" fmla="*/ 1139134 h 5955105"/>
                <a:gd name="connsiteX12" fmla="*/ 4596120 w 5426208"/>
                <a:gd name="connsiteY12" fmla="*/ 680680 h 5955105"/>
                <a:gd name="connsiteX13" fmla="*/ 4049958 w 5426208"/>
                <a:gd name="connsiteY13" fmla="*/ 954547 h 5955105"/>
                <a:gd name="connsiteX14" fmla="*/ 3488008 w 5426208"/>
                <a:gd name="connsiteY14" fmla="*/ 2070968 h 5955105"/>
                <a:gd name="connsiteX15" fmla="*/ 3287203 w 5426208"/>
                <a:gd name="connsiteY15" fmla="*/ 3164641 h 5955105"/>
                <a:gd name="connsiteX16" fmla="*/ 3292845 w 5426208"/>
                <a:gd name="connsiteY16" fmla="*/ 3848576 h 5955105"/>
                <a:gd name="connsiteX17" fmla="*/ 3192806 w 5426208"/>
                <a:gd name="connsiteY17" fmla="*/ 3598182 h 5955105"/>
                <a:gd name="connsiteX18" fmla="*/ 3006290 w 5426208"/>
                <a:gd name="connsiteY18" fmla="*/ 2728450 h 5955105"/>
                <a:gd name="connsiteX19" fmla="*/ 2437902 w 5426208"/>
                <a:gd name="connsiteY19" fmla="*/ 1384219 h 5955105"/>
                <a:gd name="connsiteX20" fmla="*/ 2116465 w 5426208"/>
                <a:gd name="connsiteY20" fmla="*/ 597914 h 5955105"/>
                <a:gd name="connsiteX21" fmla="*/ 1934158 w 5426208"/>
                <a:gd name="connsiteY21" fmla="*/ 256703 h 5955105"/>
                <a:gd name="connsiteX22" fmla="*/ 1791527 w 5426208"/>
                <a:gd name="connsiteY22" fmla="*/ 45535 h 5955105"/>
                <a:gd name="connsiteX23" fmla="*/ 1504721 w 5426208"/>
                <a:gd name="connsiteY23" fmla="*/ 1171364 h 5955105"/>
                <a:gd name="connsiteX24" fmla="*/ 1919500 w 5426208"/>
                <a:gd name="connsiteY24" fmla="*/ 2500543 h 5955105"/>
                <a:gd name="connsiteX25" fmla="*/ 2511779 w 5426208"/>
                <a:gd name="connsiteY25" fmla="*/ 3668254 h 5955105"/>
                <a:gd name="connsiteX26" fmla="*/ 2507282 w 5426208"/>
                <a:gd name="connsiteY26" fmla="*/ 3834405 h 5955105"/>
                <a:gd name="connsiteX27" fmla="*/ 1259624 w 5426208"/>
                <a:gd name="connsiteY27" fmla="*/ 2321434 h 5955105"/>
                <a:gd name="connsiteX28" fmla="*/ 760003 w 5426208"/>
                <a:gd name="connsiteY28" fmla="*/ 1774679 h 5955105"/>
                <a:gd name="connsiteX29" fmla="*/ 213248 w 5426208"/>
                <a:gd name="connsiteY29" fmla="*/ 1265632 h 5955105"/>
                <a:gd name="connsiteX30" fmla="*/ 213248 w 5426208"/>
                <a:gd name="connsiteY30" fmla="*/ 1397607 h 5955105"/>
                <a:gd name="connsiteX31" fmla="*/ 694015 w 5426208"/>
                <a:gd name="connsiteY31" fmla="*/ 2736213 h 5955105"/>
                <a:gd name="connsiteX32" fmla="*/ 1253280 w 5426208"/>
                <a:gd name="connsiteY32" fmla="*/ 3766173 h 5955105"/>
                <a:gd name="connsiteX33" fmla="*/ 2015715 w 5426208"/>
                <a:gd name="connsiteY33" fmla="*/ 4407475 h 5955105"/>
                <a:gd name="connsiteX34" fmla="*/ 2631307 w 5426208"/>
                <a:gd name="connsiteY34" fmla="*/ 4729928 h 5955105"/>
                <a:gd name="connsiteX35" fmla="*/ 2175214 w 5426208"/>
                <a:gd name="connsiteY35" fmla="*/ 4760731 h 5955105"/>
                <a:gd name="connsiteX36" fmla="*/ 1502268 w 5426208"/>
                <a:gd name="connsiteY36" fmla="*/ 4546698 h 5955105"/>
                <a:gd name="connsiteX37" fmla="*/ 760003 w 5426208"/>
                <a:gd name="connsiteY37" fmla="*/ 3942844 h 5955105"/>
                <a:gd name="connsiteX38" fmla="*/ 260382 w 5426208"/>
                <a:gd name="connsiteY38" fmla="*/ 3047298 h 5955105"/>
                <a:gd name="connsiteX39" fmla="*/ 5859 w 5426208"/>
                <a:gd name="connsiteY39" fmla="*/ 2679652 h 5955105"/>
                <a:gd name="connsiteX40" fmla="*/ 109554 w 5426208"/>
                <a:gd name="connsiteY40" fmla="*/ 3273541 h 5955105"/>
                <a:gd name="connsiteX41" fmla="*/ 420638 w 5426208"/>
                <a:gd name="connsiteY41" fmla="*/ 4678135 h 5955105"/>
                <a:gd name="connsiteX42" fmla="*/ 967661 w 5426208"/>
                <a:gd name="connsiteY42" fmla="*/ 5261586 h 5955105"/>
                <a:gd name="connsiteX43" fmla="*/ 1523574 w 5426208"/>
                <a:gd name="connsiteY43" fmla="*/ 5517120 h 5955105"/>
                <a:gd name="connsiteX44" fmla="*/ 2471273 w 5426208"/>
                <a:gd name="connsiteY44" fmla="*/ 5597272 h 5955105"/>
                <a:gd name="connsiteX45" fmla="*/ 3384948 w 5426208"/>
                <a:gd name="connsiteY45" fmla="*/ 5400746 h 5955105"/>
                <a:gd name="connsiteX46" fmla="*/ 3500869 w 5426208"/>
                <a:gd name="connsiteY46" fmla="*/ 5473887 h 5955105"/>
                <a:gd name="connsiteX47" fmla="*/ 3506134 w 5426208"/>
                <a:gd name="connsiteY47" fmla="*/ 5955105 h 5955105"/>
                <a:gd name="connsiteX0" fmla="*/ 4469964 w 5426208"/>
                <a:gd name="connsiteY0" fmla="*/ 5830286 h 5962021"/>
                <a:gd name="connsiteX1" fmla="*/ 4282215 w 5426208"/>
                <a:gd name="connsiteY1" fmla="*/ 5282531 h 5962021"/>
                <a:gd name="connsiteX2" fmla="*/ 4330110 w 5426208"/>
                <a:gd name="connsiteY2" fmla="*/ 5014472 h 5962021"/>
                <a:gd name="connsiteX3" fmla="*/ 4631881 w 5426208"/>
                <a:gd name="connsiteY3" fmla="*/ 4609486 h 5962021"/>
                <a:gd name="connsiteX4" fmla="*/ 5058626 w 5426208"/>
                <a:gd name="connsiteY4" fmla="*/ 3563261 h 5962021"/>
                <a:gd name="connsiteX5" fmla="*/ 5416844 w 5426208"/>
                <a:gd name="connsiteY5" fmla="*/ 2498032 h 5962021"/>
                <a:gd name="connsiteX6" fmla="*/ 5253752 w 5426208"/>
                <a:gd name="connsiteY6" fmla="*/ 2510232 h 5962021"/>
                <a:gd name="connsiteX7" fmla="*/ 4553133 w 5426208"/>
                <a:gd name="connsiteY7" fmla="*/ 3029749 h 5962021"/>
                <a:gd name="connsiteX8" fmla="*/ 3980892 w 5426208"/>
                <a:gd name="connsiteY8" fmla="*/ 3972902 h 5962021"/>
                <a:gd name="connsiteX9" fmla="*/ 4002122 w 5426208"/>
                <a:gd name="connsiteY9" fmla="*/ 3282804 h 5962021"/>
                <a:gd name="connsiteX10" fmla="*/ 4261463 w 5426208"/>
                <a:gd name="connsiteY10" fmla="*/ 1745590 h 5962021"/>
                <a:gd name="connsiteX11" fmla="*/ 4416873 w 5426208"/>
                <a:gd name="connsiteY11" fmla="*/ 1146050 h 5962021"/>
                <a:gd name="connsiteX12" fmla="*/ 4596120 w 5426208"/>
                <a:gd name="connsiteY12" fmla="*/ 687596 h 5962021"/>
                <a:gd name="connsiteX13" fmla="*/ 4049958 w 5426208"/>
                <a:gd name="connsiteY13" fmla="*/ 961463 h 5962021"/>
                <a:gd name="connsiteX14" fmla="*/ 3488008 w 5426208"/>
                <a:gd name="connsiteY14" fmla="*/ 2077884 h 5962021"/>
                <a:gd name="connsiteX15" fmla="*/ 3287203 w 5426208"/>
                <a:gd name="connsiteY15" fmla="*/ 3171557 h 5962021"/>
                <a:gd name="connsiteX16" fmla="*/ 3292845 w 5426208"/>
                <a:gd name="connsiteY16" fmla="*/ 3855492 h 5962021"/>
                <a:gd name="connsiteX17" fmla="*/ 3192806 w 5426208"/>
                <a:gd name="connsiteY17" fmla="*/ 3605098 h 5962021"/>
                <a:gd name="connsiteX18" fmla="*/ 3006290 w 5426208"/>
                <a:gd name="connsiteY18" fmla="*/ 2735366 h 5962021"/>
                <a:gd name="connsiteX19" fmla="*/ 2437902 w 5426208"/>
                <a:gd name="connsiteY19" fmla="*/ 1391135 h 5962021"/>
                <a:gd name="connsiteX20" fmla="*/ 2116465 w 5426208"/>
                <a:gd name="connsiteY20" fmla="*/ 604830 h 5962021"/>
                <a:gd name="connsiteX21" fmla="*/ 1934158 w 5426208"/>
                <a:gd name="connsiteY21" fmla="*/ 263619 h 5962021"/>
                <a:gd name="connsiteX22" fmla="*/ 1759700 w 5426208"/>
                <a:gd name="connsiteY22" fmla="*/ 44801 h 5962021"/>
                <a:gd name="connsiteX23" fmla="*/ 1504721 w 5426208"/>
                <a:gd name="connsiteY23" fmla="*/ 1178280 h 5962021"/>
                <a:gd name="connsiteX24" fmla="*/ 1919500 w 5426208"/>
                <a:gd name="connsiteY24" fmla="*/ 2507459 h 5962021"/>
                <a:gd name="connsiteX25" fmla="*/ 2511779 w 5426208"/>
                <a:gd name="connsiteY25" fmla="*/ 3675170 h 5962021"/>
                <a:gd name="connsiteX26" fmla="*/ 2507282 w 5426208"/>
                <a:gd name="connsiteY26" fmla="*/ 3841321 h 5962021"/>
                <a:gd name="connsiteX27" fmla="*/ 1259624 w 5426208"/>
                <a:gd name="connsiteY27" fmla="*/ 2328350 h 5962021"/>
                <a:gd name="connsiteX28" fmla="*/ 760003 w 5426208"/>
                <a:gd name="connsiteY28" fmla="*/ 1781595 h 5962021"/>
                <a:gd name="connsiteX29" fmla="*/ 213248 w 5426208"/>
                <a:gd name="connsiteY29" fmla="*/ 1272548 h 5962021"/>
                <a:gd name="connsiteX30" fmla="*/ 213248 w 5426208"/>
                <a:gd name="connsiteY30" fmla="*/ 1404523 h 5962021"/>
                <a:gd name="connsiteX31" fmla="*/ 694015 w 5426208"/>
                <a:gd name="connsiteY31" fmla="*/ 2743129 h 5962021"/>
                <a:gd name="connsiteX32" fmla="*/ 1253280 w 5426208"/>
                <a:gd name="connsiteY32" fmla="*/ 3773089 h 5962021"/>
                <a:gd name="connsiteX33" fmla="*/ 2015715 w 5426208"/>
                <a:gd name="connsiteY33" fmla="*/ 4414391 h 5962021"/>
                <a:gd name="connsiteX34" fmla="*/ 2631307 w 5426208"/>
                <a:gd name="connsiteY34" fmla="*/ 4736844 h 5962021"/>
                <a:gd name="connsiteX35" fmla="*/ 2175214 w 5426208"/>
                <a:gd name="connsiteY35" fmla="*/ 4767647 h 5962021"/>
                <a:gd name="connsiteX36" fmla="*/ 1502268 w 5426208"/>
                <a:gd name="connsiteY36" fmla="*/ 4553614 h 5962021"/>
                <a:gd name="connsiteX37" fmla="*/ 760003 w 5426208"/>
                <a:gd name="connsiteY37" fmla="*/ 3949760 h 5962021"/>
                <a:gd name="connsiteX38" fmla="*/ 260382 w 5426208"/>
                <a:gd name="connsiteY38" fmla="*/ 3054214 h 5962021"/>
                <a:gd name="connsiteX39" fmla="*/ 5859 w 5426208"/>
                <a:gd name="connsiteY39" fmla="*/ 2686568 h 5962021"/>
                <a:gd name="connsiteX40" fmla="*/ 109554 w 5426208"/>
                <a:gd name="connsiteY40" fmla="*/ 3280457 h 5962021"/>
                <a:gd name="connsiteX41" fmla="*/ 420638 w 5426208"/>
                <a:gd name="connsiteY41" fmla="*/ 4685051 h 5962021"/>
                <a:gd name="connsiteX42" fmla="*/ 967661 w 5426208"/>
                <a:gd name="connsiteY42" fmla="*/ 5268502 h 5962021"/>
                <a:gd name="connsiteX43" fmla="*/ 1523574 w 5426208"/>
                <a:gd name="connsiteY43" fmla="*/ 5524036 h 5962021"/>
                <a:gd name="connsiteX44" fmla="*/ 2471273 w 5426208"/>
                <a:gd name="connsiteY44" fmla="*/ 5604188 h 5962021"/>
                <a:gd name="connsiteX45" fmla="*/ 3384948 w 5426208"/>
                <a:gd name="connsiteY45" fmla="*/ 5407662 h 5962021"/>
                <a:gd name="connsiteX46" fmla="*/ 3500869 w 5426208"/>
                <a:gd name="connsiteY46" fmla="*/ 5480803 h 5962021"/>
                <a:gd name="connsiteX47" fmla="*/ 3506134 w 5426208"/>
                <a:gd name="connsiteY47" fmla="*/ 5962021 h 5962021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3006290 w 5426208"/>
                <a:gd name="connsiteY18" fmla="*/ 2753102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2964295 w 5426208"/>
                <a:gd name="connsiteY18" fmla="*/ 2747898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2932473 w 5426208"/>
                <a:gd name="connsiteY18" fmla="*/ 2740246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36 h 5979771"/>
                <a:gd name="connsiteX1" fmla="*/ 4282215 w 5426208"/>
                <a:gd name="connsiteY1" fmla="*/ 5300281 h 5979771"/>
                <a:gd name="connsiteX2" fmla="*/ 4330110 w 5426208"/>
                <a:gd name="connsiteY2" fmla="*/ 5032222 h 5979771"/>
                <a:gd name="connsiteX3" fmla="*/ 4631881 w 5426208"/>
                <a:gd name="connsiteY3" fmla="*/ 4627236 h 5979771"/>
                <a:gd name="connsiteX4" fmla="*/ 5058626 w 5426208"/>
                <a:gd name="connsiteY4" fmla="*/ 3581011 h 5979771"/>
                <a:gd name="connsiteX5" fmla="*/ 5416844 w 5426208"/>
                <a:gd name="connsiteY5" fmla="*/ 2515782 h 5979771"/>
                <a:gd name="connsiteX6" fmla="*/ 5253752 w 5426208"/>
                <a:gd name="connsiteY6" fmla="*/ 2527982 h 5979771"/>
                <a:gd name="connsiteX7" fmla="*/ 4553133 w 5426208"/>
                <a:gd name="connsiteY7" fmla="*/ 3047499 h 5979771"/>
                <a:gd name="connsiteX8" fmla="*/ 3980892 w 5426208"/>
                <a:gd name="connsiteY8" fmla="*/ 3990652 h 5979771"/>
                <a:gd name="connsiteX9" fmla="*/ 4002122 w 5426208"/>
                <a:gd name="connsiteY9" fmla="*/ 3300554 h 5979771"/>
                <a:gd name="connsiteX10" fmla="*/ 4261463 w 5426208"/>
                <a:gd name="connsiteY10" fmla="*/ 1763340 h 5979771"/>
                <a:gd name="connsiteX11" fmla="*/ 4416873 w 5426208"/>
                <a:gd name="connsiteY11" fmla="*/ 1163800 h 5979771"/>
                <a:gd name="connsiteX12" fmla="*/ 4596120 w 5426208"/>
                <a:gd name="connsiteY12" fmla="*/ 705346 h 5979771"/>
                <a:gd name="connsiteX13" fmla="*/ 4049958 w 5426208"/>
                <a:gd name="connsiteY13" fmla="*/ 979213 h 5979771"/>
                <a:gd name="connsiteX14" fmla="*/ 3488008 w 5426208"/>
                <a:gd name="connsiteY14" fmla="*/ 2095634 h 5979771"/>
                <a:gd name="connsiteX15" fmla="*/ 3287203 w 5426208"/>
                <a:gd name="connsiteY15" fmla="*/ 3189307 h 5979771"/>
                <a:gd name="connsiteX16" fmla="*/ 3292845 w 5426208"/>
                <a:gd name="connsiteY16" fmla="*/ 3873242 h 5979771"/>
                <a:gd name="connsiteX17" fmla="*/ 3192806 w 5426208"/>
                <a:gd name="connsiteY17" fmla="*/ 3622848 h 5979771"/>
                <a:gd name="connsiteX18" fmla="*/ 2932473 w 5426208"/>
                <a:gd name="connsiteY18" fmla="*/ 2740260 h 5979771"/>
                <a:gd name="connsiteX19" fmla="*/ 2399382 w 5426208"/>
                <a:gd name="connsiteY19" fmla="*/ 1409403 h 5979771"/>
                <a:gd name="connsiteX20" fmla="*/ 1934158 w 5426208"/>
                <a:gd name="connsiteY20" fmla="*/ 281369 h 5979771"/>
                <a:gd name="connsiteX21" fmla="*/ 1759700 w 5426208"/>
                <a:gd name="connsiteY21" fmla="*/ 62551 h 5979771"/>
                <a:gd name="connsiteX22" fmla="*/ 1504721 w 5426208"/>
                <a:gd name="connsiteY22" fmla="*/ 1196030 h 5979771"/>
                <a:gd name="connsiteX23" fmla="*/ 1919500 w 5426208"/>
                <a:gd name="connsiteY23" fmla="*/ 2525209 h 5979771"/>
                <a:gd name="connsiteX24" fmla="*/ 2511779 w 5426208"/>
                <a:gd name="connsiteY24" fmla="*/ 3692920 h 5979771"/>
                <a:gd name="connsiteX25" fmla="*/ 2507282 w 5426208"/>
                <a:gd name="connsiteY25" fmla="*/ 3859071 h 5979771"/>
                <a:gd name="connsiteX26" fmla="*/ 1259624 w 5426208"/>
                <a:gd name="connsiteY26" fmla="*/ 2346100 h 5979771"/>
                <a:gd name="connsiteX27" fmla="*/ 760003 w 5426208"/>
                <a:gd name="connsiteY27" fmla="*/ 1799345 h 5979771"/>
                <a:gd name="connsiteX28" fmla="*/ 213248 w 5426208"/>
                <a:gd name="connsiteY28" fmla="*/ 1290298 h 5979771"/>
                <a:gd name="connsiteX29" fmla="*/ 213248 w 5426208"/>
                <a:gd name="connsiteY29" fmla="*/ 1422273 h 5979771"/>
                <a:gd name="connsiteX30" fmla="*/ 694015 w 5426208"/>
                <a:gd name="connsiteY30" fmla="*/ 2760879 h 5979771"/>
                <a:gd name="connsiteX31" fmla="*/ 1253280 w 5426208"/>
                <a:gd name="connsiteY31" fmla="*/ 3790839 h 5979771"/>
                <a:gd name="connsiteX32" fmla="*/ 2015715 w 5426208"/>
                <a:gd name="connsiteY32" fmla="*/ 4432141 h 5979771"/>
                <a:gd name="connsiteX33" fmla="*/ 2631307 w 5426208"/>
                <a:gd name="connsiteY33" fmla="*/ 4754594 h 5979771"/>
                <a:gd name="connsiteX34" fmla="*/ 2175214 w 5426208"/>
                <a:gd name="connsiteY34" fmla="*/ 4785397 h 5979771"/>
                <a:gd name="connsiteX35" fmla="*/ 1502268 w 5426208"/>
                <a:gd name="connsiteY35" fmla="*/ 4571364 h 5979771"/>
                <a:gd name="connsiteX36" fmla="*/ 760003 w 5426208"/>
                <a:gd name="connsiteY36" fmla="*/ 3967510 h 5979771"/>
                <a:gd name="connsiteX37" fmla="*/ 260382 w 5426208"/>
                <a:gd name="connsiteY37" fmla="*/ 3071964 h 5979771"/>
                <a:gd name="connsiteX38" fmla="*/ 5859 w 5426208"/>
                <a:gd name="connsiteY38" fmla="*/ 2704318 h 5979771"/>
                <a:gd name="connsiteX39" fmla="*/ 109554 w 5426208"/>
                <a:gd name="connsiteY39" fmla="*/ 3298207 h 5979771"/>
                <a:gd name="connsiteX40" fmla="*/ 420638 w 5426208"/>
                <a:gd name="connsiteY40" fmla="*/ 4702801 h 5979771"/>
                <a:gd name="connsiteX41" fmla="*/ 967661 w 5426208"/>
                <a:gd name="connsiteY41" fmla="*/ 5286252 h 5979771"/>
                <a:gd name="connsiteX42" fmla="*/ 1523574 w 5426208"/>
                <a:gd name="connsiteY42" fmla="*/ 5541786 h 5979771"/>
                <a:gd name="connsiteX43" fmla="*/ 2471273 w 5426208"/>
                <a:gd name="connsiteY43" fmla="*/ 5621938 h 5979771"/>
                <a:gd name="connsiteX44" fmla="*/ 3384948 w 5426208"/>
                <a:gd name="connsiteY44" fmla="*/ 5425412 h 5979771"/>
                <a:gd name="connsiteX45" fmla="*/ 3500869 w 5426208"/>
                <a:gd name="connsiteY45" fmla="*/ 5498553 h 5979771"/>
                <a:gd name="connsiteX46" fmla="*/ 3506134 w 5426208"/>
                <a:gd name="connsiteY46" fmla="*/ 5979771 h 5979771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596120 w 5426208"/>
                <a:gd name="connsiteY12" fmla="*/ 689122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81760 w 5426208"/>
                <a:gd name="connsiteY10" fmla="*/ 1853260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40105 w 5426208"/>
                <a:gd name="connsiteY9" fmla="*/ 3319391 h 5963547"/>
                <a:gd name="connsiteX10" fmla="*/ 4281760 w 5426208"/>
                <a:gd name="connsiteY10" fmla="*/ 1853260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043"/>
                <a:gd name="connsiteY0" fmla="*/ 5831812 h 5963547"/>
                <a:gd name="connsiteX1" fmla="*/ 4282215 w 5426043"/>
                <a:gd name="connsiteY1" fmla="*/ 5284057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82215 w 5426043"/>
                <a:gd name="connsiteY1" fmla="*/ 5284057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3623 w 5426043"/>
                <a:gd name="connsiteY2" fmla="*/ 4952955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3623 w 5426043"/>
                <a:gd name="connsiteY2" fmla="*/ 495295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286673 w 5426043"/>
                <a:gd name="connsiteY2" fmla="*/ 489967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361304 w 5426043"/>
                <a:gd name="connsiteY0" fmla="*/ 5609304 h 5963547"/>
                <a:gd name="connsiteX1" fmla="*/ 4231131 w 5426043"/>
                <a:gd name="connsiteY1" fmla="*/ 5215361 h 5963547"/>
                <a:gd name="connsiteX2" fmla="*/ 4286673 w 5426043"/>
                <a:gd name="connsiteY2" fmla="*/ 489967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384948 w 5426043"/>
                <a:gd name="connsiteY44" fmla="*/ 5409188 h 5806634"/>
                <a:gd name="connsiteX45" fmla="*/ 3500869 w 5426043"/>
                <a:gd name="connsiteY45" fmla="*/ 5482329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500869 w 5426043"/>
                <a:gd name="connsiteY45" fmla="*/ 5482329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394077 w 5426043"/>
                <a:gd name="connsiteY45" fmla="*/ 5495193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457681 w 5426043"/>
                <a:gd name="connsiteY45" fmla="*/ 5473536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57681 w 5426043"/>
                <a:gd name="connsiteY45" fmla="*/ 5473536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286673 w 5426043"/>
                <a:gd name="connsiteY2" fmla="*/ 4899675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286673 w 5426043"/>
                <a:gd name="connsiteY2" fmla="*/ 4899675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340194 w 5426043"/>
                <a:gd name="connsiteY2" fmla="*/ 4947008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385780 w 5426043"/>
                <a:gd name="connsiteY2" fmla="*/ 4979973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0534 w 5426043"/>
                <a:gd name="connsiteY8" fmla="*/ 4135949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99905 w 5426043"/>
                <a:gd name="connsiteY9" fmla="*/ 329878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99905 w 5426043"/>
                <a:gd name="connsiteY9" fmla="*/ 329878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311855 w 5426043"/>
                <a:gd name="connsiteY16" fmla="*/ 3851780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486 w 5426225"/>
                <a:gd name="connsiteY0" fmla="*/ 5609304 h 5820250"/>
                <a:gd name="connsiteX1" fmla="*/ 4231313 w 5426225"/>
                <a:gd name="connsiteY1" fmla="*/ 5215361 h 5820250"/>
                <a:gd name="connsiteX2" fmla="*/ 4436133 w 5426225"/>
                <a:gd name="connsiteY2" fmla="*/ 4908219 h 5820250"/>
                <a:gd name="connsiteX3" fmla="*/ 4779728 w 5426225"/>
                <a:gd name="connsiteY3" fmla="*/ 4491709 h 5820250"/>
                <a:gd name="connsiteX4" fmla="*/ 5058808 w 5426225"/>
                <a:gd name="connsiteY4" fmla="*/ 3564787 h 5820250"/>
                <a:gd name="connsiteX5" fmla="*/ 5417026 w 5426225"/>
                <a:gd name="connsiteY5" fmla="*/ 2499558 h 5820250"/>
                <a:gd name="connsiteX6" fmla="*/ 5253934 w 5426225"/>
                <a:gd name="connsiteY6" fmla="*/ 2511758 h 5820250"/>
                <a:gd name="connsiteX7" fmla="*/ 4564682 w 5426225"/>
                <a:gd name="connsiteY7" fmla="*/ 3073666 h 5820250"/>
                <a:gd name="connsiteX8" fmla="*/ 4046251 w 5426225"/>
                <a:gd name="connsiteY8" fmla="*/ 4126147 h 5820250"/>
                <a:gd name="connsiteX9" fmla="*/ 4100087 w 5426225"/>
                <a:gd name="connsiteY9" fmla="*/ 3298781 h 5820250"/>
                <a:gd name="connsiteX10" fmla="*/ 4281942 w 5426225"/>
                <a:gd name="connsiteY10" fmla="*/ 1853260 h 5820250"/>
                <a:gd name="connsiteX11" fmla="*/ 4417055 w 5426225"/>
                <a:gd name="connsiteY11" fmla="*/ 1147576 h 5820250"/>
                <a:gd name="connsiteX12" fmla="*/ 4484715 w 5426225"/>
                <a:gd name="connsiteY12" fmla="*/ 653647 h 5820250"/>
                <a:gd name="connsiteX13" fmla="*/ 4063573 w 5426225"/>
                <a:gd name="connsiteY13" fmla="*/ 1013087 h 5820250"/>
                <a:gd name="connsiteX14" fmla="*/ 3488190 w 5426225"/>
                <a:gd name="connsiteY14" fmla="*/ 2079410 h 5820250"/>
                <a:gd name="connsiteX15" fmla="*/ 3287385 w 5426225"/>
                <a:gd name="connsiteY15" fmla="*/ 3173083 h 5820250"/>
                <a:gd name="connsiteX16" fmla="*/ 3312037 w 5426225"/>
                <a:gd name="connsiteY16" fmla="*/ 3851780 h 5820250"/>
                <a:gd name="connsiteX17" fmla="*/ 3192988 w 5426225"/>
                <a:gd name="connsiteY17" fmla="*/ 3606624 h 5820250"/>
                <a:gd name="connsiteX18" fmla="*/ 2932655 w 5426225"/>
                <a:gd name="connsiteY18" fmla="*/ 2724036 h 5820250"/>
                <a:gd name="connsiteX19" fmla="*/ 2399564 w 5426225"/>
                <a:gd name="connsiteY19" fmla="*/ 1393179 h 5820250"/>
                <a:gd name="connsiteX20" fmla="*/ 1918243 w 5426225"/>
                <a:gd name="connsiteY20" fmla="*/ 334605 h 5820250"/>
                <a:gd name="connsiteX21" fmla="*/ 1759882 w 5426225"/>
                <a:gd name="connsiteY21" fmla="*/ 46327 h 5820250"/>
                <a:gd name="connsiteX22" fmla="*/ 1504903 w 5426225"/>
                <a:gd name="connsiteY22" fmla="*/ 1179806 h 5820250"/>
                <a:gd name="connsiteX23" fmla="*/ 1919682 w 5426225"/>
                <a:gd name="connsiteY23" fmla="*/ 2508985 h 5820250"/>
                <a:gd name="connsiteX24" fmla="*/ 2511961 w 5426225"/>
                <a:gd name="connsiteY24" fmla="*/ 3676696 h 5820250"/>
                <a:gd name="connsiteX25" fmla="*/ 2507464 w 5426225"/>
                <a:gd name="connsiteY25" fmla="*/ 3842847 h 5820250"/>
                <a:gd name="connsiteX26" fmla="*/ 1259806 w 5426225"/>
                <a:gd name="connsiteY26" fmla="*/ 2329876 h 5820250"/>
                <a:gd name="connsiteX27" fmla="*/ 760185 w 5426225"/>
                <a:gd name="connsiteY27" fmla="*/ 1783121 h 5820250"/>
                <a:gd name="connsiteX28" fmla="*/ 213430 w 5426225"/>
                <a:gd name="connsiteY28" fmla="*/ 1274074 h 5820250"/>
                <a:gd name="connsiteX29" fmla="*/ 213430 w 5426225"/>
                <a:gd name="connsiteY29" fmla="*/ 1406049 h 5820250"/>
                <a:gd name="connsiteX30" fmla="*/ 694197 w 5426225"/>
                <a:gd name="connsiteY30" fmla="*/ 2744655 h 5820250"/>
                <a:gd name="connsiteX31" fmla="*/ 1253462 w 5426225"/>
                <a:gd name="connsiteY31" fmla="*/ 3774615 h 5820250"/>
                <a:gd name="connsiteX32" fmla="*/ 2015897 w 5426225"/>
                <a:gd name="connsiteY32" fmla="*/ 4415917 h 5820250"/>
                <a:gd name="connsiteX33" fmla="*/ 2631489 w 5426225"/>
                <a:gd name="connsiteY33" fmla="*/ 4738370 h 5820250"/>
                <a:gd name="connsiteX34" fmla="*/ 2175396 w 5426225"/>
                <a:gd name="connsiteY34" fmla="*/ 4769173 h 5820250"/>
                <a:gd name="connsiteX35" fmla="*/ 1502450 w 5426225"/>
                <a:gd name="connsiteY35" fmla="*/ 4555140 h 5820250"/>
                <a:gd name="connsiteX36" fmla="*/ 760185 w 5426225"/>
                <a:gd name="connsiteY36" fmla="*/ 3951286 h 5820250"/>
                <a:gd name="connsiteX37" fmla="*/ 260564 w 5426225"/>
                <a:gd name="connsiteY37" fmla="*/ 3055740 h 5820250"/>
                <a:gd name="connsiteX38" fmla="*/ 6041 w 5426225"/>
                <a:gd name="connsiteY38" fmla="*/ 2688094 h 5820250"/>
                <a:gd name="connsiteX39" fmla="*/ 109736 w 5426225"/>
                <a:gd name="connsiteY39" fmla="*/ 3281983 h 5820250"/>
                <a:gd name="connsiteX40" fmla="*/ 437514 w 5426225"/>
                <a:gd name="connsiteY40" fmla="*/ 4566106 h 5820250"/>
                <a:gd name="connsiteX41" fmla="*/ 967843 w 5426225"/>
                <a:gd name="connsiteY41" fmla="*/ 5270028 h 5820250"/>
                <a:gd name="connsiteX42" fmla="*/ 1523756 w 5426225"/>
                <a:gd name="connsiteY42" fmla="*/ 5525562 h 5820250"/>
                <a:gd name="connsiteX43" fmla="*/ 2471455 w 5426225"/>
                <a:gd name="connsiteY43" fmla="*/ 5605714 h 5820250"/>
                <a:gd name="connsiteX44" fmla="*/ 3243083 w 5426225"/>
                <a:gd name="connsiteY44" fmla="*/ 5427626 h 5820250"/>
                <a:gd name="connsiteX45" fmla="*/ 3410128 w 5426225"/>
                <a:gd name="connsiteY45" fmla="*/ 5523928 h 5820250"/>
                <a:gd name="connsiteX46" fmla="*/ 3455644 w 5426225"/>
                <a:gd name="connsiteY46" fmla="*/ 5820249 h 5820250"/>
                <a:gd name="connsiteX0" fmla="*/ 4361486 w 5426225"/>
                <a:gd name="connsiteY0" fmla="*/ 5609304 h 5820250"/>
                <a:gd name="connsiteX1" fmla="*/ 4231313 w 5426225"/>
                <a:gd name="connsiteY1" fmla="*/ 5215361 h 5820250"/>
                <a:gd name="connsiteX2" fmla="*/ 4436133 w 5426225"/>
                <a:gd name="connsiteY2" fmla="*/ 4908219 h 5820250"/>
                <a:gd name="connsiteX3" fmla="*/ 4779728 w 5426225"/>
                <a:gd name="connsiteY3" fmla="*/ 4491709 h 5820250"/>
                <a:gd name="connsiteX4" fmla="*/ 5058808 w 5426225"/>
                <a:gd name="connsiteY4" fmla="*/ 3564787 h 5820250"/>
                <a:gd name="connsiteX5" fmla="*/ 5417026 w 5426225"/>
                <a:gd name="connsiteY5" fmla="*/ 2499558 h 5820250"/>
                <a:gd name="connsiteX6" fmla="*/ 5253934 w 5426225"/>
                <a:gd name="connsiteY6" fmla="*/ 2511758 h 5820250"/>
                <a:gd name="connsiteX7" fmla="*/ 4564682 w 5426225"/>
                <a:gd name="connsiteY7" fmla="*/ 3073666 h 5820250"/>
                <a:gd name="connsiteX8" fmla="*/ 4046251 w 5426225"/>
                <a:gd name="connsiteY8" fmla="*/ 4126147 h 5820250"/>
                <a:gd name="connsiteX9" fmla="*/ 4100087 w 5426225"/>
                <a:gd name="connsiteY9" fmla="*/ 3298781 h 5820250"/>
                <a:gd name="connsiteX10" fmla="*/ 4281942 w 5426225"/>
                <a:gd name="connsiteY10" fmla="*/ 1853260 h 5820250"/>
                <a:gd name="connsiteX11" fmla="*/ 4417055 w 5426225"/>
                <a:gd name="connsiteY11" fmla="*/ 1147576 h 5820250"/>
                <a:gd name="connsiteX12" fmla="*/ 4484715 w 5426225"/>
                <a:gd name="connsiteY12" fmla="*/ 653647 h 5820250"/>
                <a:gd name="connsiteX13" fmla="*/ 4063573 w 5426225"/>
                <a:gd name="connsiteY13" fmla="*/ 1013087 h 5820250"/>
                <a:gd name="connsiteX14" fmla="*/ 3488190 w 5426225"/>
                <a:gd name="connsiteY14" fmla="*/ 2079410 h 5820250"/>
                <a:gd name="connsiteX15" fmla="*/ 3287385 w 5426225"/>
                <a:gd name="connsiteY15" fmla="*/ 3173083 h 5820250"/>
                <a:gd name="connsiteX16" fmla="*/ 3312037 w 5426225"/>
                <a:gd name="connsiteY16" fmla="*/ 3851780 h 5820250"/>
                <a:gd name="connsiteX17" fmla="*/ 3192988 w 5426225"/>
                <a:gd name="connsiteY17" fmla="*/ 3606624 h 5820250"/>
                <a:gd name="connsiteX18" fmla="*/ 2932655 w 5426225"/>
                <a:gd name="connsiteY18" fmla="*/ 2724036 h 5820250"/>
                <a:gd name="connsiteX19" fmla="*/ 2399564 w 5426225"/>
                <a:gd name="connsiteY19" fmla="*/ 1393179 h 5820250"/>
                <a:gd name="connsiteX20" fmla="*/ 1918243 w 5426225"/>
                <a:gd name="connsiteY20" fmla="*/ 334605 h 5820250"/>
                <a:gd name="connsiteX21" fmla="*/ 1759882 w 5426225"/>
                <a:gd name="connsiteY21" fmla="*/ 46327 h 5820250"/>
                <a:gd name="connsiteX22" fmla="*/ 1504903 w 5426225"/>
                <a:gd name="connsiteY22" fmla="*/ 1179806 h 5820250"/>
                <a:gd name="connsiteX23" fmla="*/ 1919682 w 5426225"/>
                <a:gd name="connsiteY23" fmla="*/ 2508985 h 5820250"/>
                <a:gd name="connsiteX24" fmla="*/ 2511961 w 5426225"/>
                <a:gd name="connsiteY24" fmla="*/ 3676696 h 5820250"/>
                <a:gd name="connsiteX25" fmla="*/ 2507464 w 5426225"/>
                <a:gd name="connsiteY25" fmla="*/ 3842847 h 5820250"/>
                <a:gd name="connsiteX26" fmla="*/ 1259806 w 5426225"/>
                <a:gd name="connsiteY26" fmla="*/ 2329876 h 5820250"/>
                <a:gd name="connsiteX27" fmla="*/ 760185 w 5426225"/>
                <a:gd name="connsiteY27" fmla="*/ 1783121 h 5820250"/>
                <a:gd name="connsiteX28" fmla="*/ 213430 w 5426225"/>
                <a:gd name="connsiteY28" fmla="*/ 1274074 h 5820250"/>
                <a:gd name="connsiteX29" fmla="*/ 213430 w 5426225"/>
                <a:gd name="connsiteY29" fmla="*/ 1406049 h 5820250"/>
                <a:gd name="connsiteX30" fmla="*/ 694197 w 5426225"/>
                <a:gd name="connsiteY30" fmla="*/ 2744655 h 5820250"/>
                <a:gd name="connsiteX31" fmla="*/ 1253462 w 5426225"/>
                <a:gd name="connsiteY31" fmla="*/ 3774615 h 5820250"/>
                <a:gd name="connsiteX32" fmla="*/ 2015897 w 5426225"/>
                <a:gd name="connsiteY32" fmla="*/ 4415917 h 5820250"/>
                <a:gd name="connsiteX33" fmla="*/ 2631489 w 5426225"/>
                <a:gd name="connsiteY33" fmla="*/ 4738370 h 5820250"/>
                <a:gd name="connsiteX34" fmla="*/ 2175396 w 5426225"/>
                <a:gd name="connsiteY34" fmla="*/ 4769173 h 5820250"/>
                <a:gd name="connsiteX35" fmla="*/ 1502450 w 5426225"/>
                <a:gd name="connsiteY35" fmla="*/ 4555140 h 5820250"/>
                <a:gd name="connsiteX36" fmla="*/ 760185 w 5426225"/>
                <a:gd name="connsiteY36" fmla="*/ 3951286 h 5820250"/>
                <a:gd name="connsiteX37" fmla="*/ 260564 w 5426225"/>
                <a:gd name="connsiteY37" fmla="*/ 3055740 h 5820250"/>
                <a:gd name="connsiteX38" fmla="*/ 6041 w 5426225"/>
                <a:gd name="connsiteY38" fmla="*/ 2688094 h 5820250"/>
                <a:gd name="connsiteX39" fmla="*/ 109736 w 5426225"/>
                <a:gd name="connsiteY39" fmla="*/ 3281983 h 5820250"/>
                <a:gd name="connsiteX40" fmla="*/ 437514 w 5426225"/>
                <a:gd name="connsiteY40" fmla="*/ 4566106 h 5820250"/>
                <a:gd name="connsiteX41" fmla="*/ 1523756 w 5426225"/>
                <a:gd name="connsiteY41" fmla="*/ 5525562 h 5820250"/>
                <a:gd name="connsiteX42" fmla="*/ 2471455 w 5426225"/>
                <a:gd name="connsiteY42" fmla="*/ 5605714 h 5820250"/>
                <a:gd name="connsiteX43" fmla="*/ 3243083 w 5426225"/>
                <a:gd name="connsiteY43" fmla="*/ 5427626 h 5820250"/>
                <a:gd name="connsiteX44" fmla="*/ 3410128 w 5426225"/>
                <a:gd name="connsiteY44" fmla="*/ 5523928 h 5820250"/>
                <a:gd name="connsiteX45" fmla="*/ 3455644 w 5426225"/>
                <a:gd name="connsiteY45" fmla="*/ 5820249 h 58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426225" h="5820250">
                  <a:moveTo>
                    <a:pt x="4361486" y="5609304"/>
                  </a:moveTo>
                  <a:cubicBezTo>
                    <a:pt x="4290845" y="5425964"/>
                    <a:pt x="4218872" y="5332208"/>
                    <a:pt x="4231313" y="5215361"/>
                  </a:cubicBezTo>
                  <a:cubicBezTo>
                    <a:pt x="4243754" y="5098514"/>
                    <a:pt x="4344731" y="5028828"/>
                    <a:pt x="4436133" y="4908219"/>
                  </a:cubicBezTo>
                  <a:cubicBezTo>
                    <a:pt x="4527536" y="4787610"/>
                    <a:pt x="4675949" y="4715614"/>
                    <a:pt x="4779728" y="4491709"/>
                  </a:cubicBezTo>
                  <a:cubicBezTo>
                    <a:pt x="4883507" y="4267804"/>
                    <a:pt x="4952592" y="3896812"/>
                    <a:pt x="5058808" y="3564787"/>
                  </a:cubicBezTo>
                  <a:cubicBezTo>
                    <a:pt x="5165024" y="3232762"/>
                    <a:pt x="5384505" y="2675063"/>
                    <a:pt x="5417026" y="2499558"/>
                  </a:cubicBezTo>
                  <a:cubicBezTo>
                    <a:pt x="5449547" y="2324053"/>
                    <a:pt x="5395991" y="2416073"/>
                    <a:pt x="5253934" y="2511758"/>
                  </a:cubicBezTo>
                  <a:cubicBezTo>
                    <a:pt x="5111877" y="2607443"/>
                    <a:pt x="4765963" y="2804601"/>
                    <a:pt x="4564682" y="3073666"/>
                  </a:cubicBezTo>
                  <a:cubicBezTo>
                    <a:pt x="4363402" y="3342731"/>
                    <a:pt x="4123683" y="4088628"/>
                    <a:pt x="4046251" y="4126147"/>
                  </a:cubicBezTo>
                  <a:cubicBezTo>
                    <a:pt x="3968819" y="4163666"/>
                    <a:pt x="4060805" y="3677596"/>
                    <a:pt x="4100087" y="3298781"/>
                  </a:cubicBezTo>
                  <a:cubicBezTo>
                    <a:pt x="4139369" y="2919967"/>
                    <a:pt x="4229114" y="2211794"/>
                    <a:pt x="4281942" y="1853260"/>
                  </a:cubicBezTo>
                  <a:cubicBezTo>
                    <a:pt x="4334770" y="1494726"/>
                    <a:pt x="4383260" y="1347511"/>
                    <a:pt x="4417055" y="1147576"/>
                  </a:cubicBezTo>
                  <a:cubicBezTo>
                    <a:pt x="4450850" y="947641"/>
                    <a:pt x="4543629" y="676062"/>
                    <a:pt x="4484715" y="653647"/>
                  </a:cubicBezTo>
                  <a:cubicBezTo>
                    <a:pt x="4425801" y="631232"/>
                    <a:pt x="4229660" y="775460"/>
                    <a:pt x="4063573" y="1013087"/>
                  </a:cubicBezTo>
                  <a:cubicBezTo>
                    <a:pt x="3897486" y="1250714"/>
                    <a:pt x="3617555" y="1719411"/>
                    <a:pt x="3488190" y="2079410"/>
                  </a:cubicBezTo>
                  <a:cubicBezTo>
                    <a:pt x="3358825" y="2439409"/>
                    <a:pt x="3316744" y="2877688"/>
                    <a:pt x="3287385" y="3173083"/>
                  </a:cubicBezTo>
                  <a:cubicBezTo>
                    <a:pt x="3258026" y="3468478"/>
                    <a:pt x="3327770" y="3779523"/>
                    <a:pt x="3312037" y="3851780"/>
                  </a:cubicBezTo>
                  <a:cubicBezTo>
                    <a:pt x="3296304" y="3924037"/>
                    <a:pt x="3256218" y="3794581"/>
                    <a:pt x="3192988" y="3606624"/>
                  </a:cubicBezTo>
                  <a:cubicBezTo>
                    <a:pt x="3129758" y="3418667"/>
                    <a:pt x="3064892" y="3092943"/>
                    <a:pt x="2932655" y="2724036"/>
                  </a:cubicBezTo>
                  <a:cubicBezTo>
                    <a:pt x="2800418" y="2355129"/>
                    <a:pt x="2568633" y="1791418"/>
                    <a:pt x="2399564" y="1393179"/>
                  </a:cubicBezTo>
                  <a:cubicBezTo>
                    <a:pt x="2230495" y="994941"/>
                    <a:pt x="2024857" y="559080"/>
                    <a:pt x="1918243" y="334605"/>
                  </a:cubicBezTo>
                  <a:cubicBezTo>
                    <a:pt x="1811629" y="110130"/>
                    <a:pt x="1828772" y="-94540"/>
                    <a:pt x="1759882" y="46327"/>
                  </a:cubicBezTo>
                  <a:cubicBezTo>
                    <a:pt x="1690992" y="187194"/>
                    <a:pt x="1478270" y="769363"/>
                    <a:pt x="1504903" y="1179806"/>
                  </a:cubicBezTo>
                  <a:cubicBezTo>
                    <a:pt x="1531536" y="1590249"/>
                    <a:pt x="1751839" y="2092837"/>
                    <a:pt x="1919682" y="2508985"/>
                  </a:cubicBezTo>
                  <a:cubicBezTo>
                    <a:pt x="2087525" y="2925133"/>
                    <a:pt x="2413997" y="3454386"/>
                    <a:pt x="2511961" y="3676696"/>
                  </a:cubicBezTo>
                  <a:cubicBezTo>
                    <a:pt x="2609925" y="3899006"/>
                    <a:pt x="2640198" y="3976933"/>
                    <a:pt x="2507464" y="3842847"/>
                  </a:cubicBezTo>
                  <a:cubicBezTo>
                    <a:pt x="2374730" y="3708761"/>
                    <a:pt x="1551019" y="2673164"/>
                    <a:pt x="1259806" y="2329876"/>
                  </a:cubicBezTo>
                  <a:cubicBezTo>
                    <a:pt x="968593" y="1986588"/>
                    <a:pt x="934581" y="1959088"/>
                    <a:pt x="760185" y="1783121"/>
                  </a:cubicBezTo>
                  <a:cubicBezTo>
                    <a:pt x="585789" y="1607154"/>
                    <a:pt x="304556" y="1336919"/>
                    <a:pt x="213430" y="1274074"/>
                  </a:cubicBezTo>
                  <a:cubicBezTo>
                    <a:pt x="122304" y="1211229"/>
                    <a:pt x="133302" y="1160952"/>
                    <a:pt x="213430" y="1406049"/>
                  </a:cubicBezTo>
                  <a:cubicBezTo>
                    <a:pt x="293558" y="1651146"/>
                    <a:pt x="520858" y="2349894"/>
                    <a:pt x="694197" y="2744655"/>
                  </a:cubicBezTo>
                  <a:cubicBezTo>
                    <a:pt x="867536" y="3139416"/>
                    <a:pt x="1033179" y="3496071"/>
                    <a:pt x="1253462" y="3774615"/>
                  </a:cubicBezTo>
                  <a:cubicBezTo>
                    <a:pt x="1473745" y="4053159"/>
                    <a:pt x="1786226" y="4255291"/>
                    <a:pt x="2015897" y="4415917"/>
                  </a:cubicBezTo>
                  <a:cubicBezTo>
                    <a:pt x="2245568" y="4576543"/>
                    <a:pt x="2599073" y="4704664"/>
                    <a:pt x="2631489" y="4738370"/>
                  </a:cubicBezTo>
                  <a:cubicBezTo>
                    <a:pt x="2663905" y="4772076"/>
                    <a:pt x="2363569" y="4799711"/>
                    <a:pt x="2175396" y="4769173"/>
                  </a:cubicBezTo>
                  <a:cubicBezTo>
                    <a:pt x="1987223" y="4738635"/>
                    <a:pt x="1738318" y="4691454"/>
                    <a:pt x="1502450" y="4555140"/>
                  </a:cubicBezTo>
                  <a:cubicBezTo>
                    <a:pt x="1266582" y="4418826"/>
                    <a:pt x="967166" y="4201186"/>
                    <a:pt x="760185" y="3951286"/>
                  </a:cubicBezTo>
                  <a:cubicBezTo>
                    <a:pt x="553204" y="3701386"/>
                    <a:pt x="386255" y="3266272"/>
                    <a:pt x="260564" y="3055740"/>
                  </a:cubicBezTo>
                  <a:cubicBezTo>
                    <a:pt x="134873" y="2845208"/>
                    <a:pt x="31179" y="2650387"/>
                    <a:pt x="6041" y="2688094"/>
                  </a:cubicBezTo>
                  <a:cubicBezTo>
                    <a:pt x="-19097" y="2725801"/>
                    <a:pt x="37824" y="2968981"/>
                    <a:pt x="109736" y="3281983"/>
                  </a:cubicBezTo>
                  <a:cubicBezTo>
                    <a:pt x="181648" y="3594985"/>
                    <a:pt x="201844" y="4192176"/>
                    <a:pt x="437514" y="4566106"/>
                  </a:cubicBezTo>
                  <a:cubicBezTo>
                    <a:pt x="673184" y="4940036"/>
                    <a:pt x="1184766" y="5352294"/>
                    <a:pt x="1523756" y="5525562"/>
                  </a:cubicBezTo>
                  <a:cubicBezTo>
                    <a:pt x="1862746" y="5698830"/>
                    <a:pt x="2184900" y="5622037"/>
                    <a:pt x="2471455" y="5605714"/>
                  </a:cubicBezTo>
                  <a:cubicBezTo>
                    <a:pt x="2758010" y="5589391"/>
                    <a:pt x="3144000" y="5442008"/>
                    <a:pt x="3243083" y="5427626"/>
                  </a:cubicBezTo>
                  <a:cubicBezTo>
                    <a:pt x="3342166" y="5413244"/>
                    <a:pt x="3406420" y="5413989"/>
                    <a:pt x="3410128" y="5523928"/>
                  </a:cubicBezTo>
                  <a:cubicBezTo>
                    <a:pt x="3413836" y="5633867"/>
                    <a:pt x="3448772" y="5675021"/>
                    <a:pt x="3455644" y="5820249"/>
                  </a:cubicBezTo>
                </a:path>
              </a:pathLst>
            </a:custGeom>
            <a:solidFill>
              <a:schemeClr val="accent3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8F04DF-8F7C-ED46-520A-7C3FEFE5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833" y="412956"/>
            <a:ext cx="8129649" cy="5657152"/>
          </a:xfrm>
        </p:spPr>
        <p:txBody>
          <a:bodyPr anchor="ctr">
            <a:normAutofit/>
          </a:bodyPr>
          <a:lstStyle/>
          <a:p>
            <a:pPr algn="just"/>
            <a:r>
              <a:rPr lang="uk-UA" b="1" u="sng" dirty="0">
                <a:solidFill>
                  <a:schemeClr val="accent1">
                    <a:lumMod val="50000"/>
                  </a:schemeClr>
                </a:solidFill>
              </a:rPr>
              <a:t>Первинні джерела </a:t>
            </a:r>
            <a:r>
              <a:rPr lang="uk-UA" dirty="0">
                <a:solidFill>
                  <a:schemeClr val="tx2"/>
                </a:solidFill>
              </a:rPr>
              <a:t>охоплюють акти, укладені безпосередньо державами-членами та Європейським Союзом як установчою владою вказаного інтеграційного утворення. Вони мають вищу юридичну силу і їх юридична чинність не може оспорюватися у Суді ЄС. </a:t>
            </a:r>
          </a:p>
          <a:p>
            <a:pPr algn="just"/>
            <a:r>
              <a:rPr lang="uk-UA" b="1" u="sng" dirty="0">
                <a:solidFill>
                  <a:schemeClr val="accent1">
                    <a:lumMod val="50000"/>
                  </a:schemeClr>
                </a:solidFill>
              </a:rPr>
              <a:t>Вторинні джерела </a:t>
            </a:r>
            <a:r>
              <a:rPr lang="uk-UA" dirty="0">
                <a:solidFill>
                  <a:schemeClr val="tx2"/>
                </a:solidFill>
              </a:rPr>
              <a:t>приймаються інституціями ЄС на підставі первинних і, відповідно, повинні їм відповідати.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tx2"/>
                </a:solidFill>
              </a:rPr>
              <a:t>У свою чергу вторинні джерела за процедурою прийняття поділяються на: 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tx2"/>
                </a:solidFill>
              </a:rPr>
              <a:t>– законодавчі; 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tx2"/>
                </a:solidFill>
              </a:rPr>
              <a:t>– не законодавчі.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0CB3A3-E163-801B-144D-764BCB283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454324">
            <a:off x="10240986" y="3586596"/>
            <a:ext cx="1244355" cy="1877126"/>
            <a:chOff x="11571873" y="5176897"/>
            <a:chExt cx="1284318" cy="193741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24D2B6F-A992-550B-AEFC-017B9411F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516067" flipH="1">
              <a:off x="11571873" y="5176897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0B6EB3-BE7D-FA75-19E3-789BB9AA1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516067" flipH="1">
              <a:off x="11571873" y="5176897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6199EE-1384-133B-5837-667F784AC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57206">
            <a:off x="749174" y="6117230"/>
            <a:ext cx="1474845" cy="764257"/>
          </a:xfrm>
          <a:custGeom>
            <a:avLst/>
            <a:gdLst>
              <a:gd name="connsiteX0" fmla="*/ 285556 w 1474845"/>
              <a:gd name="connsiteY0" fmla="*/ 144638 h 764257"/>
              <a:gd name="connsiteX1" fmla="*/ 913088 w 1474845"/>
              <a:gd name="connsiteY1" fmla="*/ 6695 h 764257"/>
              <a:gd name="connsiteX2" fmla="*/ 1248153 w 1474845"/>
              <a:gd name="connsiteY2" fmla="*/ 145972 h 764257"/>
              <a:gd name="connsiteX3" fmla="*/ 1442152 w 1474845"/>
              <a:gd name="connsiteY3" fmla="*/ 331644 h 764257"/>
              <a:gd name="connsiteX4" fmla="*/ 1474845 w 1474845"/>
              <a:gd name="connsiteY4" fmla="*/ 379730 h 764257"/>
              <a:gd name="connsiteX5" fmla="*/ 1152560 w 1474845"/>
              <a:gd name="connsiteY5" fmla="*/ 560491 h 764257"/>
              <a:gd name="connsiteX6" fmla="*/ 1127333 w 1474845"/>
              <a:gd name="connsiteY6" fmla="*/ 511455 h 764257"/>
              <a:gd name="connsiteX7" fmla="*/ 863360 w 1474845"/>
              <a:gd name="connsiteY7" fmla="*/ 347872 h 764257"/>
              <a:gd name="connsiteX8" fmla="*/ 616287 w 1474845"/>
              <a:gd name="connsiteY8" fmla="*/ 375083 h 764257"/>
              <a:gd name="connsiteX9" fmla="*/ 408457 w 1474845"/>
              <a:gd name="connsiteY9" fmla="*/ 532495 h 764257"/>
              <a:gd name="connsiteX10" fmla="*/ 346745 w 1474845"/>
              <a:gd name="connsiteY10" fmla="*/ 743373 h 764257"/>
              <a:gd name="connsiteX11" fmla="*/ 0 w 1474845"/>
              <a:gd name="connsiteY11" fmla="*/ 762914 h 764257"/>
              <a:gd name="connsiteX12" fmla="*/ 23053 w 1474845"/>
              <a:gd name="connsiteY12" fmla="*/ 553082 h 764257"/>
              <a:gd name="connsiteX13" fmla="*/ 285556 w 1474845"/>
              <a:gd name="connsiteY13" fmla="*/ 144638 h 76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4845" h="764257">
                <a:moveTo>
                  <a:pt x="285556" y="144638"/>
                </a:moveTo>
                <a:cubicBezTo>
                  <a:pt x="463342" y="38940"/>
                  <a:pt x="663205" y="-20872"/>
                  <a:pt x="913088" y="6695"/>
                </a:cubicBezTo>
                <a:cubicBezTo>
                  <a:pt x="1047001" y="8703"/>
                  <a:pt x="1152359" y="80612"/>
                  <a:pt x="1248153" y="145972"/>
                </a:cubicBezTo>
                <a:cubicBezTo>
                  <a:pt x="1319998" y="194992"/>
                  <a:pt x="1389950" y="263543"/>
                  <a:pt x="1442152" y="331644"/>
                </a:cubicBezTo>
                <a:lnTo>
                  <a:pt x="1474845" y="379730"/>
                </a:lnTo>
                <a:lnTo>
                  <a:pt x="1152560" y="560491"/>
                </a:lnTo>
                <a:lnTo>
                  <a:pt x="1127333" y="511455"/>
                </a:lnTo>
                <a:cubicBezTo>
                  <a:pt x="1074820" y="449767"/>
                  <a:pt x="948534" y="370600"/>
                  <a:pt x="863360" y="347872"/>
                </a:cubicBezTo>
                <a:cubicBezTo>
                  <a:pt x="778186" y="325143"/>
                  <a:pt x="692105" y="344313"/>
                  <a:pt x="616287" y="375083"/>
                </a:cubicBezTo>
                <a:cubicBezTo>
                  <a:pt x="540470" y="405853"/>
                  <a:pt x="453380" y="471113"/>
                  <a:pt x="408457" y="532495"/>
                </a:cubicBezTo>
                <a:cubicBezTo>
                  <a:pt x="363532" y="593876"/>
                  <a:pt x="371516" y="631267"/>
                  <a:pt x="346745" y="743373"/>
                </a:cubicBezTo>
                <a:cubicBezTo>
                  <a:pt x="234179" y="751069"/>
                  <a:pt x="32832" y="769336"/>
                  <a:pt x="0" y="762914"/>
                </a:cubicBezTo>
                <a:cubicBezTo>
                  <a:pt x="3468" y="683930"/>
                  <a:pt x="4118" y="680211"/>
                  <a:pt x="23053" y="553082"/>
                </a:cubicBezTo>
                <a:cubicBezTo>
                  <a:pt x="41208" y="469151"/>
                  <a:pt x="144239" y="236822"/>
                  <a:pt x="285556" y="14463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81E1C3-5651-BE91-B266-92A08D0DD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370261">
            <a:off x="1843931" y="5486909"/>
            <a:ext cx="367586" cy="370105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468508"/>
              <a:gd name="connsiteY0" fmla="*/ 326 h 4964273"/>
              <a:gd name="connsiteX1" fmla="*/ 3964140 w 4468508"/>
              <a:gd name="connsiteY1" fmla="*/ 591130 h 4964273"/>
              <a:gd name="connsiteX2" fmla="*/ 4451030 w 4468508"/>
              <a:gd name="connsiteY2" fmla="*/ 3809413 h 4964273"/>
              <a:gd name="connsiteX3" fmla="*/ 3419865 w 4468508"/>
              <a:gd name="connsiteY3" fmla="*/ 4845181 h 4964273"/>
              <a:gd name="connsiteX4" fmla="*/ 1074535 w 4468508"/>
              <a:gd name="connsiteY4" fmla="*/ 4657562 h 4964273"/>
              <a:gd name="connsiteX5" fmla="*/ 33359 w 4468508"/>
              <a:gd name="connsiteY5" fmla="*/ 2995991 h 4964273"/>
              <a:gd name="connsiteX6" fmla="*/ 592137 w 4468508"/>
              <a:gd name="connsiteY6" fmla="*/ 806182 h 4964273"/>
              <a:gd name="connsiteX7" fmla="*/ 2649000 w 4468508"/>
              <a:gd name="connsiteY7" fmla="*/ 326 h 4964273"/>
              <a:gd name="connsiteX0" fmla="*/ 2788684 w 4608192"/>
              <a:gd name="connsiteY0" fmla="*/ 326 h 4845177"/>
              <a:gd name="connsiteX1" fmla="*/ 4103824 w 4608192"/>
              <a:gd name="connsiteY1" fmla="*/ 591130 h 4845177"/>
              <a:gd name="connsiteX2" fmla="*/ 4590714 w 4608192"/>
              <a:gd name="connsiteY2" fmla="*/ 3809413 h 4845177"/>
              <a:gd name="connsiteX3" fmla="*/ 3559549 w 4608192"/>
              <a:gd name="connsiteY3" fmla="*/ 4845181 h 4845177"/>
              <a:gd name="connsiteX4" fmla="*/ 173043 w 4608192"/>
              <a:gd name="connsiteY4" fmla="*/ 2995991 h 4845177"/>
              <a:gd name="connsiteX5" fmla="*/ 731821 w 4608192"/>
              <a:gd name="connsiteY5" fmla="*/ 806182 h 4845177"/>
              <a:gd name="connsiteX6" fmla="*/ 2788684 w 4608192"/>
              <a:gd name="connsiteY6" fmla="*/ 326 h 4845177"/>
              <a:gd name="connsiteX0" fmla="*/ 2788684 w 4656382"/>
              <a:gd name="connsiteY0" fmla="*/ 326 h 4593408"/>
              <a:gd name="connsiteX1" fmla="*/ 4103824 w 4656382"/>
              <a:gd name="connsiteY1" fmla="*/ 591130 h 4593408"/>
              <a:gd name="connsiteX2" fmla="*/ 4590714 w 4656382"/>
              <a:gd name="connsiteY2" fmla="*/ 3809413 h 4593408"/>
              <a:gd name="connsiteX3" fmla="*/ 2737164 w 4656382"/>
              <a:gd name="connsiteY3" fmla="*/ 4593410 h 4593408"/>
              <a:gd name="connsiteX4" fmla="*/ 173043 w 4656382"/>
              <a:gd name="connsiteY4" fmla="*/ 2995991 h 4593408"/>
              <a:gd name="connsiteX5" fmla="*/ 731821 w 4656382"/>
              <a:gd name="connsiteY5" fmla="*/ 806182 h 4593408"/>
              <a:gd name="connsiteX6" fmla="*/ 2788684 w 4656382"/>
              <a:gd name="connsiteY6" fmla="*/ 326 h 4593408"/>
              <a:gd name="connsiteX0" fmla="*/ 2788684 w 4720632"/>
              <a:gd name="connsiteY0" fmla="*/ 326 h 4593408"/>
              <a:gd name="connsiteX1" fmla="*/ 4103824 w 4720632"/>
              <a:gd name="connsiteY1" fmla="*/ 591130 h 4593408"/>
              <a:gd name="connsiteX2" fmla="*/ 4661706 w 4720632"/>
              <a:gd name="connsiteY2" fmla="*/ 3597011 h 4593408"/>
              <a:gd name="connsiteX3" fmla="*/ 2737164 w 4720632"/>
              <a:gd name="connsiteY3" fmla="*/ 4593410 h 4593408"/>
              <a:gd name="connsiteX4" fmla="*/ 173043 w 4720632"/>
              <a:gd name="connsiteY4" fmla="*/ 2995991 h 4593408"/>
              <a:gd name="connsiteX5" fmla="*/ 731821 w 4720632"/>
              <a:gd name="connsiteY5" fmla="*/ 806182 h 4593408"/>
              <a:gd name="connsiteX6" fmla="*/ 2788684 w 4720632"/>
              <a:gd name="connsiteY6" fmla="*/ 326 h 4593408"/>
              <a:gd name="connsiteX0" fmla="*/ 2615637 w 4547585"/>
              <a:gd name="connsiteY0" fmla="*/ 326 h 4593408"/>
              <a:gd name="connsiteX1" fmla="*/ 3930777 w 4547585"/>
              <a:gd name="connsiteY1" fmla="*/ 591130 h 4593408"/>
              <a:gd name="connsiteX2" fmla="*/ 4488659 w 4547585"/>
              <a:gd name="connsiteY2" fmla="*/ 3597011 h 4593408"/>
              <a:gd name="connsiteX3" fmla="*/ 2564117 w 4547585"/>
              <a:gd name="connsiteY3" fmla="*/ 4593410 h 4593408"/>
              <a:gd name="connsiteX4" fmla="*/ -4 w 4547585"/>
              <a:gd name="connsiteY4" fmla="*/ 2995991 h 4593408"/>
              <a:gd name="connsiteX5" fmla="*/ 2615637 w 4547585"/>
              <a:gd name="connsiteY5" fmla="*/ 326 h 4593408"/>
              <a:gd name="connsiteX0" fmla="*/ 1599114 w 4547585"/>
              <a:gd name="connsiteY0" fmla="*/ 673 h 4392722"/>
              <a:gd name="connsiteX1" fmla="*/ 3930777 w 4547585"/>
              <a:gd name="connsiteY1" fmla="*/ 390444 h 4392722"/>
              <a:gd name="connsiteX2" fmla="*/ 4488659 w 4547585"/>
              <a:gd name="connsiteY2" fmla="*/ 3396325 h 4392722"/>
              <a:gd name="connsiteX3" fmla="*/ 2564117 w 4547585"/>
              <a:gd name="connsiteY3" fmla="*/ 4392724 h 4392722"/>
              <a:gd name="connsiteX4" fmla="*/ -4 w 4547585"/>
              <a:gd name="connsiteY4" fmla="*/ 2795305 h 4392722"/>
              <a:gd name="connsiteX5" fmla="*/ 1599114 w 4547585"/>
              <a:gd name="connsiteY5" fmla="*/ 673 h 4392722"/>
              <a:gd name="connsiteX0" fmla="*/ 1599114 w 4556102"/>
              <a:gd name="connsiteY0" fmla="*/ 673 h 4345138"/>
              <a:gd name="connsiteX1" fmla="*/ 3930777 w 4556102"/>
              <a:gd name="connsiteY1" fmla="*/ 390444 h 4345138"/>
              <a:gd name="connsiteX2" fmla="*/ 4488659 w 4556102"/>
              <a:gd name="connsiteY2" fmla="*/ 3396325 h 4345138"/>
              <a:gd name="connsiteX3" fmla="*/ 2425030 w 4556102"/>
              <a:gd name="connsiteY3" fmla="*/ 4345136 h 4345138"/>
              <a:gd name="connsiteX4" fmla="*/ -4 w 4556102"/>
              <a:gd name="connsiteY4" fmla="*/ 2795305 h 4345138"/>
              <a:gd name="connsiteX5" fmla="*/ 1599114 w 4556102"/>
              <a:gd name="connsiteY5" fmla="*/ 673 h 4345138"/>
              <a:gd name="connsiteX0" fmla="*/ 1308676 w 4265664"/>
              <a:gd name="connsiteY0" fmla="*/ 673 h 4345138"/>
              <a:gd name="connsiteX1" fmla="*/ 3640339 w 4265664"/>
              <a:gd name="connsiteY1" fmla="*/ 390444 h 4345138"/>
              <a:gd name="connsiteX2" fmla="*/ 4198221 w 4265664"/>
              <a:gd name="connsiteY2" fmla="*/ 3396325 h 4345138"/>
              <a:gd name="connsiteX3" fmla="*/ 2134592 w 4265664"/>
              <a:gd name="connsiteY3" fmla="*/ 4345136 h 4345138"/>
              <a:gd name="connsiteX4" fmla="*/ 2 w 4265664"/>
              <a:gd name="connsiteY4" fmla="*/ 2737868 h 4345138"/>
              <a:gd name="connsiteX5" fmla="*/ 1308676 w 4265664"/>
              <a:gd name="connsiteY5" fmla="*/ 673 h 434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5664" h="4345138">
                <a:moveTo>
                  <a:pt x="1308676" y="673"/>
                </a:moveTo>
                <a:cubicBezTo>
                  <a:pt x="1850442" y="-12337"/>
                  <a:pt x="3307336" y="165670"/>
                  <a:pt x="3640339" y="390444"/>
                </a:cubicBezTo>
                <a:cubicBezTo>
                  <a:pt x="3940677" y="1025292"/>
                  <a:pt x="4449179" y="2737210"/>
                  <a:pt x="4198221" y="3396325"/>
                </a:cubicBezTo>
                <a:cubicBezTo>
                  <a:pt x="3947263" y="4055440"/>
                  <a:pt x="2447418" y="4230167"/>
                  <a:pt x="2134592" y="4345136"/>
                </a:cubicBezTo>
                <a:cubicBezTo>
                  <a:pt x="1398314" y="4209566"/>
                  <a:pt x="471290" y="3411035"/>
                  <a:pt x="2" y="2737868"/>
                </a:cubicBezTo>
                <a:cubicBezTo>
                  <a:pt x="8589" y="1972354"/>
                  <a:pt x="653546" y="401483"/>
                  <a:pt x="1308676" y="67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B16611A-C556-98DA-A508-8099091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1023" flipH="1">
            <a:off x="10962978" y="5803153"/>
            <a:ext cx="346601" cy="361356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849475"/>
              <a:gd name="connsiteY0" fmla="*/ -4 h 4963943"/>
              <a:gd name="connsiteX1" fmla="*/ 4735908 w 4849475"/>
              <a:gd name="connsiteY1" fmla="*/ 1905902 h 4963943"/>
              <a:gd name="connsiteX2" fmla="*/ 4451030 w 4849475"/>
              <a:gd name="connsiteY2" fmla="*/ 3809083 h 4963943"/>
              <a:gd name="connsiteX3" fmla="*/ 3419865 w 4849475"/>
              <a:gd name="connsiteY3" fmla="*/ 4844851 h 4963943"/>
              <a:gd name="connsiteX4" fmla="*/ 1074535 w 4849475"/>
              <a:gd name="connsiteY4" fmla="*/ 4657232 h 4963943"/>
              <a:gd name="connsiteX5" fmla="*/ 33359 w 4849475"/>
              <a:gd name="connsiteY5" fmla="*/ 2995661 h 4963943"/>
              <a:gd name="connsiteX6" fmla="*/ 592137 w 4849475"/>
              <a:gd name="connsiteY6" fmla="*/ 805852 h 4963943"/>
              <a:gd name="connsiteX7" fmla="*/ 2649000 w 4849475"/>
              <a:gd name="connsiteY7" fmla="*/ -4 h 4963943"/>
              <a:gd name="connsiteX0" fmla="*/ 2649000 w 4750338"/>
              <a:gd name="connsiteY0" fmla="*/ -4 h 4963943"/>
              <a:gd name="connsiteX1" fmla="*/ 4615020 w 4750338"/>
              <a:gd name="connsiteY1" fmla="*/ 1658609 h 4963943"/>
              <a:gd name="connsiteX2" fmla="*/ 4451030 w 4750338"/>
              <a:gd name="connsiteY2" fmla="*/ 3809083 h 4963943"/>
              <a:gd name="connsiteX3" fmla="*/ 3419865 w 4750338"/>
              <a:gd name="connsiteY3" fmla="*/ 4844851 h 4963943"/>
              <a:gd name="connsiteX4" fmla="*/ 1074535 w 4750338"/>
              <a:gd name="connsiteY4" fmla="*/ 4657232 h 4963943"/>
              <a:gd name="connsiteX5" fmla="*/ 33359 w 4750338"/>
              <a:gd name="connsiteY5" fmla="*/ 2995661 h 4963943"/>
              <a:gd name="connsiteX6" fmla="*/ 592137 w 4750338"/>
              <a:gd name="connsiteY6" fmla="*/ 805852 h 4963943"/>
              <a:gd name="connsiteX7" fmla="*/ 2649000 w 4750338"/>
              <a:gd name="connsiteY7" fmla="*/ -4 h 4963943"/>
              <a:gd name="connsiteX0" fmla="*/ 2158871 w 4260209"/>
              <a:gd name="connsiteY0" fmla="*/ -4 h 5086984"/>
              <a:gd name="connsiteX1" fmla="*/ 4124891 w 4260209"/>
              <a:gd name="connsiteY1" fmla="*/ 1658609 h 5086984"/>
              <a:gd name="connsiteX2" fmla="*/ 3960901 w 4260209"/>
              <a:gd name="connsiteY2" fmla="*/ 3809083 h 5086984"/>
              <a:gd name="connsiteX3" fmla="*/ 2929736 w 4260209"/>
              <a:gd name="connsiteY3" fmla="*/ 4844851 h 5086984"/>
              <a:gd name="connsiteX4" fmla="*/ 584406 w 4260209"/>
              <a:gd name="connsiteY4" fmla="*/ 4657232 h 5086984"/>
              <a:gd name="connsiteX5" fmla="*/ 102008 w 4260209"/>
              <a:gd name="connsiteY5" fmla="*/ 805852 h 5086984"/>
              <a:gd name="connsiteX6" fmla="*/ 2158871 w 4260209"/>
              <a:gd name="connsiteY6" fmla="*/ -4 h 5086984"/>
              <a:gd name="connsiteX0" fmla="*/ 2341715 w 4443053"/>
              <a:gd name="connsiteY0" fmla="*/ -4 h 4937580"/>
              <a:gd name="connsiteX1" fmla="*/ 4307735 w 4443053"/>
              <a:gd name="connsiteY1" fmla="*/ 1658609 h 4937580"/>
              <a:gd name="connsiteX2" fmla="*/ 4143745 w 4443053"/>
              <a:gd name="connsiteY2" fmla="*/ 3809083 h 4937580"/>
              <a:gd name="connsiteX3" fmla="*/ 3112580 w 4443053"/>
              <a:gd name="connsiteY3" fmla="*/ 4844851 h 4937580"/>
              <a:gd name="connsiteX4" fmla="*/ 321924 w 4443053"/>
              <a:gd name="connsiteY4" fmla="*/ 4230304 h 4937580"/>
              <a:gd name="connsiteX5" fmla="*/ 284852 w 4443053"/>
              <a:gd name="connsiteY5" fmla="*/ 805852 h 4937580"/>
              <a:gd name="connsiteX6" fmla="*/ 2341715 w 4443053"/>
              <a:gd name="connsiteY6" fmla="*/ -4 h 4937580"/>
              <a:gd name="connsiteX0" fmla="*/ 2567003 w 4668341"/>
              <a:gd name="connsiteY0" fmla="*/ -4 h 4924017"/>
              <a:gd name="connsiteX1" fmla="*/ 4533023 w 4668341"/>
              <a:gd name="connsiteY1" fmla="*/ 1658609 h 4924017"/>
              <a:gd name="connsiteX2" fmla="*/ 4369033 w 4668341"/>
              <a:gd name="connsiteY2" fmla="*/ 3809083 h 4924017"/>
              <a:gd name="connsiteX3" fmla="*/ 3337868 w 4668341"/>
              <a:gd name="connsiteY3" fmla="*/ 4844851 h 4924017"/>
              <a:gd name="connsiteX4" fmla="*/ 547212 w 4668341"/>
              <a:gd name="connsiteY4" fmla="*/ 4230304 h 4924017"/>
              <a:gd name="connsiteX5" fmla="*/ 169043 w 4668341"/>
              <a:gd name="connsiteY5" fmla="*/ 1352706 h 4924017"/>
              <a:gd name="connsiteX6" fmla="*/ 2567003 w 4668341"/>
              <a:gd name="connsiteY6" fmla="*/ -4 h 49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8341" h="4924017">
                <a:moveTo>
                  <a:pt x="2567003" y="-4"/>
                </a:moveTo>
                <a:cubicBezTo>
                  <a:pt x="3257631" y="183338"/>
                  <a:pt x="4232685" y="1023761"/>
                  <a:pt x="4533023" y="1658609"/>
                </a:cubicBezTo>
                <a:cubicBezTo>
                  <a:pt x="4833361" y="2293457"/>
                  <a:pt x="4568226" y="3278043"/>
                  <a:pt x="4369033" y="3809083"/>
                </a:cubicBezTo>
                <a:cubicBezTo>
                  <a:pt x="4169841" y="4340123"/>
                  <a:pt x="3650694" y="4729882"/>
                  <a:pt x="3337868" y="4844851"/>
                </a:cubicBezTo>
                <a:cubicBezTo>
                  <a:pt x="2627022" y="5065916"/>
                  <a:pt x="1075350" y="4812328"/>
                  <a:pt x="547212" y="4230304"/>
                </a:cubicBezTo>
                <a:cubicBezTo>
                  <a:pt x="19074" y="3648280"/>
                  <a:pt x="-167589" y="2057757"/>
                  <a:pt x="169043" y="1352706"/>
                </a:cubicBezTo>
                <a:cubicBezTo>
                  <a:pt x="505675" y="647655"/>
                  <a:pt x="1914330" y="30744"/>
                  <a:pt x="2567003" y="-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2C60A4A-4BA5-C5DC-180A-27A207A8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088213">
            <a:off x="10906364" y="2220029"/>
            <a:ext cx="1616254" cy="886562"/>
          </a:xfrm>
          <a:custGeom>
            <a:avLst/>
            <a:gdLst>
              <a:gd name="connsiteX0" fmla="*/ 0 w 1616254"/>
              <a:gd name="connsiteY0" fmla="*/ 572889 h 886562"/>
              <a:gd name="connsiteX1" fmla="*/ 541831 w 1616254"/>
              <a:gd name="connsiteY1" fmla="*/ 34761 h 886562"/>
              <a:gd name="connsiteX2" fmla="*/ 682671 w 1616254"/>
              <a:gd name="connsiteY2" fmla="*/ 8520 h 886562"/>
              <a:gd name="connsiteX3" fmla="*/ 1023169 w 1616254"/>
              <a:gd name="connsiteY3" fmla="*/ 25958 h 886562"/>
              <a:gd name="connsiteX4" fmla="*/ 1478939 w 1616254"/>
              <a:gd name="connsiteY4" fmla="*/ 443951 h 886562"/>
              <a:gd name="connsiteX5" fmla="*/ 1611222 w 1616254"/>
              <a:gd name="connsiteY5" fmla="*/ 856638 h 886562"/>
              <a:gd name="connsiteX6" fmla="*/ 1573235 w 1616254"/>
              <a:gd name="connsiteY6" fmla="*/ 886026 h 886562"/>
              <a:gd name="connsiteX7" fmla="*/ 1221079 w 1616254"/>
              <a:gd name="connsiteY7" fmla="*/ 816150 h 886562"/>
              <a:gd name="connsiteX8" fmla="*/ 366540 w 1616254"/>
              <a:gd name="connsiteY8" fmla="*/ 642457 h 886562"/>
              <a:gd name="connsiteX9" fmla="*/ 31377 w 1616254"/>
              <a:gd name="connsiteY9" fmla="*/ 580001 h 8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6254" h="886562">
                <a:moveTo>
                  <a:pt x="0" y="572889"/>
                </a:moveTo>
                <a:lnTo>
                  <a:pt x="541831" y="34761"/>
                </a:lnTo>
                <a:lnTo>
                  <a:pt x="682671" y="8520"/>
                </a:lnTo>
                <a:cubicBezTo>
                  <a:pt x="805257" y="-5922"/>
                  <a:pt x="929033" y="-3198"/>
                  <a:pt x="1023169" y="25958"/>
                </a:cubicBezTo>
                <a:cubicBezTo>
                  <a:pt x="1211441" y="84272"/>
                  <a:pt x="1380931" y="305504"/>
                  <a:pt x="1478939" y="443951"/>
                </a:cubicBezTo>
                <a:cubicBezTo>
                  <a:pt x="1576948" y="582397"/>
                  <a:pt x="1602502" y="825932"/>
                  <a:pt x="1611222" y="856638"/>
                </a:cubicBezTo>
                <a:cubicBezTo>
                  <a:pt x="1619942" y="887345"/>
                  <a:pt x="1622736" y="887687"/>
                  <a:pt x="1573235" y="886026"/>
                </a:cubicBezTo>
                <a:cubicBezTo>
                  <a:pt x="1523735" y="884366"/>
                  <a:pt x="1221079" y="816150"/>
                  <a:pt x="1221079" y="816150"/>
                </a:cubicBezTo>
                <a:lnTo>
                  <a:pt x="366540" y="642457"/>
                </a:lnTo>
                <a:cubicBezTo>
                  <a:pt x="222847" y="613065"/>
                  <a:pt x="104747" y="594329"/>
                  <a:pt x="31377" y="58000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3C7C659-6ED9-0E7B-FD54-A10AAA369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370261">
            <a:off x="1850443" y="5486910"/>
            <a:ext cx="367586" cy="370105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468508"/>
              <a:gd name="connsiteY0" fmla="*/ 326 h 4964273"/>
              <a:gd name="connsiteX1" fmla="*/ 3964140 w 4468508"/>
              <a:gd name="connsiteY1" fmla="*/ 591130 h 4964273"/>
              <a:gd name="connsiteX2" fmla="*/ 4451030 w 4468508"/>
              <a:gd name="connsiteY2" fmla="*/ 3809413 h 4964273"/>
              <a:gd name="connsiteX3" fmla="*/ 3419865 w 4468508"/>
              <a:gd name="connsiteY3" fmla="*/ 4845181 h 4964273"/>
              <a:gd name="connsiteX4" fmla="*/ 1074535 w 4468508"/>
              <a:gd name="connsiteY4" fmla="*/ 4657562 h 4964273"/>
              <a:gd name="connsiteX5" fmla="*/ 33359 w 4468508"/>
              <a:gd name="connsiteY5" fmla="*/ 2995991 h 4964273"/>
              <a:gd name="connsiteX6" fmla="*/ 592137 w 4468508"/>
              <a:gd name="connsiteY6" fmla="*/ 806182 h 4964273"/>
              <a:gd name="connsiteX7" fmla="*/ 2649000 w 4468508"/>
              <a:gd name="connsiteY7" fmla="*/ 326 h 4964273"/>
              <a:gd name="connsiteX0" fmla="*/ 2788684 w 4608192"/>
              <a:gd name="connsiteY0" fmla="*/ 326 h 4845177"/>
              <a:gd name="connsiteX1" fmla="*/ 4103824 w 4608192"/>
              <a:gd name="connsiteY1" fmla="*/ 591130 h 4845177"/>
              <a:gd name="connsiteX2" fmla="*/ 4590714 w 4608192"/>
              <a:gd name="connsiteY2" fmla="*/ 3809413 h 4845177"/>
              <a:gd name="connsiteX3" fmla="*/ 3559549 w 4608192"/>
              <a:gd name="connsiteY3" fmla="*/ 4845181 h 4845177"/>
              <a:gd name="connsiteX4" fmla="*/ 173043 w 4608192"/>
              <a:gd name="connsiteY4" fmla="*/ 2995991 h 4845177"/>
              <a:gd name="connsiteX5" fmla="*/ 731821 w 4608192"/>
              <a:gd name="connsiteY5" fmla="*/ 806182 h 4845177"/>
              <a:gd name="connsiteX6" fmla="*/ 2788684 w 4608192"/>
              <a:gd name="connsiteY6" fmla="*/ 326 h 4845177"/>
              <a:gd name="connsiteX0" fmla="*/ 2788684 w 4656382"/>
              <a:gd name="connsiteY0" fmla="*/ 326 h 4593408"/>
              <a:gd name="connsiteX1" fmla="*/ 4103824 w 4656382"/>
              <a:gd name="connsiteY1" fmla="*/ 591130 h 4593408"/>
              <a:gd name="connsiteX2" fmla="*/ 4590714 w 4656382"/>
              <a:gd name="connsiteY2" fmla="*/ 3809413 h 4593408"/>
              <a:gd name="connsiteX3" fmla="*/ 2737164 w 4656382"/>
              <a:gd name="connsiteY3" fmla="*/ 4593410 h 4593408"/>
              <a:gd name="connsiteX4" fmla="*/ 173043 w 4656382"/>
              <a:gd name="connsiteY4" fmla="*/ 2995991 h 4593408"/>
              <a:gd name="connsiteX5" fmla="*/ 731821 w 4656382"/>
              <a:gd name="connsiteY5" fmla="*/ 806182 h 4593408"/>
              <a:gd name="connsiteX6" fmla="*/ 2788684 w 4656382"/>
              <a:gd name="connsiteY6" fmla="*/ 326 h 4593408"/>
              <a:gd name="connsiteX0" fmla="*/ 2788684 w 4720632"/>
              <a:gd name="connsiteY0" fmla="*/ 326 h 4593408"/>
              <a:gd name="connsiteX1" fmla="*/ 4103824 w 4720632"/>
              <a:gd name="connsiteY1" fmla="*/ 591130 h 4593408"/>
              <a:gd name="connsiteX2" fmla="*/ 4661706 w 4720632"/>
              <a:gd name="connsiteY2" fmla="*/ 3597011 h 4593408"/>
              <a:gd name="connsiteX3" fmla="*/ 2737164 w 4720632"/>
              <a:gd name="connsiteY3" fmla="*/ 4593410 h 4593408"/>
              <a:gd name="connsiteX4" fmla="*/ 173043 w 4720632"/>
              <a:gd name="connsiteY4" fmla="*/ 2995991 h 4593408"/>
              <a:gd name="connsiteX5" fmla="*/ 731821 w 4720632"/>
              <a:gd name="connsiteY5" fmla="*/ 806182 h 4593408"/>
              <a:gd name="connsiteX6" fmla="*/ 2788684 w 4720632"/>
              <a:gd name="connsiteY6" fmla="*/ 326 h 4593408"/>
              <a:gd name="connsiteX0" fmla="*/ 2615637 w 4547585"/>
              <a:gd name="connsiteY0" fmla="*/ 326 h 4593408"/>
              <a:gd name="connsiteX1" fmla="*/ 3930777 w 4547585"/>
              <a:gd name="connsiteY1" fmla="*/ 591130 h 4593408"/>
              <a:gd name="connsiteX2" fmla="*/ 4488659 w 4547585"/>
              <a:gd name="connsiteY2" fmla="*/ 3597011 h 4593408"/>
              <a:gd name="connsiteX3" fmla="*/ 2564117 w 4547585"/>
              <a:gd name="connsiteY3" fmla="*/ 4593410 h 4593408"/>
              <a:gd name="connsiteX4" fmla="*/ -4 w 4547585"/>
              <a:gd name="connsiteY4" fmla="*/ 2995991 h 4593408"/>
              <a:gd name="connsiteX5" fmla="*/ 2615637 w 4547585"/>
              <a:gd name="connsiteY5" fmla="*/ 326 h 4593408"/>
              <a:gd name="connsiteX0" fmla="*/ 1599114 w 4547585"/>
              <a:gd name="connsiteY0" fmla="*/ 673 h 4392722"/>
              <a:gd name="connsiteX1" fmla="*/ 3930777 w 4547585"/>
              <a:gd name="connsiteY1" fmla="*/ 390444 h 4392722"/>
              <a:gd name="connsiteX2" fmla="*/ 4488659 w 4547585"/>
              <a:gd name="connsiteY2" fmla="*/ 3396325 h 4392722"/>
              <a:gd name="connsiteX3" fmla="*/ 2564117 w 4547585"/>
              <a:gd name="connsiteY3" fmla="*/ 4392724 h 4392722"/>
              <a:gd name="connsiteX4" fmla="*/ -4 w 4547585"/>
              <a:gd name="connsiteY4" fmla="*/ 2795305 h 4392722"/>
              <a:gd name="connsiteX5" fmla="*/ 1599114 w 4547585"/>
              <a:gd name="connsiteY5" fmla="*/ 673 h 4392722"/>
              <a:gd name="connsiteX0" fmla="*/ 1599114 w 4556102"/>
              <a:gd name="connsiteY0" fmla="*/ 673 h 4345138"/>
              <a:gd name="connsiteX1" fmla="*/ 3930777 w 4556102"/>
              <a:gd name="connsiteY1" fmla="*/ 390444 h 4345138"/>
              <a:gd name="connsiteX2" fmla="*/ 4488659 w 4556102"/>
              <a:gd name="connsiteY2" fmla="*/ 3396325 h 4345138"/>
              <a:gd name="connsiteX3" fmla="*/ 2425030 w 4556102"/>
              <a:gd name="connsiteY3" fmla="*/ 4345136 h 4345138"/>
              <a:gd name="connsiteX4" fmla="*/ -4 w 4556102"/>
              <a:gd name="connsiteY4" fmla="*/ 2795305 h 4345138"/>
              <a:gd name="connsiteX5" fmla="*/ 1599114 w 4556102"/>
              <a:gd name="connsiteY5" fmla="*/ 673 h 4345138"/>
              <a:gd name="connsiteX0" fmla="*/ 1308676 w 4265664"/>
              <a:gd name="connsiteY0" fmla="*/ 673 h 4345138"/>
              <a:gd name="connsiteX1" fmla="*/ 3640339 w 4265664"/>
              <a:gd name="connsiteY1" fmla="*/ 390444 h 4345138"/>
              <a:gd name="connsiteX2" fmla="*/ 4198221 w 4265664"/>
              <a:gd name="connsiteY2" fmla="*/ 3396325 h 4345138"/>
              <a:gd name="connsiteX3" fmla="*/ 2134592 w 4265664"/>
              <a:gd name="connsiteY3" fmla="*/ 4345136 h 4345138"/>
              <a:gd name="connsiteX4" fmla="*/ 2 w 4265664"/>
              <a:gd name="connsiteY4" fmla="*/ 2737868 h 4345138"/>
              <a:gd name="connsiteX5" fmla="*/ 1308676 w 4265664"/>
              <a:gd name="connsiteY5" fmla="*/ 673 h 434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5664" h="4345138">
                <a:moveTo>
                  <a:pt x="1308676" y="673"/>
                </a:moveTo>
                <a:cubicBezTo>
                  <a:pt x="1850442" y="-12337"/>
                  <a:pt x="3307336" y="165670"/>
                  <a:pt x="3640339" y="390444"/>
                </a:cubicBezTo>
                <a:cubicBezTo>
                  <a:pt x="3940677" y="1025292"/>
                  <a:pt x="4449179" y="2737210"/>
                  <a:pt x="4198221" y="3396325"/>
                </a:cubicBezTo>
                <a:cubicBezTo>
                  <a:pt x="3947263" y="4055440"/>
                  <a:pt x="2447418" y="4230167"/>
                  <a:pt x="2134592" y="4345136"/>
                </a:cubicBezTo>
                <a:cubicBezTo>
                  <a:pt x="1398314" y="4209566"/>
                  <a:pt x="471290" y="3411035"/>
                  <a:pt x="2" y="2737868"/>
                </a:cubicBezTo>
                <a:cubicBezTo>
                  <a:pt x="8589" y="1972354"/>
                  <a:pt x="653546" y="401483"/>
                  <a:pt x="1308676" y="67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04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237E6-DC5B-62B6-92BF-AB42C26AEB3E}"/>
              </a:ext>
            </a:extLst>
          </p:cNvPr>
          <p:cNvSpPr txBox="1"/>
          <p:nvPr/>
        </p:nvSpPr>
        <p:spPr>
          <a:xfrm>
            <a:off x="491613" y="557188"/>
            <a:ext cx="11248103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Так</a:t>
            </a:r>
            <a:r>
              <a:rPr lang="en-US" sz="5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52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акт</a:t>
            </a:r>
            <a:r>
              <a:rPr lang="en-US" sz="5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є </a:t>
            </a:r>
            <a:r>
              <a:rPr lang="en-US" sz="52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законодавчим</a:t>
            </a:r>
            <a:r>
              <a:rPr lang="en-US" sz="5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52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якщо</a:t>
            </a:r>
            <a:r>
              <a:rPr lang="en-US" sz="5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</a:p>
        </p:txBody>
      </p:sp>
      <p:graphicFrame>
        <p:nvGraphicFramePr>
          <p:cNvPr id="7" name="Місце для вмісту 2">
            <a:extLst>
              <a:ext uri="{FF2B5EF4-FFF2-40B4-BE49-F238E27FC236}">
                <a16:creationId xmlns:a16="http://schemas.microsoft.com/office/drawing/2014/main" id="{610700AD-2FE2-C3BA-6843-4D27143C2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30302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85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27A28-988D-A6EA-859F-881538B3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sz="5400" dirty="0"/>
              <a:t>2) за юридичною силою: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894A0B-0EBA-81A6-026C-7C4A508AC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а) обов’язкові (у порядку ієрархічності):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200" dirty="0"/>
              <a:t>установчі договори ЄС, договори про внесення змін до цих договорів, Хартія про основоположні права ЄС та договори про приєднання нових держав-членів;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200" dirty="0"/>
              <a:t> міжнародні договори ЄС (як виняток міжнародні договори держав-членів);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200" dirty="0"/>
              <a:t>нормативно-правові акти, ухвалені інституціями ЄС (регламенти, директиви, рішення тощо);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uk-UA" sz="2200" dirty="0"/>
          </a:p>
          <a:p>
            <a:pPr marL="0" indent="0" algn="just">
              <a:buNone/>
            </a:pPr>
            <a:endParaRPr lang="uk-UA" sz="2200" dirty="0"/>
          </a:p>
          <a:p>
            <a:pPr marL="0" indent="0" algn="just">
              <a:buNone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б) рекомендаційні: </a:t>
            </a:r>
            <a:r>
              <a:rPr lang="uk-UA" sz="2200" dirty="0"/>
              <a:t>– висновки, правові позиції, загальні орієнтири тощо.</a:t>
            </a:r>
          </a:p>
        </p:txBody>
      </p:sp>
    </p:spTree>
    <p:extLst>
      <p:ext uri="{BB962C8B-B14F-4D97-AF65-F5344CB8AC3E}">
        <p14:creationId xmlns:p14="http://schemas.microsoft.com/office/powerpoint/2010/main" val="2214962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38E57-FE32-6B44-CC10-B79CBB77501F}"/>
              </a:ext>
            </a:extLst>
          </p:cNvPr>
          <p:cNvSpPr txBox="1"/>
          <p:nvPr/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3)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сферою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дії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</a:p>
        </p:txBody>
      </p:sp>
      <p:graphicFrame>
        <p:nvGraphicFramePr>
          <p:cNvPr id="7" name="Місце для вмісту 2">
            <a:extLst>
              <a:ext uri="{FF2B5EF4-FFF2-40B4-BE49-F238E27FC236}">
                <a16:creationId xmlns:a16="http://schemas.microsoft.com/office/drawing/2014/main" id="{67C5643A-CA02-0043-3486-1AB17B905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71837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131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C137C-625D-E3F7-2CDC-18108FC4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uk-UA" sz="4000" dirty="0">
                <a:solidFill>
                  <a:srgbClr val="FFFFFF"/>
                </a:solidFill>
              </a:rPr>
              <a:t>4) за суб’єктом прийняття (відповідно відрізняються процедурою прийняття): 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D89D3F47-2BBB-3E15-96EF-657A6B869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93190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200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2774B-EEE1-BF45-8BD5-B19D6EA1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uk-UA" sz="4000" dirty="0">
                <a:solidFill>
                  <a:srgbClr val="FFFFFF"/>
                </a:solidFill>
              </a:rPr>
              <a:t>5) за формою зовнішнього виразу: 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D631553E-9A69-24E1-2DB0-24D51FF370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98360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8664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EF8BA-4CDB-099B-CD08-B461DC51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88F5F6-49E1-09A0-7078-3B9CAA8F4E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0" y="284213"/>
            <a:ext cx="10867849" cy="628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912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804FE-047A-D0C4-DFD3-354D741E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66A12C-61FC-10E5-CD69-C9EF5B793F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2" y="163974"/>
            <a:ext cx="11130130" cy="66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948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A5B25-582D-1A6F-8788-BE1A5235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9425E6-53E0-810E-A287-0191CF3CF1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2" y="183638"/>
            <a:ext cx="11124330" cy="668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079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DB0C3-1EA5-0618-BC8B-FA9761FD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uk-UA" sz="6000" dirty="0">
                <a:solidFill>
                  <a:srgbClr val="FFFFFF"/>
                </a:solidFill>
              </a:rPr>
              <a:t>Джерелами права ЄС є: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4CEC9312-8737-B302-2D2F-6A3F46584F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47689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26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506D5-E272-D996-C3EB-75263C4C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10" y="713312"/>
            <a:ext cx="4660490" cy="543137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 b="1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Мета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Європейського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Союзу</a:t>
            </a:r>
            <a:r>
              <a:rPr lang="en-US" sz="48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(ст.3 ДЄС)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C78224-AC50-B8AD-96F4-538A67A2D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015" y="713313"/>
            <a:ext cx="5992038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400" kern="1200" dirty="0" err="1">
                <a:latin typeface="+mn-lt"/>
                <a:ea typeface="+mn-ea"/>
                <a:cs typeface="+mn-cs"/>
              </a:rPr>
              <a:t>підтримувати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400" kern="1200" dirty="0" err="1">
                <a:latin typeface="+mn-lt"/>
                <a:ea typeface="+mn-ea"/>
                <a:cs typeface="+mn-cs"/>
              </a:rPr>
              <a:t>мир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, </a:t>
            </a:r>
            <a:r>
              <a:rPr lang="en-US" sz="4400" kern="1200" dirty="0" err="1">
                <a:latin typeface="+mn-lt"/>
                <a:ea typeface="+mn-ea"/>
                <a:cs typeface="+mn-cs"/>
              </a:rPr>
              <a:t>свої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400" kern="1200" dirty="0" err="1">
                <a:latin typeface="+mn-lt"/>
                <a:ea typeface="+mn-ea"/>
                <a:cs typeface="+mn-cs"/>
              </a:rPr>
              <a:t>цінності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400" kern="1200" dirty="0" err="1">
                <a:latin typeface="+mn-lt"/>
                <a:ea typeface="+mn-ea"/>
                <a:cs typeface="+mn-cs"/>
              </a:rPr>
              <a:t>та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400" kern="1200" dirty="0" err="1">
                <a:latin typeface="+mn-lt"/>
                <a:ea typeface="+mn-ea"/>
                <a:cs typeface="+mn-cs"/>
              </a:rPr>
              <a:t>добробут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400" kern="1200" dirty="0" err="1">
                <a:latin typeface="+mn-lt"/>
                <a:ea typeface="+mn-ea"/>
                <a:cs typeface="+mn-cs"/>
              </a:rPr>
              <a:t>своїх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400" kern="1200" dirty="0" err="1">
                <a:latin typeface="+mn-lt"/>
                <a:ea typeface="+mn-ea"/>
                <a:cs typeface="+mn-cs"/>
              </a:rPr>
              <a:t>народів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Стрілка: вправо 3">
            <a:extLst>
              <a:ext uri="{FF2B5EF4-FFF2-40B4-BE49-F238E27FC236}">
                <a16:creationId xmlns:a16="http://schemas.microsoft.com/office/drawing/2014/main" id="{CCCE121F-80F2-585A-5D86-3E29D638000A}"/>
              </a:ext>
            </a:extLst>
          </p:cNvPr>
          <p:cNvSpPr/>
          <p:nvPr/>
        </p:nvSpPr>
        <p:spPr>
          <a:xfrm>
            <a:off x="4741970" y="3205552"/>
            <a:ext cx="1087188" cy="72758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74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4125B24B-E23D-D0AA-15FB-62D8F64CB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940197"/>
              </p:ext>
            </p:extLst>
          </p:nvPr>
        </p:nvGraphicFramePr>
        <p:xfrm>
          <a:off x="117987" y="2408903"/>
          <a:ext cx="11897031" cy="389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847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75592-E659-C155-7C2A-62DE2272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3600" dirty="0">
                <a:solidFill>
                  <a:srgbClr val="FFFFFF"/>
                </a:solidFill>
              </a:rPr>
              <a:t>Нині термін «</a:t>
            </a:r>
            <a:r>
              <a:rPr lang="en-US" sz="3600" dirty="0">
                <a:solidFill>
                  <a:srgbClr val="FFFFFF"/>
                </a:solidFill>
              </a:rPr>
              <a:t>acquis» </a:t>
            </a:r>
            <a:r>
              <a:rPr lang="uk-UA" sz="3600" dirty="0">
                <a:solidFill>
                  <a:srgbClr val="FFFFFF"/>
                </a:solidFill>
              </a:rPr>
              <a:t>використовується для позначення правових досягнень Європейського Союзу і вживається в трьох таких словосполученнях: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08B03D4E-778B-5570-E56E-1FB8274E7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205325"/>
              </p:ext>
            </p:extLst>
          </p:nvPr>
        </p:nvGraphicFramePr>
        <p:xfrm>
          <a:off x="157316" y="2418735"/>
          <a:ext cx="12022714" cy="443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2269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4873A-760A-B1E6-31CB-CF6923E7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8" y="1683756"/>
            <a:ext cx="3831346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Acquis </a:t>
            </a:r>
            <a:r>
              <a:rPr lang="en-US" b="1" dirty="0" err="1">
                <a:solidFill>
                  <a:srgbClr val="FFFFFF"/>
                </a:solidFill>
              </a:rPr>
              <a:t>communautaire</a:t>
            </a:r>
            <a:r>
              <a:rPr lang="en-US" b="1" dirty="0">
                <a:solidFill>
                  <a:srgbClr val="FFFFFF"/>
                </a:solidFill>
              </a:rPr>
              <a:t> (acquis) </a:t>
            </a:r>
            <a:endParaRPr lang="uk-UA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56B387D7-3966-F2A3-7FD7-460BCC81F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659565"/>
              </p:ext>
            </p:extLst>
          </p:nvPr>
        </p:nvGraphicFramePr>
        <p:xfrm>
          <a:off x="4905052" y="216310"/>
          <a:ext cx="6666833" cy="656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961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FA6A3-69D8-50D6-61BA-BB8BE479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ru-RU" sz="3700" b="0" i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Первинне законодавство:</a:t>
            </a:r>
            <a:endParaRPr lang="uk-UA" sz="3700">
              <a:solidFill>
                <a:srgbClr val="FFFFFF"/>
              </a:solidFill>
            </a:endParaRPr>
          </a:p>
        </p:txBody>
      </p:sp>
      <p:sp>
        <p:nvSpPr>
          <p:cNvPr id="7" name="Місце для вмісту 2">
            <a:extLst>
              <a:ext uri="{FF2B5EF4-FFF2-40B4-BE49-F238E27FC236}">
                <a16:creationId xmlns:a16="http://schemas.microsoft.com/office/drawing/2014/main" id="{F8233FFB-EBBE-B068-3520-B5EEA1DA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7234257" cy="5546047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dirty="0" err="1"/>
              <a:t>Договір</a:t>
            </a:r>
            <a:r>
              <a:rPr lang="ru-RU" sz="2000" dirty="0"/>
              <a:t> про </a:t>
            </a:r>
            <a:r>
              <a:rPr lang="ru-RU" sz="2000" dirty="0" err="1"/>
              <a:t>заснування</a:t>
            </a:r>
            <a:r>
              <a:rPr lang="ru-RU" sz="2000" dirty="0"/>
              <a:t> </a:t>
            </a:r>
            <a:r>
              <a:rPr lang="ru-RU" sz="2000" dirty="0" err="1"/>
              <a:t>Європейського</a:t>
            </a:r>
            <a:r>
              <a:rPr lang="ru-RU" sz="2000" dirty="0"/>
              <a:t> </a:t>
            </a:r>
            <a:r>
              <a:rPr lang="ru-RU" sz="2000" dirty="0" err="1"/>
              <a:t>економічного</a:t>
            </a:r>
            <a:r>
              <a:rPr lang="ru-RU" sz="2000" dirty="0"/>
              <a:t> </a:t>
            </a:r>
            <a:r>
              <a:rPr lang="ru-RU" sz="2000" dirty="0" err="1"/>
              <a:t>співтовариства</a:t>
            </a:r>
            <a:r>
              <a:rPr lang="ru-RU" sz="2000" dirty="0"/>
              <a:t> 1957 року</a:t>
            </a:r>
            <a:r>
              <a:rPr lang="ru-RU" sz="2000" b="0" i="0" dirty="0">
                <a:effectLst/>
              </a:rPr>
              <a:t> (з 1993 року - </a:t>
            </a:r>
            <a:r>
              <a:rPr lang="ru-RU" sz="2000" b="0" i="0" dirty="0" err="1">
                <a:effectLst/>
              </a:rPr>
              <a:t>Договір</a:t>
            </a:r>
            <a:r>
              <a:rPr lang="ru-RU" sz="2000" b="0" i="0" dirty="0">
                <a:effectLst/>
              </a:rPr>
              <a:t> про </a:t>
            </a:r>
            <a:r>
              <a:rPr lang="ru-RU" sz="2000" b="0" i="0" dirty="0" err="1">
                <a:effectLst/>
              </a:rPr>
              <a:t>заснування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Європейського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співтовариства</a:t>
            </a:r>
            <a:r>
              <a:rPr lang="ru-RU" sz="2000" b="0" i="0" dirty="0">
                <a:effectLst/>
              </a:rPr>
              <a:t>), </a:t>
            </a:r>
            <a:r>
              <a:rPr lang="ru-RU" sz="2000" b="0" i="0" strike="noStrike" dirty="0" err="1">
                <a:effectLst/>
              </a:rPr>
              <a:t>Договір</a:t>
            </a:r>
            <a:r>
              <a:rPr lang="ru-RU" sz="2000" b="0" i="0" strike="noStrike" dirty="0">
                <a:effectLst/>
              </a:rPr>
              <a:t> про </a:t>
            </a:r>
            <a:r>
              <a:rPr lang="ru-RU" sz="2000" b="0" i="0" strike="noStrike" dirty="0" err="1">
                <a:effectLst/>
              </a:rPr>
              <a:t>заснування</a:t>
            </a:r>
            <a:r>
              <a:rPr lang="ru-RU" sz="2000" b="0" i="0" strike="noStrike" dirty="0">
                <a:effectLst/>
              </a:rPr>
              <a:t> </a:t>
            </a:r>
            <a:r>
              <a:rPr lang="ru-RU" sz="2000" b="0" i="0" strike="noStrike" dirty="0" err="1">
                <a:effectLst/>
              </a:rPr>
              <a:t>Європейського</a:t>
            </a:r>
            <a:r>
              <a:rPr lang="ru-RU" sz="2000" b="0" i="0" strike="noStrike" dirty="0">
                <a:effectLst/>
              </a:rPr>
              <a:t> </a:t>
            </a:r>
            <a:r>
              <a:rPr lang="ru-RU" sz="2000" b="0" i="0" strike="noStrike" dirty="0" err="1">
                <a:effectLst/>
              </a:rPr>
              <a:t>співтовариства</a:t>
            </a:r>
            <a:r>
              <a:rPr lang="ru-RU" sz="2000" b="0" i="0" strike="noStrike" dirty="0">
                <a:effectLst/>
              </a:rPr>
              <a:t> з </a:t>
            </a:r>
            <a:r>
              <a:rPr lang="ru-RU" sz="2000" b="0" i="0" strike="noStrike" dirty="0" err="1">
                <a:effectLst/>
              </a:rPr>
              <a:t>атомної</a:t>
            </a:r>
            <a:r>
              <a:rPr lang="ru-RU" sz="2000" b="0" i="0" strike="noStrike" dirty="0">
                <a:effectLst/>
              </a:rPr>
              <a:t> </a:t>
            </a:r>
            <a:r>
              <a:rPr lang="ru-RU" sz="2000" b="0" i="0" strike="noStrike" dirty="0" err="1">
                <a:effectLst/>
              </a:rPr>
              <a:t>енергії</a:t>
            </a:r>
            <a:r>
              <a:rPr lang="ru-RU" sz="2000" b="0" i="0" strike="noStrike" dirty="0">
                <a:effectLst/>
              </a:rPr>
              <a:t> 1957 року</a:t>
            </a:r>
            <a:r>
              <a:rPr lang="ru-RU" sz="2000" b="0" i="0" dirty="0">
                <a:effectLst/>
              </a:rPr>
              <a:t> (</a:t>
            </a:r>
            <a:r>
              <a:rPr lang="ru-RU" sz="2000" b="0" i="0" dirty="0" err="1">
                <a:effectLst/>
              </a:rPr>
              <a:t>далі</a:t>
            </a:r>
            <a:r>
              <a:rPr lang="ru-RU" sz="2000" b="0" i="0" dirty="0">
                <a:effectLst/>
              </a:rPr>
              <a:t> - </a:t>
            </a:r>
            <a:r>
              <a:rPr lang="ru-RU" sz="2000" b="0" i="0" dirty="0" err="1">
                <a:effectLst/>
              </a:rPr>
              <a:t>установчі</a:t>
            </a:r>
            <a:r>
              <a:rPr lang="ru-RU" sz="2000" b="0" i="0" dirty="0">
                <a:effectLst/>
              </a:rPr>
              <a:t> договори) з </a:t>
            </a:r>
            <a:r>
              <a:rPr lang="ru-RU" sz="2000" b="0" i="0" dirty="0" err="1">
                <a:effectLst/>
              </a:rPr>
              <a:t>наступними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змінами</a:t>
            </a:r>
            <a:r>
              <a:rPr lang="ru-RU" sz="2000" b="0" i="0" dirty="0">
                <a:effectLst/>
              </a:rPr>
              <a:t>, </a:t>
            </a:r>
            <a:r>
              <a:rPr lang="ru-RU" sz="2000" b="0" i="0" dirty="0" err="1">
                <a:effectLst/>
              </a:rPr>
              <a:t>внесеними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Маастрихтським</a:t>
            </a:r>
            <a:r>
              <a:rPr lang="ru-RU" sz="2000" b="0" i="0" dirty="0">
                <a:effectLst/>
              </a:rPr>
              <a:t> договором (</a:t>
            </a:r>
            <a:r>
              <a:rPr lang="ru-RU" sz="2000" b="0" i="0" strike="noStrike" dirty="0" err="1">
                <a:effectLst/>
              </a:rPr>
              <a:t>Договір</a:t>
            </a:r>
            <a:r>
              <a:rPr lang="ru-RU" sz="2000" b="0" i="0" strike="noStrike" dirty="0">
                <a:effectLst/>
              </a:rPr>
              <a:t> про </a:t>
            </a:r>
            <a:r>
              <a:rPr lang="ru-RU" sz="2000" b="0" i="0" strike="noStrike" dirty="0" err="1">
                <a:effectLst/>
              </a:rPr>
              <a:t>утворення</a:t>
            </a:r>
            <a:r>
              <a:rPr lang="ru-RU" sz="2000" b="0" i="0" strike="noStrike" dirty="0">
                <a:effectLst/>
              </a:rPr>
              <a:t> </a:t>
            </a:r>
            <a:r>
              <a:rPr lang="ru-RU" sz="2000" b="0" i="0" strike="noStrike" dirty="0" err="1">
                <a:effectLst/>
              </a:rPr>
              <a:t>Європейського</a:t>
            </a:r>
            <a:r>
              <a:rPr lang="ru-RU" sz="2000" b="0" i="0" strike="noStrike" dirty="0">
                <a:effectLst/>
              </a:rPr>
              <a:t> Союзу 1992 року</a:t>
            </a:r>
            <a:r>
              <a:rPr lang="ru-RU" sz="2000" b="0" i="0" dirty="0">
                <a:effectLst/>
              </a:rPr>
              <a:t>), </a:t>
            </a:r>
            <a:r>
              <a:rPr lang="ru-RU" sz="2000" b="0" i="0" dirty="0" err="1">
                <a:effectLst/>
              </a:rPr>
              <a:t>Амстердамським</a:t>
            </a:r>
            <a:r>
              <a:rPr lang="ru-RU" sz="2000" b="0" i="0" dirty="0">
                <a:effectLst/>
              </a:rPr>
              <a:t> договором 1997 року та </a:t>
            </a:r>
            <a:r>
              <a:rPr lang="ru-RU" sz="2000" dirty="0" err="1"/>
              <a:t>Ніццьким</a:t>
            </a:r>
            <a:r>
              <a:rPr lang="ru-RU" sz="2000" dirty="0"/>
              <a:t> договором 2001 року</a:t>
            </a:r>
            <a:r>
              <a:rPr lang="ru-RU" sz="2000" b="0" i="0" dirty="0">
                <a:effectLst/>
              </a:rPr>
              <a:t>, а також актами про </a:t>
            </a:r>
            <a:r>
              <a:rPr lang="ru-RU" sz="2000" b="0" i="0" dirty="0" err="1">
                <a:effectLst/>
              </a:rPr>
              <a:t>приєднання</a:t>
            </a:r>
            <a:r>
              <a:rPr lang="ru-RU" sz="2000" b="0" i="0" dirty="0">
                <a:effectLst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0" i="0" strike="noStrike" dirty="0" err="1">
                <a:effectLst/>
              </a:rPr>
              <a:t>Договір</a:t>
            </a:r>
            <a:r>
              <a:rPr lang="ru-RU" sz="2000" b="0" i="0" strike="noStrike" dirty="0">
                <a:effectLst/>
              </a:rPr>
              <a:t> про </a:t>
            </a:r>
            <a:r>
              <a:rPr lang="ru-RU" sz="2000" b="0" i="0" strike="noStrike" dirty="0" err="1">
                <a:effectLst/>
              </a:rPr>
              <a:t>Європейський</a:t>
            </a:r>
            <a:r>
              <a:rPr lang="ru-RU" sz="2000" b="0" i="0" strike="noStrike" dirty="0">
                <a:effectLst/>
              </a:rPr>
              <a:t> Союз 1992 року</a:t>
            </a:r>
            <a:r>
              <a:rPr lang="ru-RU" sz="2000" b="0" i="0" dirty="0">
                <a:effectLst/>
              </a:rPr>
              <a:t>, </a:t>
            </a:r>
            <a:r>
              <a:rPr lang="ru-RU" sz="2000" b="0" i="0" dirty="0" err="1">
                <a:effectLst/>
              </a:rPr>
              <a:t>із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змінами</a:t>
            </a:r>
            <a:r>
              <a:rPr lang="ru-RU" sz="2000" b="0" i="0" dirty="0">
                <a:effectLst/>
              </a:rPr>
              <a:t>, </a:t>
            </a:r>
            <a:r>
              <a:rPr lang="ru-RU" sz="2000" b="0" i="0" dirty="0" err="1">
                <a:effectLst/>
              </a:rPr>
              <a:t>внесеними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Амстердамським</a:t>
            </a:r>
            <a:r>
              <a:rPr lang="ru-RU" sz="2000" b="0" i="0" dirty="0">
                <a:effectLst/>
              </a:rPr>
              <a:t> договором 1997 року та </a:t>
            </a:r>
            <a:r>
              <a:rPr lang="ru-RU" sz="2000" dirty="0" err="1"/>
              <a:t>Ніццьким</a:t>
            </a:r>
            <a:r>
              <a:rPr lang="ru-RU" sz="2000" dirty="0"/>
              <a:t> договором 2001 року</a:t>
            </a:r>
            <a:r>
              <a:rPr lang="ru-RU" sz="2000" b="0" i="0" dirty="0">
                <a:effectLst/>
              </a:rPr>
              <a:t>, а також договорами про </a:t>
            </a:r>
            <a:r>
              <a:rPr lang="ru-RU" sz="2000" b="0" i="0" dirty="0" err="1">
                <a:effectLst/>
              </a:rPr>
              <a:t>приєднання</a:t>
            </a:r>
            <a:r>
              <a:rPr lang="ru-RU" sz="2000" b="0" i="0" dirty="0">
                <a:effectLst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0" i="0" dirty="0" err="1">
                <a:effectLst/>
              </a:rPr>
              <a:t>Договір</a:t>
            </a:r>
            <a:r>
              <a:rPr lang="ru-RU" sz="2000" b="0" i="0" dirty="0">
                <a:effectLst/>
              </a:rPr>
              <a:t> про </a:t>
            </a:r>
            <a:r>
              <a:rPr lang="ru-RU" sz="2000" b="0" i="0" dirty="0" err="1">
                <a:effectLst/>
              </a:rPr>
              <a:t>злиття</a:t>
            </a:r>
            <a:r>
              <a:rPr lang="ru-RU" sz="2000" b="0" i="0" dirty="0">
                <a:effectLst/>
              </a:rPr>
              <a:t> 1965 року;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0" i="0" dirty="0" err="1">
                <a:effectLst/>
              </a:rPr>
              <a:t>акти</a:t>
            </a:r>
            <a:r>
              <a:rPr lang="ru-RU" sz="2000" b="0" i="0" dirty="0">
                <a:effectLst/>
              </a:rPr>
              <a:t> про </a:t>
            </a:r>
            <a:r>
              <a:rPr lang="ru-RU" sz="2000" b="0" i="0" dirty="0" err="1">
                <a:effectLst/>
              </a:rPr>
              <a:t>приєднання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нових</a:t>
            </a:r>
            <a:r>
              <a:rPr lang="ru-RU" sz="2000" b="0" i="0" dirty="0">
                <a:effectLst/>
              </a:rPr>
              <a:t> держав-</a:t>
            </a:r>
            <a:r>
              <a:rPr lang="ru-RU" sz="2000" b="0" i="0" dirty="0" err="1">
                <a:effectLst/>
              </a:rPr>
              <a:t>членів</a:t>
            </a:r>
            <a:r>
              <a:rPr lang="ru-RU" sz="2000" b="0" i="0" dirty="0">
                <a:effectLst/>
              </a:rPr>
              <a:t>;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36927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6A93C-7F17-BF25-8C46-769BA3A6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200" b="0" i="0" dirty="0">
                <a:effectLst/>
                <a:latin typeface="Times New Roman" panose="02020603050405020304" pitchFamily="18" charset="0"/>
              </a:rPr>
              <a:t>Вторинне законодавство:</a:t>
            </a:r>
            <a:endParaRPr lang="uk-UA" sz="42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Місце для вмісту 2">
            <a:extLst>
              <a:ext uri="{FF2B5EF4-FFF2-40B4-BE49-F238E27FC236}">
                <a16:creationId xmlns:a16="http://schemas.microsoft.com/office/drawing/2014/main" id="{CA99DC75-E38C-77F3-1E3B-14DFFC857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1929383"/>
            <a:ext cx="11906865" cy="4658229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директива;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регламент;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рішення;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рекомендація або висновок;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джерело права у формі міжнародної угоди;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загальний принцип права Європейського співтовариства;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рішення Європейського суду;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спільна стратегія у сфері спільної зовнішньої політики та політики безпеки, як це визначено </a:t>
            </a:r>
            <a:r>
              <a:rPr lang="uk-UA" sz="1800" b="0" i="0" u="none" strike="noStrike" dirty="0">
                <a:effectLst/>
                <a:latin typeface="Times New Roman" panose="02020603050405020304" pitchFamily="18" charset="0"/>
              </a:rPr>
              <a:t>статтею 13</a:t>
            </a:r>
            <a:r>
              <a:rPr lang="uk-UA" sz="1800" b="0" i="0" dirty="0">
                <a:effectLst/>
                <a:latin typeface="Times New Roman" panose="02020603050405020304" pitchFamily="18" charset="0"/>
              </a:rPr>
              <a:t> Договору про Європейський Союз;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спільні дії в рамках спільної зовнішньої політики та політики безпеки;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спільна позиція у сфері спільної зовнішньої політики та політики безпеки;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b="0" i="0" dirty="0">
                <a:effectLst/>
                <a:latin typeface="Times New Roman" panose="02020603050405020304" pitchFamily="18" charset="0"/>
              </a:rPr>
              <a:t>рамкове рішення щодо гармонізації законодавства в контексті положень Договору про Європейський Союз про співробітництво правоохоронних та судових органів у кримінальних справах (</a:t>
            </a:r>
            <a:r>
              <a:rPr lang="uk-UA" sz="1800" b="0" i="0" u="none" strike="noStrike" dirty="0">
                <a:effectLst/>
                <a:latin typeface="Times New Roman" panose="02020603050405020304" pitchFamily="18" charset="0"/>
              </a:rPr>
              <a:t>стаття 34</a:t>
            </a:r>
            <a:r>
              <a:rPr lang="uk-UA" sz="1800" b="0" i="0" dirty="0">
                <a:effectLst/>
                <a:latin typeface="Times New Roman" panose="02020603050405020304" pitchFamily="18" charset="0"/>
              </a:rPr>
              <a:t> Договору про Європейський Союз);</a:t>
            </a:r>
          </a:p>
          <a:p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3751016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DC2414-2190-058B-9995-B09CAA7FB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5" y="314632"/>
            <a:ext cx="11297264" cy="5862331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спільна позиція в контексті положень Договору про Європейський Союз про співробітництво правоохоронних та судових органів у кримінальних справах (</a:t>
            </a:r>
            <a:r>
              <a:rPr lang="uk-UA" sz="18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стаття 34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Договору про Європейський Союз);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рішення в контексті положень Договору про Європейський Союз про співробітництво правоохоронних та судових органів у кримінальних справах (</a:t>
            </a:r>
            <a:r>
              <a:rPr lang="uk-UA" sz="18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стаття 34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Договору про Європейський Союз);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загальне положення або принцип у сфері спільної зовнішньої політики та політики безпеки.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Офіційні видання Європейського Союзу: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Офіційний вісник Європейських співтовариств (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Official</a:t>
            </a: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Journal</a:t>
            </a: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European</a:t>
            </a: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Communities</a:t>
            </a: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Вісник Європейського Суду (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European</a:t>
            </a: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Court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Reports</a:t>
            </a: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1153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A24E7-389D-235D-A7F4-5AA83775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sz="5400"/>
              <a:t>Регламенти (англ. </a:t>
            </a:r>
            <a:r>
              <a:rPr lang="pl-PL" sz="5400"/>
              <a:t>regulations), </a:t>
            </a:r>
            <a:endParaRPr lang="uk-UA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872628-0206-77AE-E4F5-5FD8D11AB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1929383"/>
            <a:ext cx="11670891" cy="4563491"/>
          </a:xfrm>
        </p:spPr>
        <p:txBody>
          <a:bodyPr>
            <a:normAutofit/>
          </a:bodyPr>
          <a:lstStyle/>
          <a:p>
            <a:pPr algn="just"/>
            <a:r>
              <a:rPr lang="uk-UA" sz="2200" dirty="0"/>
              <a:t>відповідно статті 288 ДФЄС є джерелом вторинного права ЄС.</a:t>
            </a:r>
          </a:p>
          <a:p>
            <a:pPr algn="just"/>
            <a:r>
              <a:rPr lang="uk-UA" sz="2200" dirty="0"/>
              <a:t> Є правовим інструментом Ради ЄС та Європейської Комісії, що здатні безпосередньо впливати на національне законодавство держав-членів.</a:t>
            </a:r>
          </a:p>
          <a:p>
            <a:pPr algn="just"/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Володіють такими особливостями: </a:t>
            </a:r>
            <a:r>
              <a:rPr lang="uk-UA" sz="2200" dirty="0"/>
              <a:t>по-перше, вони діють для всіх країн-учасниць; по-друге, не потребують імплементації в національне законодавство і вважаються його безпосередньою складовою з моменту набуття чинності; по-третє вони є прямим джерелом обов’язків; по-четверте, вони визначають мету і засоби її досягнення.</a:t>
            </a:r>
          </a:p>
          <a:p>
            <a:pPr algn="just"/>
            <a:r>
              <a:rPr lang="uk-UA" sz="2200" dirty="0"/>
              <a:t> Всі пункти правил регламентів є обов’язковими для виконання, а відтак будь-яке неповне або вибіркове застосування їх виключається. Регламенти мають визначальне значення в системі законодавства ЄС.</a:t>
            </a:r>
          </a:p>
        </p:txBody>
      </p:sp>
    </p:spTree>
    <p:extLst>
      <p:ext uri="{BB962C8B-B14F-4D97-AF65-F5344CB8AC3E}">
        <p14:creationId xmlns:p14="http://schemas.microsoft.com/office/powerpoint/2010/main" val="3845821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A5E8F-AF21-41B0-AADD-7674E751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Директиви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відповідно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статті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288 ДФЄС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зобов’язують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75037381-99C4-58AB-49CF-F3E543E437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204693"/>
              </p:ext>
            </p:extLst>
          </p:nvPr>
        </p:nvGraphicFramePr>
        <p:xfrm>
          <a:off x="235974" y="1825624"/>
          <a:ext cx="11798710" cy="4919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7167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622BE-F804-1D1F-DE3D-425B9045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2"/>
                </a:solidFill>
              </a:rPr>
              <a:t>Існує кваліфікаційний різновид цих актів: 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92ACC5C8-D454-73AF-C24A-05757D1050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1247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19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BEFFC-FB07-6312-5614-B417B4BD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552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2"/>
                </a:solidFill>
              </a:rPr>
              <a:t>Рішення відповідно до статті 288 ДФЄС </a:t>
            </a:r>
          </a:p>
        </p:txBody>
      </p:sp>
      <p:graphicFrame>
        <p:nvGraphicFramePr>
          <p:cNvPr id="7" name="Місце для вмісту 2">
            <a:extLst>
              <a:ext uri="{FF2B5EF4-FFF2-40B4-BE49-F238E27FC236}">
                <a16:creationId xmlns:a16="http://schemas.microsoft.com/office/drawing/2014/main" id="{12E29A54-837C-A8AF-A337-F26D754C0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47170"/>
              </p:ext>
            </p:extLst>
          </p:nvPr>
        </p:nvGraphicFramePr>
        <p:xfrm>
          <a:off x="137652" y="1170039"/>
          <a:ext cx="11906864" cy="4975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73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28267-70AF-5407-1AC9-17FB993C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r>
              <a:rPr lang="uk-UA" sz="4800" dirty="0">
                <a:solidFill>
                  <a:srgbClr val="FFFFFF"/>
                </a:solidFill>
              </a:rPr>
              <a:t>Цінності Європейського Союзу (ст. 2 ДЄС)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3FB4DE3F-A036-A933-5EDB-B1A742FE6B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11789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989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1EC88-EE99-4F57-4AD9-B57D6C238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3467"/>
            <a:ext cx="3840480" cy="5571066"/>
          </a:xfrm>
        </p:spPr>
        <p:txBody>
          <a:bodyPr anchor="ctr">
            <a:normAutofit/>
          </a:bodyPr>
          <a:lstStyle/>
          <a:p>
            <a:r>
              <a:rPr lang="ru-RU" sz="5000" dirty="0" err="1"/>
              <a:t>Рекомендації</a:t>
            </a:r>
            <a:r>
              <a:rPr lang="ru-RU" sz="5000" dirty="0"/>
              <a:t> і </a:t>
            </a:r>
            <a:r>
              <a:rPr lang="ru-RU" sz="5000" dirty="0" err="1"/>
              <a:t>висновки</a:t>
            </a:r>
            <a:r>
              <a:rPr lang="ru-RU" sz="5000" dirty="0"/>
              <a:t> не </a:t>
            </a:r>
            <a:r>
              <a:rPr lang="ru-RU" sz="5000" dirty="0" err="1"/>
              <a:t>мають</a:t>
            </a:r>
            <a:r>
              <a:rPr lang="ru-RU" sz="5000" dirty="0"/>
              <a:t> </a:t>
            </a:r>
            <a:r>
              <a:rPr lang="ru-RU" sz="5000" dirty="0" err="1"/>
              <a:t>обов’язкової</a:t>
            </a:r>
            <a:r>
              <a:rPr lang="ru-RU" sz="5000" dirty="0"/>
              <a:t> </a:t>
            </a:r>
            <a:r>
              <a:rPr lang="ru-RU" sz="5000" dirty="0" err="1"/>
              <a:t>сили</a:t>
            </a:r>
            <a:r>
              <a:rPr lang="ru-RU" sz="5000" dirty="0"/>
              <a:t>. </a:t>
            </a:r>
            <a:endParaRPr lang="uk-UA" sz="5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394473-D174-02DB-E437-CC2E83DDD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696" y="643467"/>
            <a:ext cx="6406994" cy="5571066"/>
          </a:xfrm>
        </p:spPr>
        <p:txBody>
          <a:bodyPr anchor="ctr">
            <a:normAutofit/>
          </a:bodyPr>
          <a:lstStyle/>
          <a:p>
            <a:pPr algn="just"/>
            <a:r>
              <a:rPr lang="ru-RU" sz="2200" dirty="0" err="1">
                <a:solidFill>
                  <a:srgbClr val="FFFFFF"/>
                </a:solidFill>
              </a:rPr>
              <a:t>Відтак</a:t>
            </a:r>
            <a:r>
              <a:rPr lang="ru-RU" sz="2200" dirty="0">
                <a:solidFill>
                  <a:srgbClr val="FFFFFF"/>
                </a:solidFill>
              </a:rPr>
              <a:t> вони </a:t>
            </a:r>
            <a:r>
              <a:rPr lang="ru-RU" sz="2200" dirty="0" err="1">
                <a:solidFill>
                  <a:srgbClr val="FFFFFF"/>
                </a:solidFill>
              </a:rPr>
              <a:t>слугують</a:t>
            </a:r>
            <a:r>
              <a:rPr lang="ru-RU" sz="2200" dirty="0">
                <a:solidFill>
                  <a:srgbClr val="FFFFFF"/>
                </a:solidFill>
              </a:rPr>
              <a:t> не </a:t>
            </a:r>
            <a:r>
              <a:rPr lang="ru-RU" sz="2200" dirty="0" err="1">
                <a:solidFill>
                  <a:srgbClr val="FFFFFF"/>
                </a:solidFill>
              </a:rPr>
              <a:t>джерелом</a:t>
            </a:r>
            <a:r>
              <a:rPr lang="ru-RU" sz="2200" dirty="0">
                <a:solidFill>
                  <a:srgbClr val="FFFFFF"/>
                </a:solidFill>
              </a:rPr>
              <a:t> права, а </a:t>
            </a:r>
            <a:r>
              <a:rPr lang="ru-RU" sz="2200" dirty="0" err="1">
                <a:solidFill>
                  <a:srgbClr val="FFFFFF"/>
                </a:solidFill>
              </a:rPr>
              <a:t>скоріше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корисним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інструментом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орієнтації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поведінки</a:t>
            </a:r>
            <a:r>
              <a:rPr lang="ru-RU" sz="2200" dirty="0">
                <a:solidFill>
                  <a:srgbClr val="FFFFFF"/>
                </a:solidFill>
              </a:rPr>
              <a:t> і </a:t>
            </a:r>
            <a:r>
              <a:rPr lang="ru-RU" sz="2200" dirty="0" err="1">
                <a:solidFill>
                  <a:srgbClr val="FFFFFF"/>
                </a:solidFill>
              </a:rPr>
              <a:t>законодавства</a:t>
            </a:r>
            <a:r>
              <a:rPr lang="ru-RU" sz="2200" dirty="0">
                <a:solidFill>
                  <a:srgbClr val="FFFFFF"/>
                </a:solidFill>
              </a:rPr>
              <a:t> держав.</a:t>
            </a:r>
          </a:p>
          <a:p>
            <a:pPr algn="just"/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Ці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документи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адресуються</a:t>
            </a:r>
            <a:r>
              <a:rPr lang="ru-RU" sz="2200" dirty="0">
                <a:solidFill>
                  <a:srgbClr val="FFFFFF"/>
                </a:solidFill>
              </a:rPr>
              <a:t> державам та </a:t>
            </a:r>
            <a:r>
              <a:rPr lang="ru-RU" sz="2200" dirty="0" err="1">
                <a:solidFill>
                  <a:srgbClr val="FFFFFF"/>
                </a:solidFill>
              </a:rPr>
              <a:t>учасникам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економічної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діяльності</a:t>
            </a:r>
            <a:r>
              <a:rPr lang="ru-RU" sz="2200" dirty="0">
                <a:solidFill>
                  <a:srgbClr val="FFFFFF"/>
                </a:solidFill>
              </a:rPr>
              <a:t>. </a:t>
            </a:r>
          </a:p>
          <a:p>
            <a:pPr algn="just"/>
            <a:r>
              <a:rPr lang="ru-RU" sz="2200" dirty="0">
                <a:solidFill>
                  <a:srgbClr val="FFFFFF"/>
                </a:solidFill>
              </a:rPr>
              <a:t>Думки й </a:t>
            </a:r>
            <a:r>
              <a:rPr lang="ru-RU" sz="2200" dirty="0" err="1">
                <a:solidFill>
                  <a:srgbClr val="FFFFFF"/>
                </a:solidFill>
              </a:rPr>
              <a:t>рекомендації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відображають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лише</a:t>
            </a:r>
            <a:r>
              <a:rPr lang="ru-RU" sz="2200" dirty="0">
                <a:solidFill>
                  <a:srgbClr val="FFFFFF"/>
                </a:solidFill>
              </a:rPr>
              <a:t> </a:t>
            </a:r>
            <a:r>
              <a:rPr lang="ru-RU" sz="2200" dirty="0" err="1">
                <a:solidFill>
                  <a:srgbClr val="FFFFFF"/>
                </a:solidFill>
              </a:rPr>
              <a:t>погляд</a:t>
            </a:r>
            <a:r>
              <a:rPr lang="ru-RU" sz="2200" dirty="0">
                <a:solidFill>
                  <a:srgbClr val="FFFFFF"/>
                </a:solidFill>
              </a:rPr>
              <a:t>, часто </a:t>
            </a:r>
            <a:r>
              <a:rPr lang="ru-RU" sz="2200" dirty="0" err="1">
                <a:solidFill>
                  <a:srgbClr val="FFFFFF"/>
                </a:solidFill>
              </a:rPr>
              <a:t>спрямований</a:t>
            </a:r>
            <a:r>
              <a:rPr lang="ru-RU" sz="2200" dirty="0">
                <a:solidFill>
                  <a:srgbClr val="FFFFFF"/>
                </a:solidFill>
              </a:rPr>
              <a:t> на перспективу.</a:t>
            </a:r>
            <a:endParaRPr lang="uk-UA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72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FEF4-8744-6E34-10C5-23FFF33B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ru-RU" sz="3700" dirty="0" err="1">
                <a:solidFill>
                  <a:srgbClr val="FFFFFF"/>
                </a:solidFill>
              </a:rPr>
              <a:t>Проте</a:t>
            </a:r>
            <a:r>
              <a:rPr lang="ru-RU" sz="3700" dirty="0">
                <a:solidFill>
                  <a:srgbClr val="FFFFFF"/>
                </a:solidFill>
              </a:rPr>
              <a:t>, </a:t>
            </a:r>
            <a:r>
              <a:rPr lang="ru-RU" sz="3700" dirty="0" err="1">
                <a:solidFill>
                  <a:srgbClr val="FFFFFF"/>
                </a:solidFill>
              </a:rPr>
              <a:t>якими</a:t>
            </a:r>
            <a:r>
              <a:rPr lang="ru-RU" sz="3700" dirty="0">
                <a:solidFill>
                  <a:srgbClr val="FFFFFF"/>
                </a:solidFill>
              </a:rPr>
              <a:t> б </a:t>
            </a:r>
            <a:r>
              <a:rPr lang="ru-RU" sz="3700" dirty="0" err="1">
                <a:solidFill>
                  <a:srgbClr val="FFFFFF"/>
                </a:solidFill>
              </a:rPr>
              <a:t>вичерпними</a:t>
            </a:r>
            <a:r>
              <a:rPr lang="ru-RU" sz="3700" dirty="0">
                <a:solidFill>
                  <a:srgbClr val="FFFFFF"/>
                </a:solidFill>
              </a:rPr>
              <a:t> </a:t>
            </a:r>
            <a:r>
              <a:rPr lang="ru-RU" sz="3700" dirty="0" err="1">
                <a:solidFill>
                  <a:srgbClr val="FFFFFF"/>
                </a:solidFill>
              </a:rPr>
              <a:t>ці</a:t>
            </a:r>
            <a:r>
              <a:rPr lang="ru-RU" sz="3700" dirty="0">
                <a:solidFill>
                  <a:srgbClr val="FFFFFF"/>
                </a:solidFill>
              </a:rPr>
              <a:t> </a:t>
            </a:r>
            <a:r>
              <a:rPr lang="ru-RU" sz="3700" dirty="0" err="1">
                <a:solidFill>
                  <a:srgbClr val="FFFFFF"/>
                </a:solidFill>
              </a:rPr>
              <a:t>джерела</a:t>
            </a:r>
            <a:r>
              <a:rPr lang="ru-RU" sz="3700" dirty="0">
                <a:solidFill>
                  <a:srgbClr val="FFFFFF"/>
                </a:solidFill>
              </a:rPr>
              <a:t> не були, вони не </a:t>
            </a:r>
            <a:r>
              <a:rPr lang="ru-RU" sz="3700" dirty="0" err="1">
                <a:solidFill>
                  <a:srgbClr val="FFFFFF"/>
                </a:solidFill>
              </a:rPr>
              <a:t>охоплюють</a:t>
            </a:r>
            <a:r>
              <a:rPr lang="ru-RU" sz="3700" dirty="0">
                <a:solidFill>
                  <a:srgbClr val="FFFFFF"/>
                </a:solidFill>
              </a:rPr>
              <a:t> </a:t>
            </a:r>
            <a:r>
              <a:rPr lang="ru-RU" sz="3700" dirty="0" err="1">
                <a:solidFill>
                  <a:srgbClr val="FFFFFF"/>
                </a:solidFill>
              </a:rPr>
              <a:t>своїм</a:t>
            </a:r>
            <a:r>
              <a:rPr lang="ru-RU" sz="3700" dirty="0">
                <a:solidFill>
                  <a:srgbClr val="FFFFFF"/>
                </a:solidFill>
              </a:rPr>
              <a:t> </a:t>
            </a:r>
            <a:r>
              <a:rPr lang="ru-RU" sz="3700" dirty="0" err="1">
                <a:solidFill>
                  <a:srgbClr val="FFFFFF"/>
                </a:solidFill>
              </a:rPr>
              <a:t>регулюванням</a:t>
            </a:r>
            <a:r>
              <a:rPr lang="ru-RU" sz="3700" dirty="0">
                <a:solidFill>
                  <a:srgbClr val="FFFFFF"/>
                </a:solidFill>
              </a:rPr>
              <a:t> </a:t>
            </a:r>
            <a:r>
              <a:rPr lang="ru-RU" sz="3700" dirty="0" err="1">
                <a:solidFill>
                  <a:srgbClr val="FFFFFF"/>
                </a:solidFill>
              </a:rPr>
              <a:t>всіх</a:t>
            </a:r>
            <a:r>
              <a:rPr lang="ru-RU" sz="3700" dirty="0">
                <a:solidFill>
                  <a:srgbClr val="FFFFFF"/>
                </a:solidFill>
              </a:rPr>
              <a:t> </a:t>
            </a:r>
            <a:r>
              <a:rPr lang="ru-RU" sz="3700" dirty="0" err="1">
                <a:solidFill>
                  <a:srgbClr val="FFFFFF"/>
                </a:solidFill>
              </a:rPr>
              <a:t>питань</a:t>
            </a:r>
            <a:r>
              <a:rPr lang="ru-RU" sz="3700" dirty="0">
                <a:solidFill>
                  <a:srgbClr val="FFFFFF"/>
                </a:solidFill>
              </a:rPr>
              <a:t> у </a:t>
            </a:r>
            <a:r>
              <a:rPr lang="ru-RU" sz="3700" dirty="0" err="1">
                <a:solidFill>
                  <a:srgbClr val="FFFFFF"/>
                </a:solidFill>
              </a:rPr>
              <a:t>праві</a:t>
            </a:r>
            <a:r>
              <a:rPr lang="ru-RU" sz="3700" dirty="0">
                <a:solidFill>
                  <a:srgbClr val="FFFFFF"/>
                </a:solidFill>
              </a:rPr>
              <a:t> ЄС. </a:t>
            </a:r>
            <a:endParaRPr lang="uk-UA" sz="37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903170-6714-10C8-FF82-927932C2D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49724" cy="5585619"/>
          </a:xfrm>
        </p:spPr>
        <p:txBody>
          <a:bodyPr anchor="ctr">
            <a:normAutofit/>
          </a:bodyPr>
          <a:lstStyle/>
          <a:p>
            <a:pPr algn="just"/>
            <a:r>
              <a:rPr lang="ru-RU" sz="3600" dirty="0"/>
              <a:t>Тому, </a:t>
            </a:r>
            <a:r>
              <a:rPr lang="ru-RU" sz="3600" dirty="0" err="1"/>
              <a:t>доречним</a:t>
            </a:r>
            <a:r>
              <a:rPr lang="ru-RU" sz="3600" dirty="0"/>
              <a:t> буде </a:t>
            </a:r>
            <a:r>
              <a:rPr lang="ru-RU" sz="3600" dirty="0" err="1"/>
              <a:t>звернути</a:t>
            </a:r>
            <a:r>
              <a:rPr lang="ru-RU" sz="3600" dirty="0"/>
              <a:t> </a:t>
            </a:r>
            <a:r>
              <a:rPr lang="ru-RU" sz="3600" dirty="0" err="1"/>
              <a:t>увагу</a:t>
            </a:r>
            <a:r>
              <a:rPr lang="ru-RU" sz="3600" dirty="0"/>
              <a:t> на </a:t>
            </a:r>
            <a:r>
              <a:rPr lang="ru-RU" sz="3600" dirty="0" err="1"/>
              <a:t>застосування</a:t>
            </a:r>
            <a:r>
              <a:rPr lang="ru-RU" sz="3600" dirty="0"/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загальних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принципів</a:t>
            </a:r>
            <a:r>
              <a:rPr lang="ru-RU" sz="3600" b="1" dirty="0">
                <a:solidFill>
                  <a:schemeClr val="tx2"/>
                </a:solidFill>
              </a:rPr>
              <a:t> права,</a:t>
            </a:r>
            <a:r>
              <a:rPr lang="ru-RU" sz="3600" dirty="0"/>
              <a:t>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становлять</a:t>
            </a:r>
            <a:r>
              <a:rPr lang="ru-RU" sz="3600" dirty="0"/>
              <a:t> </a:t>
            </a:r>
            <a:r>
              <a:rPr lang="ru-RU" sz="3600" dirty="0" err="1"/>
              <a:t>частину</a:t>
            </a:r>
            <a:r>
              <a:rPr lang="ru-RU" sz="3600" dirty="0"/>
              <a:t> неписаного права ЄС.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609061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43582-1E32-6D88-5B17-3C2677F1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tx2"/>
                </a:solidFill>
              </a:rPr>
              <a:t>Принципи права Європейського Союзу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804D8D24-133E-76C0-D430-DC400DBB3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394564"/>
              </p:ext>
            </p:extLst>
          </p:nvPr>
        </p:nvGraphicFramePr>
        <p:xfrm>
          <a:off x="245805" y="1278193"/>
          <a:ext cx="11739717" cy="521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2710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D91D8B-DA19-9EA3-07E9-43CCCA51E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02" y="403285"/>
            <a:ext cx="10803240" cy="6321980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uk-UA" sz="3600" dirty="0">
                <a:solidFill>
                  <a:schemeClr val="tx2"/>
                </a:solidFill>
              </a:rPr>
              <a:t>Натомість праву ЄС притаманні відносна вичерпність переліку джерел, ієрархічність джерел, тому, як наслідок, це право є добре організованим, систематизованим і внутрішньо узгодженим. </a:t>
            </a:r>
          </a:p>
          <a:p>
            <a:pPr algn="just"/>
            <a:r>
              <a:rPr lang="uk-UA" sz="3600" dirty="0">
                <a:solidFill>
                  <a:schemeClr val="tx2"/>
                </a:solidFill>
              </a:rPr>
              <a:t>Окрім того, на відміну від внутрішнього права традиційної міжнародної організації, основним призначенням якого є регулювання внутрішнього функціонування цієї організації, право ЄС покликано забезпечувати розвиток інтеграційних процесів між державами-членами. </a:t>
            </a:r>
          </a:p>
          <a:p>
            <a:pPr algn="just"/>
            <a:r>
              <a:rPr lang="uk-UA" sz="3600" dirty="0">
                <a:solidFill>
                  <a:schemeClr val="tx2"/>
                </a:solidFill>
              </a:rPr>
              <a:t>Своєрідний порядок </a:t>
            </a:r>
            <a:r>
              <a:rPr lang="uk-UA" sz="3600" dirty="0" err="1">
                <a:solidFill>
                  <a:schemeClr val="tx2"/>
                </a:solidFill>
              </a:rPr>
              <a:t>нормотворчості</a:t>
            </a:r>
            <a:r>
              <a:rPr lang="uk-UA" sz="3600" dirty="0">
                <a:solidFill>
                  <a:schemeClr val="tx2"/>
                </a:solidFill>
              </a:rPr>
              <a:t>, в якому активна роль належить судам ЄС, також значно відрізняє право ЄС від права інших сучасних міжнародних міжурядових організацій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55165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B4A2C-4BB7-6DD6-42CD-F698DB90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ru-RU" sz="3000">
                <a:solidFill>
                  <a:srgbClr val="FFFFFF"/>
                </a:solidFill>
              </a:rPr>
              <a:t>Право ЄС характеризується кількома рисами: </a:t>
            </a:r>
            <a:endParaRPr lang="uk-UA" sz="3000">
              <a:solidFill>
                <a:srgbClr val="FFFFFF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8439E2C5-F642-8B24-A608-6A4571F01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967860"/>
              </p:ext>
            </p:extLst>
          </p:nvPr>
        </p:nvGraphicFramePr>
        <p:xfrm>
          <a:off x="5217023" y="255639"/>
          <a:ext cx="6856989" cy="632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90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A1718-8DBC-59F1-4ABF-38000B73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348865"/>
            <a:ext cx="11149781" cy="877729"/>
          </a:xfrm>
        </p:spPr>
        <p:txBody>
          <a:bodyPr anchor="ctr">
            <a:noAutofit/>
          </a:bodyPr>
          <a:lstStyle/>
          <a:p>
            <a:pPr algn="ctr"/>
            <a:r>
              <a:rPr lang="uk-UA" sz="3600" dirty="0">
                <a:solidFill>
                  <a:srgbClr val="FFFFFF"/>
                </a:solidFill>
              </a:rPr>
              <a:t>Ці цінності (ст. 2 ДЄС) є спільними для всіх держав-членів у суспільстві, де панує: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C54AA6A8-1CD4-D8D9-DB18-3564C0F51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35394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75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86CD6-9B2F-D98F-59E2-E1FAA52D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FFFF"/>
                </a:solidFill>
              </a:rPr>
              <a:t>Союз надає своїм громадянам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F53829-70FD-343E-0A04-ACD2F0AA7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33832"/>
            <a:ext cx="6064763" cy="3927482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простір свободи, безпеки й правосуддя без внутрішніх кордонів, на якому забезпечено вільний рух осіб разом з належними заходами, пов’язаними із контролем на зовнішніх кордонах, притулком, імміграцією та попередженням і боротьбою зі злочинністю.</a:t>
            </a:r>
          </a:p>
        </p:txBody>
      </p:sp>
    </p:spTree>
    <p:extLst>
      <p:ext uri="{BB962C8B-B14F-4D97-AF65-F5344CB8AC3E}">
        <p14:creationId xmlns:p14="http://schemas.microsoft.com/office/powerpoint/2010/main" val="399438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59379-2803-6970-FFB0-EB7AAF23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uk-UA" sz="4000" b="0" i="0">
                <a:solidFill>
                  <a:srgbClr val="FFFFFF"/>
                </a:solidFill>
                <a:effectLst/>
                <a:latin typeface="MuseoSans"/>
              </a:rPr>
              <a:t>Стратегічними цілями Євросоюзу є</a:t>
            </a:r>
            <a:r>
              <a:rPr lang="uk-UA" sz="4000">
                <a:solidFill>
                  <a:srgbClr val="FFFFFF"/>
                </a:solidFill>
                <a:latin typeface="MuseoSans"/>
              </a:rPr>
              <a:t>:</a:t>
            </a:r>
            <a:r>
              <a:rPr lang="uk-UA" sz="4000" b="0" i="0">
                <a:solidFill>
                  <a:srgbClr val="FFFFFF"/>
                </a:solidFill>
                <a:effectLst/>
                <a:latin typeface="MuseoSans"/>
              </a:rPr>
              <a:t> </a:t>
            </a:r>
            <a:endParaRPr lang="uk-UA" sz="4000">
              <a:solidFill>
                <a:srgbClr val="FFFFFF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88BF90DE-4A14-8502-0F0B-BEE74F089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8365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087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523B25-6B4F-FCB1-5AC0-1E426AEF4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477998"/>
            <a:ext cx="6170547" cy="6011292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Союз засновує внутрішній ринок.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Союз функціонує заради сталого розвитку Європи, що ґрунтується на збалансованому економічному зростанні та ціновій стабільності, конкурентоспроможній соціальній ринковій економіці, спрямованій на цілковиту зайнятість та соціальний прогрес, та високому рівні захисту і дедалі кращому стані довкілля.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Союз сприяє науково-технічному прогресові.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D98F12-DCF1-9838-0C8D-AC75AE93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6" y="304800"/>
            <a:ext cx="6489290" cy="58721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3200" dirty="0"/>
              <a:t>Союз бореться проти соціального вилучення та дискримінації, підтримує соціальну справедливість та захист, рівність жінок і чоловіків, зв’язок між поколіннями, захист прав дитини. </a:t>
            </a:r>
          </a:p>
          <a:p>
            <a:pPr algn="just"/>
            <a:r>
              <a:rPr lang="uk-UA" sz="3200" dirty="0"/>
              <a:t>Союз підтримує економічну, соціальну та територіальну єдність держав-членів та солідарність між ними.</a:t>
            </a:r>
          </a:p>
          <a:p>
            <a:pPr algn="just"/>
            <a:r>
              <a:rPr lang="uk-UA" sz="3200" dirty="0"/>
              <a:t> Союз поважає своє багате культурне та </a:t>
            </a:r>
            <a:r>
              <a:rPr lang="uk-UA" sz="3200" dirty="0" err="1"/>
              <a:t>мовне</a:t>
            </a:r>
            <a:r>
              <a:rPr lang="uk-UA" sz="3200" dirty="0"/>
              <a:t> розмаїття й забезпечує захист та подальше збагачення культурної спадщини Європи.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51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2966</Words>
  <Application>Microsoft Office PowerPoint</Application>
  <PresentationFormat>Широкий екран</PresentationFormat>
  <Paragraphs>188</Paragraphs>
  <Slides>44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MuseoSans</vt:lpstr>
      <vt:lpstr>Times New Roman</vt:lpstr>
      <vt:lpstr>Wingdings</vt:lpstr>
      <vt:lpstr>Тема Office</vt:lpstr>
      <vt:lpstr>Джерела права Європейського Союзу</vt:lpstr>
      <vt:lpstr>Питання на семінар 25 та 26.09.2023</vt:lpstr>
      <vt:lpstr>Мета Європейського Союзу (ст.3 ДЄС)</vt:lpstr>
      <vt:lpstr>Цінності Європейського Союзу (ст. 2 ДЄС)</vt:lpstr>
      <vt:lpstr>Ці цінності (ст. 2 ДЄС) є спільними для всіх держав-членів у суспільстві, де панує:</vt:lpstr>
      <vt:lpstr>Союз надає своїм громадянам </vt:lpstr>
      <vt:lpstr>Стратегічними цілями Євросоюзу є: </vt:lpstr>
      <vt:lpstr>Презентація PowerPoint</vt:lpstr>
      <vt:lpstr>Презентація PowerPoint</vt:lpstr>
      <vt:lpstr>Презентація PowerPoint</vt:lpstr>
      <vt:lpstr>Принципи функціонування Європейського Союзу</vt:lpstr>
      <vt:lpstr>Поряд із принципами функціонування ЄС є принципи європейського врядування. </vt:lpstr>
      <vt:lpstr>Біла книга визначає п’ять принципів європейського врядування, які за своїм змістом тісно пов’язані із принципами функціонування ЄС: </vt:lpstr>
      <vt:lpstr>Презентація PowerPoint</vt:lpstr>
      <vt:lpstr>Усі нормативно-правові акти Європейського Союзу спрямовані на </vt:lpstr>
      <vt:lpstr>Особливості права ЄС було Сформульовано у судових рішеннях</vt:lpstr>
      <vt:lpstr>Особливості права Європейського Союзу</vt:lpstr>
      <vt:lpstr>Джерелами права Європейського Союзу можна вважати </vt:lpstr>
      <vt:lpstr>Джерела права ЄС можна класифікувати за багатьма критеріями: </vt:lpstr>
      <vt:lpstr>Презентація PowerPoint</vt:lpstr>
      <vt:lpstr>Презентація PowerPoint</vt:lpstr>
      <vt:lpstr>2) за юридичною силою: </vt:lpstr>
      <vt:lpstr>Презентація PowerPoint</vt:lpstr>
      <vt:lpstr>4) за суб’єктом прийняття (відповідно відрізняються процедурою прийняття): </vt:lpstr>
      <vt:lpstr>5) за формою зовнішнього виразу: </vt:lpstr>
      <vt:lpstr>Презентація PowerPoint</vt:lpstr>
      <vt:lpstr>Презентація PowerPoint</vt:lpstr>
      <vt:lpstr>Презентація PowerPoint</vt:lpstr>
      <vt:lpstr>Джерелами права ЄС є:</vt:lpstr>
      <vt:lpstr>Презентація PowerPoint</vt:lpstr>
      <vt:lpstr>Нині термін «acquis» використовується для позначення правових досягнень Європейського Союзу і вживається в трьох таких словосполученнях:</vt:lpstr>
      <vt:lpstr>Acquis communautaire (acquis) </vt:lpstr>
      <vt:lpstr>Первинне законодавство:</vt:lpstr>
      <vt:lpstr>Вторинне законодавство:</vt:lpstr>
      <vt:lpstr>Презентація PowerPoint</vt:lpstr>
      <vt:lpstr>Регламенти (англ. regulations), </vt:lpstr>
      <vt:lpstr>Директиви відповідно до статті 288 ДФЄС зобов’язують: </vt:lpstr>
      <vt:lpstr>Існує кваліфікаційний різновид цих актів: </vt:lpstr>
      <vt:lpstr>Рішення відповідно до статті 288 ДФЄС </vt:lpstr>
      <vt:lpstr>Рекомендації і висновки не мають обов’язкової сили. </vt:lpstr>
      <vt:lpstr>Проте, якими б вичерпними ці джерела не були, вони не охоплюють своїм регулюванням всіх питань у праві ЄС. </vt:lpstr>
      <vt:lpstr>Принципи права Європейського Союзу</vt:lpstr>
      <vt:lpstr>Презентація PowerPoint</vt:lpstr>
      <vt:lpstr>Право ЄС характеризується кількома рисами: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Джерела права Європейського Союзу</dc:title>
  <dc:creator>Ія Пелех</dc:creator>
  <cp:lastModifiedBy>Ія Пелех</cp:lastModifiedBy>
  <cp:revision>1</cp:revision>
  <dcterms:created xsi:type="dcterms:W3CDTF">2023-09-19T15:25:14Z</dcterms:created>
  <dcterms:modified xsi:type="dcterms:W3CDTF">2023-09-19T18:40:49Z</dcterms:modified>
</cp:coreProperties>
</file>