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62" r:id="rId3"/>
    <p:sldId id="295" r:id="rId4"/>
    <p:sldId id="331" r:id="rId5"/>
    <p:sldId id="271" r:id="rId6"/>
    <p:sldId id="274" r:id="rId7"/>
    <p:sldId id="286" r:id="rId8"/>
    <p:sldId id="343" r:id="rId9"/>
    <p:sldId id="342" r:id="rId10"/>
    <p:sldId id="301" r:id="rId11"/>
    <p:sldId id="273" r:id="rId12"/>
    <p:sldId id="284" r:id="rId13"/>
    <p:sldId id="272" r:id="rId14"/>
    <p:sldId id="278" r:id="rId15"/>
    <p:sldId id="270" r:id="rId16"/>
    <p:sldId id="277" r:id="rId17"/>
    <p:sldId id="279" r:id="rId18"/>
    <p:sldId id="282" r:id="rId19"/>
    <p:sldId id="302" r:id="rId20"/>
    <p:sldId id="333" r:id="rId21"/>
    <p:sldId id="297" r:id="rId22"/>
    <p:sldId id="298" r:id="rId23"/>
    <p:sldId id="299" r:id="rId24"/>
    <p:sldId id="300" r:id="rId25"/>
    <p:sldId id="317" r:id="rId26"/>
    <p:sldId id="318" r:id="rId27"/>
    <p:sldId id="319" r:id="rId28"/>
    <p:sldId id="335" r:id="rId29"/>
    <p:sldId id="344" r:id="rId30"/>
    <p:sldId id="334" r:id="rId31"/>
    <p:sldId id="330" r:id="rId32"/>
    <p:sldId id="332" r:id="rId33"/>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F240C5-B889-4EFF-B2E5-C8562EEE3BD8}" v="100" dt="2023-11-15T07:39:47.1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5" autoAdjust="0"/>
    <p:restoredTop sz="94660"/>
  </p:normalViewPr>
  <p:slideViewPr>
    <p:cSldViewPr>
      <p:cViewPr varScale="1">
        <p:scale>
          <a:sx n="82" d="100"/>
          <a:sy n="82" d="100"/>
        </p:scale>
        <p:origin x="1354"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Ія Пелех" userId="235b8121fc54d418" providerId="LiveId" clId="{6EF240C5-B889-4EFF-B2E5-C8562EEE3BD8}"/>
    <pc:docChg chg="undo custSel addSld delSld modSld sldOrd">
      <pc:chgData name="Ія Пелех" userId="235b8121fc54d418" providerId="LiveId" clId="{6EF240C5-B889-4EFF-B2E5-C8562EEE3BD8}" dt="2023-11-15T07:39:58.979" v="410" actId="20577"/>
      <pc:docMkLst>
        <pc:docMk/>
      </pc:docMkLst>
      <pc:sldChg chg="modSp mod">
        <pc:chgData name="Ія Пелех" userId="235b8121fc54d418" providerId="LiveId" clId="{6EF240C5-B889-4EFF-B2E5-C8562EEE3BD8}" dt="2023-11-15T07:39:58.979" v="410" actId="20577"/>
        <pc:sldMkLst>
          <pc:docMk/>
          <pc:sldMk cId="0" sldId="262"/>
        </pc:sldMkLst>
        <pc:spChg chg="mod">
          <ac:chgData name="Ія Пелех" userId="235b8121fc54d418" providerId="LiveId" clId="{6EF240C5-B889-4EFF-B2E5-C8562EEE3BD8}" dt="2023-11-15T07:39:58.979" v="410" actId="20577"/>
          <ac:spMkLst>
            <pc:docMk/>
            <pc:sldMk cId="0" sldId="262"/>
            <ac:spMk id="4098" creationId="{00000000-0000-0000-0000-000000000000}"/>
          </ac:spMkLst>
        </pc:spChg>
      </pc:sldChg>
      <pc:sldChg chg="modSp mod">
        <pc:chgData name="Ія Пелех" userId="235b8121fc54d418" providerId="LiveId" clId="{6EF240C5-B889-4EFF-B2E5-C8562EEE3BD8}" dt="2023-11-14T16:20:00.229" v="104"/>
        <pc:sldMkLst>
          <pc:docMk/>
          <pc:sldMk cId="0" sldId="270"/>
        </pc:sldMkLst>
        <pc:graphicFrameChg chg="mod modGraphic">
          <ac:chgData name="Ія Пелех" userId="235b8121fc54d418" providerId="LiveId" clId="{6EF240C5-B889-4EFF-B2E5-C8562EEE3BD8}" dt="2023-11-14T16:20:00.229" v="104"/>
          <ac:graphicFrameMkLst>
            <pc:docMk/>
            <pc:sldMk cId="0" sldId="270"/>
            <ac:graphicFrameMk id="2" creationId="{00000000-0000-0000-0000-000000000000}"/>
          </ac:graphicFrameMkLst>
        </pc:graphicFrameChg>
      </pc:sldChg>
      <pc:sldChg chg="addSp delSp modSp mod">
        <pc:chgData name="Ія Пелех" userId="235b8121fc54d418" providerId="LiveId" clId="{6EF240C5-B889-4EFF-B2E5-C8562EEE3BD8}" dt="2023-11-14T16:05:55.293" v="26" actId="122"/>
        <pc:sldMkLst>
          <pc:docMk/>
          <pc:sldMk cId="0" sldId="271"/>
        </pc:sldMkLst>
        <pc:spChg chg="add mod">
          <ac:chgData name="Ія Пелех" userId="235b8121fc54d418" providerId="LiveId" clId="{6EF240C5-B889-4EFF-B2E5-C8562EEE3BD8}" dt="2023-11-14T16:05:55.293" v="26" actId="122"/>
          <ac:spMkLst>
            <pc:docMk/>
            <pc:sldMk cId="0" sldId="271"/>
            <ac:spMk id="3" creationId="{28089FE1-3690-8C71-6C28-7331706B2C38}"/>
          </ac:spMkLst>
        </pc:spChg>
        <pc:spChg chg="add del mod">
          <ac:chgData name="Ія Пелех" userId="235b8121fc54d418" providerId="LiveId" clId="{6EF240C5-B889-4EFF-B2E5-C8562EEE3BD8}" dt="2023-11-14T16:05:28.953" v="23" actId="26606"/>
          <ac:spMkLst>
            <pc:docMk/>
            <pc:sldMk cId="0" sldId="271"/>
            <ac:spMk id="7171" creationId="{00000000-0000-0000-0000-000000000000}"/>
          </ac:spMkLst>
        </pc:spChg>
        <pc:graphicFrameChg chg="add del">
          <ac:chgData name="Ія Пелех" userId="235b8121fc54d418" providerId="LiveId" clId="{6EF240C5-B889-4EFF-B2E5-C8562EEE3BD8}" dt="2023-11-14T16:05:28.922" v="22" actId="26606"/>
          <ac:graphicFrameMkLst>
            <pc:docMk/>
            <pc:sldMk cId="0" sldId="271"/>
            <ac:graphicFrameMk id="7173" creationId="{CAE34125-D893-5C25-37DA-01B10080AB78}"/>
          </ac:graphicFrameMkLst>
        </pc:graphicFrameChg>
        <pc:graphicFrameChg chg="add mod modGraphic">
          <ac:chgData name="Ія Пелех" userId="235b8121fc54d418" providerId="LiveId" clId="{6EF240C5-B889-4EFF-B2E5-C8562EEE3BD8}" dt="2023-11-14T16:05:51.221" v="25" actId="26606"/>
          <ac:graphicFrameMkLst>
            <pc:docMk/>
            <pc:sldMk cId="0" sldId="271"/>
            <ac:graphicFrameMk id="7175" creationId="{882FDBC3-E9A5-F7DD-BC2B-63528E712E82}"/>
          </ac:graphicFrameMkLst>
        </pc:graphicFrameChg>
      </pc:sldChg>
      <pc:sldChg chg="modSp mod">
        <pc:chgData name="Ія Пелех" userId="235b8121fc54d418" providerId="LiveId" clId="{6EF240C5-B889-4EFF-B2E5-C8562EEE3BD8}" dt="2023-11-14T16:18:51.785" v="93" actId="14100"/>
        <pc:sldMkLst>
          <pc:docMk/>
          <pc:sldMk cId="0" sldId="273"/>
        </pc:sldMkLst>
        <pc:spChg chg="mod">
          <ac:chgData name="Ія Пелех" userId="235b8121fc54d418" providerId="LiveId" clId="{6EF240C5-B889-4EFF-B2E5-C8562EEE3BD8}" dt="2023-11-14T16:18:51.785" v="93" actId="14100"/>
          <ac:spMkLst>
            <pc:docMk/>
            <pc:sldMk cId="0" sldId="273"/>
            <ac:spMk id="8195" creationId="{00000000-0000-0000-0000-000000000000}"/>
          </ac:spMkLst>
        </pc:spChg>
      </pc:sldChg>
      <pc:sldChg chg="addSp delSp modSp mod modClrScheme chgLayout">
        <pc:chgData name="Ія Пелех" userId="235b8121fc54d418" providerId="LiveId" clId="{6EF240C5-B889-4EFF-B2E5-C8562EEE3BD8}" dt="2023-11-14T16:07:50.786" v="49" actId="14100"/>
        <pc:sldMkLst>
          <pc:docMk/>
          <pc:sldMk cId="0" sldId="274"/>
        </pc:sldMkLst>
        <pc:spChg chg="add mod">
          <ac:chgData name="Ія Пелех" userId="235b8121fc54d418" providerId="LiveId" clId="{6EF240C5-B889-4EFF-B2E5-C8562EEE3BD8}" dt="2023-11-14T16:07:09.519" v="43" actId="26606"/>
          <ac:spMkLst>
            <pc:docMk/>
            <pc:sldMk cId="0" sldId="274"/>
            <ac:spMk id="4" creationId="{ABFE7CE6-42B4-02F8-4D48-269F7EB9B7F8}"/>
          </ac:spMkLst>
        </pc:spChg>
        <pc:spChg chg="del mod">
          <ac:chgData name="Ія Пелех" userId="235b8121fc54d418" providerId="LiveId" clId="{6EF240C5-B889-4EFF-B2E5-C8562EEE3BD8}" dt="2023-11-14T16:07:09.519" v="43" actId="26606"/>
          <ac:spMkLst>
            <pc:docMk/>
            <pc:sldMk cId="0" sldId="274"/>
            <ac:spMk id="6147" creationId="{00000000-0000-0000-0000-000000000000}"/>
          </ac:spMkLst>
        </pc:spChg>
        <pc:spChg chg="add del mod">
          <ac:chgData name="Ія Пелех" userId="235b8121fc54d418" providerId="LiveId" clId="{6EF240C5-B889-4EFF-B2E5-C8562EEE3BD8}" dt="2023-11-14T16:07:43.906" v="47" actId="478"/>
          <ac:spMkLst>
            <pc:docMk/>
            <pc:sldMk cId="0" sldId="274"/>
            <ac:spMk id="6154" creationId="{82445566-28BD-AA87-A506-AE7BAC6BBE4E}"/>
          </ac:spMkLst>
        </pc:spChg>
        <pc:graphicFrameChg chg="del mod">
          <ac:chgData name="Ія Пелех" userId="235b8121fc54d418" providerId="LiveId" clId="{6EF240C5-B889-4EFF-B2E5-C8562EEE3BD8}" dt="2023-11-14T16:06:55.155" v="41" actId="478"/>
          <ac:graphicFrameMkLst>
            <pc:docMk/>
            <pc:sldMk cId="0" sldId="274"/>
            <ac:graphicFrameMk id="3" creationId="{00000000-0000-0000-0000-000000000000}"/>
          </ac:graphicFrameMkLst>
        </pc:graphicFrameChg>
        <pc:graphicFrameChg chg="add mod modGraphic">
          <ac:chgData name="Ія Пелех" userId="235b8121fc54d418" providerId="LiveId" clId="{6EF240C5-B889-4EFF-B2E5-C8562EEE3BD8}" dt="2023-11-14T16:07:50.786" v="49" actId="14100"/>
          <ac:graphicFrameMkLst>
            <pc:docMk/>
            <pc:sldMk cId="0" sldId="274"/>
            <ac:graphicFrameMk id="6149" creationId="{1F75B34A-1774-5166-0E7C-3C73368A670D}"/>
          </ac:graphicFrameMkLst>
        </pc:graphicFrameChg>
      </pc:sldChg>
      <pc:sldChg chg="del">
        <pc:chgData name="Ія Пелех" userId="235b8121fc54d418" providerId="LiveId" clId="{6EF240C5-B889-4EFF-B2E5-C8562EEE3BD8}" dt="2023-11-14T16:10:28.587" v="83" actId="47"/>
        <pc:sldMkLst>
          <pc:docMk/>
          <pc:sldMk cId="0" sldId="275"/>
        </pc:sldMkLst>
      </pc:sldChg>
      <pc:sldChg chg="modSp mod">
        <pc:chgData name="Ія Пелех" userId="235b8121fc54d418" providerId="LiveId" clId="{6EF240C5-B889-4EFF-B2E5-C8562EEE3BD8}" dt="2023-11-14T16:20:24.379" v="112" actId="1076"/>
        <pc:sldMkLst>
          <pc:docMk/>
          <pc:sldMk cId="0" sldId="277"/>
        </pc:sldMkLst>
        <pc:spChg chg="mod">
          <ac:chgData name="Ія Пелех" userId="235b8121fc54d418" providerId="LiveId" clId="{6EF240C5-B889-4EFF-B2E5-C8562EEE3BD8}" dt="2023-11-14T16:20:24.379" v="112" actId="1076"/>
          <ac:spMkLst>
            <pc:docMk/>
            <pc:sldMk cId="0" sldId="277"/>
            <ac:spMk id="12291" creationId="{00000000-0000-0000-0000-000000000000}"/>
          </ac:spMkLst>
        </pc:spChg>
      </pc:sldChg>
      <pc:sldChg chg="modSp mod">
        <pc:chgData name="Ія Пелех" userId="235b8121fc54d418" providerId="LiveId" clId="{6EF240C5-B889-4EFF-B2E5-C8562EEE3BD8}" dt="2023-11-14T16:20:37.399" v="114" actId="14100"/>
        <pc:sldMkLst>
          <pc:docMk/>
          <pc:sldMk cId="0" sldId="279"/>
        </pc:sldMkLst>
        <pc:spChg chg="mod">
          <ac:chgData name="Ія Пелех" userId="235b8121fc54d418" providerId="LiveId" clId="{6EF240C5-B889-4EFF-B2E5-C8562EEE3BD8}" dt="2023-11-14T16:20:37.399" v="114" actId="14100"/>
          <ac:spMkLst>
            <pc:docMk/>
            <pc:sldMk cId="0" sldId="279"/>
            <ac:spMk id="14339" creationId="{00000000-0000-0000-0000-000000000000}"/>
          </ac:spMkLst>
        </pc:spChg>
      </pc:sldChg>
      <pc:sldChg chg="modSp">
        <pc:chgData name="Ія Пелех" userId="235b8121fc54d418" providerId="LiveId" clId="{6EF240C5-B889-4EFF-B2E5-C8562EEE3BD8}" dt="2023-11-14T16:19:00.840" v="94"/>
        <pc:sldMkLst>
          <pc:docMk/>
          <pc:sldMk cId="0" sldId="284"/>
        </pc:sldMkLst>
        <pc:picChg chg="mod">
          <ac:chgData name="Ія Пелех" userId="235b8121fc54d418" providerId="LiveId" clId="{6EF240C5-B889-4EFF-B2E5-C8562EEE3BD8}" dt="2023-11-14T16:19:00.840" v="94"/>
          <ac:picMkLst>
            <pc:docMk/>
            <pc:sldMk cId="0" sldId="284"/>
            <ac:picMk id="13316" creationId="{00000000-0000-0000-0000-000000000000}"/>
          </ac:picMkLst>
        </pc:picChg>
      </pc:sldChg>
      <pc:sldChg chg="addSp delSp modSp mod">
        <pc:chgData name="Ія Пелех" userId="235b8121fc54d418" providerId="LiveId" clId="{6EF240C5-B889-4EFF-B2E5-C8562EEE3BD8}" dt="2023-11-14T16:08:43.284" v="67"/>
        <pc:sldMkLst>
          <pc:docMk/>
          <pc:sldMk cId="0" sldId="286"/>
        </pc:sldMkLst>
        <pc:spChg chg="add del">
          <ac:chgData name="Ія Пелех" userId="235b8121fc54d418" providerId="LiveId" clId="{6EF240C5-B889-4EFF-B2E5-C8562EEE3BD8}" dt="2023-11-14T16:07:33.875" v="45" actId="478"/>
          <ac:spMkLst>
            <pc:docMk/>
            <pc:sldMk cId="0" sldId="286"/>
            <ac:spMk id="8" creationId="{0823EE5A-2590-8B4D-3EAB-11D51D0BF0BA}"/>
          </ac:spMkLst>
        </pc:spChg>
        <pc:graphicFrameChg chg="mod modGraphic">
          <ac:chgData name="Ія Пелех" userId="235b8121fc54d418" providerId="LiveId" clId="{6EF240C5-B889-4EFF-B2E5-C8562EEE3BD8}" dt="2023-11-14T16:08:43.284" v="67"/>
          <ac:graphicFrameMkLst>
            <pc:docMk/>
            <pc:sldMk cId="0" sldId="286"/>
            <ac:graphicFrameMk id="3" creationId="{00000000-0000-0000-0000-000000000000}"/>
          </ac:graphicFrameMkLst>
        </pc:graphicFrameChg>
      </pc:sldChg>
      <pc:sldChg chg="del">
        <pc:chgData name="Ія Пелех" userId="235b8121fc54d418" providerId="LiveId" clId="{6EF240C5-B889-4EFF-B2E5-C8562EEE3BD8}" dt="2023-11-14T15:59:32.230" v="1" actId="47"/>
        <pc:sldMkLst>
          <pc:docMk/>
          <pc:sldMk cId="0" sldId="294"/>
        </pc:sldMkLst>
      </pc:sldChg>
      <pc:sldChg chg="modSp">
        <pc:chgData name="Ія Пелех" userId="235b8121fc54d418" providerId="LiveId" clId="{6EF240C5-B889-4EFF-B2E5-C8562EEE3BD8}" dt="2023-11-14T16:06:18.043" v="32"/>
        <pc:sldMkLst>
          <pc:docMk/>
          <pc:sldMk cId="0" sldId="295"/>
        </pc:sldMkLst>
        <pc:picChg chg="mod">
          <ac:chgData name="Ія Пелех" userId="235b8121fc54d418" providerId="LiveId" clId="{6EF240C5-B889-4EFF-B2E5-C8562EEE3BD8}" dt="2023-11-14T16:06:18.043" v="32"/>
          <ac:picMkLst>
            <pc:docMk/>
            <pc:sldMk cId="0" sldId="295"/>
            <ac:picMk id="6146" creationId="{00000000-0000-0000-0000-000000000000}"/>
          </ac:picMkLst>
        </pc:picChg>
      </pc:sldChg>
      <pc:sldChg chg="addSp delSp modSp mod">
        <pc:chgData name="Ія Пелех" userId="235b8121fc54d418" providerId="LiveId" clId="{6EF240C5-B889-4EFF-B2E5-C8562EEE3BD8}" dt="2023-11-15T07:37:14.335" v="320" actId="14100"/>
        <pc:sldMkLst>
          <pc:docMk/>
          <pc:sldMk cId="0" sldId="300"/>
        </pc:sldMkLst>
        <pc:spChg chg="add del">
          <ac:chgData name="Ія Пелех" userId="235b8121fc54d418" providerId="LiveId" clId="{6EF240C5-B889-4EFF-B2E5-C8562EEE3BD8}" dt="2023-11-15T07:37:11.653" v="319" actId="478"/>
          <ac:spMkLst>
            <pc:docMk/>
            <pc:sldMk cId="0" sldId="300"/>
            <ac:spMk id="9" creationId="{52A51374-DC18-7F1C-67F2-4C03F57E0553}"/>
          </ac:spMkLst>
        </pc:spChg>
        <pc:graphicFrameChg chg="mod modGraphic">
          <ac:chgData name="Ія Пелех" userId="235b8121fc54d418" providerId="LiveId" clId="{6EF240C5-B889-4EFF-B2E5-C8562EEE3BD8}" dt="2023-11-15T07:37:14.335" v="320" actId="14100"/>
          <ac:graphicFrameMkLst>
            <pc:docMk/>
            <pc:sldMk cId="0" sldId="300"/>
            <ac:graphicFrameMk id="4" creationId="{00000000-0000-0000-0000-000000000000}"/>
          </ac:graphicFrameMkLst>
        </pc:graphicFrameChg>
      </pc:sldChg>
      <pc:sldChg chg="modSp mod">
        <pc:chgData name="Ія Пелех" userId="235b8121fc54d418" providerId="LiveId" clId="{6EF240C5-B889-4EFF-B2E5-C8562EEE3BD8}" dt="2023-11-14T16:15:12.584" v="89" actId="13926"/>
        <pc:sldMkLst>
          <pc:docMk/>
          <pc:sldMk cId="0" sldId="301"/>
        </pc:sldMkLst>
        <pc:spChg chg="mod">
          <ac:chgData name="Ія Пелех" userId="235b8121fc54d418" providerId="LiveId" clId="{6EF240C5-B889-4EFF-B2E5-C8562EEE3BD8}" dt="2023-11-14T16:14:56.479" v="87" actId="207"/>
          <ac:spMkLst>
            <pc:docMk/>
            <pc:sldMk cId="0" sldId="301"/>
            <ac:spMk id="11266" creationId="{00000000-0000-0000-0000-000000000000}"/>
          </ac:spMkLst>
        </pc:spChg>
        <pc:graphicFrameChg chg="mod">
          <ac:chgData name="Ія Пелех" userId="235b8121fc54d418" providerId="LiveId" clId="{6EF240C5-B889-4EFF-B2E5-C8562EEE3BD8}" dt="2023-11-14T16:15:12.584" v="89" actId="13926"/>
          <ac:graphicFrameMkLst>
            <pc:docMk/>
            <pc:sldMk cId="0" sldId="301"/>
            <ac:graphicFrameMk id="2" creationId="{00000000-0000-0000-0000-000000000000}"/>
          </ac:graphicFrameMkLst>
        </pc:graphicFrameChg>
      </pc:sldChg>
      <pc:sldChg chg="modSp mod">
        <pc:chgData name="Ія Пелех" userId="235b8121fc54d418" providerId="LiveId" clId="{6EF240C5-B889-4EFF-B2E5-C8562EEE3BD8}" dt="2023-11-14T16:20:47.740" v="115" actId="123"/>
        <pc:sldMkLst>
          <pc:docMk/>
          <pc:sldMk cId="0" sldId="302"/>
        </pc:sldMkLst>
        <pc:spChg chg="mod">
          <ac:chgData name="Ія Пелех" userId="235b8121fc54d418" providerId="LiveId" clId="{6EF240C5-B889-4EFF-B2E5-C8562EEE3BD8}" dt="2023-11-14T16:20:47.740" v="115" actId="123"/>
          <ac:spMkLst>
            <pc:docMk/>
            <pc:sldMk cId="0" sldId="302"/>
            <ac:spMk id="20482" creationId="{00000000-0000-0000-0000-000000000000}"/>
          </ac:spMkLst>
        </pc:spChg>
      </pc:sldChg>
      <pc:sldChg chg="modSp del mod">
        <pc:chgData name="Ія Пелех" userId="235b8121fc54d418" providerId="LiveId" clId="{6EF240C5-B889-4EFF-B2E5-C8562EEE3BD8}" dt="2023-11-14T16:24:15.471" v="153" actId="47"/>
        <pc:sldMkLst>
          <pc:docMk/>
          <pc:sldMk cId="0" sldId="303"/>
        </pc:sldMkLst>
        <pc:spChg chg="mod">
          <ac:chgData name="Ія Пелех" userId="235b8121fc54d418" providerId="LiveId" clId="{6EF240C5-B889-4EFF-B2E5-C8562EEE3BD8}" dt="2023-11-14T16:22:46.293" v="138" actId="5793"/>
          <ac:spMkLst>
            <pc:docMk/>
            <pc:sldMk cId="0" sldId="303"/>
            <ac:spMk id="21506" creationId="{00000000-0000-0000-0000-000000000000}"/>
          </ac:spMkLst>
        </pc:spChg>
      </pc:sldChg>
      <pc:sldChg chg="del">
        <pc:chgData name="Ія Пелех" userId="235b8121fc54d418" providerId="LiveId" clId="{6EF240C5-B889-4EFF-B2E5-C8562EEE3BD8}" dt="2023-11-14T16:26:24.306" v="155" actId="47"/>
        <pc:sldMkLst>
          <pc:docMk/>
          <pc:sldMk cId="0" sldId="304"/>
        </pc:sldMkLst>
      </pc:sldChg>
      <pc:sldChg chg="del">
        <pc:chgData name="Ія Пелех" userId="235b8121fc54d418" providerId="LiveId" clId="{6EF240C5-B889-4EFF-B2E5-C8562EEE3BD8}" dt="2023-11-14T16:26:27.554" v="156" actId="47"/>
        <pc:sldMkLst>
          <pc:docMk/>
          <pc:sldMk cId="0" sldId="305"/>
        </pc:sldMkLst>
      </pc:sldChg>
      <pc:sldChg chg="del">
        <pc:chgData name="Ія Пелех" userId="235b8121fc54d418" providerId="LiveId" clId="{6EF240C5-B889-4EFF-B2E5-C8562EEE3BD8}" dt="2023-11-14T16:26:29.808" v="157" actId="47"/>
        <pc:sldMkLst>
          <pc:docMk/>
          <pc:sldMk cId="0" sldId="306"/>
        </pc:sldMkLst>
      </pc:sldChg>
      <pc:sldChg chg="del">
        <pc:chgData name="Ія Пелех" userId="235b8121fc54d418" providerId="LiveId" clId="{6EF240C5-B889-4EFF-B2E5-C8562EEE3BD8}" dt="2023-11-14T16:26:32.367" v="158" actId="47"/>
        <pc:sldMkLst>
          <pc:docMk/>
          <pc:sldMk cId="0" sldId="307"/>
        </pc:sldMkLst>
      </pc:sldChg>
      <pc:sldChg chg="del">
        <pc:chgData name="Ія Пелех" userId="235b8121fc54d418" providerId="LiveId" clId="{6EF240C5-B889-4EFF-B2E5-C8562EEE3BD8}" dt="2023-11-14T16:26:34.778" v="159" actId="47"/>
        <pc:sldMkLst>
          <pc:docMk/>
          <pc:sldMk cId="0" sldId="308"/>
        </pc:sldMkLst>
      </pc:sldChg>
      <pc:sldChg chg="del">
        <pc:chgData name="Ія Пелех" userId="235b8121fc54d418" providerId="LiveId" clId="{6EF240C5-B889-4EFF-B2E5-C8562EEE3BD8}" dt="2023-11-14T16:26:37.710" v="160" actId="47"/>
        <pc:sldMkLst>
          <pc:docMk/>
          <pc:sldMk cId="0" sldId="309"/>
        </pc:sldMkLst>
      </pc:sldChg>
      <pc:sldChg chg="del">
        <pc:chgData name="Ія Пелех" userId="235b8121fc54d418" providerId="LiveId" clId="{6EF240C5-B889-4EFF-B2E5-C8562EEE3BD8}" dt="2023-11-14T16:26:39.968" v="161" actId="47"/>
        <pc:sldMkLst>
          <pc:docMk/>
          <pc:sldMk cId="0" sldId="310"/>
        </pc:sldMkLst>
      </pc:sldChg>
      <pc:sldChg chg="del">
        <pc:chgData name="Ія Пелех" userId="235b8121fc54d418" providerId="LiveId" clId="{6EF240C5-B889-4EFF-B2E5-C8562EEE3BD8}" dt="2023-11-14T16:26:41.820" v="162" actId="47"/>
        <pc:sldMkLst>
          <pc:docMk/>
          <pc:sldMk cId="0" sldId="311"/>
        </pc:sldMkLst>
      </pc:sldChg>
      <pc:sldChg chg="del">
        <pc:chgData name="Ія Пелех" userId="235b8121fc54d418" providerId="LiveId" clId="{6EF240C5-B889-4EFF-B2E5-C8562EEE3BD8}" dt="2023-11-14T16:26:43.017" v="163" actId="47"/>
        <pc:sldMkLst>
          <pc:docMk/>
          <pc:sldMk cId="0" sldId="312"/>
        </pc:sldMkLst>
      </pc:sldChg>
      <pc:sldChg chg="del">
        <pc:chgData name="Ія Пелех" userId="235b8121fc54d418" providerId="LiveId" clId="{6EF240C5-B889-4EFF-B2E5-C8562EEE3BD8}" dt="2023-11-14T16:26:43.888" v="164" actId="47"/>
        <pc:sldMkLst>
          <pc:docMk/>
          <pc:sldMk cId="0" sldId="313"/>
        </pc:sldMkLst>
      </pc:sldChg>
      <pc:sldChg chg="del">
        <pc:chgData name="Ія Пелех" userId="235b8121fc54d418" providerId="LiveId" clId="{6EF240C5-B889-4EFF-B2E5-C8562EEE3BD8}" dt="2023-11-14T16:26:46.237" v="165" actId="47"/>
        <pc:sldMkLst>
          <pc:docMk/>
          <pc:sldMk cId="0" sldId="314"/>
        </pc:sldMkLst>
      </pc:sldChg>
      <pc:sldChg chg="del">
        <pc:chgData name="Ія Пелех" userId="235b8121fc54d418" providerId="LiveId" clId="{6EF240C5-B889-4EFF-B2E5-C8562EEE3BD8}" dt="2023-11-14T16:26:47.489" v="166" actId="47"/>
        <pc:sldMkLst>
          <pc:docMk/>
          <pc:sldMk cId="0" sldId="315"/>
        </pc:sldMkLst>
      </pc:sldChg>
      <pc:sldChg chg="del">
        <pc:chgData name="Ія Пелех" userId="235b8121fc54d418" providerId="LiveId" clId="{6EF240C5-B889-4EFF-B2E5-C8562EEE3BD8}" dt="2023-11-14T16:26:48.894" v="167" actId="47"/>
        <pc:sldMkLst>
          <pc:docMk/>
          <pc:sldMk cId="0" sldId="316"/>
        </pc:sldMkLst>
      </pc:sldChg>
      <pc:sldChg chg="del">
        <pc:chgData name="Ія Пелех" userId="235b8121fc54d418" providerId="LiveId" clId="{6EF240C5-B889-4EFF-B2E5-C8562EEE3BD8}" dt="2023-11-14T16:30:35.119" v="182" actId="47"/>
        <pc:sldMkLst>
          <pc:docMk/>
          <pc:sldMk cId="0" sldId="320"/>
        </pc:sldMkLst>
      </pc:sldChg>
      <pc:sldChg chg="addSp delSp modSp del mod modClrScheme chgLayout">
        <pc:chgData name="Ія Пелех" userId="235b8121fc54d418" providerId="LiveId" clId="{6EF240C5-B889-4EFF-B2E5-C8562EEE3BD8}" dt="2023-11-14T16:30:30.153" v="181" actId="47"/>
        <pc:sldMkLst>
          <pc:docMk/>
          <pc:sldMk cId="0" sldId="321"/>
        </pc:sldMkLst>
        <pc:spChg chg="add mod">
          <ac:chgData name="Ія Пелех" userId="235b8121fc54d418" providerId="LiveId" clId="{6EF240C5-B889-4EFF-B2E5-C8562EEE3BD8}" dt="2023-11-14T16:27:42.318" v="170" actId="26606"/>
          <ac:spMkLst>
            <pc:docMk/>
            <pc:sldMk cId="0" sldId="321"/>
            <ac:spMk id="6" creationId="{06B18913-984A-90CA-82D7-0077518820A8}"/>
          </ac:spMkLst>
        </pc:spChg>
        <pc:spChg chg="add del">
          <ac:chgData name="Ія Пелех" userId="235b8121fc54d418" providerId="LiveId" clId="{6EF240C5-B889-4EFF-B2E5-C8562EEE3BD8}" dt="2023-11-14T16:27:11.734" v="169" actId="478"/>
          <ac:spMkLst>
            <pc:docMk/>
            <pc:sldMk cId="0" sldId="321"/>
            <ac:spMk id="9" creationId="{F28C328F-DCFA-FAE2-F444-6824B12196FE}"/>
          </ac:spMkLst>
        </pc:spChg>
        <pc:spChg chg="add mod">
          <ac:chgData name="Ія Пелех" userId="235b8121fc54d418" providerId="LiveId" clId="{6EF240C5-B889-4EFF-B2E5-C8562EEE3BD8}" dt="2023-11-14T16:27:42.318" v="170" actId="26606"/>
          <ac:spMkLst>
            <pc:docMk/>
            <pc:sldMk cId="0" sldId="321"/>
            <ac:spMk id="11" creationId="{634C3E5D-90C5-A1F2-7AE9-CB2C6C8D836E}"/>
          </ac:spMkLst>
        </pc:spChg>
        <pc:graphicFrameChg chg="mod modGraphic">
          <ac:chgData name="Ія Пелех" userId="235b8121fc54d418" providerId="LiveId" clId="{6EF240C5-B889-4EFF-B2E5-C8562EEE3BD8}" dt="2023-11-14T16:27:42.318" v="170" actId="26606"/>
          <ac:graphicFrameMkLst>
            <pc:docMk/>
            <pc:sldMk cId="0" sldId="321"/>
            <ac:graphicFrameMk id="4" creationId="{00000000-0000-0000-0000-000000000000}"/>
          </ac:graphicFrameMkLst>
        </pc:graphicFrameChg>
      </pc:sldChg>
      <pc:sldChg chg="del">
        <pc:chgData name="Ія Пелех" userId="235b8121fc54d418" providerId="LiveId" clId="{6EF240C5-B889-4EFF-B2E5-C8562EEE3BD8}" dt="2023-11-14T16:30:28.554" v="180" actId="47"/>
        <pc:sldMkLst>
          <pc:docMk/>
          <pc:sldMk cId="0" sldId="322"/>
        </pc:sldMkLst>
      </pc:sldChg>
      <pc:sldChg chg="del">
        <pc:chgData name="Ія Пелех" userId="235b8121fc54d418" providerId="LiveId" clId="{6EF240C5-B889-4EFF-B2E5-C8562EEE3BD8}" dt="2023-11-14T16:27:52.918" v="171" actId="47"/>
        <pc:sldMkLst>
          <pc:docMk/>
          <pc:sldMk cId="0" sldId="323"/>
        </pc:sldMkLst>
      </pc:sldChg>
      <pc:sldChg chg="modSp del">
        <pc:chgData name="Ія Пелех" userId="235b8121fc54d418" providerId="LiveId" clId="{6EF240C5-B889-4EFF-B2E5-C8562EEE3BD8}" dt="2023-11-14T16:30:08.621" v="174" actId="47"/>
        <pc:sldMkLst>
          <pc:docMk/>
          <pc:sldMk cId="0" sldId="324"/>
        </pc:sldMkLst>
        <pc:graphicFrameChg chg="mod">
          <ac:chgData name="Ія Пелех" userId="235b8121fc54d418" providerId="LiveId" clId="{6EF240C5-B889-4EFF-B2E5-C8562EEE3BD8}" dt="2023-11-14T16:30:06.462" v="173" actId="478"/>
          <ac:graphicFrameMkLst>
            <pc:docMk/>
            <pc:sldMk cId="0" sldId="324"/>
            <ac:graphicFrameMk id="5" creationId="{00000000-0000-0000-0000-000000000000}"/>
          </ac:graphicFrameMkLst>
        </pc:graphicFrameChg>
      </pc:sldChg>
      <pc:sldChg chg="del">
        <pc:chgData name="Ія Пелех" userId="235b8121fc54d418" providerId="LiveId" clId="{6EF240C5-B889-4EFF-B2E5-C8562EEE3BD8}" dt="2023-11-14T16:30:12.951" v="175" actId="47"/>
        <pc:sldMkLst>
          <pc:docMk/>
          <pc:sldMk cId="0" sldId="325"/>
        </pc:sldMkLst>
      </pc:sldChg>
      <pc:sldChg chg="del">
        <pc:chgData name="Ія Пелех" userId="235b8121fc54d418" providerId="LiveId" clId="{6EF240C5-B889-4EFF-B2E5-C8562EEE3BD8}" dt="2023-11-14T16:30:16.020" v="176" actId="47"/>
        <pc:sldMkLst>
          <pc:docMk/>
          <pc:sldMk cId="0" sldId="326"/>
        </pc:sldMkLst>
      </pc:sldChg>
      <pc:sldChg chg="del">
        <pc:chgData name="Ія Пелех" userId="235b8121fc54d418" providerId="LiveId" clId="{6EF240C5-B889-4EFF-B2E5-C8562EEE3BD8}" dt="2023-11-14T16:30:17.321" v="177" actId="47"/>
        <pc:sldMkLst>
          <pc:docMk/>
          <pc:sldMk cId="0" sldId="327"/>
        </pc:sldMkLst>
      </pc:sldChg>
      <pc:sldChg chg="del">
        <pc:chgData name="Ія Пелех" userId="235b8121fc54d418" providerId="LiveId" clId="{6EF240C5-B889-4EFF-B2E5-C8562EEE3BD8}" dt="2023-11-14T16:30:18.838" v="178" actId="47"/>
        <pc:sldMkLst>
          <pc:docMk/>
          <pc:sldMk cId="0" sldId="328"/>
        </pc:sldMkLst>
      </pc:sldChg>
      <pc:sldChg chg="del">
        <pc:chgData name="Ія Пелех" userId="235b8121fc54d418" providerId="LiveId" clId="{6EF240C5-B889-4EFF-B2E5-C8562EEE3BD8}" dt="2023-11-14T16:30:20.344" v="179" actId="47"/>
        <pc:sldMkLst>
          <pc:docMk/>
          <pc:sldMk cId="0" sldId="329"/>
        </pc:sldMkLst>
      </pc:sldChg>
      <pc:sldChg chg="addSp delSp modSp new">
        <pc:chgData name="Ія Пелех" userId="235b8121fc54d418" providerId="LiveId" clId="{6EF240C5-B889-4EFF-B2E5-C8562EEE3BD8}" dt="2023-11-14T16:00:37.874" v="14" actId="1076"/>
        <pc:sldMkLst>
          <pc:docMk/>
          <pc:sldMk cId="459829340" sldId="331"/>
        </pc:sldMkLst>
        <pc:spChg chg="del">
          <ac:chgData name="Ія Пелех" userId="235b8121fc54d418" providerId="LiveId" clId="{6EF240C5-B889-4EFF-B2E5-C8562EEE3BD8}" dt="2023-11-14T15:59:53.705" v="3" actId="931"/>
          <ac:spMkLst>
            <pc:docMk/>
            <pc:sldMk cId="459829340" sldId="331"/>
            <ac:spMk id="3" creationId="{86FF26D8-1599-47EE-A60B-98E17F099C0F}"/>
          </ac:spMkLst>
        </pc:spChg>
        <pc:picChg chg="add mod">
          <ac:chgData name="Ія Пелех" userId="235b8121fc54d418" providerId="LiveId" clId="{6EF240C5-B889-4EFF-B2E5-C8562EEE3BD8}" dt="2023-11-14T16:00:37.874" v="14" actId="1076"/>
          <ac:picMkLst>
            <pc:docMk/>
            <pc:sldMk cId="459829340" sldId="331"/>
            <ac:picMk id="5" creationId="{E78DABAA-72EB-5E51-72E3-81A0BA74338D}"/>
          </ac:picMkLst>
        </pc:picChg>
      </pc:sldChg>
      <pc:sldChg chg="addSp delSp modSp new mod">
        <pc:chgData name="Ія Пелех" userId="235b8121fc54d418" providerId="LiveId" clId="{6EF240C5-B889-4EFF-B2E5-C8562EEE3BD8}" dt="2023-11-14T16:10:05.587" v="82" actId="207"/>
        <pc:sldMkLst>
          <pc:docMk/>
          <pc:sldMk cId="3659385380" sldId="332"/>
        </pc:sldMkLst>
        <pc:spChg chg="mod">
          <ac:chgData name="Ія Пелех" userId="235b8121fc54d418" providerId="LiveId" clId="{6EF240C5-B889-4EFF-B2E5-C8562EEE3BD8}" dt="2023-11-14T16:09:36.866" v="78" actId="26606"/>
          <ac:spMkLst>
            <pc:docMk/>
            <pc:sldMk cId="3659385380" sldId="332"/>
            <ac:spMk id="2" creationId="{5183A1C0-5A6B-2D4D-A772-EB2B2CEFB345}"/>
          </ac:spMkLst>
        </pc:spChg>
        <pc:spChg chg="del mod">
          <ac:chgData name="Ія Пелех" userId="235b8121fc54d418" providerId="LiveId" clId="{6EF240C5-B889-4EFF-B2E5-C8562EEE3BD8}" dt="2023-11-14T16:09:36.866" v="78" actId="26606"/>
          <ac:spMkLst>
            <pc:docMk/>
            <pc:sldMk cId="3659385380" sldId="332"/>
            <ac:spMk id="3" creationId="{73474A81-2FE4-F5A7-4C0A-99B55A434C5B}"/>
          </ac:spMkLst>
        </pc:spChg>
        <pc:graphicFrameChg chg="add mod modGraphic">
          <ac:chgData name="Ія Пелех" userId="235b8121fc54d418" providerId="LiveId" clId="{6EF240C5-B889-4EFF-B2E5-C8562EEE3BD8}" dt="2023-11-14T16:10:05.587" v="82" actId="207"/>
          <ac:graphicFrameMkLst>
            <pc:docMk/>
            <pc:sldMk cId="3659385380" sldId="332"/>
            <ac:graphicFrameMk id="5" creationId="{33DD1017-ECF5-9D5F-910F-E77827F63A75}"/>
          </ac:graphicFrameMkLst>
        </pc:graphicFrameChg>
      </pc:sldChg>
      <pc:sldChg chg="addSp delSp modSp new mod">
        <pc:chgData name="Ія Пелех" userId="235b8121fc54d418" providerId="LiveId" clId="{6EF240C5-B889-4EFF-B2E5-C8562EEE3BD8}" dt="2023-11-14T16:24:01.080" v="152" actId="18714"/>
        <pc:sldMkLst>
          <pc:docMk/>
          <pc:sldMk cId="3206303786" sldId="333"/>
        </pc:sldMkLst>
        <pc:spChg chg="del">
          <ac:chgData name="Ія Пелех" userId="235b8121fc54d418" providerId="LiveId" clId="{6EF240C5-B889-4EFF-B2E5-C8562EEE3BD8}" dt="2023-11-14T16:23:18.046" v="146" actId="478"/>
          <ac:spMkLst>
            <pc:docMk/>
            <pc:sldMk cId="3206303786" sldId="333"/>
            <ac:spMk id="2" creationId="{F577F684-6FB7-19C4-9755-4520AB4AE3D4}"/>
          </ac:spMkLst>
        </pc:spChg>
        <pc:spChg chg="del mod">
          <ac:chgData name="Ія Пелех" userId="235b8121fc54d418" providerId="LiveId" clId="{6EF240C5-B889-4EFF-B2E5-C8562EEE3BD8}" dt="2023-11-14T16:23:27.898" v="147" actId="26606"/>
          <ac:spMkLst>
            <pc:docMk/>
            <pc:sldMk cId="3206303786" sldId="333"/>
            <ac:spMk id="3" creationId="{F8B7E28C-6A5F-DEAE-74EC-5219DD20F865}"/>
          </ac:spMkLst>
        </pc:spChg>
        <pc:spChg chg="add del">
          <ac:chgData name="Ія Пелех" userId="235b8121fc54d418" providerId="LiveId" clId="{6EF240C5-B889-4EFF-B2E5-C8562EEE3BD8}" dt="2023-11-14T16:23:30.633" v="148" actId="478"/>
          <ac:spMkLst>
            <pc:docMk/>
            <pc:sldMk cId="3206303786" sldId="333"/>
            <ac:spMk id="9" creationId="{559D718C-086C-E799-2431-5001D90B0173}"/>
          </ac:spMkLst>
        </pc:spChg>
        <pc:graphicFrameChg chg="add mod">
          <ac:chgData name="Ія Пелех" userId="235b8121fc54d418" providerId="LiveId" clId="{6EF240C5-B889-4EFF-B2E5-C8562EEE3BD8}" dt="2023-11-14T16:24:01.080" v="152" actId="18714"/>
          <ac:graphicFrameMkLst>
            <pc:docMk/>
            <pc:sldMk cId="3206303786" sldId="333"/>
            <ac:graphicFrameMk id="5" creationId="{E589AB61-E1FB-790F-466B-8FB02B3350CF}"/>
          </ac:graphicFrameMkLst>
        </pc:graphicFrameChg>
      </pc:sldChg>
      <pc:sldChg chg="addSp delSp modSp new mod">
        <pc:chgData name="Ія Пелех" userId="235b8121fc54d418" providerId="LiveId" clId="{6EF240C5-B889-4EFF-B2E5-C8562EEE3BD8}" dt="2023-11-15T07:36:36.597" v="312" actId="20577"/>
        <pc:sldMkLst>
          <pc:docMk/>
          <pc:sldMk cId="3777406869" sldId="334"/>
        </pc:sldMkLst>
        <pc:spChg chg="del">
          <ac:chgData name="Ія Пелех" userId="235b8121fc54d418" providerId="LiveId" clId="{6EF240C5-B889-4EFF-B2E5-C8562EEE3BD8}" dt="2023-11-14T16:39:10.639" v="222"/>
          <ac:spMkLst>
            <pc:docMk/>
            <pc:sldMk cId="3777406869" sldId="334"/>
            <ac:spMk id="2" creationId="{99CF3714-5F3C-A15A-A69D-8FCFDA0EC32E}"/>
          </ac:spMkLst>
        </pc:spChg>
        <pc:spChg chg="mod">
          <ac:chgData name="Ія Пелех" userId="235b8121fc54d418" providerId="LiveId" clId="{6EF240C5-B889-4EFF-B2E5-C8562EEE3BD8}" dt="2023-11-14T16:40:01.712" v="255" actId="14100"/>
          <ac:spMkLst>
            <pc:docMk/>
            <pc:sldMk cId="3777406869" sldId="334"/>
            <ac:spMk id="3" creationId="{89DD9FB1-C347-7DDC-2EBF-A43DD439295D}"/>
          </ac:spMkLst>
        </pc:spChg>
        <pc:spChg chg="add mod">
          <ac:chgData name="Ія Пелех" userId="235b8121fc54d418" providerId="LiveId" clId="{6EF240C5-B889-4EFF-B2E5-C8562EEE3BD8}" dt="2023-11-15T07:36:36.597" v="312" actId="20577"/>
          <ac:spMkLst>
            <pc:docMk/>
            <pc:sldMk cId="3777406869" sldId="334"/>
            <ac:spMk id="5" creationId="{7A41D9EA-3623-D2D2-362C-E04C2037D4DA}"/>
          </ac:spMkLst>
        </pc:spChg>
        <pc:graphicFrameChg chg="add mod modGraphic">
          <ac:chgData name="Ія Пелех" userId="235b8121fc54d418" providerId="LiveId" clId="{6EF240C5-B889-4EFF-B2E5-C8562EEE3BD8}" dt="2023-11-14T16:39:22.537" v="242" actId="20577"/>
          <ac:graphicFrameMkLst>
            <pc:docMk/>
            <pc:sldMk cId="3777406869" sldId="334"/>
            <ac:graphicFrameMk id="4" creationId="{0221335B-B930-3212-686A-BC906DB0571D}"/>
          </ac:graphicFrameMkLst>
        </pc:graphicFrameChg>
      </pc:sldChg>
      <pc:sldChg chg="modSp new mod ord">
        <pc:chgData name="Ія Пелех" userId="235b8121fc54d418" providerId="LiveId" clId="{6EF240C5-B889-4EFF-B2E5-C8562EEE3BD8}" dt="2023-11-15T07:36:29.206" v="310" actId="207"/>
        <pc:sldMkLst>
          <pc:docMk/>
          <pc:sldMk cId="2825880256" sldId="335"/>
        </pc:sldMkLst>
        <pc:spChg chg="mod">
          <ac:chgData name="Ія Пелех" userId="235b8121fc54d418" providerId="LiveId" clId="{6EF240C5-B889-4EFF-B2E5-C8562EEE3BD8}" dt="2023-11-15T07:36:29.206" v="310" actId="207"/>
          <ac:spMkLst>
            <pc:docMk/>
            <pc:sldMk cId="2825880256" sldId="335"/>
            <ac:spMk id="2" creationId="{7A152AC8-4F5B-5162-D23D-070565C77FBE}"/>
          </ac:spMkLst>
        </pc:spChg>
        <pc:spChg chg="mod">
          <ac:chgData name="Ія Пелех" userId="235b8121fc54d418" providerId="LiveId" clId="{6EF240C5-B889-4EFF-B2E5-C8562EEE3BD8}" dt="2023-11-15T07:33:01.639" v="265" actId="14100"/>
          <ac:spMkLst>
            <pc:docMk/>
            <pc:sldMk cId="2825880256" sldId="335"/>
            <ac:spMk id="3" creationId="{5BBDDAC3-57C9-3047-BC8C-230B22B514EA}"/>
          </ac:spMkLst>
        </pc:spChg>
      </pc:sldChg>
      <pc:sldChg chg="new del">
        <pc:chgData name="Ія Пелех" userId="235b8121fc54d418" providerId="LiveId" clId="{6EF240C5-B889-4EFF-B2E5-C8562EEE3BD8}" dt="2023-11-15T07:36:44.506" v="313" actId="47"/>
        <pc:sldMkLst>
          <pc:docMk/>
          <pc:sldMk cId="1074842994" sldId="336"/>
        </pc:sldMkLst>
      </pc:sldChg>
      <pc:sldChg chg="new del">
        <pc:chgData name="Ія Пелех" userId="235b8121fc54d418" providerId="LiveId" clId="{6EF240C5-B889-4EFF-B2E5-C8562EEE3BD8}" dt="2023-11-15T07:36:47.200" v="314" actId="47"/>
        <pc:sldMkLst>
          <pc:docMk/>
          <pc:sldMk cId="1412891233" sldId="337"/>
        </pc:sldMkLst>
      </pc:sldChg>
      <pc:sldChg chg="new del">
        <pc:chgData name="Ія Пелех" userId="235b8121fc54d418" providerId="LiveId" clId="{6EF240C5-B889-4EFF-B2E5-C8562EEE3BD8}" dt="2023-11-15T07:36:48.169" v="315" actId="47"/>
        <pc:sldMkLst>
          <pc:docMk/>
          <pc:sldMk cId="41203941" sldId="338"/>
        </pc:sldMkLst>
      </pc:sldChg>
      <pc:sldChg chg="new del">
        <pc:chgData name="Ія Пелех" userId="235b8121fc54d418" providerId="LiveId" clId="{6EF240C5-B889-4EFF-B2E5-C8562EEE3BD8}" dt="2023-11-15T07:36:49.297" v="316" actId="47"/>
        <pc:sldMkLst>
          <pc:docMk/>
          <pc:sldMk cId="4212608722" sldId="339"/>
        </pc:sldMkLst>
      </pc:sldChg>
      <pc:sldChg chg="new del">
        <pc:chgData name="Ія Пелех" userId="235b8121fc54d418" providerId="LiveId" clId="{6EF240C5-B889-4EFF-B2E5-C8562EEE3BD8}" dt="2023-11-15T07:36:50.234" v="317" actId="47"/>
        <pc:sldMkLst>
          <pc:docMk/>
          <pc:sldMk cId="4208954939" sldId="340"/>
        </pc:sldMkLst>
      </pc:sldChg>
      <pc:sldChg chg="new del">
        <pc:chgData name="Ія Пелех" userId="235b8121fc54d418" providerId="LiveId" clId="{6EF240C5-B889-4EFF-B2E5-C8562EEE3BD8}" dt="2023-11-15T07:36:53.007" v="318" actId="47"/>
        <pc:sldMkLst>
          <pc:docMk/>
          <pc:sldMk cId="3243410645" sldId="341"/>
        </pc:sldMkLst>
      </pc:sldChg>
      <pc:sldChg chg="addSp delSp modSp new ord">
        <pc:chgData name="Ія Пелех" userId="235b8121fc54d418" providerId="LiveId" clId="{6EF240C5-B889-4EFF-B2E5-C8562EEE3BD8}" dt="2023-11-14T16:33:37.904" v="220" actId="478"/>
        <pc:sldMkLst>
          <pc:docMk/>
          <pc:sldMk cId="2836338404" sldId="342"/>
        </pc:sldMkLst>
        <pc:spChg chg="del">
          <ac:chgData name="Ія Пелех" userId="235b8121fc54d418" providerId="LiveId" clId="{6EF240C5-B889-4EFF-B2E5-C8562EEE3BD8}" dt="2023-11-14T16:33:37.904" v="220" actId="478"/>
          <ac:spMkLst>
            <pc:docMk/>
            <pc:sldMk cId="2836338404" sldId="342"/>
            <ac:spMk id="2" creationId="{C88E6D0B-9908-F74C-0048-58AE86D4946C}"/>
          </ac:spMkLst>
        </pc:spChg>
        <pc:spChg chg="del">
          <ac:chgData name="Ія Пелех" userId="235b8121fc54d418" providerId="LiveId" clId="{6EF240C5-B889-4EFF-B2E5-C8562EEE3BD8}" dt="2023-11-14T16:32:56.919" v="206" actId="931"/>
          <ac:spMkLst>
            <pc:docMk/>
            <pc:sldMk cId="2836338404" sldId="342"/>
            <ac:spMk id="3" creationId="{36B64AB9-2A76-C53C-EC61-AA1AE897C768}"/>
          </ac:spMkLst>
        </pc:spChg>
        <pc:picChg chg="add mod">
          <ac:chgData name="Ія Пелех" userId="235b8121fc54d418" providerId="LiveId" clId="{6EF240C5-B889-4EFF-B2E5-C8562EEE3BD8}" dt="2023-11-14T16:33:32.976" v="219" actId="14100"/>
          <ac:picMkLst>
            <pc:docMk/>
            <pc:sldMk cId="2836338404" sldId="342"/>
            <ac:picMk id="5" creationId="{C72CEC24-6FD1-1007-E764-0D3F14FA39E5}"/>
          </ac:picMkLst>
        </pc:picChg>
      </pc:sldChg>
      <pc:sldChg chg="addSp delSp modSp new">
        <pc:chgData name="Ія Пелех" userId="235b8121fc54d418" providerId="LiveId" clId="{6EF240C5-B889-4EFF-B2E5-C8562EEE3BD8}" dt="2023-11-14T16:33:27.051" v="217" actId="14100"/>
        <pc:sldMkLst>
          <pc:docMk/>
          <pc:sldMk cId="802314322" sldId="343"/>
        </pc:sldMkLst>
        <pc:spChg chg="del">
          <ac:chgData name="Ія Пелех" userId="235b8121fc54d418" providerId="LiveId" clId="{6EF240C5-B889-4EFF-B2E5-C8562EEE3BD8}" dt="2023-11-14T16:31:46.017" v="193" actId="931"/>
          <ac:spMkLst>
            <pc:docMk/>
            <pc:sldMk cId="802314322" sldId="343"/>
            <ac:spMk id="3" creationId="{F30ABA4F-50AF-D909-456D-41DDDCB36796}"/>
          </ac:spMkLst>
        </pc:spChg>
        <pc:picChg chg="add mod">
          <ac:chgData name="Ія Пелех" userId="235b8121fc54d418" providerId="LiveId" clId="{6EF240C5-B889-4EFF-B2E5-C8562EEE3BD8}" dt="2023-11-14T16:33:27.051" v="217" actId="14100"/>
          <ac:picMkLst>
            <pc:docMk/>
            <pc:sldMk cId="802314322" sldId="343"/>
            <ac:picMk id="5" creationId="{6ACB8689-56F8-BCAB-BD59-9AE1317082A7}"/>
          </ac:picMkLst>
        </pc:picChg>
      </pc:sldChg>
      <pc:sldChg chg="addSp delSp modSp new mod">
        <pc:chgData name="Ія Пелех" userId="235b8121fc54d418" providerId="LiveId" clId="{6EF240C5-B889-4EFF-B2E5-C8562EEE3BD8}" dt="2023-11-15T07:36:08.120" v="303" actId="1076"/>
        <pc:sldMkLst>
          <pc:docMk/>
          <pc:sldMk cId="3161401811" sldId="344"/>
        </pc:sldMkLst>
        <pc:spChg chg="del">
          <ac:chgData name="Ія Пелех" userId="235b8121fc54d418" providerId="LiveId" clId="{6EF240C5-B889-4EFF-B2E5-C8562EEE3BD8}" dt="2023-11-15T07:35:03.007" v="273"/>
          <ac:spMkLst>
            <pc:docMk/>
            <pc:sldMk cId="3161401811" sldId="344"/>
            <ac:spMk id="2" creationId="{0B3D5F5D-0E61-58C3-31BE-6EFC6C2B1941}"/>
          </ac:spMkLst>
        </pc:spChg>
        <pc:spChg chg="del">
          <ac:chgData name="Ія Пелех" userId="235b8121fc54d418" providerId="LiveId" clId="{6EF240C5-B889-4EFF-B2E5-C8562EEE3BD8}" dt="2023-11-15T07:35:03.007" v="273"/>
          <ac:spMkLst>
            <pc:docMk/>
            <pc:sldMk cId="3161401811" sldId="344"/>
            <ac:spMk id="3" creationId="{B83C9EEC-EF8E-B09A-4661-6C852EEEB8DA}"/>
          </ac:spMkLst>
        </pc:spChg>
        <pc:spChg chg="add mod">
          <ac:chgData name="Ія Пелех" userId="235b8121fc54d418" providerId="LiveId" clId="{6EF240C5-B889-4EFF-B2E5-C8562EEE3BD8}" dt="2023-11-15T07:36:08.120" v="303" actId="1076"/>
          <ac:spMkLst>
            <pc:docMk/>
            <pc:sldMk cId="3161401811" sldId="344"/>
            <ac:spMk id="5" creationId="{901728D5-A9F8-1CE1-AC7D-5FE20C6784FE}"/>
          </ac:spMkLst>
        </pc:spChg>
        <pc:spChg chg="add mod">
          <ac:chgData name="Ія Пелех" userId="235b8121fc54d418" providerId="LiveId" clId="{6EF240C5-B889-4EFF-B2E5-C8562EEE3BD8}" dt="2023-11-15T07:35:57.593" v="301" actId="14100"/>
          <ac:spMkLst>
            <pc:docMk/>
            <pc:sldMk cId="3161401811" sldId="344"/>
            <ac:spMk id="7" creationId="{A53C545A-5B1F-0C05-3616-A467C00E96D4}"/>
          </ac:spMkLst>
        </pc:spChg>
        <pc:graphicFrameChg chg="add del mod">
          <ac:chgData name="Ія Пелех" userId="235b8121fc54d418" providerId="LiveId" clId="{6EF240C5-B889-4EFF-B2E5-C8562EEE3BD8}" dt="2023-11-15T07:35:48.899" v="299" actId="478"/>
          <ac:graphicFrameMkLst>
            <pc:docMk/>
            <pc:sldMk cId="3161401811" sldId="344"/>
            <ac:graphicFrameMk id="4" creationId="{4E101874-48A0-6652-60BF-60050A5086F9}"/>
          </ac:graphicFrameMkLst>
        </pc:graphicFrameChg>
      </pc:sldChg>
    </pc:docChg>
  </pc:docChgLst>
</pc:chgInfo>
</file>

<file path=ppt/diagrams/_rels/data13.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32956B-99D4-4BAA-B666-902CE2404658}"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B59701F8-FDF3-43B0-BEEC-55D938FD64CD}">
      <dgm:prSet/>
      <dgm:spPr/>
      <dgm:t>
        <a:bodyPr/>
        <a:lstStyle/>
        <a:p>
          <a:r>
            <a:rPr lang="uk-UA"/>
            <a:t>1. Підписання Угоди про асоціацію;</a:t>
          </a:r>
          <a:endParaRPr lang="en-US"/>
        </a:p>
      </dgm:t>
    </dgm:pt>
    <dgm:pt modelId="{50708B2C-4239-4544-B45B-ED84B3F32D86}" type="parTrans" cxnId="{C3D3F73E-9C49-431A-84D6-E8940DAE0F8F}">
      <dgm:prSet/>
      <dgm:spPr/>
      <dgm:t>
        <a:bodyPr/>
        <a:lstStyle/>
        <a:p>
          <a:endParaRPr lang="en-US"/>
        </a:p>
      </dgm:t>
    </dgm:pt>
    <dgm:pt modelId="{185EDA20-5294-4D00-8546-994C2EE412E2}" type="sibTrans" cxnId="{C3D3F73E-9C49-431A-84D6-E8940DAE0F8F}">
      <dgm:prSet/>
      <dgm:spPr/>
      <dgm:t>
        <a:bodyPr/>
        <a:lstStyle/>
        <a:p>
          <a:endParaRPr lang="en-US"/>
        </a:p>
      </dgm:t>
    </dgm:pt>
    <dgm:pt modelId="{3F740FC9-25D0-4409-89D6-304C86A0CA73}">
      <dgm:prSet/>
      <dgm:spPr/>
      <dgm:t>
        <a:bodyPr/>
        <a:lstStyle/>
        <a:p>
          <a:r>
            <a:rPr lang="uk-UA"/>
            <a:t>2. Включення в офіційну програму розширення ЄС;</a:t>
          </a:r>
          <a:endParaRPr lang="en-US"/>
        </a:p>
      </dgm:t>
    </dgm:pt>
    <dgm:pt modelId="{693E59CB-02FB-4CF1-9376-C381DBA820EB}" type="parTrans" cxnId="{032BE276-9893-4047-9152-D1064D1ACE5C}">
      <dgm:prSet/>
      <dgm:spPr/>
      <dgm:t>
        <a:bodyPr/>
        <a:lstStyle/>
        <a:p>
          <a:endParaRPr lang="en-US"/>
        </a:p>
      </dgm:t>
    </dgm:pt>
    <dgm:pt modelId="{280AD45B-3477-408C-8346-5273693370E5}" type="sibTrans" cxnId="{032BE276-9893-4047-9152-D1064D1ACE5C}">
      <dgm:prSet/>
      <dgm:spPr/>
      <dgm:t>
        <a:bodyPr/>
        <a:lstStyle/>
        <a:p>
          <a:endParaRPr lang="en-US"/>
        </a:p>
      </dgm:t>
    </dgm:pt>
    <dgm:pt modelId="{B23986A0-4F05-4268-AF65-A83AC75ABB5C}">
      <dgm:prSet/>
      <dgm:spPr/>
      <dgm:t>
        <a:bodyPr/>
        <a:lstStyle/>
        <a:p>
          <a:r>
            <a:rPr lang="uk-UA"/>
            <a:t>3. Подача заявки на вступ;</a:t>
          </a:r>
          <a:endParaRPr lang="en-US"/>
        </a:p>
      </dgm:t>
    </dgm:pt>
    <dgm:pt modelId="{4B4E392C-735B-4790-A493-AF88802D1FD5}" type="parTrans" cxnId="{2767108A-DE17-43C9-A8E8-5E1D940E19EC}">
      <dgm:prSet/>
      <dgm:spPr/>
      <dgm:t>
        <a:bodyPr/>
        <a:lstStyle/>
        <a:p>
          <a:endParaRPr lang="en-US"/>
        </a:p>
      </dgm:t>
    </dgm:pt>
    <dgm:pt modelId="{74F2331F-7787-4152-8F0E-C6D54CF1E9DF}" type="sibTrans" cxnId="{2767108A-DE17-43C9-A8E8-5E1D940E19EC}">
      <dgm:prSet/>
      <dgm:spPr/>
      <dgm:t>
        <a:bodyPr/>
        <a:lstStyle/>
        <a:p>
          <a:endParaRPr lang="en-US"/>
        </a:p>
      </dgm:t>
    </dgm:pt>
    <dgm:pt modelId="{BBCA6B3D-EF61-4C57-80D2-151F87864158}">
      <dgm:prSet/>
      <dgm:spPr/>
      <dgm:t>
        <a:bodyPr/>
        <a:lstStyle/>
        <a:p>
          <a:r>
            <a:rPr lang="uk-UA" u="sng" dirty="0"/>
            <a:t>4. Отримання статусу кандидата в члени ЄС;</a:t>
          </a:r>
          <a:endParaRPr lang="en-US" dirty="0"/>
        </a:p>
      </dgm:t>
    </dgm:pt>
    <dgm:pt modelId="{E4265C72-45FB-4AD4-AF3F-C0D7E5F4CAA8}" type="parTrans" cxnId="{295CE480-39E4-4F33-8796-93BADF4EA5C6}">
      <dgm:prSet/>
      <dgm:spPr/>
      <dgm:t>
        <a:bodyPr/>
        <a:lstStyle/>
        <a:p>
          <a:endParaRPr lang="en-US"/>
        </a:p>
      </dgm:t>
    </dgm:pt>
    <dgm:pt modelId="{FD58E026-85BF-43D1-A6E4-2F7A1FAB394C}" type="sibTrans" cxnId="{295CE480-39E4-4F33-8796-93BADF4EA5C6}">
      <dgm:prSet/>
      <dgm:spPr/>
      <dgm:t>
        <a:bodyPr/>
        <a:lstStyle/>
        <a:p>
          <a:endParaRPr lang="en-US"/>
        </a:p>
      </dgm:t>
    </dgm:pt>
    <dgm:pt modelId="{1A61E843-3BBF-4F03-8A99-4AAC6B1A9B7B}">
      <dgm:prSet/>
      <dgm:spPr/>
      <dgm:t>
        <a:bodyPr/>
        <a:lstStyle/>
        <a:p>
          <a:r>
            <a:rPr lang="uk-UA"/>
            <a:t>5. Вступ до ЄС.</a:t>
          </a:r>
          <a:endParaRPr lang="en-US"/>
        </a:p>
      </dgm:t>
    </dgm:pt>
    <dgm:pt modelId="{6E9590D9-0018-48B3-92BA-69AFE965F021}" type="parTrans" cxnId="{703B08D7-764B-4D2A-B26C-9BB8A0C33080}">
      <dgm:prSet/>
      <dgm:spPr/>
      <dgm:t>
        <a:bodyPr/>
        <a:lstStyle/>
        <a:p>
          <a:endParaRPr lang="en-US"/>
        </a:p>
      </dgm:t>
    </dgm:pt>
    <dgm:pt modelId="{444C48C1-70F5-46DC-A430-B72624E3B45E}" type="sibTrans" cxnId="{703B08D7-764B-4D2A-B26C-9BB8A0C33080}">
      <dgm:prSet/>
      <dgm:spPr/>
      <dgm:t>
        <a:bodyPr/>
        <a:lstStyle/>
        <a:p>
          <a:endParaRPr lang="en-US"/>
        </a:p>
      </dgm:t>
    </dgm:pt>
    <dgm:pt modelId="{7778DA30-A7F3-4288-9A90-5712D6B55D58}">
      <dgm:prSet/>
      <dgm:spPr/>
      <dgm:t>
        <a:bodyPr/>
        <a:lstStyle/>
        <a:p>
          <a:endParaRPr lang="en-US" dirty="0"/>
        </a:p>
      </dgm:t>
    </dgm:pt>
    <dgm:pt modelId="{4F64C017-2A26-420B-9BE8-9E7596C58265}" type="parTrans" cxnId="{CBC41CD0-6CE4-49D4-80DD-681B1527EB1D}">
      <dgm:prSet/>
      <dgm:spPr/>
      <dgm:t>
        <a:bodyPr/>
        <a:lstStyle/>
        <a:p>
          <a:endParaRPr lang="en-US"/>
        </a:p>
      </dgm:t>
    </dgm:pt>
    <dgm:pt modelId="{A055B3DA-38F0-488C-990D-4ED4CA003778}" type="sibTrans" cxnId="{CBC41CD0-6CE4-49D4-80DD-681B1527EB1D}">
      <dgm:prSet/>
      <dgm:spPr/>
      <dgm:t>
        <a:bodyPr/>
        <a:lstStyle/>
        <a:p>
          <a:endParaRPr lang="en-US"/>
        </a:p>
      </dgm:t>
    </dgm:pt>
    <dgm:pt modelId="{B89B83E8-E796-4A5F-8C90-060369BC262F}" type="pres">
      <dgm:prSet presAssocID="{1232956B-99D4-4BAA-B666-902CE2404658}" presName="outerComposite" presStyleCnt="0">
        <dgm:presLayoutVars>
          <dgm:chMax val="5"/>
          <dgm:dir/>
          <dgm:resizeHandles val="exact"/>
        </dgm:presLayoutVars>
      </dgm:prSet>
      <dgm:spPr/>
    </dgm:pt>
    <dgm:pt modelId="{969A6C43-1167-4938-8184-25363C1C728A}" type="pres">
      <dgm:prSet presAssocID="{1232956B-99D4-4BAA-B666-902CE2404658}" presName="dummyMaxCanvas" presStyleCnt="0">
        <dgm:presLayoutVars/>
      </dgm:prSet>
      <dgm:spPr/>
    </dgm:pt>
    <dgm:pt modelId="{232A1845-D9CE-40FC-9CEB-7773E8221A50}" type="pres">
      <dgm:prSet presAssocID="{1232956B-99D4-4BAA-B666-902CE2404658}" presName="FiveNodes_1" presStyleLbl="node1" presStyleIdx="0" presStyleCnt="5">
        <dgm:presLayoutVars>
          <dgm:bulletEnabled val="1"/>
        </dgm:presLayoutVars>
      </dgm:prSet>
      <dgm:spPr/>
    </dgm:pt>
    <dgm:pt modelId="{2E0C9ACA-8B40-4569-8D0B-57DC532C9C8C}" type="pres">
      <dgm:prSet presAssocID="{1232956B-99D4-4BAA-B666-902CE2404658}" presName="FiveNodes_2" presStyleLbl="node1" presStyleIdx="1" presStyleCnt="5">
        <dgm:presLayoutVars>
          <dgm:bulletEnabled val="1"/>
        </dgm:presLayoutVars>
      </dgm:prSet>
      <dgm:spPr/>
    </dgm:pt>
    <dgm:pt modelId="{C41D0A86-401F-439C-8A5D-37BE46C1CB8B}" type="pres">
      <dgm:prSet presAssocID="{1232956B-99D4-4BAA-B666-902CE2404658}" presName="FiveNodes_3" presStyleLbl="node1" presStyleIdx="2" presStyleCnt="5">
        <dgm:presLayoutVars>
          <dgm:bulletEnabled val="1"/>
        </dgm:presLayoutVars>
      </dgm:prSet>
      <dgm:spPr/>
    </dgm:pt>
    <dgm:pt modelId="{FC1E9E25-5CEB-4AEE-844D-A1DF3B7DDAA1}" type="pres">
      <dgm:prSet presAssocID="{1232956B-99D4-4BAA-B666-902CE2404658}" presName="FiveNodes_4" presStyleLbl="node1" presStyleIdx="3" presStyleCnt="5">
        <dgm:presLayoutVars>
          <dgm:bulletEnabled val="1"/>
        </dgm:presLayoutVars>
      </dgm:prSet>
      <dgm:spPr/>
    </dgm:pt>
    <dgm:pt modelId="{C3A02E47-BC78-4E4D-84E9-0FD2883B2657}" type="pres">
      <dgm:prSet presAssocID="{1232956B-99D4-4BAA-B666-902CE2404658}" presName="FiveNodes_5" presStyleLbl="node1" presStyleIdx="4" presStyleCnt="5">
        <dgm:presLayoutVars>
          <dgm:bulletEnabled val="1"/>
        </dgm:presLayoutVars>
      </dgm:prSet>
      <dgm:spPr/>
    </dgm:pt>
    <dgm:pt modelId="{A93D3749-EB12-405C-BCFA-1462F68AD6B1}" type="pres">
      <dgm:prSet presAssocID="{1232956B-99D4-4BAA-B666-902CE2404658}" presName="FiveConn_1-2" presStyleLbl="fgAccFollowNode1" presStyleIdx="0" presStyleCnt="4">
        <dgm:presLayoutVars>
          <dgm:bulletEnabled val="1"/>
        </dgm:presLayoutVars>
      </dgm:prSet>
      <dgm:spPr/>
    </dgm:pt>
    <dgm:pt modelId="{7C67C4D4-B1C7-4B2B-98C5-DEB2FFFFEF3A}" type="pres">
      <dgm:prSet presAssocID="{1232956B-99D4-4BAA-B666-902CE2404658}" presName="FiveConn_2-3" presStyleLbl="fgAccFollowNode1" presStyleIdx="1" presStyleCnt="4">
        <dgm:presLayoutVars>
          <dgm:bulletEnabled val="1"/>
        </dgm:presLayoutVars>
      </dgm:prSet>
      <dgm:spPr/>
    </dgm:pt>
    <dgm:pt modelId="{1C89F53F-2DE4-43D1-8506-C5653D0EEE9B}" type="pres">
      <dgm:prSet presAssocID="{1232956B-99D4-4BAA-B666-902CE2404658}" presName="FiveConn_3-4" presStyleLbl="fgAccFollowNode1" presStyleIdx="2" presStyleCnt="4">
        <dgm:presLayoutVars>
          <dgm:bulletEnabled val="1"/>
        </dgm:presLayoutVars>
      </dgm:prSet>
      <dgm:spPr/>
    </dgm:pt>
    <dgm:pt modelId="{EAD05AC3-7F83-448B-B96E-35EB499FD800}" type="pres">
      <dgm:prSet presAssocID="{1232956B-99D4-4BAA-B666-902CE2404658}" presName="FiveConn_4-5" presStyleLbl="fgAccFollowNode1" presStyleIdx="3" presStyleCnt="4">
        <dgm:presLayoutVars>
          <dgm:bulletEnabled val="1"/>
        </dgm:presLayoutVars>
      </dgm:prSet>
      <dgm:spPr/>
    </dgm:pt>
    <dgm:pt modelId="{E2B870B0-1E5A-4F99-A046-1BC37FC889BD}" type="pres">
      <dgm:prSet presAssocID="{1232956B-99D4-4BAA-B666-902CE2404658}" presName="FiveNodes_1_text" presStyleLbl="node1" presStyleIdx="4" presStyleCnt="5">
        <dgm:presLayoutVars>
          <dgm:bulletEnabled val="1"/>
        </dgm:presLayoutVars>
      </dgm:prSet>
      <dgm:spPr/>
    </dgm:pt>
    <dgm:pt modelId="{A9884091-DF9A-4728-A836-50394B8C08AA}" type="pres">
      <dgm:prSet presAssocID="{1232956B-99D4-4BAA-B666-902CE2404658}" presName="FiveNodes_2_text" presStyleLbl="node1" presStyleIdx="4" presStyleCnt="5">
        <dgm:presLayoutVars>
          <dgm:bulletEnabled val="1"/>
        </dgm:presLayoutVars>
      </dgm:prSet>
      <dgm:spPr/>
    </dgm:pt>
    <dgm:pt modelId="{57220EA1-DFE2-416D-9465-4ADDBE389EED}" type="pres">
      <dgm:prSet presAssocID="{1232956B-99D4-4BAA-B666-902CE2404658}" presName="FiveNodes_3_text" presStyleLbl="node1" presStyleIdx="4" presStyleCnt="5">
        <dgm:presLayoutVars>
          <dgm:bulletEnabled val="1"/>
        </dgm:presLayoutVars>
      </dgm:prSet>
      <dgm:spPr/>
    </dgm:pt>
    <dgm:pt modelId="{79A464D2-8673-4224-8E35-548A39FFACE4}" type="pres">
      <dgm:prSet presAssocID="{1232956B-99D4-4BAA-B666-902CE2404658}" presName="FiveNodes_4_text" presStyleLbl="node1" presStyleIdx="4" presStyleCnt="5">
        <dgm:presLayoutVars>
          <dgm:bulletEnabled val="1"/>
        </dgm:presLayoutVars>
      </dgm:prSet>
      <dgm:spPr/>
    </dgm:pt>
    <dgm:pt modelId="{2E48C6C1-10A1-4394-89AC-B006F72BDB40}" type="pres">
      <dgm:prSet presAssocID="{1232956B-99D4-4BAA-B666-902CE2404658}" presName="FiveNodes_5_text" presStyleLbl="node1" presStyleIdx="4" presStyleCnt="5">
        <dgm:presLayoutVars>
          <dgm:bulletEnabled val="1"/>
        </dgm:presLayoutVars>
      </dgm:prSet>
      <dgm:spPr/>
    </dgm:pt>
  </dgm:ptLst>
  <dgm:cxnLst>
    <dgm:cxn modelId="{249E0201-28B8-4B0A-81E3-E56471C81A9B}" type="presOf" srcId="{BBCA6B3D-EF61-4C57-80D2-151F87864158}" destId="{FC1E9E25-5CEB-4AEE-844D-A1DF3B7DDAA1}" srcOrd="0" destOrd="0" presId="urn:microsoft.com/office/officeart/2005/8/layout/vProcess5"/>
    <dgm:cxn modelId="{F4ED5A13-0258-469C-83A2-BB28533631C5}" type="presOf" srcId="{FD58E026-85BF-43D1-A6E4-2F7A1FAB394C}" destId="{EAD05AC3-7F83-448B-B96E-35EB499FD800}" srcOrd="0" destOrd="0" presId="urn:microsoft.com/office/officeart/2005/8/layout/vProcess5"/>
    <dgm:cxn modelId="{A4D29714-1D19-4B41-8EB6-CA89CF399B92}" type="presOf" srcId="{B59701F8-FDF3-43B0-BEEC-55D938FD64CD}" destId="{E2B870B0-1E5A-4F99-A046-1BC37FC889BD}" srcOrd="1" destOrd="0" presId="urn:microsoft.com/office/officeart/2005/8/layout/vProcess5"/>
    <dgm:cxn modelId="{F14B902A-6C6B-49E5-AE0B-A6744DA1F789}" type="presOf" srcId="{1A61E843-3BBF-4F03-8A99-4AAC6B1A9B7B}" destId="{C3A02E47-BC78-4E4D-84E9-0FD2883B2657}" srcOrd="0" destOrd="0" presId="urn:microsoft.com/office/officeart/2005/8/layout/vProcess5"/>
    <dgm:cxn modelId="{94544C35-7AAE-4B63-B78B-020A4AE1F232}" type="presOf" srcId="{74F2331F-7787-4152-8F0E-C6D54CF1E9DF}" destId="{1C89F53F-2DE4-43D1-8506-C5653D0EEE9B}" srcOrd="0" destOrd="0" presId="urn:microsoft.com/office/officeart/2005/8/layout/vProcess5"/>
    <dgm:cxn modelId="{C3D3F73E-9C49-431A-84D6-E8940DAE0F8F}" srcId="{1232956B-99D4-4BAA-B666-902CE2404658}" destId="{B59701F8-FDF3-43B0-BEEC-55D938FD64CD}" srcOrd="0" destOrd="0" parTransId="{50708B2C-4239-4544-B45B-ED84B3F32D86}" sibTransId="{185EDA20-5294-4D00-8546-994C2EE412E2}"/>
    <dgm:cxn modelId="{F6D9305C-63A0-45E2-8189-680D58750C1B}" type="presOf" srcId="{3F740FC9-25D0-4409-89D6-304C86A0CA73}" destId="{2E0C9ACA-8B40-4569-8D0B-57DC532C9C8C}" srcOrd="0" destOrd="0" presId="urn:microsoft.com/office/officeart/2005/8/layout/vProcess5"/>
    <dgm:cxn modelId="{EEA6EA4B-6052-4C6E-A371-CECA019177A1}" type="presOf" srcId="{B59701F8-FDF3-43B0-BEEC-55D938FD64CD}" destId="{232A1845-D9CE-40FC-9CEB-7773E8221A50}" srcOrd="0" destOrd="0" presId="urn:microsoft.com/office/officeart/2005/8/layout/vProcess5"/>
    <dgm:cxn modelId="{C746BA50-FB47-47AC-97A6-11E34021D012}" type="presOf" srcId="{BBCA6B3D-EF61-4C57-80D2-151F87864158}" destId="{79A464D2-8673-4224-8E35-548A39FFACE4}" srcOrd="1" destOrd="0" presId="urn:microsoft.com/office/officeart/2005/8/layout/vProcess5"/>
    <dgm:cxn modelId="{D1AB3656-93D5-49C0-A6FA-253B1CD6BBF1}" type="presOf" srcId="{280AD45B-3477-408C-8346-5273693370E5}" destId="{7C67C4D4-B1C7-4B2B-98C5-DEB2FFFFEF3A}" srcOrd="0" destOrd="0" presId="urn:microsoft.com/office/officeart/2005/8/layout/vProcess5"/>
    <dgm:cxn modelId="{032BE276-9893-4047-9152-D1064D1ACE5C}" srcId="{1232956B-99D4-4BAA-B666-902CE2404658}" destId="{3F740FC9-25D0-4409-89D6-304C86A0CA73}" srcOrd="1" destOrd="0" parTransId="{693E59CB-02FB-4CF1-9376-C381DBA820EB}" sibTransId="{280AD45B-3477-408C-8346-5273693370E5}"/>
    <dgm:cxn modelId="{28C2BA7B-7CAD-48F9-A10D-CA8C583E4ACA}" type="presOf" srcId="{B23986A0-4F05-4268-AF65-A83AC75ABB5C}" destId="{C41D0A86-401F-439C-8A5D-37BE46C1CB8B}" srcOrd="0" destOrd="0" presId="urn:microsoft.com/office/officeart/2005/8/layout/vProcess5"/>
    <dgm:cxn modelId="{295CE480-39E4-4F33-8796-93BADF4EA5C6}" srcId="{1232956B-99D4-4BAA-B666-902CE2404658}" destId="{BBCA6B3D-EF61-4C57-80D2-151F87864158}" srcOrd="3" destOrd="0" parTransId="{E4265C72-45FB-4AD4-AF3F-C0D7E5F4CAA8}" sibTransId="{FD58E026-85BF-43D1-A6E4-2F7A1FAB394C}"/>
    <dgm:cxn modelId="{2767108A-DE17-43C9-A8E8-5E1D940E19EC}" srcId="{1232956B-99D4-4BAA-B666-902CE2404658}" destId="{B23986A0-4F05-4268-AF65-A83AC75ABB5C}" srcOrd="2" destOrd="0" parTransId="{4B4E392C-735B-4790-A493-AF88802D1FD5}" sibTransId="{74F2331F-7787-4152-8F0E-C6D54CF1E9DF}"/>
    <dgm:cxn modelId="{51492F98-1FF5-4463-A52B-966C41E90155}" type="presOf" srcId="{B23986A0-4F05-4268-AF65-A83AC75ABB5C}" destId="{57220EA1-DFE2-416D-9465-4ADDBE389EED}" srcOrd="1" destOrd="0" presId="urn:microsoft.com/office/officeart/2005/8/layout/vProcess5"/>
    <dgm:cxn modelId="{69B56ABB-7C2E-4921-93D3-49A26BB96BDF}" type="presOf" srcId="{185EDA20-5294-4D00-8546-994C2EE412E2}" destId="{A93D3749-EB12-405C-BCFA-1462F68AD6B1}" srcOrd="0" destOrd="0" presId="urn:microsoft.com/office/officeart/2005/8/layout/vProcess5"/>
    <dgm:cxn modelId="{5BA155C7-25C4-4F25-9D40-AA9303E2C001}" type="presOf" srcId="{1A61E843-3BBF-4F03-8A99-4AAC6B1A9B7B}" destId="{2E48C6C1-10A1-4394-89AC-B006F72BDB40}" srcOrd="1" destOrd="0" presId="urn:microsoft.com/office/officeart/2005/8/layout/vProcess5"/>
    <dgm:cxn modelId="{08FF39C9-74A9-423C-A928-D64032A12919}" type="presOf" srcId="{1232956B-99D4-4BAA-B666-902CE2404658}" destId="{B89B83E8-E796-4A5F-8C90-060369BC262F}" srcOrd="0" destOrd="0" presId="urn:microsoft.com/office/officeart/2005/8/layout/vProcess5"/>
    <dgm:cxn modelId="{CBC41CD0-6CE4-49D4-80DD-681B1527EB1D}" srcId="{1232956B-99D4-4BAA-B666-902CE2404658}" destId="{7778DA30-A7F3-4288-9A90-5712D6B55D58}" srcOrd="5" destOrd="0" parTransId="{4F64C017-2A26-420B-9BE8-9E7596C58265}" sibTransId="{A055B3DA-38F0-488C-990D-4ED4CA003778}"/>
    <dgm:cxn modelId="{703B08D7-764B-4D2A-B26C-9BB8A0C33080}" srcId="{1232956B-99D4-4BAA-B666-902CE2404658}" destId="{1A61E843-3BBF-4F03-8A99-4AAC6B1A9B7B}" srcOrd="4" destOrd="0" parTransId="{6E9590D9-0018-48B3-92BA-69AFE965F021}" sibTransId="{444C48C1-70F5-46DC-A430-B72624E3B45E}"/>
    <dgm:cxn modelId="{1C97D1EC-1210-45CB-AA95-19FADCB3B0F5}" type="presOf" srcId="{3F740FC9-25D0-4409-89D6-304C86A0CA73}" destId="{A9884091-DF9A-4728-A836-50394B8C08AA}" srcOrd="1" destOrd="0" presId="urn:microsoft.com/office/officeart/2005/8/layout/vProcess5"/>
    <dgm:cxn modelId="{77EF4137-861C-4AE1-A24D-428361A602BB}" type="presParOf" srcId="{B89B83E8-E796-4A5F-8C90-060369BC262F}" destId="{969A6C43-1167-4938-8184-25363C1C728A}" srcOrd="0" destOrd="0" presId="urn:microsoft.com/office/officeart/2005/8/layout/vProcess5"/>
    <dgm:cxn modelId="{A1197B68-D94E-4E07-93B6-D74D656CFA91}" type="presParOf" srcId="{B89B83E8-E796-4A5F-8C90-060369BC262F}" destId="{232A1845-D9CE-40FC-9CEB-7773E8221A50}" srcOrd="1" destOrd="0" presId="urn:microsoft.com/office/officeart/2005/8/layout/vProcess5"/>
    <dgm:cxn modelId="{95708745-8EC7-4F26-9ECB-F881B1D06A2C}" type="presParOf" srcId="{B89B83E8-E796-4A5F-8C90-060369BC262F}" destId="{2E0C9ACA-8B40-4569-8D0B-57DC532C9C8C}" srcOrd="2" destOrd="0" presId="urn:microsoft.com/office/officeart/2005/8/layout/vProcess5"/>
    <dgm:cxn modelId="{EBF3C0C1-7404-48B7-B508-932F79A91275}" type="presParOf" srcId="{B89B83E8-E796-4A5F-8C90-060369BC262F}" destId="{C41D0A86-401F-439C-8A5D-37BE46C1CB8B}" srcOrd="3" destOrd="0" presId="urn:microsoft.com/office/officeart/2005/8/layout/vProcess5"/>
    <dgm:cxn modelId="{6D355A9D-06C2-4EF4-B42D-1A6B08B1B4BA}" type="presParOf" srcId="{B89B83E8-E796-4A5F-8C90-060369BC262F}" destId="{FC1E9E25-5CEB-4AEE-844D-A1DF3B7DDAA1}" srcOrd="4" destOrd="0" presId="urn:microsoft.com/office/officeart/2005/8/layout/vProcess5"/>
    <dgm:cxn modelId="{57CA3AF1-F5FD-4C14-B4FB-A5D3570BC7E5}" type="presParOf" srcId="{B89B83E8-E796-4A5F-8C90-060369BC262F}" destId="{C3A02E47-BC78-4E4D-84E9-0FD2883B2657}" srcOrd="5" destOrd="0" presId="urn:microsoft.com/office/officeart/2005/8/layout/vProcess5"/>
    <dgm:cxn modelId="{4F9452F8-2EC1-433D-94C2-EDF65001F97A}" type="presParOf" srcId="{B89B83E8-E796-4A5F-8C90-060369BC262F}" destId="{A93D3749-EB12-405C-BCFA-1462F68AD6B1}" srcOrd="6" destOrd="0" presId="urn:microsoft.com/office/officeart/2005/8/layout/vProcess5"/>
    <dgm:cxn modelId="{2AF2A8F1-8D67-4D84-9866-ADA38CA04D94}" type="presParOf" srcId="{B89B83E8-E796-4A5F-8C90-060369BC262F}" destId="{7C67C4D4-B1C7-4B2B-98C5-DEB2FFFFEF3A}" srcOrd="7" destOrd="0" presId="urn:microsoft.com/office/officeart/2005/8/layout/vProcess5"/>
    <dgm:cxn modelId="{290DF8E9-D386-4CA4-8415-39C2700B322F}" type="presParOf" srcId="{B89B83E8-E796-4A5F-8C90-060369BC262F}" destId="{1C89F53F-2DE4-43D1-8506-C5653D0EEE9B}" srcOrd="8" destOrd="0" presId="urn:microsoft.com/office/officeart/2005/8/layout/vProcess5"/>
    <dgm:cxn modelId="{30BEF8EF-78EE-45B4-B4DA-14AEC530F735}" type="presParOf" srcId="{B89B83E8-E796-4A5F-8C90-060369BC262F}" destId="{EAD05AC3-7F83-448B-B96E-35EB499FD800}" srcOrd="9" destOrd="0" presId="urn:microsoft.com/office/officeart/2005/8/layout/vProcess5"/>
    <dgm:cxn modelId="{B2E8E41D-A72E-444E-A2C7-943313592633}" type="presParOf" srcId="{B89B83E8-E796-4A5F-8C90-060369BC262F}" destId="{E2B870B0-1E5A-4F99-A046-1BC37FC889BD}" srcOrd="10" destOrd="0" presId="urn:microsoft.com/office/officeart/2005/8/layout/vProcess5"/>
    <dgm:cxn modelId="{2D5E3EF2-24A2-4A41-AFCE-376B4E21D31B}" type="presParOf" srcId="{B89B83E8-E796-4A5F-8C90-060369BC262F}" destId="{A9884091-DF9A-4728-A836-50394B8C08AA}" srcOrd="11" destOrd="0" presId="urn:microsoft.com/office/officeart/2005/8/layout/vProcess5"/>
    <dgm:cxn modelId="{91A367A9-380D-4C6E-A142-52E4921C7561}" type="presParOf" srcId="{B89B83E8-E796-4A5F-8C90-060369BC262F}" destId="{57220EA1-DFE2-416D-9465-4ADDBE389EED}" srcOrd="12" destOrd="0" presId="urn:microsoft.com/office/officeart/2005/8/layout/vProcess5"/>
    <dgm:cxn modelId="{1ED8781F-9525-40BA-92A4-6BFFF2AB6ED0}" type="presParOf" srcId="{B89B83E8-E796-4A5F-8C90-060369BC262F}" destId="{79A464D2-8673-4224-8E35-548A39FFACE4}" srcOrd="13" destOrd="0" presId="urn:microsoft.com/office/officeart/2005/8/layout/vProcess5"/>
    <dgm:cxn modelId="{D469CD61-3213-45CD-BB56-E94EFD8FB8E9}" type="presParOf" srcId="{B89B83E8-E796-4A5F-8C90-060369BC262F}" destId="{2E48C6C1-10A1-4394-89AC-B006F72BDB4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C91CDD6-0130-4567-9431-A39C7259A89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B8A5CB10-9031-4ADF-8314-CFDDFB61BD33}">
      <dgm:prSet/>
      <dgm:spPr/>
      <dgm:t>
        <a:bodyPr/>
        <a:lstStyle/>
        <a:p>
          <a:pPr rtl="0"/>
          <a:r>
            <a:rPr lang="uk-UA" b="1"/>
            <a:t>Напрямки співробітництва між Україною та ЄС у сфері регіонального розвитку:</a:t>
          </a:r>
          <a:endParaRPr lang="uk-UA"/>
        </a:p>
      </dgm:t>
    </dgm:pt>
    <dgm:pt modelId="{3D7C6409-AF86-4636-964B-A92156B5C248}" type="parTrans" cxnId="{8F804293-CE46-42F4-9C49-AC0BAF6B0342}">
      <dgm:prSet/>
      <dgm:spPr/>
      <dgm:t>
        <a:bodyPr/>
        <a:lstStyle/>
        <a:p>
          <a:endParaRPr lang="uk-UA"/>
        </a:p>
      </dgm:t>
    </dgm:pt>
    <dgm:pt modelId="{048279BA-47F6-4CC3-808C-241B531D7A31}" type="sibTrans" cxnId="{8F804293-CE46-42F4-9C49-AC0BAF6B0342}">
      <dgm:prSet/>
      <dgm:spPr/>
      <dgm:t>
        <a:bodyPr/>
        <a:lstStyle/>
        <a:p>
          <a:endParaRPr lang="uk-UA"/>
        </a:p>
      </dgm:t>
    </dgm:pt>
    <dgm:pt modelId="{5511C89B-91B0-479B-870E-0731BE6DA9E1}">
      <dgm:prSet/>
      <dgm:spPr/>
      <dgm:t>
        <a:bodyPr/>
        <a:lstStyle/>
        <a:p>
          <a:pPr rtl="0"/>
          <a:r>
            <a:rPr lang="uk-UA"/>
            <a:t>Імплементація Меморандуму про взаєморозуміння для встановлення діалогу у сфері регіональної політики;</a:t>
          </a:r>
        </a:p>
      </dgm:t>
    </dgm:pt>
    <dgm:pt modelId="{B85F332C-D4E6-4AD6-B079-75460B4B9241}" type="parTrans" cxnId="{48F94C4A-587E-4A63-BF9D-E6C75C68C713}">
      <dgm:prSet/>
      <dgm:spPr/>
      <dgm:t>
        <a:bodyPr/>
        <a:lstStyle/>
        <a:p>
          <a:endParaRPr lang="uk-UA"/>
        </a:p>
      </dgm:t>
    </dgm:pt>
    <dgm:pt modelId="{7DCB81EF-B623-4F37-8B17-29976E0F9B4F}" type="sibTrans" cxnId="{48F94C4A-587E-4A63-BF9D-E6C75C68C713}">
      <dgm:prSet/>
      <dgm:spPr/>
      <dgm:t>
        <a:bodyPr/>
        <a:lstStyle/>
        <a:p>
          <a:endParaRPr lang="uk-UA"/>
        </a:p>
      </dgm:t>
    </dgm:pt>
    <dgm:pt modelId="{E97075E8-E73C-4C3E-B3CF-321E3CD4880E}">
      <dgm:prSet/>
      <dgm:spPr/>
      <dgm:t>
        <a:bodyPr/>
        <a:lstStyle/>
        <a:p>
          <a:pPr rtl="0"/>
          <a:r>
            <a:rPr lang="uk-UA"/>
            <a:t>Налагодження взаємодії між представниками місцевої та регіональної влади України та ЄС в рамках Комітету регіонів ЄС (КР);</a:t>
          </a:r>
        </a:p>
      </dgm:t>
    </dgm:pt>
    <dgm:pt modelId="{2EFC7BE6-AB2D-4B82-BB3B-C5238CFF2E31}" type="parTrans" cxnId="{2DE39ACE-F790-47E1-8727-F347A8CA2934}">
      <dgm:prSet/>
      <dgm:spPr/>
      <dgm:t>
        <a:bodyPr/>
        <a:lstStyle/>
        <a:p>
          <a:endParaRPr lang="uk-UA"/>
        </a:p>
      </dgm:t>
    </dgm:pt>
    <dgm:pt modelId="{047070D2-CD68-4B14-B5C1-328E3A0B6447}" type="sibTrans" cxnId="{2DE39ACE-F790-47E1-8727-F347A8CA2934}">
      <dgm:prSet/>
      <dgm:spPr/>
      <dgm:t>
        <a:bodyPr/>
        <a:lstStyle/>
        <a:p>
          <a:endParaRPr lang="uk-UA"/>
        </a:p>
      </dgm:t>
    </dgm:pt>
    <dgm:pt modelId="{A6C506D2-34F9-483A-85BD-80341A78D302}">
      <dgm:prSet/>
      <dgm:spPr/>
      <dgm:t>
        <a:bodyPr/>
        <a:lstStyle/>
        <a:p>
          <a:pPr rtl="0"/>
          <a:r>
            <a:rPr lang="uk-UA"/>
            <a:t>Реалізація Спільної ініціативи ЄС щодо Криму;</a:t>
          </a:r>
        </a:p>
      </dgm:t>
    </dgm:pt>
    <dgm:pt modelId="{58E2185B-DC41-449E-BC18-38F5B58A6233}" type="parTrans" cxnId="{40FEA570-345E-42A9-A467-B15FC2B8B9FB}">
      <dgm:prSet/>
      <dgm:spPr/>
      <dgm:t>
        <a:bodyPr/>
        <a:lstStyle/>
        <a:p>
          <a:endParaRPr lang="uk-UA"/>
        </a:p>
      </dgm:t>
    </dgm:pt>
    <dgm:pt modelId="{4B41ACA5-0F96-4E8F-BA4A-C8797D143A59}" type="sibTrans" cxnId="{40FEA570-345E-42A9-A467-B15FC2B8B9FB}">
      <dgm:prSet/>
      <dgm:spPr/>
      <dgm:t>
        <a:bodyPr/>
        <a:lstStyle/>
        <a:p>
          <a:endParaRPr lang="uk-UA"/>
        </a:p>
      </dgm:t>
    </dgm:pt>
    <dgm:pt modelId="{86D547DE-8345-4A16-9BC8-819DEB1E5A31}">
      <dgm:prSet/>
      <dgm:spPr/>
      <dgm:t>
        <a:bodyPr/>
        <a:lstStyle/>
        <a:p>
          <a:pPr rtl="0"/>
          <a:r>
            <a:rPr lang="uk-UA"/>
            <a:t>Реалізація на регіональному рівні проектів за рахунок фінансових інструментів ЄС (Європейський інструмент сусідства і партнерства) та фінансових установ ЄС (Європейський інвестиційний банк, Європейський банк реконструкції та розвитку);</a:t>
          </a:r>
        </a:p>
      </dgm:t>
    </dgm:pt>
    <dgm:pt modelId="{80730C2F-B702-4093-93EF-6811CED6324D}" type="parTrans" cxnId="{17A8736C-1BBB-4E57-B067-F733BB89DEE4}">
      <dgm:prSet/>
      <dgm:spPr/>
      <dgm:t>
        <a:bodyPr/>
        <a:lstStyle/>
        <a:p>
          <a:endParaRPr lang="uk-UA"/>
        </a:p>
      </dgm:t>
    </dgm:pt>
    <dgm:pt modelId="{3D1DBC61-B272-475F-823E-A770FDC9F388}" type="sibTrans" cxnId="{17A8736C-1BBB-4E57-B067-F733BB89DEE4}">
      <dgm:prSet/>
      <dgm:spPr/>
      <dgm:t>
        <a:bodyPr/>
        <a:lstStyle/>
        <a:p>
          <a:endParaRPr lang="uk-UA"/>
        </a:p>
      </dgm:t>
    </dgm:pt>
    <dgm:pt modelId="{32500BBE-FC6E-47E8-BC67-DB3D82A6BE5D}">
      <dgm:prSet/>
      <dgm:spPr/>
      <dgm:t>
        <a:bodyPr/>
        <a:lstStyle/>
        <a:p>
          <a:pPr rtl="0"/>
          <a:r>
            <a:rPr lang="uk-UA"/>
            <a:t>Участь в реалізації Пілотної програми регіонального розвитку Східного партнерства (ППРР СхП);</a:t>
          </a:r>
        </a:p>
      </dgm:t>
    </dgm:pt>
    <dgm:pt modelId="{E5DEFD1E-9012-4A25-B2C8-52B3EE46DDD6}" type="parTrans" cxnId="{CFB1871A-47BE-4C5A-B02D-F8DE28F88D51}">
      <dgm:prSet/>
      <dgm:spPr/>
      <dgm:t>
        <a:bodyPr/>
        <a:lstStyle/>
        <a:p>
          <a:endParaRPr lang="uk-UA"/>
        </a:p>
      </dgm:t>
    </dgm:pt>
    <dgm:pt modelId="{F9AEA1DC-750D-4C90-A9ED-B7A972EA9D1F}" type="sibTrans" cxnId="{CFB1871A-47BE-4C5A-B02D-F8DE28F88D51}">
      <dgm:prSet/>
      <dgm:spPr/>
      <dgm:t>
        <a:bodyPr/>
        <a:lstStyle/>
        <a:p>
          <a:endParaRPr lang="uk-UA"/>
        </a:p>
      </dgm:t>
    </dgm:pt>
    <dgm:pt modelId="{5786936D-3F29-445F-9A0F-88744248940A}">
      <dgm:prSet/>
      <dgm:spPr/>
      <dgm:t>
        <a:bodyPr/>
        <a:lstStyle/>
        <a:p>
          <a:pPr rtl="0"/>
          <a:r>
            <a:rPr lang="uk-UA"/>
            <a:t>Участь в реалізації Стратегії ЄС щодо Дунайського регіону;</a:t>
          </a:r>
        </a:p>
      </dgm:t>
    </dgm:pt>
    <dgm:pt modelId="{CD0D1864-98C9-4145-A69D-A0D737F4FEAD}" type="parTrans" cxnId="{394659A6-1CFB-409B-A870-D2CCDE8AB2B5}">
      <dgm:prSet/>
      <dgm:spPr/>
      <dgm:t>
        <a:bodyPr/>
        <a:lstStyle/>
        <a:p>
          <a:endParaRPr lang="uk-UA"/>
        </a:p>
      </dgm:t>
    </dgm:pt>
    <dgm:pt modelId="{230BCCA8-0314-4F64-8FE5-879D17BE72CF}" type="sibTrans" cxnId="{394659A6-1CFB-409B-A870-D2CCDE8AB2B5}">
      <dgm:prSet/>
      <dgm:spPr/>
      <dgm:t>
        <a:bodyPr/>
        <a:lstStyle/>
        <a:p>
          <a:endParaRPr lang="uk-UA"/>
        </a:p>
      </dgm:t>
    </dgm:pt>
    <dgm:pt modelId="{D2A82640-7531-42E1-B45E-1732C3D25F6B}">
      <dgm:prSet/>
      <dgm:spPr/>
      <dgm:t>
        <a:bodyPr/>
        <a:lstStyle/>
        <a:p>
          <a:pPr rtl="0"/>
          <a:r>
            <a:rPr lang="uk-UA"/>
            <a:t>Залучення регіонів України до діяльності європейських регіональних асоціацій.</a:t>
          </a:r>
        </a:p>
      </dgm:t>
    </dgm:pt>
    <dgm:pt modelId="{630190C0-1D48-4DB3-BB14-08C06643C83A}" type="parTrans" cxnId="{E7582EAC-CA5B-439E-AD8E-A0D516951485}">
      <dgm:prSet/>
      <dgm:spPr/>
      <dgm:t>
        <a:bodyPr/>
        <a:lstStyle/>
        <a:p>
          <a:endParaRPr lang="uk-UA"/>
        </a:p>
      </dgm:t>
    </dgm:pt>
    <dgm:pt modelId="{F5813D6D-33A7-47D3-8DFB-A165EC261B7D}" type="sibTrans" cxnId="{E7582EAC-CA5B-439E-AD8E-A0D516951485}">
      <dgm:prSet/>
      <dgm:spPr/>
      <dgm:t>
        <a:bodyPr/>
        <a:lstStyle/>
        <a:p>
          <a:endParaRPr lang="uk-UA"/>
        </a:p>
      </dgm:t>
    </dgm:pt>
    <dgm:pt modelId="{79EBC667-141E-4684-99E0-DE9A6A5A9154}" type="pres">
      <dgm:prSet presAssocID="{2C91CDD6-0130-4567-9431-A39C7259A893}" presName="linear" presStyleCnt="0">
        <dgm:presLayoutVars>
          <dgm:animLvl val="lvl"/>
          <dgm:resizeHandles val="exact"/>
        </dgm:presLayoutVars>
      </dgm:prSet>
      <dgm:spPr/>
    </dgm:pt>
    <dgm:pt modelId="{06606197-2609-42DA-8892-67F168A9E046}" type="pres">
      <dgm:prSet presAssocID="{B8A5CB10-9031-4ADF-8314-CFDDFB61BD33}" presName="parentText" presStyleLbl="node1" presStyleIdx="0" presStyleCnt="1">
        <dgm:presLayoutVars>
          <dgm:chMax val="0"/>
          <dgm:bulletEnabled val="1"/>
        </dgm:presLayoutVars>
      </dgm:prSet>
      <dgm:spPr/>
    </dgm:pt>
    <dgm:pt modelId="{966EB6F3-8359-4DA9-9065-A8ED4EEF3E65}" type="pres">
      <dgm:prSet presAssocID="{B8A5CB10-9031-4ADF-8314-CFDDFB61BD33}" presName="childText" presStyleLbl="revTx" presStyleIdx="0" presStyleCnt="1">
        <dgm:presLayoutVars>
          <dgm:bulletEnabled val="1"/>
        </dgm:presLayoutVars>
      </dgm:prSet>
      <dgm:spPr/>
    </dgm:pt>
  </dgm:ptLst>
  <dgm:cxnLst>
    <dgm:cxn modelId="{90910306-E5D5-43CF-B3BE-A66CBC5CB8B0}" type="presOf" srcId="{32500BBE-FC6E-47E8-BC67-DB3D82A6BE5D}" destId="{966EB6F3-8359-4DA9-9065-A8ED4EEF3E65}" srcOrd="0" destOrd="4" presId="urn:microsoft.com/office/officeart/2005/8/layout/vList2"/>
    <dgm:cxn modelId="{1305110E-6775-43CF-A110-8499ED696CD2}" type="presOf" srcId="{B8A5CB10-9031-4ADF-8314-CFDDFB61BD33}" destId="{06606197-2609-42DA-8892-67F168A9E046}" srcOrd="0" destOrd="0" presId="urn:microsoft.com/office/officeart/2005/8/layout/vList2"/>
    <dgm:cxn modelId="{CFB1871A-47BE-4C5A-B02D-F8DE28F88D51}" srcId="{B8A5CB10-9031-4ADF-8314-CFDDFB61BD33}" destId="{32500BBE-FC6E-47E8-BC67-DB3D82A6BE5D}" srcOrd="4" destOrd="0" parTransId="{E5DEFD1E-9012-4A25-B2C8-52B3EE46DDD6}" sibTransId="{F9AEA1DC-750D-4C90-A9ED-B7A972EA9D1F}"/>
    <dgm:cxn modelId="{48F94C4A-587E-4A63-BF9D-E6C75C68C713}" srcId="{B8A5CB10-9031-4ADF-8314-CFDDFB61BD33}" destId="{5511C89B-91B0-479B-870E-0731BE6DA9E1}" srcOrd="0" destOrd="0" parTransId="{B85F332C-D4E6-4AD6-B079-75460B4B9241}" sibTransId="{7DCB81EF-B623-4F37-8B17-29976E0F9B4F}"/>
    <dgm:cxn modelId="{17A8736C-1BBB-4E57-B067-F733BB89DEE4}" srcId="{B8A5CB10-9031-4ADF-8314-CFDDFB61BD33}" destId="{86D547DE-8345-4A16-9BC8-819DEB1E5A31}" srcOrd="3" destOrd="0" parTransId="{80730C2F-B702-4093-93EF-6811CED6324D}" sibTransId="{3D1DBC61-B272-475F-823E-A770FDC9F388}"/>
    <dgm:cxn modelId="{40FEA570-345E-42A9-A467-B15FC2B8B9FB}" srcId="{B8A5CB10-9031-4ADF-8314-CFDDFB61BD33}" destId="{A6C506D2-34F9-483A-85BD-80341A78D302}" srcOrd="2" destOrd="0" parTransId="{58E2185B-DC41-449E-BC18-38F5B58A6233}" sibTransId="{4B41ACA5-0F96-4E8F-BA4A-C8797D143A59}"/>
    <dgm:cxn modelId="{DA9F1688-26C3-4C29-9E40-7E5B68A4A5D8}" type="presOf" srcId="{5511C89B-91B0-479B-870E-0731BE6DA9E1}" destId="{966EB6F3-8359-4DA9-9065-A8ED4EEF3E65}" srcOrd="0" destOrd="0" presId="urn:microsoft.com/office/officeart/2005/8/layout/vList2"/>
    <dgm:cxn modelId="{59DD5791-5A86-4FF4-B6C2-04FCB9C773CA}" type="presOf" srcId="{2C91CDD6-0130-4567-9431-A39C7259A893}" destId="{79EBC667-141E-4684-99E0-DE9A6A5A9154}" srcOrd="0" destOrd="0" presId="urn:microsoft.com/office/officeart/2005/8/layout/vList2"/>
    <dgm:cxn modelId="{84EFDA91-7869-4EFE-B3C9-05AEEA05B576}" type="presOf" srcId="{D2A82640-7531-42E1-B45E-1732C3D25F6B}" destId="{966EB6F3-8359-4DA9-9065-A8ED4EEF3E65}" srcOrd="0" destOrd="6" presId="urn:microsoft.com/office/officeart/2005/8/layout/vList2"/>
    <dgm:cxn modelId="{8F804293-CE46-42F4-9C49-AC0BAF6B0342}" srcId="{2C91CDD6-0130-4567-9431-A39C7259A893}" destId="{B8A5CB10-9031-4ADF-8314-CFDDFB61BD33}" srcOrd="0" destOrd="0" parTransId="{3D7C6409-AF86-4636-964B-A92156B5C248}" sibTransId="{048279BA-47F6-4CC3-808C-241B531D7A31}"/>
    <dgm:cxn modelId="{374DBE95-45FC-4419-A653-BA84C4786847}" type="presOf" srcId="{86D547DE-8345-4A16-9BC8-819DEB1E5A31}" destId="{966EB6F3-8359-4DA9-9065-A8ED4EEF3E65}" srcOrd="0" destOrd="3" presId="urn:microsoft.com/office/officeart/2005/8/layout/vList2"/>
    <dgm:cxn modelId="{2F86FB98-0B73-4F2F-8CDF-BABF9F1F8DEF}" type="presOf" srcId="{E97075E8-E73C-4C3E-B3CF-321E3CD4880E}" destId="{966EB6F3-8359-4DA9-9065-A8ED4EEF3E65}" srcOrd="0" destOrd="1" presId="urn:microsoft.com/office/officeart/2005/8/layout/vList2"/>
    <dgm:cxn modelId="{394659A6-1CFB-409B-A870-D2CCDE8AB2B5}" srcId="{B8A5CB10-9031-4ADF-8314-CFDDFB61BD33}" destId="{5786936D-3F29-445F-9A0F-88744248940A}" srcOrd="5" destOrd="0" parTransId="{CD0D1864-98C9-4145-A69D-A0D737F4FEAD}" sibTransId="{230BCCA8-0314-4F64-8FE5-879D17BE72CF}"/>
    <dgm:cxn modelId="{E7582EAC-CA5B-439E-AD8E-A0D516951485}" srcId="{B8A5CB10-9031-4ADF-8314-CFDDFB61BD33}" destId="{D2A82640-7531-42E1-B45E-1732C3D25F6B}" srcOrd="6" destOrd="0" parTransId="{630190C0-1D48-4DB3-BB14-08C06643C83A}" sibTransId="{F5813D6D-33A7-47D3-8DFB-A165EC261B7D}"/>
    <dgm:cxn modelId="{2DE39ACE-F790-47E1-8727-F347A8CA2934}" srcId="{B8A5CB10-9031-4ADF-8314-CFDDFB61BD33}" destId="{E97075E8-E73C-4C3E-B3CF-321E3CD4880E}" srcOrd="1" destOrd="0" parTransId="{2EFC7BE6-AB2D-4B82-BB3B-C5238CFF2E31}" sibTransId="{047070D2-CD68-4B14-B5C1-328E3A0B6447}"/>
    <dgm:cxn modelId="{114F5EEE-7399-4575-96EB-307796F1DDC3}" type="presOf" srcId="{A6C506D2-34F9-483A-85BD-80341A78D302}" destId="{966EB6F3-8359-4DA9-9065-A8ED4EEF3E65}" srcOrd="0" destOrd="2" presId="urn:microsoft.com/office/officeart/2005/8/layout/vList2"/>
    <dgm:cxn modelId="{7163D0F5-E19E-400D-803E-F9D6F29C868D}" type="presOf" srcId="{5786936D-3F29-445F-9A0F-88744248940A}" destId="{966EB6F3-8359-4DA9-9065-A8ED4EEF3E65}" srcOrd="0" destOrd="5" presId="urn:microsoft.com/office/officeart/2005/8/layout/vList2"/>
    <dgm:cxn modelId="{75F5E764-FBC2-40E0-B489-8FA4A1128B2D}" type="presParOf" srcId="{79EBC667-141E-4684-99E0-DE9A6A5A9154}" destId="{06606197-2609-42DA-8892-67F168A9E046}" srcOrd="0" destOrd="0" presId="urn:microsoft.com/office/officeart/2005/8/layout/vList2"/>
    <dgm:cxn modelId="{EC845AD2-4696-4DB7-A826-AEE2A36ABA08}" type="presParOf" srcId="{79EBC667-141E-4684-99E0-DE9A6A5A9154}" destId="{966EB6F3-8359-4DA9-9065-A8ED4EEF3E6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469600-1807-4BCC-82CB-F494E252CC4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CB024A14-4D89-4B31-9C00-81A918520511}">
      <dgm:prSet custT="1"/>
      <dgm:spPr/>
      <dgm:t>
        <a:bodyPr/>
        <a:lstStyle/>
        <a:p>
          <a:pPr algn="ctr" rtl="0"/>
          <a:r>
            <a:rPr lang="uk-UA" sz="2800" b="1" dirty="0" err="1"/>
            <a:t>Україна-ЄС</a:t>
          </a:r>
          <a:r>
            <a:rPr lang="uk-UA" sz="2800" b="1" dirty="0"/>
            <a:t> після 22 лютого 2022 року</a:t>
          </a:r>
        </a:p>
      </dgm:t>
    </dgm:pt>
    <dgm:pt modelId="{809739CC-31D9-446D-89CD-4A7B16661102}" type="parTrans" cxnId="{57501D23-D0B5-4601-9934-D841873B417C}">
      <dgm:prSet/>
      <dgm:spPr/>
      <dgm:t>
        <a:bodyPr/>
        <a:lstStyle/>
        <a:p>
          <a:endParaRPr lang="uk-UA"/>
        </a:p>
      </dgm:t>
    </dgm:pt>
    <dgm:pt modelId="{684B040F-8084-41A8-8505-24E8CCA17AD6}" type="sibTrans" cxnId="{57501D23-D0B5-4601-9934-D841873B417C}">
      <dgm:prSet/>
      <dgm:spPr/>
      <dgm:t>
        <a:bodyPr/>
        <a:lstStyle/>
        <a:p>
          <a:endParaRPr lang="uk-UA"/>
        </a:p>
      </dgm:t>
    </dgm:pt>
    <dgm:pt modelId="{E2457A48-597D-4899-867D-862007A3C74F}" type="pres">
      <dgm:prSet presAssocID="{35469600-1807-4BCC-82CB-F494E252CC48}" presName="linear" presStyleCnt="0">
        <dgm:presLayoutVars>
          <dgm:animLvl val="lvl"/>
          <dgm:resizeHandles val="exact"/>
        </dgm:presLayoutVars>
      </dgm:prSet>
      <dgm:spPr/>
    </dgm:pt>
    <dgm:pt modelId="{FE017DD6-E9D6-4C85-9ADC-C17A86803977}" type="pres">
      <dgm:prSet presAssocID="{CB024A14-4D89-4B31-9C00-81A918520511}" presName="parentText" presStyleLbl="node1" presStyleIdx="0" presStyleCnt="1">
        <dgm:presLayoutVars>
          <dgm:chMax val="0"/>
          <dgm:bulletEnabled val="1"/>
        </dgm:presLayoutVars>
      </dgm:prSet>
      <dgm:spPr/>
    </dgm:pt>
  </dgm:ptLst>
  <dgm:cxnLst>
    <dgm:cxn modelId="{F0856503-BE2D-4AA4-BFA4-A6CE65033D8F}" type="presOf" srcId="{35469600-1807-4BCC-82CB-F494E252CC48}" destId="{E2457A48-597D-4899-867D-862007A3C74F}" srcOrd="0" destOrd="0" presId="urn:microsoft.com/office/officeart/2005/8/layout/vList2"/>
    <dgm:cxn modelId="{57501D23-D0B5-4601-9934-D841873B417C}" srcId="{35469600-1807-4BCC-82CB-F494E252CC48}" destId="{CB024A14-4D89-4B31-9C00-81A918520511}" srcOrd="0" destOrd="0" parTransId="{809739CC-31D9-446D-89CD-4A7B16661102}" sibTransId="{684B040F-8084-41A8-8505-24E8CCA17AD6}"/>
    <dgm:cxn modelId="{3C370D2B-6803-4E8F-9FED-2B8B41DF6E51}" type="presOf" srcId="{CB024A14-4D89-4B31-9C00-81A918520511}" destId="{FE017DD6-E9D6-4C85-9ADC-C17A86803977}" srcOrd="0" destOrd="0" presId="urn:microsoft.com/office/officeart/2005/8/layout/vList2"/>
    <dgm:cxn modelId="{CABE6AEA-3949-4167-B34D-6F2F530C845C}" type="presParOf" srcId="{E2457A48-597D-4899-867D-862007A3C74F}" destId="{FE017DD6-E9D6-4C85-9ADC-C17A8680397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397C230-CC04-4A0F-B582-EBE6C0181A67}" type="doc">
      <dgm:prSet loTypeId="urn:microsoft.com/office/officeart/2005/8/layout/vProcess5" loCatId="process" qsTypeId="urn:microsoft.com/office/officeart/2005/8/quickstyle/simple2" qsCatId="simple" csTypeId="urn:microsoft.com/office/officeart/2005/8/colors/accent1_2" csCatId="accent1"/>
      <dgm:spPr/>
      <dgm:t>
        <a:bodyPr/>
        <a:lstStyle/>
        <a:p>
          <a:endParaRPr lang="en-US"/>
        </a:p>
      </dgm:t>
    </dgm:pt>
    <dgm:pt modelId="{2C7C4799-ACA9-4D89-AA60-1E9A547F9528}">
      <dgm:prSet/>
      <dgm:spPr/>
      <dgm:t>
        <a:bodyPr/>
        <a:lstStyle/>
        <a:p>
          <a:r>
            <a:rPr lang="ru-RU" dirty="0"/>
            <a:t>18 </a:t>
          </a:r>
          <a:r>
            <a:rPr lang="ru-RU" dirty="0" err="1"/>
            <a:t>квітня</a:t>
          </a:r>
          <a:r>
            <a:rPr lang="ru-RU" dirty="0"/>
            <a:t> 2022 Президент </a:t>
          </a:r>
          <a:r>
            <a:rPr lang="ru-RU" dirty="0" err="1"/>
            <a:t>України</a:t>
          </a:r>
          <a:r>
            <a:rPr lang="ru-RU" dirty="0"/>
            <a:t> </a:t>
          </a:r>
          <a:r>
            <a:rPr lang="ru-RU" dirty="0" err="1"/>
            <a:t>Володимир</a:t>
          </a:r>
          <a:r>
            <a:rPr lang="ru-RU" dirty="0"/>
            <a:t> </a:t>
          </a:r>
          <a:r>
            <a:rPr lang="ru-RU" dirty="0" err="1"/>
            <a:t>Зеленський</a:t>
          </a:r>
          <a:r>
            <a:rPr lang="ru-RU" dirty="0"/>
            <a:t> передав </a:t>
          </a:r>
          <a:r>
            <a:rPr lang="ru-RU" dirty="0" err="1"/>
            <a:t>главі</a:t>
          </a:r>
          <a:r>
            <a:rPr lang="ru-RU" dirty="0"/>
            <a:t> </a:t>
          </a:r>
          <a:r>
            <a:rPr lang="ru-RU" dirty="0" err="1"/>
            <a:t>представництва</a:t>
          </a:r>
          <a:r>
            <a:rPr lang="ru-RU" dirty="0"/>
            <a:t> </a:t>
          </a:r>
          <a:r>
            <a:rPr lang="ru-RU" dirty="0" err="1"/>
            <a:t>Європейського</a:t>
          </a:r>
          <a:r>
            <a:rPr lang="ru-RU" dirty="0"/>
            <a:t> Союзу в </a:t>
          </a:r>
          <a:r>
            <a:rPr lang="ru-RU" dirty="0" err="1"/>
            <a:t>Україні</a:t>
          </a:r>
          <a:r>
            <a:rPr lang="ru-RU" dirty="0"/>
            <a:t> </a:t>
          </a:r>
          <a:r>
            <a:rPr lang="ru-RU" dirty="0" err="1"/>
            <a:t>Мааті</a:t>
          </a:r>
          <a:r>
            <a:rPr lang="ru-RU" dirty="0"/>
            <a:t> </a:t>
          </a:r>
          <a:r>
            <a:rPr lang="ru-RU" dirty="0" err="1"/>
            <a:t>Маасікасу</a:t>
          </a:r>
          <a:r>
            <a:rPr lang="ru-RU" dirty="0"/>
            <a:t> першу </a:t>
          </a:r>
          <a:r>
            <a:rPr lang="ru-RU" dirty="0" err="1"/>
            <a:t>частину</a:t>
          </a:r>
          <a:r>
            <a:rPr lang="ru-RU" dirty="0"/>
            <a:t> </a:t>
          </a:r>
          <a:r>
            <a:rPr lang="ru-RU" dirty="0" err="1"/>
            <a:t>анкети-опитувальника</a:t>
          </a:r>
          <a:r>
            <a:rPr lang="ru-RU" dirty="0"/>
            <a:t> для </a:t>
          </a:r>
          <a:r>
            <a:rPr lang="ru-RU" dirty="0" err="1"/>
            <a:t>отримання</a:t>
          </a:r>
          <a:r>
            <a:rPr lang="ru-RU" dirty="0"/>
            <a:t> статусу кандидата на членство в ЄС.</a:t>
          </a:r>
          <a:endParaRPr lang="en-US" dirty="0"/>
        </a:p>
      </dgm:t>
    </dgm:pt>
    <dgm:pt modelId="{CF3BD36E-7A1D-4B60-8846-7EF5508A4FB9}" type="parTrans" cxnId="{84994BDF-A35D-453A-81BE-2897F1DB9E01}">
      <dgm:prSet/>
      <dgm:spPr/>
      <dgm:t>
        <a:bodyPr/>
        <a:lstStyle/>
        <a:p>
          <a:endParaRPr lang="en-US"/>
        </a:p>
      </dgm:t>
    </dgm:pt>
    <dgm:pt modelId="{A4D20340-ACD0-4DA9-BEA5-D2030E2AAF0C}" type="sibTrans" cxnId="{84994BDF-A35D-453A-81BE-2897F1DB9E01}">
      <dgm:prSet/>
      <dgm:spPr/>
      <dgm:t>
        <a:bodyPr/>
        <a:lstStyle/>
        <a:p>
          <a:endParaRPr lang="en-US"/>
        </a:p>
      </dgm:t>
    </dgm:pt>
    <dgm:pt modelId="{CA316266-CD4E-4898-A135-42460AF865F2}">
      <dgm:prSet/>
      <dgm:spPr/>
      <dgm:t>
        <a:bodyPr/>
        <a:lstStyle/>
        <a:p>
          <a:r>
            <a:rPr lang="ru-RU"/>
            <a:t>9 травня 2022 року Україна заповнила другу частину опитувальника.</a:t>
          </a:r>
          <a:endParaRPr lang="en-US"/>
        </a:p>
      </dgm:t>
    </dgm:pt>
    <dgm:pt modelId="{63C586D3-09E9-460D-A3E2-42BF2E09DD37}" type="parTrans" cxnId="{D0CACFE1-42E7-4763-A39C-1D2DBE7EE010}">
      <dgm:prSet/>
      <dgm:spPr/>
      <dgm:t>
        <a:bodyPr/>
        <a:lstStyle/>
        <a:p>
          <a:endParaRPr lang="en-US"/>
        </a:p>
      </dgm:t>
    </dgm:pt>
    <dgm:pt modelId="{BADC5EAC-C185-4472-8B6E-28572E97FFF3}" type="sibTrans" cxnId="{D0CACFE1-42E7-4763-A39C-1D2DBE7EE010}">
      <dgm:prSet/>
      <dgm:spPr/>
      <dgm:t>
        <a:bodyPr/>
        <a:lstStyle/>
        <a:p>
          <a:endParaRPr lang="en-US"/>
        </a:p>
      </dgm:t>
    </dgm:pt>
    <dgm:pt modelId="{713EA658-04AC-45AB-85C6-DB2B0C1F09D0}">
      <dgm:prSet/>
      <dgm:spPr/>
      <dgm:t>
        <a:bodyPr/>
        <a:lstStyle/>
        <a:p>
          <a:r>
            <a:rPr lang="ru-RU"/>
            <a:t>17 червня 2022 року Європейська комісія рекомендувала Європейській раді надати Україні статус кандидата на вступ до Європейського Союзу. </a:t>
          </a:r>
          <a:endParaRPr lang="en-US"/>
        </a:p>
      </dgm:t>
    </dgm:pt>
    <dgm:pt modelId="{DA254058-308E-4A5D-A78D-240A2ADFC564}" type="parTrans" cxnId="{A4F2AB8E-3BDA-4097-964D-E90A3EE04B9C}">
      <dgm:prSet/>
      <dgm:spPr/>
      <dgm:t>
        <a:bodyPr/>
        <a:lstStyle/>
        <a:p>
          <a:endParaRPr lang="en-US"/>
        </a:p>
      </dgm:t>
    </dgm:pt>
    <dgm:pt modelId="{9EF8CAD9-4E23-4152-9A0D-8C60C61138C9}" type="sibTrans" cxnId="{A4F2AB8E-3BDA-4097-964D-E90A3EE04B9C}">
      <dgm:prSet/>
      <dgm:spPr/>
      <dgm:t>
        <a:bodyPr/>
        <a:lstStyle/>
        <a:p>
          <a:endParaRPr lang="en-US"/>
        </a:p>
      </dgm:t>
    </dgm:pt>
    <dgm:pt modelId="{5DE49E29-DDBB-4988-9BBD-E8DB9615A5CA}">
      <dgm:prSet/>
      <dgm:spPr/>
      <dgm:t>
        <a:bodyPr/>
        <a:lstStyle/>
        <a:p>
          <a:r>
            <a:rPr lang="ru-RU"/>
            <a:t>23 червня 2022 року під час саміту лідерів країн ЄС Україна отримали статус кандидатів на членство у ЄС.</a:t>
          </a:r>
          <a:endParaRPr lang="en-US"/>
        </a:p>
      </dgm:t>
    </dgm:pt>
    <dgm:pt modelId="{78F92DDC-E854-4233-AD6C-FF0481785872}" type="parTrans" cxnId="{668DE3CE-C459-42BF-9A76-460E56D1C09E}">
      <dgm:prSet/>
      <dgm:spPr/>
      <dgm:t>
        <a:bodyPr/>
        <a:lstStyle/>
        <a:p>
          <a:endParaRPr lang="en-US"/>
        </a:p>
      </dgm:t>
    </dgm:pt>
    <dgm:pt modelId="{B19E7DAA-FF0A-4E10-81F1-BB86CA76BBA4}" type="sibTrans" cxnId="{668DE3CE-C459-42BF-9A76-460E56D1C09E}">
      <dgm:prSet/>
      <dgm:spPr/>
      <dgm:t>
        <a:bodyPr/>
        <a:lstStyle/>
        <a:p>
          <a:endParaRPr lang="en-US"/>
        </a:p>
      </dgm:t>
    </dgm:pt>
    <dgm:pt modelId="{BB239789-FF96-429F-B2F2-6245B4576F3D}" type="pres">
      <dgm:prSet presAssocID="{3397C230-CC04-4A0F-B582-EBE6C0181A67}" presName="outerComposite" presStyleCnt="0">
        <dgm:presLayoutVars>
          <dgm:chMax val="5"/>
          <dgm:dir/>
          <dgm:resizeHandles val="exact"/>
        </dgm:presLayoutVars>
      </dgm:prSet>
      <dgm:spPr/>
    </dgm:pt>
    <dgm:pt modelId="{A435423F-4FE8-4517-8A69-8C4C8BF28C28}" type="pres">
      <dgm:prSet presAssocID="{3397C230-CC04-4A0F-B582-EBE6C0181A67}" presName="dummyMaxCanvas" presStyleCnt="0">
        <dgm:presLayoutVars/>
      </dgm:prSet>
      <dgm:spPr/>
    </dgm:pt>
    <dgm:pt modelId="{899DE7FF-5B20-447A-80E7-FFFE9133FEEC}" type="pres">
      <dgm:prSet presAssocID="{3397C230-CC04-4A0F-B582-EBE6C0181A67}" presName="FourNodes_1" presStyleLbl="node1" presStyleIdx="0" presStyleCnt="4">
        <dgm:presLayoutVars>
          <dgm:bulletEnabled val="1"/>
        </dgm:presLayoutVars>
      </dgm:prSet>
      <dgm:spPr/>
    </dgm:pt>
    <dgm:pt modelId="{E0AED94F-BCF3-45A8-94FD-2ADE965536DA}" type="pres">
      <dgm:prSet presAssocID="{3397C230-CC04-4A0F-B582-EBE6C0181A67}" presName="FourNodes_2" presStyleLbl="node1" presStyleIdx="1" presStyleCnt="4">
        <dgm:presLayoutVars>
          <dgm:bulletEnabled val="1"/>
        </dgm:presLayoutVars>
      </dgm:prSet>
      <dgm:spPr/>
    </dgm:pt>
    <dgm:pt modelId="{2B9456FE-99F9-46FF-BDB9-55862ED720EB}" type="pres">
      <dgm:prSet presAssocID="{3397C230-CC04-4A0F-B582-EBE6C0181A67}" presName="FourNodes_3" presStyleLbl="node1" presStyleIdx="2" presStyleCnt="4">
        <dgm:presLayoutVars>
          <dgm:bulletEnabled val="1"/>
        </dgm:presLayoutVars>
      </dgm:prSet>
      <dgm:spPr/>
    </dgm:pt>
    <dgm:pt modelId="{22ADF011-987A-4639-BA9A-25EBC6D550F0}" type="pres">
      <dgm:prSet presAssocID="{3397C230-CC04-4A0F-B582-EBE6C0181A67}" presName="FourNodes_4" presStyleLbl="node1" presStyleIdx="3" presStyleCnt="4">
        <dgm:presLayoutVars>
          <dgm:bulletEnabled val="1"/>
        </dgm:presLayoutVars>
      </dgm:prSet>
      <dgm:spPr/>
    </dgm:pt>
    <dgm:pt modelId="{9F51FFA5-BE61-4900-BD3D-A572234491E2}" type="pres">
      <dgm:prSet presAssocID="{3397C230-CC04-4A0F-B582-EBE6C0181A67}" presName="FourConn_1-2" presStyleLbl="fgAccFollowNode1" presStyleIdx="0" presStyleCnt="3">
        <dgm:presLayoutVars>
          <dgm:bulletEnabled val="1"/>
        </dgm:presLayoutVars>
      </dgm:prSet>
      <dgm:spPr/>
    </dgm:pt>
    <dgm:pt modelId="{25335AE6-A19D-4B70-A743-EDBFFBAECD71}" type="pres">
      <dgm:prSet presAssocID="{3397C230-CC04-4A0F-B582-EBE6C0181A67}" presName="FourConn_2-3" presStyleLbl="fgAccFollowNode1" presStyleIdx="1" presStyleCnt="3">
        <dgm:presLayoutVars>
          <dgm:bulletEnabled val="1"/>
        </dgm:presLayoutVars>
      </dgm:prSet>
      <dgm:spPr/>
    </dgm:pt>
    <dgm:pt modelId="{3ACFCE17-2F43-41CD-A7E8-26BBE0896CA7}" type="pres">
      <dgm:prSet presAssocID="{3397C230-CC04-4A0F-B582-EBE6C0181A67}" presName="FourConn_3-4" presStyleLbl="fgAccFollowNode1" presStyleIdx="2" presStyleCnt="3">
        <dgm:presLayoutVars>
          <dgm:bulletEnabled val="1"/>
        </dgm:presLayoutVars>
      </dgm:prSet>
      <dgm:spPr/>
    </dgm:pt>
    <dgm:pt modelId="{EAD4B0F7-6040-4810-BD32-61F8DA0D8B15}" type="pres">
      <dgm:prSet presAssocID="{3397C230-CC04-4A0F-B582-EBE6C0181A67}" presName="FourNodes_1_text" presStyleLbl="node1" presStyleIdx="3" presStyleCnt="4">
        <dgm:presLayoutVars>
          <dgm:bulletEnabled val="1"/>
        </dgm:presLayoutVars>
      </dgm:prSet>
      <dgm:spPr/>
    </dgm:pt>
    <dgm:pt modelId="{302DF18F-EF6D-4143-9839-635F4FACC940}" type="pres">
      <dgm:prSet presAssocID="{3397C230-CC04-4A0F-B582-EBE6C0181A67}" presName="FourNodes_2_text" presStyleLbl="node1" presStyleIdx="3" presStyleCnt="4">
        <dgm:presLayoutVars>
          <dgm:bulletEnabled val="1"/>
        </dgm:presLayoutVars>
      </dgm:prSet>
      <dgm:spPr/>
    </dgm:pt>
    <dgm:pt modelId="{2C7D3A8F-5BF0-4EB1-8849-6AA5C8D99078}" type="pres">
      <dgm:prSet presAssocID="{3397C230-CC04-4A0F-B582-EBE6C0181A67}" presName="FourNodes_3_text" presStyleLbl="node1" presStyleIdx="3" presStyleCnt="4">
        <dgm:presLayoutVars>
          <dgm:bulletEnabled val="1"/>
        </dgm:presLayoutVars>
      </dgm:prSet>
      <dgm:spPr/>
    </dgm:pt>
    <dgm:pt modelId="{A932D51C-13FD-4932-A730-F839053027FE}" type="pres">
      <dgm:prSet presAssocID="{3397C230-CC04-4A0F-B582-EBE6C0181A67}" presName="FourNodes_4_text" presStyleLbl="node1" presStyleIdx="3" presStyleCnt="4">
        <dgm:presLayoutVars>
          <dgm:bulletEnabled val="1"/>
        </dgm:presLayoutVars>
      </dgm:prSet>
      <dgm:spPr/>
    </dgm:pt>
  </dgm:ptLst>
  <dgm:cxnLst>
    <dgm:cxn modelId="{E292151B-12B3-44DB-9A26-1CF36B95D08C}" type="presOf" srcId="{CA316266-CD4E-4898-A135-42460AF865F2}" destId="{302DF18F-EF6D-4143-9839-635F4FACC940}" srcOrd="1" destOrd="0" presId="urn:microsoft.com/office/officeart/2005/8/layout/vProcess5"/>
    <dgm:cxn modelId="{6E906C24-D6F7-40F8-997E-731732CE1C0E}" type="presOf" srcId="{2C7C4799-ACA9-4D89-AA60-1E9A547F9528}" destId="{899DE7FF-5B20-447A-80E7-FFFE9133FEEC}" srcOrd="0" destOrd="0" presId="urn:microsoft.com/office/officeart/2005/8/layout/vProcess5"/>
    <dgm:cxn modelId="{A26D6133-7F4B-4450-9A85-BFAC4C2BA88E}" type="presOf" srcId="{9EF8CAD9-4E23-4152-9A0D-8C60C61138C9}" destId="{3ACFCE17-2F43-41CD-A7E8-26BBE0896CA7}" srcOrd="0" destOrd="0" presId="urn:microsoft.com/office/officeart/2005/8/layout/vProcess5"/>
    <dgm:cxn modelId="{D6894740-CA19-4D8E-8A6B-2B34F9F712BC}" type="presOf" srcId="{713EA658-04AC-45AB-85C6-DB2B0C1F09D0}" destId="{2C7D3A8F-5BF0-4EB1-8849-6AA5C8D99078}" srcOrd="1" destOrd="0" presId="urn:microsoft.com/office/officeart/2005/8/layout/vProcess5"/>
    <dgm:cxn modelId="{3DA71B41-E539-4BB0-ABDF-D3F042C6B72E}" type="presOf" srcId="{5DE49E29-DDBB-4988-9BBD-E8DB9615A5CA}" destId="{A932D51C-13FD-4932-A730-F839053027FE}" srcOrd="1" destOrd="0" presId="urn:microsoft.com/office/officeart/2005/8/layout/vProcess5"/>
    <dgm:cxn modelId="{15EB0B7F-AE24-4267-A168-4D8F6B2DB2A9}" type="presOf" srcId="{713EA658-04AC-45AB-85C6-DB2B0C1F09D0}" destId="{2B9456FE-99F9-46FF-BDB9-55862ED720EB}" srcOrd="0" destOrd="0" presId="urn:microsoft.com/office/officeart/2005/8/layout/vProcess5"/>
    <dgm:cxn modelId="{9730868A-78C7-44D7-984B-DF342D3711E7}" type="presOf" srcId="{2C7C4799-ACA9-4D89-AA60-1E9A547F9528}" destId="{EAD4B0F7-6040-4810-BD32-61F8DA0D8B15}" srcOrd="1" destOrd="0" presId="urn:microsoft.com/office/officeart/2005/8/layout/vProcess5"/>
    <dgm:cxn modelId="{A4F2AB8E-3BDA-4097-964D-E90A3EE04B9C}" srcId="{3397C230-CC04-4A0F-B582-EBE6C0181A67}" destId="{713EA658-04AC-45AB-85C6-DB2B0C1F09D0}" srcOrd="2" destOrd="0" parTransId="{DA254058-308E-4A5D-A78D-240A2ADFC564}" sibTransId="{9EF8CAD9-4E23-4152-9A0D-8C60C61138C9}"/>
    <dgm:cxn modelId="{C0B2B0A1-3221-49AD-9280-1F22DE9C57B7}" type="presOf" srcId="{BADC5EAC-C185-4472-8B6E-28572E97FFF3}" destId="{25335AE6-A19D-4B70-A743-EDBFFBAECD71}" srcOrd="0" destOrd="0" presId="urn:microsoft.com/office/officeart/2005/8/layout/vProcess5"/>
    <dgm:cxn modelId="{59AC72A6-39B6-41AB-970D-37417D7636F3}" type="presOf" srcId="{A4D20340-ACD0-4DA9-BEA5-D2030E2AAF0C}" destId="{9F51FFA5-BE61-4900-BD3D-A572234491E2}" srcOrd="0" destOrd="0" presId="urn:microsoft.com/office/officeart/2005/8/layout/vProcess5"/>
    <dgm:cxn modelId="{81FE5FC2-F35D-4E74-B6AD-86ABB841369C}" type="presOf" srcId="{5DE49E29-DDBB-4988-9BBD-E8DB9615A5CA}" destId="{22ADF011-987A-4639-BA9A-25EBC6D550F0}" srcOrd="0" destOrd="0" presId="urn:microsoft.com/office/officeart/2005/8/layout/vProcess5"/>
    <dgm:cxn modelId="{66AF47CD-892D-4F63-84FD-3E241E9DABB9}" type="presOf" srcId="{3397C230-CC04-4A0F-B582-EBE6C0181A67}" destId="{BB239789-FF96-429F-B2F2-6245B4576F3D}" srcOrd="0" destOrd="0" presId="urn:microsoft.com/office/officeart/2005/8/layout/vProcess5"/>
    <dgm:cxn modelId="{668DE3CE-C459-42BF-9A76-460E56D1C09E}" srcId="{3397C230-CC04-4A0F-B582-EBE6C0181A67}" destId="{5DE49E29-DDBB-4988-9BBD-E8DB9615A5CA}" srcOrd="3" destOrd="0" parTransId="{78F92DDC-E854-4233-AD6C-FF0481785872}" sibTransId="{B19E7DAA-FF0A-4E10-81F1-BB86CA76BBA4}"/>
    <dgm:cxn modelId="{03498ED8-587E-4D6C-B7F0-936EA76F83F3}" type="presOf" srcId="{CA316266-CD4E-4898-A135-42460AF865F2}" destId="{E0AED94F-BCF3-45A8-94FD-2ADE965536DA}" srcOrd="0" destOrd="0" presId="urn:microsoft.com/office/officeart/2005/8/layout/vProcess5"/>
    <dgm:cxn modelId="{84994BDF-A35D-453A-81BE-2897F1DB9E01}" srcId="{3397C230-CC04-4A0F-B582-EBE6C0181A67}" destId="{2C7C4799-ACA9-4D89-AA60-1E9A547F9528}" srcOrd="0" destOrd="0" parTransId="{CF3BD36E-7A1D-4B60-8846-7EF5508A4FB9}" sibTransId="{A4D20340-ACD0-4DA9-BEA5-D2030E2AAF0C}"/>
    <dgm:cxn modelId="{D0CACFE1-42E7-4763-A39C-1D2DBE7EE010}" srcId="{3397C230-CC04-4A0F-B582-EBE6C0181A67}" destId="{CA316266-CD4E-4898-A135-42460AF865F2}" srcOrd="1" destOrd="0" parTransId="{63C586D3-09E9-460D-A3E2-42BF2E09DD37}" sibTransId="{BADC5EAC-C185-4472-8B6E-28572E97FFF3}"/>
    <dgm:cxn modelId="{93C166CE-D4F9-4BF7-8C3B-7E2AC4C93094}" type="presParOf" srcId="{BB239789-FF96-429F-B2F2-6245B4576F3D}" destId="{A435423F-4FE8-4517-8A69-8C4C8BF28C28}" srcOrd="0" destOrd="0" presId="urn:microsoft.com/office/officeart/2005/8/layout/vProcess5"/>
    <dgm:cxn modelId="{E3577697-DB45-43EB-8DBA-2F76AF07AB8D}" type="presParOf" srcId="{BB239789-FF96-429F-B2F2-6245B4576F3D}" destId="{899DE7FF-5B20-447A-80E7-FFFE9133FEEC}" srcOrd="1" destOrd="0" presId="urn:microsoft.com/office/officeart/2005/8/layout/vProcess5"/>
    <dgm:cxn modelId="{BDD3B28C-2A1B-4FB1-A173-B60D9B335A46}" type="presParOf" srcId="{BB239789-FF96-429F-B2F2-6245B4576F3D}" destId="{E0AED94F-BCF3-45A8-94FD-2ADE965536DA}" srcOrd="2" destOrd="0" presId="urn:microsoft.com/office/officeart/2005/8/layout/vProcess5"/>
    <dgm:cxn modelId="{87C6DFC5-E4F1-4BA1-8398-4533306D72AD}" type="presParOf" srcId="{BB239789-FF96-429F-B2F2-6245B4576F3D}" destId="{2B9456FE-99F9-46FF-BDB9-55862ED720EB}" srcOrd="3" destOrd="0" presId="urn:microsoft.com/office/officeart/2005/8/layout/vProcess5"/>
    <dgm:cxn modelId="{1C4B1D22-D576-4AE5-926C-7CD707DE1F40}" type="presParOf" srcId="{BB239789-FF96-429F-B2F2-6245B4576F3D}" destId="{22ADF011-987A-4639-BA9A-25EBC6D550F0}" srcOrd="4" destOrd="0" presId="urn:microsoft.com/office/officeart/2005/8/layout/vProcess5"/>
    <dgm:cxn modelId="{2081D861-CFCD-4A5A-94F7-6EC2D766ACCF}" type="presParOf" srcId="{BB239789-FF96-429F-B2F2-6245B4576F3D}" destId="{9F51FFA5-BE61-4900-BD3D-A572234491E2}" srcOrd="5" destOrd="0" presId="urn:microsoft.com/office/officeart/2005/8/layout/vProcess5"/>
    <dgm:cxn modelId="{F3C75BF7-9B3E-4737-A6EC-A9E724103465}" type="presParOf" srcId="{BB239789-FF96-429F-B2F2-6245B4576F3D}" destId="{25335AE6-A19D-4B70-A743-EDBFFBAECD71}" srcOrd="6" destOrd="0" presId="urn:microsoft.com/office/officeart/2005/8/layout/vProcess5"/>
    <dgm:cxn modelId="{657665EE-7CEE-4ECB-8696-4E68FD339DE9}" type="presParOf" srcId="{BB239789-FF96-429F-B2F2-6245B4576F3D}" destId="{3ACFCE17-2F43-41CD-A7E8-26BBE0896CA7}" srcOrd="7" destOrd="0" presId="urn:microsoft.com/office/officeart/2005/8/layout/vProcess5"/>
    <dgm:cxn modelId="{44E93B68-7F79-4F10-B8BC-5A8469691969}" type="presParOf" srcId="{BB239789-FF96-429F-B2F2-6245B4576F3D}" destId="{EAD4B0F7-6040-4810-BD32-61F8DA0D8B15}" srcOrd="8" destOrd="0" presId="urn:microsoft.com/office/officeart/2005/8/layout/vProcess5"/>
    <dgm:cxn modelId="{4FF2F355-DBC1-4741-94D0-F64362C8FC93}" type="presParOf" srcId="{BB239789-FF96-429F-B2F2-6245B4576F3D}" destId="{302DF18F-EF6D-4143-9839-635F4FACC940}" srcOrd="9" destOrd="0" presId="urn:microsoft.com/office/officeart/2005/8/layout/vProcess5"/>
    <dgm:cxn modelId="{6E7FF112-91AF-4D5D-BD58-56221CC66442}" type="presParOf" srcId="{BB239789-FF96-429F-B2F2-6245B4576F3D}" destId="{2C7D3A8F-5BF0-4EB1-8849-6AA5C8D99078}" srcOrd="10" destOrd="0" presId="urn:microsoft.com/office/officeart/2005/8/layout/vProcess5"/>
    <dgm:cxn modelId="{33096F68-CCFC-4D63-9227-5D1DAC8A3B26}" type="presParOf" srcId="{BB239789-FF96-429F-B2F2-6245B4576F3D}" destId="{A932D51C-13FD-4932-A730-F839053027FE}"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198FAD3-612B-4AA4-8976-2EE5ECD2F878}" type="doc">
      <dgm:prSet loTypeId="urn:microsoft.com/office/officeart/2005/8/layout/vList3#3" loCatId="list" qsTypeId="urn:microsoft.com/office/officeart/2005/8/quickstyle/simple1" qsCatId="simple" csTypeId="urn:microsoft.com/office/officeart/2005/8/colors/accent1_2" csCatId="accent1" phldr="1"/>
      <dgm:spPr/>
      <dgm:t>
        <a:bodyPr/>
        <a:lstStyle/>
        <a:p>
          <a:endParaRPr lang="ru-RU"/>
        </a:p>
      </dgm:t>
    </dgm:pt>
    <dgm:pt modelId="{CE33F6CD-5F28-4D6C-A83B-03808F45ABF0}">
      <dgm:prSet/>
      <dgm:spPr/>
      <dgm:t>
        <a:bodyPr/>
        <a:lstStyle/>
        <a:p>
          <a:pPr rtl="0"/>
          <a:r>
            <a:rPr lang="ru-RU" dirty="0" err="1">
              <a:latin typeface="Times New Roman" pitchFamily="18" charset="0"/>
              <a:cs typeface="Times New Roman" pitchFamily="18" charset="0"/>
            </a:rPr>
            <a:t>Ключовим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елементом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успішної</a:t>
          </a:r>
          <a:r>
            <a:rPr lang="ru-RU" dirty="0">
              <a:latin typeface="Times New Roman" pitchFamily="18" charset="0"/>
              <a:cs typeface="Times New Roman" pitchFamily="18" charset="0"/>
            </a:rPr>
            <a:t> </a:t>
          </a:r>
          <a:r>
            <a:rPr lang="ru-RU" b="1" dirty="0" err="1">
              <a:latin typeface="Times New Roman" pitchFamily="18" charset="0"/>
              <a:cs typeface="Times New Roman" pitchFamily="18" charset="0"/>
            </a:rPr>
            <a:t>євроінтеграції</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України</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є </a:t>
          </a:r>
          <a:r>
            <a:rPr lang="ru-RU" dirty="0" err="1">
              <a:latin typeface="Times New Roman" pitchFamily="18" charset="0"/>
              <a:cs typeface="Times New Roman" pitchFamily="18" charset="0"/>
            </a:rPr>
            <a:t>досягнення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певного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рівня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узгодженості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українського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законодавства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правовими</a:t>
          </a:r>
          <a:r>
            <a:rPr lang="ru-RU" dirty="0">
              <a:latin typeface="Times New Roman" pitchFamily="18" charset="0"/>
              <a:cs typeface="Times New Roman" pitchFamily="18" charset="0"/>
            </a:rPr>
            <a:t> нормами ЄС. </a:t>
          </a:r>
          <a:r>
            <a:rPr lang="ru-RU" dirty="0" err="1">
              <a:latin typeface="Times New Roman" pitchFamily="18" charset="0"/>
              <a:cs typeface="Times New Roman" pitchFamily="18" charset="0"/>
            </a:rPr>
            <a:t>Зближення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законодавства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сучасною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європейською</a:t>
          </a:r>
          <a:r>
            <a:rPr lang="ru-RU" dirty="0">
              <a:latin typeface="Times New Roman" pitchFamily="18" charset="0"/>
              <a:cs typeface="Times New Roman" pitchFamily="18" charset="0"/>
            </a:rPr>
            <a:t> системою права </a:t>
          </a:r>
          <a:r>
            <a:rPr lang="ru-RU" dirty="0" err="1">
              <a:latin typeface="Times New Roman" pitchFamily="18" charset="0"/>
              <a:cs typeface="Times New Roman" pitchFamily="18" charset="0"/>
            </a:rPr>
            <a:t>забезпечить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розвиток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політичної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підприємницької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соціальної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культурної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активності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громадян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економічний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розвиток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держави</a:t>
          </a:r>
          <a:r>
            <a:rPr lang="ru-RU" dirty="0">
              <a:latin typeface="Times New Roman" pitchFamily="18" charset="0"/>
              <a:cs typeface="Times New Roman" pitchFamily="18" charset="0"/>
            </a:rPr>
            <a:t> в рамках </a:t>
          </a:r>
          <a:r>
            <a:rPr lang="ru-RU" dirty="0" err="1">
              <a:latin typeface="Times New Roman" pitchFamily="18" charset="0"/>
              <a:cs typeface="Times New Roman" pitchFamily="18" charset="0"/>
            </a:rPr>
            <a:t>Євросоюзу</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сприятиме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поступовому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зростанню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добробуту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громадян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приведенню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його</a:t>
          </a:r>
          <a:r>
            <a:rPr lang="ru-RU" dirty="0">
              <a:latin typeface="Times New Roman" pitchFamily="18" charset="0"/>
              <a:cs typeface="Times New Roman" pitchFamily="18" charset="0"/>
            </a:rPr>
            <a:t> до </a:t>
          </a:r>
          <a:r>
            <a:rPr lang="ru-RU" dirty="0" err="1">
              <a:latin typeface="Times New Roman" pitchFamily="18" charset="0"/>
              <a:cs typeface="Times New Roman" pitchFamily="18" charset="0"/>
            </a:rPr>
            <a:t>рівня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склався</a:t>
          </a:r>
          <a:r>
            <a:rPr lang="ru-RU" dirty="0">
              <a:latin typeface="Times New Roman" pitchFamily="18" charset="0"/>
              <a:cs typeface="Times New Roman" pitchFamily="18" charset="0"/>
            </a:rPr>
            <a:t> у </a:t>
          </a:r>
          <a:r>
            <a:rPr lang="ru-RU" b="1" dirty="0">
              <a:latin typeface="Times New Roman" pitchFamily="18" charset="0"/>
              <a:cs typeface="Times New Roman" pitchFamily="18" charset="0"/>
            </a:rPr>
            <a:t>державах-членах ЄС</a:t>
          </a:r>
          <a:r>
            <a:rPr lang="ru-RU" dirty="0">
              <a:latin typeface="Times New Roman" pitchFamily="18" charset="0"/>
              <a:cs typeface="Times New Roman" pitchFamily="18" charset="0"/>
            </a:rPr>
            <a:t>, а </a:t>
          </a:r>
          <a:r>
            <a:rPr lang="ru-RU" dirty="0" err="1">
              <a:latin typeface="Times New Roman" pitchFamily="18" charset="0"/>
              <a:cs typeface="Times New Roman" pitchFamily="18" charset="0"/>
            </a:rPr>
            <a:t>також</a:t>
          </a:r>
          <a:r>
            <a:rPr lang="ru-RU" dirty="0">
              <a:latin typeface="Times New Roman" pitchFamily="18" charset="0"/>
              <a:cs typeface="Times New Roman" pitchFamily="18" charset="0"/>
            </a:rPr>
            <a:t> створить </a:t>
          </a:r>
          <a:r>
            <a:rPr lang="ru-RU" dirty="0" err="1">
              <a:latin typeface="Times New Roman" pitchFamily="18" charset="0"/>
              <a:cs typeface="Times New Roman" pitchFamily="18" charset="0"/>
            </a:rPr>
            <a:t>необхідні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передумови</a:t>
          </a:r>
          <a:r>
            <a:rPr lang="ru-RU" dirty="0">
              <a:latin typeface="Times New Roman" pitchFamily="18" charset="0"/>
              <a:cs typeface="Times New Roman" pitchFamily="18" charset="0"/>
            </a:rPr>
            <a:t> для </a:t>
          </a:r>
          <a:r>
            <a:rPr lang="ru-RU" dirty="0" err="1">
              <a:latin typeface="Times New Roman" pitchFamily="18" charset="0"/>
              <a:cs typeface="Times New Roman" pitchFamily="18" charset="0"/>
            </a:rPr>
            <a:t>отримання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Україною</a:t>
          </a:r>
          <a:r>
            <a:rPr lang="ru-RU" dirty="0">
              <a:latin typeface="Times New Roman" pitchFamily="18" charset="0"/>
              <a:cs typeface="Times New Roman" pitchFamily="18" charset="0"/>
            </a:rPr>
            <a:t> статусу </a:t>
          </a:r>
          <a:r>
            <a:rPr lang="ru-RU" dirty="0" err="1">
              <a:latin typeface="Times New Roman" pitchFamily="18" charset="0"/>
              <a:cs typeface="Times New Roman" pitchFamily="18" charset="0"/>
            </a:rPr>
            <a:t>асоційованого</a:t>
          </a:r>
          <a:r>
            <a:rPr lang="ru-RU" dirty="0">
              <a:latin typeface="Times New Roman" pitchFamily="18" charset="0"/>
              <a:cs typeface="Times New Roman" pitchFamily="18" charset="0"/>
            </a:rPr>
            <a:t> члена ЄС,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є </a:t>
          </a:r>
          <a:r>
            <a:rPr lang="ru-RU" dirty="0" err="1">
              <a:latin typeface="Times New Roman" pitchFamily="18" charset="0"/>
              <a:cs typeface="Times New Roman" pitchFamily="18" charset="0"/>
            </a:rPr>
            <a:t>її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головним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зовнішньополітичним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пріоритетом</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середньостроковому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вимірі</a:t>
          </a:r>
          <a:r>
            <a:rPr lang="ru-RU" dirty="0">
              <a:latin typeface="Times New Roman" pitchFamily="18" charset="0"/>
              <a:cs typeface="Times New Roman" pitchFamily="18" charset="0"/>
            </a:rPr>
            <a:t>.</a:t>
          </a:r>
        </a:p>
      </dgm:t>
    </dgm:pt>
    <dgm:pt modelId="{ADC58CEC-D9E3-44F9-BE09-CA6B9EABCC48}" type="parTrans" cxnId="{14527E08-87F9-4283-9926-CDCAA0A5A342}">
      <dgm:prSet/>
      <dgm:spPr/>
      <dgm:t>
        <a:bodyPr/>
        <a:lstStyle/>
        <a:p>
          <a:endParaRPr lang="ru-RU"/>
        </a:p>
      </dgm:t>
    </dgm:pt>
    <dgm:pt modelId="{A9B3711F-F24B-4D5F-ABB5-FEF101515FCF}" type="sibTrans" cxnId="{14527E08-87F9-4283-9926-CDCAA0A5A342}">
      <dgm:prSet/>
      <dgm:spPr/>
      <dgm:t>
        <a:bodyPr/>
        <a:lstStyle/>
        <a:p>
          <a:endParaRPr lang="ru-RU"/>
        </a:p>
      </dgm:t>
    </dgm:pt>
    <dgm:pt modelId="{69AE2F10-CE1A-4C22-9782-485E58A79626}" type="pres">
      <dgm:prSet presAssocID="{0198FAD3-612B-4AA4-8976-2EE5ECD2F878}" presName="linearFlow" presStyleCnt="0">
        <dgm:presLayoutVars>
          <dgm:dir/>
          <dgm:resizeHandles val="exact"/>
        </dgm:presLayoutVars>
      </dgm:prSet>
      <dgm:spPr/>
    </dgm:pt>
    <dgm:pt modelId="{09123D87-BC02-4CB0-B8C0-2D82CE98D836}" type="pres">
      <dgm:prSet presAssocID="{CE33F6CD-5F28-4D6C-A83B-03808F45ABF0}" presName="composite" presStyleCnt="0"/>
      <dgm:spPr/>
    </dgm:pt>
    <dgm:pt modelId="{E12A6CA3-EB00-4BB8-9387-A3099F8CFF26}" type="pres">
      <dgm:prSet presAssocID="{CE33F6CD-5F28-4D6C-A83B-03808F45ABF0}" presName="imgShp" presStyleLbl="fgImgPlace1" presStyleIdx="0" presStyleCnt="1" custScaleX="117068" custScaleY="114271" custLinFactNeighborX="-8203" custLinFactNeighborY="-1142"/>
      <dgm:spPr>
        <a:blipFill rotWithShape="1">
          <a:blip xmlns:r="http://schemas.openxmlformats.org/officeDocument/2006/relationships" r:embed="rId1"/>
          <a:stretch>
            <a:fillRect/>
          </a:stretch>
        </a:blipFill>
      </dgm:spPr>
    </dgm:pt>
    <dgm:pt modelId="{25DD0587-7C71-4D9E-BF0B-17AC5F355228}" type="pres">
      <dgm:prSet presAssocID="{CE33F6CD-5F28-4D6C-A83B-03808F45ABF0}" presName="txShp" presStyleLbl="node1" presStyleIdx="0" presStyleCnt="1" custScaleX="113816" custScaleY="121313">
        <dgm:presLayoutVars>
          <dgm:bulletEnabled val="1"/>
        </dgm:presLayoutVars>
      </dgm:prSet>
      <dgm:spPr/>
    </dgm:pt>
  </dgm:ptLst>
  <dgm:cxnLst>
    <dgm:cxn modelId="{14527E08-87F9-4283-9926-CDCAA0A5A342}" srcId="{0198FAD3-612B-4AA4-8976-2EE5ECD2F878}" destId="{CE33F6CD-5F28-4D6C-A83B-03808F45ABF0}" srcOrd="0" destOrd="0" parTransId="{ADC58CEC-D9E3-44F9-BE09-CA6B9EABCC48}" sibTransId="{A9B3711F-F24B-4D5F-ABB5-FEF101515FCF}"/>
    <dgm:cxn modelId="{AE025373-0FE5-4FA3-BE1C-6ECB4A6A429B}" type="presOf" srcId="{0198FAD3-612B-4AA4-8976-2EE5ECD2F878}" destId="{69AE2F10-CE1A-4C22-9782-485E58A79626}" srcOrd="0" destOrd="0" presId="urn:microsoft.com/office/officeart/2005/8/layout/vList3#3"/>
    <dgm:cxn modelId="{82F523E4-99AE-4542-BB03-6F5C231D694F}" type="presOf" srcId="{CE33F6CD-5F28-4D6C-A83B-03808F45ABF0}" destId="{25DD0587-7C71-4D9E-BF0B-17AC5F355228}" srcOrd="0" destOrd="0" presId="urn:microsoft.com/office/officeart/2005/8/layout/vList3#3"/>
    <dgm:cxn modelId="{62C438DB-FC26-49DC-BB4F-6C21C7EAAEED}" type="presParOf" srcId="{69AE2F10-CE1A-4C22-9782-485E58A79626}" destId="{09123D87-BC02-4CB0-B8C0-2D82CE98D836}" srcOrd="0" destOrd="0" presId="urn:microsoft.com/office/officeart/2005/8/layout/vList3#3"/>
    <dgm:cxn modelId="{FAD58609-92CE-49C0-B23F-FCFADEF2E445}" type="presParOf" srcId="{09123D87-BC02-4CB0-B8C0-2D82CE98D836}" destId="{E12A6CA3-EB00-4BB8-9387-A3099F8CFF26}" srcOrd="0" destOrd="0" presId="urn:microsoft.com/office/officeart/2005/8/layout/vList3#3"/>
    <dgm:cxn modelId="{50E2B85C-9CAD-4E5B-8CFD-DC2AD4AC4492}" type="presParOf" srcId="{09123D87-BC02-4CB0-B8C0-2D82CE98D836}" destId="{25DD0587-7C71-4D9E-BF0B-17AC5F355228}" srcOrd="1" destOrd="0" presId="urn:microsoft.com/office/officeart/2005/8/layout/vList3#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6679F67-AF93-4DF1-B646-5A41AD4D5C4F}" type="doc">
      <dgm:prSet loTypeId="urn:microsoft.com/office/officeart/2005/8/layout/bProcess3" loCatId="process" qsTypeId="urn:microsoft.com/office/officeart/2005/8/quickstyle/simple1" qsCatId="simple" csTypeId="urn:microsoft.com/office/officeart/2005/8/colors/accent1_2" csCatId="accent1"/>
      <dgm:spPr/>
      <dgm:t>
        <a:bodyPr/>
        <a:lstStyle/>
        <a:p>
          <a:endParaRPr lang="ru-RU"/>
        </a:p>
      </dgm:t>
    </dgm:pt>
    <dgm:pt modelId="{760E8344-7E32-44A6-9434-C2DA7DDDBFA3}">
      <dgm:prSet custT="1"/>
      <dgm:spPr/>
      <dgm:t>
        <a:bodyPr/>
        <a:lstStyle/>
        <a:p>
          <a:pPr rtl="0"/>
          <a:r>
            <a:rPr lang="ru-RU" sz="1600" dirty="0">
              <a:latin typeface="Times New Roman" pitchFamily="18" charset="0"/>
              <a:cs typeface="Times New Roman" pitchFamily="18" charset="0"/>
            </a:rPr>
            <a:t>У </a:t>
          </a:r>
          <a:r>
            <a:rPr lang="ru-RU" sz="1600" dirty="0" err="1">
              <a:latin typeface="Times New Roman" pitchFamily="18" charset="0"/>
              <a:cs typeface="Times New Roman" pitchFamily="18" charset="0"/>
            </a:rPr>
            <a:t>Концепції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адаптації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законодавства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України</a:t>
          </a:r>
          <a:r>
            <a:rPr lang="ru-RU" sz="1600" dirty="0">
              <a:latin typeface="Times New Roman" pitchFamily="18" charset="0"/>
              <a:cs typeface="Times New Roman" pitchFamily="18" charset="0"/>
            </a:rPr>
            <a:t> до </a:t>
          </a:r>
          <a:r>
            <a:rPr lang="ru-RU" sz="1600" dirty="0" err="1">
              <a:latin typeface="Times New Roman" pitchFamily="18" charset="0"/>
              <a:cs typeface="Times New Roman" pitchFamily="18" charset="0"/>
            </a:rPr>
            <a:t>законодавства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Європейського</a:t>
          </a:r>
          <a:r>
            <a:rPr lang="ru-RU" sz="1600" dirty="0">
              <a:latin typeface="Times New Roman" pitchFamily="18" charset="0"/>
              <a:cs typeface="Times New Roman" pitchFamily="18" charset="0"/>
            </a:rPr>
            <a:t> Союзу </a:t>
          </a:r>
          <a:r>
            <a:rPr lang="ru-RU" sz="1600" dirty="0" err="1">
              <a:latin typeface="Times New Roman" pitchFamily="18" charset="0"/>
              <a:cs typeface="Times New Roman" pitchFamily="18" charset="0"/>
            </a:rPr>
            <a:t>визначено</a:t>
          </a:r>
          <a:r>
            <a:rPr lang="ru-RU" sz="1600" dirty="0">
              <a:latin typeface="Times New Roman" pitchFamily="18" charset="0"/>
              <a:cs typeface="Times New Roman" pitchFamily="18" charset="0"/>
            </a:rPr>
            <a:t> три </a:t>
          </a:r>
          <a:r>
            <a:rPr lang="ru-RU" sz="1600" dirty="0" err="1">
              <a:latin typeface="Times New Roman" pitchFamily="18" charset="0"/>
              <a:cs typeface="Times New Roman" pitchFamily="18" charset="0"/>
            </a:rPr>
            <a:t>етапи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адаптації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законодавства</a:t>
          </a:r>
          <a:r>
            <a:rPr lang="ru-RU" sz="1600" dirty="0">
              <a:latin typeface="Times New Roman" pitchFamily="18" charset="0"/>
              <a:cs typeface="Times New Roman" pitchFamily="18" charset="0"/>
            </a:rPr>
            <a:t>. </a:t>
          </a:r>
        </a:p>
      </dgm:t>
    </dgm:pt>
    <dgm:pt modelId="{BF530802-FD99-4F42-ACA7-22564A66C0A1}" type="parTrans" cxnId="{F47905FA-B35D-4494-96D6-C016E684E167}">
      <dgm:prSet/>
      <dgm:spPr/>
      <dgm:t>
        <a:bodyPr/>
        <a:lstStyle/>
        <a:p>
          <a:endParaRPr lang="ru-RU"/>
        </a:p>
      </dgm:t>
    </dgm:pt>
    <dgm:pt modelId="{F0E2B636-3421-4541-B20B-6FADF08C787B}" type="sibTrans" cxnId="{F47905FA-B35D-4494-96D6-C016E684E167}">
      <dgm:prSet/>
      <dgm:spPr/>
      <dgm:t>
        <a:bodyPr/>
        <a:lstStyle/>
        <a:p>
          <a:endParaRPr lang="ru-RU"/>
        </a:p>
      </dgm:t>
    </dgm:pt>
    <dgm:pt modelId="{4CAFEEC6-BF68-48F1-8CEA-CDD856CA5077}">
      <dgm:prSet custT="1"/>
      <dgm:spPr/>
      <dgm:t>
        <a:bodyPr/>
        <a:lstStyle/>
        <a:p>
          <a:pPr rtl="0"/>
          <a:r>
            <a:rPr lang="ru-RU" sz="1600" dirty="0">
              <a:latin typeface="Times New Roman" pitchFamily="18" charset="0"/>
              <a:cs typeface="Times New Roman" pitchFamily="18" charset="0"/>
            </a:rPr>
            <a:t>На </a:t>
          </a:r>
          <a:r>
            <a:rPr lang="ru-RU" sz="1600" dirty="0" err="1">
              <a:latin typeface="Times New Roman" pitchFamily="18" charset="0"/>
              <a:cs typeface="Times New Roman" pitchFamily="18" charset="0"/>
            </a:rPr>
            <a:t>першому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етапі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перевага</a:t>
          </a:r>
          <a:r>
            <a:rPr lang="ru-RU" sz="1600" dirty="0">
              <a:latin typeface="Times New Roman" pitchFamily="18" charset="0"/>
              <a:cs typeface="Times New Roman" pitchFamily="18" charset="0"/>
            </a:rPr>
            <a:t> повинна </a:t>
          </a:r>
          <a:r>
            <a:rPr lang="ru-RU" sz="1600" dirty="0" err="1">
              <a:latin typeface="Times New Roman" pitchFamily="18" charset="0"/>
              <a:cs typeface="Times New Roman" pitchFamily="18" charset="0"/>
            </a:rPr>
            <a:t>надаватися</a:t>
          </a:r>
          <a:r>
            <a:rPr lang="ru-RU" sz="1600" dirty="0">
              <a:latin typeface="Times New Roman" pitchFamily="18" charset="0"/>
              <a:cs typeface="Times New Roman" pitchFamily="18" charset="0"/>
            </a:rPr>
            <a:t>:</a:t>
          </a:r>
        </a:p>
      </dgm:t>
    </dgm:pt>
    <dgm:pt modelId="{18D55B2B-AA9F-4C8A-ABD4-785F6617EBF4}" type="parTrans" cxnId="{957D34AF-9EAC-4921-8F56-1FDCB98CD8B9}">
      <dgm:prSet/>
      <dgm:spPr/>
      <dgm:t>
        <a:bodyPr/>
        <a:lstStyle/>
        <a:p>
          <a:endParaRPr lang="ru-RU"/>
        </a:p>
      </dgm:t>
    </dgm:pt>
    <dgm:pt modelId="{867D1A8E-D064-44B2-9734-0BDFD9450E0A}" type="sibTrans" cxnId="{957D34AF-9EAC-4921-8F56-1FDCB98CD8B9}">
      <dgm:prSet/>
      <dgm:spPr/>
      <dgm:t>
        <a:bodyPr/>
        <a:lstStyle/>
        <a:p>
          <a:endParaRPr lang="ru-RU"/>
        </a:p>
      </dgm:t>
    </dgm:pt>
    <dgm:pt modelId="{61311C34-E0C8-4EC0-8F1C-5BC719061CDE}">
      <dgm:prSet custT="1"/>
      <dgm:spPr/>
      <dgm:t>
        <a:bodyPr/>
        <a:lstStyle/>
        <a:p>
          <a:pPr rtl="0"/>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розвитку</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відповідно</a:t>
          </a:r>
          <a:r>
            <a:rPr lang="ru-RU" sz="1400" dirty="0">
              <a:latin typeface="Times New Roman" pitchFamily="18" charset="0"/>
              <a:cs typeface="Times New Roman" pitchFamily="18" charset="0"/>
            </a:rPr>
            <a:t> до </a:t>
          </a:r>
          <a:r>
            <a:rPr lang="ru-RU" sz="1400" dirty="0" err="1">
              <a:latin typeface="Times New Roman" pitchFamily="18" charset="0"/>
              <a:cs typeface="Times New Roman" pitchFamily="18" charset="0"/>
            </a:rPr>
            <a:t>вимог</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визначених</a:t>
          </a:r>
          <a:r>
            <a:rPr lang="ru-RU" sz="1400" dirty="0">
              <a:latin typeface="Times New Roman" pitchFamily="18" charset="0"/>
              <a:cs typeface="Times New Roman" pitchFamily="18" charset="0"/>
            </a:rPr>
            <a:t> у </a:t>
          </a:r>
          <a:r>
            <a:rPr lang="ru-RU" sz="1400" dirty="0" err="1">
              <a:latin typeface="Times New Roman" pitchFamily="18" charset="0"/>
              <a:cs typeface="Times New Roman" pitchFamily="18" charset="0"/>
            </a:rPr>
            <a:t>Декларації</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що</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прийнята</a:t>
          </a:r>
          <a:r>
            <a:rPr lang="ru-RU" sz="1400" dirty="0">
              <a:latin typeface="Times New Roman" pitchFamily="18" charset="0"/>
              <a:cs typeface="Times New Roman" pitchFamily="18" charset="0"/>
            </a:rPr>
            <a:t> </a:t>
          </a:r>
          <a:r>
            <a:rPr lang="ru-RU" sz="1400" b="1" dirty="0" err="1">
              <a:latin typeface="Times New Roman" pitchFamily="18" charset="0"/>
              <a:cs typeface="Times New Roman" pitchFamily="18" charset="0"/>
            </a:rPr>
            <a:t>Європейською</a:t>
          </a:r>
          <a:r>
            <a:rPr lang="ru-RU" sz="1400" b="1" dirty="0">
              <a:latin typeface="Times New Roman" pitchFamily="18" charset="0"/>
              <a:cs typeface="Times New Roman" pitchFamily="18" charset="0"/>
            </a:rPr>
            <a:t> Радою </a:t>
          </a:r>
          <a:r>
            <a:rPr lang="ru-RU" sz="1400" dirty="0">
              <a:latin typeface="Times New Roman" pitchFamily="18" charset="0"/>
              <a:cs typeface="Times New Roman" pitchFamily="18" charset="0"/>
            </a:rPr>
            <a:t>на </a:t>
          </a:r>
          <a:r>
            <a:rPr lang="ru-RU" sz="1400" b="1" dirty="0" err="1">
              <a:latin typeface="Times New Roman" pitchFamily="18" charset="0"/>
              <a:cs typeface="Times New Roman" pitchFamily="18" charset="0"/>
            </a:rPr>
            <a:t>Копенгагенському</a:t>
          </a:r>
          <a:r>
            <a:rPr lang="ru-RU" sz="1400" b="1" dirty="0">
              <a:latin typeface="Times New Roman" pitchFamily="18" charset="0"/>
              <a:cs typeface="Times New Roman" pitchFamily="18" charset="0"/>
            </a:rPr>
            <a:t> </a:t>
          </a:r>
          <a:r>
            <a:rPr lang="ru-RU" sz="1400" b="1" dirty="0" err="1">
              <a:latin typeface="Times New Roman" pitchFamily="18" charset="0"/>
              <a:cs typeface="Times New Roman" pitchFamily="18" charset="0"/>
            </a:rPr>
            <a:t>саміті</a:t>
          </a:r>
          <a:r>
            <a:rPr lang="ru-RU" sz="1400" b="1" dirty="0">
              <a:latin typeface="Times New Roman" pitchFamily="18" charset="0"/>
              <a:cs typeface="Times New Roman" pitchFamily="18" charset="0"/>
            </a:rPr>
            <a:t> </a:t>
          </a:r>
          <a:r>
            <a:rPr lang="ru-RU" sz="1400" dirty="0">
              <a:latin typeface="Times New Roman" pitchFamily="18" charset="0"/>
              <a:cs typeface="Times New Roman" pitchFamily="18" charset="0"/>
            </a:rPr>
            <a:t>у </a:t>
          </a:r>
          <a:r>
            <a:rPr lang="ru-RU" sz="1400" dirty="0" err="1">
              <a:latin typeface="Times New Roman" pitchFamily="18" charset="0"/>
              <a:cs typeface="Times New Roman" pitchFamily="18" charset="0"/>
            </a:rPr>
            <a:t>червні</a:t>
          </a:r>
          <a:r>
            <a:rPr lang="ru-RU" sz="1400" dirty="0">
              <a:latin typeface="Times New Roman" pitchFamily="18" charset="0"/>
              <a:cs typeface="Times New Roman" pitchFamily="18" charset="0"/>
            </a:rPr>
            <a:t> 1993 р., </a:t>
          </a:r>
          <a:r>
            <a:rPr lang="ru-RU" sz="1400" dirty="0" err="1">
              <a:latin typeface="Times New Roman" pitchFamily="18" charset="0"/>
              <a:cs typeface="Times New Roman" pitchFamily="18" charset="0"/>
            </a:rPr>
            <a:t>правової</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системи</a:t>
          </a:r>
          <a:r>
            <a:rPr lang="ru-RU" sz="1400" dirty="0">
              <a:latin typeface="Times New Roman" pitchFamily="18" charset="0"/>
              <a:cs typeface="Times New Roman" pitchFamily="18" charset="0"/>
            </a:rPr>
            <a:t> в </a:t>
          </a:r>
          <a:r>
            <a:rPr lang="ru-RU" sz="1400" dirty="0" err="1">
              <a:latin typeface="Times New Roman" pitchFamily="18" charset="0"/>
              <a:cs typeface="Times New Roman" pitchFamily="18" charset="0"/>
            </a:rPr>
            <a:t>Україні</a:t>
          </a:r>
          <a:r>
            <a:rPr lang="ru-RU" sz="1400" dirty="0">
              <a:latin typeface="Times New Roman" pitchFamily="18" charset="0"/>
              <a:cs typeface="Times New Roman" pitchFamily="18" charset="0"/>
            </a:rPr>
            <a:t>, яка б </a:t>
          </a:r>
          <a:r>
            <a:rPr lang="ru-RU" sz="1400" dirty="0" err="1">
              <a:latin typeface="Times New Roman" pitchFamily="18" charset="0"/>
              <a:cs typeface="Times New Roman" pitchFamily="18" charset="0"/>
            </a:rPr>
            <a:t>сприяла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досягненню</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стабільності</a:t>
          </a:r>
          <a:r>
            <a:rPr lang="ru-RU" sz="1400" dirty="0">
              <a:latin typeface="Times New Roman" pitchFamily="18" charset="0"/>
              <a:cs typeface="Times New Roman" pitchFamily="18" charset="0"/>
            </a:rPr>
            <a:t> у </a:t>
          </a:r>
          <a:r>
            <a:rPr lang="ru-RU" sz="1400" dirty="0" err="1">
              <a:latin typeface="Times New Roman" pitchFamily="18" charset="0"/>
              <a:cs typeface="Times New Roman" pitchFamily="18" charset="0"/>
            </a:rPr>
            <a:t>суспільстві</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гарантувала</a:t>
          </a:r>
          <a:r>
            <a:rPr lang="ru-RU" sz="1400" dirty="0">
              <a:latin typeface="Times New Roman" pitchFamily="18" charset="0"/>
              <a:cs typeface="Times New Roman" pitchFamily="18" charset="0"/>
            </a:rPr>
            <a:t> верховенство права, права </a:t>
          </a:r>
          <a:r>
            <a:rPr lang="ru-RU" sz="1400" dirty="0" err="1">
              <a:latin typeface="Times New Roman" pitchFamily="18" charset="0"/>
              <a:cs typeface="Times New Roman" pitchFamily="18" charset="0"/>
            </a:rPr>
            <a:t>людини</a:t>
          </a:r>
          <a:r>
            <a:rPr lang="ru-RU" sz="1400" dirty="0">
              <a:latin typeface="Times New Roman" pitchFamily="18" charset="0"/>
              <a:cs typeface="Times New Roman" pitchFamily="18" charset="0"/>
            </a:rPr>
            <a:t> і </a:t>
          </a:r>
          <a:r>
            <a:rPr lang="ru-RU" sz="1400" dirty="0" err="1">
              <a:latin typeface="Times New Roman" pitchFamily="18" charset="0"/>
              <a:cs typeface="Times New Roman" pitchFamily="18" charset="0"/>
            </a:rPr>
            <a:t>забезпечувала</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функціонування</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ринкової</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економіки</a:t>
          </a:r>
          <a:r>
            <a:rPr lang="ru-RU" sz="1400" dirty="0">
              <a:latin typeface="Times New Roman" pitchFamily="18" charset="0"/>
              <a:cs typeface="Times New Roman" pitchFamily="18" charset="0"/>
            </a:rPr>
            <a:t>;</a:t>
          </a:r>
        </a:p>
      </dgm:t>
    </dgm:pt>
    <dgm:pt modelId="{0E0A85C3-2F36-4D28-B1B2-C63F2219999F}" type="parTrans" cxnId="{AF60C2F2-BDAD-4608-842C-4333C6C0A51B}">
      <dgm:prSet/>
      <dgm:spPr/>
      <dgm:t>
        <a:bodyPr/>
        <a:lstStyle/>
        <a:p>
          <a:endParaRPr lang="ru-RU"/>
        </a:p>
      </dgm:t>
    </dgm:pt>
    <dgm:pt modelId="{9200D19C-E7B8-4B7C-B195-31F584437718}" type="sibTrans" cxnId="{AF60C2F2-BDAD-4608-842C-4333C6C0A51B}">
      <dgm:prSet/>
      <dgm:spPr/>
      <dgm:t>
        <a:bodyPr/>
        <a:lstStyle/>
        <a:p>
          <a:endParaRPr lang="ru-RU"/>
        </a:p>
      </dgm:t>
    </dgm:pt>
    <dgm:pt modelId="{DF75EE82-EC67-4840-AB78-563DAB974767}">
      <dgm:prSet custT="1"/>
      <dgm:spPr/>
      <dgm:t>
        <a:bodyPr/>
        <a:lstStyle/>
        <a:p>
          <a:pPr rtl="0"/>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розвитку</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законодавства</a:t>
          </a:r>
          <a:r>
            <a:rPr lang="ru-RU" sz="1600" dirty="0">
              <a:latin typeface="Times New Roman" pitchFamily="18" charset="0"/>
              <a:cs typeface="Times New Roman" pitchFamily="18" charset="0"/>
            </a:rPr>
            <a:t> </a:t>
          </a:r>
          <a:r>
            <a:rPr lang="ru-RU" sz="1600" b="1" dirty="0" err="1">
              <a:latin typeface="Times New Roman" pitchFamily="18" charset="0"/>
              <a:cs typeface="Times New Roman" pitchFamily="18" charset="0"/>
            </a:rPr>
            <a:t>України</a:t>
          </a:r>
          <a:r>
            <a:rPr lang="ru-RU" sz="1600" dirty="0">
              <a:latin typeface="Times New Roman" pitchFamily="18" charset="0"/>
              <a:cs typeface="Times New Roman" pitchFamily="18" charset="0"/>
            </a:rPr>
            <a:t> за </a:t>
          </a:r>
          <a:r>
            <a:rPr lang="ru-RU" sz="1600" dirty="0" err="1">
              <a:latin typeface="Times New Roman" pitchFamily="18" charset="0"/>
              <a:cs typeface="Times New Roman" pitchFamily="18" charset="0"/>
            </a:rPr>
            <a:t>визначеними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цією</a:t>
          </a:r>
          <a:r>
            <a:rPr lang="ru-RU" sz="1600" dirty="0">
              <a:latin typeface="Times New Roman" pitchFamily="18" charset="0"/>
              <a:cs typeface="Times New Roman" pitchFamily="18" charset="0"/>
            </a:rPr>
            <a:t> </a:t>
          </a:r>
          <a:r>
            <a:rPr lang="ru-RU" sz="1600" b="1" dirty="0" err="1">
              <a:latin typeface="Times New Roman" pitchFamily="18" charset="0"/>
              <a:cs typeface="Times New Roman" pitchFamily="18" charset="0"/>
            </a:rPr>
            <a:t>Концепцією</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або</a:t>
          </a:r>
          <a:r>
            <a:rPr lang="ru-RU" sz="1600" dirty="0">
              <a:latin typeface="Times New Roman" pitchFamily="18" charset="0"/>
              <a:cs typeface="Times New Roman" pitchFamily="18" charset="0"/>
            </a:rPr>
            <a:t> </a:t>
          </a:r>
          <a:r>
            <a:rPr lang="ru-RU" sz="1600" b="1" dirty="0" err="1">
              <a:latin typeface="Times New Roman" pitchFamily="18" charset="0"/>
              <a:cs typeface="Times New Roman" pitchFamily="18" charset="0"/>
            </a:rPr>
            <a:t>Міжвідомчою</a:t>
          </a:r>
          <a:r>
            <a:rPr lang="ru-RU" sz="1600" b="1" dirty="0">
              <a:latin typeface="Times New Roman" pitchFamily="18" charset="0"/>
              <a:cs typeface="Times New Roman" pitchFamily="18" charset="0"/>
            </a:rPr>
            <a:t> </a:t>
          </a:r>
          <a:r>
            <a:rPr lang="ru-RU" sz="1600" b="1" dirty="0" err="1">
              <a:latin typeface="Times New Roman" pitchFamily="18" charset="0"/>
              <a:cs typeface="Times New Roman" pitchFamily="18" charset="0"/>
            </a:rPr>
            <a:t>координаційною</a:t>
          </a:r>
          <a:r>
            <a:rPr lang="ru-RU" sz="1600" b="1" dirty="0">
              <a:latin typeface="Times New Roman" pitchFamily="18" charset="0"/>
              <a:cs typeface="Times New Roman" pitchFamily="18" charset="0"/>
            </a:rPr>
            <a:t> радою </a:t>
          </a:r>
          <a:r>
            <a:rPr lang="ru-RU" sz="1600" dirty="0" err="1">
              <a:latin typeface="Times New Roman" pitchFamily="18" charset="0"/>
              <a:cs typeface="Times New Roman" pitchFamily="18" charset="0"/>
            </a:rPr>
            <a:t>пріоритетними</a:t>
          </a:r>
          <a:r>
            <a:rPr lang="ru-RU" sz="1600" dirty="0">
              <a:latin typeface="Times New Roman" pitchFamily="18" charset="0"/>
              <a:cs typeface="Times New Roman" pitchFamily="18" charset="0"/>
            </a:rPr>
            <a:t> сферами у </a:t>
          </a:r>
          <a:r>
            <a:rPr lang="ru-RU" sz="1600" dirty="0" err="1">
              <a:latin typeface="Times New Roman" pitchFamily="18" charset="0"/>
              <a:cs typeface="Times New Roman" pitchFamily="18" charset="0"/>
            </a:rPr>
            <a:t>напрямі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його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поступового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зближення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із</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законодавством</a:t>
          </a:r>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ЄС</a:t>
          </a:r>
          <a:r>
            <a:rPr lang="ru-RU" sz="1600" dirty="0">
              <a:latin typeface="Times New Roman" pitchFamily="18" charset="0"/>
              <a:cs typeface="Times New Roman" pitchFamily="18" charset="0"/>
            </a:rPr>
            <a:t>. </a:t>
          </a:r>
        </a:p>
      </dgm:t>
    </dgm:pt>
    <dgm:pt modelId="{0BD9BF4D-2533-4D70-A435-D72B5362A29B}" type="parTrans" cxnId="{61DCDF2F-34ED-4E02-B75C-9E723859D8EC}">
      <dgm:prSet/>
      <dgm:spPr/>
      <dgm:t>
        <a:bodyPr/>
        <a:lstStyle/>
        <a:p>
          <a:endParaRPr lang="ru-RU"/>
        </a:p>
      </dgm:t>
    </dgm:pt>
    <dgm:pt modelId="{74EB0B22-1E26-48BA-9CF4-E719DD6542BF}" type="sibTrans" cxnId="{61DCDF2F-34ED-4E02-B75C-9E723859D8EC}">
      <dgm:prSet/>
      <dgm:spPr/>
      <dgm:t>
        <a:bodyPr/>
        <a:lstStyle/>
        <a:p>
          <a:endParaRPr lang="ru-RU"/>
        </a:p>
      </dgm:t>
    </dgm:pt>
    <dgm:pt modelId="{AF5918E8-A9A2-46C9-AC1A-FB0C88658C8F}" type="pres">
      <dgm:prSet presAssocID="{F6679F67-AF93-4DF1-B646-5A41AD4D5C4F}" presName="Name0" presStyleCnt="0">
        <dgm:presLayoutVars>
          <dgm:dir/>
          <dgm:resizeHandles val="exact"/>
        </dgm:presLayoutVars>
      </dgm:prSet>
      <dgm:spPr/>
    </dgm:pt>
    <dgm:pt modelId="{A40D899F-C499-4775-9284-A7009D152765}" type="pres">
      <dgm:prSet presAssocID="{760E8344-7E32-44A6-9434-C2DA7DDDBFA3}" presName="node" presStyleLbl="node1" presStyleIdx="0" presStyleCnt="4">
        <dgm:presLayoutVars>
          <dgm:bulletEnabled val="1"/>
        </dgm:presLayoutVars>
      </dgm:prSet>
      <dgm:spPr/>
    </dgm:pt>
    <dgm:pt modelId="{35E7D87D-DA76-44E6-A68B-FC7825A49AA5}" type="pres">
      <dgm:prSet presAssocID="{F0E2B636-3421-4541-B20B-6FADF08C787B}" presName="sibTrans" presStyleLbl="sibTrans1D1" presStyleIdx="0" presStyleCnt="3"/>
      <dgm:spPr/>
    </dgm:pt>
    <dgm:pt modelId="{8E30789E-3218-4565-AAB3-8F7D1AA1D77C}" type="pres">
      <dgm:prSet presAssocID="{F0E2B636-3421-4541-B20B-6FADF08C787B}" presName="connectorText" presStyleLbl="sibTrans1D1" presStyleIdx="0" presStyleCnt="3"/>
      <dgm:spPr/>
    </dgm:pt>
    <dgm:pt modelId="{D8E128C0-7661-437D-B32D-214D7F47264D}" type="pres">
      <dgm:prSet presAssocID="{4CAFEEC6-BF68-48F1-8CEA-CDD856CA5077}" presName="node" presStyleLbl="node1" presStyleIdx="1" presStyleCnt="4">
        <dgm:presLayoutVars>
          <dgm:bulletEnabled val="1"/>
        </dgm:presLayoutVars>
      </dgm:prSet>
      <dgm:spPr/>
    </dgm:pt>
    <dgm:pt modelId="{FBF2E0C4-F970-46CE-96CD-F044F71ADAAC}" type="pres">
      <dgm:prSet presAssocID="{867D1A8E-D064-44B2-9734-0BDFD9450E0A}" presName="sibTrans" presStyleLbl="sibTrans1D1" presStyleIdx="1" presStyleCnt="3"/>
      <dgm:spPr/>
    </dgm:pt>
    <dgm:pt modelId="{5D321C28-D47E-4B4B-9163-A12962A024C6}" type="pres">
      <dgm:prSet presAssocID="{867D1A8E-D064-44B2-9734-0BDFD9450E0A}" presName="connectorText" presStyleLbl="sibTrans1D1" presStyleIdx="1" presStyleCnt="3"/>
      <dgm:spPr/>
    </dgm:pt>
    <dgm:pt modelId="{4B105FE2-3277-4C8A-BA8D-70FB94C21BD4}" type="pres">
      <dgm:prSet presAssocID="{61311C34-E0C8-4EC0-8F1C-5BC719061CDE}" presName="node" presStyleLbl="node1" presStyleIdx="2" presStyleCnt="4">
        <dgm:presLayoutVars>
          <dgm:bulletEnabled val="1"/>
        </dgm:presLayoutVars>
      </dgm:prSet>
      <dgm:spPr/>
    </dgm:pt>
    <dgm:pt modelId="{71D2EC35-B2E6-4A4E-870E-2DBDB55900DD}" type="pres">
      <dgm:prSet presAssocID="{9200D19C-E7B8-4B7C-B195-31F584437718}" presName="sibTrans" presStyleLbl="sibTrans1D1" presStyleIdx="2" presStyleCnt="3"/>
      <dgm:spPr/>
    </dgm:pt>
    <dgm:pt modelId="{EEB3D71F-BC5D-48B7-9A8B-AC2AD6C8DCA0}" type="pres">
      <dgm:prSet presAssocID="{9200D19C-E7B8-4B7C-B195-31F584437718}" presName="connectorText" presStyleLbl="sibTrans1D1" presStyleIdx="2" presStyleCnt="3"/>
      <dgm:spPr/>
    </dgm:pt>
    <dgm:pt modelId="{51019F44-A6F6-4058-89EC-C720FB02C750}" type="pres">
      <dgm:prSet presAssocID="{DF75EE82-EC67-4840-AB78-563DAB974767}" presName="node" presStyleLbl="node1" presStyleIdx="3" presStyleCnt="4">
        <dgm:presLayoutVars>
          <dgm:bulletEnabled val="1"/>
        </dgm:presLayoutVars>
      </dgm:prSet>
      <dgm:spPr/>
    </dgm:pt>
  </dgm:ptLst>
  <dgm:cxnLst>
    <dgm:cxn modelId="{61DCDF2F-34ED-4E02-B75C-9E723859D8EC}" srcId="{F6679F67-AF93-4DF1-B646-5A41AD4D5C4F}" destId="{DF75EE82-EC67-4840-AB78-563DAB974767}" srcOrd="3" destOrd="0" parTransId="{0BD9BF4D-2533-4D70-A435-D72B5362A29B}" sibTransId="{74EB0B22-1E26-48BA-9CF4-E719DD6542BF}"/>
    <dgm:cxn modelId="{F2BE6833-5D76-4A3B-83CC-1B7BC3BB0E3A}" type="presOf" srcId="{F0E2B636-3421-4541-B20B-6FADF08C787B}" destId="{35E7D87D-DA76-44E6-A68B-FC7825A49AA5}" srcOrd="0" destOrd="0" presId="urn:microsoft.com/office/officeart/2005/8/layout/bProcess3"/>
    <dgm:cxn modelId="{3F97E35E-BD99-4CE2-9775-5CE32FAA7CC2}" type="presOf" srcId="{DF75EE82-EC67-4840-AB78-563DAB974767}" destId="{51019F44-A6F6-4058-89EC-C720FB02C750}" srcOrd="0" destOrd="0" presId="urn:microsoft.com/office/officeart/2005/8/layout/bProcess3"/>
    <dgm:cxn modelId="{BA6D9B5F-1E3D-4FEC-86EE-F90B80FEE279}" type="presOf" srcId="{760E8344-7E32-44A6-9434-C2DA7DDDBFA3}" destId="{A40D899F-C499-4775-9284-A7009D152765}" srcOrd="0" destOrd="0" presId="urn:microsoft.com/office/officeart/2005/8/layout/bProcess3"/>
    <dgm:cxn modelId="{57411E57-F8BD-4DC4-AA0E-B50ECD4E6DC7}" type="presOf" srcId="{9200D19C-E7B8-4B7C-B195-31F584437718}" destId="{71D2EC35-B2E6-4A4E-870E-2DBDB55900DD}" srcOrd="0" destOrd="0" presId="urn:microsoft.com/office/officeart/2005/8/layout/bProcess3"/>
    <dgm:cxn modelId="{EDA88CAC-8C3C-495D-A684-54A39FB33E00}" type="presOf" srcId="{9200D19C-E7B8-4B7C-B195-31F584437718}" destId="{EEB3D71F-BC5D-48B7-9A8B-AC2AD6C8DCA0}" srcOrd="1" destOrd="0" presId="urn:microsoft.com/office/officeart/2005/8/layout/bProcess3"/>
    <dgm:cxn modelId="{957D34AF-9EAC-4921-8F56-1FDCB98CD8B9}" srcId="{F6679F67-AF93-4DF1-B646-5A41AD4D5C4F}" destId="{4CAFEEC6-BF68-48F1-8CEA-CDD856CA5077}" srcOrd="1" destOrd="0" parTransId="{18D55B2B-AA9F-4C8A-ABD4-785F6617EBF4}" sibTransId="{867D1A8E-D064-44B2-9734-0BDFD9450E0A}"/>
    <dgm:cxn modelId="{908487B4-09CD-48A9-A78C-D7587915F2E3}" type="presOf" srcId="{61311C34-E0C8-4EC0-8F1C-5BC719061CDE}" destId="{4B105FE2-3277-4C8A-BA8D-70FB94C21BD4}" srcOrd="0" destOrd="0" presId="urn:microsoft.com/office/officeart/2005/8/layout/bProcess3"/>
    <dgm:cxn modelId="{F43077C3-92F7-42C7-B807-C40829520087}" type="presOf" srcId="{F0E2B636-3421-4541-B20B-6FADF08C787B}" destId="{8E30789E-3218-4565-AAB3-8F7D1AA1D77C}" srcOrd="1" destOrd="0" presId="urn:microsoft.com/office/officeart/2005/8/layout/bProcess3"/>
    <dgm:cxn modelId="{18309CCB-623B-4384-8A56-FBF6105448E3}" type="presOf" srcId="{F6679F67-AF93-4DF1-B646-5A41AD4D5C4F}" destId="{AF5918E8-A9A2-46C9-AC1A-FB0C88658C8F}" srcOrd="0" destOrd="0" presId="urn:microsoft.com/office/officeart/2005/8/layout/bProcess3"/>
    <dgm:cxn modelId="{40CFF6EC-B11A-4963-A91A-0B80356E3639}" type="presOf" srcId="{4CAFEEC6-BF68-48F1-8CEA-CDD856CA5077}" destId="{D8E128C0-7661-437D-B32D-214D7F47264D}" srcOrd="0" destOrd="0" presId="urn:microsoft.com/office/officeart/2005/8/layout/bProcess3"/>
    <dgm:cxn modelId="{AF60C2F2-BDAD-4608-842C-4333C6C0A51B}" srcId="{F6679F67-AF93-4DF1-B646-5A41AD4D5C4F}" destId="{61311C34-E0C8-4EC0-8F1C-5BC719061CDE}" srcOrd="2" destOrd="0" parTransId="{0E0A85C3-2F36-4D28-B1B2-C63F2219999F}" sibTransId="{9200D19C-E7B8-4B7C-B195-31F584437718}"/>
    <dgm:cxn modelId="{9B262EF7-0C54-498F-BE97-04C2DA8B5F65}" type="presOf" srcId="{867D1A8E-D064-44B2-9734-0BDFD9450E0A}" destId="{FBF2E0C4-F970-46CE-96CD-F044F71ADAAC}" srcOrd="0" destOrd="0" presId="urn:microsoft.com/office/officeart/2005/8/layout/bProcess3"/>
    <dgm:cxn modelId="{F47905FA-B35D-4494-96D6-C016E684E167}" srcId="{F6679F67-AF93-4DF1-B646-5A41AD4D5C4F}" destId="{760E8344-7E32-44A6-9434-C2DA7DDDBFA3}" srcOrd="0" destOrd="0" parTransId="{BF530802-FD99-4F42-ACA7-22564A66C0A1}" sibTransId="{F0E2B636-3421-4541-B20B-6FADF08C787B}"/>
    <dgm:cxn modelId="{A09E6EFC-752A-4087-B34D-543FA7193B69}" type="presOf" srcId="{867D1A8E-D064-44B2-9734-0BDFD9450E0A}" destId="{5D321C28-D47E-4B4B-9163-A12962A024C6}" srcOrd="1" destOrd="0" presId="urn:microsoft.com/office/officeart/2005/8/layout/bProcess3"/>
    <dgm:cxn modelId="{DCBD772E-BF11-4E62-A41C-D703FA029698}" type="presParOf" srcId="{AF5918E8-A9A2-46C9-AC1A-FB0C88658C8F}" destId="{A40D899F-C499-4775-9284-A7009D152765}" srcOrd="0" destOrd="0" presId="urn:microsoft.com/office/officeart/2005/8/layout/bProcess3"/>
    <dgm:cxn modelId="{25A9DF91-DF24-46F5-8C1C-2E64C5C23FB1}" type="presParOf" srcId="{AF5918E8-A9A2-46C9-AC1A-FB0C88658C8F}" destId="{35E7D87D-DA76-44E6-A68B-FC7825A49AA5}" srcOrd="1" destOrd="0" presId="urn:microsoft.com/office/officeart/2005/8/layout/bProcess3"/>
    <dgm:cxn modelId="{F36C57E2-B005-4D34-B34D-9B2ACC039A14}" type="presParOf" srcId="{35E7D87D-DA76-44E6-A68B-FC7825A49AA5}" destId="{8E30789E-3218-4565-AAB3-8F7D1AA1D77C}" srcOrd="0" destOrd="0" presId="urn:microsoft.com/office/officeart/2005/8/layout/bProcess3"/>
    <dgm:cxn modelId="{C88FD4F4-681D-466E-BE40-C3C637D8D4E9}" type="presParOf" srcId="{AF5918E8-A9A2-46C9-AC1A-FB0C88658C8F}" destId="{D8E128C0-7661-437D-B32D-214D7F47264D}" srcOrd="2" destOrd="0" presId="urn:microsoft.com/office/officeart/2005/8/layout/bProcess3"/>
    <dgm:cxn modelId="{9E23B9EC-0836-4FE9-98FD-41908B22D145}" type="presParOf" srcId="{AF5918E8-A9A2-46C9-AC1A-FB0C88658C8F}" destId="{FBF2E0C4-F970-46CE-96CD-F044F71ADAAC}" srcOrd="3" destOrd="0" presId="urn:microsoft.com/office/officeart/2005/8/layout/bProcess3"/>
    <dgm:cxn modelId="{F595C4B4-C12E-4052-A197-F54D4274CD07}" type="presParOf" srcId="{FBF2E0C4-F970-46CE-96CD-F044F71ADAAC}" destId="{5D321C28-D47E-4B4B-9163-A12962A024C6}" srcOrd="0" destOrd="0" presId="urn:microsoft.com/office/officeart/2005/8/layout/bProcess3"/>
    <dgm:cxn modelId="{3943612A-AA15-4E1A-8F86-4613B6CCF472}" type="presParOf" srcId="{AF5918E8-A9A2-46C9-AC1A-FB0C88658C8F}" destId="{4B105FE2-3277-4C8A-BA8D-70FB94C21BD4}" srcOrd="4" destOrd="0" presId="urn:microsoft.com/office/officeart/2005/8/layout/bProcess3"/>
    <dgm:cxn modelId="{E8546CB8-26B9-4357-AFA3-88BECA8A6863}" type="presParOf" srcId="{AF5918E8-A9A2-46C9-AC1A-FB0C88658C8F}" destId="{71D2EC35-B2E6-4A4E-870E-2DBDB55900DD}" srcOrd="5" destOrd="0" presId="urn:microsoft.com/office/officeart/2005/8/layout/bProcess3"/>
    <dgm:cxn modelId="{5A8FAF68-975F-415D-B460-ACBCAC207DE6}" type="presParOf" srcId="{71D2EC35-B2E6-4A4E-870E-2DBDB55900DD}" destId="{EEB3D71F-BC5D-48B7-9A8B-AC2AD6C8DCA0}" srcOrd="0" destOrd="0" presId="urn:microsoft.com/office/officeart/2005/8/layout/bProcess3"/>
    <dgm:cxn modelId="{99C991AD-3D77-4C4A-8FE5-B6841F2FB179}" type="presParOf" srcId="{AF5918E8-A9A2-46C9-AC1A-FB0C88658C8F}" destId="{51019F44-A6F6-4058-89EC-C720FB02C750}"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952D3FD-0B4D-4897-8531-BC4CA00951FD}" type="doc">
      <dgm:prSet loTypeId="urn:microsoft.com/office/officeart/2005/8/layout/bProcess3" loCatId="process" qsTypeId="urn:microsoft.com/office/officeart/2005/8/quickstyle/simple1" qsCatId="simple" csTypeId="urn:microsoft.com/office/officeart/2005/8/colors/accent1_2" csCatId="accent1"/>
      <dgm:spPr/>
      <dgm:t>
        <a:bodyPr/>
        <a:lstStyle/>
        <a:p>
          <a:endParaRPr lang="ru-RU"/>
        </a:p>
      </dgm:t>
    </dgm:pt>
    <dgm:pt modelId="{4247BA86-5414-4671-B9AF-4F71C93035AB}">
      <dgm:prSet custT="1"/>
      <dgm:spPr/>
      <dgm:t>
        <a:bodyPr/>
        <a:lstStyle/>
        <a:p>
          <a:pPr rtl="0"/>
          <a:r>
            <a:rPr lang="ru-RU" sz="1600" dirty="0">
              <a:latin typeface="Times New Roman" pitchFamily="18" charset="0"/>
              <a:cs typeface="Times New Roman" pitchFamily="18" charset="0"/>
            </a:rPr>
            <a:t>На другому </a:t>
          </a:r>
          <a:r>
            <a:rPr lang="ru-RU" sz="1600" dirty="0" err="1">
              <a:latin typeface="Times New Roman" pitchFamily="18" charset="0"/>
              <a:cs typeface="Times New Roman" pitchFamily="18" charset="0"/>
            </a:rPr>
            <a:t>етапі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який</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триває</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сьогодні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процес</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адаптації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законодавства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зосереджується</a:t>
          </a:r>
          <a:r>
            <a:rPr lang="ru-RU" sz="1600" dirty="0">
              <a:latin typeface="Times New Roman" pitchFamily="18" charset="0"/>
              <a:cs typeface="Times New Roman" pitchFamily="18" charset="0"/>
            </a:rPr>
            <a:t> на таких </a:t>
          </a:r>
          <a:r>
            <a:rPr lang="ru-RU" sz="1600" dirty="0" err="1">
              <a:latin typeface="Times New Roman" pitchFamily="18" charset="0"/>
              <a:cs typeface="Times New Roman" pitchFamily="18" charset="0"/>
            </a:rPr>
            <a:t>завданнях</a:t>
          </a:r>
          <a:r>
            <a:rPr lang="ru-RU" sz="1600" dirty="0">
              <a:latin typeface="Times New Roman" pitchFamily="18" charset="0"/>
              <a:cs typeface="Times New Roman" pitchFamily="18" charset="0"/>
            </a:rPr>
            <a:t>: </a:t>
          </a:r>
        </a:p>
      </dgm:t>
    </dgm:pt>
    <dgm:pt modelId="{B446906B-AEF8-4721-9662-E447D551A253}" type="parTrans" cxnId="{EB503EA4-F1B6-4FD3-AE5A-B3A5B82E2C42}">
      <dgm:prSet/>
      <dgm:spPr/>
      <dgm:t>
        <a:bodyPr/>
        <a:lstStyle/>
        <a:p>
          <a:endParaRPr lang="ru-RU"/>
        </a:p>
      </dgm:t>
    </dgm:pt>
    <dgm:pt modelId="{4574E8FB-A7C1-4EEB-B40B-6EBC19A17A2D}" type="sibTrans" cxnId="{EB503EA4-F1B6-4FD3-AE5A-B3A5B82E2C42}">
      <dgm:prSet/>
      <dgm:spPr/>
      <dgm:t>
        <a:bodyPr/>
        <a:lstStyle/>
        <a:p>
          <a:endParaRPr lang="ru-RU"/>
        </a:p>
      </dgm:t>
    </dgm:pt>
    <dgm:pt modelId="{C882C1E2-A47C-489B-AB9E-578C04600AF7}">
      <dgm:prSet custT="1"/>
      <dgm:spPr/>
      <dgm:t>
        <a:bodyPr/>
        <a:lstStyle/>
        <a:p>
          <a:pPr rtl="0"/>
          <a:r>
            <a:rPr lang="ru-RU" sz="1600" dirty="0">
              <a:latin typeface="Times New Roman" pitchFamily="18" charset="0"/>
              <a:cs typeface="Times New Roman" pitchFamily="18" charset="0"/>
            </a:rPr>
            <a:t>– перегляд </a:t>
          </a:r>
          <a:r>
            <a:rPr lang="ru-RU" sz="1600" dirty="0" err="1">
              <a:latin typeface="Times New Roman" pitchFamily="18" charset="0"/>
              <a:cs typeface="Times New Roman" pitchFamily="18" charset="0"/>
            </a:rPr>
            <a:t>законодавства</a:t>
          </a:r>
          <a:r>
            <a:rPr lang="ru-RU" sz="1600" dirty="0">
              <a:latin typeface="Times New Roman" pitchFamily="18" charset="0"/>
              <a:cs typeface="Times New Roman" pitchFamily="18" charset="0"/>
            </a:rPr>
            <a:t> </a:t>
          </a:r>
          <a:r>
            <a:rPr lang="ru-RU" sz="1600" b="1" dirty="0" err="1">
              <a:latin typeface="Times New Roman" pitchFamily="18" charset="0"/>
              <a:cs typeface="Times New Roman" pitchFamily="18" charset="0"/>
            </a:rPr>
            <a:t>України</a:t>
          </a:r>
          <a:r>
            <a:rPr lang="ru-RU" sz="1600" dirty="0">
              <a:latin typeface="Times New Roman" pitchFamily="18" charset="0"/>
              <a:cs typeface="Times New Roman" pitchFamily="18" charset="0"/>
            </a:rPr>
            <a:t> у сферах, </a:t>
          </a:r>
          <a:r>
            <a:rPr lang="ru-RU" sz="1600" dirty="0" err="1">
              <a:latin typeface="Times New Roman" pitchFamily="18" charset="0"/>
              <a:cs typeface="Times New Roman" pitchFamily="18" charset="0"/>
            </a:rPr>
            <a:t>визначених</a:t>
          </a:r>
          <a:r>
            <a:rPr lang="ru-RU" sz="1600" dirty="0">
              <a:latin typeface="Times New Roman" pitchFamily="18" charset="0"/>
              <a:cs typeface="Times New Roman" pitchFamily="18" charset="0"/>
            </a:rPr>
            <a:t> ч. 2 ст. 51 УПС, з метою </a:t>
          </a:r>
          <a:r>
            <a:rPr lang="ru-RU" sz="1600" dirty="0" err="1">
              <a:latin typeface="Times New Roman" pitchFamily="18" charset="0"/>
              <a:cs typeface="Times New Roman" pitchFamily="18" charset="0"/>
            </a:rPr>
            <a:t>забезпечення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його</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приблизної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відповідності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законодавству</a:t>
          </a:r>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ЄС</a:t>
          </a:r>
          <a:r>
            <a:rPr lang="ru-RU" sz="1600" dirty="0">
              <a:latin typeface="Times New Roman" pitchFamily="18" charset="0"/>
              <a:cs typeface="Times New Roman" pitchFamily="18" charset="0"/>
            </a:rPr>
            <a:t>;</a:t>
          </a:r>
        </a:p>
      </dgm:t>
    </dgm:pt>
    <dgm:pt modelId="{F6D32B0B-D2AE-4A0E-8B22-F9449904539A}" type="parTrans" cxnId="{E7CD9FB3-66A2-40A9-8139-BF7508A329EB}">
      <dgm:prSet/>
      <dgm:spPr/>
      <dgm:t>
        <a:bodyPr/>
        <a:lstStyle/>
        <a:p>
          <a:endParaRPr lang="ru-RU"/>
        </a:p>
      </dgm:t>
    </dgm:pt>
    <dgm:pt modelId="{D96D8602-599D-4B76-BB36-8959670125DE}" type="sibTrans" cxnId="{E7CD9FB3-66A2-40A9-8139-BF7508A329EB}">
      <dgm:prSet/>
      <dgm:spPr/>
      <dgm:t>
        <a:bodyPr/>
        <a:lstStyle/>
        <a:p>
          <a:endParaRPr lang="ru-RU"/>
        </a:p>
      </dgm:t>
    </dgm:pt>
    <dgm:pt modelId="{0D902655-5A0A-4C4A-885F-3EB2A6531178}">
      <dgm:prSet custT="1"/>
      <dgm:spPr/>
      <dgm:t>
        <a:bodyPr/>
        <a:lstStyle/>
        <a:p>
          <a:pPr rtl="0"/>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правове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забезпечення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створення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зони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вільної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торгівлі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між</a:t>
          </a:r>
          <a:r>
            <a:rPr lang="ru-RU" sz="1600" dirty="0">
              <a:latin typeface="Times New Roman" pitchFamily="18" charset="0"/>
              <a:cs typeface="Times New Roman" pitchFamily="18" charset="0"/>
            </a:rPr>
            <a:t> </a:t>
          </a:r>
          <a:r>
            <a:rPr lang="ru-RU" sz="1600" b="1" dirty="0" err="1">
              <a:latin typeface="Times New Roman" pitchFamily="18" charset="0"/>
              <a:cs typeface="Times New Roman" pitchFamily="18" charset="0"/>
            </a:rPr>
            <a:t>Україною</a:t>
          </a:r>
          <a:r>
            <a:rPr lang="ru-RU" sz="1600" dirty="0">
              <a:latin typeface="Times New Roman" pitchFamily="18" charset="0"/>
              <a:cs typeface="Times New Roman" pitchFamily="18" charset="0"/>
            </a:rPr>
            <a:t> та </a:t>
          </a:r>
          <a:r>
            <a:rPr lang="ru-RU" sz="1600" b="1" dirty="0">
              <a:latin typeface="Times New Roman" pitchFamily="18" charset="0"/>
              <a:cs typeface="Times New Roman" pitchFamily="18" charset="0"/>
            </a:rPr>
            <a:t>ЄС</a:t>
          </a:r>
          <a:r>
            <a:rPr lang="ru-RU" sz="1600" dirty="0">
              <a:latin typeface="Times New Roman" pitchFamily="18" charset="0"/>
              <a:cs typeface="Times New Roman" pitchFamily="18" charset="0"/>
            </a:rPr>
            <a:t> і </a:t>
          </a:r>
          <a:r>
            <a:rPr lang="ru-RU" sz="1600" dirty="0" err="1">
              <a:latin typeface="Times New Roman" pitchFamily="18" charset="0"/>
              <a:cs typeface="Times New Roman" pitchFamily="18" charset="0"/>
            </a:rPr>
            <a:t>підготовка</a:t>
          </a:r>
          <a:r>
            <a:rPr lang="ru-RU" sz="1600" dirty="0">
              <a:latin typeface="Times New Roman" pitchFamily="18" charset="0"/>
              <a:cs typeface="Times New Roman" pitchFamily="18" charset="0"/>
            </a:rPr>
            <a:t> до </a:t>
          </a:r>
          <a:r>
            <a:rPr lang="ru-RU" sz="1600" dirty="0" err="1">
              <a:latin typeface="Times New Roman" pitchFamily="18" charset="0"/>
              <a:cs typeface="Times New Roman" pitchFamily="18" charset="0"/>
            </a:rPr>
            <a:t>асоційованого</a:t>
          </a:r>
          <a:r>
            <a:rPr lang="ru-RU" sz="1600" dirty="0">
              <a:latin typeface="Times New Roman" pitchFamily="18" charset="0"/>
              <a:cs typeface="Times New Roman" pitchFamily="18" charset="0"/>
            </a:rPr>
            <a:t> членства </a:t>
          </a:r>
          <a:r>
            <a:rPr lang="ru-RU" sz="1600" b="1" dirty="0" err="1">
              <a:latin typeface="Times New Roman" pitchFamily="18" charset="0"/>
              <a:cs typeface="Times New Roman" pitchFamily="18" charset="0"/>
            </a:rPr>
            <a:t>України</a:t>
          </a:r>
          <a:r>
            <a:rPr lang="ru-RU" sz="1600" b="1" dirty="0">
              <a:latin typeface="Times New Roman" pitchFamily="18" charset="0"/>
              <a:cs typeface="Times New Roman" pitchFamily="18" charset="0"/>
            </a:rPr>
            <a:t> в ЄС</a:t>
          </a:r>
          <a:r>
            <a:rPr lang="ru-RU" sz="1600" dirty="0">
              <a:latin typeface="Times New Roman" pitchFamily="18" charset="0"/>
              <a:cs typeface="Times New Roman" pitchFamily="18" charset="0"/>
            </a:rPr>
            <a:t>. </a:t>
          </a:r>
        </a:p>
      </dgm:t>
    </dgm:pt>
    <dgm:pt modelId="{871294B0-77A6-456E-9351-FDE322FA5AC7}" type="parTrans" cxnId="{772DEB68-DDD6-49D1-BCAC-529C1B66667A}">
      <dgm:prSet/>
      <dgm:spPr/>
      <dgm:t>
        <a:bodyPr/>
        <a:lstStyle/>
        <a:p>
          <a:endParaRPr lang="ru-RU"/>
        </a:p>
      </dgm:t>
    </dgm:pt>
    <dgm:pt modelId="{8477330B-B2F1-4DA6-ADB0-DBA85F88A993}" type="sibTrans" cxnId="{772DEB68-DDD6-49D1-BCAC-529C1B66667A}">
      <dgm:prSet/>
      <dgm:spPr/>
      <dgm:t>
        <a:bodyPr/>
        <a:lstStyle/>
        <a:p>
          <a:endParaRPr lang="ru-RU"/>
        </a:p>
      </dgm:t>
    </dgm:pt>
    <dgm:pt modelId="{C1D9D27C-314D-4DD8-B258-BD6DFEE9634F}">
      <dgm:prSet custT="1"/>
      <dgm:spPr/>
      <dgm:t>
        <a:bodyPr/>
        <a:lstStyle/>
        <a:p>
          <a:pPr rtl="0"/>
          <a:r>
            <a:rPr lang="ru-RU" sz="1600" dirty="0" err="1">
              <a:latin typeface="Times New Roman" pitchFamily="18" charset="0"/>
              <a:cs typeface="Times New Roman" pitchFamily="18" charset="0"/>
            </a:rPr>
            <a:t>Третій</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етап</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адаптації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законодавства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залежатиме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від</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укладення</a:t>
          </a:r>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Угоди про </a:t>
          </a:r>
          <a:r>
            <a:rPr lang="ru-RU" sz="1600" b="1" dirty="0" err="1">
              <a:latin typeface="Times New Roman" pitchFamily="18" charset="0"/>
              <a:cs typeface="Times New Roman" pitchFamily="18" charset="0"/>
            </a:rPr>
            <a:t>асоційоване</a:t>
          </a:r>
          <a:r>
            <a:rPr lang="ru-RU" sz="1600" b="1" dirty="0">
              <a:latin typeface="Times New Roman" pitchFamily="18" charset="0"/>
              <a:cs typeface="Times New Roman" pitchFamily="18" charset="0"/>
            </a:rPr>
            <a:t> членство </a:t>
          </a:r>
          <a:r>
            <a:rPr lang="ru-RU" sz="1600" b="1" dirty="0" err="1">
              <a:latin typeface="Times New Roman" pitchFamily="18" charset="0"/>
              <a:cs typeface="Times New Roman" pitchFamily="18" charset="0"/>
            </a:rPr>
            <a:t>України</a:t>
          </a:r>
          <a:r>
            <a:rPr lang="ru-RU" sz="1600" dirty="0">
              <a:latin typeface="Times New Roman" pitchFamily="18" charset="0"/>
              <a:cs typeface="Times New Roman" pitchFamily="18" charset="0"/>
            </a:rPr>
            <a:t> в </a:t>
          </a:r>
          <a:r>
            <a:rPr lang="ru-RU" sz="1600" b="1" dirty="0">
              <a:latin typeface="Times New Roman" pitchFamily="18" charset="0"/>
              <a:cs typeface="Times New Roman" pitchFamily="18" charset="0"/>
            </a:rPr>
            <a:t>ЄС</a:t>
          </a:r>
          <a:r>
            <a:rPr lang="ru-RU" sz="1600" dirty="0">
              <a:latin typeface="Times New Roman" pitchFamily="18" charset="0"/>
              <a:cs typeface="Times New Roman" pitchFamily="18" charset="0"/>
            </a:rPr>
            <a:t> та </a:t>
          </a:r>
          <a:r>
            <a:rPr lang="ru-RU" sz="1600" dirty="0" err="1">
              <a:latin typeface="Times New Roman" pitchFamily="18" charset="0"/>
              <a:cs typeface="Times New Roman" pitchFamily="18" charset="0"/>
            </a:rPr>
            <a:t>включатиме</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період</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підготовки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розширеної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програми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гармонізації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законодавства</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України</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із</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законодавством</a:t>
          </a:r>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ЄС</a:t>
          </a:r>
          <a:r>
            <a:rPr lang="ru-RU" sz="1600" dirty="0">
              <a:latin typeface="Times New Roman" pitchFamily="18" charset="0"/>
              <a:cs typeface="Times New Roman" pitchFamily="18" charset="0"/>
            </a:rPr>
            <a:t> з метою </a:t>
          </a:r>
          <a:r>
            <a:rPr lang="ru-RU" sz="1600" dirty="0" err="1">
              <a:latin typeface="Times New Roman" pitchFamily="18" charset="0"/>
              <a:cs typeface="Times New Roman" pitchFamily="18" charset="0"/>
            </a:rPr>
            <a:t>забезпечення</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інтеграції</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України</a:t>
          </a:r>
          <a:r>
            <a:rPr lang="ru-RU" sz="1600" dirty="0">
              <a:latin typeface="Times New Roman" pitchFamily="18" charset="0"/>
              <a:cs typeface="Times New Roman" pitchFamily="18" charset="0"/>
            </a:rPr>
            <a:t> до </a:t>
          </a:r>
          <a:r>
            <a:rPr lang="ru-RU" sz="1600" b="1" dirty="0" err="1">
              <a:latin typeface="Times New Roman" pitchFamily="18" charset="0"/>
              <a:cs typeface="Times New Roman" pitchFamily="18" charset="0"/>
            </a:rPr>
            <a:t>спільного</a:t>
          </a:r>
          <a:r>
            <a:rPr lang="ru-RU" sz="1600" b="1" dirty="0">
              <a:latin typeface="Times New Roman" pitchFamily="18" charset="0"/>
              <a:cs typeface="Times New Roman" pitchFamily="18" charset="0"/>
            </a:rPr>
            <a:t> ринку ЄС</a:t>
          </a:r>
          <a:r>
            <a:rPr lang="ru-RU" sz="1600" dirty="0">
              <a:latin typeface="Times New Roman" pitchFamily="18" charset="0"/>
              <a:cs typeface="Times New Roman" pitchFamily="18" charset="0"/>
            </a:rPr>
            <a:t>.</a:t>
          </a:r>
        </a:p>
      </dgm:t>
    </dgm:pt>
    <dgm:pt modelId="{2E6C2670-6303-4D37-BE16-098EC57BD8D0}" type="parTrans" cxnId="{CFB093BD-7FC0-4858-AACC-0E62432975C2}">
      <dgm:prSet/>
      <dgm:spPr/>
      <dgm:t>
        <a:bodyPr/>
        <a:lstStyle/>
        <a:p>
          <a:endParaRPr lang="ru-RU"/>
        </a:p>
      </dgm:t>
    </dgm:pt>
    <dgm:pt modelId="{75E6E9E0-DFD4-425C-8188-A72FF000AA2A}" type="sibTrans" cxnId="{CFB093BD-7FC0-4858-AACC-0E62432975C2}">
      <dgm:prSet/>
      <dgm:spPr/>
      <dgm:t>
        <a:bodyPr/>
        <a:lstStyle/>
        <a:p>
          <a:endParaRPr lang="ru-RU"/>
        </a:p>
      </dgm:t>
    </dgm:pt>
    <dgm:pt modelId="{3B6B5136-E164-402B-B550-D997D5987BBA}" type="pres">
      <dgm:prSet presAssocID="{A952D3FD-0B4D-4897-8531-BC4CA00951FD}" presName="Name0" presStyleCnt="0">
        <dgm:presLayoutVars>
          <dgm:dir/>
          <dgm:resizeHandles val="exact"/>
        </dgm:presLayoutVars>
      </dgm:prSet>
      <dgm:spPr/>
    </dgm:pt>
    <dgm:pt modelId="{950D82AE-465A-4BF6-9580-A086566A6DFB}" type="pres">
      <dgm:prSet presAssocID="{4247BA86-5414-4671-B9AF-4F71C93035AB}" presName="node" presStyleLbl="node1" presStyleIdx="0" presStyleCnt="4">
        <dgm:presLayoutVars>
          <dgm:bulletEnabled val="1"/>
        </dgm:presLayoutVars>
      </dgm:prSet>
      <dgm:spPr/>
    </dgm:pt>
    <dgm:pt modelId="{8C124D03-8E34-4EB4-AD5E-427240EBA0C8}" type="pres">
      <dgm:prSet presAssocID="{4574E8FB-A7C1-4EEB-B40B-6EBC19A17A2D}" presName="sibTrans" presStyleLbl="sibTrans1D1" presStyleIdx="0" presStyleCnt="3"/>
      <dgm:spPr/>
    </dgm:pt>
    <dgm:pt modelId="{6256DFEE-2CB4-40EC-AE23-5ED3133DA492}" type="pres">
      <dgm:prSet presAssocID="{4574E8FB-A7C1-4EEB-B40B-6EBC19A17A2D}" presName="connectorText" presStyleLbl="sibTrans1D1" presStyleIdx="0" presStyleCnt="3"/>
      <dgm:spPr/>
    </dgm:pt>
    <dgm:pt modelId="{E4347825-2502-4F20-8C0E-302BFA5872EF}" type="pres">
      <dgm:prSet presAssocID="{C882C1E2-A47C-489B-AB9E-578C04600AF7}" presName="node" presStyleLbl="node1" presStyleIdx="1" presStyleCnt="4">
        <dgm:presLayoutVars>
          <dgm:bulletEnabled val="1"/>
        </dgm:presLayoutVars>
      </dgm:prSet>
      <dgm:spPr/>
    </dgm:pt>
    <dgm:pt modelId="{7424CF0D-63AC-44D5-8299-D203420E75BC}" type="pres">
      <dgm:prSet presAssocID="{D96D8602-599D-4B76-BB36-8959670125DE}" presName="sibTrans" presStyleLbl="sibTrans1D1" presStyleIdx="1" presStyleCnt="3"/>
      <dgm:spPr/>
    </dgm:pt>
    <dgm:pt modelId="{343B3E8F-97D9-45D1-A786-017C620229A9}" type="pres">
      <dgm:prSet presAssocID="{D96D8602-599D-4B76-BB36-8959670125DE}" presName="connectorText" presStyleLbl="sibTrans1D1" presStyleIdx="1" presStyleCnt="3"/>
      <dgm:spPr/>
    </dgm:pt>
    <dgm:pt modelId="{5CA6B272-D09C-4B39-9B04-C0131CD0E70B}" type="pres">
      <dgm:prSet presAssocID="{0D902655-5A0A-4C4A-885F-3EB2A6531178}" presName="node" presStyleLbl="node1" presStyleIdx="2" presStyleCnt="4">
        <dgm:presLayoutVars>
          <dgm:bulletEnabled val="1"/>
        </dgm:presLayoutVars>
      </dgm:prSet>
      <dgm:spPr/>
    </dgm:pt>
    <dgm:pt modelId="{9D6EAFB5-DC13-49D0-BF12-C511A6AF46FB}" type="pres">
      <dgm:prSet presAssocID="{8477330B-B2F1-4DA6-ADB0-DBA85F88A993}" presName="sibTrans" presStyleLbl="sibTrans1D1" presStyleIdx="2" presStyleCnt="3"/>
      <dgm:spPr/>
    </dgm:pt>
    <dgm:pt modelId="{43F94268-31D1-477F-B3B6-A3502DD46DAB}" type="pres">
      <dgm:prSet presAssocID="{8477330B-B2F1-4DA6-ADB0-DBA85F88A993}" presName="connectorText" presStyleLbl="sibTrans1D1" presStyleIdx="2" presStyleCnt="3"/>
      <dgm:spPr/>
    </dgm:pt>
    <dgm:pt modelId="{C7C50C0A-BA14-49CE-B79C-81E543A5C055}" type="pres">
      <dgm:prSet presAssocID="{C1D9D27C-314D-4DD8-B258-BD6DFEE9634F}" presName="node" presStyleLbl="node1" presStyleIdx="3" presStyleCnt="4">
        <dgm:presLayoutVars>
          <dgm:bulletEnabled val="1"/>
        </dgm:presLayoutVars>
      </dgm:prSet>
      <dgm:spPr/>
    </dgm:pt>
  </dgm:ptLst>
  <dgm:cxnLst>
    <dgm:cxn modelId="{487ADF01-1C47-4A21-A167-A8F7D48969B6}" type="presOf" srcId="{0D902655-5A0A-4C4A-885F-3EB2A6531178}" destId="{5CA6B272-D09C-4B39-9B04-C0131CD0E70B}" srcOrd="0" destOrd="0" presId="urn:microsoft.com/office/officeart/2005/8/layout/bProcess3"/>
    <dgm:cxn modelId="{772DEB68-DDD6-49D1-BCAC-529C1B66667A}" srcId="{A952D3FD-0B4D-4897-8531-BC4CA00951FD}" destId="{0D902655-5A0A-4C4A-885F-3EB2A6531178}" srcOrd="2" destOrd="0" parTransId="{871294B0-77A6-456E-9351-FDE322FA5AC7}" sibTransId="{8477330B-B2F1-4DA6-ADB0-DBA85F88A993}"/>
    <dgm:cxn modelId="{74D26580-6918-459F-BADC-BB9E03B86629}" type="presOf" srcId="{D96D8602-599D-4B76-BB36-8959670125DE}" destId="{7424CF0D-63AC-44D5-8299-D203420E75BC}" srcOrd="0" destOrd="0" presId="urn:microsoft.com/office/officeart/2005/8/layout/bProcess3"/>
    <dgm:cxn modelId="{10021D8A-0403-42F4-9746-D05D3DF5A109}" type="presOf" srcId="{4574E8FB-A7C1-4EEB-B40B-6EBC19A17A2D}" destId="{8C124D03-8E34-4EB4-AD5E-427240EBA0C8}" srcOrd="0" destOrd="0" presId="urn:microsoft.com/office/officeart/2005/8/layout/bProcess3"/>
    <dgm:cxn modelId="{27719FA1-12C0-4F54-B3C3-3805C78F1E9E}" type="presOf" srcId="{C1D9D27C-314D-4DD8-B258-BD6DFEE9634F}" destId="{C7C50C0A-BA14-49CE-B79C-81E543A5C055}" srcOrd="0" destOrd="0" presId="urn:microsoft.com/office/officeart/2005/8/layout/bProcess3"/>
    <dgm:cxn modelId="{EB503EA4-F1B6-4FD3-AE5A-B3A5B82E2C42}" srcId="{A952D3FD-0B4D-4897-8531-BC4CA00951FD}" destId="{4247BA86-5414-4671-B9AF-4F71C93035AB}" srcOrd="0" destOrd="0" parTransId="{B446906B-AEF8-4721-9662-E447D551A253}" sibTransId="{4574E8FB-A7C1-4EEB-B40B-6EBC19A17A2D}"/>
    <dgm:cxn modelId="{EF6A0EAE-D70B-45C2-BB59-4EF045E1A26B}" type="presOf" srcId="{4574E8FB-A7C1-4EEB-B40B-6EBC19A17A2D}" destId="{6256DFEE-2CB4-40EC-AE23-5ED3133DA492}" srcOrd="1" destOrd="0" presId="urn:microsoft.com/office/officeart/2005/8/layout/bProcess3"/>
    <dgm:cxn modelId="{E7CD9FB3-66A2-40A9-8139-BF7508A329EB}" srcId="{A952D3FD-0B4D-4897-8531-BC4CA00951FD}" destId="{C882C1E2-A47C-489B-AB9E-578C04600AF7}" srcOrd="1" destOrd="0" parTransId="{F6D32B0B-D2AE-4A0E-8B22-F9449904539A}" sibTransId="{D96D8602-599D-4B76-BB36-8959670125DE}"/>
    <dgm:cxn modelId="{CFB093BD-7FC0-4858-AACC-0E62432975C2}" srcId="{A952D3FD-0B4D-4897-8531-BC4CA00951FD}" destId="{C1D9D27C-314D-4DD8-B258-BD6DFEE9634F}" srcOrd="3" destOrd="0" parTransId="{2E6C2670-6303-4D37-BE16-098EC57BD8D0}" sibTransId="{75E6E9E0-DFD4-425C-8188-A72FF000AA2A}"/>
    <dgm:cxn modelId="{0361F3C4-4DA3-4CF5-8714-A63F7D9207FA}" type="presOf" srcId="{D96D8602-599D-4B76-BB36-8959670125DE}" destId="{343B3E8F-97D9-45D1-A786-017C620229A9}" srcOrd="1" destOrd="0" presId="urn:microsoft.com/office/officeart/2005/8/layout/bProcess3"/>
    <dgm:cxn modelId="{6F4F96D3-3B54-452C-AC50-0232651C8534}" type="presOf" srcId="{8477330B-B2F1-4DA6-ADB0-DBA85F88A993}" destId="{43F94268-31D1-477F-B3B6-A3502DD46DAB}" srcOrd="1" destOrd="0" presId="urn:microsoft.com/office/officeart/2005/8/layout/bProcess3"/>
    <dgm:cxn modelId="{810279E7-0E1F-407D-ACCA-B4FD85CA56C2}" type="presOf" srcId="{A952D3FD-0B4D-4897-8531-BC4CA00951FD}" destId="{3B6B5136-E164-402B-B550-D997D5987BBA}" srcOrd="0" destOrd="0" presId="urn:microsoft.com/office/officeart/2005/8/layout/bProcess3"/>
    <dgm:cxn modelId="{31A2BEE7-22D6-4D69-8E6B-BC18E0D11E3C}" type="presOf" srcId="{4247BA86-5414-4671-B9AF-4F71C93035AB}" destId="{950D82AE-465A-4BF6-9580-A086566A6DFB}" srcOrd="0" destOrd="0" presId="urn:microsoft.com/office/officeart/2005/8/layout/bProcess3"/>
    <dgm:cxn modelId="{4ACCDEE8-EB04-4F36-9D52-0C834A676E79}" type="presOf" srcId="{8477330B-B2F1-4DA6-ADB0-DBA85F88A993}" destId="{9D6EAFB5-DC13-49D0-BF12-C511A6AF46FB}" srcOrd="0" destOrd="0" presId="urn:microsoft.com/office/officeart/2005/8/layout/bProcess3"/>
    <dgm:cxn modelId="{499A63F8-15CC-4F26-ABCB-2EA156CB470A}" type="presOf" srcId="{C882C1E2-A47C-489B-AB9E-578C04600AF7}" destId="{E4347825-2502-4F20-8C0E-302BFA5872EF}" srcOrd="0" destOrd="0" presId="urn:microsoft.com/office/officeart/2005/8/layout/bProcess3"/>
    <dgm:cxn modelId="{C99946EB-3EBA-48CB-9A00-B75D44322C15}" type="presParOf" srcId="{3B6B5136-E164-402B-B550-D997D5987BBA}" destId="{950D82AE-465A-4BF6-9580-A086566A6DFB}" srcOrd="0" destOrd="0" presId="urn:microsoft.com/office/officeart/2005/8/layout/bProcess3"/>
    <dgm:cxn modelId="{1B02A6B1-EE69-41AE-B6C1-DD721D4AE3AD}" type="presParOf" srcId="{3B6B5136-E164-402B-B550-D997D5987BBA}" destId="{8C124D03-8E34-4EB4-AD5E-427240EBA0C8}" srcOrd="1" destOrd="0" presId="urn:microsoft.com/office/officeart/2005/8/layout/bProcess3"/>
    <dgm:cxn modelId="{2D5EACC5-33A2-406E-AADF-68DDF4058A03}" type="presParOf" srcId="{8C124D03-8E34-4EB4-AD5E-427240EBA0C8}" destId="{6256DFEE-2CB4-40EC-AE23-5ED3133DA492}" srcOrd="0" destOrd="0" presId="urn:microsoft.com/office/officeart/2005/8/layout/bProcess3"/>
    <dgm:cxn modelId="{BAF73CDC-D769-454D-8FA1-A38FECA00515}" type="presParOf" srcId="{3B6B5136-E164-402B-B550-D997D5987BBA}" destId="{E4347825-2502-4F20-8C0E-302BFA5872EF}" srcOrd="2" destOrd="0" presId="urn:microsoft.com/office/officeart/2005/8/layout/bProcess3"/>
    <dgm:cxn modelId="{B02D0824-7F8C-48CF-9A81-D7B08A709993}" type="presParOf" srcId="{3B6B5136-E164-402B-B550-D997D5987BBA}" destId="{7424CF0D-63AC-44D5-8299-D203420E75BC}" srcOrd="3" destOrd="0" presId="urn:microsoft.com/office/officeart/2005/8/layout/bProcess3"/>
    <dgm:cxn modelId="{ECC0ADCB-A598-4EEE-BD0E-04EC59BA8A76}" type="presParOf" srcId="{7424CF0D-63AC-44D5-8299-D203420E75BC}" destId="{343B3E8F-97D9-45D1-A786-017C620229A9}" srcOrd="0" destOrd="0" presId="urn:microsoft.com/office/officeart/2005/8/layout/bProcess3"/>
    <dgm:cxn modelId="{EDA096F9-CE0F-4226-8B03-F7F43C29F969}" type="presParOf" srcId="{3B6B5136-E164-402B-B550-D997D5987BBA}" destId="{5CA6B272-D09C-4B39-9B04-C0131CD0E70B}" srcOrd="4" destOrd="0" presId="urn:microsoft.com/office/officeart/2005/8/layout/bProcess3"/>
    <dgm:cxn modelId="{BAB0D1B0-40D4-4D85-AF7C-A541E72C0A46}" type="presParOf" srcId="{3B6B5136-E164-402B-B550-D997D5987BBA}" destId="{9D6EAFB5-DC13-49D0-BF12-C511A6AF46FB}" srcOrd="5" destOrd="0" presId="urn:microsoft.com/office/officeart/2005/8/layout/bProcess3"/>
    <dgm:cxn modelId="{D62E38D9-F89A-4AB9-B4DF-1A2F1BF0CA33}" type="presParOf" srcId="{9D6EAFB5-DC13-49D0-BF12-C511A6AF46FB}" destId="{43F94268-31D1-477F-B3B6-A3502DD46DAB}" srcOrd="0" destOrd="0" presId="urn:microsoft.com/office/officeart/2005/8/layout/bProcess3"/>
    <dgm:cxn modelId="{7EBACAE0-FE3A-42F4-9D7B-55ABB0EAC388}" type="presParOf" srcId="{3B6B5136-E164-402B-B550-D997D5987BBA}" destId="{C7C50C0A-BA14-49CE-B79C-81E543A5C055}"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EA03E59-8874-44EB-BC8E-B1102B5608F1}"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ru-RU"/>
        </a:p>
      </dgm:t>
    </dgm:pt>
    <dgm:pt modelId="{DA0E01BC-3CB8-4F09-A61B-AF6AFB7B17F9}">
      <dgm:prSet/>
      <dgm:spPr/>
      <dgm:t>
        <a:bodyPr/>
        <a:lstStyle/>
        <a:p>
          <a:pPr rtl="0"/>
          <a:r>
            <a:rPr lang="ru-RU" dirty="0" err="1">
              <a:latin typeface="Times New Roman" pitchFamily="18" charset="0"/>
              <a:cs typeface="Times New Roman" pitchFamily="18" charset="0"/>
            </a:rPr>
            <a:t>Необхідно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також</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зазначити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адаптація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національного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законодавства</a:t>
          </a:r>
          <a:r>
            <a:rPr lang="ru-RU" dirty="0">
              <a:latin typeface="Times New Roman" pitchFamily="18" charset="0"/>
              <a:cs typeface="Times New Roman" pitchFamily="18" charset="0"/>
            </a:rPr>
            <a:t> до </a:t>
          </a:r>
          <a:r>
            <a:rPr lang="ru-RU" dirty="0" err="1">
              <a:latin typeface="Times New Roman" pitchFamily="18" charset="0"/>
              <a:cs typeface="Times New Roman" pitchFamily="18" charset="0"/>
            </a:rPr>
            <a:t>європейських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стандартів</a:t>
          </a:r>
          <a:r>
            <a:rPr lang="ru-RU" dirty="0">
              <a:latin typeface="Times New Roman" pitchFamily="18" charset="0"/>
              <a:cs typeface="Times New Roman" pitchFamily="18" charset="0"/>
            </a:rPr>
            <a:t> проводиться з метою:</a:t>
          </a:r>
        </a:p>
      </dgm:t>
    </dgm:pt>
    <dgm:pt modelId="{6899F9FE-E2D0-4057-B137-0FB3B47841A7}" type="parTrans" cxnId="{333D16E9-C84A-4ADB-B615-0A69701FF4CB}">
      <dgm:prSet/>
      <dgm:spPr/>
      <dgm:t>
        <a:bodyPr/>
        <a:lstStyle/>
        <a:p>
          <a:endParaRPr lang="ru-RU"/>
        </a:p>
      </dgm:t>
    </dgm:pt>
    <dgm:pt modelId="{94678AF7-1B59-476A-B6D7-D143F579DC73}" type="sibTrans" cxnId="{333D16E9-C84A-4ADB-B615-0A69701FF4CB}">
      <dgm:prSet/>
      <dgm:spPr/>
      <dgm:t>
        <a:bodyPr/>
        <a:lstStyle/>
        <a:p>
          <a:endParaRPr lang="ru-RU"/>
        </a:p>
      </dgm:t>
    </dgm:pt>
    <dgm:pt modelId="{0F4E43DD-783F-4DDF-B609-6E3AB48BE07A}">
      <dgm:prSet/>
      <dgm:spPr/>
      <dgm:t>
        <a:bodyPr/>
        <a:lstStyle/>
        <a:p>
          <a:pPr rtl="0"/>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забезпечення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відповідності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законодавства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зобов'язанням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випливають</a:t>
          </a:r>
          <a:r>
            <a:rPr lang="ru-RU" dirty="0">
              <a:latin typeface="Times New Roman" pitchFamily="18" charset="0"/>
              <a:cs typeface="Times New Roman" pitchFamily="18" charset="0"/>
            </a:rPr>
            <a:t> з УПС, </a:t>
          </a:r>
          <a:r>
            <a:rPr lang="ru-RU" dirty="0" err="1">
              <a:latin typeface="Times New Roman" pitchFamily="18" charset="0"/>
              <a:cs typeface="Times New Roman" pitchFamily="18" charset="0"/>
            </a:rPr>
            <a:t>інших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міжнародних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договорів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стосуються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співробітництва</a:t>
          </a:r>
          <a:r>
            <a:rPr lang="ru-RU" dirty="0">
              <a:latin typeface="Times New Roman" pitchFamily="18" charset="0"/>
              <a:cs typeface="Times New Roman" pitchFamily="18" charset="0"/>
            </a:rPr>
            <a:t> </a:t>
          </a:r>
          <a:r>
            <a:rPr lang="ru-RU" b="1" dirty="0" err="1">
              <a:latin typeface="Times New Roman" pitchFamily="18" charset="0"/>
              <a:cs typeface="Times New Roman" pitchFamily="18" charset="0"/>
            </a:rPr>
            <a:t>України</a:t>
          </a:r>
          <a:r>
            <a:rPr lang="ru-RU" b="1" dirty="0">
              <a:latin typeface="Times New Roman" pitchFamily="18" charset="0"/>
              <a:cs typeface="Times New Roman" pitchFamily="18" charset="0"/>
            </a:rPr>
            <a:t> з ЄС</a:t>
          </a:r>
          <a:r>
            <a:rPr lang="ru-RU" dirty="0">
              <a:latin typeface="Times New Roman" pitchFamily="18" charset="0"/>
              <a:cs typeface="Times New Roman" pitchFamily="18" charset="0"/>
            </a:rPr>
            <a:t>; </a:t>
          </a:r>
        </a:p>
      </dgm:t>
    </dgm:pt>
    <dgm:pt modelId="{D0F5A8FD-1982-42A1-AB4A-0C14F647D54B}" type="parTrans" cxnId="{1D4C2BE7-D482-4AA4-8ED3-0A58126765E1}">
      <dgm:prSet/>
      <dgm:spPr/>
      <dgm:t>
        <a:bodyPr/>
        <a:lstStyle/>
        <a:p>
          <a:endParaRPr lang="ru-RU"/>
        </a:p>
      </dgm:t>
    </dgm:pt>
    <dgm:pt modelId="{181A992B-B926-4237-96A7-FC3070D52DA6}" type="sibTrans" cxnId="{1D4C2BE7-D482-4AA4-8ED3-0A58126765E1}">
      <dgm:prSet/>
      <dgm:spPr/>
      <dgm:t>
        <a:bodyPr/>
        <a:lstStyle/>
        <a:p>
          <a:endParaRPr lang="ru-RU"/>
        </a:p>
      </dgm:t>
    </dgm:pt>
    <dgm:pt modelId="{CB1AC947-083A-4F96-9D93-E70705E78FA2}">
      <dgm:prSet/>
      <dgm:spPr/>
      <dgm:t>
        <a:bodyPr/>
        <a:lstStyle/>
        <a:p>
          <a:pPr rtl="0"/>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розвитку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національного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законодавства</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напрямі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його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зближення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законодавством</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ЄС</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забезпечення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високого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рівня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підготовки</a:t>
          </a:r>
          <a:r>
            <a:rPr lang="ru-RU" dirty="0">
              <a:latin typeface="Times New Roman" pitchFamily="18" charset="0"/>
              <a:cs typeface="Times New Roman" pitchFamily="18" charset="0"/>
            </a:rPr>
            <a:t> в </a:t>
          </a:r>
          <a:r>
            <a:rPr lang="ru-RU" b="1" dirty="0" err="1">
              <a:latin typeface="Times New Roman" pitchFamily="18" charset="0"/>
              <a:cs typeface="Times New Roman" pitchFamily="18" charset="0"/>
            </a:rPr>
            <a:t>Україні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проектів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актів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законодавства</a:t>
          </a:r>
          <a:r>
            <a:rPr lang="ru-RU" dirty="0">
              <a:latin typeface="Times New Roman" pitchFamily="18" charset="0"/>
              <a:cs typeface="Times New Roman" pitchFamily="18" charset="0"/>
            </a:rPr>
            <a:t>; </a:t>
          </a:r>
        </a:p>
      </dgm:t>
    </dgm:pt>
    <dgm:pt modelId="{0F24ED18-81FD-45DD-A92A-A9D3994AFA1C}" type="parTrans" cxnId="{588312D9-62CF-497E-AF55-470DE4F84D21}">
      <dgm:prSet/>
      <dgm:spPr/>
      <dgm:t>
        <a:bodyPr/>
        <a:lstStyle/>
        <a:p>
          <a:endParaRPr lang="ru-RU"/>
        </a:p>
      </dgm:t>
    </dgm:pt>
    <dgm:pt modelId="{0EC2D661-5DA9-46F5-A12C-40E2AA9B55F2}" type="sibTrans" cxnId="{588312D9-62CF-497E-AF55-470DE4F84D21}">
      <dgm:prSet/>
      <dgm:spPr/>
      <dgm:t>
        <a:bodyPr/>
        <a:lstStyle/>
        <a:p>
          <a:endParaRPr lang="ru-RU"/>
        </a:p>
      </dgm:t>
    </dgm:pt>
    <dgm:pt modelId="{DE729653-1C39-4BE9-AF7E-D7027038ABE2}">
      <dgm:prSet/>
      <dgm:spPr/>
      <dgm:t>
        <a:bodyPr/>
        <a:lstStyle/>
        <a:p>
          <a:pPr rtl="0"/>
          <a:r>
            <a:rPr lang="ru-RU">
              <a:latin typeface="Times New Roman" pitchFamily="18" charset="0"/>
              <a:cs typeface="Times New Roman" pitchFamily="18" charset="0"/>
            </a:rPr>
            <a:t>– створення правової бази для інтеграції </a:t>
          </a:r>
          <a:r>
            <a:rPr lang="ru-RU" b="1">
              <a:latin typeface="Times New Roman" pitchFamily="18" charset="0"/>
              <a:cs typeface="Times New Roman" pitchFamily="18" charset="0"/>
            </a:rPr>
            <a:t>України до ЄС</a:t>
          </a:r>
        </a:p>
      </dgm:t>
    </dgm:pt>
    <dgm:pt modelId="{16FFFC4B-7861-4BC6-A40F-21EBBD37064F}" type="parTrans" cxnId="{3CC37AEA-27A4-4C3F-A170-83E4BD9ABD38}">
      <dgm:prSet/>
      <dgm:spPr/>
      <dgm:t>
        <a:bodyPr/>
        <a:lstStyle/>
        <a:p>
          <a:endParaRPr lang="ru-RU"/>
        </a:p>
      </dgm:t>
    </dgm:pt>
    <dgm:pt modelId="{121E8A18-447A-45BB-9C94-0B3EE8294511}" type="sibTrans" cxnId="{3CC37AEA-27A4-4C3F-A170-83E4BD9ABD38}">
      <dgm:prSet/>
      <dgm:spPr/>
      <dgm:t>
        <a:bodyPr/>
        <a:lstStyle/>
        <a:p>
          <a:endParaRPr lang="ru-RU"/>
        </a:p>
      </dgm:t>
    </dgm:pt>
    <dgm:pt modelId="{63B35164-7910-48F2-9A9A-F3D2E0A17C0E}" type="pres">
      <dgm:prSet presAssocID="{5EA03E59-8874-44EB-BC8E-B1102B5608F1}" presName="diagram" presStyleCnt="0">
        <dgm:presLayoutVars>
          <dgm:dir/>
          <dgm:resizeHandles val="exact"/>
        </dgm:presLayoutVars>
      </dgm:prSet>
      <dgm:spPr/>
    </dgm:pt>
    <dgm:pt modelId="{D49DD326-15E0-4570-9C45-C160AB0367D3}" type="pres">
      <dgm:prSet presAssocID="{DA0E01BC-3CB8-4F09-A61B-AF6AFB7B17F9}" presName="node" presStyleLbl="node1" presStyleIdx="0" presStyleCnt="4">
        <dgm:presLayoutVars>
          <dgm:bulletEnabled val="1"/>
        </dgm:presLayoutVars>
      </dgm:prSet>
      <dgm:spPr/>
    </dgm:pt>
    <dgm:pt modelId="{52CCB66B-337A-40AE-A488-CFED4106B606}" type="pres">
      <dgm:prSet presAssocID="{94678AF7-1B59-476A-B6D7-D143F579DC73}" presName="sibTrans" presStyleCnt="0"/>
      <dgm:spPr/>
    </dgm:pt>
    <dgm:pt modelId="{77BD9D40-74EE-47BE-B998-E04DE8514047}" type="pres">
      <dgm:prSet presAssocID="{0F4E43DD-783F-4DDF-B609-6E3AB48BE07A}" presName="node" presStyleLbl="node1" presStyleIdx="1" presStyleCnt="4">
        <dgm:presLayoutVars>
          <dgm:bulletEnabled val="1"/>
        </dgm:presLayoutVars>
      </dgm:prSet>
      <dgm:spPr/>
    </dgm:pt>
    <dgm:pt modelId="{7E7C066B-1658-4D83-ABCF-74E1D78AA540}" type="pres">
      <dgm:prSet presAssocID="{181A992B-B926-4237-96A7-FC3070D52DA6}" presName="sibTrans" presStyleCnt="0"/>
      <dgm:spPr/>
    </dgm:pt>
    <dgm:pt modelId="{B0C26D99-1BF9-4FA2-A3B4-47A57020DA64}" type="pres">
      <dgm:prSet presAssocID="{CB1AC947-083A-4F96-9D93-E70705E78FA2}" presName="node" presStyleLbl="node1" presStyleIdx="2" presStyleCnt="4">
        <dgm:presLayoutVars>
          <dgm:bulletEnabled val="1"/>
        </dgm:presLayoutVars>
      </dgm:prSet>
      <dgm:spPr/>
    </dgm:pt>
    <dgm:pt modelId="{904C2753-DFE7-497A-A922-A2D12EA5B8D0}" type="pres">
      <dgm:prSet presAssocID="{0EC2D661-5DA9-46F5-A12C-40E2AA9B55F2}" presName="sibTrans" presStyleCnt="0"/>
      <dgm:spPr/>
    </dgm:pt>
    <dgm:pt modelId="{1A94BD7A-CDC0-45E4-939C-ED650F5B9F5C}" type="pres">
      <dgm:prSet presAssocID="{DE729653-1C39-4BE9-AF7E-D7027038ABE2}" presName="node" presStyleLbl="node1" presStyleIdx="3" presStyleCnt="4">
        <dgm:presLayoutVars>
          <dgm:bulletEnabled val="1"/>
        </dgm:presLayoutVars>
      </dgm:prSet>
      <dgm:spPr/>
    </dgm:pt>
  </dgm:ptLst>
  <dgm:cxnLst>
    <dgm:cxn modelId="{79C69520-FC8A-45AF-ABD5-7F22046D719F}" type="presOf" srcId="{0F4E43DD-783F-4DDF-B609-6E3AB48BE07A}" destId="{77BD9D40-74EE-47BE-B998-E04DE8514047}" srcOrd="0" destOrd="0" presId="urn:microsoft.com/office/officeart/2005/8/layout/default"/>
    <dgm:cxn modelId="{63DF8A63-126F-47A1-B72D-43EFF7024E19}" type="presOf" srcId="{CB1AC947-083A-4F96-9D93-E70705E78FA2}" destId="{B0C26D99-1BF9-4FA2-A3B4-47A57020DA64}" srcOrd="0" destOrd="0" presId="urn:microsoft.com/office/officeart/2005/8/layout/default"/>
    <dgm:cxn modelId="{6BFF10B5-99A1-42D9-941F-210BA2D7BE06}" type="presOf" srcId="{DE729653-1C39-4BE9-AF7E-D7027038ABE2}" destId="{1A94BD7A-CDC0-45E4-939C-ED650F5B9F5C}" srcOrd="0" destOrd="0" presId="urn:microsoft.com/office/officeart/2005/8/layout/default"/>
    <dgm:cxn modelId="{450614BB-A06A-4A12-86B9-A4374A7DB671}" type="presOf" srcId="{5EA03E59-8874-44EB-BC8E-B1102B5608F1}" destId="{63B35164-7910-48F2-9A9A-F3D2E0A17C0E}" srcOrd="0" destOrd="0" presId="urn:microsoft.com/office/officeart/2005/8/layout/default"/>
    <dgm:cxn modelId="{37AE71CB-1C92-42B1-82CC-C917A12AB691}" type="presOf" srcId="{DA0E01BC-3CB8-4F09-A61B-AF6AFB7B17F9}" destId="{D49DD326-15E0-4570-9C45-C160AB0367D3}" srcOrd="0" destOrd="0" presId="urn:microsoft.com/office/officeart/2005/8/layout/default"/>
    <dgm:cxn modelId="{588312D9-62CF-497E-AF55-470DE4F84D21}" srcId="{5EA03E59-8874-44EB-BC8E-B1102B5608F1}" destId="{CB1AC947-083A-4F96-9D93-E70705E78FA2}" srcOrd="2" destOrd="0" parTransId="{0F24ED18-81FD-45DD-A92A-A9D3994AFA1C}" sibTransId="{0EC2D661-5DA9-46F5-A12C-40E2AA9B55F2}"/>
    <dgm:cxn modelId="{1D4C2BE7-D482-4AA4-8ED3-0A58126765E1}" srcId="{5EA03E59-8874-44EB-BC8E-B1102B5608F1}" destId="{0F4E43DD-783F-4DDF-B609-6E3AB48BE07A}" srcOrd="1" destOrd="0" parTransId="{D0F5A8FD-1982-42A1-AB4A-0C14F647D54B}" sibTransId="{181A992B-B926-4237-96A7-FC3070D52DA6}"/>
    <dgm:cxn modelId="{333D16E9-C84A-4ADB-B615-0A69701FF4CB}" srcId="{5EA03E59-8874-44EB-BC8E-B1102B5608F1}" destId="{DA0E01BC-3CB8-4F09-A61B-AF6AFB7B17F9}" srcOrd="0" destOrd="0" parTransId="{6899F9FE-E2D0-4057-B137-0FB3B47841A7}" sibTransId="{94678AF7-1B59-476A-B6D7-D143F579DC73}"/>
    <dgm:cxn modelId="{3CC37AEA-27A4-4C3F-A170-83E4BD9ABD38}" srcId="{5EA03E59-8874-44EB-BC8E-B1102B5608F1}" destId="{DE729653-1C39-4BE9-AF7E-D7027038ABE2}" srcOrd="3" destOrd="0" parTransId="{16FFFC4B-7861-4BC6-A40F-21EBBD37064F}" sibTransId="{121E8A18-447A-45BB-9C94-0B3EE8294511}"/>
    <dgm:cxn modelId="{10127D2F-857C-49A8-8DD2-256B07F11658}" type="presParOf" srcId="{63B35164-7910-48F2-9A9A-F3D2E0A17C0E}" destId="{D49DD326-15E0-4570-9C45-C160AB0367D3}" srcOrd="0" destOrd="0" presId="urn:microsoft.com/office/officeart/2005/8/layout/default"/>
    <dgm:cxn modelId="{DBB4A37A-42A6-4519-81A5-012DFC77FB5B}" type="presParOf" srcId="{63B35164-7910-48F2-9A9A-F3D2E0A17C0E}" destId="{52CCB66B-337A-40AE-A488-CFED4106B606}" srcOrd="1" destOrd="0" presId="urn:microsoft.com/office/officeart/2005/8/layout/default"/>
    <dgm:cxn modelId="{6F214C2D-D2A1-4286-9754-21730C65942F}" type="presParOf" srcId="{63B35164-7910-48F2-9A9A-F3D2E0A17C0E}" destId="{77BD9D40-74EE-47BE-B998-E04DE8514047}" srcOrd="2" destOrd="0" presId="urn:microsoft.com/office/officeart/2005/8/layout/default"/>
    <dgm:cxn modelId="{8954C128-816C-44CB-84D2-5C863104BB93}" type="presParOf" srcId="{63B35164-7910-48F2-9A9A-F3D2E0A17C0E}" destId="{7E7C066B-1658-4D83-ABCF-74E1D78AA540}" srcOrd="3" destOrd="0" presId="urn:microsoft.com/office/officeart/2005/8/layout/default"/>
    <dgm:cxn modelId="{BE388A30-8F54-44BA-AE7A-C2D3EDD1C2BE}" type="presParOf" srcId="{63B35164-7910-48F2-9A9A-F3D2E0A17C0E}" destId="{B0C26D99-1BF9-4FA2-A3B4-47A57020DA64}" srcOrd="4" destOrd="0" presId="urn:microsoft.com/office/officeart/2005/8/layout/default"/>
    <dgm:cxn modelId="{655DC4C0-6FC8-42E9-8BBE-01D8FF973AB7}" type="presParOf" srcId="{63B35164-7910-48F2-9A9A-F3D2E0A17C0E}" destId="{904C2753-DFE7-497A-A922-A2D12EA5B8D0}" srcOrd="5" destOrd="0" presId="urn:microsoft.com/office/officeart/2005/8/layout/default"/>
    <dgm:cxn modelId="{CADC2DCD-8485-4424-BE9C-4AE3A0BB6F22}" type="presParOf" srcId="{63B35164-7910-48F2-9A9A-F3D2E0A17C0E}" destId="{1A94BD7A-CDC0-45E4-939C-ED650F5B9F5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3ADC827-35BF-40DB-A7DE-C17EDC24BE3C}"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4E29E52B-D99D-45F8-B26B-3FBE2297E646}">
      <dgm:prSet custT="1"/>
      <dgm:spPr/>
      <dgm:t>
        <a:bodyPr/>
        <a:lstStyle/>
        <a:p>
          <a:pPr rtl="0"/>
          <a:endParaRPr lang="ru-RU" sz="2000" b="0" dirty="0">
            <a:latin typeface="+mj-lt"/>
          </a:endParaRPr>
        </a:p>
        <a:p>
          <a:pPr rtl="0"/>
          <a:r>
            <a:rPr lang="ru-RU" sz="2800" b="1" dirty="0">
              <a:latin typeface="+mj-lt"/>
              <a:cs typeface="Times New Roman" pitchFamily="18" charset="0"/>
            </a:rPr>
            <a:t>ПРАВОВЕ ПІДҐРУНТЯ ДЛЯ АДАПТАЦІЇ ПРАВА УКРАЇНИ ДО ПРАВА ЄВРОПЕЙСЬКОГО СОЮЗУ</a:t>
          </a:r>
          <a:br>
            <a:rPr lang="ru-RU" sz="2000" b="1" dirty="0">
              <a:latin typeface="+mj-lt"/>
              <a:cs typeface="Times New Roman" pitchFamily="18" charset="0"/>
            </a:rPr>
          </a:br>
          <a:endParaRPr lang="ru-RU" sz="2000" b="1" dirty="0">
            <a:latin typeface="+mj-lt"/>
            <a:cs typeface="Times New Roman" pitchFamily="18" charset="0"/>
          </a:endParaRPr>
        </a:p>
      </dgm:t>
    </dgm:pt>
    <dgm:pt modelId="{D52404D3-70AB-46B7-B50D-3C57B877429F}" type="parTrans" cxnId="{C169CA50-32ED-4E60-A519-9724E7DD196D}">
      <dgm:prSet/>
      <dgm:spPr/>
      <dgm:t>
        <a:bodyPr/>
        <a:lstStyle/>
        <a:p>
          <a:endParaRPr lang="ru-RU"/>
        </a:p>
      </dgm:t>
    </dgm:pt>
    <dgm:pt modelId="{A4650CEE-CC65-483C-893D-0571267E116D}" type="sibTrans" cxnId="{C169CA50-32ED-4E60-A519-9724E7DD196D}">
      <dgm:prSet/>
      <dgm:spPr/>
      <dgm:t>
        <a:bodyPr/>
        <a:lstStyle/>
        <a:p>
          <a:endParaRPr lang="ru-RU"/>
        </a:p>
      </dgm:t>
    </dgm:pt>
    <dgm:pt modelId="{767B87AD-87EB-408D-AAFB-8642A7E2C3EC}" type="pres">
      <dgm:prSet presAssocID="{33ADC827-35BF-40DB-A7DE-C17EDC24BE3C}" presName="Name0" presStyleCnt="0">
        <dgm:presLayoutVars>
          <dgm:chMax val="7"/>
          <dgm:dir/>
          <dgm:animLvl val="lvl"/>
          <dgm:resizeHandles val="exact"/>
        </dgm:presLayoutVars>
      </dgm:prSet>
      <dgm:spPr/>
    </dgm:pt>
    <dgm:pt modelId="{EAF45CA6-AABB-416D-A6D8-1BFFF78123A9}" type="pres">
      <dgm:prSet presAssocID="{4E29E52B-D99D-45F8-B26B-3FBE2297E646}" presName="circle1" presStyleLbl="node1" presStyleIdx="0" presStyleCnt="1"/>
      <dgm:spPr/>
    </dgm:pt>
    <dgm:pt modelId="{FC62D35F-9991-47E2-9240-142F9B9F75A3}" type="pres">
      <dgm:prSet presAssocID="{4E29E52B-D99D-45F8-B26B-3FBE2297E646}" presName="space" presStyleCnt="0"/>
      <dgm:spPr/>
    </dgm:pt>
    <dgm:pt modelId="{7BCAB3AC-BA9E-4BB2-9E2E-93E6DB9E68DC}" type="pres">
      <dgm:prSet presAssocID="{4E29E52B-D99D-45F8-B26B-3FBE2297E646}" presName="rect1" presStyleLbl="alignAcc1" presStyleIdx="0" presStyleCnt="1" custScaleX="102242" custScaleY="100000" custLinFactNeighborX="-1612" custLinFactNeighborY="-29561"/>
      <dgm:spPr/>
    </dgm:pt>
    <dgm:pt modelId="{DE9233EB-DDFB-4DA0-A496-F92CE2F5F705}" type="pres">
      <dgm:prSet presAssocID="{4E29E52B-D99D-45F8-B26B-3FBE2297E646}" presName="rect1ParTxNoCh" presStyleLbl="alignAcc1" presStyleIdx="0" presStyleCnt="1">
        <dgm:presLayoutVars>
          <dgm:chMax val="1"/>
          <dgm:bulletEnabled val="1"/>
        </dgm:presLayoutVars>
      </dgm:prSet>
      <dgm:spPr/>
    </dgm:pt>
  </dgm:ptLst>
  <dgm:cxnLst>
    <dgm:cxn modelId="{34C66D29-AC01-44A1-A827-2540530F72C2}" type="presOf" srcId="{33ADC827-35BF-40DB-A7DE-C17EDC24BE3C}" destId="{767B87AD-87EB-408D-AAFB-8642A7E2C3EC}" srcOrd="0" destOrd="0" presId="urn:microsoft.com/office/officeart/2005/8/layout/target3"/>
    <dgm:cxn modelId="{3C4B435B-CF9B-43A2-945F-CF1C86C17B00}" type="presOf" srcId="{4E29E52B-D99D-45F8-B26B-3FBE2297E646}" destId="{DE9233EB-DDFB-4DA0-A496-F92CE2F5F705}" srcOrd="1" destOrd="0" presId="urn:microsoft.com/office/officeart/2005/8/layout/target3"/>
    <dgm:cxn modelId="{C169CA50-32ED-4E60-A519-9724E7DD196D}" srcId="{33ADC827-35BF-40DB-A7DE-C17EDC24BE3C}" destId="{4E29E52B-D99D-45F8-B26B-3FBE2297E646}" srcOrd="0" destOrd="0" parTransId="{D52404D3-70AB-46B7-B50D-3C57B877429F}" sibTransId="{A4650CEE-CC65-483C-893D-0571267E116D}"/>
    <dgm:cxn modelId="{293FAEBA-B586-4334-B6D2-52BC360BB0B0}" type="presOf" srcId="{4E29E52B-D99D-45F8-B26B-3FBE2297E646}" destId="{7BCAB3AC-BA9E-4BB2-9E2E-93E6DB9E68DC}" srcOrd="0" destOrd="0" presId="urn:microsoft.com/office/officeart/2005/8/layout/target3"/>
    <dgm:cxn modelId="{CC76D404-14C6-410B-A84B-20667C51AF17}" type="presParOf" srcId="{767B87AD-87EB-408D-AAFB-8642A7E2C3EC}" destId="{EAF45CA6-AABB-416D-A6D8-1BFFF78123A9}" srcOrd="0" destOrd="0" presId="urn:microsoft.com/office/officeart/2005/8/layout/target3"/>
    <dgm:cxn modelId="{8AC36464-13C2-4768-98C4-C381742EAC03}" type="presParOf" srcId="{767B87AD-87EB-408D-AAFB-8642A7E2C3EC}" destId="{FC62D35F-9991-47E2-9240-142F9B9F75A3}" srcOrd="1" destOrd="0" presId="urn:microsoft.com/office/officeart/2005/8/layout/target3"/>
    <dgm:cxn modelId="{810EF8B4-EF87-44DA-96DD-511B6A1E0FAF}" type="presParOf" srcId="{767B87AD-87EB-408D-AAFB-8642A7E2C3EC}" destId="{7BCAB3AC-BA9E-4BB2-9E2E-93E6DB9E68DC}" srcOrd="2" destOrd="0" presId="urn:microsoft.com/office/officeart/2005/8/layout/target3"/>
    <dgm:cxn modelId="{78BF2637-666B-4522-9543-289C89FE1748}" type="presParOf" srcId="{767B87AD-87EB-408D-AAFB-8642A7E2C3EC}" destId="{DE9233EB-DDFB-4DA0-A496-F92CE2F5F705}"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5291925-1033-4B85-B191-DB43BEBCBF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20E40995-E1A7-46DD-8824-29E590B3E766}">
      <dgm:prSet custT="1"/>
      <dgm:spPr/>
      <dgm:t>
        <a:bodyPr/>
        <a:lstStyle/>
        <a:p>
          <a:pPr rtl="0"/>
          <a:r>
            <a:rPr lang="uk-UA" sz="1800" noProof="0" dirty="0">
              <a:latin typeface="+mj-lt"/>
              <a:cs typeface="Times New Roman" pitchFamily="18" charset="0"/>
            </a:rPr>
            <a:t>Відповідно до частини 2 статті 11 Закону України </a:t>
          </a:r>
          <a:r>
            <a:rPr lang="uk-UA" sz="1800" b="1" noProof="0" dirty="0">
              <a:latin typeface="+mj-lt"/>
              <a:cs typeface="Times New Roman" pitchFamily="18" charset="0"/>
            </a:rPr>
            <a:t>«Про засади внутрішньої і зовнішньої політики»</a:t>
          </a:r>
          <a:r>
            <a:rPr lang="uk-UA" sz="1800" noProof="0" dirty="0">
              <a:latin typeface="+mj-lt"/>
              <a:cs typeface="Times New Roman" pitchFamily="18" charset="0"/>
            </a:rPr>
            <a:t> від 1 липня 2010 року № 2411-VI, основними засадами зовнішньої політики України проголошено забезпечення інтеграції нашої держави до європейського політичного, економічного, правового простору з метою набуття членства в Європейському Союзі, а також до засад внутрішньої політики у соціальній сфері віднесено прагнення забезпечити гарантовані Конституцією України права і свободи громадян на основі впровадження європейських стандартів соціального захисту й підвищення якості соціальних послуг (частина 1 статті 8 вказаного Закону).</a:t>
          </a:r>
        </a:p>
      </dgm:t>
    </dgm:pt>
    <dgm:pt modelId="{3BB560EE-78B8-4700-B797-EB4E7B6ADD2E}" type="parTrans" cxnId="{BBD95EC3-AE3E-4246-A37F-0A6FFBF67620}">
      <dgm:prSet/>
      <dgm:spPr/>
      <dgm:t>
        <a:bodyPr/>
        <a:lstStyle/>
        <a:p>
          <a:endParaRPr lang="ru-RU"/>
        </a:p>
      </dgm:t>
    </dgm:pt>
    <dgm:pt modelId="{679F4D8A-6265-4AB3-9E06-181D0BE4C97E}" type="sibTrans" cxnId="{BBD95EC3-AE3E-4246-A37F-0A6FFBF67620}">
      <dgm:prSet/>
      <dgm:spPr/>
      <dgm:t>
        <a:bodyPr/>
        <a:lstStyle/>
        <a:p>
          <a:endParaRPr lang="ru-RU"/>
        </a:p>
      </dgm:t>
    </dgm:pt>
    <dgm:pt modelId="{71B2968D-AE9E-4775-94B6-DD82CD36C38E}">
      <dgm:prSet custT="1"/>
      <dgm:spPr/>
      <dgm:t>
        <a:bodyPr/>
        <a:lstStyle/>
        <a:p>
          <a:pPr rtl="0"/>
          <a:r>
            <a:rPr lang="uk-UA" sz="2400" noProof="0" dirty="0">
              <a:latin typeface="+mj-lt"/>
              <a:cs typeface="Times New Roman" pitchFamily="18" charset="0"/>
            </a:rPr>
            <a:t>То ж на виконання цих засад 21 березня 2014 року під час позачергового Саміту </a:t>
          </a:r>
          <a:r>
            <a:rPr lang="uk-UA" sz="2400" noProof="0" dirty="0" err="1">
              <a:latin typeface="+mj-lt"/>
              <a:cs typeface="Times New Roman" pitchFamily="18" charset="0"/>
            </a:rPr>
            <a:t>Україна-ЄС</a:t>
          </a:r>
          <a:r>
            <a:rPr lang="uk-UA" sz="2400" noProof="0" dirty="0">
              <a:latin typeface="+mj-lt"/>
              <a:cs typeface="Times New Roman" pitchFamily="18" charset="0"/>
            </a:rPr>
            <a:t> було підписано політичну частину Угоди про асоціацію між Україною, з однієї сторони, та Європейським Союзом, Європейським Співтовариством з атомної енергії і їхніми державами-членами, з іншої сторони та Заключний акт Саміту.</a:t>
          </a:r>
        </a:p>
      </dgm:t>
    </dgm:pt>
    <dgm:pt modelId="{3912AE44-FF59-41D2-8D75-0E2E88DB9165}" type="parTrans" cxnId="{41F0F23F-F283-434C-BB99-147E339B7066}">
      <dgm:prSet/>
      <dgm:spPr/>
      <dgm:t>
        <a:bodyPr/>
        <a:lstStyle/>
        <a:p>
          <a:endParaRPr lang="ru-RU"/>
        </a:p>
      </dgm:t>
    </dgm:pt>
    <dgm:pt modelId="{A7468CF7-5BB2-4738-8EA1-EE3F234F6CBE}" type="sibTrans" cxnId="{41F0F23F-F283-434C-BB99-147E339B7066}">
      <dgm:prSet/>
      <dgm:spPr/>
      <dgm:t>
        <a:bodyPr/>
        <a:lstStyle/>
        <a:p>
          <a:endParaRPr lang="ru-RU"/>
        </a:p>
      </dgm:t>
    </dgm:pt>
    <dgm:pt modelId="{1E0CEF3A-D9F9-4518-9230-418ABFB28447}" type="pres">
      <dgm:prSet presAssocID="{25291925-1033-4B85-B191-DB43BEBCBF59}" presName="linear" presStyleCnt="0">
        <dgm:presLayoutVars>
          <dgm:animLvl val="lvl"/>
          <dgm:resizeHandles val="exact"/>
        </dgm:presLayoutVars>
      </dgm:prSet>
      <dgm:spPr/>
    </dgm:pt>
    <dgm:pt modelId="{C82F19A7-1933-4807-93BD-65A0EFB82B75}" type="pres">
      <dgm:prSet presAssocID="{20E40995-E1A7-46DD-8824-29E590B3E766}" presName="parentText" presStyleLbl="node1" presStyleIdx="0" presStyleCnt="2">
        <dgm:presLayoutVars>
          <dgm:chMax val="0"/>
          <dgm:bulletEnabled val="1"/>
        </dgm:presLayoutVars>
      </dgm:prSet>
      <dgm:spPr/>
    </dgm:pt>
    <dgm:pt modelId="{C41CCB35-065A-4C49-AC20-9F697A26589E}" type="pres">
      <dgm:prSet presAssocID="{679F4D8A-6265-4AB3-9E06-181D0BE4C97E}" presName="spacer" presStyleCnt="0"/>
      <dgm:spPr/>
    </dgm:pt>
    <dgm:pt modelId="{6F1885D8-0073-4A3B-9FED-54CD0C5585A1}" type="pres">
      <dgm:prSet presAssocID="{71B2968D-AE9E-4775-94B6-DD82CD36C38E}" presName="parentText" presStyleLbl="node1" presStyleIdx="1" presStyleCnt="2">
        <dgm:presLayoutVars>
          <dgm:chMax val="0"/>
          <dgm:bulletEnabled val="1"/>
        </dgm:presLayoutVars>
      </dgm:prSet>
      <dgm:spPr/>
    </dgm:pt>
  </dgm:ptLst>
  <dgm:cxnLst>
    <dgm:cxn modelId="{41F0F23F-F283-434C-BB99-147E339B7066}" srcId="{25291925-1033-4B85-B191-DB43BEBCBF59}" destId="{71B2968D-AE9E-4775-94B6-DD82CD36C38E}" srcOrd="1" destOrd="0" parTransId="{3912AE44-FF59-41D2-8D75-0E2E88DB9165}" sibTransId="{A7468CF7-5BB2-4738-8EA1-EE3F234F6CBE}"/>
    <dgm:cxn modelId="{C565CF6C-AD31-43BA-92F5-C16D7366D70B}" type="presOf" srcId="{71B2968D-AE9E-4775-94B6-DD82CD36C38E}" destId="{6F1885D8-0073-4A3B-9FED-54CD0C5585A1}" srcOrd="0" destOrd="0" presId="urn:microsoft.com/office/officeart/2005/8/layout/vList2"/>
    <dgm:cxn modelId="{BBD95EC3-AE3E-4246-A37F-0A6FFBF67620}" srcId="{25291925-1033-4B85-B191-DB43BEBCBF59}" destId="{20E40995-E1A7-46DD-8824-29E590B3E766}" srcOrd="0" destOrd="0" parTransId="{3BB560EE-78B8-4700-B797-EB4E7B6ADD2E}" sibTransId="{679F4D8A-6265-4AB3-9E06-181D0BE4C97E}"/>
    <dgm:cxn modelId="{A1456CC6-2A33-418C-9133-CE20A529510F}" type="presOf" srcId="{20E40995-E1A7-46DD-8824-29E590B3E766}" destId="{C82F19A7-1933-4807-93BD-65A0EFB82B75}" srcOrd="0" destOrd="0" presId="urn:microsoft.com/office/officeart/2005/8/layout/vList2"/>
    <dgm:cxn modelId="{332ED1D4-D7A7-4CB0-AD9A-BB32E066D975}" type="presOf" srcId="{25291925-1033-4B85-B191-DB43BEBCBF59}" destId="{1E0CEF3A-D9F9-4518-9230-418ABFB28447}" srcOrd="0" destOrd="0" presId="urn:microsoft.com/office/officeart/2005/8/layout/vList2"/>
    <dgm:cxn modelId="{BD64C734-3E68-4716-962A-F7F882341417}" type="presParOf" srcId="{1E0CEF3A-D9F9-4518-9230-418ABFB28447}" destId="{C82F19A7-1933-4807-93BD-65A0EFB82B75}" srcOrd="0" destOrd="0" presId="urn:microsoft.com/office/officeart/2005/8/layout/vList2"/>
    <dgm:cxn modelId="{CCA691B4-A769-4C48-9154-D674449B8745}" type="presParOf" srcId="{1E0CEF3A-D9F9-4518-9230-418ABFB28447}" destId="{C41CCB35-065A-4C49-AC20-9F697A26589E}" srcOrd="1" destOrd="0" presId="urn:microsoft.com/office/officeart/2005/8/layout/vList2"/>
    <dgm:cxn modelId="{91C3547F-4F26-4ACE-9321-D780CE3302BF}" type="presParOf" srcId="{1E0CEF3A-D9F9-4518-9230-418ABFB28447}" destId="{6F1885D8-0073-4A3B-9FED-54CD0C5585A1}"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58900FC-98D6-483A-88A9-61DE90B5A46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1980D518-66D1-4622-AFBF-5BA3063ED089}">
      <dgm:prSet/>
      <dgm:spPr/>
      <dgm:t>
        <a:bodyPr/>
        <a:lstStyle/>
        <a:p>
          <a:pPr rtl="0"/>
          <a:r>
            <a:rPr lang="ru-RU" dirty="0">
              <a:latin typeface="Times New Roman" pitchFamily="18" charset="0"/>
              <a:cs typeface="Times New Roman" pitchFamily="18" charset="0"/>
            </a:rPr>
            <a:t>27 </a:t>
          </a:r>
          <a:r>
            <a:rPr lang="ru-RU" dirty="0" err="1">
              <a:latin typeface="Times New Roman" pitchFamily="18" charset="0"/>
              <a:cs typeface="Times New Roman" pitchFamily="18" charset="0"/>
            </a:rPr>
            <a:t>червня</a:t>
          </a:r>
          <a:r>
            <a:rPr lang="ru-RU" dirty="0">
              <a:latin typeface="Times New Roman" pitchFamily="18" charset="0"/>
              <a:cs typeface="Times New Roman" pitchFamily="18" charset="0"/>
            </a:rPr>
            <a:t> 2014 року </a:t>
          </a:r>
          <a:r>
            <a:rPr lang="ru-RU" dirty="0" err="1">
              <a:latin typeface="Times New Roman" pitchFamily="18" charset="0"/>
              <a:cs typeface="Times New Roman" pitchFamily="18" charset="0"/>
            </a:rPr>
            <a:t>під</a:t>
          </a:r>
          <a:r>
            <a:rPr lang="ru-RU" dirty="0">
              <a:latin typeface="Times New Roman" pitchFamily="18" charset="0"/>
              <a:cs typeface="Times New Roman" pitchFamily="18" charset="0"/>
            </a:rPr>
            <a:t> час </a:t>
          </a:r>
          <a:r>
            <a:rPr lang="ru-RU" dirty="0" err="1">
              <a:latin typeface="Times New Roman" pitchFamily="18" charset="0"/>
              <a:cs typeface="Times New Roman" pitchFamily="18" charset="0"/>
            </a:rPr>
            <a:t>засідання</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Ради ЄС </a:t>
          </a:r>
          <a:r>
            <a:rPr lang="ru-RU" dirty="0">
              <a:latin typeface="Times New Roman" pitchFamily="18" charset="0"/>
              <a:cs typeface="Times New Roman" pitchFamily="18" charset="0"/>
            </a:rPr>
            <a:t>Президент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керівництво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Європейського</a:t>
          </a:r>
          <a:r>
            <a:rPr lang="ru-RU" dirty="0">
              <a:latin typeface="Times New Roman" pitchFamily="18" charset="0"/>
              <a:cs typeface="Times New Roman" pitchFamily="18" charset="0"/>
            </a:rPr>
            <a:t> Союзу і </a:t>
          </a:r>
          <a:r>
            <a:rPr lang="ru-RU" dirty="0" err="1">
              <a:latin typeface="Times New Roman" pitchFamily="18" charset="0"/>
              <a:cs typeface="Times New Roman" pitchFamily="18" charset="0"/>
            </a:rPr>
            <a:t>глави</a:t>
          </a:r>
          <a:r>
            <a:rPr lang="ru-RU" dirty="0">
              <a:latin typeface="Times New Roman" pitchFamily="18" charset="0"/>
              <a:cs typeface="Times New Roman" pitchFamily="18" charset="0"/>
            </a:rPr>
            <a:t> держав та </a:t>
          </a:r>
          <a:r>
            <a:rPr lang="ru-RU" dirty="0" err="1">
              <a:latin typeface="Times New Roman" pitchFamily="18" charset="0"/>
              <a:cs typeface="Times New Roman" pitchFamily="18" charset="0"/>
            </a:rPr>
            <a:t>урядів</a:t>
          </a:r>
          <a:r>
            <a:rPr lang="ru-RU" dirty="0">
              <a:latin typeface="Times New Roman" pitchFamily="18" charset="0"/>
              <a:cs typeface="Times New Roman" pitchFamily="18" charset="0"/>
            </a:rPr>
            <a:t> 28 держав-</a:t>
          </a:r>
          <a:r>
            <a:rPr lang="ru-RU" dirty="0" err="1">
              <a:latin typeface="Times New Roman" pitchFamily="18" charset="0"/>
              <a:cs typeface="Times New Roman" pitchFamily="18" charset="0"/>
            </a:rPr>
            <a:t>членів</a:t>
          </a:r>
          <a:r>
            <a:rPr lang="ru-RU" dirty="0">
              <a:latin typeface="Times New Roman" pitchFamily="18" charset="0"/>
              <a:cs typeface="Times New Roman" pitchFamily="18" charset="0"/>
            </a:rPr>
            <a:t> ЄС </a:t>
          </a:r>
          <a:r>
            <a:rPr lang="ru-RU" dirty="0" err="1">
              <a:latin typeface="Times New Roman" pitchFamily="18" charset="0"/>
              <a:cs typeface="Times New Roman" pitchFamily="18" charset="0"/>
            </a:rPr>
            <a:t>підписали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економічну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частину</a:t>
          </a:r>
          <a:r>
            <a:rPr lang="ru-RU" dirty="0">
              <a:latin typeface="Times New Roman" pitchFamily="18" charset="0"/>
              <a:cs typeface="Times New Roman" pitchFamily="18" charset="0"/>
            </a:rPr>
            <a:t> Угоди, </a:t>
          </a:r>
          <a:r>
            <a:rPr lang="ru-RU" dirty="0" err="1">
              <a:latin typeface="Times New Roman" pitchFamily="18" charset="0"/>
              <a:cs typeface="Times New Roman" pitchFamily="18" charset="0"/>
            </a:rPr>
            <a:t>які</a:t>
          </a:r>
          <a:r>
            <a:rPr lang="ru-RU" dirty="0">
              <a:latin typeface="Times New Roman" pitchFamily="18" charset="0"/>
              <a:cs typeface="Times New Roman" pitchFamily="18" charset="0"/>
            </a:rPr>
            <a:t> разом з </a:t>
          </a:r>
          <a:r>
            <a:rPr lang="ru-RU" dirty="0" err="1">
              <a:latin typeface="Times New Roman" pitchFamily="18" charset="0"/>
              <a:cs typeface="Times New Roman" pitchFamily="18" charset="0"/>
            </a:rPr>
            <a:t>рештою</a:t>
          </a:r>
          <a:r>
            <a:rPr lang="ru-RU" dirty="0">
              <a:latin typeface="Times New Roman" pitchFamily="18" charset="0"/>
              <a:cs typeface="Times New Roman" pitchFamily="18" charset="0"/>
            </a:rPr>
            <a:t> тексту Угоди </a:t>
          </a:r>
          <a:r>
            <a:rPr lang="ru-RU" dirty="0" err="1">
              <a:latin typeface="Times New Roman" pitchFamily="18" charset="0"/>
              <a:cs typeface="Times New Roman" pitchFamily="18" charset="0"/>
            </a:rPr>
            <a:t>становлять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єдиний</a:t>
          </a:r>
          <a:r>
            <a:rPr lang="ru-RU" dirty="0">
              <a:latin typeface="Times New Roman" pitchFamily="18" charset="0"/>
              <a:cs typeface="Times New Roman" pitchFamily="18" charset="0"/>
            </a:rPr>
            <a:t> документ.</a:t>
          </a:r>
        </a:p>
      </dgm:t>
    </dgm:pt>
    <dgm:pt modelId="{E37272B3-90DC-4B61-B1D9-81A15C2827FC}" type="parTrans" cxnId="{433F9244-0012-40CB-BF92-086FBA145DA0}">
      <dgm:prSet/>
      <dgm:spPr/>
      <dgm:t>
        <a:bodyPr/>
        <a:lstStyle/>
        <a:p>
          <a:endParaRPr lang="ru-RU"/>
        </a:p>
      </dgm:t>
    </dgm:pt>
    <dgm:pt modelId="{5B99D584-B932-477F-B458-CB1455B8C635}" type="sibTrans" cxnId="{433F9244-0012-40CB-BF92-086FBA145DA0}">
      <dgm:prSet/>
      <dgm:spPr/>
      <dgm:t>
        <a:bodyPr/>
        <a:lstStyle/>
        <a:p>
          <a:endParaRPr lang="ru-RU"/>
        </a:p>
      </dgm:t>
    </dgm:pt>
    <dgm:pt modelId="{27F7C51F-090F-41BB-9FD8-DBC9746FA5DF}">
      <dgm:prSet/>
      <dgm:spPr/>
      <dgm:t>
        <a:bodyPr/>
        <a:lstStyle/>
        <a:p>
          <a:pPr rtl="0"/>
          <a:r>
            <a:rPr lang="ru-RU" dirty="0">
              <a:latin typeface="Times New Roman" pitchFamily="18" charset="0"/>
              <a:cs typeface="Times New Roman" pitchFamily="18" charset="0"/>
            </a:rPr>
            <a:t>16 </a:t>
          </a:r>
          <a:r>
            <a:rPr lang="ru-RU" dirty="0" err="1">
              <a:latin typeface="Times New Roman" pitchFamily="18" charset="0"/>
              <a:cs typeface="Times New Roman" pitchFamily="18" charset="0"/>
            </a:rPr>
            <a:t>вересня</a:t>
          </a:r>
          <a:r>
            <a:rPr lang="ru-RU" dirty="0">
              <a:latin typeface="Times New Roman" pitchFamily="18" charset="0"/>
              <a:cs typeface="Times New Roman" pitchFamily="18" charset="0"/>
            </a:rPr>
            <a:t> 2014 року </a:t>
          </a:r>
          <a:r>
            <a:rPr lang="ru-RU" dirty="0" err="1">
              <a:latin typeface="Times New Roman" pitchFamily="18" charset="0"/>
              <a:cs typeface="Times New Roman" pitchFamily="18" charset="0"/>
            </a:rPr>
            <a:t>Верховна</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Рада </a:t>
          </a:r>
          <a:r>
            <a:rPr lang="ru-RU" b="1" dirty="0" err="1">
              <a:latin typeface="Times New Roman" pitchFamily="18" charset="0"/>
              <a:cs typeface="Times New Roman" pitchFamily="18" charset="0"/>
            </a:rPr>
            <a:t>України</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та </a:t>
          </a:r>
          <a:r>
            <a:rPr lang="ru-RU" b="1" dirty="0" err="1">
              <a:latin typeface="Times New Roman" pitchFamily="18" charset="0"/>
              <a:cs typeface="Times New Roman" pitchFamily="18" charset="0"/>
            </a:rPr>
            <a:t>Європейський</a:t>
          </a:r>
          <a:r>
            <a:rPr lang="ru-RU" b="1" dirty="0">
              <a:latin typeface="Times New Roman" pitchFamily="18" charset="0"/>
              <a:cs typeface="Times New Roman" pitchFamily="18" charset="0"/>
            </a:rPr>
            <a:t> Парламент </a:t>
          </a:r>
          <a:r>
            <a:rPr lang="ru-RU" dirty="0">
              <a:latin typeface="Times New Roman" pitchFamily="18" charset="0"/>
              <a:cs typeface="Times New Roman" pitchFamily="18" charset="0"/>
            </a:rPr>
            <a:t>синхронно </a:t>
          </a:r>
          <a:r>
            <a:rPr lang="ru-RU" dirty="0" err="1">
              <a:latin typeface="Times New Roman" pitchFamily="18" charset="0"/>
              <a:cs typeface="Times New Roman" pitchFamily="18" charset="0"/>
            </a:rPr>
            <a:t>ратифікували</a:t>
          </a:r>
          <a:r>
            <a:rPr lang="ru-RU" dirty="0">
              <a:latin typeface="Times New Roman" pitchFamily="18" charset="0"/>
              <a:cs typeface="Times New Roman" pitchFamily="18" charset="0"/>
            </a:rPr>
            <a:t> Угоду про </a:t>
          </a:r>
          <a:r>
            <a:rPr lang="ru-RU" dirty="0" err="1">
              <a:latin typeface="Times New Roman" pitchFamily="18" charset="0"/>
              <a:cs typeface="Times New Roman" pitchFamily="18" charset="0"/>
            </a:rPr>
            <a:t>асоціацію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між</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Україною</a:t>
          </a:r>
          <a:r>
            <a:rPr lang="ru-RU" dirty="0">
              <a:latin typeface="Times New Roman" pitchFamily="18" charset="0"/>
              <a:cs typeface="Times New Roman" pitchFamily="18" charset="0"/>
            </a:rPr>
            <a:t> та ЄС , а </a:t>
          </a:r>
          <a:r>
            <a:rPr lang="ru-RU" dirty="0" err="1">
              <a:latin typeface="Times New Roman" pitchFamily="18" charset="0"/>
              <a:cs typeface="Times New Roman" pitchFamily="18" charset="0"/>
            </a:rPr>
            <a:t>вже</a:t>
          </a:r>
          <a:r>
            <a:rPr lang="ru-RU" dirty="0">
              <a:latin typeface="Times New Roman" pitchFamily="18" charset="0"/>
              <a:cs typeface="Times New Roman" pitchFamily="18" charset="0"/>
            </a:rPr>
            <a:t> 1 </a:t>
          </a:r>
          <a:r>
            <a:rPr lang="ru-RU" dirty="0" err="1">
              <a:latin typeface="Times New Roman" pitchFamily="18" charset="0"/>
              <a:cs typeface="Times New Roman" pitchFamily="18" charset="0"/>
            </a:rPr>
            <a:t>вересня</a:t>
          </a:r>
          <a:r>
            <a:rPr lang="ru-RU" dirty="0">
              <a:latin typeface="Times New Roman" pitchFamily="18" charset="0"/>
              <a:cs typeface="Times New Roman" pitchFamily="18" charset="0"/>
            </a:rPr>
            <a:t> 2017 року </a:t>
          </a:r>
          <a:r>
            <a:rPr lang="ru-RU" dirty="0" err="1">
              <a:latin typeface="Times New Roman" pitchFamily="18" charset="0"/>
              <a:cs typeface="Times New Roman" pitchFamily="18" charset="0"/>
            </a:rPr>
            <a:t>після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тривалого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процесу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ратифікації</a:t>
          </a:r>
          <a:r>
            <a:rPr lang="ru-RU" dirty="0">
              <a:latin typeface="Times New Roman" pitchFamily="18" charset="0"/>
              <a:cs typeface="Times New Roman" pitchFamily="18" charset="0"/>
            </a:rPr>
            <a:t> Угоди парламентами </a:t>
          </a:r>
          <a:r>
            <a:rPr lang="ru-RU" dirty="0" err="1">
              <a:latin typeface="Times New Roman" pitchFamily="18" charset="0"/>
              <a:cs typeface="Times New Roman" pitchFamily="18" charset="0"/>
            </a:rPr>
            <a:t>всіма</a:t>
          </a:r>
          <a:r>
            <a:rPr lang="ru-RU" dirty="0">
              <a:latin typeface="Times New Roman" pitchFamily="18" charset="0"/>
              <a:cs typeface="Times New Roman" pitchFamily="18" charset="0"/>
            </a:rPr>
            <a:t> 28 держав-</a:t>
          </a:r>
          <a:r>
            <a:rPr lang="ru-RU" dirty="0" err="1">
              <a:latin typeface="Times New Roman" pitchFamily="18" charset="0"/>
              <a:cs typeface="Times New Roman" pitchFamily="18" charset="0"/>
            </a:rPr>
            <a:t>членів</a:t>
          </a:r>
          <a:r>
            <a:rPr lang="ru-RU" dirty="0">
              <a:latin typeface="Times New Roman" pitchFamily="18" charset="0"/>
              <a:cs typeface="Times New Roman" pitchFamily="18" charset="0"/>
            </a:rPr>
            <a:t>, Угода про </a:t>
          </a:r>
          <a:r>
            <a:rPr lang="ru-RU" dirty="0" err="1">
              <a:latin typeface="Times New Roman" pitchFamily="18" charset="0"/>
              <a:cs typeface="Times New Roman" pitchFamily="18" charset="0"/>
            </a:rPr>
            <a:t>асоціацію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між</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Україною</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однієї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сторони</a:t>
          </a:r>
          <a:r>
            <a:rPr lang="ru-RU" dirty="0">
              <a:latin typeface="Times New Roman" pitchFamily="18" charset="0"/>
              <a:cs typeface="Times New Roman" pitchFamily="18" charset="0"/>
            </a:rPr>
            <a:t>, та </a:t>
          </a:r>
          <a:r>
            <a:rPr lang="ru-RU" b="1" dirty="0" err="1">
              <a:latin typeface="Times New Roman" pitchFamily="18" charset="0"/>
              <a:cs typeface="Times New Roman" pitchFamily="18" charset="0"/>
            </a:rPr>
            <a:t>Європейським</a:t>
          </a:r>
          <a:r>
            <a:rPr lang="ru-RU" b="1" dirty="0">
              <a:latin typeface="Times New Roman" pitchFamily="18" charset="0"/>
              <a:cs typeface="Times New Roman" pitchFamily="18" charset="0"/>
            </a:rPr>
            <a:t> Союзом</a:t>
          </a:r>
          <a:r>
            <a:rPr lang="ru-RU" dirty="0">
              <a:latin typeface="Times New Roman" pitchFamily="18" charset="0"/>
              <a:cs typeface="Times New Roman" pitchFamily="18" charset="0"/>
            </a:rPr>
            <a:t>, </a:t>
          </a:r>
          <a:r>
            <a:rPr lang="ru-RU" b="1" dirty="0" err="1">
              <a:latin typeface="Times New Roman" pitchFamily="18" charset="0"/>
              <a:cs typeface="Times New Roman" pitchFamily="18" charset="0"/>
            </a:rPr>
            <a:t>Європейським</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Співтовариством</a:t>
          </a:r>
          <a:r>
            <a:rPr lang="ru-RU" b="1" dirty="0">
              <a:latin typeface="Times New Roman" pitchFamily="18" charset="0"/>
              <a:cs typeface="Times New Roman" pitchFamily="18" charset="0"/>
            </a:rPr>
            <a:t> </a:t>
          </a:r>
          <a:r>
            <a:rPr lang="ru-RU" dirty="0">
              <a:latin typeface="Times New Roman" pitchFamily="18" charset="0"/>
              <a:cs typeface="Times New Roman" pitchFamily="18" charset="0"/>
            </a:rPr>
            <a:t>з </a:t>
          </a:r>
          <a:r>
            <a:rPr lang="ru-RU" dirty="0" err="1">
              <a:latin typeface="Times New Roman" pitchFamily="18" charset="0"/>
              <a:cs typeface="Times New Roman" pitchFamily="18" charset="0"/>
            </a:rPr>
            <a:t>атомної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енергії</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їхніми</a:t>
          </a:r>
          <a:r>
            <a:rPr lang="ru-RU" dirty="0">
              <a:latin typeface="Times New Roman" pitchFamily="18" charset="0"/>
              <a:cs typeface="Times New Roman" pitchFamily="18" charset="0"/>
            </a:rPr>
            <a:t> державами-членами, з </a:t>
          </a:r>
          <a:r>
            <a:rPr lang="ru-RU" dirty="0" err="1">
              <a:latin typeface="Times New Roman" pitchFamily="18" charset="0"/>
              <a:cs typeface="Times New Roman" pitchFamily="18" charset="0"/>
            </a:rPr>
            <a:t>іншої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сторони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набула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чинності</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повному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обсязі</a:t>
          </a:r>
          <a:r>
            <a:rPr lang="ru-RU" dirty="0">
              <a:latin typeface="Times New Roman" pitchFamily="18" charset="0"/>
              <a:cs typeface="Times New Roman" pitchFamily="18" charset="0"/>
            </a:rPr>
            <a:t>.</a:t>
          </a:r>
        </a:p>
      </dgm:t>
    </dgm:pt>
    <dgm:pt modelId="{101BA465-EE32-4557-8792-FF0CC5729FDC}" type="parTrans" cxnId="{725DD490-DB11-4997-B693-82C24C2FE62D}">
      <dgm:prSet/>
      <dgm:spPr/>
      <dgm:t>
        <a:bodyPr/>
        <a:lstStyle/>
        <a:p>
          <a:endParaRPr lang="ru-RU"/>
        </a:p>
      </dgm:t>
    </dgm:pt>
    <dgm:pt modelId="{79D058E5-2BDF-488D-BADA-339DD8A8930A}" type="sibTrans" cxnId="{725DD490-DB11-4997-B693-82C24C2FE62D}">
      <dgm:prSet/>
      <dgm:spPr/>
      <dgm:t>
        <a:bodyPr/>
        <a:lstStyle/>
        <a:p>
          <a:endParaRPr lang="ru-RU"/>
        </a:p>
      </dgm:t>
    </dgm:pt>
    <dgm:pt modelId="{7EA64875-B2BA-403D-A8D4-D6EC8F025265}" type="pres">
      <dgm:prSet presAssocID="{458900FC-98D6-483A-88A9-61DE90B5A467}" presName="Name0" presStyleCnt="0">
        <dgm:presLayoutVars>
          <dgm:chMax val="7"/>
          <dgm:dir/>
          <dgm:animLvl val="lvl"/>
          <dgm:resizeHandles val="exact"/>
        </dgm:presLayoutVars>
      </dgm:prSet>
      <dgm:spPr/>
    </dgm:pt>
    <dgm:pt modelId="{14F3062B-1A0F-4A00-B9C9-CF8F24DD7CDE}" type="pres">
      <dgm:prSet presAssocID="{1980D518-66D1-4622-AFBF-5BA3063ED089}" presName="circle1" presStyleLbl="node1" presStyleIdx="0" presStyleCnt="2"/>
      <dgm:spPr/>
    </dgm:pt>
    <dgm:pt modelId="{CE81C84D-B11C-4BDA-A45F-7A3BB478ABD2}" type="pres">
      <dgm:prSet presAssocID="{1980D518-66D1-4622-AFBF-5BA3063ED089}" presName="space" presStyleCnt="0"/>
      <dgm:spPr/>
    </dgm:pt>
    <dgm:pt modelId="{9DC3D51B-62CC-4633-B662-BA336341E2F5}" type="pres">
      <dgm:prSet presAssocID="{1980D518-66D1-4622-AFBF-5BA3063ED089}" presName="rect1" presStyleLbl="alignAcc1" presStyleIdx="0" presStyleCnt="2"/>
      <dgm:spPr/>
    </dgm:pt>
    <dgm:pt modelId="{E47EABCF-C738-4F50-A52D-D65BD3A6759E}" type="pres">
      <dgm:prSet presAssocID="{27F7C51F-090F-41BB-9FD8-DBC9746FA5DF}" presName="vertSpace2" presStyleLbl="node1" presStyleIdx="0" presStyleCnt="2"/>
      <dgm:spPr/>
    </dgm:pt>
    <dgm:pt modelId="{5301E931-77C6-47AC-92E6-1D4570A6010E}" type="pres">
      <dgm:prSet presAssocID="{27F7C51F-090F-41BB-9FD8-DBC9746FA5DF}" presName="circle2" presStyleLbl="node1" presStyleIdx="1" presStyleCnt="2"/>
      <dgm:spPr/>
    </dgm:pt>
    <dgm:pt modelId="{676A0229-5B3C-4BB4-8B5A-F9B871664552}" type="pres">
      <dgm:prSet presAssocID="{27F7C51F-090F-41BB-9FD8-DBC9746FA5DF}" presName="rect2" presStyleLbl="alignAcc1" presStyleIdx="1" presStyleCnt="2"/>
      <dgm:spPr/>
    </dgm:pt>
    <dgm:pt modelId="{7EE63DE3-AB14-4129-B26C-130C8B4742F0}" type="pres">
      <dgm:prSet presAssocID="{1980D518-66D1-4622-AFBF-5BA3063ED089}" presName="rect1ParTxNoCh" presStyleLbl="alignAcc1" presStyleIdx="1" presStyleCnt="2">
        <dgm:presLayoutVars>
          <dgm:chMax val="1"/>
          <dgm:bulletEnabled val="1"/>
        </dgm:presLayoutVars>
      </dgm:prSet>
      <dgm:spPr/>
    </dgm:pt>
    <dgm:pt modelId="{B96EB1AD-FCF3-4948-9BC6-5F46F3D1559C}" type="pres">
      <dgm:prSet presAssocID="{27F7C51F-090F-41BB-9FD8-DBC9746FA5DF}" presName="rect2ParTxNoCh" presStyleLbl="alignAcc1" presStyleIdx="1" presStyleCnt="2">
        <dgm:presLayoutVars>
          <dgm:chMax val="1"/>
          <dgm:bulletEnabled val="1"/>
        </dgm:presLayoutVars>
      </dgm:prSet>
      <dgm:spPr/>
    </dgm:pt>
  </dgm:ptLst>
  <dgm:cxnLst>
    <dgm:cxn modelId="{DEBA7C1D-2100-4028-AF18-3F426503306C}" type="presOf" srcId="{458900FC-98D6-483A-88A9-61DE90B5A467}" destId="{7EA64875-B2BA-403D-A8D4-D6EC8F025265}" srcOrd="0" destOrd="0" presId="urn:microsoft.com/office/officeart/2005/8/layout/target3"/>
    <dgm:cxn modelId="{8B7DF42E-C6F4-4FE9-8C3C-1B3E3027A40B}" type="presOf" srcId="{27F7C51F-090F-41BB-9FD8-DBC9746FA5DF}" destId="{B96EB1AD-FCF3-4948-9BC6-5F46F3D1559C}" srcOrd="1" destOrd="0" presId="urn:microsoft.com/office/officeart/2005/8/layout/target3"/>
    <dgm:cxn modelId="{433F9244-0012-40CB-BF92-086FBA145DA0}" srcId="{458900FC-98D6-483A-88A9-61DE90B5A467}" destId="{1980D518-66D1-4622-AFBF-5BA3063ED089}" srcOrd="0" destOrd="0" parTransId="{E37272B3-90DC-4B61-B1D9-81A15C2827FC}" sibTransId="{5B99D584-B932-477F-B458-CB1455B8C635}"/>
    <dgm:cxn modelId="{21FB8D6A-3712-4980-B990-B3C2E81066C0}" type="presOf" srcId="{1980D518-66D1-4622-AFBF-5BA3063ED089}" destId="{7EE63DE3-AB14-4129-B26C-130C8B4742F0}" srcOrd="1" destOrd="0" presId="urn:microsoft.com/office/officeart/2005/8/layout/target3"/>
    <dgm:cxn modelId="{FA528A75-169E-4C5C-97DA-2DF962EC21C2}" type="presOf" srcId="{1980D518-66D1-4622-AFBF-5BA3063ED089}" destId="{9DC3D51B-62CC-4633-B662-BA336341E2F5}" srcOrd="0" destOrd="0" presId="urn:microsoft.com/office/officeart/2005/8/layout/target3"/>
    <dgm:cxn modelId="{725DD490-DB11-4997-B693-82C24C2FE62D}" srcId="{458900FC-98D6-483A-88A9-61DE90B5A467}" destId="{27F7C51F-090F-41BB-9FD8-DBC9746FA5DF}" srcOrd="1" destOrd="0" parTransId="{101BA465-EE32-4557-8792-FF0CC5729FDC}" sibTransId="{79D058E5-2BDF-488D-BADA-339DD8A8930A}"/>
    <dgm:cxn modelId="{86482699-D019-4CB1-89BA-03FBC53A450A}" type="presOf" srcId="{27F7C51F-090F-41BB-9FD8-DBC9746FA5DF}" destId="{676A0229-5B3C-4BB4-8B5A-F9B871664552}" srcOrd="0" destOrd="0" presId="urn:microsoft.com/office/officeart/2005/8/layout/target3"/>
    <dgm:cxn modelId="{4E99FEB0-8BED-454A-9F84-A885AE532A63}" type="presParOf" srcId="{7EA64875-B2BA-403D-A8D4-D6EC8F025265}" destId="{14F3062B-1A0F-4A00-B9C9-CF8F24DD7CDE}" srcOrd="0" destOrd="0" presId="urn:microsoft.com/office/officeart/2005/8/layout/target3"/>
    <dgm:cxn modelId="{CE646850-C813-4348-B964-A7A07F2CC68F}" type="presParOf" srcId="{7EA64875-B2BA-403D-A8D4-D6EC8F025265}" destId="{CE81C84D-B11C-4BDA-A45F-7A3BB478ABD2}" srcOrd="1" destOrd="0" presId="urn:microsoft.com/office/officeart/2005/8/layout/target3"/>
    <dgm:cxn modelId="{684C2851-AF0C-4DBA-B8FC-12B2B47B817D}" type="presParOf" srcId="{7EA64875-B2BA-403D-A8D4-D6EC8F025265}" destId="{9DC3D51B-62CC-4633-B662-BA336341E2F5}" srcOrd="2" destOrd="0" presId="urn:microsoft.com/office/officeart/2005/8/layout/target3"/>
    <dgm:cxn modelId="{5893417E-0BF4-49D0-BCB9-4551CA144BC9}" type="presParOf" srcId="{7EA64875-B2BA-403D-A8D4-D6EC8F025265}" destId="{E47EABCF-C738-4F50-A52D-D65BD3A6759E}" srcOrd="3" destOrd="0" presId="urn:microsoft.com/office/officeart/2005/8/layout/target3"/>
    <dgm:cxn modelId="{7E839458-34C1-4538-81BA-DD331AD2F720}" type="presParOf" srcId="{7EA64875-B2BA-403D-A8D4-D6EC8F025265}" destId="{5301E931-77C6-47AC-92E6-1D4570A6010E}" srcOrd="4" destOrd="0" presId="urn:microsoft.com/office/officeart/2005/8/layout/target3"/>
    <dgm:cxn modelId="{06587EDB-6508-47F1-8113-1DB7D3FF9477}" type="presParOf" srcId="{7EA64875-B2BA-403D-A8D4-D6EC8F025265}" destId="{676A0229-5B3C-4BB4-8B5A-F9B871664552}" srcOrd="5" destOrd="0" presId="urn:microsoft.com/office/officeart/2005/8/layout/target3"/>
    <dgm:cxn modelId="{F50CEEDE-0B2B-4068-A0DD-4B3865E52B38}" type="presParOf" srcId="{7EA64875-B2BA-403D-A8D4-D6EC8F025265}" destId="{7EE63DE3-AB14-4129-B26C-130C8B4742F0}" srcOrd="6" destOrd="0" presId="urn:microsoft.com/office/officeart/2005/8/layout/target3"/>
    <dgm:cxn modelId="{69C75EFD-E124-4175-A563-A717F5FE26B6}" type="presParOf" srcId="{7EA64875-B2BA-403D-A8D4-D6EC8F025265}" destId="{B96EB1AD-FCF3-4948-9BC6-5F46F3D1559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64C0E0-A130-4F88-9B4E-9E2334D84290}" type="doc">
      <dgm:prSet loTypeId="urn:microsoft.com/office/officeart/2005/8/layout/vProcess5" loCatId="process" qsTypeId="urn:microsoft.com/office/officeart/2005/8/quickstyle/simple4" qsCatId="simple" csTypeId="urn:microsoft.com/office/officeart/2005/8/colors/accent1_2" csCatId="accent1"/>
      <dgm:spPr/>
      <dgm:t>
        <a:bodyPr/>
        <a:lstStyle/>
        <a:p>
          <a:endParaRPr lang="en-US"/>
        </a:p>
      </dgm:t>
    </dgm:pt>
    <dgm:pt modelId="{71F6B8BC-E750-4E24-BDBE-33CFAD5D1CBD}">
      <dgm:prSet/>
      <dgm:spPr/>
      <dgm:t>
        <a:bodyPr/>
        <a:lstStyle/>
        <a:p>
          <a:r>
            <a:rPr lang="uk-UA" dirty="0"/>
            <a:t>Відносини між Україною та Європейським Союзом були започатковані в грудні 1991 року, коли Міністр закордонних справ Нідерландів, як представник головуючої в ЄС країни, у своєму листі від імені Євросоюзу офіційно визнав незалежність України.</a:t>
          </a:r>
          <a:endParaRPr lang="en-US" dirty="0"/>
        </a:p>
      </dgm:t>
    </dgm:pt>
    <dgm:pt modelId="{335565A5-62C9-4F8C-87BA-90FD7371F355}" type="parTrans" cxnId="{79387F6C-3071-4C37-9AB8-677E76704696}">
      <dgm:prSet/>
      <dgm:spPr/>
      <dgm:t>
        <a:bodyPr/>
        <a:lstStyle/>
        <a:p>
          <a:endParaRPr lang="en-US"/>
        </a:p>
      </dgm:t>
    </dgm:pt>
    <dgm:pt modelId="{A8476AE6-9CDC-4D78-BB99-911DB5436FA3}" type="sibTrans" cxnId="{79387F6C-3071-4C37-9AB8-677E76704696}">
      <dgm:prSet/>
      <dgm:spPr/>
      <dgm:t>
        <a:bodyPr/>
        <a:lstStyle/>
        <a:p>
          <a:endParaRPr lang="en-US"/>
        </a:p>
      </dgm:t>
    </dgm:pt>
    <dgm:pt modelId="{7FFB2326-3078-4ECC-AEEA-3FBA026151C2}">
      <dgm:prSet/>
      <dgm:spPr/>
      <dgm:t>
        <a:bodyPr/>
        <a:lstStyle/>
        <a:p>
          <a:r>
            <a:rPr lang="uk-UA"/>
            <a:t>Політика України щодо розбудови відносин з Європейським Союзом впроваджується на основі Закону України від 1 липня 2010 року «Про засади внутрішньої і зовнішньої політики». </a:t>
          </a:r>
          <a:endParaRPr lang="en-US"/>
        </a:p>
      </dgm:t>
    </dgm:pt>
    <dgm:pt modelId="{F026AAB3-9E4B-4ABA-A286-CA3CC293A7F1}" type="parTrans" cxnId="{ECFF625F-1706-4CA1-9AD6-F01C384D680A}">
      <dgm:prSet/>
      <dgm:spPr/>
      <dgm:t>
        <a:bodyPr/>
        <a:lstStyle/>
        <a:p>
          <a:endParaRPr lang="en-US"/>
        </a:p>
      </dgm:t>
    </dgm:pt>
    <dgm:pt modelId="{49C75809-7406-4519-8E16-5A3A5B0F503E}" type="sibTrans" cxnId="{ECFF625F-1706-4CA1-9AD6-F01C384D680A}">
      <dgm:prSet/>
      <dgm:spPr/>
      <dgm:t>
        <a:bodyPr/>
        <a:lstStyle/>
        <a:p>
          <a:endParaRPr lang="en-US"/>
        </a:p>
      </dgm:t>
    </dgm:pt>
    <dgm:pt modelId="{3646D6F0-7900-4E8D-B808-68BD5F423FDC}">
      <dgm:prSet/>
      <dgm:spPr/>
      <dgm:t>
        <a:bodyPr/>
        <a:lstStyle/>
        <a:p>
          <a:r>
            <a:rPr lang="uk-UA"/>
            <a:t>Відповідно до статті 11 Закону однією з основоположних засад зовнішньої політики України є «</a:t>
          </a:r>
          <a:r>
            <a:rPr lang="uk-UA" b="1"/>
            <a:t>забезпечення інтеграції України в європейський політичний, економічний, правовий простір з метою набуття членства в ЄС</a:t>
          </a:r>
          <a:r>
            <a:rPr lang="uk-UA"/>
            <a:t>».</a:t>
          </a:r>
          <a:endParaRPr lang="en-US"/>
        </a:p>
      </dgm:t>
    </dgm:pt>
    <dgm:pt modelId="{1DA5C5DA-7197-45E9-9AFE-1E66F7D41548}" type="parTrans" cxnId="{477AFF38-60C6-4C80-8FDF-733E62FE10C9}">
      <dgm:prSet/>
      <dgm:spPr/>
      <dgm:t>
        <a:bodyPr/>
        <a:lstStyle/>
        <a:p>
          <a:endParaRPr lang="en-US"/>
        </a:p>
      </dgm:t>
    </dgm:pt>
    <dgm:pt modelId="{36AC0720-E570-43DA-8984-6E95EF16F462}" type="sibTrans" cxnId="{477AFF38-60C6-4C80-8FDF-733E62FE10C9}">
      <dgm:prSet/>
      <dgm:spPr/>
      <dgm:t>
        <a:bodyPr/>
        <a:lstStyle/>
        <a:p>
          <a:endParaRPr lang="en-US"/>
        </a:p>
      </dgm:t>
    </dgm:pt>
    <dgm:pt modelId="{246C2F3E-1D74-44ED-B5D6-79E55701788D}" type="pres">
      <dgm:prSet presAssocID="{2C64C0E0-A130-4F88-9B4E-9E2334D84290}" presName="outerComposite" presStyleCnt="0">
        <dgm:presLayoutVars>
          <dgm:chMax val="5"/>
          <dgm:dir/>
          <dgm:resizeHandles val="exact"/>
        </dgm:presLayoutVars>
      </dgm:prSet>
      <dgm:spPr/>
    </dgm:pt>
    <dgm:pt modelId="{F00E28A4-DDDC-4D7D-AB62-630B34EB478E}" type="pres">
      <dgm:prSet presAssocID="{2C64C0E0-A130-4F88-9B4E-9E2334D84290}" presName="dummyMaxCanvas" presStyleCnt="0">
        <dgm:presLayoutVars/>
      </dgm:prSet>
      <dgm:spPr/>
    </dgm:pt>
    <dgm:pt modelId="{5AA3537F-2481-4363-9A19-0DA857CF88C8}" type="pres">
      <dgm:prSet presAssocID="{2C64C0E0-A130-4F88-9B4E-9E2334D84290}" presName="ThreeNodes_1" presStyleLbl="node1" presStyleIdx="0" presStyleCnt="3">
        <dgm:presLayoutVars>
          <dgm:bulletEnabled val="1"/>
        </dgm:presLayoutVars>
      </dgm:prSet>
      <dgm:spPr/>
    </dgm:pt>
    <dgm:pt modelId="{ED2B3C95-AD39-4DC0-9040-59E0B213C56D}" type="pres">
      <dgm:prSet presAssocID="{2C64C0E0-A130-4F88-9B4E-9E2334D84290}" presName="ThreeNodes_2" presStyleLbl="node1" presStyleIdx="1" presStyleCnt="3">
        <dgm:presLayoutVars>
          <dgm:bulletEnabled val="1"/>
        </dgm:presLayoutVars>
      </dgm:prSet>
      <dgm:spPr/>
    </dgm:pt>
    <dgm:pt modelId="{DC332CD0-C746-4281-AAA4-8EDCA42F48B9}" type="pres">
      <dgm:prSet presAssocID="{2C64C0E0-A130-4F88-9B4E-9E2334D84290}" presName="ThreeNodes_3" presStyleLbl="node1" presStyleIdx="2" presStyleCnt="3">
        <dgm:presLayoutVars>
          <dgm:bulletEnabled val="1"/>
        </dgm:presLayoutVars>
      </dgm:prSet>
      <dgm:spPr/>
    </dgm:pt>
    <dgm:pt modelId="{07D29759-D79F-4805-92EC-E41976719DB0}" type="pres">
      <dgm:prSet presAssocID="{2C64C0E0-A130-4F88-9B4E-9E2334D84290}" presName="ThreeConn_1-2" presStyleLbl="fgAccFollowNode1" presStyleIdx="0" presStyleCnt="2">
        <dgm:presLayoutVars>
          <dgm:bulletEnabled val="1"/>
        </dgm:presLayoutVars>
      </dgm:prSet>
      <dgm:spPr/>
    </dgm:pt>
    <dgm:pt modelId="{862CFD3A-2627-4FF1-960F-B78A78928707}" type="pres">
      <dgm:prSet presAssocID="{2C64C0E0-A130-4F88-9B4E-9E2334D84290}" presName="ThreeConn_2-3" presStyleLbl="fgAccFollowNode1" presStyleIdx="1" presStyleCnt="2">
        <dgm:presLayoutVars>
          <dgm:bulletEnabled val="1"/>
        </dgm:presLayoutVars>
      </dgm:prSet>
      <dgm:spPr/>
    </dgm:pt>
    <dgm:pt modelId="{A930B5DF-044F-4ED5-84A0-8327D2872A85}" type="pres">
      <dgm:prSet presAssocID="{2C64C0E0-A130-4F88-9B4E-9E2334D84290}" presName="ThreeNodes_1_text" presStyleLbl="node1" presStyleIdx="2" presStyleCnt="3">
        <dgm:presLayoutVars>
          <dgm:bulletEnabled val="1"/>
        </dgm:presLayoutVars>
      </dgm:prSet>
      <dgm:spPr/>
    </dgm:pt>
    <dgm:pt modelId="{1D0858AC-306D-4629-B3C9-E301A4F00CB0}" type="pres">
      <dgm:prSet presAssocID="{2C64C0E0-A130-4F88-9B4E-9E2334D84290}" presName="ThreeNodes_2_text" presStyleLbl="node1" presStyleIdx="2" presStyleCnt="3">
        <dgm:presLayoutVars>
          <dgm:bulletEnabled val="1"/>
        </dgm:presLayoutVars>
      </dgm:prSet>
      <dgm:spPr/>
    </dgm:pt>
    <dgm:pt modelId="{95F359A8-41BF-476E-8705-A9998B404E46}" type="pres">
      <dgm:prSet presAssocID="{2C64C0E0-A130-4F88-9B4E-9E2334D84290}" presName="ThreeNodes_3_text" presStyleLbl="node1" presStyleIdx="2" presStyleCnt="3">
        <dgm:presLayoutVars>
          <dgm:bulletEnabled val="1"/>
        </dgm:presLayoutVars>
      </dgm:prSet>
      <dgm:spPr/>
    </dgm:pt>
  </dgm:ptLst>
  <dgm:cxnLst>
    <dgm:cxn modelId="{8FCF170C-19BA-44D4-A95F-282AF02848A2}" type="presOf" srcId="{A8476AE6-9CDC-4D78-BB99-911DB5436FA3}" destId="{07D29759-D79F-4805-92EC-E41976719DB0}" srcOrd="0" destOrd="0" presId="urn:microsoft.com/office/officeart/2005/8/layout/vProcess5"/>
    <dgm:cxn modelId="{1919C314-896F-4C0E-AD0C-D6F60311E97B}" type="presOf" srcId="{49C75809-7406-4519-8E16-5A3A5B0F503E}" destId="{862CFD3A-2627-4FF1-960F-B78A78928707}" srcOrd="0" destOrd="0" presId="urn:microsoft.com/office/officeart/2005/8/layout/vProcess5"/>
    <dgm:cxn modelId="{8661901A-6B4E-42D6-8559-8984DA5A8A02}" type="presOf" srcId="{3646D6F0-7900-4E8D-B808-68BD5F423FDC}" destId="{DC332CD0-C746-4281-AAA4-8EDCA42F48B9}" srcOrd="0" destOrd="0" presId="urn:microsoft.com/office/officeart/2005/8/layout/vProcess5"/>
    <dgm:cxn modelId="{477AFF38-60C6-4C80-8FDF-733E62FE10C9}" srcId="{2C64C0E0-A130-4F88-9B4E-9E2334D84290}" destId="{3646D6F0-7900-4E8D-B808-68BD5F423FDC}" srcOrd="2" destOrd="0" parTransId="{1DA5C5DA-7197-45E9-9AFE-1E66F7D41548}" sibTransId="{36AC0720-E570-43DA-8984-6E95EF16F462}"/>
    <dgm:cxn modelId="{ECFF625F-1706-4CA1-9AD6-F01C384D680A}" srcId="{2C64C0E0-A130-4F88-9B4E-9E2334D84290}" destId="{7FFB2326-3078-4ECC-AEEA-3FBA026151C2}" srcOrd="1" destOrd="0" parTransId="{F026AAB3-9E4B-4ABA-A286-CA3CC293A7F1}" sibTransId="{49C75809-7406-4519-8E16-5A3A5B0F503E}"/>
    <dgm:cxn modelId="{D5C8A65F-7CA0-4E8E-9FBE-FFF7B6DB51F8}" type="presOf" srcId="{7FFB2326-3078-4ECC-AEEA-3FBA026151C2}" destId="{ED2B3C95-AD39-4DC0-9040-59E0B213C56D}" srcOrd="0" destOrd="0" presId="urn:microsoft.com/office/officeart/2005/8/layout/vProcess5"/>
    <dgm:cxn modelId="{79387F6C-3071-4C37-9AB8-677E76704696}" srcId="{2C64C0E0-A130-4F88-9B4E-9E2334D84290}" destId="{71F6B8BC-E750-4E24-BDBE-33CFAD5D1CBD}" srcOrd="0" destOrd="0" parTransId="{335565A5-62C9-4F8C-87BA-90FD7371F355}" sibTransId="{A8476AE6-9CDC-4D78-BB99-911DB5436FA3}"/>
    <dgm:cxn modelId="{AD36EA7E-CA08-451A-A6DC-84BE208113E6}" type="presOf" srcId="{71F6B8BC-E750-4E24-BDBE-33CFAD5D1CBD}" destId="{5AA3537F-2481-4363-9A19-0DA857CF88C8}" srcOrd="0" destOrd="0" presId="urn:microsoft.com/office/officeart/2005/8/layout/vProcess5"/>
    <dgm:cxn modelId="{F3EDAFAF-C6B5-40FF-8A12-707D22532CBE}" type="presOf" srcId="{7FFB2326-3078-4ECC-AEEA-3FBA026151C2}" destId="{1D0858AC-306D-4629-B3C9-E301A4F00CB0}" srcOrd="1" destOrd="0" presId="urn:microsoft.com/office/officeart/2005/8/layout/vProcess5"/>
    <dgm:cxn modelId="{76C1FFC8-5D73-40C0-99DB-571981B1BAEC}" type="presOf" srcId="{71F6B8BC-E750-4E24-BDBE-33CFAD5D1CBD}" destId="{A930B5DF-044F-4ED5-84A0-8327D2872A85}" srcOrd="1" destOrd="0" presId="urn:microsoft.com/office/officeart/2005/8/layout/vProcess5"/>
    <dgm:cxn modelId="{B919DAD6-6486-41A2-942D-B425B3FB3439}" type="presOf" srcId="{2C64C0E0-A130-4F88-9B4E-9E2334D84290}" destId="{246C2F3E-1D74-44ED-B5D6-79E55701788D}" srcOrd="0" destOrd="0" presId="urn:microsoft.com/office/officeart/2005/8/layout/vProcess5"/>
    <dgm:cxn modelId="{80DB9FFF-3CBC-476D-A85B-B5027FA7B01C}" type="presOf" srcId="{3646D6F0-7900-4E8D-B808-68BD5F423FDC}" destId="{95F359A8-41BF-476E-8705-A9998B404E46}" srcOrd="1" destOrd="0" presId="urn:microsoft.com/office/officeart/2005/8/layout/vProcess5"/>
    <dgm:cxn modelId="{7009112B-9654-4AA4-A337-61B4B3650E41}" type="presParOf" srcId="{246C2F3E-1D74-44ED-B5D6-79E55701788D}" destId="{F00E28A4-DDDC-4D7D-AB62-630B34EB478E}" srcOrd="0" destOrd="0" presId="urn:microsoft.com/office/officeart/2005/8/layout/vProcess5"/>
    <dgm:cxn modelId="{39831315-A90F-4ACD-B011-06F14ED99B4F}" type="presParOf" srcId="{246C2F3E-1D74-44ED-B5D6-79E55701788D}" destId="{5AA3537F-2481-4363-9A19-0DA857CF88C8}" srcOrd="1" destOrd="0" presId="urn:microsoft.com/office/officeart/2005/8/layout/vProcess5"/>
    <dgm:cxn modelId="{C03A9DBA-0641-4980-B845-7898C4262365}" type="presParOf" srcId="{246C2F3E-1D74-44ED-B5D6-79E55701788D}" destId="{ED2B3C95-AD39-4DC0-9040-59E0B213C56D}" srcOrd="2" destOrd="0" presId="urn:microsoft.com/office/officeart/2005/8/layout/vProcess5"/>
    <dgm:cxn modelId="{79830B54-7D65-46F1-8052-9AD08408F47D}" type="presParOf" srcId="{246C2F3E-1D74-44ED-B5D6-79E55701788D}" destId="{DC332CD0-C746-4281-AAA4-8EDCA42F48B9}" srcOrd="3" destOrd="0" presId="urn:microsoft.com/office/officeart/2005/8/layout/vProcess5"/>
    <dgm:cxn modelId="{7D80CB4B-C8E5-42BB-A20D-B42FCF279ADD}" type="presParOf" srcId="{246C2F3E-1D74-44ED-B5D6-79E55701788D}" destId="{07D29759-D79F-4805-92EC-E41976719DB0}" srcOrd="4" destOrd="0" presId="urn:microsoft.com/office/officeart/2005/8/layout/vProcess5"/>
    <dgm:cxn modelId="{CAE4CC23-38B1-4495-A689-E8F9D02F9490}" type="presParOf" srcId="{246C2F3E-1D74-44ED-B5D6-79E55701788D}" destId="{862CFD3A-2627-4FF1-960F-B78A78928707}" srcOrd="5" destOrd="0" presId="urn:microsoft.com/office/officeart/2005/8/layout/vProcess5"/>
    <dgm:cxn modelId="{5DBD9929-A7FF-4A89-BBDB-B777B7796750}" type="presParOf" srcId="{246C2F3E-1D74-44ED-B5D6-79E55701788D}" destId="{A930B5DF-044F-4ED5-84A0-8327D2872A85}" srcOrd="6" destOrd="0" presId="urn:microsoft.com/office/officeart/2005/8/layout/vProcess5"/>
    <dgm:cxn modelId="{ACD32E97-4FFB-4D03-A3B1-ABB60744AC2C}" type="presParOf" srcId="{246C2F3E-1D74-44ED-B5D6-79E55701788D}" destId="{1D0858AC-306D-4629-B3C9-E301A4F00CB0}" srcOrd="7" destOrd="0" presId="urn:microsoft.com/office/officeart/2005/8/layout/vProcess5"/>
    <dgm:cxn modelId="{8E0072DD-48F9-4077-A376-152F9DD95045}" type="presParOf" srcId="{246C2F3E-1D74-44ED-B5D6-79E55701788D}" destId="{95F359A8-41BF-476E-8705-A9998B404E46}"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2972C35-FFDC-4CE3-837A-5A367E64C064}"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ru-RU"/>
        </a:p>
      </dgm:t>
    </dgm:pt>
    <dgm:pt modelId="{FF48A8D9-7EA8-4CB8-B566-815022E6893B}">
      <dgm:prSet/>
      <dgm:spPr/>
      <dgm:t>
        <a:bodyPr/>
        <a:lstStyle/>
        <a:p>
          <a:pPr rtl="0"/>
          <a:r>
            <a:rPr lang="uk-UA" noProof="0" dirty="0">
              <a:latin typeface="Times New Roman" pitchFamily="18" charset="0"/>
              <a:cs typeface="Times New Roman" pitchFamily="18" charset="0"/>
            </a:rPr>
            <a:t>Сьогодення </a:t>
          </a:r>
          <a:r>
            <a:rPr lang="uk-UA" b="1" noProof="0" dirty="0">
              <a:latin typeface="Times New Roman" pitchFamily="18" charset="0"/>
              <a:cs typeface="Times New Roman" pitchFamily="18" charset="0"/>
            </a:rPr>
            <a:t>України</a:t>
          </a:r>
          <a:r>
            <a:rPr lang="uk-UA" noProof="0" dirty="0">
              <a:latin typeface="Times New Roman" pitchFamily="18" charset="0"/>
              <a:cs typeface="Times New Roman" pitchFamily="18" charset="0"/>
            </a:rPr>
            <a:t> на шляху адаптації її правової системи до правової системи </a:t>
          </a:r>
          <a:r>
            <a:rPr lang="uk-UA" b="1" noProof="0" dirty="0">
              <a:latin typeface="Times New Roman" pitchFamily="18" charset="0"/>
              <a:cs typeface="Times New Roman" pitchFamily="18" charset="0"/>
            </a:rPr>
            <a:t>Європейського Союзу </a:t>
          </a:r>
          <a:r>
            <a:rPr lang="uk-UA" noProof="0" dirty="0">
              <a:latin typeface="Times New Roman" pitchFamily="18" charset="0"/>
              <a:cs typeface="Times New Roman" pitchFamily="18" charset="0"/>
            </a:rPr>
            <a:t>характеризується широкомасштабними державно-правовими реформами, належним нормативним забезпеченням адаптаційного процесу, відносною інтенсивністю нормотворчої діяльності щодо адаптації законодавства </a:t>
          </a:r>
          <a:r>
            <a:rPr lang="uk-UA" b="1" noProof="0" dirty="0">
              <a:latin typeface="Times New Roman" pitchFamily="18" charset="0"/>
              <a:cs typeface="Times New Roman" pitchFamily="18" charset="0"/>
            </a:rPr>
            <a:t>України</a:t>
          </a:r>
          <a:r>
            <a:rPr lang="uk-UA" noProof="0" dirty="0">
              <a:latin typeface="Times New Roman" pitchFamily="18" charset="0"/>
              <a:cs typeface="Times New Roman" pitchFamily="18" charset="0"/>
            </a:rPr>
            <a:t> до правових приписів </a:t>
          </a:r>
          <a:r>
            <a:rPr lang="uk-UA" b="1" noProof="0" dirty="0">
              <a:latin typeface="Times New Roman" pitchFamily="18" charset="0"/>
              <a:cs typeface="Times New Roman" pitchFamily="18" charset="0"/>
            </a:rPr>
            <a:t>ЄС</a:t>
          </a:r>
          <a:r>
            <a:rPr lang="uk-UA" noProof="0" dirty="0">
              <a:latin typeface="Times New Roman" pitchFamily="18" charset="0"/>
              <a:cs typeface="Times New Roman" pitchFamily="18" charset="0"/>
            </a:rPr>
            <a:t>. Водночас нагальними є проблеми у відпрацюванні механізму реалізації адаптованих правових положень, створенні відповідних умов для належного механізму їх забезпечення, з тим, щоб адаптація </a:t>
          </a:r>
          <a:r>
            <a:rPr lang="uk-UA" b="1" noProof="0" dirty="0">
              <a:latin typeface="Times New Roman" pitchFamily="18" charset="0"/>
              <a:cs typeface="Times New Roman" pitchFamily="18" charset="0"/>
            </a:rPr>
            <a:t>правової системи України </a:t>
          </a:r>
          <a:r>
            <a:rPr lang="uk-UA" noProof="0" dirty="0">
              <a:latin typeface="Times New Roman" pitchFamily="18" charset="0"/>
              <a:cs typeface="Times New Roman" pitchFamily="18" charset="0"/>
            </a:rPr>
            <a:t>до правової системи </a:t>
          </a:r>
          <a:r>
            <a:rPr lang="uk-UA" b="1" noProof="0" dirty="0">
              <a:latin typeface="Times New Roman" pitchFamily="18" charset="0"/>
              <a:cs typeface="Times New Roman" pitchFamily="18" charset="0"/>
            </a:rPr>
            <a:t>ЄС</a:t>
          </a:r>
          <a:r>
            <a:rPr lang="uk-UA" noProof="0" dirty="0">
              <a:latin typeface="Times New Roman" pitchFamily="18" charset="0"/>
              <a:cs typeface="Times New Roman" pitchFamily="18" charset="0"/>
            </a:rPr>
            <a:t> відбувалася повноцінно та якісно.</a:t>
          </a:r>
        </a:p>
      </dgm:t>
    </dgm:pt>
    <dgm:pt modelId="{7AC514A0-28BE-40A2-B4E2-1086CBB3F6F5}" type="parTrans" cxnId="{1AE0E569-94ED-4111-8B57-685DB8710CC9}">
      <dgm:prSet/>
      <dgm:spPr/>
      <dgm:t>
        <a:bodyPr/>
        <a:lstStyle/>
        <a:p>
          <a:endParaRPr lang="ru-RU"/>
        </a:p>
      </dgm:t>
    </dgm:pt>
    <dgm:pt modelId="{D5263B54-F48B-4DDE-9355-AE58CCE6F2C1}" type="sibTrans" cxnId="{1AE0E569-94ED-4111-8B57-685DB8710CC9}">
      <dgm:prSet/>
      <dgm:spPr/>
      <dgm:t>
        <a:bodyPr/>
        <a:lstStyle/>
        <a:p>
          <a:endParaRPr lang="ru-RU"/>
        </a:p>
      </dgm:t>
    </dgm:pt>
    <dgm:pt modelId="{0682DCBD-4083-4506-B804-FD09CF8FABDC}" type="pres">
      <dgm:prSet presAssocID="{A2972C35-FFDC-4CE3-837A-5A367E64C064}" presName="compositeShape" presStyleCnt="0">
        <dgm:presLayoutVars>
          <dgm:dir/>
          <dgm:resizeHandles/>
        </dgm:presLayoutVars>
      </dgm:prSet>
      <dgm:spPr/>
    </dgm:pt>
    <dgm:pt modelId="{52D74E81-6664-4759-83F5-7C6089DF690B}" type="pres">
      <dgm:prSet presAssocID="{A2972C35-FFDC-4CE3-837A-5A367E64C064}" presName="pyramid" presStyleLbl="node1" presStyleIdx="0" presStyleCnt="1" custScaleX="90673"/>
      <dgm:spPr/>
    </dgm:pt>
    <dgm:pt modelId="{42A0CB38-9A84-4119-A708-7B685B7E1826}" type="pres">
      <dgm:prSet presAssocID="{A2972C35-FFDC-4CE3-837A-5A367E64C064}" presName="theList" presStyleCnt="0"/>
      <dgm:spPr/>
    </dgm:pt>
    <dgm:pt modelId="{97C228B1-4FAE-44C1-93B0-6EB1B1C08DE5}" type="pres">
      <dgm:prSet presAssocID="{FF48A8D9-7EA8-4CB8-B566-815022E6893B}" presName="aNode" presStyleLbl="fgAcc1" presStyleIdx="0" presStyleCnt="1" custScaleX="188027" custScaleY="80635">
        <dgm:presLayoutVars>
          <dgm:bulletEnabled val="1"/>
        </dgm:presLayoutVars>
      </dgm:prSet>
      <dgm:spPr/>
    </dgm:pt>
    <dgm:pt modelId="{53D1CFDC-E06C-4DB7-8007-FBFA90B32962}" type="pres">
      <dgm:prSet presAssocID="{FF48A8D9-7EA8-4CB8-B566-815022E6893B}" presName="aSpace" presStyleCnt="0"/>
      <dgm:spPr/>
    </dgm:pt>
  </dgm:ptLst>
  <dgm:cxnLst>
    <dgm:cxn modelId="{1AE0E569-94ED-4111-8B57-685DB8710CC9}" srcId="{A2972C35-FFDC-4CE3-837A-5A367E64C064}" destId="{FF48A8D9-7EA8-4CB8-B566-815022E6893B}" srcOrd="0" destOrd="0" parTransId="{7AC514A0-28BE-40A2-B4E2-1086CBB3F6F5}" sibTransId="{D5263B54-F48B-4DDE-9355-AE58CCE6F2C1}"/>
    <dgm:cxn modelId="{480E7376-B567-43CD-A3A2-B51C68D6B526}" type="presOf" srcId="{FF48A8D9-7EA8-4CB8-B566-815022E6893B}" destId="{97C228B1-4FAE-44C1-93B0-6EB1B1C08DE5}" srcOrd="0" destOrd="0" presId="urn:microsoft.com/office/officeart/2005/8/layout/pyramid2"/>
    <dgm:cxn modelId="{A31A89A4-EFDB-4101-9FE3-4B5551456532}" type="presOf" srcId="{A2972C35-FFDC-4CE3-837A-5A367E64C064}" destId="{0682DCBD-4083-4506-B804-FD09CF8FABDC}" srcOrd="0" destOrd="0" presId="urn:microsoft.com/office/officeart/2005/8/layout/pyramid2"/>
    <dgm:cxn modelId="{BBD621FB-84F3-472C-9577-54EFB1CDC037}" type="presParOf" srcId="{0682DCBD-4083-4506-B804-FD09CF8FABDC}" destId="{52D74E81-6664-4759-83F5-7C6089DF690B}" srcOrd="0" destOrd="0" presId="urn:microsoft.com/office/officeart/2005/8/layout/pyramid2"/>
    <dgm:cxn modelId="{1E6BBEB2-E107-42EE-BBC4-9DFD57081ADE}" type="presParOf" srcId="{0682DCBD-4083-4506-B804-FD09CF8FABDC}" destId="{42A0CB38-9A84-4119-A708-7B685B7E1826}" srcOrd="1" destOrd="0" presId="urn:microsoft.com/office/officeart/2005/8/layout/pyramid2"/>
    <dgm:cxn modelId="{69C560E7-B8B2-41DF-84CD-7DBD23A7FBE2}" type="presParOf" srcId="{42A0CB38-9A84-4119-A708-7B685B7E1826}" destId="{97C228B1-4FAE-44C1-93B0-6EB1B1C08DE5}" srcOrd="0" destOrd="0" presId="urn:microsoft.com/office/officeart/2005/8/layout/pyramid2"/>
    <dgm:cxn modelId="{D1FD0A37-3BB5-40B8-82FF-A54AA05043E6}" type="presParOf" srcId="{42A0CB38-9A84-4119-A708-7B685B7E1826}" destId="{53D1CFDC-E06C-4DB7-8007-FBFA90B32962}"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E4FCB8D-3DEA-48F6-846F-E88DAC9EF8F3}" type="doc">
      <dgm:prSet loTypeId="urn:microsoft.com/office/officeart/2005/8/layout/vProcess5" loCatId="process" qsTypeId="urn:microsoft.com/office/officeart/2005/8/quickstyle/simple2" qsCatId="simple" csTypeId="urn:microsoft.com/office/officeart/2005/8/colors/colorful2" csCatId="colorful"/>
      <dgm:spPr/>
      <dgm:t>
        <a:bodyPr/>
        <a:lstStyle/>
        <a:p>
          <a:endParaRPr lang="en-US"/>
        </a:p>
      </dgm:t>
    </dgm:pt>
    <dgm:pt modelId="{632FF70F-A71F-45AF-B954-436B448965F2}">
      <dgm:prSet/>
      <dgm:spPr/>
      <dgm:t>
        <a:bodyPr/>
        <a:lstStyle/>
        <a:p>
          <a:r>
            <a:rPr lang="uk-UA" dirty="0"/>
            <a:t>По-перше, це один із способів захиститися від агресії Російської Федерації. Зрозуміло, що разом зі статусом в Україну не прибудуть додаткові танки, гаубиці, літаки. Але власне розуміння того, що Європа та США допомагають не просто якійсь країні, а кандидату в ЄС, може бути вирішальним у зменшенні російського впливу.</a:t>
          </a:r>
          <a:endParaRPr lang="en-US" dirty="0"/>
        </a:p>
      </dgm:t>
    </dgm:pt>
    <dgm:pt modelId="{24EC7377-0A54-4E3F-A8D6-BA551E467F3B}" type="parTrans" cxnId="{C265FFA3-E911-4E2C-A75C-B4C0D8755826}">
      <dgm:prSet/>
      <dgm:spPr/>
      <dgm:t>
        <a:bodyPr/>
        <a:lstStyle/>
        <a:p>
          <a:endParaRPr lang="en-US"/>
        </a:p>
      </dgm:t>
    </dgm:pt>
    <dgm:pt modelId="{EB332374-2C4E-40A4-BB4E-E155D2365E08}" type="sibTrans" cxnId="{C265FFA3-E911-4E2C-A75C-B4C0D8755826}">
      <dgm:prSet/>
      <dgm:spPr/>
      <dgm:t>
        <a:bodyPr/>
        <a:lstStyle/>
        <a:p>
          <a:endParaRPr lang="en-US"/>
        </a:p>
      </dgm:t>
    </dgm:pt>
    <dgm:pt modelId="{DF415968-EE2C-4C95-A863-00EABDBCCAFB}">
      <dgm:prSet/>
      <dgm:spPr/>
      <dgm:t>
        <a:bodyPr/>
        <a:lstStyle/>
        <a:p>
          <a:r>
            <a:rPr lang="uk-UA" dirty="0">
              <a:solidFill>
                <a:schemeClr val="bg2">
                  <a:lumMod val="75000"/>
                </a:schemeClr>
              </a:solidFill>
            </a:rPr>
            <a:t>По-друге, статус кандидата в члени ЄС — це можливість появи інвесторів, вони більше довірятимуть Україні, яка вже пройшла деяку перевірку з боку ЄС.</a:t>
          </a:r>
          <a:endParaRPr lang="en-US" dirty="0">
            <a:solidFill>
              <a:schemeClr val="bg2">
                <a:lumMod val="75000"/>
              </a:schemeClr>
            </a:solidFill>
          </a:endParaRPr>
        </a:p>
      </dgm:t>
    </dgm:pt>
    <dgm:pt modelId="{34927D79-5A00-4D27-9E43-A46DC59763A2}" type="parTrans" cxnId="{C37E5FC7-0BEC-4114-B48B-F8B993901C84}">
      <dgm:prSet/>
      <dgm:spPr/>
      <dgm:t>
        <a:bodyPr/>
        <a:lstStyle/>
        <a:p>
          <a:endParaRPr lang="en-US"/>
        </a:p>
      </dgm:t>
    </dgm:pt>
    <dgm:pt modelId="{5C2FA5EC-D4EA-4949-8D33-32B9E5E00DF5}" type="sibTrans" cxnId="{C37E5FC7-0BEC-4114-B48B-F8B993901C84}">
      <dgm:prSet/>
      <dgm:spPr/>
      <dgm:t>
        <a:bodyPr/>
        <a:lstStyle/>
        <a:p>
          <a:endParaRPr lang="en-US"/>
        </a:p>
      </dgm:t>
    </dgm:pt>
    <dgm:pt modelId="{04832E93-7B64-434A-B541-2BB16E081F06}">
      <dgm:prSet/>
      <dgm:spPr/>
      <dgm:t>
        <a:bodyPr/>
        <a:lstStyle/>
        <a:p>
          <a:r>
            <a:rPr lang="uk-UA" dirty="0">
              <a:solidFill>
                <a:schemeClr val="bg2">
                  <a:lumMod val="75000"/>
                </a:schemeClr>
              </a:solidFill>
            </a:rPr>
            <a:t>По-третє, це потенціал отримати додаткові європейські кошти. Думка про те, що </a:t>
          </a:r>
          <a:r>
            <a:rPr lang="uk-UA" dirty="0" err="1">
              <a:solidFill>
                <a:schemeClr val="bg2">
                  <a:lumMod val="75000"/>
                </a:schemeClr>
              </a:solidFill>
            </a:rPr>
            <a:t>кандидатство</a:t>
          </a:r>
          <a:r>
            <a:rPr lang="uk-UA" dirty="0">
              <a:solidFill>
                <a:schemeClr val="bg2">
                  <a:lumMod val="75000"/>
                </a:schemeClr>
              </a:solidFill>
            </a:rPr>
            <a:t> України в Європі нічого не варте, помилкова. Справа в тому, що в бюджеті ЄС є стаття видатків для країн-кандидатів. Кошти допомагають їм адаптуватися до нових умов, якщо Україна отримає статус кандидата в ЄС, їй надаватимуться як гранти, інвестиції або технічна допомога.</a:t>
          </a:r>
          <a:endParaRPr lang="en-US" dirty="0">
            <a:solidFill>
              <a:schemeClr val="bg2">
                <a:lumMod val="75000"/>
              </a:schemeClr>
            </a:solidFill>
          </a:endParaRPr>
        </a:p>
      </dgm:t>
    </dgm:pt>
    <dgm:pt modelId="{7DB78AC4-697C-44AD-B442-F6323FCDC424}" type="parTrans" cxnId="{79074ABE-3ED8-4ACF-B893-FA0A0165BE16}">
      <dgm:prSet/>
      <dgm:spPr/>
      <dgm:t>
        <a:bodyPr/>
        <a:lstStyle/>
        <a:p>
          <a:endParaRPr lang="en-US"/>
        </a:p>
      </dgm:t>
    </dgm:pt>
    <dgm:pt modelId="{AC9AED2A-C84D-423B-8259-72F52EEBF351}" type="sibTrans" cxnId="{79074ABE-3ED8-4ACF-B893-FA0A0165BE16}">
      <dgm:prSet/>
      <dgm:spPr/>
      <dgm:t>
        <a:bodyPr/>
        <a:lstStyle/>
        <a:p>
          <a:endParaRPr lang="en-US"/>
        </a:p>
      </dgm:t>
    </dgm:pt>
    <dgm:pt modelId="{9DD24755-BC97-479B-B4AA-8D95200B0420}" type="pres">
      <dgm:prSet presAssocID="{BE4FCB8D-3DEA-48F6-846F-E88DAC9EF8F3}" presName="outerComposite" presStyleCnt="0">
        <dgm:presLayoutVars>
          <dgm:chMax val="5"/>
          <dgm:dir/>
          <dgm:resizeHandles val="exact"/>
        </dgm:presLayoutVars>
      </dgm:prSet>
      <dgm:spPr/>
    </dgm:pt>
    <dgm:pt modelId="{6C057EB1-E5C0-4CED-865A-A2E90EED1897}" type="pres">
      <dgm:prSet presAssocID="{BE4FCB8D-3DEA-48F6-846F-E88DAC9EF8F3}" presName="dummyMaxCanvas" presStyleCnt="0">
        <dgm:presLayoutVars/>
      </dgm:prSet>
      <dgm:spPr/>
    </dgm:pt>
    <dgm:pt modelId="{73BB0B4B-5D1A-4785-BDC6-B4FB0AC11F6F}" type="pres">
      <dgm:prSet presAssocID="{BE4FCB8D-3DEA-48F6-846F-E88DAC9EF8F3}" presName="ThreeNodes_1" presStyleLbl="node1" presStyleIdx="0" presStyleCnt="3">
        <dgm:presLayoutVars>
          <dgm:bulletEnabled val="1"/>
        </dgm:presLayoutVars>
      </dgm:prSet>
      <dgm:spPr/>
    </dgm:pt>
    <dgm:pt modelId="{9BFC08A0-D8E3-42A0-9B08-1EC0CD42D09D}" type="pres">
      <dgm:prSet presAssocID="{BE4FCB8D-3DEA-48F6-846F-E88DAC9EF8F3}" presName="ThreeNodes_2" presStyleLbl="node1" presStyleIdx="1" presStyleCnt="3">
        <dgm:presLayoutVars>
          <dgm:bulletEnabled val="1"/>
        </dgm:presLayoutVars>
      </dgm:prSet>
      <dgm:spPr/>
    </dgm:pt>
    <dgm:pt modelId="{75E2BF8C-BD7A-4A6D-8922-138EE13C8FAD}" type="pres">
      <dgm:prSet presAssocID="{BE4FCB8D-3DEA-48F6-846F-E88DAC9EF8F3}" presName="ThreeNodes_3" presStyleLbl="node1" presStyleIdx="2" presStyleCnt="3">
        <dgm:presLayoutVars>
          <dgm:bulletEnabled val="1"/>
        </dgm:presLayoutVars>
      </dgm:prSet>
      <dgm:spPr/>
    </dgm:pt>
    <dgm:pt modelId="{F02C95A9-03F8-4FE0-844C-B33C92CB01DD}" type="pres">
      <dgm:prSet presAssocID="{BE4FCB8D-3DEA-48F6-846F-E88DAC9EF8F3}" presName="ThreeConn_1-2" presStyleLbl="fgAccFollowNode1" presStyleIdx="0" presStyleCnt="2">
        <dgm:presLayoutVars>
          <dgm:bulletEnabled val="1"/>
        </dgm:presLayoutVars>
      </dgm:prSet>
      <dgm:spPr/>
    </dgm:pt>
    <dgm:pt modelId="{95FF1CAB-CE4B-40B7-8B25-3980E7BEA14E}" type="pres">
      <dgm:prSet presAssocID="{BE4FCB8D-3DEA-48F6-846F-E88DAC9EF8F3}" presName="ThreeConn_2-3" presStyleLbl="fgAccFollowNode1" presStyleIdx="1" presStyleCnt="2">
        <dgm:presLayoutVars>
          <dgm:bulletEnabled val="1"/>
        </dgm:presLayoutVars>
      </dgm:prSet>
      <dgm:spPr/>
    </dgm:pt>
    <dgm:pt modelId="{7BC314E4-D010-4398-B44E-4693980C2F64}" type="pres">
      <dgm:prSet presAssocID="{BE4FCB8D-3DEA-48F6-846F-E88DAC9EF8F3}" presName="ThreeNodes_1_text" presStyleLbl="node1" presStyleIdx="2" presStyleCnt="3">
        <dgm:presLayoutVars>
          <dgm:bulletEnabled val="1"/>
        </dgm:presLayoutVars>
      </dgm:prSet>
      <dgm:spPr/>
    </dgm:pt>
    <dgm:pt modelId="{C996035D-30B8-4D6A-9CDD-1AC5DCFD365F}" type="pres">
      <dgm:prSet presAssocID="{BE4FCB8D-3DEA-48F6-846F-E88DAC9EF8F3}" presName="ThreeNodes_2_text" presStyleLbl="node1" presStyleIdx="2" presStyleCnt="3">
        <dgm:presLayoutVars>
          <dgm:bulletEnabled val="1"/>
        </dgm:presLayoutVars>
      </dgm:prSet>
      <dgm:spPr/>
    </dgm:pt>
    <dgm:pt modelId="{A0A5A734-2066-4B06-B23D-0049BC62656C}" type="pres">
      <dgm:prSet presAssocID="{BE4FCB8D-3DEA-48F6-846F-E88DAC9EF8F3}" presName="ThreeNodes_3_text" presStyleLbl="node1" presStyleIdx="2" presStyleCnt="3">
        <dgm:presLayoutVars>
          <dgm:bulletEnabled val="1"/>
        </dgm:presLayoutVars>
      </dgm:prSet>
      <dgm:spPr/>
    </dgm:pt>
  </dgm:ptLst>
  <dgm:cxnLst>
    <dgm:cxn modelId="{20F4E025-4731-4D26-BB1B-448776E51802}" type="presOf" srcId="{EB332374-2C4E-40A4-BB4E-E155D2365E08}" destId="{F02C95A9-03F8-4FE0-844C-B33C92CB01DD}" srcOrd="0" destOrd="0" presId="urn:microsoft.com/office/officeart/2005/8/layout/vProcess5"/>
    <dgm:cxn modelId="{4A750B5D-5D6B-460D-82D5-B7C927E7B6BF}" type="presOf" srcId="{04832E93-7B64-434A-B541-2BB16E081F06}" destId="{75E2BF8C-BD7A-4A6D-8922-138EE13C8FAD}" srcOrd="0" destOrd="0" presId="urn:microsoft.com/office/officeart/2005/8/layout/vProcess5"/>
    <dgm:cxn modelId="{189E3B6D-5A53-4B8A-9917-BEFF53A37C6C}" type="presOf" srcId="{632FF70F-A71F-45AF-B954-436B448965F2}" destId="{73BB0B4B-5D1A-4785-BDC6-B4FB0AC11F6F}" srcOrd="0" destOrd="0" presId="urn:microsoft.com/office/officeart/2005/8/layout/vProcess5"/>
    <dgm:cxn modelId="{D5C9714E-0A1A-4B66-8C23-7E590EEDE765}" type="presOf" srcId="{BE4FCB8D-3DEA-48F6-846F-E88DAC9EF8F3}" destId="{9DD24755-BC97-479B-B4AA-8D95200B0420}" srcOrd="0" destOrd="0" presId="urn:microsoft.com/office/officeart/2005/8/layout/vProcess5"/>
    <dgm:cxn modelId="{35477653-EBE0-4E78-81BF-223C2FE43180}" type="presOf" srcId="{DF415968-EE2C-4C95-A863-00EABDBCCAFB}" destId="{9BFC08A0-D8E3-42A0-9B08-1EC0CD42D09D}" srcOrd="0" destOrd="0" presId="urn:microsoft.com/office/officeart/2005/8/layout/vProcess5"/>
    <dgm:cxn modelId="{7CD64D7B-DEE2-49CC-9E5C-3C4B95806088}" type="presOf" srcId="{DF415968-EE2C-4C95-A863-00EABDBCCAFB}" destId="{C996035D-30B8-4D6A-9CDD-1AC5DCFD365F}" srcOrd="1" destOrd="0" presId="urn:microsoft.com/office/officeart/2005/8/layout/vProcess5"/>
    <dgm:cxn modelId="{D90F0490-868F-4BE0-A016-1DEC2FD00857}" type="presOf" srcId="{5C2FA5EC-D4EA-4949-8D33-32B9E5E00DF5}" destId="{95FF1CAB-CE4B-40B7-8B25-3980E7BEA14E}" srcOrd="0" destOrd="0" presId="urn:microsoft.com/office/officeart/2005/8/layout/vProcess5"/>
    <dgm:cxn modelId="{7031419B-4BA3-4D6C-9A22-6DEF9EF9E7E4}" type="presOf" srcId="{04832E93-7B64-434A-B541-2BB16E081F06}" destId="{A0A5A734-2066-4B06-B23D-0049BC62656C}" srcOrd="1" destOrd="0" presId="urn:microsoft.com/office/officeart/2005/8/layout/vProcess5"/>
    <dgm:cxn modelId="{C265FFA3-E911-4E2C-A75C-B4C0D8755826}" srcId="{BE4FCB8D-3DEA-48F6-846F-E88DAC9EF8F3}" destId="{632FF70F-A71F-45AF-B954-436B448965F2}" srcOrd="0" destOrd="0" parTransId="{24EC7377-0A54-4E3F-A8D6-BA551E467F3B}" sibTransId="{EB332374-2C4E-40A4-BB4E-E155D2365E08}"/>
    <dgm:cxn modelId="{79074ABE-3ED8-4ACF-B893-FA0A0165BE16}" srcId="{BE4FCB8D-3DEA-48F6-846F-E88DAC9EF8F3}" destId="{04832E93-7B64-434A-B541-2BB16E081F06}" srcOrd="2" destOrd="0" parTransId="{7DB78AC4-697C-44AD-B442-F6323FCDC424}" sibTransId="{AC9AED2A-C84D-423B-8259-72F52EEBF351}"/>
    <dgm:cxn modelId="{C37E5FC7-0BEC-4114-B48B-F8B993901C84}" srcId="{BE4FCB8D-3DEA-48F6-846F-E88DAC9EF8F3}" destId="{DF415968-EE2C-4C95-A863-00EABDBCCAFB}" srcOrd="1" destOrd="0" parTransId="{34927D79-5A00-4D27-9E43-A46DC59763A2}" sibTransId="{5C2FA5EC-D4EA-4949-8D33-32B9E5E00DF5}"/>
    <dgm:cxn modelId="{496A0DCE-AC3E-403E-9E2A-157DE355710E}" type="presOf" srcId="{632FF70F-A71F-45AF-B954-436B448965F2}" destId="{7BC314E4-D010-4398-B44E-4693980C2F64}" srcOrd="1" destOrd="0" presId="urn:microsoft.com/office/officeart/2005/8/layout/vProcess5"/>
    <dgm:cxn modelId="{281D853D-608C-4A1F-AB74-75A711DBA3F7}" type="presParOf" srcId="{9DD24755-BC97-479B-B4AA-8D95200B0420}" destId="{6C057EB1-E5C0-4CED-865A-A2E90EED1897}" srcOrd="0" destOrd="0" presId="urn:microsoft.com/office/officeart/2005/8/layout/vProcess5"/>
    <dgm:cxn modelId="{B764CD0D-864F-4FC2-B507-84B7F337488B}" type="presParOf" srcId="{9DD24755-BC97-479B-B4AA-8D95200B0420}" destId="{73BB0B4B-5D1A-4785-BDC6-B4FB0AC11F6F}" srcOrd="1" destOrd="0" presId="urn:microsoft.com/office/officeart/2005/8/layout/vProcess5"/>
    <dgm:cxn modelId="{76EC7B9A-0592-46AB-9D23-B3C31AB296DE}" type="presParOf" srcId="{9DD24755-BC97-479B-B4AA-8D95200B0420}" destId="{9BFC08A0-D8E3-42A0-9B08-1EC0CD42D09D}" srcOrd="2" destOrd="0" presId="urn:microsoft.com/office/officeart/2005/8/layout/vProcess5"/>
    <dgm:cxn modelId="{A916C90D-218C-49B9-8793-43267CFF79EA}" type="presParOf" srcId="{9DD24755-BC97-479B-B4AA-8D95200B0420}" destId="{75E2BF8C-BD7A-4A6D-8922-138EE13C8FAD}" srcOrd="3" destOrd="0" presId="urn:microsoft.com/office/officeart/2005/8/layout/vProcess5"/>
    <dgm:cxn modelId="{5F073FE9-88B2-4129-8037-225FB13D589E}" type="presParOf" srcId="{9DD24755-BC97-479B-B4AA-8D95200B0420}" destId="{F02C95A9-03F8-4FE0-844C-B33C92CB01DD}" srcOrd="4" destOrd="0" presId="urn:microsoft.com/office/officeart/2005/8/layout/vProcess5"/>
    <dgm:cxn modelId="{00502CD8-F94A-4093-AF96-05CB5183FC5A}" type="presParOf" srcId="{9DD24755-BC97-479B-B4AA-8D95200B0420}" destId="{95FF1CAB-CE4B-40B7-8B25-3980E7BEA14E}" srcOrd="5" destOrd="0" presId="urn:microsoft.com/office/officeart/2005/8/layout/vProcess5"/>
    <dgm:cxn modelId="{A49586B7-8DEF-445E-9DAF-3ABC9563C783}" type="presParOf" srcId="{9DD24755-BC97-479B-B4AA-8D95200B0420}" destId="{7BC314E4-D010-4398-B44E-4693980C2F64}" srcOrd="6" destOrd="0" presId="urn:microsoft.com/office/officeart/2005/8/layout/vProcess5"/>
    <dgm:cxn modelId="{0FC29074-07E2-40A9-84F0-5BFFCC2D6599}" type="presParOf" srcId="{9DD24755-BC97-479B-B4AA-8D95200B0420}" destId="{C996035D-30B8-4D6A-9CDD-1AC5DCFD365F}" srcOrd="7" destOrd="0" presId="urn:microsoft.com/office/officeart/2005/8/layout/vProcess5"/>
    <dgm:cxn modelId="{7C6FADDD-1A2E-4653-9F31-773D4887D949}" type="presParOf" srcId="{9DD24755-BC97-479B-B4AA-8D95200B0420}" destId="{A0A5A734-2066-4B06-B23D-0049BC62656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161393-39D7-4568-ADF8-954A0C8BE29D}"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uk-UA"/>
        </a:p>
      </dgm:t>
    </dgm:pt>
    <dgm:pt modelId="{F4A0F715-CC5B-4496-827B-D2482B1D910D}">
      <dgm:prSet phldrT="[Текст]" custT="1"/>
      <dgm:spPr/>
      <dgm:t>
        <a:bodyPr/>
        <a:lstStyle/>
        <a:p>
          <a:pPr algn="just"/>
          <a:r>
            <a:rPr lang="uk-UA" sz="1600" dirty="0"/>
            <a:t>Представництво Європейської Комісії в Україні було відкрито в Києві у вересні 1993 року. Із 1 грудня 2009 року (після набуття чинності Лісабонського договору) Представництво Європейської Комісії перетворилося на Представництво ЄС в Україні.</a:t>
          </a:r>
        </a:p>
      </dgm:t>
    </dgm:pt>
    <dgm:pt modelId="{20190062-EC9D-4AD8-8612-E714AA446C51}" type="parTrans" cxnId="{3AEB5CD8-03AA-45D5-9FF6-2D67C6647FA2}">
      <dgm:prSet/>
      <dgm:spPr/>
      <dgm:t>
        <a:bodyPr/>
        <a:lstStyle/>
        <a:p>
          <a:endParaRPr lang="uk-UA"/>
        </a:p>
      </dgm:t>
    </dgm:pt>
    <dgm:pt modelId="{FCB8D0EA-037A-45A8-BBA9-A9881838AD15}" type="sibTrans" cxnId="{3AEB5CD8-03AA-45D5-9FF6-2D67C6647FA2}">
      <dgm:prSet/>
      <dgm:spPr/>
      <dgm:t>
        <a:bodyPr/>
        <a:lstStyle/>
        <a:p>
          <a:endParaRPr lang="uk-UA"/>
        </a:p>
      </dgm:t>
    </dgm:pt>
    <dgm:pt modelId="{EA3AAEEC-A3CE-4597-AAC1-655FB5DDBD7D}">
      <dgm:prSet phldrT="[Текст]" custT="1"/>
      <dgm:spPr/>
      <dgm:t>
        <a:bodyPr/>
        <a:lstStyle/>
        <a:p>
          <a:pPr algn="just"/>
          <a:r>
            <a:rPr lang="uk-UA" sz="1200" dirty="0"/>
            <a:t>Політичний діалог між ЄС та Україною почався 1994 року, коли було підписано Угоду про партнерство та співробітництво (УПС). Цей документ був зосереджений на економічних та соціальних питаннях, а також на необхідності вдосконалення державного управління та гарантування вільної преси та громадянських прав. Структура політичних дискусій була скромною: щорічна зустріч між «трійкою» ЄС та керівництвом України та деякі міжвідомчі консультації. Угода про партнерство та співробітництво 1994 року набула чинності в 1998 році та закінчилась у 2008 році. Перший саміт Україна — ЄС відбувся у вересні 1997 року в Києві. Під час другого саміту у жовтні 1998 року у Відні відносини Україна — ЄС були визначені як «стратегічне та унікальне партнерство», і Україна вперше заявила про своє бажання отримати асоційоване членство в ЄС.</a:t>
          </a:r>
        </a:p>
      </dgm:t>
    </dgm:pt>
    <dgm:pt modelId="{B60AA2AA-0C9B-45C0-908E-CF8E1E1E989B}" type="parTrans" cxnId="{31F924E1-4828-4276-A536-3091B56793CA}">
      <dgm:prSet/>
      <dgm:spPr/>
      <dgm:t>
        <a:bodyPr/>
        <a:lstStyle/>
        <a:p>
          <a:endParaRPr lang="uk-UA"/>
        </a:p>
      </dgm:t>
    </dgm:pt>
    <dgm:pt modelId="{BFE9573F-D156-4D08-A92D-4EA61196D1CF}" type="sibTrans" cxnId="{31F924E1-4828-4276-A536-3091B56793CA}">
      <dgm:prSet/>
      <dgm:spPr/>
      <dgm:t>
        <a:bodyPr/>
        <a:lstStyle/>
        <a:p>
          <a:endParaRPr lang="uk-UA"/>
        </a:p>
      </dgm:t>
    </dgm:pt>
    <dgm:pt modelId="{0B65F576-2C7C-481D-9A27-3B59544078E0}">
      <dgm:prSet custT="1"/>
      <dgm:spPr/>
      <dgm:t>
        <a:bodyPr/>
        <a:lstStyle/>
        <a:p>
          <a:pPr algn="just"/>
          <a:r>
            <a:rPr lang="uk-UA" sz="1600" dirty="0"/>
            <a:t>Прагнення України приєднатися до європейських інституцій бере свій початок з 1994 року, коли уряд заявив, що інтеграція до ЄС є головною метою зовнішньої політики. Насправді тоді мало що було зроблено, оскільки Києву довелося на той час враховувати думку Росії, яка залишалася його основним торговим партнером та постачальником природного газу та викопних енергоносіїв.</a:t>
          </a:r>
        </a:p>
      </dgm:t>
    </dgm:pt>
    <dgm:pt modelId="{19A08712-7EF5-495F-9B97-E8DBA7AEDAC6}" type="parTrans" cxnId="{53DAFADB-4639-4AB0-8841-408955266052}">
      <dgm:prSet/>
      <dgm:spPr/>
      <dgm:t>
        <a:bodyPr/>
        <a:lstStyle/>
        <a:p>
          <a:endParaRPr lang="uk-UA"/>
        </a:p>
      </dgm:t>
    </dgm:pt>
    <dgm:pt modelId="{9179799A-BD30-4110-9177-33A34F535AF5}" type="sibTrans" cxnId="{53DAFADB-4639-4AB0-8841-408955266052}">
      <dgm:prSet/>
      <dgm:spPr/>
      <dgm:t>
        <a:bodyPr/>
        <a:lstStyle/>
        <a:p>
          <a:endParaRPr lang="uk-UA"/>
        </a:p>
      </dgm:t>
    </dgm:pt>
    <dgm:pt modelId="{B9071A1C-207B-4782-95E7-92CB7BE6B7BE}" type="pres">
      <dgm:prSet presAssocID="{22161393-39D7-4568-ADF8-954A0C8BE29D}" presName="outerComposite" presStyleCnt="0">
        <dgm:presLayoutVars>
          <dgm:chMax val="5"/>
          <dgm:dir/>
          <dgm:resizeHandles val="exact"/>
        </dgm:presLayoutVars>
      </dgm:prSet>
      <dgm:spPr/>
    </dgm:pt>
    <dgm:pt modelId="{10F113AF-1179-484E-8838-77FA607D6D86}" type="pres">
      <dgm:prSet presAssocID="{22161393-39D7-4568-ADF8-954A0C8BE29D}" presName="dummyMaxCanvas" presStyleCnt="0">
        <dgm:presLayoutVars/>
      </dgm:prSet>
      <dgm:spPr/>
    </dgm:pt>
    <dgm:pt modelId="{E1687EE4-7DB0-48C9-871A-CFFCA7B6F27C}" type="pres">
      <dgm:prSet presAssocID="{22161393-39D7-4568-ADF8-954A0C8BE29D}" presName="ThreeNodes_1" presStyleLbl="node1" presStyleIdx="0" presStyleCnt="3" custScaleY="98689">
        <dgm:presLayoutVars>
          <dgm:bulletEnabled val="1"/>
        </dgm:presLayoutVars>
      </dgm:prSet>
      <dgm:spPr/>
    </dgm:pt>
    <dgm:pt modelId="{D4F3D251-0441-4FAC-A46F-AF21A56C39E5}" type="pres">
      <dgm:prSet presAssocID="{22161393-39D7-4568-ADF8-954A0C8BE29D}" presName="ThreeNodes_2" presStyleLbl="node1" presStyleIdx="1" presStyleCnt="3">
        <dgm:presLayoutVars>
          <dgm:bulletEnabled val="1"/>
        </dgm:presLayoutVars>
      </dgm:prSet>
      <dgm:spPr/>
    </dgm:pt>
    <dgm:pt modelId="{FF9AD723-7508-4CAC-999B-A7C84FF8A5D5}" type="pres">
      <dgm:prSet presAssocID="{22161393-39D7-4568-ADF8-954A0C8BE29D}" presName="ThreeNodes_3" presStyleLbl="node1" presStyleIdx="2" presStyleCnt="3" custLinFactNeighborX="-19104" custLinFactNeighborY="-1124">
        <dgm:presLayoutVars>
          <dgm:bulletEnabled val="1"/>
        </dgm:presLayoutVars>
      </dgm:prSet>
      <dgm:spPr/>
    </dgm:pt>
    <dgm:pt modelId="{0EC00012-E3C7-44F5-9EA6-581F4172EF60}" type="pres">
      <dgm:prSet presAssocID="{22161393-39D7-4568-ADF8-954A0C8BE29D}" presName="ThreeConn_1-2" presStyleLbl="fgAccFollowNode1" presStyleIdx="0" presStyleCnt="2">
        <dgm:presLayoutVars>
          <dgm:bulletEnabled val="1"/>
        </dgm:presLayoutVars>
      </dgm:prSet>
      <dgm:spPr/>
    </dgm:pt>
    <dgm:pt modelId="{04F642AF-1EA5-4788-92AD-980D8002CF49}" type="pres">
      <dgm:prSet presAssocID="{22161393-39D7-4568-ADF8-954A0C8BE29D}" presName="ThreeConn_2-3" presStyleLbl="fgAccFollowNode1" presStyleIdx="1" presStyleCnt="2" custLinFactNeighborX="-88418" custLinFactNeighborY="16021">
        <dgm:presLayoutVars>
          <dgm:bulletEnabled val="1"/>
        </dgm:presLayoutVars>
      </dgm:prSet>
      <dgm:spPr/>
    </dgm:pt>
    <dgm:pt modelId="{E288E53A-65BA-49D5-936B-4EDBAFE4A109}" type="pres">
      <dgm:prSet presAssocID="{22161393-39D7-4568-ADF8-954A0C8BE29D}" presName="ThreeNodes_1_text" presStyleLbl="node1" presStyleIdx="2" presStyleCnt="3">
        <dgm:presLayoutVars>
          <dgm:bulletEnabled val="1"/>
        </dgm:presLayoutVars>
      </dgm:prSet>
      <dgm:spPr/>
    </dgm:pt>
    <dgm:pt modelId="{1343E306-CE59-4CFF-8E67-E12593398B22}" type="pres">
      <dgm:prSet presAssocID="{22161393-39D7-4568-ADF8-954A0C8BE29D}" presName="ThreeNodes_2_text" presStyleLbl="node1" presStyleIdx="2" presStyleCnt="3">
        <dgm:presLayoutVars>
          <dgm:bulletEnabled val="1"/>
        </dgm:presLayoutVars>
      </dgm:prSet>
      <dgm:spPr/>
    </dgm:pt>
    <dgm:pt modelId="{377874C9-EB27-4D89-8320-71D7D17B15D5}" type="pres">
      <dgm:prSet presAssocID="{22161393-39D7-4568-ADF8-954A0C8BE29D}" presName="ThreeNodes_3_text" presStyleLbl="node1" presStyleIdx="2" presStyleCnt="3">
        <dgm:presLayoutVars>
          <dgm:bulletEnabled val="1"/>
        </dgm:presLayoutVars>
      </dgm:prSet>
      <dgm:spPr/>
    </dgm:pt>
  </dgm:ptLst>
  <dgm:cxnLst>
    <dgm:cxn modelId="{B0F94109-0ECC-4C0E-83FD-95FAF4C5EA06}" type="presOf" srcId="{0B65F576-2C7C-481D-9A27-3B59544078E0}" destId="{D4F3D251-0441-4FAC-A46F-AF21A56C39E5}" srcOrd="0" destOrd="0" presId="urn:microsoft.com/office/officeart/2005/8/layout/vProcess5"/>
    <dgm:cxn modelId="{2937580F-BD85-4940-81A2-A8DCE7C76B86}" type="presOf" srcId="{22161393-39D7-4568-ADF8-954A0C8BE29D}" destId="{B9071A1C-207B-4782-95E7-92CB7BE6B7BE}" srcOrd="0" destOrd="0" presId="urn:microsoft.com/office/officeart/2005/8/layout/vProcess5"/>
    <dgm:cxn modelId="{C002D32F-AEE4-4061-811E-C7A8B1FB967A}" type="presOf" srcId="{FCB8D0EA-037A-45A8-BBA9-A9881838AD15}" destId="{0EC00012-E3C7-44F5-9EA6-581F4172EF60}" srcOrd="0" destOrd="0" presId="urn:microsoft.com/office/officeart/2005/8/layout/vProcess5"/>
    <dgm:cxn modelId="{8DCB8B67-05C9-4B2C-96F9-4F3732586EBE}" type="presOf" srcId="{F4A0F715-CC5B-4496-827B-D2482B1D910D}" destId="{E1687EE4-7DB0-48C9-871A-CFFCA7B6F27C}" srcOrd="0" destOrd="0" presId="urn:microsoft.com/office/officeart/2005/8/layout/vProcess5"/>
    <dgm:cxn modelId="{6D640397-A2FD-419F-966B-E113916F789D}" type="presOf" srcId="{F4A0F715-CC5B-4496-827B-D2482B1D910D}" destId="{E288E53A-65BA-49D5-936B-4EDBAFE4A109}" srcOrd="1" destOrd="0" presId="urn:microsoft.com/office/officeart/2005/8/layout/vProcess5"/>
    <dgm:cxn modelId="{749FD5A1-E7C9-441E-BDB6-585533DAA3ED}" type="presOf" srcId="{EA3AAEEC-A3CE-4597-AAC1-655FB5DDBD7D}" destId="{377874C9-EB27-4D89-8320-71D7D17B15D5}" srcOrd="1" destOrd="0" presId="urn:microsoft.com/office/officeart/2005/8/layout/vProcess5"/>
    <dgm:cxn modelId="{3B900EAB-1884-4167-81D2-25E20865D50D}" type="presOf" srcId="{9179799A-BD30-4110-9177-33A34F535AF5}" destId="{04F642AF-1EA5-4788-92AD-980D8002CF49}" srcOrd="0" destOrd="0" presId="urn:microsoft.com/office/officeart/2005/8/layout/vProcess5"/>
    <dgm:cxn modelId="{A0109DD0-3890-4DCF-9C56-3DB1837F61E8}" type="presOf" srcId="{EA3AAEEC-A3CE-4597-AAC1-655FB5DDBD7D}" destId="{FF9AD723-7508-4CAC-999B-A7C84FF8A5D5}" srcOrd="0" destOrd="0" presId="urn:microsoft.com/office/officeart/2005/8/layout/vProcess5"/>
    <dgm:cxn modelId="{3AEB5CD8-03AA-45D5-9FF6-2D67C6647FA2}" srcId="{22161393-39D7-4568-ADF8-954A0C8BE29D}" destId="{F4A0F715-CC5B-4496-827B-D2482B1D910D}" srcOrd="0" destOrd="0" parTransId="{20190062-EC9D-4AD8-8612-E714AA446C51}" sibTransId="{FCB8D0EA-037A-45A8-BBA9-A9881838AD15}"/>
    <dgm:cxn modelId="{53DAFADB-4639-4AB0-8841-408955266052}" srcId="{22161393-39D7-4568-ADF8-954A0C8BE29D}" destId="{0B65F576-2C7C-481D-9A27-3B59544078E0}" srcOrd="1" destOrd="0" parTransId="{19A08712-7EF5-495F-9B97-E8DBA7AEDAC6}" sibTransId="{9179799A-BD30-4110-9177-33A34F535AF5}"/>
    <dgm:cxn modelId="{31F924E1-4828-4276-A536-3091B56793CA}" srcId="{22161393-39D7-4568-ADF8-954A0C8BE29D}" destId="{EA3AAEEC-A3CE-4597-AAC1-655FB5DDBD7D}" srcOrd="2" destOrd="0" parTransId="{B60AA2AA-0C9B-45C0-908E-CF8E1E1E989B}" sibTransId="{BFE9573F-D156-4D08-A92D-4EA61196D1CF}"/>
    <dgm:cxn modelId="{B20B70FC-FF24-4FEE-B7A8-A01ED64AB30A}" type="presOf" srcId="{0B65F576-2C7C-481D-9A27-3B59544078E0}" destId="{1343E306-CE59-4CFF-8E67-E12593398B22}" srcOrd="1" destOrd="0" presId="urn:microsoft.com/office/officeart/2005/8/layout/vProcess5"/>
    <dgm:cxn modelId="{263EBCA2-ACE1-4DE6-8152-47834EDFDAC1}" type="presParOf" srcId="{B9071A1C-207B-4782-95E7-92CB7BE6B7BE}" destId="{10F113AF-1179-484E-8838-77FA607D6D86}" srcOrd="0" destOrd="0" presId="urn:microsoft.com/office/officeart/2005/8/layout/vProcess5"/>
    <dgm:cxn modelId="{AFE4634A-D20D-4028-B06A-8740ABB80A5C}" type="presParOf" srcId="{B9071A1C-207B-4782-95E7-92CB7BE6B7BE}" destId="{E1687EE4-7DB0-48C9-871A-CFFCA7B6F27C}" srcOrd="1" destOrd="0" presId="urn:microsoft.com/office/officeart/2005/8/layout/vProcess5"/>
    <dgm:cxn modelId="{CCBBCF61-33FD-47CA-8083-603D3D5C6BD4}" type="presParOf" srcId="{B9071A1C-207B-4782-95E7-92CB7BE6B7BE}" destId="{D4F3D251-0441-4FAC-A46F-AF21A56C39E5}" srcOrd="2" destOrd="0" presId="urn:microsoft.com/office/officeart/2005/8/layout/vProcess5"/>
    <dgm:cxn modelId="{07869797-458F-457E-8460-6C97EFCB76CD}" type="presParOf" srcId="{B9071A1C-207B-4782-95E7-92CB7BE6B7BE}" destId="{FF9AD723-7508-4CAC-999B-A7C84FF8A5D5}" srcOrd="3" destOrd="0" presId="urn:microsoft.com/office/officeart/2005/8/layout/vProcess5"/>
    <dgm:cxn modelId="{7FA324F7-6DA3-4144-A830-1075DF019AAD}" type="presParOf" srcId="{B9071A1C-207B-4782-95E7-92CB7BE6B7BE}" destId="{0EC00012-E3C7-44F5-9EA6-581F4172EF60}" srcOrd="4" destOrd="0" presId="urn:microsoft.com/office/officeart/2005/8/layout/vProcess5"/>
    <dgm:cxn modelId="{85E56AB8-86E7-40DD-8082-22C778ABBC95}" type="presParOf" srcId="{B9071A1C-207B-4782-95E7-92CB7BE6B7BE}" destId="{04F642AF-1EA5-4788-92AD-980D8002CF49}" srcOrd="5" destOrd="0" presId="urn:microsoft.com/office/officeart/2005/8/layout/vProcess5"/>
    <dgm:cxn modelId="{93838F63-B10E-4380-A9B4-E8C4D5A72086}" type="presParOf" srcId="{B9071A1C-207B-4782-95E7-92CB7BE6B7BE}" destId="{E288E53A-65BA-49D5-936B-4EDBAFE4A109}" srcOrd="6" destOrd="0" presId="urn:microsoft.com/office/officeart/2005/8/layout/vProcess5"/>
    <dgm:cxn modelId="{61EEAC27-384B-45BF-BF7E-F2532C0DD4BB}" type="presParOf" srcId="{B9071A1C-207B-4782-95E7-92CB7BE6B7BE}" destId="{1343E306-CE59-4CFF-8E67-E12593398B22}" srcOrd="7" destOrd="0" presId="urn:microsoft.com/office/officeart/2005/8/layout/vProcess5"/>
    <dgm:cxn modelId="{7D988DD9-507B-42FA-885F-9EFD1280BE52}" type="presParOf" srcId="{B9071A1C-207B-4782-95E7-92CB7BE6B7BE}" destId="{377874C9-EB27-4D89-8320-71D7D17B15D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D4C423-580A-4293-8919-CACC61C68199}"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uk-UA"/>
        </a:p>
      </dgm:t>
    </dgm:pt>
    <dgm:pt modelId="{DC1D38E0-6441-4C10-95D9-C8F2F8526AA9}">
      <dgm:prSet/>
      <dgm:spPr/>
      <dgm:t>
        <a:bodyPr/>
        <a:lstStyle/>
        <a:p>
          <a:pPr rtl="0"/>
          <a:r>
            <a:rPr lang="uk-UA" dirty="0"/>
            <a:t>«</a:t>
          </a:r>
          <a:r>
            <a:rPr lang="uk-UA" i="1" dirty="0"/>
            <a:t>піклуючись про зміцнення громадянської злагоди на землі України та підтверджуючи </a:t>
          </a:r>
          <a:r>
            <a:rPr lang="uk-UA" i="1" dirty="0">
              <a:highlight>
                <a:srgbClr val="FFFF00"/>
              </a:highlight>
            </a:rPr>
            <a:t>європейську ідентичність </a:t>
          </a:r>
          <a:r>
            <a:rPr lang="uk-UA" i="1" dirty="0"/>
            <a:t>Українського народу і незворотність </a:t>
          </a:r>
          <a:r>
            <a:rPr lang="uk-UA" i="1" dirty="0">
              <a:highlight>
                <a:srgbClr val="FFFF00"/>
              </a:highlight>
            </a:rPr>
            <a:t>європейського</a:t>
          </a:r>
          <a:r>
            <a:rPr lang="uk-UA" i="1" dirty="0"/>
            <a:t> та євроатлантичного курсу України</a:t>
          </a:r>
          <a:r>
            <a:rPr lang="uk-UA" dirty="0"/>
            <a:t>»</a:t>
          </a:r>
        </a:p>
      </dgm:t>
    </dgm:pt>
    <dgm:pt modelId="{AFD6F2F8-56F7-4182-9CC5-ACAD2C54A712}" type="parTrans" cxnId="{32D5668C-174D-4315-BA41-0EABFF4EE196}">
      <dgm:prSet/>
      <dgm:spPr/>
      <dgm:t>
        <a:bodyPr/>
        <a:lstStyle/>
        <a:p>
          <a:endParaRPr lang="uk-UA"/>
        </a:p>
      </dgm:t>
    </dgm:pt>
    <dgm:pt modelId="{BFDAAB29-CB66-4AD9-A49C-5AE86990A7CE}" type="sibTrans" cxnId="{32D5668C-174D-4315-BA41-0EABFF4EE196}">
      <dgm:prSet/>
      <dgm:spPr/>
      <dgm:t>
        <a:bodyPr/>
        <a:lstStyle/>
        <a:p>
          <a:endParaRPr lang="uk-UA"/>
        </a:p>
      </dgm:t>
    </dgm:pt>
    <dgm:pt modelId="{73FC82B9-C858-4941-A1C3-1FB5E00EAED3}" type="pres">
      <dgm:prSet presAssocID="{BAD4C423-580A-4293-8919-CACC61C68199}" presName="Name0" presStyleCnt="0">
        <dgm:presLayoutVars>
          <dgm:dir/>
          <dgm:resizeHandles val="exact"/>
        </dgm:presLayoutVars>
      </dgm:prSet>
      <dgm:spPr/>
    </dgm:pt>
    <dgm:pt modelId="{5D37F67C-D48A-46E1-9143-13326BB12323}" type="pres">
      <dgm:prSet presAssocID="{DC1D38E0-6441-4C10-95D9-C8F2F8526AA9}" presName="node" presStyleLbl="node1" presStyleIdx="0" presStyleCnt="1">
        <dgm:presLayoutVars>
          <dgm:bulletEnabled val="1"/>
        </dgm:presLayoutVars>
      </dgm:prSet>
      <dgm:spPr/>
    </dgm:pt>
  </dgm:ptLst>
  <dgm:cxnLst>
    <dgm:cxn modelId="{32D5668C-174D-4315-BA41-0EABFF4EE196}" srcId="{BAD4C423-580A-4293-8919-CACC61C68199}" destId="{DC1D38E0-6441-4C10-95D9-C8F2F8526AA9}" srcOrd="0" destOrd="0" parTransId="{AFD6F2F8-56F7-4182-9CC5-ACAD2C54A712}" sibTransId="{BFDAAB29-CB66-4AD9-A49C-5AE86990A7CE}"/>
    <dgm:cxn modelId="{CA924DA7-CA78-48DD-9F46-7345726CC996}" type="presOf" srcId="{DC1D38E0-6441-4C10-95D9-C8F2F8526AA9}" destId="{5D37F67C-D48A-46E1-9143-13326BB12323}" srcOrd="0" destOrd="0" presId="urn:microsoft.com/office/officeart/2005/8/layout/process1"/>
    <dgm:cxn modelId="{A52148D2-B657-4E44-8DDA-3966E7B9EEB2}" type="presOf" srcId="{BAD4C423-580A-4293-8919-CACC61C68199}" destId="{73FC82B9-C858-4941-A1C3-1FB5E00EAED3}" srcOrd="0" destOrd="0" presId="urn:microsoft.com/office/officeart/2005/8/layout/process1"/>
    <dgm:cxn modelId="{07D90CBF-CC2C-4972-8904-89442379AF00}" type="presParOf" srcId="{73FC82B9-C858-4941-A1C3-1FB5E00EAED3}" destId="{5D37F67C-D48A-46E1-9143-13326BB12323}"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BEECAC-FF59-4E2B-A112-4E1AEC56F22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22BB1E11-1214-418B-BF26-B8AD4E4DD594}">
      <dgm:prSet/>
      <dgm:spPr/>
      <dgm:t>
        <a:bodyPr/>
        <a:lstStyle/>
        <a:p>
          <a:pPr rtl="0"/>
          <a:r>
            <a:rPr lang="uk-UA" b="1"/>
            <a:t>Угода про асоціацію між Україною та ЄС</a:t>
          </a:r>
          <a:endParaRPr lang="uk-UA"/>
        </a:p>
      </dgm:t>
    </dgm:pt>
    <dgm:pt modelId="{2EB21C85-D4C0-4D36-A35E-B40C1A959038}" type="parTrans" cxnId="{20A2F0DC-A052-4229-AEE4-2785A8C6D347}">
      <dgm:prSet/>
      <dgm:spPr/>
      <dgm:t>
        <a:bodyPr/>
        <a:lstStyle/>
        <a:p>
          <a:endParaRPr lang="uk-UA"/>
        </a:p>
      </dgm:t>
    </dgm:pt>
    <dgm:pt modelId="{70795151-0A36-4BDA-8980-3F4FBC85CD01}" type="sibTrans" cxnId="{20A2F0DC-A052-4229-AEE4-2785A8C6D347}">
      <dgm:prSet/>
      <dgm:spPr/>
      <dgm:t>
        <a:bodyPr/>
        <a:lstStyle/>
        <a:p>
          <a:endParaRPr lang="uk-UA"/>
        </a:p>
      </dgm:t>
    </dgm:pt>
    <dgm:pt modelId="{74E9F186-1603-430D-9B78-83246EC230EA}" type="pres">
      <dgm:prSet presAssocID="{38BEECAC-FF59-4E2B-A112-4E1AEC56F228}" presName="linear" presStyleCnt="0">
        <dgm:presLayoutVars>
          <dgm:animLvl val="lvl"/>
          <dgm:resizeHandles val="exact"/>
        </dgm:presLayoutVars>
      </dgm:prSet>
      <dgm:spPr/>
    </dgm:pt>
    <dgm:pt modelId="{04C67D0F-D327-44DC-BA64-85ED6BF33341}" type="pres">
      <dgm:prSet presAssocID="{22BB1E11-1214-418B-BF26-B8AD4E4DD594}" presName="parentText" presStyleLbl="node1" presStyleIdx="0" presStyleCnt="1">
        <dgm:presLayoutVars>
          <dgm:chMax val="0"/>
          <dgm:bulletEnabled val="1"/>
        </dgm:presLayoutVars>
      </dgm:prSet>
      <dgm:spPr/>
    </dgm:pt>
  </dgm:ptLst>
  <dgm:cxnLst>
    <dgm:cxn modelId="{69F49E25-7BB9-4D17-928A-52BA5299391B}" type="presOf" srcId="{38BEECAC-FF59-4E2B-A112-4E1AEC56F228}" destId="{74E9F186-1603-430D-9B78-83246EC230EA}" srcOrd="0" destOrd="0" presId="urn:microsoft.com/office/officeart/2005/8/layout/vList2"/>
    <dgm:cxn modelId="{A7E177B5-0900-42AB-957B-084E3122AF1C}" type="presOf" srcId="{22BB1E11-1214-418B-BF26-B8AD4E4DD594}" destId="{04C67D0F-D327-44DC-BA64-85ED6BF33341}" srcOrd="0" destOrd="0" presId="urn:microsoft.com/office/officeart/2005/8/layout/vList2"/>
    <dgm:cxn modelId="{20A2F0DC-A052-4229-AEE4-2785A8C6D347}" srcId="{38BEECAC-FF59-4E2B-A112-4E1AEC56F228}" destId="{22BB1E11-1214-418B-BF26-B8AD4E4DD594}" srcOrd="0" destOrd="0" parTransId="{2EB21C85-D4C0-4D36-A35E-B40C1A959038}" sibTransId="{70795151-0A36-4BDA-8980-3F4FBC85CD01}"/>
    <dgm:cxn modelId="{532319D5-78D2-4A1F-B789-B8EFF84C1959}" type="presParOf" srcId="{74E9F186-1603-430D-9B78-83246EC230EA}" destId="{04C67D0F-D327-44DC-BA64-85ED6BF3334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F61881-F35F-4D53-BDA1-1527845D8DF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5A54325F-F0E4-454C-9A53-FB689354E65D}">
      <dgm:prSet/>
      <dgm:spPr/>
      <dgm:t>
        <a:bodyPr/>
        <a:lstStyle/>
        <a:p>
          <a:pPr rtl="0"/>
          <a:r>
            <a:rPr lang="uk-UA" b="1"/>
            <a:t>Співробітництво України та ЄС у сфері юстиції, свободи та безпеки</a:t>
          </a:r>
          <a:endParaRPr lang="uk-UA"/>
        </a:p>
      </dgm:t>
    </dgm:pt>
    <dgm:pt modelId="{E4F1E3E9-A3BD-4BFD-B6C9-0BF6BCCA6F7A}" type="parTrans" cxnId="{836131CA-DE62-419D-BBF7-88FC8A448052}">
      <dgm:prSet/>
      <dgm:spPr/>
      <dgm:t>
        <a:bodyPr/>
        <a:lstStyle/>
        <a:p>
          <a:endParaRPr lang="uk-UA"/>
        </a:p>
      </dgm:t>
    </dgm:pt>
    <dgm:pt modelId="{A5595EBA-AD49-42A4-B957-68320392F78E}" type="sibTrans" cxnId="{836131CA-DE62-419D-BBF7-88FC8A448052}">
      <dgm:prSet/>
      <dgm:spPr/>
      <dgm:t>
        <a:bodyPr/>
        <a:lstStyle/>
        <a:p>
          <a:endParaRPr lang="uk-UA"/>
        </a:p>
      </dgm:t>
    </dgm:pt>
    <dgm:pt modelId="{216FC74D-3856-44AE-9B0A-72AE3140DEA6}" type="pres">
      <dgm:prSet presAssocID="{F6F61881-F35F-4D53-BDA1-1527845D8DF5}" presName="linear" presStyleCnt="0">
        <dgm:presLayoutVars>
          <dgm:animLvl val="lvl"/>
          <dgm:resizeHandles val="exact"/>
        </dgm:presLayoutVars>
      </dgm:prSet>
      <dgm:spPr/>
    </dgm:pt>
    <dgm:pt modelId="{103CCB0A-F6E1-4A41-B0DD-4C32D85D9033}" type="pres">
      <dgm:prSet presAssocID="{5A54325F-F0E4-454C-9A53-FB689354E65D}" presName="parentText" presStyleLbl="node1" presStyleIdx="0" presStyleCnt="1">
        <dgm:presLayoutVars>
          <dgm:chMax val="0"/>
          <dgm:bulletEnabled val="1"/>
        </dgm:presLayoutVars>
      </dgm:prSet>
      <dgm:spPr/>
    </dgm:pt>
  </dgm:ptLst>
  <dgm:cxnLst>
    <dgm:cxn modelId="{862FF694-1867-45B3-AFB0-D873CA62C751}" type="presOf" srcId="{F6F61881-F35F-4D53-BDA1-1527845D8DF5}" destId="{216FC74D-3856-44AE-9B0A-72AE3140DEA6}" srcOrd="0" destOrd="0" presId="urn:microsoft.com/office/officeart/2005/8/layout/vList2"/>
    <dgm:cxn modelId="{836131CA-DE62-419D-BBF7-88FC8A448052}" srcId="{F6F61881-F35F-4D53-BDA1-1527845D8DF5}" destId="{5A54325F-F0E4-454C-9A53-FB689354E65D}" srcOrd="0" destOrd="0" parTransId="{E4F1E3E9-A3BD-4BFD-B6C9-0BF6BCCA6F7A}" sibTransId="{A5595EBA-AD49-42A4-B957-68320392F78E}"/>
    <dgm:cxn modelId="{2A90C9F8-0200-4550-B4D1-0BAA18D898F2}" type="presOf" srcId="{5A54325F-F0E4-454C-9A53-FB689354E65D}" destId="{103CCB0A-F6E1-4A41-B0DD-4C32D85D9033}" srcOrd="0" destOrd="0" presId="urn:microsoft.com/office/officeart/2005/8/layout/vList2"/>
    <dgm:cxn modelId="{4A059B96-4A2B-41AA-BFD4-C16A4ABB83D0}" type="presParOf" srcId="{216FC74D-3856-44AE-9B0A-72AE3140DEA6}" destId="{103CCB0A-F6E1-4A41-B0DD-4C32D85D903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BC1DE0-94B3-4867-8B8F-84DB3C57A61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0FA69711-E2CF-42E8-A066-140E89CECCAB}">
      <dgm:prSet/>
      <dgm:spPr/>
      <dgm:t>
        <a:bodyPr/>
        <a:lstStyle/>
        <a:p>
          <a:pPr rtl="0"/>
          <a:r>
            <a:rPr lang="uk-UA" b="1"/>
            <a:t>Безвізовий діалог Україна – ЄС</a:t>
          </a:r>
          <a:endParaRPr lang="uk-UA"/>
        </a:p>
      </dgm:t>
    </dgm:pt>
    <dgm:pt modelId="{C04C1EAC-0CC1-4AFB-8B14-CC4DE3B31C7F}" type="parTrans" cxnId="{9E16B17C-2D80-40D8-AAA0-F6B4ABB69775}">
      <dgm:prSet/>
      <dgm:spPr/>
      <dgm:t>
        <a:bodyPr/>
        <a:lstStyle/>
        <a:p>
          <a:endParaRPr lang="uk-UA"/>
        </a:p>
      </dgm:t>
    </dgm:pt>
    <dgm:pt modelId="{C5392FE1-4A1B-4457-88EA-0718CCE751AF}" type="sibTrans" cxnId="{9E16B17C-2D80-40D8-AAA0-F6B4ABB69775}">
      <dgm:prSet/>
      <dgm:spPr/>
      <dgm:t>
        <a:bodyPr/>
        <a:lstStyle/>
        <a:p>
          <a:endParaRPr lang="uk-UA"/>
        </a:p>
      </dgm:t>
    </dgm:pt>
    <dgm:pt modelId="{EF55FC8A-DB19-4799-A127-C495C4A962EC}" type="pres">
      <dgm:prSet presAssocID="{D8BC1DE0-94B3-4867-8B8F-84DB3C57A61F}" presName="linear" presStyleCnt="0">
        <dgm:presLayoutVars>
          <dgm:animLvl val="lvl"/>
          <dgm:resizeHandles val="exact"/>
        </dgm:presLayoutVars>
      </dgm:prSet>
      <dgm:spPr/>
    </dgm:pt>
    <dgm:pt modelId="{A3319D1F-FB0C-45BD-8846-FEE2FB6F0DDF}" type="pres">
      <dgm:prSet presAssocID="{0FA69711-E2CF-42E8-A066-140E89CECCAB}" presName="parentText" presStyleLbl="node1" presStyleIdx="0" presStyleCnt="1">
        <dgm:presLayoutVars>
          <dgm:chMax val="0"/>
          <dgm:bulletEnabled val="1"/>
        </dgm:presLayoutVars>
      </dgm:prSet>
      <dgm:spPr/>
    </dgm:pt>
  </dgm:ptLst>
  <dgm:cxnLst>
    <dgm:cxn modelId="{ABAC3F1D-256E-4079-A8BB-4DACAF7B23E4}" type="presOf" srcId="{0FA69711-E2CF-42E8-A066-140E89CECCAB}" destId="{A3319D1F-FB0C-45BD-8846-FEE2FB6F0DDF}" srcOrd="0" destOrd="0" presId="urn:microsoft.com/office/officeart/2005/8/layout/vList2"/>
    <dgm:cxn modelId="{9E16B17C-2D80-40D8-AAA0-F6B4ABB69775}" srcId="{D8BC1DE0-94B3-4867-8B8F-84DB3C57A61F}" destId="{0FA69711-E2CF-42E8-A066-140E89CECCAB}" srcOrd="0" destOrd="0" parTransId="{C04C1EAC-0CC1-4AFB-8B14-CC4DE3B31C7F}" sibTransId="{C5392FE1-4A1B-4457-88EA-0718CCE751AF}"/>
    <dgm:cxn modelId="{511330C1-D903-4F5A-BAD6-FE36A2691841}" type="presOf" srcId="{D8BC1DE0-94B3-4867-8B8F-84DB3C57A61F}" destId="{EF55FC8A-DB19-4799-A127-C495C4A962EC}" srcOrd="0" destOrd="0" presId="urn:microsoft.com/office/officeart/2005/8/layout/vList2"/>
    <dgm:cxn modelId="{346244C4-EE02-401D-83AB-2B995089F270}" type="presParOf" srcId="{EF55FC8A-DB19-4799-A127-C495C4A962EC}" destId="{A3319D1F-FB0C-45BD-8846-FEE2FB6F0DD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8F9B37-F324-444D-B1A6-70922CC9143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uk-UA"/>
        </a:p>
      </dgm:t>
    </dgm:pt>
    <dgm:pt modelId="{D53B4F4E-9ACC-46AF-AEAC-581438D65A27}">
      <dgm:prSet custT="1"/>
      <dgm:spPr/>
      <dgm:t>
        <a:bodyPr/>
        <a:lstStyle/>
        <a:p>
          <a:pPr rtl="0"/>
          <a:r>
            <a:rPr lang="uk-UA" sz="3600" b="1" dirty="0">
              <a:solidFill>
                <a:schemeClr val="accent2">
                  <a:lumMod val="75000"/>
                </a:schemeClr>
              </a:solidFill>
            </a:rPr>
            <a:t>Безвізовий діалог Україна – ЄС охоплював чотири напрями:</a:t>
          </a:r>
          <a:endParaRPr lang="uk-UA" sz="3600" dirty="0">
            <a:solidFill>
              <a:schemeClr val="accent2">
                <a:lumMod val="75000"/>
              </a:schemeClr>
            </a:solidFill>
          </a:endParaRPr>
        </a:p>
      </dgm:t>
    </dgm:pt>
    <dgm:pt modelId="{B8D70DAD-1A29-428C-975D-B166CE9E428D}" type="parTrans" cxnId="{F05EB2DC-412A-4788-A00C-88A0EA7046AD}">
      <dgm:prSet/>
      <dgm:spPr/>
      <dgm:t>
        <a:bodyPr/>
        <a:lstStyle/>
        <a:p>
          <a:endParaRPr lang="uk-UA"/>
        </a:p>
      </dgm:t>
    </dgm:pt>
    <dgm:pt modelId="{B65C5B3E-CD9B-4382-904F-83002A1520CC}" type="sibTrans" cxnId="{F05EB2DC-412A-4788-A00C-88A0EA7046AD}">
      <dgm:prSet/>
      <dgm:spPr/>
      <dgm:t>
        <a:bodyPr/>
        <a:lstStyle/>
        <a:p>
          <a:endParaRPr lang="uk-UA"/>
        </a:p>
      </dgm:t>
    </dgm:pt>
    <dgm:pt modelId="{136DEDCE-12B7-48DE-AE8A-464459459EEE}">
      <dgm:prSet/>
      <dgm:spPr/>
      <dgm:t>
        <a:bodyPr/>
        <a:lstStyle/>
        <a:p>
          <a:pPr algn="just" rtl="0">
            <a:buFont typeface="Wingdings" panose="05000000000000000000" pitchFamily="2" charset="2"/>
            <a:buChar char="Ø"/>
          </a:pPr>
          <a:r>
            <a:rPr lang="uk-UA" dirty="0"/>
            <a:t>безпека документів, включаючи впровадження біометричних даних;</a:t>
          </a:r>
        </a:p>
      </dgm:t>
    </dgm:pt>
    <dgm:pt modelId="{14ED7908-E553-4379-BCA5-7ADD4079A301}" type="parTrans" cxnId="{48850723-562A-45B6-81BD-3A0557276FDC}">
      <dgm:prSet/>
      <dgm:spPr/>
      <dgm:t>
        <a:bodyPr/>
        <a:lstStyle/>
        <a:p>
          <a:endParaRPr lang="uk-UA"/>
        </a:p>
      </dgm:t>
    </dgm:pt>
    <dgm:pt modelId="{433E80C1-D62C-492D-8A59-7974EE064993}" type="sibTrans" cxnId="{48850723-562A-45B6-81BD-3A0557276FDC}">
      <dgm:prSet/>
      <dgm:spPr/>
      <dgm:t>
        <a:bodyPr/>
        <a:lstStyle/>
        <a:p>
          <a:endParaRPr lang="uk-UA"/>
        </a:p>
      </dgm:t>
    </dgm:pt>
    <dgm:pt modelId="{6FCF9B5B-779D-4AB7-80DB-D13A32EBC1CF}">
      <dgm:prSet/>
      <dgm:spPr/>
      <dgm:t>
        <a:bodyPr/>
        <a:lstStyle/>
        <a:p>
          <a:pPr algn="just" rtl="0">
            <a:buFont typeface="Wingdings" panose="05000000000000000000" pitchFamily="2" charset="2"/>
            <a:buChar char="Ø"/>
          </a:pPr>
          <a:r>
            <a:rPr lang="uk-UA" dirty="0"/>
            <a:t>управління міграцією, у т.ч. протидія нелегальній міграції та реадмісія; </a:t>
          </a:r>
        </a:p>
      </dgm:t>
    </dgm:pt>
    <dgm:pt modelId="{BD102918-182B-405D-8695-CBD414188E0A}" type="parTrans" cxnId="{B589BE6D-0EDD-47D6-AB7F-1AB1756C1F5F}">
      <dgm:prSet/>
      <dgm:spPr/>
      <dgm:t>
        <a:bodyPr/>
        <a:lstStyle/>
        <a:p>
          <a:endParaRPr lang="uk-UA"/>
        </a:p>
      </dgm:t>
    </dgm:pt>
    <dgm:pt modelId="{0FF94BAE-1D51-4C24-ABA2-92E5E7E2A03E}" type="sibTrans" cxnId="{B589BE6D-0EDD-47D6-AB7F-1AB1756C1F5F}">
      <dgm:prSet/>
      <dgm:spPr/>
      <dgm:t>
        <a:bodyPr/>
        <a:lstStyle/>
        <a:p>
          <a:endParaRPr lang="uk-UA"/>
        </a:p>
      </dgm:t>
    </dgm:pt>
    <dgm:pt modelId="{9FBDB77F-C2CC-4BC2-A23E-66266258C076}">
      <dgm:prSet/>
      <dgm:spPr/>
      <dgm:t>
        <a:bodyPr/>
        <a:lstStyle/>
        <a:p>
          <a:pPr algn="just" rtl="0">
            <a:buFont typeface="Wingdings" panose="05000000000000000000" pitchFamily="2" charset="2"/>
            <a:buChar char="Ø"/>
          </a:pPr>
          <a:r>
            <a:rPr lang="uk-UA" dirty="0"/>
            <a:t>громадський порядок та безпека; </a:t>
          </a:r>
        </a:p>
      </dgm:t>
    </dgm:pt>
    <dgm:pt modelId="{2F163EC6-874A-41A7-B3BB-9924FBA9DB43}" type="parTrans" cxnId="{837FFF5A-4717-4C9C-93A6-87F3C6D2C90C}">
      <dgm:prSet/>
      <dgm:spPr/>
      <dgm:t>
        <a:bodyPr/>
        <a:lstStyle/>
        <a:p>
          <a:endParaRPr lang="uk-UA"/>
        </a:p>
      </dgm:t>
    </dgm:pt>
    <dgm:pt modelId="{6D4C545D-A7D8-4F98-AD2A-91DD9DB809E2}" type="sibTrans" cxnId="{837FFF5A-4717-4C9C-93A6-87F3C6D2C90C}">
      <dgm:prSet/>
      <dgm:spPr/>
      <dgm:t>
        <a:bodyPr/>
        <a:lstStyle/>
        <a:p>
          <a:endParaRPr lang="uk-UA"/>
        </a:p>
      </dgm:t>
    </dgm:pt>
    <dgm:pt modelId="{E96C03AF-CAC3-47AE-9ECA-9EB84812DD1C}">
      <dgm:prSet/>
      <dgm:spPr/>
      <dgm:t>
        <a:bodyPr/>
        <a:lstStyle/>
        <a:p>
          <a:pPr algn="just" rtl="0">
            <a:buFont typeface="Wingdings" panose="05000000000000000000" pitchFamily="2" charset="2"/>
            <a:buChar char="Ø"/>
          </a:pPr>
          <a:r>
            <a:rPr lang="uk-UA" dirty="0"/>
            <a:t>забезпечення фундаментальних прав і свобод людини. </a:t>
          </a:r>
        </a:p>
      </dgm:t>
    </dgm:pt>
    <dgm:pt modelId="{74B6B83E-C3D8-4D06-8430-D2907201BFF3}" type="parTrans" cxnId="{03B1FB8F-44CD-413E-BA22-CDE636C34D2E}">
      <dgm:prSet/>
      <dgm:spPr/>
      <dgm:t>
        <a:bodyPr/>
        <a:lstStyle/>
        <a:p>
          <a:endParaRPr lang="uk-UA"/>
        </a:p>
      </dgm:t>
    </dgm:pt>
    <dgm:pt modelId="{3A840F86-78D4-4E57-B6F1-E55035705649}" type="sibTrans" cxnId="{03B1FB8F-44CD-413E-BA22-CDE636C34D2E}">
      <dgm:prSet/>
      <dgm:spPr/>
      <dgm:t>
        <a:bodyPr/>
        <a:lstStyle/>
        <a:p>
          <a:endParaRPr lang="uk-UA"/>
        </a:p>
      </dgm:t>
    </dgm:pt>
    <dgm:pt modelId="{9CE324E2-A820-4EB6-8F72-E640B79F954F}" type="pres">
      <dgm:prSet presAssocID="{A68F9B37-F324-444D-B1A6-70922CC91435}" presName="Name0" presStyleCnt="0">
        <dgm:presLayoutVars>
          <dgm:chMax val="7"/>
          <dgm:dir/>
          <dgm:animLvl val="lvl"/>
          <dgm:resizeHandles val="exact"/>
        </dgm:presLayoutVars>
      </dgm:prSet>
      <dgm:spPr/>
    </dgm:pt>
    <dgm:pt modelId="{BBEED4F5-F40B-448F-9D9A-53832547E37A}" type="pres">
      <dgm:prSet presAssocID="{D53B4F4E-9ACC-46AF-AEAC-581438D65A27}" presName="circle1" presStyleLbl="node1" presStyleIdx="0" presStyleCnt="1"/>
      <dgm:spPr/>
    </dgm:pt>
    <dgm:pt modelId="{9B7FE5F6-3B4E-4092-B88E-E25170444634}" type="pres">
      <dgm:prSet presAssocID="{D53B4F4E-9ACC-46AF-AEAC-581438D65A27}" presName="space" presStyleCnt="0"/>
      <dgm:spPr/>
    </dgm:pt>
    <dgm:pt modelId="{E50DAA7F-3032-40AB-BBBC-A84EB96CC039}" type="pres">
      <dgm:prSet presAssocID="{D53B4F4E-9ACC-46AF-AEAC-581438D65A27}" presName="rect1" presStyleLbl="alignAcc1" presStyleIdx="0" presStyleCnt="1" custScaleX="103980"/>
      <dgm:spPr/>
    </dgm:pt>
    <dgm:pt modelId="{2FB328E6-5ADE-40AF-AA0E-D55D87A4CC1B}" type="pres">
      <dgm:prSet presAssocID="{D53B4F4E-9ACC-46AF-AEAC-581438D65A27}" presName="rect1ParTx" presStyleLbl="alignAcc1" presStyleIdx="0" presStyleCnt="1">
        <dgm:presLayoutVars>
          <dgm:chMax val="1"/>
          <dgm:bulletEnabled val="1"/>
        </dgm:presLayoutVars>
      </dgm:prSet>
      <dgm:spPr/>
    </dgm:pt>
    <dgm:pt modelId="{E1DABDEA-CC43-4941-94F5-A6E505B6FAA5}" type="pres">
      <dgm:prSet presAssocID="{D53B4F4E-9ACC-46AF-AEAC-581438D65A27}" presName="rect1ChTx" presStyleLbl="alignAcc1" presStyleIdx="0" presStyleCnt="1" custScaleX="102675">
        <dgm:presLayoutVars>
          <dgm:bulletEnabled val="1"/>
        </dgm:presLayoutVars>
      </dgm:prSet>
      <dgm:spPr/>
    </dgm:pt>
  </dgm:ptLst>
  <dgm:cxnLst>
    <dgm:cxn modelId="{45B32911-4704-454F-80A1-4E92B71ADBDD}" type="presOf" srcId="{6FCF9B5B-779D-4AB7-80DB-D13A32EBC1CF}" destId="{E1DABDEA-CC43-4941-94F5-A6E505B6FAA5}" srcOrd="0" destOrd="1" presId="urn:microsoft.com/office/officeart/2005/8/layout/target3"/>
    <dgm:cxn modelId="{48850723-562A-45B6-81BD-3A0557276FDC}" srcId="{D53B4F4E-9ACC-46AF-AEAC-581438D65A27}" destId="{136DEDCE-12B7-48DE-AE8A-464459459EEE}" srcOrd="0" destOrd="0" parTransId="{14ED7908-E553-4379-BCA5-7ADD4079A301}" sibTransId="{433E80C1-D62C-492D-8A59-7974EE064993}"/>
    <dgm:cxn modelId="{88D96D23-75F9-4F2A-ABE7-685B24765586}" type="presOf" srcId="{E96C03AF-CAC3-47AE-9ECA-9EB84812DD1C}" destId="{E1DABDEA-CC43-4941-94F5-A6E505B6FAA5}" srcOrd="0" destOrd="3" presId="urn:microsoft.com/office/officeart/2005/8/layout/target3"/>
    <dgm:cxn modelId="{EB3FBA37-2412-48D7-918B-4948E651BB30}" type="presOf" srcId="{D53B4F4E-9ACC-46AF-AEAC-581438D65A27}" destId="{E50DAA7F-3032-40AB-BBBC-A84EB96CC039}" srcOrd="0" destOrd="0" presId="urn:microsoft.com/office/officeart/2005/8/layout/target3"/>
    <dgm:cxn modelId="{087D6967-FFBC-4384-A42F-CEF7DEC6BD7F}" type="presOf" srcId="{D53B4F4E-9ACC-46AF-AEAC-581438D65A27}" destId="{2FB328E6-5ADE-40AF-AA0E-D55D87A4CC1B}" srcOrd="1" destOrd="0" presId="urn:microsoft.com/office/officeart/2005/8/layout/target3"/>
    <dgm:cxn modelId="{B89F9C69-22E4-4AEA-9A03-6823219A5716}" type="presOf" srcId="{136DEDCE-12B7-48DE-AE8A-464459459EEE}" destId="{E1DABDEA-CC43-4941-94F5-A6E505B6FAA5}" srcOrd="0" destOrd="0" presId="urn:microsoft.com/office/officeart/2005/8/layout/target3"/>
    <dgm:cxn modelId="{B589BE6D-0EDD-47D6-AB7F-1AB1756C1F5F}" srcId="{D53B4F4E-9ACC-46AF-AEAC-581438D65A27}" destId="{6FCF9B5B-779D-4AB7-80DB-D13A32EBC1CF}" srcOrd="1" destOrd="0" parTransId="{BD102918-182B-405D-8695-CBD414188E0A}" sibTransId="{0FF94BAE-1D51-4C24-ABA2-92E5E7E2A03E}"/>
    <dgm:cxn modelId="{33D8AD4F-28A2-4DD9-96C2-9F879B5337AB}" type="presOf" srcId="{A68F9B37-F324-444D-B1A6-70922CC91435}" destId="{9CE324E2-A820-4EB6-8F72-E640B79F954F}" srcOrd="0" destOrd="0" presId="urn:microsoft.com/office/officeart/2005/8/layout/target3"/>
    <dgm:cxn modelId="{837FFF5A-4717-4C9C-93A6-87F3C6D2C90C}" srcId="{D53B4F4E-9ACC-46AF-AEAC-581438D65A27}" destId="{9FBDB77F-C2CC-4BC2-A23E-66266258C076}" srcOrd="2" destOrd="0" parTransId="{2F163EC6-874A-41A7-B3BB-9924FBA9DB43}" sibTransId="{6D4C545D-A7D8-4F98-AD2A-91DD9DB809E2}"/>
    <dgm:cxn modelId="{03B1FB8F-44CD-413E-BA22-CDE636C34D2E}" srcId="{D53B4F4E-9ACC-46AF-AEAC-581438D65A27}" destId="{E96C03AF-CAC3-47AE-9ECA-9EB84812DD1C}" srcOrd="3" destOrd="0" parTransId="{74B6B83E-C3D8-4D06-8430-D2907201BFF3}" sibTransId="{3A840F86-78D4-4E57-B6F1-E55035705649}"/>
    <dgm:cxn modelId="{F05EB2DC-412A-4788-A00C-88A0EA7046AD}" srcId="{A68F9B37-F324-444D-B1A6-70922CC91435}" destId="{D53B4F4E-9ACC-46AF-AEAC-581438D65A27}" srcOrd="0" destOrd="0" parTransId="{B8D70DAD-1A29-428C-975D-B166CE9E428D}" sibTransId="{B65C5B3E-CD9B-4382-904F-83002A1520CC}"/>
    <dgm:cxn modelId="{174712ED-D354-4CFB-AB24-5BCA40B84272}" type="presOf" srcId="{9FBDB77F-C2CC-4BC2-A23E-66266258C076}" destId="{E1DABDEA-CC43-4941-94F5-A6E505B6FAA5}" srcOrd="0" destOrd="2" presId="urn:microsoft.com/office/officeart/2005/8/layout/target3"/>
    <dgm:cxn modelId="{C0F7F8D3-4F01-4BE8-8E10-536A062F6AC2}" type="presParOf" srcId="{9CE324E2-A820-4EB6-8F72-E640B79F954F}" destId="{BBEED4F5-F40B-448F-9D9A-53832547E37A}" srcOrd="0" destOrd="0" presId="urn:microsoft.com/office/officeart/2005/8/layout/target3"/>
    <dgm:cxn modelId="{85D5BCD3-41CA-4337-81B4-4B4942D0D2AE}" type="presParOf" srcId="{9CE324E2-A820-4EB6-8F72-E640B79F954F}" destId="{9B7FE5F6-3B4E-4092-B88E-E25170444634}" srcOrd="1" destOrd="0" presId="urn:microsoft.com/office/officeart/2005/8/layout/target3"/>
    <dgm:cxn modelId="{0BED02DE-000D-4E65-A36D-AB6B9DD537AB}" type="presParOf" srcId="{9CE324E2-A820-4EB6-8F72-E640B79F954F}" destId="{E50DAA7F-3032-40AB-BBBC-A84EB96CC039}" srcOrd="2" destOrd="0" presId="urn:microsoft.com/office/officeart/2005/8/layout/target3"/>
    <dgm:cxn modelId="{7F4CA2EF-0440-466A-85E0-174D388C2CEF}" type="presParOf" srcId="{9CE324E2-A820-4EB6-8F72-E640B79F954F}" destId="{2FB328E6-5ADE-40AF-AA0E-D55D87A4CC1B}" srcOrd="3" destOrd="0" presId="urn:microsoft.com/office/officeart/2005/8/layout/target3"/>
    <dgm:cxn modelId="{06CA5EF7-AA8E-44B9-BD27-D0CC5760D7C6}" type="presParOf" srcId="{9CE324E2-A820-4EB6-8F72-E640B79F954F}" destId="{E1DABDEA-CC43-4941-94F5-A6E505B6FAA5}"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AF1C6D-7F61-494C-A3A5-5D8701BC172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uk-UA"/>
        </a:p>
      </dgm:t>
    </dgm:pt>
    <dgm:pt modelId="{2C718FB3-13F4-488C-9705-0537B4A229F3}">
      <dgm:prSet/>
      <dgm:spPr/>
      <dgm:t>
        <a:bodyPr/>
        <a:lstStyle/>
        <a:p>
          <a:pPr rtl="0"/>
          <a:r>
            <a:rPr lang="uk-UA" b="1"/>
            <a:t>Регіональне співробітництво між Україною та ЄС</a:t>
          </a:r>
          <a:endParaRPr lang="uk-UA"/>
        </a:p>
      </dgm:t>
    </dgm:pt>
    <dgm:pt modelId="{1588E472-C2C5-435A-A289-DEFA06AF2B06}" type="parTrans" cxnId="{452D73E8-E261-4247-B9E8-EC2F73510280}">
      <dgm:prSet/>
      <dgm:spPr/>
      <dgm:t>
        <a:bodyPr/>
        <a:lstStyle/>
        <a:p>
          <a:endParaRPr lang="uk-UA"/>
        </a:p>
      </dgm:t>
    </dgm:pt>
    <dgm:pt modelId="{1903C72B-6386-40C0-ADD3-850309B24543}" type="sibTrans" cxnId="{452D73E8-E261-4247-B9E8-EC2F73510280}">
      <dgm:prSet/>
      <dgm:spPr/>
      <dgm:t>
        <a:bodyPr/>
        <a:lstStyle/>
        <a:p>
          <a:endParaRPr lang="uk-UA"/>
        </a:p>
      </dgm:t>
    </dgm:pt>
    <dgm:pt modelId="{76EB836E-1E82-4339-B86B-1C99D96817AC}" type="pres">
      <dgm:prSet presAssocID="{42AF1C6D-7F61-494C-A3A5-5D8701BC1725}" presName="linear" presStyleCnt="0">
        <dgm:presLayoutVars>
          <dgm:animLvl val="lvl"/>
          <dgm:resizeHandles val="exact"/>
        </dgm:presLayoutVars>
      </dgm:prSet>
      <dgm:spPr/>
    </dgm:pt>
    <dgm:pt modelId="{388A1572-396F-4A25-89D0-91AF3C71DFD8}" type="pres">
      <dgm:prSet presAssocID="{2C718FB3-13F4-488C-9705-0537B4A229F3}" presName="parentText" presStyleLbl="node1" presStyleIdx="0" presStyleCnt="1">
        <dgm:presLayoutVars>
          <dgm:chMax val="0"/>
          <dgm:bulletEnabled val="1"/>
        </dgm:presLayoutVars>
      </dgm:prSet>
      <dgm:spPr/>
    </dgm:pt>
  </dgm:ptLst>
  <dgm:cxnLst>
    <dgm:cxn modelId="{EFB20A79-2E9E-4EF4-AEF9-648959BDBE85}" type="presOf" srcId="{2C718FB3-13F4-488C-9705-0537B4A229F3}" destId="{388A1572-396F-4A25-89D0-91AF3C71DFD8}" srcOrd="0" destOrd="0" presId="urn:microsoft.com/office/officeart/2005/8/layout/vList2"/>
    <dgm:cxn modelId="{CBE872D2-C27B-401F-AC89-CA23C77661A6}" type="presOf" srcId="{42AF1C6D-7F61-494C-A3A5-5D8701BC1725}" destId="{76EB836E-1E82-4339-B86B-1C99D96817AC}" srcOrd="0" destOrd="0" presId="urn:microsoft.com/office/officeart/2005/8/layout/vList2"/>
    <dgm:cxn modelId="{452D73E8-E261-4247-B9E8-EC2F73510280}" srcId="{42AF1C6D-7F61-494C-A3A5-5D8701BC1725}" destId="{2C718FB3-13F4-488C-9705-0537B4A229F3}" srcOrd="0" destOrd="0" parTransId="{1588E472-C2C5-435A-A289-DEFA06AF2B06}" sibTransId="{1903C72B-6386-40C0-ADD3-850309B24543}"/>
    <dgm:cxn modelId="{14764182-07D8-4A36-89F2-CBD40B254CC0}" type="presParOf" srcId="{76EB836E-1E82-4339-B86B-1C99D96817AC}" destId="{388A1572-396F-4A25-89D0-91AF3C71DFD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A1845-D9CE-40FC-9CEB-7773E8221A50}">
      <dsp:nvSpPr>
        <dsp:cNvPr id="0" name=""/>
        <dsp:cNvSpPr/>
      </dsp:nvSpPr>
      <dsp:spPr>
        <a:xfrm>
          <a:off x="0" y="0"/>
          <a:ext cx="6336792" cy="6995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kern="1200"/>
            <a:t>1. Підписання Угоди про асоціацію;</a:t>
          </a:r>
          <a:endParaRPr lang="en-US" sz="1900" kern="1200"/>
        </a:p>
      </dsp:txBody>
      <dsp:txXfrm>
        <a:off x="20488" y="20488"/>
        <a:ext cx="5500116" cy="658540"/>
      </dsp:txXfrm>
    </dsp:sp>
    <dsp:sp modelId="{2E0C9ACA-8B40-4569-8D0B-57DC532C9C8C}">
      <dsp:nvSpPr>
        <dsp:cNvPr id="0" name=""/>
        <dsp:cNvSpPr/>
      </dsp:nvSpPr>
      <dsp:spPr>
        <a:xfrm>
          <a:off x="473202" y="796671"/>
          <a:ext cx="6336792" cy="6995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kern="1200"/>
            <a:t>2. Включення в офіційну програму розширення ЄС;</a:t>
          </a:r>
          <a:endParaRPr lang="en-US" sz="1900" kern="1200"/>
        </a:p>
      </dsp:txBody>
      <dsp:txXfrm>
        <a:off x="493690" y="817159"/>
        <a:ext cx="5367928" cy="658540"/>
      </dsp:txXfrm>
    </dsp:sp>
    <dsp:sp modelId="{C41D0A86-401F-439C-8A5D-37BE46C1CB8B}">
      <dsp:nvSpPr>
        <dsp:cNvPr id="0" name=""/>
        <dsp:cNvSpPr/>
      </dsp:nvSpPr>
      <dsp:spPr>
        <a:xfrm>
          <a:off x="946404" y="1593342"/>
          <a:ext cx="6336792" cy="6995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kern="1200"/>
            <a:t>3. Подача заявки на вступ;</a:t>
          </a:r>
          <a:endParaRPr lang="en-US" sz="1900" kern="1200"/>
        </a:p>
      </dsp:txBody>
      <dsp:txXfrm>
        <a:off x="966892" y="1613830"/>
        <a:ext cx="5367928" cy="658539"/>
      </dsp:txXfrm>
    </dsp:sp>
    <dsp:sp modelId="{FC1E9E25-5CEB-4AEE-844D-A1DF3B7DDAA1}">
      <dsp:nvSpPr>
        <dsp:cNvPr id="0" name=""/>
        <dsp:cNvSpPr/>
      </dsp:nvSpPr>
      <dsp:spPr>
        <a:xfrm>
          <a:off x="1419605" y="2390013"/>
          <a:ext cx="6336792" cy="6995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u="sng" kern="1200" dirty="0"/>
            <a:t>4. Отримання статусу кандидата в члени ЄС;</a:t>
          </a:r>
          <a:endParaRPr lang="en-US" sz="1900" kern="1200" dirty="0"/>
        </a:p>
      </dsp:txBody>
      <dsp:txXfrm>
        <a:off x="1440093" y="2410501"/>
        <a:ext cx="5367928" cy="658540"/>
      </dsp:txXfrm>
    </dsp:sp>
    <dsp:sp modelId="{C3A02E47-BC78-4E4D-84E9-0FD2883B2657}">
      <dsp:nvSpPr>
        <dsp:cNvPr id="0" name=""/>
        <dsp:cNvSpPr/>
      </dsp:nvSpPr>
      <dsp:spPr>
        <a:xfrm>
          <a:off x="1892808" y="3186684"/>
          <a:ext cx="6336792" cy="6995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uk-UA" sz="1900" kern="1200"/>
            <a:t>5. Вступ до ЄС.</a:t>
          </a:r>
          <a:endParaRPr lang="en-US" sz="1900" kern="1200"/>
        </a:p>
      </dsp:txBody>
      <dsp:txXfrm>
        <a:off x="1913296" y="3207172"/>
        <a:ext cx="5367928" cy="658539"/>
      </dsp:txXfrm>
    </dsp:sp>
    <dsp:sp modelId="{A93D3749-EB12-405C-BCFA-1462F68AD6B1}">
      <dsp:nvSpPr>
        <dsp:cNvPr id="0" name=""/>
        <dsp:cNvSpPr/>
      </dsp:nvSpPr>
      <dsp:spPr>
        <a:xfrm>
          <a:off x="5882106" y="511035"/>
          <a:ext cx="454685" cy="45468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984410" y="511035"/>
        <a:ext cx="250077" cy="342150"/>
      </dsp:txXfrm>
    </dsp:sp>
    <dsp:sp modelId="{7C67C4D4-B1C7-4B2B-98C5-DEB2FFFFEF3A}">
      <dsp:nvSpPr>
        <dsp:cNvPr id="0" name=""/>
        <dsp:cNvSpPr/>
      </dsp:nvSpPr>
      <dsp:spPr>
        <a:xfrm>
          <a:off x="6355308" y="1307706"/>
          <a:ext cx="454685" cy="45468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457612" y="1307706"/>
        <a:ext cx="250077" cy="342150"/>
      </dsp:txXfrm>
    </dsp:sp>
    <dsp:sp modelId="{1C89F53F-2DE4-43D1-8506-C5653D0EEE9B}">
      <dsp:nvSpPr>
        <dsp:cNvPr id="0" name=""/>
        <dsp:cNvSpPr/>
      </dsp:nvSpPr>
      <dsp:spPr>
        <a:xfrm>
          <a:off x="6828510" y="2092718"/>
          <a:ext cx="454685" cy="45468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930814" y="2092718"/>
        <a:ext cx="250077" cy="342150"/>
      </dsp:txXfrm>
    </dsp:sp>
    <dsp:sp modelId="{EAD05AC3-7F83-448B-B96E-35EB499FD800}">
      <dsp:nvSpPr>
        <dsp:cNvPr id="0" name=""/>
        <dsp:cNvSpPr/>
      </dsp:nvSpPr>
      <dsp:spPr>
        <a:xfrm>
          <a:off x="7301712" y="2897162"/>
          <a:ext cx="454685" cy="45468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404016" y="2897162"/>
        <a:ext cx="250077" cy="3421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06197-2609-42DA-8892-67F168A9E046}">
      <dsp:nvSpPr>
        <dsp:cNvPr id="0" name=""/>
        <dsp:cNvSpPr/>
      </dsp:nvSpPr>
      <dsp:spPr>
        <a:xfrm>
          <a:off x="0" y="247975"/>
          <a:ext cx="9036050" cy="10424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uk-UA" sz="2700" b="1" kern="1200"/>
            <a:t>Напрямки співробітництва між Україною та ЄС у сфері регіонального розвитку:</a:t>
          </a:r>
          <a:endParaRPr lang="uk-UA" sz="2700" kern="1200"/>
        </a:p>
      </dsp:txBody>
      <dsp:txXfrm>
        <a:off x="50889" y="298864"/>
        <a:ext cx="8934272" cy="940692"/>
      </dsp:txXfrm>
    </dsp:sp>
    <dsp:sp modelId="{966EB6F3-8359-4DA9-9065-A8ED4EEF3E65}">
      <dsp:nvSpPr>
        <dsp:cNvPr id="0" name=""/>
        <dsp:cNvSpPr/>
      </dsp:nvSpPr>
      <dsp:spPr>
        <a:xfrm>
          <a:off x="0" y="1290445"/>
          <a:ext cx="9036050" cy="45829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895"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uk-UA" sz="2100" kern="1200"/>
            <a:t>Імплементація Меморандуму про взаєморозуміння для встановлення діалогу у сфері регіональної політики;</a:t>
          </a:r>
        </a:p>
        <a:p>
          <a:pPr marL="228600" lvl="1" indent="-228600" algn="l" defTabSz="933450" rtl="0">
            <a:lnSpc>
              <a:spcPct val="90000"/>
            </a:lnSpc>
            <a:spcBef>
              <a:spcPct val="0"/>
            </a:spcBef>
            <a:spcAft>
              <a:spcPct val="20000"/>
            </a:spcAft>
            <a:buChar char="•"/>
          </a:pPr>
          <a:r>
            <a:rPr lang="uk-UA" sz="2100" kern="1200"/>
            <a:t>Налагодження взаємодії між представниками місцевої та регіональної влади України та ЄС в рамках Комітету регіонів ЄС (КР);</a:t>
          </a:r>
        </a:p>
        <a:p>
          <a:pPr marL="228600" lvl="1" indent="-228600" algn="l" defTabSz="933450" rtl="0">
            <a:lnSpc>
              <a:spcPct val="90000"/>
            </a:lnSpc>
            <a:spcBef>
              <a:spcPct val="0"/>
            </a:spcBef>
            <a:spcAft>
              <a:spcPct val="20000"/>
            </a:spcAft>
            <a:buChar char="•"/>
          </a:pPr>
          <a:r>
            <a:rPr lang="uk-UA" sz="2100" kern="1200"/>
            <a:t>Реалізація Спільної ініціативи ЄС щодо Криму;</a:t>
          </a:r>
        </a:p>
        <a:p>
          <a:pPr marL="228600" lvl="1" indent="-228600" algn="l" defTabSz="933450" rtl="0">
            <a:lnSpc>
              <a:spcPct val="90000"/>
            </a:lnSpc>
            <a:spcBef>
              <a:spcPct val="0"/>
            </a:spcBef>
            <a:spcAft>
              <a:spcPct val="20000"/>
            </a:spcAft>
            <a:buChar char="•"/>
          </a:pPr>
          <a:r>
            <a:rPr lang="uk-UA" sz="2100" kern="1200"/>
            <a:t>Реалізація на регіональному рівні проектів за рахунок фінансових інструментів ЄС (Європейський інструмент сусідства і партнерства) та фінансових установ ЄС (Європейський інвестиційний банк, Європейський банк реконструкції та розвитку);</a:t>
          </a:r>
        </a:p>
        <a:p>
          <a:pPr marL="228600" lvl="1" indent="-228600" algn="l" defTabSz="933450" rtl="0">
            <a:lnSpc>
              <a:spcPct val="90000"/>
            </a:lnSpc>
            <a:spcBef>
              <a:spcPct val="0"/>
            </a:spcBef>
            <a:spcAft>
              <a:spcPct val="20000"/>
            </a:spcAft>
            <a:buChar char="•"/>
          </a:pPr>
          <a:r>
            <a:rPr lang="uk-UA" sz="2100" kern="1200"/>
            <a:t>Участь в реалізації Пілотної програми регіонального розвитку Східного партнерства (ППРР СхП);</a:t>
          </a:r>
        </a:p>
        <a:p>
          <a:pPr marL="228600" lvl="1" indent="-228600" algn="l" defTabSz="933450" rtl="0">
            <a:lnSpc>
              <a:spcPct val="90000"/>
            </a:lnSpc>
            <a:spcBef>
              <a:spcPct val="0"/>
            </a:spcBef>
            <a:spcAft>
              <a:spcPct val="20000"/>
            </a:spcAft>
            <a:buChar char="•"/>
          </a:pPr>
          <a:r>
            <a:rPr lang="uk-UA" sz="2100" kern="1200"/>
            <a:t>Участь в реалізації Стратегії ЄС щодо Дунайського регіону;</a:t>
          </a:r>
        </a:p>
        <a:p>
          <a:pPr marL="228600" lvl="1" indent="-228600" algn="l" defTabSz="933450" rtl="0">
            <a:lnSpc>
              <a:spcPct val="90000"/>
            </a:lnSpc>
            <a:spcBef>
              <a:spcPct val="0"/>
            </a:spcBef>
            <a:spcAft>
              <a:spcPct val="20000"/>
            </a:spcAft>
            <a:buChar char="•"/>
          </a:pPr>
          <a:r>
            <a:rPr lang="uk-UA" sz="2100" kern="1200"/>
            <a:t>Залучення регіонів України до діяльності європейських регіональних асоціацій.</a:t>
          </a:r>
        </a:p>
      </dsp:txBody>
      <dsp:txXfrm>
        <a:off x="0" y="1290445"/>
        <a:ext cx="9036050" cy="45829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17DD6-E9D6-4C85-9ADC-C17A86803977}">
      <dsp:nvSpPr>
        <dsp:cNvPr id="0" name=""/>
        <dsp:cNvSpPr/>
      </dsp:nvSpPr>
      <dsp:spPr>
        <a:xfrm>
          <a:off x="0" y="4359"/>
          <a:ext cx="7920880" cy="71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uk-UA" sz="2800" b="1" kern="1200" dirty="0" err="1"/>
            <a:t>Україна-ЄС</a:t>
          </a:r>
          <a:r>
            <a:rPr lang="uk-UA" sz="2800" b="1" kern="1200" dirty="0"/>
            <a:t> після 22 лютого 2022 року</a:t>
          </a:r>
        </a:p>
      </dsp:txBody>
      <dsp:txXfrm>
        <a:off x="34726" y="39085"/>
        <a:ext cx="7851428" cy="6419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DE7FF-5B20-447A-80E7-FFFE9133FEEC}">
      <dsp:nvSpPr>
        <dsp:cNvPr id="0" name=""/>
        <dsp:cNvSpPr/>
      </dsp:nvSpPr>
      <dsp:spPr>
        <a:xfrm>
          <a:off x="0" y="0"/>
          <a:ext cx="6583680" cy="13307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dirty="0"/>
            <a:t>18 </a:t>
          </a:r>
          <a:r>
            <a:rPr lang="ru-RU" sz="1700" kern="1200" dirty="0" err="1"/>
            <a:t>квітня</a:t>
          </a:r>
          <a:r>
            <a:rPr lang="ru-RU" sz="1700" kern="1200" dirty="0"/>
            <a:t> 2022 Президент </a:t>
          </a:r>
          <a:r>
            <a:rPr lang="ru-RU" sz="1700" kern="1200" dirty="0" err="1"/>
            <a:t>України</a:t>
          </a:r>
          <a:r>
            <a:rPr lang="ru-RU" sz="1700" kern="1200" dirty="0"/>
            <a:t> </a:t>
          </a:r>
          <a:r>
            <a:rPr lang="ru-RU" sz="1700" kern="1200" dirty="0" err="1"/>
            <a:t>Володимир</a:t>
          </a:r>
          <a:r>
            <a:rPr lang="ru-RU" sz="1700" kern="1200" dirty="0"/>
            <a:t> </a:t>
          </a:r>
          <a:r>
            <a:rPr lang="ru-RU" sz="1700" kern="1200" dirty="0" err="1"/>
            <a:t>Зеленський</a:t>
          </a:r>
          <a:r>
            <a:rPr lang="ru-RU" sz="1700" kern="1200" dirty="0"/>
            <a:t> передав </a:t>
          </a:r>
          <a:r>
            <a:rPr lang="ru-RU" sz="1700" kern="1200" dirty="0" err="1"/>
            <a:t>главі</a:t>
          </a:r>
          <a:r>
            <a:rPr lang="ru-RU" sz="1700" kern="1200" dirty="0"/>
            <a:t> </a:t>
          </a:r>
          <a:r>
            <a:rPr lang="ru-RU" sz="1700" kern="1200" dirty="0" err="1"/>
            <a:t>представництва</a:t>
          </a:r>
          <a:r>
            <a:rPr lang="ru-RU" sz="1700" kern="1200" dirty="0"/>
            <a:t> </a:t>
          </a:r>
          <a:r>
            <a:rPr lang="ru-RU" sz="1700" kern="1200" dirty="0" err="1"/>
            <a:t>Європейського</a:t>
          </a:r>
          <a:r>
            <a:rPr lang="ru-RU" sz="1700" kern="1200" dirty="0"/>
            <a:t> Союзу в </a:t>
          </a:r>
          <a:r>
            <a:rPr lang="ru-RU" sz="1700" kern="1200" dirty="0" err="1"/>
            <a:t>Україні</a:t>
          </a:r>
          <a:r>
            <a:rPr lang="ru-RU" sz="1700" kern="1200" dirty="0"/>
            <a:t> </a:t>
          </a:r>
          <a:r>
            <a:rPr lang="ru-RU" sz="1700" kern="1200" dirty="0" err="1"/>
            <a:t>Мааті</a:t>
          </a:r>
          <a:r>
            <a:rPr lang="ru-RU" sz="1700" kern="1200" dirty="0"/>
            <a:t> </a:t>
          </a:r>
          <a:r>
            <a:rPr lang="ru-RU" sz="1700" kern="1200" dirty="0" err="1"/>
            <a:t>Маасікасу</a:t>
          </a:r>
          <a:r>
            <a:rPr lang="ru-RU" sz="1700" kern="1200" dirty="0"/>
            <a:t> першу </a:t>
          </a:r>
          <a:r>
            <a:rPr lang="ru-RU" sz="1700" kern="1200" dirty="0" err="1"/>
            <a:t>частину</a:t>
          </a:r>
          <a:r>
            <a:rPr lang="ru-RU" sz="1700" kern="1200" dirty="0"/>
            <a:t> </a:t>
          </a:r>
          <a:r>
            <a:rPr lang="ru-RU" sz="1700" kern="1200" dirty="0" err="1"/>
            <a:t>анкети-опитувальника</a:t>
          </a:r>
          <a:r>
            <a:rPr lang="ru-RU" sz="1700" kern="1200" dirty="0"/>
            <a:t> для </a:t>
          </a:r>
          <a:r>
            <a:rPr lang="ru-RU" sz="1700" kern="1200" dirty="0" err="1"/>
            <a:t>отримання</a:t>
          </a:r>
          <a:r>
            <a:rPr lang="ru-RU" sz="1700" kern="1200" dirty="0"/>
            <a:t> статусу кандидата на членство в ЄС.</a:t>
          </a:r>
          <a:endParaRPr lang="en-US" sz="1700" kern="1200" dirty="0"/>
        </a:p>
      </dsp:txBody>
      <dsp:txXfrm>
        <a:off x="38975" y="38975"/>
        <a:ext cx="5035297" cy="1252757"/>
      </dsp:txXfrm>
    </dsp:sp>
    <dsp:sp modelId="{E0AED94F-BCF3-45A8-94FD-2ADE965536DA}">
      <dsp:nvSpPr>
        <dsp:cNvPr id="0" name=""/>
        <dsp:cNvSpPr/>
      </dsp:nvSpPr>
      <dsp:spPr>
        <a:xfrm>
          <a:off x="551383" y="1572654"/>
          <a:ext cx="6583680" cy="13307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9 травня 2022 року Україна заповнила другу частину опитувальника.</a:t>
          </a:r>
          <a:endParaRPr lang="en-US" sz="1700" kern="1200"/>
        </a:p>
      </dsp:txBody>
      <dsp:txXfrm>
        <a:off x="590358" y="1611629"/>
        <a:ext cx="5089386" cy="1252757"/>
      </dsp:txXfrm>
    </dsp:sp>
    <dsp:sp modelId="{2B9456FE-99F9-46FF-BDB9-55862ED720EB}">
      <dsp:nvSpPr>
        <dsp:cNvPr id="0" name=""/>
        <dsp:cNvSpPr/>
      </dsp:nvSpPr>
      <dsp:spPr>
        <a:xfrm>
          <a:off x="1094536" y="3145309"/>
          <a:ext cx="6583680" cy="13307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17 червня 2022 року Європейська комісія рекомендувала Європейській раді надати Україні статус кандидата на вступ до Європейського Союзу. </a:t>
          </a:r>
          <a:endParaRPr lang="en-US" sz="1700" kern="1200"/>
        </a:p>
      </dsp:txBody>
      <dsp:txXfrm>
        <a:off x="1133511" y="3184284"/>
        <a:ext cx="5097616" cy="1252757"/>
      </dsp:txXfrm>
    </dsp:sp>
    <dsp:sp modelId="{22ADF011-987A-4639-BA9A-25EBC6D550F0}">
      <dsp:nvSpPr>
        <dsp:cNvPr id="0" name=""/>
        <dsp:cNvSpPr/>
      </dsp:nvSpPr>
      <dsp:spPr>
        <a:xfrm>
          <a:off x="1645920" y="4717964"/>
          <a:ext cx="6583680" cy="133070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ru-RU" sz="1700" kern="1200"/>
            <a:t>23 червня 2022 року під час саміту лідерів країн ЄС Україна отримали статус кандидатів на членство у ЄС.</a:t>
          </a:r>
          <a:endParaRPr lang="en-US" sz="1700" kern="1200"/>
        </a:p>
      </dsp:txBody>
      <dsp:txXfrm>
        <a:off x="1684895" y="4756939"/>
        <a:ext cx="5089386" cy="1252757"/>
      </dsp:txXfrm>
    </dsp:sp>
    <dsp:sp modelId="{9F51FFA5-BE61-4900-BD3D-A572234491E2}">
      <dsp:nvSpPr>
        <dsp:cNvPr id="0" name=""/>
        <dsp:cNvSpPr/>
      </dsp:nvSpPr>
      <dsp:spPr>
        <a:xfrm>
          <a:off x="5718719" y="1019201"/>
          <a:ext cx="864960" cy="86496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913335" y="1019201"/>
        <a:ext cx="475728" cy="650882"/>
      </dsp:txXfrm>
    </dsp:sp>
    <dsp:sp modelId="{25335AE6-A19D-4B70-A743-EDBFFBAECD71}">
      <dsp:nvSpPr>
        <dsp:cNvPr id="0" name=""/>
        <dsp:cNvSpPr/>
      </dsp:nvSpPr>
      <dsp:spPr>
        <a:xfrm>
          <a:off x="6270103" y="2591855"/>
          <a:ext cx="864960" cy="86496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464719" y="2591855"/>
        <a:ext cx="475728" cy="650882"/>
      </dsp:txXfrm>
    </dsp:sp>
    <dsp:sp modelId="{3ACFCE17-2F43-41CD-A7E8-26BBE0896CA7}">
      <dsp:nvSpPr>
        <dsp:cNvPr id="0" name=""/>
        <dsp:cNvSpPr/>
      </dsp:nvSpPr>
      <dsp:spPr>
        <a:xfrm>
          <a:off x="6813256" y="4164510"/>
          <a:ext cx="864960" cy="86496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007872" y="4164510"/>
        <a:ext cx="475728" cy="6508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D0587-7C71-4D9E-BF0B-17AC5F355228}">
      <dsp:nvSpPr>
        <dsp:cNvPr id="0" name=""/>
        <dsp:cNvSpPr/>
      </dsp:nvSpPr>
      <dsp:spPr>
        <a:xfrm rot="10800000">
          <a:off x="1776910" y="1476158"/>
          <a:ext cx="6839510" cy="367241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4923" tIns="60960" rIns="113792" bIns="60960" numCol="1" spcCol="1270" anchor="ctr" anchorCtr="0">
          <a:noAutofit/>
        </a:bodyPr>
        <a:lstStyle/>
        <a:p>
          <a:pPr marL="0" lvl="0" indent="0" algn="ctr" defTabSz="711200" rtl="0">
            <a:lnSpc>
              <a:spcPct val="90000"/>
            </a:lnSpc>
            <a:spcBef>
              <a:spcPct val="0"/>
            </a:spcBef>
            <a:spcAft>
              <a:spcPct val="35000"/>
            </a:spcAft>
            <a:buNone/>
          </a:pPr>
          <a:r>
            <a:rPr lang="ru-RU" sz="1600" kern="1200" dirty="0" err="1">
              <a:latin typeface="Times New Roman" pitchFamily="18" charset="0"/>
              <a:cs typeface="Times New Roman" pitchFamily="18" charset="0"/>
            </a:rPr>
            <a:t>Ключовим</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елементом</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успішної</a:t>
          </a:r>
          <a:r>
            <a:rPr lang="ru-RU" sz="1600" kern="1200" dirty="0">
              <a:latin typeface="Times New Roman" pitchFamily="18" charset="0"/>
              <a:cs typeface="Times New Roman" pitchFamily="18" charset="0"/>
            </a:rPr>
            <a:t> </a:t>
          </a:r>
          <a:r>
            <a:rPr lang="ru-RU" sz="1600" b="1" kern="1200" dirty="0" err="1">
              <a:latin typeface="Times New Roman" pitchFamily="18" charset="0"/>
              <a:cs typeface="Times New Roman" pitchFamily="18" charset="0"/>
            </a:rPr>
            <a:t>євроінтеграції</a:t>
          </a:r>
          <a:r>
            <a:rPr lang="ru-RU" sz="1600" b="1" kern="1200" dirty="0">
              <a:latin typeface="Times New Roman" pitchFamily="18" charset="0"/>
              <a:cs typeface="Times New Roman" pitchFamily="18" charset="0"/>
            </a:rPr>
            <a:t> </a:t>
          </a:r>
          <a:r>
            <a:rPr lang="ru-RU" sz="1600" b="1" kern="1200" dirty="0" err="1">
              <a:latin typeface="Times New Roman" pitchFamily="18" charset="0"/>
              <a:cs typeface="Times New Roman" pitchFamily="18" charset="0"/>
            </a:rPr>
            <a:t>України</a:t>
          </a:r>
          <a:r>
            <a:rPr lang="ru-RU" sz="1600" b="1" kern="1200" dirty="0">
              <a:latin typeface="Times New Roman" pitchFamily="18" charset="0"/>
              <a:cs typeface="Times New Roman" pitchFamily="18" charset="0"/>
            </a:rPr>
            <a:t> </a:t>
          </a:r>
          <a:r>
            <a:rPr lang="ru-RU" sz="1600" kern="1200" dirty="0">
              <a:latin typeface="Times New Roman" pitchFamily="18" charset="0"/>
              <a:cs typeface="Times New Roman" pitchFamily="18" charset="0"/>
            </a:rPr>
            <a:t>є </a:t>
          </a:r>
          <a:r>
            <a:rPr lang="ru-RU" sz="1600" kern="1200" dirty="0" err="1">
              <a:latin typeface="Times New Roman" pitchFamily="18" charset="0"/>
              <a:cs typeface="Times New Roman" pitchFamily="18" charset="0"/>
            </a:rPr>
            <a:t>досягнення</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певного</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рівня</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узгодженості</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українського</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законодавства</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із</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правовими</a:t>
          </a:r>
          <a:r>
            <a:rPr lang="ru-RU" sz="1600" kern="1200" dirty="0">
              <a:latin typeface="Times New Roman" pitchFamily="18" charset="0"/>
              <a:cs typeface="Times New Roman" pitchFamily="18" charset="0"/>
            </a:rPr>
            <a:t> нормами ЄС. </a:t>
          </a:r>
          <a:r>
            <a:rPr lang="ru-RU" sz="1600" kern="1200" dirty="0" err="1">
              <a:latin typeface="Times New Roman" pitchFamily="18" charset="0"/>
              <a:cs typeface="Times New Roman" pitchFamily="18" charset="0"/>
            </a:rPr>
            <a:t>Зближення</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законодавства</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України</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із</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сучасною</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європейською</a:t>
          </a:r>
          <a:r>
            <a:rPr lang="ru-RU" sz="1600" kern="1200" dirty="0">
              <a:latin typeface="Times New Roman" pitchFamily="18" charset="0"/>
              <a:cs typeface="Times New Roman" pitchFamily="18" charset="0"/>
            </a:rPr>
            <a:t> системою права </a:t>
          </a:r>
          <a:r>
            <a:rPr lang="ru-RU" sz="1600" kern="1200" dirty="0" err="1">
              <a:latin typeface="Times New Roman" pitchFamily="18" charset="0"/>
              <a:cs typeface="Times New Roman" pitchFamily="18" charset="0"/>
            </a:rPr>
            <a:t>забезпечить</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розвиток</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політичної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підприємницької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соціальної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культурної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активності</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громадян</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України</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економічний</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розвиток</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держави</a:t>
          </a:r>
          <a:r>
            <a:rPr lang="ru-RU" sz="1600" kern="1200" dirty="0">
              <a:latin typeface="Times New Roman" pitchFamily="18" charset="0"/>
              <a:cs typeface="Times New Roman" pitchFamily="18" charset="0"/>
            </a:rPr>
            <a:t> в рамках </a:t>
          </a:r>
          <a:r>
            <a:rPr lang="ru-RU" sz="1600" kern="1200" dirty="0" err="1">
              <a:latin typeface="Times New Roman" pitchFamily="18" charset="0"/>
              <a:cs typeface="Times New Roman" pitchFamily="18" charset="0"/>
            </a:rPr>
            <a:t>Євросоюзу</a:t>
          </a:r>
          <a:r>
            <a:rPr lang="ru-RU" sz="1600" kern="1200" dirty="0">
              <a:latin typeface="Times New Roman" pitchFamily="18" charset="0"/>
              <a:cs typeface="Times New Roman" pitchFamily="18" charset="0"/>
            </a:rPr>
            <a:t> і </a:t>
          </a:r>
          <a:r>
            <a:rPr lang="ru-RU" sz="1600" kern="1200" dirty="0" err="1">
              <a:latin typeface="Times New Roman" pitchFamily="18" charset="0"/>
              <a:cs typeface="Times New Roman" pitchFamily="18" charset="0"/>
            </a:rPr>
            <a:t>сприятиме</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поступовому</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зростанню</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добробуту</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громадян</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приведенню</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його</a:t>
          </a:r>
          <a:r>
            <a:rPr lang="ru-RU" sz="1600" kern="1200" dirty="0">
              <a:latin typeface="Times New Roman" pitchFamily="18" charset="0"/>
              <a:cs typeface="Times New Roman" pitchFamily="18" charset="0"/>
            </a:rPr>
            <a:t> до </a:t>
          </a:r>
          <a:r>
            <a:rPr lang="ru-RU" sz="1600" kern="1200" dirty="0" err="1">
              <a:latin typeface="Times New Roman" pitchFamily="18" charset="0"/>
              <a:cs typeface="Times New Roman" pitchFamily="18" charset="0"/>
            </a:rPr>
            <a:t>рівня</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що</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склався</a:t>
          </a:r>
          <a:r>
            <a:rPr lang="ru-RU" sz="1600" kern="1200" dirty="0">
              <a:latin typeface="Times New Roman" pitchFamily="18" charset="0"/>
              <a:cs typeface="Times New Roman" pitchFamily="18" charset="0"/>
            </a:rPr>
            <a:t> у </a:t>
          </a:r>
          <a:r>
            <a:rPr lang="ru-RU" sz="1600" b="1" kern="1200" dirty="0">
              <a:latin typeface="Times New Roman" pitchFamily="18" charset="0"/>
              <a:cs typeface="Times New Roman" pitchFamily="18" charset="0"/>
            </a:rPr>
            <a:t>державах-членах ЄС</a:t>
          </a:r>
          <a:r>
            <a:rPr lang="ru-RU" sz="1600" kern="1200" dirty="0">
              <a:latin typeface="Times New Roman" pitchFamily="18" charset="0"/>
              <a:cs typeface="Times New Roman" pitchFamily="18" charset="0"/>
            </a:rPr>
            <a:t>, а </a:t>
          </a:r>
          <a:r>
            <a:rPr lang="ru-RU" sz="1600" kern="1200" dirty="0" err="1">
              <a:latin typeface="Times New Roman" pitchFamily="18" charset="0"/>
              <a:cs typeface="Times New Roman" pitchFamily="18" charset="0"/>
            </a:rPr>
            <a:t>також</a:t>
          </a:r>
          <a:r>
            <a:rPr lang="ru-RU" sz="1600" kern="1200" dirty="0">
              <a:latin typeface="Times New Roman" pitchFamily="18" charset="0"/>
              <a:cs typeface="Times New Roman" pitchFamily="18" charset="0"/>
            </a:rPr>
            <a:t> створить </a:t>
          </a:r>
          <a:r>
            <a:rPr lang="ru-RU" sz="1600" kern="1200" dirty="0" err="1">
              <a:latin typeface="Times New Roman" pitchFamily="18" charset="0"/>
              <a:cs typeface="Times New Roman" pitchFamily="18" charset="0"/>
            </a:rPr>
            <a:t>необхідні</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передумови</a:t>
          </a:r>
          <a:r>
            <a:rPr lang="ru-RU" sz="1600" kern="1200" dirty="0">
              <a:latin typeface="Times New Roman" pitchFamily="18" charset="0"/>
              <a:cs typeface="Times New Roman" pitchFamily="18" charset="0"/>
            </a:rPr>
            <a:t> для </a:t>
          </a:r>
          <a:r>
            <a:rPr lang="ru-RU" sz="1600" kern="1200" dirty="0" err="1">
              <a:latin typeface="Times New Roman" pitchFamily="18" charset="0"/>
              <a:cs typeface="Times New Roman" pitchFamily="18" charset="0"/>
            </a:rPr>
            <a:t>отримання</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Україною</a:t>
          </a:r>
          <a:r>
            <a:rPr lang="ru-RU" sz="1600" kern="1200" dirty="0">
              <a:latin typeface="Times New Roman" pitchFamily="18" charset="0"/>
              <a:cs typeface="Times New Roman" pitchFamily="18" charset="0"/>
            </a:rPr>
            <a:t> статусу </a:t>
          </a:r>
          <a:r>
            <a:rPr lang="ru-RU" sz="1600" kern="1200" dirty="0" err="1">
              <a:latin typeface="Times New Roman" pitchFamily="18" charset="0"/>
              <a:cs typeface="Times New Roman" pitchFamily="18" charset="0"/>
            </a:rPr>
            <a:t>асоційованого</a:t>
          </a:r>
          <a:r>
            <a:rPr lang="ru-RU" sz="1600" kern="1200" dirty="0">
              <a:latin typeface="Times New Roman" pitchFamily="18" charset="0"/>
              <a:cs typeface="Times New Roman" pitchFamily="18" charset="0"/>
            </a:rPr>
            <a:t> члена ЄС, </a:t>
          </a:r>
          <a:r>
            <a:rPr lang="ru-RU" sz="1600" kern="1200" dirty="0" err="1">
              <a:latin typeface="Times New Roman" pitchFamily="18" charset="0"/>
              <a:cs typeface="Times New Roman" pitchFamily="18" charset="0"/>
            </a:rPr>
            <a:t>що</a:t>
          </a:r>
          <a:r>
            <a:rPr lang="ru-RU" sz="1600" kern="1200" dirty="0">
              <a:latin typeface="Times New Roman" pitchFamily="18" charset="0"/>
              <a:cs typeface="Times New Roman" pitchFamily="18" charset="0"/>
            </a:rPr>
            <a:t> є </a:t>
          </a:r>
          <a:r>
            <a:rPr lang="ru-RU" sz="1600" kern="1200" dirty="0" err="1">
              <a:latin typeface="Times New Roman" pitchFamily="18" charset="0"/>
              <a:cs typeface="Times New Roman" pitchFamily="18" charset="0"/>
            </a:rPr>
            <a:t>її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головним</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зовнішньополітичним</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пріоритетом</a:t>
          </a:r>
          <a:r>
            <a:rPr lang="ru-RU" sz="1600" kern="1200" dirty="0">
              <a:latin typeface="Times New Roman" pitchFamily="18" charset="0"/>
              <a:cs typeface="Times New Roman" pitchFamily="18" charset="0"/>
            </a:rPr>
            <a:t> у </a:t>
          </a:r>
          <a:r>
            <a:rPr lang="ru-RU" sz="1600" kern="1200" dirty="0" err="1">
              <a:latin typeface="Times New Roman" pitchFamily="18" charset="0"/>
              <a:cs typeface="Times New Roman" pitchFamily="18" charset="0"/>
            </a:rPr>
            <a:t>середньостроковому</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вимірі</a:t>
          </a:r>
          <a:r>
            <a:rPr lang="ru-RU" sz="1600" kern="1200" dirty="0">
              <a:latin typeface="Times New Roman" pitchFamily="18" charset="0"/>
              <a:cs typeface="Times New Roman" pitchFamily="18" charset="0"/>
            </a:rPr>
            <a:t>.</a:t>
          </a:r>
        </a:p>
      </dsp:txBody>
      <dsp:txXfrm rot="10800000">
        <a:off x="2695014" y="1476158"/>
        <a:ext cx="5921406" cy="3672418"/>
      </dsp:txXfrm>
    </dsp:sp>
    <dsp:sp modelId="{E12A6CA3-EB00-4BB8-9387-A3099F8CFF26}">
      <dsp:nvSpPr>
        <dsp:cNvPr id="0" name=""/>
        <dsp:cNvSpPr/>
      </dsp:nvSpPr>
      <dsp:spPr>
        <a:xfrm>
          <a:off x="171751" y="1548176"/>
          <a:ext cx="3543913" cy="3459241"/>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7D87D-DA76-44E6-A68B-FC7825A49AA5}">
      <dsp:nvSpPr>
        <dsp:cNvPr id="0" name=""/>
        <dsp:cNvSpPr/>
      </dsp:nvSpPr>
      <dsp:spPr>
        <a:xfrm>
          <a:off x="4098846" y="1647994"/>
          <a:ext cx="912107" cy="91440"/>
        </a:xfrm>
        <a:custGeom>
          <a:avLst/>
          <a:gdLst/>
          <a:ahLst/>
          <a:cxnLst/>
          <a:rect l="0" t="0" r="0" b="0"/>
          <a:pathLst>
            <a:path>
              <a:moveTo>
                <a:pt x="0" y="45720"/>
              </a:moveTo>
              <a:lnTo>
                <a:pt x="91210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531332" y="1689001"/>
        <a:ext cx="47135" cy="9427"/>
      </dsp:txXfrm>
    </dsp:sp>
    <dsp:sp modelId="{A40D899F-C499-4775-9284-A7009D152765}">
      <dsp:nvSpPr>
        <dsp:cNvPr id="0" name=""/>
        <dsp:cNvSpPr/>
      </dsp:nvSpPr>
      <dsp:spPr>
        <a:xfrm>
          <a:off x="1919" y="464097"/>
          <a:ext cx="4098726" cy="2459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ru-RU" sz="1600" kern="1200" dirty="0">
              <a:latin typeface="Times New Roman" pitchFamily="18" charset="0"/>
              <a:cs typeface="Times New Roman" pitchFamily="18" charset="0"/>
            </a:rPr>
            <a:t>У </a:t>
          </a:r>
          <a:r>
            <a:rPr lang="ru-RU" sz="1600" kern="1200" dirty="0" err="1">
              <a:latin typeface="Times New Roman" pitchFamily="18" charset="0"/>
              <a:cs typeface="Times New Roman" pitchFamily="18" charset="0"/>
            </a:rPr>
            <a:t>Концепції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адаптації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законодавства</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України</a:t>
          </a:r>
          <a:r>
            <a:rPr lang="ru-RU" sz="1600" kern="1200" dirty="0">
              <a:latin typeface="Times New Roman" pitchFamily="18" charset="0"/>
              <a:cs typeface="Times New Roman" pitchFamily="18" charset="0"/>
            </a:rPr>
            <a:t> до </a:t>
          </a:r>
          <a:r>
            <a:rPr lang="ru-RU" sz="1600" kern="1200" dirty="0" err="1">
              <a:latin typeface="Times New Roman" pitchFamily="18" charset="0"/>
              <a:cs typeface="Times New Roman" pitchFamily="18" charset="0"/>
            </a:rPr>
            <a:t>законодавства</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Європейського</a:t>
          </a:r>
          <a:r>
            <a:rPr lang="ru-RU" sz="1600" kern="1200" dirty="0">
              <a:latin typeface="Times New Roman" pitchFamily="18" charset="0"/>
              <a:cs typeface="Times New Roman" pitchFamily="18" charset="0"/>
            </a:rPr>
            <a:t> Союзу </a:t>
          </a:r>
          <a:r>
            <a:rPr lang="ru-RU" sz="1600" kern="1200" dirty="0" err="1">
              <a:latin typeface="Times New Roman" pitchFamily="18" charset="0"/>
              <a:cs typeface="Times New Roman" pitchFamily="18" charset="0"/>
            </a:rPr>
            <a:t>визначено</a:t>
          </a:r>
          <a:r>
            <a:rPr lang="ru-RU" sz="1600" kern="1200" dirty="0">
              <a:latin typeface="Times New Roman" pitchFamily="18" charset="0"/>
              <a:cs typeface="Times New Roman" pitchFamily="18" charset="0"/>
            </a:rPr>
            <a:t> три </a:t>
          </a:r>
          <a:r>
            <a:rPr lang="ru-RU" sz="1600" kern="1200" dirty="0" err="1">
              <a:latin typeface="Times New Roman" pitchFamily="18" charset="0"/>
              <a:cs typeface="Times New Roman" pitchFamily="18" charset="0"/>
            </a:rPr>
            <a:t>етапи</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адаптації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законодавства</a:t>
          </a:r>
          <a:r>
            <a:rPr lang="ru-RU" sz="1600" kern="1200" dirty="0">
              <a:latin typeface="Times New Roman" pitchFamily="18" charset="0"/>
              <a:cs typeface="Times New Roman" pitchFamily="18" charset="0"/>
            </a:rPr>
            <a:t>. </a:t>
          </a:r>
        </a:p>
      </dsp:txBody>
      <dsp:txXfrm>
        <a:off x="1919" y="464097"/>
        <a:ext cx="4098726" cy="2459235"/>
      </dsp:txXfrm>
    </dsp:sp>
    <dsp:sp modelId="{FBF2E0C4-F970-46CE-96CD-F044F71ADAAC}">
      <dsp:nvSpPr>
        <dsp:cNvPr id="0" name=""/>
        <dsp:cNvSpPr/>
      </dsp:nvSpPr>
      <dsp:spPr>
        <a:xfrm>
          <a:off x="2051283" y="2921532"/>
          <a:ext cx="5041433" cy="912107"/>
        </a:xfrm>
        <a:custGeom>
          <a:avLst/>
          <a:gdLst/>
          <a:ahLst/>
          <a:cxnLst/>
          <a:rect l="0" t="0" r="0" b="0"/>
          <a:pathLst>
            <a:path>
              <a:moveTo>
                <a:pt x="5041433" y="0"/>
              </a:moveTo>
              <a:lnTo>
                <a:pt x="5041433" y="473153"/>
              </a:lnTo>
              <a:lnTo>
                <a:pt x="0" y="473153"/>
              </a:lnTo>
              <a:lnTo>
                <a:pt x="0" y="912107"/>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443779" y="3372872"/>
        <a:ext cx="256440" cy="9427"/>
      </dsp:txXfrm>
    </dsp:sp>
    <dsp:sp modelId="{D8E128C0-7661-437D-B32D-214D7F47264D}">
      <dsp:nvSpPr>
        <dsp:cNvPr id="0" name=""/>
        <dsp:cNvSpPr/>
      </dsp:nvSpPr>
      <dsp:spPr>
        <a:xfrm>
          <a:off x="5043353" y="464097"/>
          <a:ext cx="4098726" cy="2459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ru-RU" sz="1600" kern="1200" dirty="0">
              <a:latin typeface="Times New Roman" pitchFamily="18" charset="0"/>
              <a:cs typeface="Times New Roman" pitchFamily="18" charset="0"/>
            </a:rPr>
            <a:t>На </a:t>
          </a:r>
          <a:r>
            <a:rPr lang="ru-RU" sz="1600" kern="1200" dirty="0" err="1">
              <a:latin typeface="Times New Roman" pitchFamily="18" charset="0"/>
              <a:cs typeface="Times New Roman" pitchFamily="18" charset="0"/>
            </a:rPr>
            <a:t>першому</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етапі</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перевага</a:t>
          </a:r>
          <a:r>
            <a:rPr lang="ru-RU" sz="1600" kern="1200" dirty="0">
              <a:latin typeface="Times New Roman" pitchFamily="18" charset="0"/>
              <a:cs typeface="Times New Roman" pitchFamily="18" charset="0"/>
            </a:rPr>
            <a:t> повинна </a:t>
          </a:r>
          <a:r>
            <a:rPr lang="ru-RU" sz="1600" kern="1200" dirty="0" err="1">
              <a:latin typeface="Times New Roman" pitchFamily="18" charset="0"/>
              <a:cs typeface="Times New Roman" pitchFamily="18" charset="0"/>
            </a:rPr>
            <a:t>надаватися</a:t>
          </a:r>
          <a:r>
            <a:rPr lang="ru-RU" sz="1600" kern="1200" dirty="0">
              <a:latin typeface="Times New Roman" pitchFamily="18" charset="0"/>
              <a:cs typeface="Times New Roman" pitchFamily="18" charset="0"/>
            </a:rPr>
            <a:t>:</a:t>
          </a:r>
        </a:p>
      </dsp:txBody>
      <dsp:txXfrm>
        <a:off x="5043353" y="464097"/>
        <a:ext cx="4098726" cy="2459235"/>
      </dsp:txXfrm>
    </dsp:sp>
    <dsp:sp modelId="{71D2EC35-B2E6-4A4E-870E-2DBDB55900DD}">
      <dsp:nvSpPr>
        <dsp:cNvPr id="0" name=""/>
        <dsp:cNvSpPr/>
      </dsp:nvSpPr>
      <dsp:spPr>
        <a:xfrm>
          <a:off x="4098846" y="5049938"/>
          <a:ext cx="912107" cy="91440"/>
        </a:xfrm>
        <a:custGeom>
          <a:avLst/>
          <a:gdLst/>
          <a:ahLst/>
          <a:cxnLst/>
          <a:rect l="0" t="0" r="0" b="0"/>
          <a:pathLst>
            <a:path>
              <a:moveTo>
                <a:pt x="0" y="45720"/>
              </a:moveTo>
              <a:lnTo>
                <a:pt x="912107"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531332" y="5090944"/>
        <a:ext cx="47135" cy="9427"/>
      </dsp:txXfrm>
    </dsp:sp>
    <dsp:sp modelId="{4B105FE2-3277-4C8A-BA8D-70FB94C21BD4}">
      <dsp:nvSpPr>
        <dsp:cNvPr id="0" name=""/>
        <dsp:cNvSpPr/>
      </dsp:nvSpPr>
      <dsp:spPr>
        <a:xfrm>
          <a:off x="1919" y="3866040"/>
          <a:ext cx="4098726" cy="2459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ru-RU" sz="1400" kern="1200" dirty="0">
              <a:latin typeface="Times New Roman" pitchFamily="18" charset="0"/>
              <a:cs typeface="Times New Roman" pitchFamily="18" charset="0"/>
            </a:rPr>
            <a:t>– </a:t>
          </a:r>
          <a:r>
            <a:rPr lang="ru-RU" sz="1400" kern="1200" dirty="0" err="1">
              <a:latin typeface="Times New Roman" pitchFamily="18" charset="0"/>
              <a:cs typeface="Times New Roman" pitchFamily="18" charset="0"/>
            </a:rPr>
            <a:t>розвитку</a:t>
          </a:r>
          <a:r>
            <a:rPr lang="ru-RU" sz="1400" kern="1200" dirty="0">
              <a:latin typeface="Times New Roman" pitchFamily="18" charset="0"/>
              <a:cs typeface="Times New Roman" pitchFamily="18" charset="0"/>
            </a:rPr>
            <a:t> </a:t>
          </a:r>
          <a:r>
            <a:rPr lang="ru-RU" sz="1400" kern="1200" dirty="0" err="1">
              <a:latin typeface="Times New Roman" pitchFamily="18" charset="0"/>
              <a:cs typeface="Times New Roman" pitchFamily="18" charset="0"/>
            </a:rPr>
            <a:t>відповідно</a:t>
          </a:r>
          <a:r>
            <a:rPr lang="ru-RU" sz="1400" kern="1200" dirty="0">
              <a:latin typeface="Times New Roman" pitchFamily="18" charset="0"/>
              <a:cs typeface="Times New Roman" pitchFamily="18" charset="0"/>
            </a:rPr>
            <a:t> до </a:t>
          </a:r>
          <a:r>
            <a:rPr lang="ru-RU" sz="1400" kern="1200" dirty="0" err="1">
              <a:latin typeface="Times New Roman" pitchFamily="18" charset="0"/>
              <a:cs typeface="Times New Roman" pitchFamily="18" charset="0"/>
            </a:rPr>
            <a:t>вимог</a:t>
          </a:r>
          <a:r>
            <a:rPr lang="ru-RU" sz="1400" kern="1200" dirty="0">
              <a:latin typeface="Times New Roman" pitchFamily="18" charset="0"/>
              <a:cs typeface="Times New Roman" pitchFamily="18" charset="0"/>
            </a:rPr>
            <a:t>, </a:t>
          </a:r>
          <a:r>
            <a:rPr lang="ru-RU" sz="1400" kern="1200" dirty="0" err="1">
              <a:latin typeface="Times New Roman" pitchFamily="18" charset="0"/>
              <a:cs typeface="Times New Roman" pitchFamily="18" charset="0"/>
            </a:rPr>
            <a:t>визначених</a:t>
          </a:r>
          <a:r>
            <a:rPr lang="ru-RU" sz="1400" kern="1200" dirty="0">
              <a:latin typeface="Times New Roman" pitchFamily="18" charset="0"/>
              <a:cs typeface="Times New Roman" pitchFamily="18" charset="0"/>
            </a:rPr>
            <a:t> у </a:t>
          </a:r>
          <a:r>
            <a:rPr lang="ru-RU" sz="1400" kern="1200" dirty="0" err="1">
              <a:latin typeface="Times New Roman" pitchFamily="18" charset="0"/>
              <a:cs typeface="Times New Roman" pitchFamily="18" charset="0"/>
            </a:rPr>
            <a:t>Декларації</a:t>
          </a:r>
          <a:r>
            <a:rPr lang="ru-RU" sz="1400" kern="1200" dirty="0">
              <a:latin typeface="Times New Roman" pitchFamily="18" charset="0"/>
              <a:cs typeface="Times New Roman" pitchFamily="18" charset="0"/>
            </a:rPr>
            <a:t>, </a:t>
          </a:r>
          <a:r>
            <a:rPr lang="ru-RU" sz="1400" kern="1200" dirty="0" err="1">
              <a:latin typeface="Times New Roman" pitchFamily="18" charset="0"/>
              <a:cs typeface="Times New Roman" pitchFamily="18" charset="0"/>
            </a:rPr>
            <a:t>що</a:t>
          </a:r>
          <a:r>
            <a:rPr lang="ru-RU" sz="1400" kern="1200" dirty="0">
              <a:latin typeface="Times New Roman" pitchFamily="18" charset="0"/>
              <a:cs typeface="Times New Roman" pitchFamily="18" charset="0"/>
            </a:rPr>
            <a:t> </a:t>
          </a:r>
          <a:r>
            <a:rPr lang="ru-RU" sz="1400" kern="1200" dirty="0" err="1">
              <a:latin typeface="Times New Roman" pitchFamily="18" charset="0"/>
              <a:cs typeface="Times New Roman" pitchFamily="18" charset="0"/>
            </a:rPr>
            <a:t>прийнята</a:t>
          </a:r>
          <a:r>
            <a:rPr lang="ru-RU" sz="1400" kern="1200" dirty="0">
              <a:latin typeface="Times New Roman" pitchFamily="18" charset="0"/>
              <a:cs typeface="Times New Roman" pitchFamily="18" charset="0"/>
            </a:rPr>
            <a:t> </a:t>
          </a:r>
          <a:r>
            <a:rPr lang="ru-RU" sz="1400" b="1" kern="1200" dirty="0" err="1">
              <a:latin typeface="Times New Roman" pitchFamily="18" charset="0"/>
              <a:cs typeface="Times New Roman" pitchFamily="18" charset="0"/>
            </a:rPr>
            <a:t>Європейською</a:t>
          </a:r>
          <a:r>
            <a:rPr lang="ru-RU" sz="1400" b="1" kern="1200" dirty="0">
              <a:latin typeface="Times New Roman" pitchFamily="18" charset="0"/>
              <a:cs typeface="Times New Roman" pitchFamily="18" charset="0"/>
            </a:rPr>
            <a:t> Радою </a:t>
          </a:r>
          <a:r>
            <a:rPr lang="ru-RU" sz="1400" kern="1200" dirty="0">
              <a:latin typeface="Times New Roman" pitchFamily="18" charset="0"/>
              <a:cs typeface="Times New Roman" pitchFamily="18" charset="0"/>
            </a:rPr>
            <a:t>на </a:t>
          </a:r>
          <a:r>
            <a:rPr lang="ru-RU" sz="1400" b="1" kern="1200" dirty="0" err="1">
              <a:latin typeface="Times New Roman" pitchFamily="18" charset="0"/>
              <a:cs typeface="Times New Roman" pitchFamily="18" charset="0"/>
            </a:rPr>
            <a:t>Копенгагенському</a:t>
          </a:r>
          <a:r>
            <a:rPr lang="ru-RU" sz="1400" b="1" kern="1200" dirty="0">
              <a:latin typeface="Times New Roman" pitchFamily="18" charset="0"/>
              <a:cs typeface="Times New Roman" pitchFamily="18" charset="0"/>
            </a:rPr>
            <a:t> </a:t>
          </a:r>
          <a:r>
            <a:rPr lang="ru-RU" sz="1400" b="1" kern="1200" dirty="0" err="1">
              <a:latin typeface="Times New Roman" pitchFamily="18" charset="0"/>
              <a:cs typeface="Times New Roman" pitchFamily="18" charset="0"/>
            </a:rPr>
            <a:t>саміті</a:t>
          </a:r>
          <a:r>
            <a:rPr lang="ru-RU" sz="1400" b="1" kern="1200" dirty="0">
              <a:latin typeface="Times New Roman" pitchFamily="18" charset="0"/>
              <a:cs typeface="Times New Roman" pitchFamily="18" charset="0"/>
            </a:rPr>
            <a:t> </a:t>
          </a:r>
          <a:r>
            <a:rPr lang="ru-RU" sz="1400" kern="1200" dirty="0">
              <a:latin typeface="Times New Roman" pitchFamily="18" charset="0"/>
              <a:cs typeface="Times New Roman" pitchFamily="18" charset="0"/>
            </a:rPr>
            <a:t>у </a:t>
          </a:r>
          <a:r>
            <a:rPr lang="ru-RU" sz="1400" kern="1200" dirty="0" err="1">
              <a:latin typeface="Times New Roman" pitchFamily="18" charset="0"/>
              <a:cs typeface="Times New Roman" pitchFamily="18" charset="0"/>
            </a:rPr>
            <a:t>червні</a:t>
          </a:r>
          <a:r>
            <a:rPr lang="ru-RU" sz="1400" kern="1200" dirty="0">
              <a:latin typeface="Times New Roman" pitchFamily="18" charset="0"/>
              <a:cs typeface="Times New Roman" pitchFamily="18" charset="0"/>
            </a:rPr>
            <a:t> 1993 р., </a:t>
          </a:r>
          <a:r>
            <a:rPr lang="ru-RU" sz="1400" kern="1200" dirty="0" err="1">
              <a:latin typeface="Times New Roman" pitchFamily="18" charset="0"/>
              <a:cs typeface="Times New Roman" pitchFamily="18" charset="0"/>
            </a:rPr>
            <a:t>правової</a:t>
          </a:r>
          <a:r>
            <a:rPr lang="ru-RU" sz="1400" kern="1200" dirty="0">
              <a:latin typeface="Times New Roman" pitchFamily="18" charset="0"/>
              <a:cs typeface="Times New Roman" pitchFamily="18" charset="0"/>
            </a:rPr>
            <a:t> </a:t>
          </a:r>
          <a:r>
            <a:rPr lang="ru-RU" sz="1400" kern="1200" dirty="0" err="1">
              <a:latin typeface="Times New Roman" pitchFamily="18" charset="0"/>
              <a:cs typeface="Times New Roman" pitchFamily="18" charset="0"/>
            </a:rPr>
            <a:t>системи</a:t>
          </a:r>
          <a:r>
            <a:rPr lang="ru-RU" sz="1400" kern="1200" dirty="0">
              <a:latin typeface="Times New Roman" pitchFamily="18" charset="0"/>
              <a:cs typeface="Times New Roman" pitchFamily="18" charset="0"/>
            </a:rPr>
            <a:t> в </a:t>
          </a:r>
          <a:r>
            <a:rPr lang="ru-RU" sz="1400" kern="1200" dirty="0" err="1">
              <a:latin typeface="Times New Roman" pitchFamily="18" charset="0"/>
              <a:cs typeface="Times New Roman" pitchFamily="18" charset="0"/>
            </a:rPr>
            <a:t>Україні</a:t>
          </a:r>
          <a:r>
            <a:rPr lang="ru-RU" sz="1400" kern="1200" dirty="0">
              <a:latin typeface="Times New Roman" pitchFamily="18" charset="0"/>
              <a:cs typeface="Times New Roman" pitchFamily="18" charset="0"/>
            </a:rPr>
            <a:t>, яка б </a:t>
          </a:r>
          <a:r>
            <a:rPr lang="ru-RU" sz="1400" kern="1200" dirty="0" err="1">
              <a:latin typeface="Times New Roman" pitchFamily="18" charset="0"/>
              <a:cs typeface="Times New Roman" pitchFamily="18" charset="0"/>
            </a:rPr>
            <a:t>сприяла</a:t>
          </a:r>
          <a:r>
            <a:rPr lang="ru-RU" sz="1400" kern="1200" dirty="0">
              <a:latin typeface="Times New Roman" pitchFamily="18" charset="0"/>
              <a:cs typeface="Times New Roman" pitchFamily="18" charset="0"/>
            </a:rPr>
            <a:t> </a:t>
          </a:r>
          <a:r>
            <a:rPr lang="ru-RU" sz="1400" kern="1200" dirty="0" err="1">
              <a:latin typeface="Times New Roman" pitchFamily="18" charset="0"/>
              <a:cs typeface="Times New Roman" pitchFamily="18" charset="0"/>
            </a:rPr>
            <a:t>досягненню</a:t>
          </a:r>
          <a:r>
            <a:rPr lang="ru-RU" sz="1400" kern="1200" dirty="0">
              <a:latin typeface="Times New Roman" pitchFamily="18" charset="0"/>
              <a:cs typeface="Times New Roman" pitchFamily="18" charset="0"/>
            </a:rPr>
            <a:t> </a:t>
          </a:r>
          <a:r>
            <a:rPr lang="ru-RU" sz="1400" kern="1200" dirty="0" err="1">
              <a:latin typeface="Times New Roman" pitchFamily="18" charset="0"/>
              <a:cs typeface="Times New Roman" pitchFamily="18" charset="0"/>
            </a:rPr>
            <a:t>стабільності</a:t>
          </a:r>
          <a:r>
            <a:rPr lang="ru-RU" sz="1400" kern="1200" dirty="0">
              <a:latin typeface="Times New Roman" pitchFamily="18" charset="0"/>
              <a:cs typeface="Times New Roman" pitchFamily="18" charset="0"/>
            </a:rPr>
            <a:t> у </a:t>
          </a:r>
          <a:r>
            <a:rPr lang="ru-RU" sz="1400" kern="1200" dirty="0" err="1">
              <a:latin typeface="Times New Roman" pitchFamily="18" charset="0"/>
              <a:cs typeface="Times New Roman" pitchFamily="18" charset="0"/>
            </a:rPr>
            <a:t>суспільстві</a:t>
          </a:r>
          <a:r>
            <a:rPr lang="ru-RU" sz="1400" kern="1200" dirty="0">
              <a:latin typeface="Times New Roman" pitchFamily="18" charset="0"/>
              <a:cs typeface="Times New Roman" pitchFamily="18" charset="0"/>
            </a:rPr>
            <a:t>, </a:t>
          </a:r>
          <a:r>
            <a:rPr lang="ru-RU" sz="1400" kern="1200" dirty="0" err="1">
              <a:latin typeface="Times New Roman" pitchFamily="18" charset="0"/>
              <a:cs typeface="Times New Roman" pitchFamily="18" charset="0"/>
            </a:rPr>
            <a:t>гарантувала</a:t>
          </a:r>
          <a:r>
            <a:rPr lang="ru-RU" sz="1400" kern="1200" dirty="0">
              <a:latin typeface="Times New Roman" pitchFamily="18" charset="0"/>
              <a:cs typeface="Times New Roman" pitchFamily="18" charset="0"/>
            </a:rPr>
            <a:t> верховенство права, права </a:t>
          </a:r>
          <a:r>
            <a:rPr lang="ru-RU" sz="1400" kern="1200" dirty="0" err="1">
              <a:latin typeface="Times New Roman" pitchFamily="18" charset="0"/>
              <a:cs typeface="Times New Roman" pitchFamily="18" charset="0"/>
            </a:rPr>
            <a:t>людини</a:t>
          </a:r>
          <a:r>
            <a:rPr lang="ru-RU" sz="1400" kern="1200" dirty="0">
              <a:latin typeface="Times New Roman" pitchFamily="18" charset="0"/>
              <a:cs typeface="Times New Roman" pitchFamily="18" charset="0"/>
            </a:rPr>
            <a:t> і </a:t>
          </a:r>
          <a:r>
            <a:rPr lang="ru-RU" sz="1400" kern="1200" dirty="0" err="1">
              <a:latin typeface="Times New Roman" pitchFamily="18" charset="0"/>
              <a:cs typeface="Times New Roman" pitchFamily="18" charset="0"/>
            </a:rPr>
            <a:t>забезпечувала</a:t>
          </a:r>
          <a:r>
            <a:rPr lang="ru-RU" sz="1400" kern="1200" dirty="0">
              <a:latin typeface="Times New Roman" pitchFamily="18" charset="0"/>
              <a:cs typeface="Times New Roman" pitchFamily="18" charset="0"/>
            </a:rPr>
            <a:t> </a:t>
          </a:r>
          <a:r>
            <a:rPr lang="ru-RU" sz="1400" kern="1200" dirty="0" err="1">
              <a:latin typeface="Times New Roman" pitchFamily="18" charset="0"/>
              <a:cs typeface="Times New Roman" pitchFamily="18" charset="0"/>
            </a:rPr>
            <a:t>функціонування</a:t>
          </a:r>
          <a:r>
            <a:rPr lang="ru-RU" sz="1400" kern="1200" dirty="0">
              <a:latin typeface="Times New Roman" pitchFamily="18" charset="0"/>
              <a:cs typeface="Times New Roman" pitchFamily="18" charset="0"/>
            </a:rPr>
            <a:t> </a:t>
          </a:r>
          <a:r>
            <a:rPr lang="ru-RU" sz="1400" kern="1200" dirty="0" err="1">
              <a:latin typeface="Times New Roman" pitchFamily="18" charset="0"/>
              <a:cs typeface="Times New Roman" pitchFamily="18" charset="0"/>
            </a:rPr>
            <a:t>ринкової</a:t>
          </a:r>
          <a:r>
            <a:rPr lang="ru-RU" sz="1400" kern="1200" dirty="0">
              <a:latin typeface="Times New Roman" pitchFamily="18" charset="0"/>
              <a:cs typeface="Times New Roman" pitchFamily="18" charset="0"/>
            </a:rPr>
            <a:t> </a:t>
          </a:r>
          <a:r>
            <a:rPr lang="ru-RU" sz="1400" kern="1200" dirty="0" err="1">
              <a:latin typeface="Times New Roman" pitchFamily="18" charset="0"/>
              <a:cs typeface="Times New Roman" pitchFamily="18" charset="0"/>
            </a:rPr>
            <a:t>економіки</a:t>
          </a:r>
          <a:r>
            <a:rPr lang="ru-RU" sz="1400" kern="1200" dirty="0">
              <a:latin typeface="Times New Roman" pitchFamily="18" charset="0"/>
              <a:cs typeface="Times New Roman" pitchFamily="18" charset="0"/>
            </a:rPr>
            <a:t>;</a:t>
          </a:r>
        </a:p>
      </dsp:txBody>
      <dsp:txXfrm>
        <a:off x="1919" y="3866040"/>
        <a:ext cx="4098726" cy="2459235"/>
      </dsp:txXfrm>
    </dsp:sp>
    <dsp:sp modelId="{51019F44-A6F6-4058-89EC-C720FB02C750}">
      <dsp:nvSpPr>
        <dsp:cNvPr id="0" name=""/>
        <dsp:cNvSpPr/>
      </dsp:nvSpPr>
      <dsp:spPr>
        <a:xfrm>
          <a:off x="5043353" y="3866040"/>
          <a:ext cx="4098726" cy="24592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розвитку</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законодавства</a:t>
          </a:r>
          <a:r>
            <a:rPr lang="ru-RU" sz="1600" kern="1200" dirty="0">
              <a:latin typeface="Times New Roman" pitchFamily="18" charset="0"/>
              <a:cs typeface="Times New Roman" pitchFamily="18" charset="0"/>
            </a:rPr>
            <a:t> </a:t>
          </a:r>
          <a:r>
            <a:rPr lang="ru-RU" sz="1600" b="1" kern="1200" dirty="0" err="1">
              <a:latin typeface="Times New Roman" pitchFamily="18" charset="0"/>
              <a:cs typeface="Times New Roman" pitchFamily="18" charset="0"/>
            </a:rPr>
            <a:t>України</a:t>
          </a:r>
          <a:r>
            <a:rPr lang="ru-RU" sz="1600" kern="1200" dirty="0">
              <a:latin typeface="Times New Roman" pitchFamily="18" charset="0"/>
              <a:cs typeface="Times New Roman" pitchFamily="18" charset="0"/>
            </a:rPr>
            <a:t> за </a:t>
          </a:r>
          <a:r>
            <a:rPr lang="ru-RU" sz="1600" kern="1200" dirty="0" err="1">
              <a:latin typeface="Times New Roman" pitchFamily="18" charset="0"/>
              <a:cs typeface="Times New Roman" pitchFamily="18" charset="0"/>
            </a:rPr>
            <a:t>визначеними</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цією</a:t>
          </a:r>
          <a:r>
            <a:rPr lang="ru-RU" sz="1600" kern="1200" dirty="0">
              <a:latin typeface="Times New Roman" pitchFamily="18" charset="0"/>
              <a:cs typeface="Times New Roman" pitchFamily="18" charset="0"/>
            </a:rPr>
            <a:t> </a:t>
          </a:r>
          <a:r>
            <a:rPr lang="ru-RU" sz="1600" b="1" kern="1200" dirty="0" err="1">
              <a:latin typeface="Times New Roman" pitchFamily="18" charset="0"/>
              <a:cs typeface="Times New Roman" pitchFamily="18" charset="0"/>
            </a:rPr>
            <a:t>Концепцією</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або</a:t>
          </a:r>
          <a:r>
            <a:rPr lang="ru-RU" sz="1600" kern="1200" dirty="0">
              <a:latin typeface="Times New Roman" pitchFamily="18" charset="0"/>
              <a:cs typeface="Times New Roman" pitchFamily="18" charset="0"/>
            </a:rPr>
            <a:t> </a:t>
          </a:r>
          <a:r>
            <a:rPr lang="ru-RU" sz="1600" b="1" kern="1200" dirty="0" err="1">
              <a:latin typeface="Times New Roman" pitchFamily="18" charset="0"/>
              <a:cs typeface="Times New Roman" pitchFamily="18" charset="0"/>
            </a:rPr>
            <a:t>Міжвідомчою</a:t>
          </a:r>
          <a:r>
            <a:rPr lang="ru-RU" sz="1600" b="1" kern="1200" dirty="0">
              <a:latin typeface="Times New Roman" pitchFamily="18" charset="0"/>
              <a:cs typeface="Times New Roman" pitchFamily="18" charset="0"/>
            </a:rPr>
            <a:t> </a:t>
          </a:r>
          <a:r>
            <a:rPr lang="ru-RU" sz="1600" b="1" kern="1200" dirty="0" err="1">
              <a:latin typeface="Times New Roman" pitchFamily="18" charset="0"/>
              <a:cs typeface="Times New Roman" pitchFamily="18" charset="0"/>
            </a:rPr>
            <a:t>координаційною</a:t>
          </a:r>
          <a:r>
            <a:rPr lang="ru-RU" sz="1600" b="1" kern="1200" dirty="0">
              <a:latin typeface="Times New Roman" pitchFamily="18" charset="0"/>
              <a:cs typeface="Times New Roman" pitchFamily="18" charset="0"/>
            </a:rPr>
            <a:t> радою </a:t>
          </a:r>
          <a:r>
            <a:rPr lang="ru-RU" sz="1600" kern="1200" dirty="0" err="1">
              <a:latin typeface="Times New Roman" pitchFamily="18" charset="0"/>
              <a:cs typeface="Times New Roman" pitchFamily="18" charset="0"/>
            </a:rPr>
            <a:t>пріоритетними</a:t>
          </a:r>
          <a:r>
            <a:rPr lang="ru-RU" sz="1600" kern="1200" dirty="0">
              <a:latin typeface="Times New Roman" pitchFamily="18" charset="0"/>
              <a:cs typeface="Times New Roman" pitchFamily="18" charset="0"/>
            </a:rPr>
            <a:t> сферами у </a:t>
          </a:r>
          <a:r>
            <a:rPr lang="ru-RU" sz="1600" kern="1200" dirty="0" err="1">
              <a:latin typeface="Times New Roman" pitchFamily="18" charset="0"/>
              <a:cs typeface="Times New Roman" pitchFamily="18" charset="0"/>
            </a:rPr>
            <a:t>напрямі</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його</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поступового</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зближення</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із</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законодавством</a:t>
          </a:r>
          <a:r>
            <a:rPr lang="ru-RU" sz="1600" kern="1200" dirty="0">
              <a:latin typeface="Times New Roman" pitchFamily="18" charset="0"/>
              <a:cs typeface="Times New Roman" pitchFamily="18" charset="0"/>
            </a:rPr>
            <a:t> </a:t>
          </a:r>
          <a:r>
            <a:rPr lang="ru-RU" sz="1600" b="1" kern="1200" dirty="0">
              <a:latin typeface="Times New Roman" pitchFamily="18" charset="0"/>
              <a:cs typeface="Times New Roman" pitchFamily="18" charset="0"/>
            </a:rPr>
            <a:t>ЄС</a:t>
          </a:r>
          <a:r>
            <a:rPr lang="ru-RU" sz="1600" kern="1200" dirty="0">
              <a:latin typeface="Times New Roman" pitchFamily="18" charset="0"/>
              <a:cs typeface="Times New Roman" pitchFamily="18" charset="0"/>
            </a:rPr>
            <a:t>. </a:t>
          </a:r>
        </a:p>
      </dsp:txBody>
      <dsp:txXfrm>
        <a:off x="5043353" y="3866040"/>
        <a:ext cx="4098726" cy="245923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24D03-8E34-4EB4-AD5E-427240EBA0C8}">
      <dsp:nvSpPr>
        <dsp:cNvPr id="0" name=""/>
        <dsp:cNvSpPr/>
      </dsp:nvSpPr>
      <dsp:spPr>
        <a:xfrm>
          <a:off x="4050636" y="1585674"/>
          <a:ext cx="901023" cy="91440"/>
        </a:xfrm>
        <a:custGeom>
          <a:avLst/>
          <a:gdLst/>
          <a:ahLst/>
          <a:cxnLst/>
          <a:rect l="0" t="0" r="0" b="0"/>
          <a:pathLst>
            <a:path>
              <a:moveTo>
                <a:pt x="0" y="45720"/>
              </a:moveTo>
              <a:lnTo>
                <a:pt x="90102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477857" y="1626736"/>
        <a:ext cx="46581" cy="9316"/>
      </dsp:txXfrm>
    </dsp:sp>
    <dsp:sp modelId="{950D82AE-465A-4BF6-9580-A086566A6DFB}">
      <dsp:nvSpPr>
        <dsp:cNvPr id="0" name=""/>
        <dsp:cNvSpPr/>
      </dsp:nvSpPr>
      <dsp:spPr>
        <a:xfrm>
          <a:off x="1897" y="416232"/>
          <a:ext cx="4050538" cy="24303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ru-RU" sz="1600" kern="1200" dirty="0">
              <a:latin typeface="Times New Roman" pitchFamily="18" charset="0"/>
              <a:cs typeface="Times New Roman" pitchFamily="18" charset="0"/>
            </a:rPr>
            <a:t>На другому </a:t>
          </a:r>
          <a:r>
            <a:rPr lang="ru-RU" sz="1600" kern="1200" dirty="0" err="1">
              <a:latin typeface="Times New Roman" pitchFamily="18" charset="0"/>
              <a:cs typeface="Times New Roman" pitchFamily="18" charset="0"/>
            </a:rPr>
            <a:t>етапі</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який</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триває</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сьогодні</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процес</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адаптації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законодавства</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зосереджується</a:t>
          </a:r>
          <a:r>
            <a:rPr lang="ru-RU" sz="1600" kern="1200" dirty="0">
              <a:latin typeface="Times New Roman" pitchFamily="18" charset="0"/>
              <a:cs typeface="Times New Roman" pitchFamily="18" charset="0"/>
            </a:rPr>
            <a:t> на таких </a:t>
          </a:r>
          <a:r>
            <a:rPr lang="ru-RU" sz="1600" kern="1200" dirty="0" err="1">
              <a:latin typeface="Times New Roman" pitchFamily="18" charset="0"/>
              <a:cs typeface="Times New Roman" pitchFamily="18" charset="0"/>
            </a:rPr>
            <a:t>завданнях</a:t>
          </a:r>
          <a:r>
            <a:rPr lang="ru-RU" sz="1600" kern="1200" dirty="0">
              <a:latin typeface="Times New Roman" pitchFamily="18" charset="0"/>
              <a:cs typeface="Times New Roman" pitchFamily="18" charset="0"/>
            </a:rPr>
            <a:t>: </a:t>
          </a:r>
        </a:p>
      </dsp:txBody>
      <dsp:txXfrm>
        <a:off x="1897" y="416232"/>
        <a:ext cx="4050538" cy="2430323"/>
      </dsp:txXfrm>
    </dsp:sp>
    <dsp:sp modelId="{7424CF0D-63AC-44D5-8299-D203420E75BC}">
      <dsp:nvSpPr>
        <dsp:cNvPr id="0" name=""/>
        <dsp:cNvSpPr/>
      </dsp:nvSpPr>
      <dsp:spPr>
        <a:xfrm>
          <a:off x="2027166" y="2844756"/>
          <a:ext cx="4982162" cy="901023"/>
        </a:xfrm>
        <a:custGeom>
          <a:avLst/>
          <a:gdLst/>
          <a:ahLst/>
          <a:cxnLst/>
          <a:rect l="0" t="0" r="0" b="0"/>
          <a:pathLst>
            <a:path>
              <a:moveTo>
                <a:pt x="4982162" y="0"/>
              </a:moveTo>
              <a:lnTo>
                <a:pt x="4982162" y="467611"/>
              </a:lnTo>
              <a:lnTo>
                <a:pt x="0" y="467611"/>
              </a:lnTo>
              <a:lnTo>
                <a:pt x="0" y="901023"/>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391535" y="3290609"/>
        <a:ext cx="253425" cy="9316"/>
      </dsp:txXfrm>
    </dsp:sp>
    <dsp:sp modelId="{E4347825-2502-4F20-8C0E-302BFA5872EF}">
      <dsp:nvSpPr>
        <dsp:cNvPr id="0" name=""/>
        <dsp:cNvSpPr/>
      </dsp:nvSpPr>
      <dsp:spPr>
        <a:xfrm>
          <a:off x="4984059" y="416232"/>
          <a:ext cx="4050538" cy="24303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ru-RU" sz="1600" kern="1200" dirty="0">
              <a:latin typeface="Times New Roman" pitchFamily="18" charset="0"/>
              <a:cs typeface="Times New Roman" pitchFamily="18" charset="0"/>
            </a:rPr>
            <a:t>– перегляд </a:t>
          </a:r>
          <a:r>
            <a:rPr lang="ru-RU" sz="1600" kern="1200" dirty="0" err="1">
              <a:latin typeface="Times New Roman" pitchFamily="18" charset="0"/>
              <a:cs typeface="Times New Roman" pitchFamily="18" charset="0"/>
            </a:rPr>
            <a:t>законодавства</a:t>
          </a:r>
          <a:r>
            <a:rPr lang="ru-RU" sz="1600" kern="1200" dirty="0">
              <a:latin typeface="Times New Roman" pitchFamily="18" charset="0"/>
              <a:cs typeface="Times New Roman" pitchFamily="18" charset="0"/>
            </a:rPr>
            <a:t> </a:t>
          </a:r>
          <a:r>
            <a:rPr lang="ru-RU" sz="1600" b="1" kern="1200" dirty="0" err="1">
              <a:latin typeface="Times New Roman" pitchFamily="18" charset="0"/>
              <a:cs typeface="Times New Roman" pitchFamily="18" charset="0"/>
            </a:rPr>
            <a:t>України</a:t>
          </a:r>
          <a:r>
            <a:rPr lang="ru-RU" sz="1600" kern="1200" dirty="0">
              <a:latin typeface="Times New Roman" pitchFamily="18" charset="0"/>
              <a:cs typeface="Times New Roman" pitchFamily="18" charset="0"/>
            </a:rPr>
            <a:t> у сферах, </a:t>
          </a:r>
          <a:r>
            <a:rPr lang="ru-RU" sz="1600" kern="1200" dirty="0" err="1">
              <a:latin typeface="Times New Roman" pitchFamily="18" charset="0"/>
              <a:cs typeface="Times New Roman" pitchFamily="18" charset="0"/>
            </a:rPr>
            <a:t>визначених</a:t>
          </a:r>
          <a:r>
            <a:rPr lang="ru-RU" sz="1600" kern="1200" dirty="0">
              <a:latin typeface="Times New Roman" pitchFamily="18" charset="0"/>
              <a:cs typeface="Times New Roman" pitchFamily="18" charset="0"/>
            </a:rPr>
            <a:t> ч. 2 ст. 51 УПС, з метою </a:t>
          </a:r>
          <a:r>
            <a:rPr lang="ru-RU" sz="1600" kern="1200" dirty="0" err="1">
              <a:latin typeface="Times New Roman" pitchFamily="18" charset="0"/>
              <a:cs typeface="Times New Roman" pitchFamily="18" charset="0"/>
            </a:rPr>
            <a:t>забезпечення</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його</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приблизної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відповідності</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законодавству</a:t>
          </a:r>
          <a:r>
            <a:rPr lang="ru-RU" sz="1600" kern="1200" dirty="0">
              <a:latin typeface="Times New Roman" pitchFamily="18" charset="0"/>
              <a:cs typeface="Times New Roman" pitchFamily="18" charset="0"/>
            </a:rPr>
            <a:t> </a:t>
          </a:r>
          <a:r>
            <a:rPr lang="ru-RU" sz="1600" b="1" kern="1200" dirty="0">
              <a:latin typeface="Times New Roman" pitchFamily="18" charset="0"/>
              <a:cs typeface="Times New Roman" pitchFamily="18" charset="0"/>
            </a:rPr>
            <a:t>ЄС</a:t>
          </a:r>
          <a:r>
            <a:rPr lang="ru-RU" sz="1600" kern="1200" dirty="0">
              <a:latin typeface="Times New Roman" pitchFamily="18" charset="0"/>
              <a:cs typeface="Times New Roman" pitchFamily="18" charset="0"/>
            </a:rPr>
            <a:t>;</a:t>
          </a:r>
        </a:p>
      </dsp:txBody>
      <dsp:txXfrm>
        <a:off x="4984059" y="416232"/>
        <a:ext cx="4050538" cy="2430323"/>
      </dsp:txXfrm>
    </dsp:sp>
    <dsp:sp modelId="{9D6EAFB5-DC13-49D0-BF12-C511A6AF46FB}">
      <dsp:nvSpPr>
        <dsp:cNvPr id="0" name=""/>
        <dsp:cNvSpPr/>
      </dsp:nvSpPr>
      <dsp:spPr>
        <a:xfrm>
          <a:off x="4050636" y="4947621"/>
          <a:ext cx="901023" cy="91440"/>
        </a:xfrm>
        <a:custGeom>
          <a:avLst/>
          <a:gdLst/>
          <a:ahLst/>
          <a:cxnLst/>
          <a:rect l="0" t="0" r="0" b="0"/>
          <a:pathLst>
            <a:path>
              <a:moveTo>
                <a:pt x="0" y="45720"/>
              </a:moveTo>
              <a:lnTo>
                <a:pt x="901023"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ru-RU" sz="500" kern="1200"/>
        </a:p>
      </dsp:txBody>
      <dsp:txXfrm>
        <a:off x="4477857" y="4988683"/>
        <a:ext cx="46581" cy="9316"/>
      </dsp:txXfrm>
    </dsp:sp>
    <dsp:sp modelId="{5CA6B272-D09C-4B39-9B04-C0131CD0E70B}">
      <dsp:nvSpPr>
        <dsp:cNvPr id="0" name=""/>
        <dsp:cNvSpPr/>
      </dsp:nvSpPr>
      <dsp:spPr>
        <a:xfrm>
          <a:off x="1897" y="3778179"/>
          <a:ext cx="4050538" cy="24303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правове</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забезпечення</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створення</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зони</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вільної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торгівлі</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між</a:t>
          </a:r>
          <a:r>
            <a:rPr lang="ru-RU" sz="1600" kern="1200" dirty="0">
              <a:latin typeface="Times New Roman" pitchFamily="18" charset="0"/>
              <a:cs typeface="Times New Roman" pitchFamily="18" charset="0"/>
            </a:rPr>
            <a:t> </a:t>
          </a:r>
          <a:r>
            <a:rPr lang="ru-RU" sz="1600" b="1" kern="1200" dirty="0" err="1">
              <a:latin typeface="Times New Roman" pitchFamily="18" charset="0"/>
              <a:cs typeface="Times New Roman" pitchFamily="18" charset="0"/>
            </a:rPr>
            <a:t>Україною</a:t>
          </a:r>
          <a:r>
            <a:rPr lang="ru-RU" sz="1600" kern="1200" dirty="0">
              <a:latin typeface="Times New Roman" pitchFamily="18" charset="0"/>
              <a:cs typeface="Times New Roman" pitchFamily="18" charset="0"/>
            </a:rPr>
            <a:t> та </a:t>
          </a:r>
          <a:r>
            <a:rPr lang="ru-RU" sz="1600" b="1" kern="1200" dirty="0">
              <a:latin typeface="Times New Roman" pitchFamily="18" charset="0"/>
              <a:cs typeface="Times New Roman" pitchFamily="18" charset="0"/>
            </a:rPr>
            <a:t>ЄС</a:t>
          </a:r>
          <a:r>
            <a:rPr lang="ru-RU" sz="1600" kern="1200" dirty="0">
              <a:latin typeface="Times New Roman" pitchFamily="18" charset="0"/>
              <a:cs typeface="Times New Roman" pitchFamily="18" charset="0"/>
            </a:rPr>
            <a:t> і </a:t>
          </a:r>
          <a:r>
            <a:rPr lang="ru-RU" sz="1600" kern="1200" dirty="0" err="1">
              <a:latin typeface="Times New Roman" pitchFamily="18" charset="0"/>
              <a:cs typeface="Times New Roman" pitchFamily="18" charset="0"/>
            </a:rPr>
            <a:t>підготовка</a:t>
          </a:r>
          <a:r>
            <a:rPr lang="ru-RU" sz="1600" kern="1200" dirty="0">
              <a:latin typeface="Times New Roman" pitchFamily="18" charset="0"/>
              <a:cs typeface="Times New Roman" pitchFamily="18" charset="0"/>
            </a:rPr>
            <a:t> до </a:t>
          </a:r>
          <a:r>
            <a:rPr lang="ru-RU" sz="1600" kern="1200" dirty="0" err="1">
              <a:latin typeface="Times New Roman" pitchFamily="18" charset="0"/>
              <a:cs typeface="Times New Roman" pitchFamily="18" charset="0"/>
            </a:rPr>
            <a:t>асоційованого</a:t>
          </a:r>
          <a:r>
            <a:rPr lang="ru-RU" sz="1600" kern="1200" dirty="0">
              <a:latin typeface="Times New Roman" pitchFamily="18" charset="0"/>
              <a:cs typeface="Times New Roman" pitchFamily="18" charset="0"/>
            </a:rPr>
            <a:t> членства </a:t>
          </a:r>
          <a:r>
            <a:rPr lang="ru-RU" sz="1600" b="1" kern="1200" dirty="0" err="1">
              <a:latin typeface="Times New Roman" pitchFamily="18" charset="0"/>
              <a:cs typeface="Times New Roman" pitchFamily="18" charset="0"/>
            </a:rPr>
            <a:t>України</a:t>
          </a:r>
          <a:r>
            <a:rPr lang="ru-RU" sz="1600" b="1" kern="1200" dirty="0">
              <a:latin typeface="Times New Roman" pitchFamily="18" charset="0"/>
              <a:cs typeface="Times New Roman" pitchFamily="18" charset="0"/>
            </a:rPr>
            <a:t> в ЄС</a:t>
          </a:r>
          <a:r>
            <a:rPr lang="ru-RU" sz="1600" kern="1200" dirty="0">
              <a:latin typeface="Times New Roman" pitchFamily="18" charset="0"/>
              <a:cs typeface="Times New Roman" pitchFamily="18" charset="0"/>
            </a:rPr>
            <a:t>. </a:t>
          </a:r>
        </a:p>
      </dsp:txBody>
      <dsp:txXfrm>
        <a:off x="1897" y="3778179"/>
        <a:ext cx="4050538" cy="2430323"/>
      </dsp:txXfrm>
    </dsp:sp>
    <dsp:sp modelId="{C7C50C0A-BA14-49CE-B79C-81E543A5C055}">
      <dsp:nvSpPr>
        <dsp:cNvPr id="0" name=""/>
        <dsp:cNvSpPr/>
      </dsp:nvSpPr>
      <dsp:spPr>
        <a:xfrm>
          <a:off x="4984059" y="3778179"/>
          <a:ext cx="4050538" cy="24303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ru-RU" sz="1600" kern="1200" dirty="0" err="1">
              <a:latin typeface="Times New Roman" pitchFamily="18" charset="0"/>
              <a:cs typeface="Times New Roman" pitchFamily="18" charset="0"/>
            </a:rPr>
            <a:t>Третій</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етап</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адаптації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законодавства</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залежатиме</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від</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укладення</a:t>
          </a:r>
          <a:r>
            <a:rPr lang="ru-RU" sz="1600" kern="1200" dirty="0">
              <a:latin typeface="Times New Roman" pitchFamily="18" charset="0"/>
              <a:cs typeface="Times New Roman" pitchFamily="18" charset="0"/>
            </a:rPr>
            <a:t> </a:t>
          </a:r>
          <a:r>
            <a:rPr lang="ru-RU" sz="1600" b="1" kern="1200" dirty="0">
              <a:latin typeface="Times New Roman" pitchFamily="18" charset="0"/>
              <a:cs typeface="Times New Roman" pitchFamily="18" charset="0"/>
            </a:rPr>
            <a:t>Угоди про </a:t>
          </a:r>
          <a:r>
            <a:rPr lang="ru-RU" sz="1600" b="1" kern="1200" dirty="0" err="1">
              <a:latin typeface="Times New Roman" pitchFamily="18" charset="0"/>
              <a:cs typeface="Times New Roman" pitchFamily="18" charset="0"/>
            </a:rPr>
            <a:t>асоційоване</a:t>
          </a:r>
          <a:r>
            <a:rPr lang="ru-RU" sz="1600" b="1" kern="1200" dirty="0">
              <a:latin typeface="Times New Roman" pitchFamily="18" charset="0"/>
              <a:cs typeface="Times New Roman" pitchFamily="18" charset="0"/>
            </a:rPr>
            <a:t> членство </a:t>
          </a:r>
          <a:r>
            <a:rPr lang="ru-RU" sz="1600" b="1" kern="1200" dirty="0" err="1">
              <a:latin typeface="Times New Roman" pitchFamily="18" charset="0"/>
              <a:cs typeface="Times New Roman" pitchFamily="18" charset="0"/>
            </a:rPr>
            <a:t>України</a:t>
          </a:r>
          <a:r>
            <a:rPr lang="ru-RU" sz="1600" kern="1200" dirty="0">
              <a:latin typeface="Times New Roman" pitchFamily="18" charset="0"/>
              <a:cs typeface="Times New Roman" pitchFamily="18" charset="0"/>
            </a:rPr>
            <a:t> в </a:t>
          </a:r>
          <a:r>
            <a:rPr lang="ru-RU" sz="1600" b="1" kern="1200" dirty="0">
              <a:latin typeface="Times New Roman" pitchFamily="18" charset="0"/>
              <a:cs typeface="Times New Roman" pitchFamily="18" charset="0"/>
            </a:rPr>
            <a:t>ЄС</a:t>
          </a:r>
          <a:r>
            <a:rPr lang="ru-RU" sz="1600" kern="1200" dirty="0">
              <a:latin typeface="Times New Roman" pitchFamily="18" charset="0"/>
              <a:cs typeface="Times New Roman" pitchFamily="18" charset="0"/>
            </a:rPr>
            <a:t> та </a:t>
          </a:r>
          <a:r>
            <a:rPr lang="ru-RU" sz="1600" kern="1200" dirty="0" err="1">
              <a:latin typeface="Times New Roman" pitchFamily="18" charset="0"/>
              <a:cs typeface="Times New Roman" pitchFamily="18" charset="0"/>
            </a:rPr>
            <a:t>включатиме</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період</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підготовки</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розширеної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програми</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гармонізації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законодавства</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України</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із</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законодавством</a:t>
          </a:r>
          <a:r>
            <a:rPr lang="ru-RU" sz="1600" kern="1200" dirty="0">
              <a:latin typeface="Times New Roman" pitchFamily="18" charset="0"/>
              <a:cs typeface="Times New Roman" pitchFamily="18" charset="0"/>
            </a:rPr>
            <a:t> </a:t>
          </a:r>
          <a:r>
            <a:rPr lang="ru-RU" sz="1600" b="1" kern="1200" dirty="0">
              <a:latin typeface="Times New Roman" pitchFamily="18" charset="0"/>
              <a:cs typeface="Times New Roman" pitchFamily="18" charset="0"/>
            </a:rPr>
            <a:t>ЄС</a:t>
          </a:r>
          <a:r>
            <a:rPr lang="ru-RU" sz="1600" kern="1200" dirty="0">
              <a:latin typeface="Times New Roman" pitchFamily="18" charset="0"/>
              <a:cs typeface="Times New Roman" pitchFamily="18" charset="0"/>
            </a:rPr>
            <a:t> з метою </a:t>
          </a:r>
          <a:r>
            <a:rPr lang="ru-RU" sz="1600" kern="1200" dirty="0" err="1">
              <a:latin typeface="Times New Roman" pitchFamily="18" charset="0"/>
              <a:cs typeface="Times New Roman" pitchFamily="18" charset="0"/>
            </a:rPr>
            <a:t>забезпечення</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інтеграції</a:t>
          </a:r>
          <a:r>
            <a:rPr lang="ru-RU" sz="1600" kern="1200" dirty="0">
              <a:latin typeface="Times New Roman" pitchFamily="18" charset="0"/>
              <a:cs typeface="Times New Roman" pitchFamily="18" charset="0"/>
            </a:rPr>
            <a:t> </a:t>
          </a:r>
          <a:r>
            <a:rPr lang="ru-RU" sz="1600" kern="1200" dirty="0" err="1">
              <a:latin typeface="Times New Roman" pitchFamily="18" charset="0"/>
              <a:cs typeface="Times New Roman" pitchFamily="18" charset="0"/>
            </a:rPr>
            <a:t>України</a:t>
          </a:r>
          <a:r>
            <a:rPr lang="ru-RU" sz="1600" kern="1200" dirty="0">
              <a:latin typeface="Times New Roman" pitchFamily="18" charset="0"/>
              <a:cs typeface="Times New Roman" pitchFamily="18" charset="0"/>
            </a:rPr>
            <a:t> до </a:t>
          </a:r>
          <a:r>
            <a:rPr lang="ru-RU" sz="1600" b="1" kern="1200" dirty="0" err="1">
              <a:latin typeface="Times New Roman" pitchFamily="18" charset="0"/>
              <a:cs typeface="Times New Roman" pitchFamily="18" charset="0"/>
            </a:rPr>
            <a:t>спільного</a:t>
          </a:r>
          <a:r>
            <a:rPr lang="ru-RU" sz="1600" b="1" kern="1200" dirty="0">
              <a:latin typeface="Times New Roman" pitchFamily="18" charset="0"/>
              <a:cs typeface="Times New Roman" pitchFamily="18" charset="0"/>
            </a:rPr>
            <a:t> ринку ЄС</a:t>
          </a:r>
          <a:r>
            <a:rPr lang="ru-RU" sz="1600" kern="1200" dirty="0">
              <a:latin typeface="Times New Roman" pitchFamily="18" charset="0"/>
              <a:cs typeface="Times New Roman" pitchFamily="18" charset="0"/>
            </a:rPr>
            <a:t>.</a:t>
          </a:r>
        </a:p>
      </dsp:txBody>
      <dsp:txXfrm>
        <a:off x="4984059" y="3778179"/>
        <a:ext cx="4050538" cy="243032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DD326-15E0-4570-9C45-C160AB0367D3}">
      <dsp:nvSpPr>
        <dsp:cNvPr id="0" name=""/>
        <dsp:cNvSpPr/>
      </dsp:nvSpPr>
      <dsp:spPr>
        <a:xfrm>
          <a:off x="1004" y="40716"/>
          <a:ext cx="3917900" cy="235074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ru-RU" sz="2300" kern="1200" dirty="0" err="1">
              <a:latin typeface="Times New Roman" pitchFamily="18" charset="0"/>
              <a:cs typeface="Times New Roman" pitchFamily="18" charset="0"/>
            </a:rPr>
            <a:t>Необхідно</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також</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зазначити</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що</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адаптація</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національного</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законодавства</a:t>
          </a:r>
          <a:r>
            <a:rPr lang="ru-RU" sz="2300" kern="1200" dirty="0">
              <a:latin typeface="Times New Roman" pitchFamily="18" charset="0"/>
              <a:cs typeface="Times New Roman" pitchFamily="18" charset="0"/>
            </a:rPr>
            <a:t> до </a:t>
          </a:r>
          <a:r>
            <a:rPr lang="ru-RU" sz="2300" kern="1200" dirty="0" err="1">
              <a:latin typeface="Times New Roman" pitchFamily="18" charset="0"/>
              <a:cs typeface="Times New Roman" pitchFamily="18" charset="0"/>
            </a:rPr>
            <a:t>європейських</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стандартів</a:t>
          </a:r>
          <a:r>
            <a:rPr lang="ru-RU" sz="2300" kern="1200" dirty="0">
              <a:latin typeface="Times New Roman" pitchFamily="18" charset="0"/>
              <a:cs typeface="Times New Roman" pitchFamily="18" charset="0"/>
            </a:rPr>
            <a:t> проводиться з метою:</a:t>
          </a:r>
        </a:p>
      </dsp:txBody>
      <dsp:txXfrm>
        <a:off x="1004" y="40716"/>
        <a:ext cx="3917900" cy="2350740"/>
      </dsp:txXfrm>
    </dsp:sp>
    <dsp:sp modelId="{77BD9D40-74EE-47BE-B998-E04DE8514047}">
      <dsp:nvSpPr>
        <dsp:cNvPr id="0" name=""/>
        <dsp:cNvSpPr/>
      </dsp:nvSpPr>
      <dsp:spPr>
        <a:xfrm>
          <a:off x="4310695" y="40716"/>
          <a:ext cx="3917900" cy="235074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забезпечення</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відповідності</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законодавства</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України</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зобов'язанням</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що</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випливають</a:t>
          </a:r>
          <a:r>
            <a:rPr lang="ru-RU" sz="2300" kern="1200" dirty="0">
              <a:latin typeface="Times New Roman" pitchFamily="18" charset="0"/>
              <a:cs typeface="Times New Roman" pitchFamily="18" charset="0"/>
            </a:rPr>
            <a:t> з УПС, </a:t>
          </a:r>
          <a:r>
            <a:rPr lang="ru-RU" sz="2300" kern="1200" dirty="0" err="1">
              <a:latin typeface="Times New Roman" pitchFamily="18" charset="0"/>
              <a:cs typeface="Times New Roman" pitchFamily="18" charset="0"/>
            </a:rPr>
            <a:t>інших</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міжнародних</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договорів</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що</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стосуються</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співробітництва</a:t>
          </a:r>
          <a:r>
            <a:rPr lang="ru-RU" sz="2300" kern="1200" dirty="0">
              <a:latin typeface="Times New Roman" pitchFamily="18" charset="0"/>
              <a:cs typeface="Times New Roman" pitchFamily="18" charset="0"/>
            </a:rPr>
            <a:t> </a:t>
          </a:r>
          <a:r>
            <a:rPr lang="ru-RU" sz="2300" b="1" kern="1200" dirty="0" err="1">
              <a:latin typeface="Times New Roman" pitchFamily="18" charset="0"/>
              <a:cs typeface="Times New Roman" pitchFamily="18" charset="0"/>
            </a:rPr>
            <a:t>України</a:t>
          </a:r>
          <a:r>
            <a:rPr lang="ru-RU" sz="2300" b="1" kern="1200" dirty="0">
              <a:latin typeface="Times New Roman" pitchFamily="18" charset="0"/>
              <a:cs typeface="Times New Roman" pitchFamily="18" charset="0"/>
            </a:rPr>
            <a:t> з ЄС</a:t>
          </a:r>
          <a:r>
            <a:rPr lang="ru-RU" sz="2300" kern="1200" dirty="0">
              <a:latin typeface="Times New Roman" pitchFamily="18" charset="0"/>
              <a:cs typeface="Times New Roman" pitchFamily="18" charset="0"/>
            </a:rPr>
            <a:t>; </a:t>
          </a:r>
        </a:p>
      </dsp:txBody>
      <dsp:txXfrm>
        <a:off x="4310695" y="40716"/>
        <a:ext cx="3917900" cy="2350740"/>
      </dsp:txXfrm>
    </dsp:sp>
    <dsp:sp modelId="{B0C26D99-1BF9-4FA2-A3B4-47A57020DA64}">
      <dsp:nvSpPr>
        <dsp:cNvPr id="0" name=""/>
        <dsp:cNvSpPr/>
      </dsp:nvSpPr>
      <dsp:spPr>
        <a:xfrm>
          <a:off x="1004" y="2783247"/>
          <a:ext cx="3917900" cy="235074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розвитку</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національного</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законодавства</a:t>
          </a:r>
          <a:r>
            <a:rPr lang="ru-RU" sz="2300" kern="1200" dirty="0">
              <a:latin typeface="Times New Roman" pitchFamily="18" charset="0"/>
              <a:cs typeface="Times New Roman" pitchFamily="18" charset="0"/>
            </a:rPr>
            <a:t> у </a:t>
          </a:r>
          <a:r>
            <a:rPr lang="ru-RU" sz="2300" kern="1200" dirty="0" err="1">
              <a:latin typeface="Times New Roman" pitchFamily="18" charset="0"/>
              <a:cs typeface="Times New Roman" pitchFamily="18" charset="0"/>
            </a:rPr>
            <a:t>напрямі</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його</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зближення</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із</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законодавством</a:t>
          </a:r>
          <a:r>
            <a:rPr lang="ru-RU" sz="2300" kern="1200" dirty="0">
              <a:latin typeface="Times New Roman" pitchFamily="18" charset="0"/>
              <a:cs typeface="Times New Roman" pitchFamily="18" charset="0"/>
            </a:rPr>
            <a:t> </a:t>
          </a:r>
          <a:r>
            <a:rPr lang="ru-RU" sz="2300" b="1" kern="1200" dirty="0">
              <a:latin typeface="Times New Roman" pitchFamily="18" charset="0"/>
              <a:cs typeface="Times New Roman" pitchFamily="18" charset="0"/>
            </a:rPr>
            <a:t>ЄС</a:t>
          </a:r>
          <a:r>
            <a:rPr lang="ru-RU" sz="2300" kern="1200" dirty="0">
              <a:latin typeface="Times New Roman" pitchFamily="18" charset="0"/>
              <a:cs typeface="Times New Roman" pitchFamily="18" charset="0"/>
            </a:rPr>
            <a:t> та </a:t>
          </a:r>
          <a:r>
            <a:rPr lang="ru-RU" sz="2300" kern="1200" dirty="0" err="1">
              <a:latin typeface="Times New Roman" pitchFamily="18" charset="0"/>
              <a:cs typeface="Times New Roman" pitchFamily="18" charset="0"/>
            </a:rPr>
            <a:t>забезпечення</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високого</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рівня</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підготовки</a:t>
          </a:r>
          <a:r>
            <a:rPr lang="ru-RU" sz="2300" kern="1200" dirty="0">
              <a:latin typeface="Times New Roman" pitchFamily="18" charset="0"/>
              <a:cs typeface="Times New Roman" pitchFamily="18" charset="0"/>
            </a:rPr>
            <a:t> в </a:t>
          </a:r>
          <a:r>
            <a:rPr lang="ru-RU" sz="2300" b="1" kern="1200" dirty="0" err="1">
              <a:latin typeface="Times New Roman" pitchFamily="18" charset="0"/>
              <a:cs typeface="Times New Roman" pitchFamily="18" charset="0"/>
            </a:rPr>
            <a:t>Україні</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проектів</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актів</a:t>
          </a:r>
          <a:r>
            <a:rPr lang="ru-RU" sz="2300" kern="1200" dirty="0">
              <a:latin typeface="Times New Roman" pitchFamily="18" charset="0"/>
              <a:cs typeface="Times New Roman" pitchFamily="18" charset="0"/>
            </a:rPr>
            <a:t> </a:t>
          </a:r>
          <a:r>
            <a:rPr lang="ru-RU" sz="2300" kern="1200" dirty="0" err="1">
              <a:latin typeface="Times New Roman" pitchFamily="18" charset="0"/>
              <a:cs typeface="Times New Roman" pitchFamily="18" charset="0"/>
            </a:rPr>
            <a:t>законодавства</a:t>
          </a:r>
          <a:r>
            <a:rPr lang="ru-RU" sz="2300" kern="1200" dirty="0">
              <a:latin typeface="Times New Roman" pitchFamily="18" charset="0"/>
              <a:cs typeface="Times New Roman" pitchFamily="18" charset="0"/>
            </a:rPr>
            <a:t>; </a:t>
          </a:r>
        </a:p>
      </dsp:txBody>
      <dsp:txXfrm>
        <a:off x="1004" y="2783247"/>
        <a:ext cx="3917900" cy="2350740"/>
      </dsp:txXfrm>
    </dsp:sp>
    <dsp:sp modelId="{1A94BD7A-CDC0-45E4-939C-ED650F5B9F5C}">
      <dsp:nvSpPr>
        <dsp:cNvPr id="0" name=""/>
        <dsp:cNvSpPr/>
      </dsp:nvSpPr>
      <dsp:spPr>
        <a:xfrm>
          <a:off x="4310695" y="2783247"/>
          <a:ext cx="3917900" cy="235074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ru-RU" sz="2300" kern="1200">
              <a:latin typeface="Times New Roman" pitchFamily="18" charset="0"/>
              <a:cs typeface="Times New Roman" pitchFamily="18" charset="0"/>
            </a:rPr>
            <a:t>– створення правової бази для інтеграції </a:t>
          </a:r>
          <a:r>
            <a:rPr lang="ru-RU" sz="2300" b="1" kern="1200">
              <a:latin typeface="Times New Roman" pitchFamily="18" charset="0"/>
              <a:cs typeface="Times New Roman" pitchFamily="18" charset="0"/>
            </a:rPr>
            <a:t>України до ЄС</a:t>
          </a:r>
        </a:p>
      </dsp:txBody>
      <dsp:txXfrm>
        <a:off x="4310695" y="2783247"/>
        <a:ext cx="3917900" cy="23507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45CA6-AABB-416D-A6D8-1BFFF78123A9}">
      <dsp:nvSpPr>
        <dsp:cNvPr id="0" name=""/>
        <dsp:cNvSpPr/>
      </dsp:nvSpPr>
      <dsp:spPr>
        <a:xfrm>
          <a:off x="-46748" y="0"/>
          <a:ext cx="1824203" cy="182420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CAB3AC-BA9E-4BB2-9E2E-93E6DB9E68DC}">
      <dsp:nvSpPr>
        <dsp:cNvPr id="0" name=""/>
        <dsp:cNvSpPr/>
      </dsp:nvSpPr>
      <dsp:spPr>
        <a:xfrm>
          <a:off x="637409" y="0"/>
          <a:ext cx="8527410" cy="182420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endParaRPr lang="ru-RU" sz="2000" b="0" kern="1200" dirty="0">
            <a:latin typeface="+mj-lt"/>
          </a:endParaRPr>
        </a:p>
        <a:p>
          <a:pPr marL="0" lvl="0" indent="0" algn="ctr" defTabSz="889000" rtl="0">
            <a:lnSpc>
              <a:spcPct val="90000"/>
            </a:lnSpc>
            <a:spcBef>
              <a:spcPct val="0"/>
            </a:spcBef>
            <a:spcAft>
              <a:spcPct val="35000"/>
            </a:spcAft>
            <a:buNone/>
          </a:pPr>
          <a:r>
            <a:rPr lang="ru-RU" sz="2800" b="1" kern="1200" dirty="0">
              <a:latin typeface="+mj-lt"/>
              <a:cs typeface="Times New Roman" pitchFamily="18" charset="0"/>
            </a:rPr>
            <a:t>ПРАВОВЕ ПІДҐРУНТЯ ДЛЯ АДАПТАЦІЇ ПРАВА УКРАЇНИ ДО ПРАВА ЄВРОПЕЙСЬКОГО СОЮЗУ</a:t>
          </a:r>
          <a:br>
            <a:rPr lang="ru-RU" sz="2000" b="1" kern="1200" dirty="0">
              <a:latin typeface="+mj-lt"/>
              <a:cs typeface="Times New Roman" pitchFamily="18" charset="0"/>
            </a:rPr>
          </a:br>
          <a:endParaRPr lang="ru-RU" sz="2000" b="1" kern="1200" dirty="0">
            <a:latin typeface="+mj-lt"/>
            <a:cs typeface="Times New Roman" pitchFamily="18" charset="0"/>
          </a:endParaRPr>
        </a:p>
      </dsp:txBody>
      <dsp:txXfrm>
        <a:off x="637409" y="0"/>
        <a:ext cx="8527410" cy="182420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F19A7-1933-4807-93BD-65A0EFB82B75}">
      <dsp:nvSpPr>
        <dsp:cNvPr id="0" name=""/>
        <dsp:cNvSpPr/>
      </dsp:nvSpPr>
      <dsp:spPr>
        <a:xfrm>
          <a:off x="0" y="674"/>
          <a:ext cx="9144000" cy="23791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uk-UA" sz="1800" kern="1200" noProof="0" dirty="0">
              <a:latin typeface="+mj-lt"/>
              <a:cs typeface="Times New Roman" pitchFamily="18" charset="0"/>
            </a:rPr>
            <a:t>Відповідно до частини 2 статті 11 Закону України </a:t>
          </a:r>
          <a:r>
            <a:rPr lang="uk-UA" sz="1800" b="1" kern="1200" noProof="0" dirty="0">
              <a:latin typeface="+mj-lt"/>
              <a:cs typeface="Times New Roman" pitchFamily="18" charset="0"/>
            </a:rPr>
            <a:t>«Про засади внутрішньої і зовнішньої політики»</a:t>
          </a:r>
          <a:r>
            <a:rPr lang="uk-UA" sz="1800" kern="1200" noProof="0" dirty="0">
              <a:latin typeface="+mj-lt"/>
              <a:cs typeface="Times New Roman" pitchFamily="18" charset="0"/>
            </a:rPr>
            <a:t> від 1 липня 2010 року № 2411-VI, основними засадами зовнішньої політики України проголошено забезпечення інтеграції нашої держави до європейського політичного, економічного, правового простору з метою набуття членства в Європейському Союзі, а також до засад внутрішньої політики у соціальній сфері віднесено прагнення забезпечити гарантовані Конституцією України права і свободи громадян на основі впровадження європейських стандартів соціального захисту й підвищення якості соціальних послуг (частина 1 статті 8 вказаного Закону).</a:t>
          </a:r>
        </a:p>
      </dsp:txBody>
      <dsp:txXfrm>
        <a:off x="116139" y="116813"/>
        <a:ext cx="8911722" cy="2146843"/>
      </dsp:txXfrm>
    </dsp:sp>
    <dsp:sp modelId="{6F1885D8-0073-4A3B-9FED-54CD0C5585A1}">
      <dsp:nvSpPr>
        <dsp:cNvPr id="0" name=""/>
        <dsp:cNvSpPr/>
      </dsp:nvSpPr>
      <dsp:spPr>
        <a:xfrm>
          <a:off x="0" y="2393352"/>
          <a:ext cx="9144000" cy="23791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uk-UA" sz="2400" kern="1200" noProof="0" dirty="0">
              <a:latin typeface="+mj-lt"/>
              <a:cs typeface="Times New Roman" pitchFamily="18" charset="0"/>
            </a:rPr>
            <a:t>То ж на виконання цих засад 21 березня 2014 року під час позачергового Саміту </a:t>
          </a:r>
          <a:r>
            <a:rPr lang="uk-UA" sz="2400" kern="1200" noProof="0" dirty="0" err="1">
              <a:latin typeface="+mj-lt"/>
              <a:cs typeface="Times New Roman" pitchFamily="18" charset="0"/>
            </a:rPr>
            <a:t>Україна-ЄС</a:t>
          </a:r>
          <a:r>
            <a:rPr lang="uk-UA" sz="2400" kern="1200" noProof="0" dirty="0">
              <a:latin typeface="+mj-lt"/>
              <a:cs typeface="Times New Roman" pitchFamily="18" charset="0"/>
            </a:rPr>
            <a:t> було підписано політичну частину Угоди про асоціацію між Україною, з однієї сторони, та Європейським Союзом, Європейським Співтовариством з атомної енергії і їхніми державами-членами, з іншої сторони та Заключний акт Саміту.</a:t>
          </a:r>
        </a:p>
      </dsp:txBody>
      <dsp:txXfrm>
        <a:off x="116139" y="2509491"/>
        <a:ext cx="8911722" cy="214684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3062B-1A0F-4A00-B9C9-CF8F24DD7CDE}">
      <dsp:nvSpPr>
        <dsp:cNvPr id="0" name=""/>
        <dsp:cNvSpPr/>
      </dsp:nvSpPr>
      <dsp:spPr>
        <a:xfrm>
          <a:off x="0" y="505408"/>
          <a:ext cx="5421897" cy="542189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C3D51B-62CC-4633-B662-BA336341E2F5}">
      <dsp:nvSpPr>
        <dsp:cNvPr id="0" name=""/>
        <dsp:cNvSpPr/>
      </dsp:nvSpPr>
      <dsp:spPr>
        <a:xfrm>
          <a:off x="2710948" y="505408"/>
          <a:ext cx="6325547" cy="542189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ru-RU" sz="1900" kern="1200" dirty="0">
              <a:latin typeface="Times New Roman" pitchFamily="18" charset="0"/>
              <a:cs typeface="Times New Roman" pitchFamily="18" charset="0"/>
            </a:rPr>
            <a:t>27 </a:t>
          </a:r>
          <a:r>
            <a:rPr lang="ru-RU" sz="1900" kern="1200" dirty="0" err="1">
              <a:latin typeface="Times New Roman" pitchFamily="18" charset="0"/>
              <a:cs typeface="Times New Roman" pitchFamily="18" charset="0"/>
            </a:rPr>
            <a:t>червня</a:t>
          </a:r>
          <a:r>
            <a:rPr lang="ru-RU" sz="1900" kern="1200" dirty="0">
              <a:latin typeface="Times New Roman" pitchFamily="18" charset="0"/>
              <a:cs typeface="Times New Roman" pitchFamily="18" charset="0"/>
            </a:rPr>
            <a:t> 2014 року </a:t>
          </a:r>
          <a:r>
            <a:rPr lang="ru-RU" sz="1900" kern="1200" dirty="0" err="1">
              <a:latin typeface="Times New Roman" pitchFamily="18" charset="0"/>
              <a:cs typeface="Times New Roman" pitchFamily="18" charset="0"/>
            </a:rPr>
            <a:t>під</a:t>
          </a:r>
          <a:r>
            <a:rPr lang="ru-RU" sz="1900" kern="1200" dirty="0">
              <a:latin typeface="Times New Roman" pitchFamily="18" charset="0"/>
              <a:cs typeface="Times New Roman" pitchFamily="18" charset="0"/>
            </a:rPr>
            <a:t> час </a:t>
          </a:r>
          <a:r>
            <a:rPr lang="ru-RU" sz="1900" kern="1200" dirty="0" err="1">
              <a:latin typeface="Times New Roman" pitchFamily="18" charset="0"/>
              <a:cs typeface="Times New Roman" pitchFamily="18" charset="0"/>
            </a:rPr>
            <a:t>засідання</a:t>
          </a:r>
          <a:r>
            <a:rPr lang="ru-RU" sz="1900" kern="1200" dirty="0">
              <a:latin typeface="Times New Roman" pitchFamily="18" charset="0"/>
              <a:cs typeface="Times New Roman" pitchFamily="18" charset="0"/>
            </a:rPr>
            <a:t> </a:t>
          </a:r>
          <a:r>
            <a:rPr lang="ru-RU" sz="1900" b="1" kern="1200" dirty="0">
              <a:latin typeface="Times New Roman" pitchFamily="18" charset="0"/>
              <a:cs typeface="Times New Roman" pitchFamily="18" charset="0"/>
            </a:rPr>
            <a:t>Ради ЄС </a:t>
          </a:r>
          <a:r>
            <a:rPr lang="ru-RU" sz="1900" kern="1200" dirty="0">
              <a:latin typeface="Times New Roman" pitchFamily="18" charset="0"/>
              <a:cs typeface="Times New Roman" pitchFamily="18" charset="0"/>
            </a:rPr>
            <a:t>Президент </a:t>
          </a:r>
          <a:r>
            <a:rPr lang="ru-RU" sz="1900" kern="1200" dirty="0" err="1">
              <a:latin typeface="Times New Roman" pitchFamily="18" charset="0"/>
              <a:cs typeface="Times New Roman" pitchFamily="18" charset="0"/>
            </a:rPr>
            <a:t>України</a:t>
          </a:r>
          <a:r>
            <a:rPr lang="ru-RU" sz="1900" kern="1200" dirty="0">
              <a:latin typeface="Times New Roman" pitchFamily="18" charset="0"/>
              <a:cs typeface="Times New Roman" pitchFamily="18" charset="0"/>
            </a:rPr>
            <a:t> та </a:t>
          </a:r>
          <a:r>
            <a:rPr lang="ru-RU" sz="1900" kern="1200" dirty="0" err="1">
              <a:latin typeface="Times New Roman" pitchFamily="18" charset="0"/>
              <a:cs typeface="Times New Roman" pitchFamily="18" charset="0"/>
            </a:rPr>
            <a:t>керівництво</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Європейського</a:t>
          </a:r>
          <a:r>
            <a:rPr lang="ru-RU" sz="1900" kern="1200" dirty="0">
              <a:latin typeface="Times New Roman" pitchFamily="18" charset="0"/>
              <a:cs typeface="Times New Roman" pitchFamily="18" charset="0"/>
            </a:rPr>
            <a:t> Союзу і </a:t>
          </a:r>
          <a:r>
            <a:rPr lang="ru-RU" sz="1900" kern="1200" dirty="0" err="1">
              <a:latin typeface="Times New Roman" pitchFamily="18" charset="0"/>
              <a:cs typeface="Times New Roman" pitchFamily="18" charset="0"/>
            </a:rPr>
            <a:t>глави</a:t>
          </a:r>
          <a:r>
            <a:rPr lang="ru-RU" sz="1900" kern="1200" dirty="0">
              <a:latin typeface="Times New Roman" pitchFamily="18" charset="0"/>
              <a:cs typeface="Times New Roman" pitchFamily="18" charset="0"/>
            </a:rPr>
            <a:t> держав та </a:t>
          </a:r>
          <a:r>
            <a:rPr lang="ru-RU" sz="1900" kern="1200" dirty="0" err="1">
              <a:latin typeface="Times New Roman" pitchFamily="18" charset="0"/>
              <a:cs typeface="Times New Roman" pitchFamily="18" charset="0"/>
            </a:rPr>
            <a:t>урядів</a:t>
          </a:r>
          <a:r>
            <a:rPr lang="ru-RU" sz="1900" kern="1200" dirty="0">
              <a:latin typeface="Times New Roman" pitchFamily="18" charset="0"/>
              <a:cs typeface="Times New Roman" pitchFamily="18" charset="0"/>
            </a:rPr>
            <a:t> 28 держав-</a:t>
          </a:r>
          <a:r>
            <a:rPr lang="ru-RU" sz="1900" kern="1200" dirty="0" err="1">
              <a:latin typeface="Times New Roman" pitchFamily="18" charset="0"/>
              <a:cs typeface="Times New Roman" pitchFamily="18" charset="0"/>
            </a:rPr>
            <a:t>членів</a:t>
          </a:r>
          <a:r>
            <a:rPr lang="ru-RU" sz="1900" kern="1200" dirty="0">
              <a:latin typeface="Times New Roman" pitchFamily="18" charset="0"/>
              <a:cs typeface="Times New Roman" pitchFamily="18" charset="0"/>
            </a:rPr>
            <a:t> ЄС </a:t>
          </a:r>
          <a:r>
            <a:rPr lang="ru-RU" sz="1900" kern="1200" dirty="0" err="1">
              <a:latin typeface="Times New Roman" pitchFamily="18" charset="0"/>
              <a:cs typeface="Times New Roman" pitchFamily="18" charset="0"/>
            </a:rPr>
            <a:t>підписали</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економічну</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частину</a:t>
          </a:r>
          <a:r>
            <a:rPr lang="ru-RU" sz="1900" kern="1200" dirty="0">
              <a:latin typeface="Times New Roman" pitchFamily="18" charset="0"/>
              <a:cs typeface="Times New Roman" pitchFamily="18" charset="0"/>
            </a:rPr>
            <a:t> Угоди, </a:t>
          </a:r>
          <a:r>
            <a:rPr lang="ru-RU" sz="1900" kern="1200" dirty="0" err="1">
              <a:latin typeface="Times New Roman" pitchFamily="18" charset="0"/>
              <a:cs typeface="Times New Roman" pitchFamily="18" charset="0"/>
            </a:rPr>
            <a:t>які</a:t>
          </a:r>
          <a:r>
            <a:rPr lang="ru-RU" sz="1900" kern="1200" dirty="0">
              <a:latin typeface="Times New Roman" pitchFamily="18" charset="0"/>
              <a:cs typeface="Times New Roman" pitchFamily="18" charset="0"/>
            </a:rPr>
            <a:t> разом з </a:t>
          </a:r>
          <a:r>
            <a:rPr lang="ru-RU" sz="1900" kern="1200" dirty="0" err="1">
              <a:latin typeface="Times New Roman" pitchFamily="18" charset="0"/>
              <a:cs typeface="Times New Roman" pitchFamily="18" charset="0"/>
            </a:rPr>
            <a:t>рештою</a:t>
          </a:r>
          <a:r>
            <a:rPr lang="ru-RU" sz="1900" kern="1200" dirty="0">
              <a:latin typeface="Times New Roman" pitchFamily="18" charset="0"/>
              <a:cs typeface="Times New Roman" pitchFamily="18" charset="0"/>
            </a:rPr>
            <a:t> тексту Угоди </a:t>
          </a:r>
          <a:r>
            <a:rPr lang="ru-RU" sz="1900" kern="1200" dirty="0" err="1">
              <a:latin typeface="Times New Roman" pitchFamily="18" charset="0"/>
              <a:cs typeface="Times New Roman" pitchFamily="18" charset="0"/>
            </a:rPr>
            <a:t>становлять</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єдиний</a:t>
          </a:r>
          <a:r>
            <a:rPr lang="ru-RU" sz="1900" kern="1200" dirty="0">
              <a:latin typeface="Times New Roman" pitchFamily="18" charset="0"/>
              <a:cs typeface="Times New Roman" pitchFamily="18" charset="0"/>
            </a:rPr>
            <a:t> документ.</a:t>
          </a:r>
        </a:p>
      </dsp:txBody>
      <dsp:txXfrm>
        <a:off x="2710948" y="505408"/>
        <a:ext cx="6325547" cy="2575401"/>
      </dsp:txXfrm>
    </dsp:sp>
    <dsp:sp modelId="{5301E931-77C6-47AC-92E6-1D4570A6010E}">
      <dsp:nvSpPr>
        <dsp:cNvPr id="0" name=""/>
        <dsp:cNvSpPr/>
      </dsp:nvSpPr>
      <dsp:spPr>
        <a:xfrm>
          <a:off x="1423248" y="3080810"/>
          <a:ext cx="2575401" cy="257540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6A0229-5B3C-4BB4-8B5A-F9B871664552}">
      <dsp:nvSpPr>
        <dsp:cNvPr id="0" name=""/>
        <dsp:cNvSpPr/>
      </dsp:nvSpPr>
      <dsp:spPr>
        <a:xfrm>
          <a:off x="2710948" y="3080810"/>
          <a:ext cx="6325547" cy="257540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ru-RU" sz="1900" kern="1200" dirty="0">
              <a:latin typeface="Times New Roman" pitchFamily="18" charset="0"/>
              <a:cs typeface="Times New Roman" pitchFamily="18" charset="0"/>
            </a:rPr>
            <a:t>16 </a:t>
          </a:r>
          <a:r>
            <a:rPr lang="ru-RU" sz="1900" kern="1200" dirty="0" err="1">
              <a:latin typeface="Times New Roman" pitchFamily="18" charset="0"/>
              <a:cs typeface="Times New Roman" pitchFamily="18" charset="0"/>
            </a:rPr>
            <a:t>вересня</a:t>
          </a:r>
          <a:r>
            <a:rPr lang="ru-RU" sz="1900" kern="1200" dirty="0">
              <a:latin typeface="Times New Roman" pitchFamily="18" charset="0"/>
              <a:cs typeface="Times New Roman" pitchFamily="18" charset="0"/>
            </a:rPr>
            <a:t> 2014 року </a:t>
          </a:r>
          <a:r>
            <a:rPr lang="ru-RU" sz="1900" kern="1200" dirty="0" err="1">
              <a:latin typeface="Times New Roman" pitchFamily="18" charset="0"/>
              <a:cs typeface="Times New Roman" pitchFamily="18" charset="0"/>
            </a:rPr>
            <a:t>Верховна</a:t>
          </a:r>
          <a:r>
            <a:rPr lang="ru-RU" sz="1900" kern="1200" dirty="0">
              <a:latin typeface="Times New Roman" pitchFamily="18" charset="0"/>
              <a:cs typeface="Times New Roman" pitchFamily="18" charset="0"/>
            </a:rPr>
            <a:t> </a:t>
          </a:r>
          <a:r>
            <a:rPr lang="ru-RU" sz="1900" b="1" kern="1200" dirty="0">
              <a:latin typeface="Times New Roman" pitchFamily="18" charset="0"/>
              <a:cs typeface="Times New Roman" pitchFamily="18" charset="0"/>
            </a:rPr>
            <a:t>Рада </a:t>
          </a:r>
          <a:r>
            <a:rPr lang="ru-RU" sz="1900" b="1" kern="1200" dirty="0" err="1">
              <a:latin typeface="Times New Roman" pitchFamily="18" charset="0"/>
              <a:cs typeface="Times New Roman" pitchFamily="18" charset="0"/>
            </a:rPr>
            <a:t>України</a:t>
          </a:r>
          <a:r>
            <a:rPr lang="ru-RU" sz="1900" b="1" kern="1200" dirty="0">
              <a:latin typeface="Times New Roman" pitchFamily="18" charset="0"/>
              <a:cs typeface="Times New Roman" pitchFamily="18" charset="0"/>
            </a:rPr>
            <a:t> </a:t>
          </a:r>
          <a:r>
            <a:rPr lang="ru-RU" sz="1900" kern="1200" dirty="0">
              <a:latin typeface="Times New Roman" pitchFamily="18" charset="0"/>
              <a:cs typeface="Times New Roman" pitchFamily="18" charset="0"/>
            </a:rPr>
            <a:t>та </a:t>
          </a:r>
          <a:r>
            <a:rPr lang="ru-RU" sz="1900" b="1" kern="1200" dirty="0" err="1">
              <a:latin typeface="Times New Roman" pitchFamily="18" charset="0"/>
              <a:cs typeface="Times New Roman" pitchFamily="18" charset="0"/>
            </a:rPr>
            <a:t>Європейський</a:t>
          </a:r>
          <a:r>
            <a:rPr lang="ru-RU" sz="1900" b="1" kern="1200" dirty="0">
              <a:latin typeface="Times New Roman" pitchFamily="18" charset="0"/>
              <a:cs typeface="Times New Roman" pitchFamily="18" charset="0"/>
            </a:rPr>
            <a:t> Парламент </a:t>
          </a:r>
          <a:r>
            <a:rPr lang="ru-RU" sz="1900" kern="1200" dirty="0">
              <a:latin typeface="Times New Roman" pitchFamily="18" charset="0"/>
              <a:cs typeface="Times New Roman" pitchFamily="18" charset="0"/>
            </a:rPr>
            <a:t>синхронно </a:t>
          </a:r>
          <a:r>
            <a:rPr lang="ru-RU" sz="1900" kern="1200" dirty="0" err="1">
              <a:latin typeface="Times New Roman" pitchFamily="18" charset="0"/>
              <a:cs typeface="Times New Roman" pitchFamily="18" charset="0"/>
            </a:rPr>
            <a:t>ратифікували</a:t>
          </a:r>
          <a:r>
            <a:rPr lang="ru-RU" sz="1900" kern="1200" dirty="0">
              <a:latin typeface="Times New Roman" pitchFamily="18" charset="0"/>
              <a:cs typeface="Times New Roman" pitchFamily="18" charset="0"/>
            </a:rPr>
            <a:t> Угоду про </a:t>
          </a:r>
          <a:r>
            <a:rPr lang="ru-RU" sz="1900" kern="1200" dirty="0" err="1">
              <a:latin typeface="Times New Roman" pitchFamily="18" charset="0"/>
              <a:cs typeface="Times New Roman" pitchFamily="18" charset="0"/>
            </a:rPr>
            <a:t>асоціацію</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між</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Україною</a:t>
          </a:r>
          <a:r>
            <a:rPr lang="ru-RU" sz="1900" kern="1200" dirty="0">
              <a:latin typeface="Times New Roman" pitchFamily="18" charset="0"/>
              <a:cs typeface="Times New Roman" pitchFamily="18" charset="0"/>
            </a:rPr>
            <a:t> та ЄС , а </a:t>
          </a:r>
          <a:r>
            <a:rPr lang="ru-RU" sz="1900" kern="1200" dirty="0" err="1">
              <a:latin typeface="Times New Roman" pitchFamily="18" charset="0"/>
              <a:cs typeface="Times New Roman" pitchFamily="18" charset="0"/>
            </a:rPr>
            <a:t>вже</a:t>
          </a:r>
          <a:r>
            <a:rPr lang="ru-RU" sz="1900" kern="1200" dirty="0">
              <a:latin typeface="Times New Roman" pitchFamily="18" charset="0"/>
              <a:cs typeface="Times New Roman" pitchFamily="18" charset="0"/>
            </a:rPr>
            <a:t> 1 </a:t>
          </a:r>
          <a:r>
            <a:rPr lang="ru-RU" sz="1900" kern="1200" dirty="0" err="1">
              <a:latin typeface="Times New Roman" pitchFamily="18" charset="0"/>
              <a:cs typeface="Times New Roman" pitchFamily="18" charset="0"/>
            </a:rPr>
            <a:t>вересня</a:t>
          </a:r>
          <a:r>
            <a:rPr lang="ru-RU" sz="1900" kern="1200" dirty="0">
              <a:latin typeface="Times New Roman" pitchFamily="18" charset="0"/>
              <a:cs typeface="Times New Roman" pitchFamily="18" charset="0"/>
            </a:rPr>
            <a:t> 2017 року </a:t>
          </a:r>
          <a:r>
            <a:rPr lang="ru-RU" sz="1900" kern="1200" dirty="0" err="1">
              <a:latin typeface="Times New Roman" pitchFamily="18" charset="0"/>
              <a:cs typeface="Times New Roman" pitchFamily="18" charset="0"/>
            </a:rPr>
            <a:t>після</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тривалого</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процесу</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ратифікації</a:t>
          </a:r>
          <a:r>
            <a:rPr lang="ru-RU" sz="1900" kern="1200" dirty="0">
              <a:latin typeface="Times New Roman" pitchFamily="18" charset="0"/>
              <a:cs typeface="Times New Roman" pitchFamily="18" charset="0"/>
            </a:rPr>
            <a:t> Угоди парламентами </a:t>
          </a:r>
          <a:r>
            <a:rPr lang="ru-RU" sz="1900" kern="1200" dirty="0" err="1">
              <a:latin typeface="Times New Roman" pitchFamily="18" charset="0"/>
              <a:cs typeface="Times New Roman" pitchFamily="18" charset="0"/>
            </a:rPr>
            <a:t>всіма</a:t>
          </a:r>
          <a:r>
            <a:rPr lang="ru-RU" sz="1900" kern="1200" dirty="0">
              <a:latin typeface="Times New Roman" pitchFamily="18" charset="0"/>
              <a:cs typeface="Times New Roman" pitchFamily="18" charset="0"/>
            </a:rPr>
            <a:t> 28 держав-</a:t>
          </a:r>
          <a:r>
            <a:rPr lang="ru-RU" sz="1900" kern="1200" dirty="0" err="1">
              <a:latin typeface="Times New Roman" pitchFamily="18" charset="0"/>
              <a:cs typeface="Times New Roman" pitchFamily="18" charset="0"/>
            </a:rPr>
            <a:t>членів</a:t>
          </a:r>
          <a:r>
            <a:rPr lang="ru-RU" sz="1900" kern="1200" dirty="0">
              <a:latin typeface="Times New Roman" pitchFamily="18" charset="0"/>
              <a:cs typeface="Times New Roman" pitchFamily="18" charset="0"/>
            </a:rPr>
            <a:t>, Угода про </a:t>
          </a:r>
          <a:r>
            <a:rPr lang="ru-RU" sz="1900" kern="1200" dirty="0" err="1">
              <a:latin typeface="Times New Roman" pitchFamily="18" charset="0"/>
              <a:cs typeface="Times New Roman" pitchFamily="18" charset="0"/>
            </a:rPr>
            <a:t>асоціацію</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між</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Україною</a:t>
          </a:r>
          <a:r>
            <a:rPr lang="ru-RU" sz="1900" kern="1200" dirty="0">
              <a:latin typeface="Times New Roman" pitchFamily="18" charset="0"/>
              <a:cs typeface="Times New Roman" pitchFamily="18" charset="0"/>
            </a:rPr>
            <a:t>, з </a:t>
          </a:r>
          <a:r>
            <a:rPr lang="ru-RU" sz="1900" kern="1200" dirty="0" err="1">
              <a:latin typeface="Times New Roman" pitchFamily="18" charset="0"/>
              <a:cs typeface="Times New Roman" pitchFamily="18" charset="0"/>
            </a:rPr>
            <a:t>однієї</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сторони</a:t>
          </a:r>
          <a:r>
            <a:rPr lang="ru-RU" sz="1900" kern="1200" dirty="0">
              <a:latin typeface="Times New Roman" pitchFamily="18" charset="0"/>
              <a:cs typeface="Times New Roman" pitchFamily="18" charset="0"/>
            </a:rPr>
            <a:t>, та </a:t>
          </a:r>
          <a:r>
            <a:rPr lang="ru-RU" sz="1900" b="1" kern="1200" dirty="0" err="1">
              <a:latin typeface="Times New Roman" pitchFamily="18" charset="0"/>
              <a:cs typeface="Times New Roman" pitchFamily="18" charset="0"/>
            </a:rPr>
            <a:t>Європейським</a:t>
          </a:r>
          <a:r>
            <a:rPr lang="ru-RU" sz="1900" b="1" kern="1200" dirty="0">
              <a:latin typeface="Times New Roman" pitchFamily="18" charset="0"/>
              <a:cs typeface="Times New Roman" pitchFamily="18" charset="0"/>
            </a:rPr>
            <a:t> Союзом</a:t>
          </a:r>
          <a:r>
            <a:rPr lang="ru-RU" sz="1900" kern="1200" dirty="0">
              <a:latin typeface="Times New Roman" pitchFamily="18" charset="0"/>
              <a:cs typeface="Times New Roman" pitchFamily="18" charset="0"/>
            </a:rPr>
            <a:t>, </a:t>
          </a:r>
          <a:r>
            <a:rPr lang="ru-RU" sz="1900" b="1" kern="1200" dirty="0" err="1">
              <a:latin typeface="Times New Roman" pitchFamily="18" charset="0"/>
              <a:cs typeface="Times New Roman" pitchFamily="18" charset="0"/>
            </a:rPr>
            <a:t>Європейським</a:t>
          </a:r>
          <a:r>
            <a:rPr lang="ru-RU" sz="1900" b="1" kern="1200" dirty="0">
              <a:latin typeface="Times New Roman" pitchFamily="18" charset="0"/>
              <a:cs typeface="Times New Roman" pitchFamily="18" charset="0"/>
            </a:rPr>
            <a:t> </a:t>
          </a:r>
          <a:r>
            <a:rPr lang="ru-RU" sz="1900" b="1" kern="1200" dirty="0" err="1">
              <a:latin typeface="Times New Roman" pitchFamily="18" charset="0"/>
              <a:cs typeface="Times New Roman" pitchFamily="18" charset="0"/>
            </a:rPr>
            <a:t>Співтовариством</a:t>
          </a:r>
          <a:r>
            <a:rPr lang="ru-RU" sz="1900" b="1" kern="1200" dirty="0">
              <a:latin typeface="Times New Roman" pitchFamily="18" charset="0"/>
              <a:cs typeface="Times New Roman" pitchFamily="18" charset="0"/>
            </a:rPr>
            <a:t> </a:t>
          </a:r>
          <a:r>
            <a:rPr lang="ru-RU" sz="1900" kern="1200" dirty="0">
              <a:latin typeface="Times New Roman" pitchFamily="18" charset="0"/>
              <a:cs typeface="Times New Roman" pitchFamily="18" charset="0"/>
            </a:rPr>
            <a:t>з </a:t>
          </a:r>
          <a:r>
            <a:rPr lang="ru-RU" sz="1900" kern="1200" dirty="0" err="1">
              <a:latin typeface="Times New Roman" pitchFamily="18" charset="0"/>
              <a:cs typeface="Times New Roman" pitchFamily="18" charset="0"/>
            </a:rPr>
            <a:t>атомної</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енергії</a:t>
          </a:r>
          <a:r>
            <a:rPr lang="ru-RU" sz="1900" kern="1200" dirty="0">
              <a:latin typeface="Times New Roman" pitchFamily="18" charset="0"/>
              <a:cs typeface="Times New Roman" pitchFamily="18" charset="0"/>
            </a:rPr>
            <a:t> і </a:t>
          </a:r>
          <a:r>
            <a:rPr lang="ru-RU" sz="1900" kern="1200" dirty="0" err="1">
              <a:latin typeface="Times New Roman" pitchFamily="18" charset="0"/>
              <a:cs typeface="Times New Roman" pitchFamily="18" charset="0"/>
            </a:rPr>
            <a:t>їхніми</a:t>
          </a:r>
          <a:r>
            <a:rPr lang="ru-RU" sz="1900" kern="1200" dirty="0">
              <a:latin typeface="Times New Roman" pitchFamily="18" charset="0"/>
              <a:cs typeface="Times New Roman" pitchFamily="18" charset="0"/>
            </a:rPr>
            <a:t> державами-членами, з </a:t>
          </a:r>
          <a:r>
            <a:rPr lang="ru-RU" sz="1900" kern="1200" dirty="0" err="1">
              <a:latin typeface="Times New Roman" pitchFamily="18" charset="0"/>
              <a:cs typeface="Times New Roman" pitchFamily="18" charset="0"/>
            </a:rPr>
            <a:t>іншої</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сторони</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набула</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чинності</a:t>
          </a:r>
          <a:r>
            <a:rPr lang="ru-RU" sz="1900" kern="1200" dirty="0">
              <a:latin typeface="Times New Roman" pitchFamily="18" charset="0"/>
              <a:cs typeface="Times New Roman" pitchFamily="18" charset="0"/>
            </a:rPr>
            <a:t> у </a:t>
          </a:r>
          <a:r>
            <a:rPr lang="ru-RU" sz="1900" kern="1200" dirty="0" err="1">
              <a:latin typeface="Times New Roman" pitchFamily="18" charset="0"/>
              <a:cs typeface="Times New Roman" pitchFamily="18" charset="0"/>
            </a:rPr>
            <a:t>повному</a:t>
          </a:r>
          <a:r>
            <a:rPr lang="ru-RU" sz="1900" kern="1200" dirty="0">
              <a:latin typeface="Times New Roman" pitchFamily="18" charset="0"/>
              <a:cs typeface="Times New Roman" pitchFamily="18" charset="0"/>
            </a:rPr>
            <a:t> </a:t>
          </a:r>
          <a:r>
            <a:rPr lang="ru-RU" sz="1900" kern="1200" dirty="0" err="1">
              <a:latin typeface="Times New Roman" pitchFamily="18" charset="0"/>
              <a:cs typeface="Times New Roman" pitchFamily="18" charset="0"/>
            </a:rPr>
            <a:t>обсязі</a:t>
          </a:r>
          <a:r>
            <a:rPr lang="ru-RU" sz="1900" kern="1200" dirty="0">
              <a:latin typeface="Times New Roman" pitchFamily="18" charset="0"/>
              <a:cs typeface="Times New Roman" pitchFamily="18" charset="0"/>
            </a:rPr>
            <a:t>.</a:t>
          </a:r>
        </a:p>
      </dsp:txBody>
      <dsp:txXfrm>
        <a:off x="2710948" y="3080810"/>
        <a:ext cx="6325547" cy="257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3537F-2481-4363-9A19-0DA857CF88C8}">
      <dsp:nvSpPr>
        <dsp:cNvPr id="0" name=""/>
        <dsp:cNvSpPr/>
      </dsp:nvSpPr>
      <dsp:spPr>
        <a:xfrm>
          <a:off x="0" y="0"/>
          <a:ext cx="7169988" cy="138484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uk-UA" sz="1700" kern="1200" dirty="0"/>
            <a:t>Відносини між Україною та Європейським Союзом були започатковані в грудні 1991 року, коли Міністр закордонних справ Нідерландів, як представник головуючої в ЄС країни, у своєму листі від імені Євросоюзу офіційно визнав незалежність України.</a:t>
          </a:r>
          <a:endParaRPr lang="en-US" sz="1700" kern="1200" dirty="0"/>
        </a:p>
      </dsp:txBody>
      <dsp:txXfrm>
        <a:off x="40561" y="40561"/>
        <a:ext cx="5675631" cy="1303723"/>
      </dsp:txXfrm>
    </dsp:sp>
    <dsp:sp modelId="{ED2B3C95-AD39-4DC0-9040-59E0B213C56D}">
      <dsp:nvSpPr>
        <dsp:cNvPr id="0" name=""/>
        <dsp:cNvSpPr/>
      </dsp:nvSpPr>
      <dsp:spPr>
        <a:xfrm>
          <a:off x="632645" y="1615653"/>
          <a:ext cx="7169988" cy="138484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uk-UA" sz="1700" kern="1200"/>
            <a:t>Політика України щодо розбудови відносин з Європейським Союзом впроваджується на основі Закону України від 1 липня 2010 року «Про засади внутрішньої і зовнішньої політики». </a:t>
          </a:r>
          <a:endParaRPr lang="en-US" sz="1700" kern="1200"/>
        </a:p>
      </dsp:txBody>
      <dsp:txXfrm>
        <a:off x="673206" y="1656214"/>
        <a:ext cx="5556070" cy="1303723"/>
      </dsp:txXfrm>
    </dsp:sp>
    <dsp:sp modelId="{DC332CD0-C746-4281-AAA4-8EDCA42F48B9}">
      <dsp:nvSpPr>
        <dsp:cNvPr id="0" name=""/>
        <dsp:cNvSpPr/>
      </dsp:nvSpPr>
      <dsp:spPr>
        <a:xfrm>
          <a:off x="1265291" y="3231306"/>
          <a:ext cx="7169988" cy="138484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uk-UA" sz="1700" kern="1200"/>
            <a:t>Відповідно до статті 11 Закону однією з основоположних засад зовнішньої політики України є «</a:t>
          </a:r>
          <a:r>
            <a:rPr lang="uk-UA" sz="1700" b="1" kern="1200"/>
            <a:t>забезпечення інтеграції України в європейський політичний, економічний, правовий простір з метою набуття членства в ЄС</a:t>
          </a:r>
          <a:r>
            <a:rPr lang="uk-UA" sz="1700" kern="1200"/>
            <a:t>».</a:t>
          </a:r>
          <a:endParaRPr lang="en-US" sz="1700" kern="1200"/>
        </a:p>
      </dsp:txBody>
      <dsp:txXfrm>
        <a:off x="1305852" y="3271867"/>
        <a:ext cx="5556070" cy="1303723"/>
      </dsp:txXfrm>
    </dsp:sp>
    <dsp:sp modelId="{07D29759-D79F-4805-92EC-E41976719DB0}">
      <dsp:nvSpPr>
        <dsp:cNvPr id="0" name=""/>
        <dsp:cNvSpPr/>
      </dsp:nvSpPr>
      <dsp:spPr>
        <a:xfrm>
          <a:off x="6269838" y="1050174"/>
          <a:ext cx="900149" cy="90014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472372" y="1050174"/>
        <a:ext cx="495081" cy="677362"/>
      </dsp:txXfrm>
    </dsp:sp>
    <dsp:sp modelId="{862CFD3A-2627-4FF1-960F-B78A78928707}">
      <dsp:nvSpPr>
        <dsp:cNvPr id="0" name=""/>
        <dsp:cNvSpPr/>
      </dsp:nvSpPr>
      <dsp:spPr>
        <a:xfrm>
          <a:off x="6902484" y="2656595"/>
          <a:ext cx="900149" cy="90014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105018" y="2656595"/>
        <a:ext cx="495081" cy="67736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74E81-6664-4759-83F5-7C6089DF690B}">
      <dsp:nvSpPr>
        <dsp:cNvPr id="0" name=""/>
        <dsp:cNvSpPr/>
      </dsp:nvSpPr>
      <dsp:spPr>
        <a:xfrm>
          <a:off x="-220808" y="0"/>
          <a:ext cx="5786141" cy="638132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C228B1-4FAE-44C1-93B0-6EB1B1C08DE5}">
      <dsp:nvSpPr>
        <dsp:cNvPr id="0" name=""/>
        <dsp:cNvSpPr/>
      </dsp:nvSpPr>
      <dsp:spPr>
        <a:xfrm>
          <a:off x="846642" y="813364"/>
          <a:ext cx="7799102" cy="4116467"/>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uk-UA" sz="2200" kern="1200" noProof="0" dirty="0">
              <a:latin typeface="Times New Roman" pitchFamily="18" charset="0"/>
              <a:cs typeface="Times New Roman" pitchFamily="18" charset="0"/>
            </a:rPr>
            <a:t>Сьогодення </a:t>
          </a:r>
          <a:r>
            <a:rPr lang="uk-UA" sz="2200" b="1" kern="1200" noProof="0" dirty="0">
              <a:latin typeface="Times New Roman" pitchFamily="18" charset="0"/>
              <a:cs typeface="Times New Roman" pitchFamily="18" charset="0"/>
            </a:rPr>
            <a:t>України</a:t>
          </a:r>
          <a:r>
            <a:rPr lang="uk-UA" sz="2200" kern="1200" noProof="0" dirty="0">
              <a:latin typeface="Times New Roman" pitchFamily="18" charset="0"/>
              <a:cs typeface="Times New Roman" pitchFamily="18" charset="0"/>
            </a:rPr>
            <a:t> на шляху адаптації її правової системи до правової системи </a:t>
          </a:r>
          <a:r>
            <a:rPr lang="uk-UA" sz="2200" b="1" kern="1200" noProof="0" dirty="0">
              <a:latin typeface="Times New Roman" pitchFamily="18" charset="0"/>
              <a:cs typeface="Times New Roman" pitchFamily="18" charset="0"/>
            </a:rPr>
            <a:t>Європейського Союзу </a:t>
          </a:r>
          <a:r>
            <a:rPr lang="uk-UA" sz="2200" kern="1200" noProof="0" dirty="0">
              <a:latin typeface="Times New Roman" pitchFamily="18" charset="0"/>
              <a:cs typeface="Times New Roman" pitchFamily="18" charset="0"/>
            </a:rPr>
            <a:t>характеризується широкомасштабними державно-правовими реформами, належним нормативним забезпеченням адаптаційного процесу, відносною інтенсивністю нормотворчої діяльності щодо адаптації законодавства </a:t>
          </a:r>
          <a:r>
            <a:rPr lang="uk-UA" sz="2200" b="1" kern="1200" noProof="0" dirty="0">
              <a:latin typeface="Times New Roman" pitchFamily="18" charset="0"/>
              <a:cs typeface="Times New Roman" pitchFamily="18" charset="0"/>
            </a:rPr>
            <a:t>України</a:t>
          </a:r>
          <a:r>
            <a:rPr lang="uk-UA" sz="2200" kern="1200" noProof="0" dirty="0">
              <a:latin typeface="Times New Roman" pitchFamily="18" charset="0"/>
              <a:cs typeface="Times New Roman" pitchFamily="18" charset="0"/>
            </a:rPr>
            <a:t> до правових приписів </a:t>
          </a:r>
          <a:r>
            <a:rPr lang="uk-UA" sz="2200" b="1" kern="1200" noProof="0" dirty="0">
              <a:latin typeface="Times New Roman" pitchFamily="18" charset="0"/>
              <a:cs typeface="Times New Roman" pitchFamily="18" charset="0"/>
            </a:rPr>
            <a:t>ЄС</a:t>
          </a:r>
          <a:r>
            <a:rPr lang="uk-UA" sz="2200" kern="1200" noProof="0" dirty="0">
              <a:latin typeface="Times New Roman" pitchFamily="18" charset="0"/>
              <a:cs typeface="Times New Roman" pitchFamily="18" charset="0"/>
            </a:rPr>
            <a:t>. Водночас нагальними є проблеми у відпрацюванні механізму реалізації адаптованих правових положень, створенні відповідних умов для належного механізму їх забезпечення, з тим, щоб адаптація </a:t>
          </a:r>
          <a:r>
            <a:rPr lang="uk-UA" sz="2200" b="1" kern="1200" noProof="0" dirty="0">
              <a:latin typeface="Times New Roman" pitchFamily="18" charset="0"/>
              <a:cs typeface="Times New Roman" pitchFamily="18" charset="0"/>
            </a:rPr>
            <a:t>правової системи України </a:t>
          </a:r>
          <a:r>
            <a:rPr lang="uk-UA" sz="2200" kern="1200" noProof="0" dirty="0">
              <a:latin typeface="Times New Roman" pitchFamily="18" charset="0"/>
              <a:cs typeface="Times New Roman" pitchFamily="18" charset="0"/>
            </a:rPr>
            <a:t>до правової системи </a:t>
          </a:r>
          <a:r>
            <a:rPr lang="uk-UA" sz="2200" b="1" kern="1200" noProof="0" dirty="0">
              <a:latin typeface="Times New Roman" pitchFamily="18" charset="0"/>
              <a:cs typeface="Times New Roman" pitchFamily="18" charset="0"/>
            </a:rPr>
            <a:t>ЄС</a:t>
          </a:r>
          <a:r>
            <a:rPr lang="uk-UA" sz="2200" kern="1200" noProof="0" dirty="0">
              <a:latin typeface="Times New Roman" pitchFamily="18" charset="0"/>
              <a:cs typeface="Times New Roman" pitchFamily="18" charset="0"/>
            </a:rPr>
            <a:t> відбувалася повноцінно та якісно.</a:t>
          </a:r>
        </a:p>
      </dsp:txBody>
      <dsp:txXfrm>
        <a:off x="1047591" y="1014313"/>
        <a:ext cx="7397204" cy="371456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B0B4B-5D1A-4785-BDC6-B4FB0AC11F6F}">
      <dsp:nvSpPr>
        <dsp:cNvPr id="0" name=""/>
        <dsp:cNvSpPr/>
      </dsp:nvSpPr>
      <dsp:spPr>
        <a:xfrm>
          <a:off x="0" y="0"/>
          <a:ext cx="6995160" cy="1165860"/>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dirty="0"/>
            <a:t>По-перше, це один із способів захиститися від агресії Російської Федерації. Зрозуміло, що разом зі статусом в Україну не прибудуть додаткові танки, гаубиці, літаки. Але власне розуміння того, що Європа та США допомагають не просто якійсь країні, а кандидату в ЄС, може бути вирішальним у зменшенні російського впливу.</a:t>
          </a:r>
          <a:endParaRPr lang="en-US" sz="1200" kern="1200" dirty="0"/>
        </a:p>
      </dsp:txBody>
      <dsp:txXfrm>
        <a:off x="34147" y="34147"/>
        <a:ext cx="5737105" cy="1097566"/>
      </dsp:txXfrm>
    </dsp:sp>
    <dsp:sp modelId="{9BFC08A0-D8E3-42A0-9B08-1EC0CD42D09D}">
      <dsp:nvSpPr>
        <dsp:cNvPr id="0" name=""/>
        <dsp:cNvSpPr/>
      </dsp:nvSpPr>
      <dsp:spPr>
        <a:xfrm>
          <a:off x="617219" y="1360170"/>
          <a:ext cx="6995160" cy="1165860"/>
        </a:xfrm>
        <a:prstGeom prst="roundRect">
          <a:avLst>
            <a:gd name="adj" fmla="val 10000"/>
          </a:avLst>
        </a:prstGeom>
        <a:solidFill>
          <a:schemeClr val="accent2">
            <a:hueOff val="-7200000"/>
            <a:satOff val="-16667"/>
            <a:lumOff val="1500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dirty="0">
              <a:solidFill>
                <a:schemeClr val="bg2">
                  <a:lumMod val="75000"/>
                </a:schemeClr>
              </a:solidFill>
            </a:rPr>
            <a:t>По-друге, статус кандидата в члени ЄС — це можливість появи інвесторів, вони більше довірятимуть Україні, яка вже пройшла деяку перевірку з боку ЄС.</a:t>
          </a:r>
          <a:endParaRPr lang="en-US" sz="1200" kern="1200" dirty="0">
            <a:solidFill>
              <a:schemeClr val="bg2">
                <a:lumMod val="75000"/>
              </a:schemeClr>
            </a:solidFill>
          </a:endParaRPr>
        </a:p>
      </dsp:txBody>
      <dsp:txXfrm>
        <a:off x="651366" y="1394317"/>
        <a:ext cx="5551837" cy="1097566"/>
      </dsp:txXfrm>
    </dsp:sp>
    <dsp:sp modelId="{75E2BF8C-BD7A-4A6D-8922-138EE13C8FAD}">
      <dsp:nvSpPr>
        <dsp:cNvPr id="0" name=""/>
        <dsp:cNvSpPr/>
      </dsp:nvSpPr>
      <dsp:spPr>
        <a:xfrm>
          <a:off x="1234439" y="2720340"/>
          <a:ext cx="6995160" cy="1165860"/>
        </a:xfrm>
        <a:prstGeom prst="roundRect">
          <a:avLst>
            <a:gd name="adj" fmla="val 10000"/>
          </a:avLst>
        </a:prstGeom>
        <a:solidFill>
          <a:schemeClr val="accent2">
            <a:hueOff val="-14400000"/>
            <a:satOff val="-33333"/>
            <a:lumOff val="3000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uk-UA" sz="1200" kern="1200" dirty="0">
              <a:solidFill>
                <a:schemeClr val="bg2">
                  <a:lumMod val="75000"/>
                </a:schemeClr>
              </a:solidFill>
            </a:rPr>
            <a:t>По-третє, це потенціал отримати додаткові європейські кошти. Думка про те, що </a:t>
          </a:r>
          <a:r>
            <a:rPr lang="uk-UA" sz="1200" kern="1200" dirty="0" err="1">
              <a:solidFill>
                <a:schemeClr val="bg2">
                  <a:lumMod val="75000"/>
                </a:schemeClr>
              </a:solidFill>
            </a:rPr>
            <a:t>кандидатство</a:t>
          </a:r>
          <a:r>
            <a:rPr lang="uk-UA" sz="1200" kern="1200" dirty="0">
              <a:solidFill>
                <a:schemeClr val="bg2">
                  <a:lumMod val="75000"/>
                </a:schemeClr>
              </a:solidFill>
            </a:rPr>
            <a:t> України в Європі нічого не варте, помилкова. Справа в тому, що в бюджеті ЄС є стаття видатків для країн-кандидатів. Кошти допомагають їм адаптуватися до нових умов, якщо Україна отримає статус кандидата в ЄС, їй надаватимуться як гранти, інвестиції або технічна допомога.</a:t>
          </a:r>
          <a:endParaRPr lang="en-US" sz="1200" kern="1200" dirty="0">
            <a:solidFill>
              <a:schemeClr val="bg2">
                <a:lumMod val="75000"/>
              </a:schemeClr>
            </a:solidFill>
          </a:endParaRPr>
        </a:p>
      </dsp:txBody>
      <dsp:txXfrm>
        <a:off x="1268586" y="2754487"/>
        <a:ext cx="5551836" cy="1097566"/>
      </dsp:txXfrm>
    </dsp:sp>
    <dsp:sp modelId="{F02C95A9-03F8-4FE0-844C-B33C92CB01DD}">
      <dsp:nvSpPr>
        <dsp:cNvPr id="0" name=""/>
        <dsp:cNvSpPr/>
      </dsp:nvSpPr>
      <dsp:spPr>
        <a:xfrm>
          <a:off x="6237351" y="884110"/>
          <a:ext cx="757809" cy="757809"/>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407858" y="884110"/>
        <a:ext cx="416795" cy="570251"/>
      </dsp:txXfrm>
    </dsp:sp>
    <dsp:sp modelId="{95FF1CAB-CE4B-40B7-8B25-3980E7BEA14E}">
      <dsp:nvSpPr>
        <dsp:cNvPr id="0" name=""/>
        <dsp:cNvSpPr/>
      </dsp:nvSpPr>
      <dsp:spPr>
        <a:xfrm>
          <a:off x="6854570" y="2236508"/>
          <a:ext cx="757809" cy="757809"/>
        </a:xfrm>
        <a:prstGeom prst="downArrow">
          <a:avLst>
            <a:gd name="adj1" fmla="val 55000"/>
            <a:gd name="adj2" fmla="val 45000"/>
          </a:avLst>
        </a:prstGeom>
        <a:solidFill>
          <a:schemeClr val="accent2">
            <a:tint val="40000"/>
            <a:alpha val="90000"/>
            <a:hueOff val="-14400000"/>
            <a:satOff val="-28324"/>
            <a:lumOff val="10210"/>
            <a:alphaOff val="0"/>
          </a:schemeClr>
        </a:solidFill>
        <a:ln w="25400" cap="flat" cmpd="sng" algn="ctr">
          <a:solidFill>
            <a:schemeClr val="accent2">
              <a:tint val="40000"/>
              <a:alpha val="90000"/>
              <a:hueOff val="-14400000"/>
              <a:satOff val="-28324"/>
              <a:lumOff val="102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025077" y="2236508"/>
        <a:ext cx="416795" cy="5702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87EE4-7DB0-48C9-871A-CFFCA7B6F27C}">
      <dsp:nvSpPr>
        <dsp:cNvPr id="0" name=""/>
        <dsp:cNvSpPr/>
      </dsp:nvSpPr>
      <dsp:spPr>
        <a:xfrm>
          <a:off x="0" y="12602"/>
          <a:ext cx="7589643" cy="1897408"/>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uk-UA" sz="1600" kern="1200" dirty="0"/>
            <a:t>Представництво Європейської Комісії в Україні було відкрито в Києві у вересні 1993 року. Із 1 грудня 2009 року (після набуття чинності Лісабонського договору) Представництво Європейської Комісії перетворилося на Представництво ЄС в Україні.</a:t>
          </a:r>
        </a:p>
      </dsp:txBody>
      <dsp:txXfrm>
        <a:off x="55573" y="68175"/>
        <a:ext cx="5516470" cy="1786262"/>
      </dsp:txXfrm>
    </dsp:sp>
    <dsp:sp modelId="{D4F3D251-0441-4FAC-A46F-AF21A56C39E5}">
      <dsp:nvSpPr>
        <dsp:cNvPr id="0" name=""/>
        <dsp:cNvSpPr/>
      </dsp:nvSpPr>
      <dsp:spPr>
        <a:xfrm>
          <a:off x="669674" y="2243049"/>
          <a:ext cx="7589643" cy="192261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uk-UA" sz="1600" kern="1200" dirty="0"/>
            <a:t>Прагнення України приєднатися до європейських інституцій бере свій початок з 1994 року, коли уряд заявив, що інтеграція до ЄС є головною метою зовнішньої політики. Насправді тоді мало що було зроблено, оскільки Києву довелося на той час враховувати думку Росії, яка залишалася його основним торговим партнером та постачальником природного газу та викопних енергоносіїв.</a:t>
          </a:r>
        </a:p>
      </dsp:txBody>
      <dsp:txXfrm>
        <a:off x="725985" y="2299360"/>
        <a:ext cx="5557647" cy="1809991"/>
      </dsp:txXfrm>
    </dsp:sp>
    <dsp:sp modelId="{FF9AD723-7508-4CAC-999B-A7C84FF8A5D5}">
      <dsp:nvSpPr>
        <dsp:cNvPr id="0" name=""/>
        <dsp:cNvSpPr/>
      </dsp:nvSpPr>
      <dsp:spPr>
        <a:xfrm>
          <a:off x="0" y="4464488"/>
          <a:ext cx="7589643" cy="1922613"/>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uk-UA" sz="1200" kern="1200" dirty="0"/>
            <a:t>Політичний діалог між ЄС та Україною почався 1994 року, коли було підписано Угоду про партнерство та співробітництво (УПС). Цей документ був зосереджений на економічних та соціальних питаннях, а також на необхідності вдосконалення державного управління та гарантування вільної преси та громадянських прав. Структура політичних дискусій була скромною: щорічна зустріч між «трійкою» ЄС та керівництвом України та деякі міжвідомчі консультації. Угода про партнерство та співробітництво 1994 року набула чинності в 1998 році та закінчилась у 2008 році. Перший саміт Україна — ЄС відбувся у вересні 1997 року в Києві. Під час другого саміту у жовтні 1998 року у Відні відносини Україна — ЄС були визначені як «стратегічне та унікальне партнерство», і Україна вперше заявила про своє бажання отримати асоційоване членство в ЄС.</a:t>
          </a:r>
        </a:p>
      </dsp:txBody>
      <dsp:txXfrm>
        <a:off x="56311" y="4520799"/>
        <a:ext cx="5557647" cy="1809991"/>
      </dsp:txXfrm>
    </dsp:sp>
    <dsp:sp modelId="{0EC00012-E3C7-44F5-9EA6-581F4172EF60}">
      <dsp:nvSpPr>
        <dsp:cNvPr id="0" name=""/>
        <dsp:cNvSpPr/>
      </dsp:nvSpPr>
      <dsp:spPr>
        <a:xfrm>
          <a:off x="6339944" y="1457981"/>
          <a:ext cx="1249698" cy="124969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uk-UA" sz="3600" kern="1200"/>
        </a:p>
      </dsp:txBody>
      <dsp:txXfrm>
        <a:off x="6621126" y="1457981"/>
        <a:ext cx="687334" cy="940398"/>
      </dsp:txXfrm>
    </dsp:sp>
    <dsp:sp modelId="{04F642AF-1EA5-4788-92AD-980D8002CF49}">
      <dsp:nvSpPr>
        <dsp:cNvPr id="0" name=""/>
        <dsp:cNvSpPr/>
      </dsp:nvSpPr>
      <dsp:spPr>
        <a:xfrm>
          <a:off x="5904660" y="3888428"/>
          <a:ext cx="1249698" cy="1249698"/>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uk-UA" sz="3600" kern="1200"/>
        </a:p>
      </dsp:txBody>
      <dsp:txXfrm>
        <a:off x="6185842" y="3888428"/>
        <a:ext cx="687334" cy="9403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7F67C-D48A-46E1-9143-13326BB12323}">
      <dsp:nvSpPr>
        <dsp:cNvPr id="0" name=""/>
        <dsp:cNvSpPr/>
      </dsp:nvSpPr>
      <dsp:spPr>
        <a:xfrm>
          <a:off x="4018" y="0"/>
          <a:ext cx="8221563" cy="3886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uk-UA" sz="3600" kern="1200" dirty="0"/>
            <a:t>«</a:t>
          </a:r>
          <a:r>
            <a:rPr lang="uk-UA" sz="3600" i="1" kern="1200" dirty="0"/>
            <a:t>піклуючись про зміцнення громадянської злагоди на землі України та підтверджуючи </a:t>
          </a:r>
          <a:r>
            <a:rPr lang="uk-UA" sz="3600" i="1" kern="1200" dirty="0">
              <a:highlight>
                <a:srgbClr val="FFFF00"/>
              </a:highlight>
            </a:rPr>
            <a:t>європейську ідентичність </a:t>
          </a:r>
          <a:r>
            <a:rPr lang="uk-UA" sz="3600" i="1" kern="1200" dirty="0"/>
            <a:t>Українського народу і незворотність </a:t>
          </a:r>
          <a:r>
            <a:rPr lang="uk-UA" sz="3600" i="1" kern="1200" dirty="0">
              <a:highlight>
                <a:srgbClr val="FFFF00"/>
              </a:highlight>
            </a:rPr>
            <a:t>європейського</a:t>
          </a:r>
          <a:r>
            <a:rPr lang="uk-UA" sz="3600" i="1" kern="1200" dirty="0"/>
            <a:t> та євроатлантичного курсу України</a:t>
          </a:r>
          <a:r>
            <a:rPr lang="uk-UA" sz="3600" kern="1200" dirty="0"/>
            <a:t>»</a:t>
          </a:r>
        </a:p>
      </dsp:txBody>
      <dsp:txXfrm>
        <a:off x="117841" y="113823"/>
        <a:ext cx="7993917" cy="36585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67D0F-D327-44DC-BA64-85ED6BF33341}">
      <dsp:nvSpPr>
        <dsp:cNvPr id="0" name=""/>
        <dsp:cNvSpPr/>
      </dsp:nvSpPr>
      <dsp:spPr>
        <a:xfrm>
          <a:off x="0" y="10125"/>
          <a:ext cx="8229600" cy="13513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uk-UA" sz="3500" b="1" kern="1200"/>
            <a:t>Угода про асоціацію між Україною та ЄС</a:t>
          </a:r>
          <a:endParaRPr lang="uk-UA" sz="3500" kern="1200"/>
        </a:p>
      </dsp:txBody>
      <dsp:txXfrm>
        <a:off x="65967" y="76092"/>
        <a:ext cx="8097666" cy="12194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CCB0A-F6E1-4A41-B0DD-4C32D85D9033}">
      <dsp:nvSpPr>
        <dsp:cNvPr id="0" name=""/>
        <dsp:cNvSpPr/>
      </dsp:nvSpPr>
      <dsp:spPr>
        <a:xfrm>
          <a:off x="0" y="10125"/>
          <a:ext cx="8229600" cy="13513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uk-UA" sz="3500" b="1" kern="1200"/>
            <a:t>Співробітництво України та ЄС у сфері юстиції, свободи та безпеки</a:t>
          </a:r>
          <a:endParaRPr lang="uk-UA" sz="3500" kern="1200"/>
        </a:p>
      </dsp:txBody>
      <dsp:txXfrm>
        <a:off x="65967" y="76092"/>
        <a:ext cx="8097666" cy="12194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19D1F-FB0C-45BD-8846-FEE2FB6F0DDF}">
      <dsp:nvSpPr>
        <dsp:cNvPr id="0" name=""/>
        <dsp:cNvSpPr/>
      </dsp:nvSpPr>
      <dsp:spPr>
        <a:xfrm>
          <a:off x="0" y="229500"/>
          <a:ext cx="8229600" cy="912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rtl="0">
            <a:lnSpc>
              <a:spcPct val="90000"/>
            </a:lnSpc>
            <a:spcBef>
              <a:spcPct val="0"/>
            </a:spcBef>
            <a:spcAft>
              <a:spcPct val="35000"/>
            </a:spcAft>
            <a:buNone/>
          </a:pPr>
          <a:r>
            <a:rPr lang="uk-UA" sz="3900" b="1" kern="1200"/>
            <a:t>Безвізовий діалог Україна – ЄС</a:t>
          </a:r>
          <a:endParaRPr lang="uk-UA" sz="3900" kern="1200"/>
        </a:p>
      </dsp:txBody>
      <dsp:txXfrm>
        <a:off x="44549" y="274049"/>
        <a:ext cx="8140502" cy="8235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ED4F5-F40B-448F-9D9A-53832547E37A}">
      <dsp:nvSpPr>
        <dsp:cNvPr id="0" name=""/>
        <dsp:cNvSpPr/>
      </dsp:nvSpPr>
      <dsp:spPr>
        <a:xfrm>
          <a:off x="-63511" y="418782"/>
          <a:ext cx="5471160" cy="547116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0DAA7F-3032-40AB-BBBC-A84EB96CC039}">
      <dsp:nvSpPr>
        <dsp:cNvPr id="0" name=""/>
        <dsp:cNvSpPr/>
      </dsp:nvSpPr>
      <dsp:spPr>
        <a:xfrm>
          <a:off x="2545046" y="418782"/>
          <a:ext cx="6637064" cy="547116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uk-UA" sz="3600" b="1" kern="1200" dirty="0">
              <a:solidFill>
                <a:schemeClr val="accent2">
                  <a:lumMod val="75000"/>
                </a:schemeClr>
              </a:solidFill>
            </a:rPr>
            <a:t>Безвізовий діалог Україна – ЄС охоплював чотири напрями:</a:t>
          </a:r>
          <a:endParaRPr lang="uk-UA" sz="3600" kern="1200" dirty="0">
            <a:solidFill>
              <a:schemeClr val="accent2">
                <a:lumMod val="75000"/>
              </a:schemeClr>
            </a:solidFill>
          </a:endParaRPr>
        </a:p>
      </dsp:txBody>
      <dsp:txXfrm>
        <a:off x="2545046" y="418782"/>
        <a:ext cx="3318532" cy="5471160"/>
      </dsp:txXfrm>
    </dsp:sp>
    <dsp:sp modelId="{E1DABDEA-CC43-4941-94F5-A6E505B6FAA5}">
      <dsp:nvSpPr>
        <dsp:cNvPr id="0" name=""/>
        <dsp:cNvSpPr/>
      </dsp:nvSpPr>
      <dsp:spPr>
        <a:xfrm>
          <a:off x="5820892" y="418782"/>
          <a:ext cx="3276882" cy="547116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just" defTabSz="1066800" rtl="0">
            <a:lnSpc>
              <a:spcPct val="90000"/>
            </a:lnSpc>
            <a:spcBef>
              <a:spcPct val="0"/>
            </a:spcBef>
            <a:spcAft>
              <a:spcPct val="15000"/>
            </a:spcAft>
            <a:buFont typeface="Wingdings" panose="05000000000000000000" pitchFamily="2" charset="2"/>
            <a:buChar char="Ø"/>
          </a:pPr>
          <a:r>
            <a:rPr lang="uk-UA" sz="2400" kern="1200" dirty="0"/>
            <a:t>безпека документів, включаючи впровадження біометричних даних;</a:t>
          </a:r>
        </a:p>
        <a:p>
          <a:pPr marL="228600" lvl="1" indent="-228600" algn="just" defTabSz="1066800" rtl="0">
            <a:lnSpc>
              <a:spcPct val="90000"/>
            </a:lnSpc>
            <a:spcBef>
              <a:spcPct val="0"/>
            </a:spcBef>
            <a:spcAft>
              <a:spcPct val="15000"/>
            </a:spcAft>
            <a:buFont typeface="Wingdings" panose="05000000000000000000" pitchFamily="2" charset="2"/>
            <a:buChar char="Ø"/>
          </a:pPr>
          <a:r>
            <a:rPr lang="uk-UA" sz="2400" kern="1200" dirty="0"/>
            <a:t>управління міграцією, у т.ч. протидія нелегальній міграції та реадмісія; </a:t>
          </a:r>
        </a:p>
        <a:p>
          <a:pPr marL="228600" lvl="1" indent="-228600" algn="just" defTabSz="1066800" rtl="0">
            <a:lnSpc>
              <a:spcPct val="90000"/>
            </a:lnSpc>
            <a:spcBef>
              <a:spcPct val="0"/>
            </a:spcBef>
            <a:spcAft>
              <a:spcPct val="15000"/>
            </a:spcAft>
            <a:buFont typeface="Wingdings" panose="05000000000000000000" pitchFamily="2" charset="2"/>
            <a:buChar char="Ø"/>
          </a:pPr>
          <a:r>
            <a:rPr lang="uk-UA" sz="2400" kern="1200" dirty="0"/>
            <a:t>громадський порядок та безпека; </a:t>
          </a:r>
        </a:p>
        <a:p>
          <a:pPr marL="228600" lvl="1" indent="-228600" algn="just" defTabSz="1066800" rtl="0">
            <a:lnSpc>
              <a:spcPct val="90000"/>
            </a:lnSpc>
            <a:spcBef>
              <a:spcPct val="0"/>
            </a:spcBef>
            <a:spcAft>
              <a:spcPct val="15000"/>
            </a:spcAft>
            <a:buFont typeface="Wingdings" panose="05000000000000000000" pitchFamily="2" charset="2"/>
            <a:buChar char="Ø"/>
          </a:pPr>
          <a:r>
            <a:rPr lang="uk-UA" sz="2400" kern="1200" dirty="0"/>
            <a:t>забезпечення фундаментальних прав і свобод людини. </a:t>
          </a:r>
        </a:p>
      </dsp:txBody>
      <dsp:txXfrm>
        <a:off x="5820892" y="418782"/>
        <a:ext cx="3276882" cy="54711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A1572-396F-4A25-89D0-91AF3C71DFD8}">
      <dsp:nvSpPr>
        <dsp:cNvPr id="0" name=""/>
        <dsp:cNvSpPr/>
      </dsp:nvSpPr>
      <dsp:spPr>
        <a:xfrm>
          <a:off x="0" y="10125"/>
          <a:ext cx="8229600" cy="13513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uk-UA" sz="3500" b="1" kern="1200"/>
            <a:t>Регіональне співробітництво між Україною та ЄС</a:t>
          </a:r>
          <a:endParaRPr lang="uk-UA" sz="3500" kern="1200"/>
        </a:p>
      </dsp:txBody>
      <dsp:txXfrm>
        <a:off x="65967" y="76092"/>
        <a:ext cx="8097666" cy="121941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ru-RU" altLang="ru-RU" sz="2400"/>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grpSp>
      </p:grpSp>
      <p:sp>
        <p:nvSpPr>
          <p:cNvPr id="5838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5838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AFAD2CC-C6DD-4CB1-8106-B7751AA97D26}" type="slidenum">
              <a:rPr lang="ru-RU" altLang="ru-RU"/>
              <a:pPr>
                <a:defRPr/>
              </a:pPr>
              <a:t>‹№›</a:t>
            </a:fld>
            <a:endParaRPr lang="ru-RU" altLang="ru-RU"/>
          </a:p>
        </p:txBody>
      </p:sp>
    </p:spTree>
    <p:extLst>
      <p:ext uri="{BB962C8B-B14F-4D97-AF65-F5344CB8AC3E}">
        <p14:creationId xmlns:p14="http://schemas.microsoft.com/office/powerpoint/2010/main" val="1859571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137EE59D-B1F2-46DC-898A-23BB4D3A0B2E}"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64352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9B8885C-63F9-410B-9353-19FDB2BCE757}"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41220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F0FEA4C-9632-423F-A3DC-BD90913471DE}"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6896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49C01359-1708-406D-BF97-A5C636798150}" type="slidenum">
              <a:rPr lang="ru-RU" altLang="ru-RU"/>
              <a:pPr>
                <a:defRPr/>
              </a:pPr>
              <a:t>‹№›</a:t>
            </a:fld>
            <a:endParaRPr lang="ru-RU" altLang="ru-RU"/>
          </a:p>
        </p:txBody>
      </p:sp>
      <p:sp>
        <p:nvSpPr>
          <p:cNvPr id="6"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373770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435A7B2-E407-428E-8E66-384F96E540A2}"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412289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C9262C81-BC9C-4805-915C-50B1429FD70F}" type="slidenum">
              <a:rPr lang="ru-RU" altLang="ru-RU"/>
              <a:pPr>
                <a:defRPr/>
              </a:pPr>
              <a:t>‹№›</a:t>
            </a:fld>
            <a:endParaRPr lang="ru-RU" altLang="ru-RU"/>
          </a:p>
        </p:txBody>
      </p:sp>
      <p:sp>
        <p:nvSpPr>
          <p:cNvPr id="9"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57785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4C2481C5-345F-4CEA-A88C-B6628CA69367}" type="slidenum">
              <a:rPr lang="ru-RU" altLang="ru-RU"/>
              <a:pPr>
                <a:defRPr/>
              </a:pPr>
              <a:t>‹№›</a:t>
            </a:fld>
            <a:endParaRPr lang="ru-RU" altLang="ru-RU"/>
          </a:p>
        </p:txBody>
      </p:sp>
      <p:sp>
        <p:nvSpPr>
          <p:cNvPr id="5"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1874914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E19DBE0C-F757-4219-8475-658E57A0A15E}" type="slidenum">
              <a:rPr lang="ru-RU" altLang="ru-RU"/>
              <a:pPr>
                <a:defRPr/>
              </a:pPr>
              <a:t>‹№›</a:t>
            </a:fld>
            <a:endParaRPr lang="ru-RU" altLang="ru-RU"/>
          </a:p>
        </p:txBody>
      </p:sp>
      <p:sp>
        <p:nvSpPr>
          <p:cNvPr id="4"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693188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66FACBB-7E94-486D-9235-0229D8B1DA80}"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2257082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5B115DC-F6FD-4226-8A8C-82EC7B9129F5}" type="slidenum">
              <a:rPr lang="ru-RU" altLang="ru-RU"/>
              <a:pPr>
                <a:defRPr/>
              </a:pPr>
              <a:t>‹№›</a:t>
            </a:fld>
            <a:endParaRPr lang="ru-RU" altLang="ru-RU"/>
          </a:p>
        </p:txBody>
      </p:sp>
      <p:sp>
        <p:nvSpPr>
          <p:cNvPr id="7" name="Rectangle 16"/>
          <p:cNvSpPr>
            <a:spLocks noGrp="1" noChangeArrowheads="1"/>
          </p:cNvSpPr>
          <p:nvPr>
            <p:ph type="dt" sz="half" idx="12"/>
          </p:nvPr>
        </p:nvSpPr>
        <p:spPr>
          <a:ln/>
        </p:spPr>
        <p:txBody>
          <a:bodyPr/>
          <a:lstStyle>
            <a:lvl1pPr>
              <a:defRPr/>
            </a:lvl1pPr>
          </a:lstStyle>
          <a:p>
            <a:pPr>
              <a:defRPr/>
            </a:pPr>
            <a:endParaRPr lang="ru-RU"/>
          </a:p>
        </p:txBody>
      </p:sp>
    </p:spTree>
    <p:extLst>
      <p:ext uri="{BB962C8B-B14F-4D97-AF65-F5344CB8AC3E}">
        <p14:creationId xmlns:p14="http://schemas.microsoft.com/office/powerpoint/2010/main" val="3502628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ru-RU"/>
          </a:p>
        </p:txBody>
      </p:sp>
      <p:sp>
        <p:nvSpPr>
          <p:cNvPr id="5734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C66E2FED-E62A-4F67-8F7D-F9AA2DB73653}" type="slidenum">
              <a:rPr lang="ru-RU" altLang="ru-RU"/>
              <a:pPr>
                <a:defRPr/>
              </a:pPr>
              <a:t>‹№›</a:t>
            </a:fld>
            <a:endParaRPr lang="ru-RU" altLang="ru-RU"/>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ru-RU" altLang="ru-RU" sz="2400"/>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a:solidFill>
                  <a:schemeClr val="hlink"/>
                </a:solidFill>
                <a:latin typeface="Arial" panose="020B0604020202020204" pitchFamily="34" charset="0"/>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a:solidFill>
                  <a:schemeClr val="hlink"/>
                </a:solidFill>
                <a:latin typeface="Arial" panose="020B0604020202020204" pitchFamily="34" charset="0"/>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a:solidFill>
                  <a:schemeClr val="accent2"/>
                </a:solidFill>
                <a:latin typeface="Arial" panose="020B0604020202020204" pitchFamily="34"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a:solidFill>
                  <a:schemeClr val="hlink"/>
                </a:solidFill>
                <a:latin typeface="Arial" panose="020B0604020202020204" pitchFamily="34" charset="0"/>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sz="2400"/>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a:solidFill>
                  <a:schemeClr val="accent2"/>
                </a:solidFill>
                <a:latin typeface="Arial" panose="020B0604020202020204" pitchFamily="34"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endParaRPr lang="ru-RU" altLang="ru-RU">
                <a:solidFill>
                  <a:schemeClr val="accent2"/>
                </a:solidFill>
                <a:latin typeface="Arial" panose="020B0604020202020204" pitchFamily="34" charset="0"/>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5736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ru-RU"/>
          </a:p>
        </p:txBody>
      </p:sp>
    </p:spTree>
  </p:cSld>
  <p:clrMap bg1="lt1" tx1="dk1" bg2="lt2" tx2="dk2" accent1="accent1" accent2="accent2" accent3="accent3" accent4="accent4" accent5="accent5" accent6="accent6" hlink="hlink" folHlink="folHlink"/>
  <p:sldLayoutIdLst>
    <p:sldLayoutId id="2147483814"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itchFamily="34" charset="0"/>
        </a:defRPr>
      </a:lvl2pPr>
      <a:lvl3pPr algn="l" rtl="0" eaLnBrk="0" fontAlgn="base" hangingPunct="0">
        <a:spcBef>
          <a:spcPct val="0"/>
        </a:spcBef>
        <a:spcAft>
          <a:spcPct val="0"/>
        </a:spcAft>
        <a:defRPr sz="4400">
          <a:solidFill>
            <a:schemeClr val="tx1"/>
          </a:solidFill>
          <a:latin typeface="Arial" pitchFamily="34" charset="0"/>
        </a:defRPr>
      </a:lvl3pPr>
      <a:lvl4pPr algn="l" rtl="0" eaLnBrk="0" fontAlgn="base" hangingPunct="0">
        <a:spcBef>
          <a:spcPct val="0"/>
        </a:spcBef>
        <a:spcAft>
          <a:spcPct val="0"/>
        </a:spcAft>
        <a:defRPr sz="4400">
          <a:solidFill>
            <a:schemeClr val="tx1"/>
          </a:solidFill>
          <a:latin typeface="Arial" pitchFamily="34" charset="0"/>
        </a:defRPr>
      </a:lvl4pPr>
      <a:lvl5pPr algn="l" rtl="0" eaLnBrk="0" fontAlgn="base" hangingPunct="0">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6" descr="http://wz.lviv.ua/images/articles/2015/06/news_image_bfM9Uq.jpg"/>
          <p:cNvPicPr>
            <a:picLocks noChangeAspect="1" noChangeArrowheads="1"/>
          </p:cNvPicPr>
          <p:nvPr/>
        </p:nvPicPr>
        <p:blipFill>
          <a:blip r:embed="rId2">
            <a:extLst>
              <a:ext uri="{28A0092B-C50C-407E-A947-70E740481C1C}">
                <a14:useLocalDpi xmlns:a14="http://schemas.microsoft.com/office/drawing/2010/main" val="0"/>
              </a:ext>
            </a:extLst>
          </a:blip>
          <a:srcRect l="2821" t="2562"/>
          <a:stretch>
            <a:fillRect/>
          </a:stretch>
        </p:blipFill>
        <p:spPr bwMode="auto">
          <a:xfrm>
            <a:off x="5076056" y="4005064"/>
            <a:ext cx="4176464" cy="28751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Прямоугольник 3"/>
          <p:cNvSpPr>
            <a:spLocks noChangeArrowheads="1"/>
          </p:cNvSpPr>
          <p:nvPr/>
        </p:nvSpPr>
        <p:spPr bwMode="auto">
          <a:xfrm>
            <a:off x="3563938" y="1535113"/>
            <a:ext cx="47164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uk-UA" altLang="ru-RU" sz="3600" b="1" dirty="0">
                <a:solidFill>
                  <a:srgbClr val="FFC000"/>
                </a:solidFill>
              </a:rPr>
              <a:t>Взаємовідносини України та Європейського Союзу</a:t>
            </a:r>
            <a:endParaRPr lang="ru-RU" altLang="ru-RU" sz="3600" dirty="0">
              <a:solidFill>
                <a:srgbClr val="FFC000"/>
              </a:solidFill>
            </a:endParaRPr>
          </a:p>
        </p:txBody>
      </p:sp>
      <p:pic>
        <p:nvPicPr>
          <p:cNvPr id="3078" name="Picture 10" descr="Результат пошуку зображень за запитом &quot;європейський союз картинки&quot;"/>
          <p:cNvPicPr>
            <a:picLocks noChangeAspect="1" noChangeArrowheads="1"/>
          </p:cNvPicPr>
          <p:nvPr/>
        </p:nvPicPr>
        <p:blipFill>
          <a:blip r:embed="rId3">
            <a:extLst>
              <a:ext uri="{28A0092B-C50C-407E-A947-70E740481C1C}">
                <a14:useLocalDpi xmlns:a14="http://schemas.microsoft.com/office/drawing/2010/main" val="0"/>
              </a:ext>
            </a:extLst>
          </a:blip>
          <a:srcRect b="33449"/>
          <a:stretch>
            <a:fillRect/>
          </a:stretch>
        </p:blipFill>
        <p:spPr bwMode="auto">
          <a:xfrm>
            <a:off x="-20638" y="4005064"/>
            <a:ext cx="5407026" cy="28751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p:txBody>
          <a:bodyPr/>
          <a:lstStyle/>
          <a:p>
            <a:pPr algn="ctr"/>
            <a:r>
              <a:rPr lang="ru-RU" sz="2400" dirty="0">
                <a:solidFill>
                  <a:schemeClr val="accent1">
                    <a:lumMod val="10000"/>
                  </a:schemeClr>
                </a:solidFill>
              </a:rPr>
              <a:t>З</a:t>
            </a:r>
            <a:r>
              <a:rPr lang="ru-RU" sz="2400" dirty="0">
                <a:solidFill>
                  <a:srgbClr val="FF0000"/>
                </a:solidFill>
              </a:rPr>
              <a:t> </a:t>
            </a:r>
            <a:r>
              <a:rPr lang="ru-RU" sz="2400" b="1" dirty="0">
                <a:solidFill>
                  <a:srgbClr val="FF0000"/>
                </a:solidFill>
              </a:rPr>
              <a:t>21 лютого 2019 року </a:t>
            </a:r>
            <a:r>
              <a:rPr lang="ru-RU" sz="2400" dirty="0"/>
              <a:t>в </a:t>
            </a:r>
            <a:r>
              <a:rPr lang="ru-RU" sz="2400" dirty="0" err="1"/>
              <a:t>Конституції</a:t>
            </a:r>
            <a:r>
              <a:rPr lang="ru-RU" sz="2400" dirty="0"/>
              <a:t> </a:t>
            </a:r>
            <a:r>
              <a:rPr lang="ru-RU" sz="2400" dirty="0" err="1"/>
              <a:t>України</a:t>
            </a:r>
            <a:r>
              <a:rPr lang="ru-RU" sz="2400" dirty="0"/>
              <a:t> прописано </a:t>
            </a:r>
            <a:r>
              <a:rPr lang="ru-RU" sz="2400" dirty="0" err="1"/>
              <a:t>вступ</a:t>
            </a:r>
            <a:r>
              <a:rPr lang="ru-RU" sz="2400" dirty="0"/>
              <a:t> </a:t>
            </a:r>
            <a:r>
              <a:rPr lang="ru-RU" sz="2400" dirty="0" err="1"/>
              <a:t>України</a:t>
            </a:r>
            <a:r>
              <a:rPr lang="ru-RU" sz="2400" dirty="0"/>
              <a:t> в </a:t>
            </a:r>
            <a:r>
              <a:rPr lang="ru-RU" sz="2400" dirty="0" err="1"/>
              <a:t>Європейський</a:t>
            </a:r>
            <a:r>
              <a:rPr lang="ru-RU" sz="2400" dirty="0"/>
              <a:t> Союз, </a:t>
            </a:r>
            <a:r>
              <a:rPr lang="ru-RU" sz="2400" dirty="0" err="1"/>
              <a:t>що</a:t>
            </a:r>
            <a:r>
              <a:rPr lang="ru-RU" sz="2400" dirty="0"/>
              <a:t> робить </a:t>
            </a:r>
            <a:r>
              <a:rPr lang="ru-RU" sz="2400" dirty="0" err="1"/>
              <a:t>неможливим</a:t>
            </a:r>
            <a:r>
              <a:rPr lang="ru-RU" sz="2400" dirty="0"/>
              <a:t> </a:t>
            </a:r>
            <a:r>
              <a:rPr lang="ru-RU" sz="2400" dirty="0" err="1"/>
              <a:t>зміну</a:t>
            </a:r>
            <a:r>
              <a:rPr lang="ru-RU" sz="2400" dirty="0"/>
              <a:t> </a:t>
            </a:r>
            <a:r>
              <a:rPr lang="ru-RU" sz="2400" dirty="0" err="1"/>
              <a:t>зовнішньої</a:t>
            </a:r>
            <a:r>
              <a:rPr lang="ru-RU" sz="2400" dirty="0"/>
              <a:t> </a:t>
            </a:r>
            <a:r>
              <a:rPr lang="ru-RU" sz="2400" dirty="0" err="1"/>
              <a:t>політики</a:t>
            </a:r>
            <a:r>
              <a:rPr lang="ru-RU" sz="2400" dirty="0"/>
              <a:t> </a:t>
            </a:r>
            <a:r>
              <a:rPr lang="ru-RU" sz="2400" dirty="0" err="1"/>
              <a:t>України</a:t>
            </a:r>
            <a:r>
              <a:rPr lang="ru-RU" sz="2400" dirty="0"/>
              <a:t>.</a:t>
            </a:r>
            <a:endParaRPr lang="uk-UA" sz="2400" dirty="0"/>
          </a:p>
        </p:txBody>
      </p:sp>
      <p:graphicFrame>
        <p:nvGraphicFramePr>
          <p:cNvPr id="2" name="Объект 1"/>
          <p:cNvGraphicFramePr>
            <a:graphicFrameLocks noGrp="1"/>
          </p:cNvGraphicFramePr>
          <p:nvPr>
            <p:ph idx="1"/>
            <p:extLst>
              <p:ext uri="{D42A27DB-BD31-4B8C-83A1-F6EECF244321}">
                <p14:modId xmlns:p14="http://schemas.microsoft.com/office/powerpoint/2010/main" val="1392052370"/>
              </p:ext>
            </p:extLst>
          </p:nvPr>
        </p:nvGraphicFramePr>
        <p:xfrm>
          <a:off x="457200" y="198120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457200" y="457200"/>
          <a:ext cx="82296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5" name="Rectangle 3"/>
          <p:cNvSpPr>
            <a:spLocks noGrp="1" noChangeArrowheads="1"/>
          </p:cNvSpPr>
          <p:nvPr>
            <p:ph type="body" idx="1"/>
          </p:nvPr>
        </p:nvSpPr>
        <p:spPr>
          <a:xfrm>
            <a:off x="0" y="2276872"/>
            <a:ext cx="9144000" cy="4465241"/>
          </a:xfrm>
        </p:spPr>
        <p:txBody>
          <a:bodyPr>
            <a:normAutofit fontScale="92500"/>
          </a:bodyPr>
          <a:lstStyle/>
          <a:p>
            <a:pPr algn="just">
              <a:defRPr/>
            </a:pPr>
            <a:r>
              <a:rPr lang="uk-UA" sz="2400" dirty="0"/>
              <a:t>Угода про асоціацію мала забезпечити якісно новий, поглиблений формат відносин між Україною та ЄС. Вона стала унікальним двостороннім документом, який виходитиме далеко за рамки подібних угод, укладених ЄС свого часу з країнами Центральної та Східної Європи. Угода не лише заклала якісно нову правову основу для подальших взаємин між Україною та ЄС, але й слугувала стратегічним орієнтиром для проведення системних соціально-економічних реформ в Україні, широкомасштабної адаптації законодавства України до норм і правил ЄС.</a:t>
            </a:r>
            <a:endParaRPr lang="ru-RU" sz="2400" dirty="0"/>
          </a:p>
          <a:p>
            <a:pPr algn="just">
              <a:defRPr/>
            </a:pPr>
            <a:r>
              <a:rPr lang="uk-UA" sz="2400" dirty="0"/>
              <a:t>З укладенням Угоди відносини між Україною та ЄС переведені на новий рівень – від партнерства і співробітництва до політичної асоціації та економічної інтеграції. </a:t>
            </a:r>
            <a:endParaRPr lang="ru-RU" altLang="ru-RU" sz="2400" dirty="0">
              <a:solidFill>
                <a:srgbClr val="9933FF"/>
              </a:solidFill>
              <a:latin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6513"/>
            <a:ext cx="8229600" cy="1371600"/>
          </a:xfrm>
        </p:spPr>
        <p:txBody>
          <a:bodyPr/>
          <a:lstStyle/>
          <a:p>
            <a:pPr algn="ctr" eaLnBrk="1" hangingPunct="1"/>
            <a:r>
              <a:rPr lang="uk-UA" altLang="ru-RU" sz="2400" b="1"/>
              <a:t>Механізм координації євроінтеграційної політики</a:t>
            </a:r>
            <a:endParaRPr lang="ru-RU" altLang="ru-RU" sz="2400">
              <a:solidFill>
                <a:schemeClr val="bg2"/>
              </a:solidFill>
              <a:latin typeface="Times New Roman" pitchFamily="18" charset="0"/>
            </a:endParaRPr>
          </a:p>
        </p:txBody>
      </p:sp>
      <p:sp>
        <p:nvSpPr>
          <p:cNvPr id="13315" name="Rectangle 3"/>
          <p:cNvSpPr>
            <a:spLocks noGrp="1" noChangeArrowheads="1"/>
          </p:cNvSpPr>
          <p:nvPr>
            <p:ph type="body" idx="1"/>
          </p:nvPr>
        </p:nvSpPr>
        <p:spPr>
          <a:xfrm>
            <a:off x="0" y="1557338"/>
            <a:ext cx="9144000" cy="5184775"/>
          </a:xfrm>
        </p:spPr>
        <p:txBody>
          <a:bodyPr/>
          <a:lstStyle/>
          <a:p>
            <a:pPr marL="0" indent="0">
              <a:buFont typeface="Wingdings" pitchFamily="2" charset="2"/>
              <a:buNone/>
            </a:pPr>
            <a:endParaRPr lang="ru-RU" altLang="ru-RU" sz="4000">
              <a:solidFill>
                <a:srgbClr val="9933FF"/>
              </a:solidFill>
              <a:latin typeface="Times New Roman" pitchFamily="18" charset="0"/>
            </a:endParaRPr>
          </a:p>
        </p:txBody>
      </p:sp>
      <p:pic>
        <p:nvPicPr>
          <p:cNvPr id="13316" name="Рисунок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981075"/>
            <a:ext cx="91440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457200" y="457200"/>
          <a:ext cx="82296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19" name="Rectangle 3"/>
          <p:cNvSpPr>
            <a:spLocks noGrp="1" noChangeArrowheads="1"/>
          </p:cNvSpPr>
          <p:nvPr>
            <p:ph type="body" idx="1"/>
          </p:nvPr>
        </p:nvSpPr>
        <p:spPr>
          <a:xfrm>
            <a:off x="0" y="1988840"/>
            <a:ext cx="9144000" cy="5300662"/>
          </a:xfrm>
        </p:spPr>
        <p:txBody>
          <a:bodyPr>
            <a:normAutofit fontScale="77500" lnSpcReduction="20000"/>
          </a:bodyPr>
          <a:lstStyle/>
          <a:p>
            <a:pPr algn="just" eaLnBrk="1" hangingPunct="1">
              <a:buFont typeface="Wingdings" pitchFamily="2" charset="2"/>
              <a:buNone/>
              <a:defRPr/>
            </a:pPr>
            <a:r>
              <a:rPr lang="uk-UA" sz="4000" dirty="0"/>
              <a:t>Основними документами, що регламентують співробітництво між Україною та ЄС у сфері юстиції, свободи та безпеки є План дій Україна – ЄС у сфері юстиції, свободи та безпеки, затверджений на засіданні Ради з питань співробітництва між Україною та ЄС (18 червня 2007 р., м. Люксембург) та План-графік його імплементації, затверджений на засіданні Підкомітету № 6 „Юстиція, свобода та безпека” Комітету з питань співробітництва між Україною та ЄС (10 квітня 2008 р., м. Київ).</a:t>
            </a:r>
            <a:endParaRPr lang="ru-RU" altLang="ru-RU" sz="4000" dirty="0">
              <a:solidFill>
                <a:srgbClr val="9933FF"/>
              </a:solidFill>
              <a:latin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4115818932"/>
              </p:ext>
            </p:extLst>
          </p:nvPr>
        </p:nvGraphicFramePr>
        <p:xfrm>
          <a:off x="467544" y="332656"/>
          <a:ext cx="82296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3" name="Rectangle 3"/>
          <p:cNvSpPr>
            <a:spLocks noGrp="1" noChangeArrowheads="1"/>
          </p:cNvSpPr>
          <p:nvPr>
            <p:ph type="body" idx="1"/>
          </p:nvPr>
        </p:nvSpPr>
        <p:spPr>
          <a:xfrm>
            <a:off x="0" y="1557338"/>
            <a:ext cx="9144000" cy="5300662"/>
          </a:xfrm>
        </p:spPr>
        <p:txBody>
          <a:bodyPr>
            <a:normAutofit fontScale="77500" lnSpcReduction="20000"/>
          </a:bodyPr>
          <a:lstStyle/>
          <a:p>
            <a:pPr algn="just" eaLnBrk="1" hangingPunct="1">
              <a:buFont typeface="Wingdings" pitchFamily="2" charset="2"/>
              <a:buNone/>
              <a:defRPr/>
            </a:pPr>
            <a:r>
              <a:rPr lang="uk-UA" sz="4000" dirty="0"/>
              <a:t>Домовленість про започаткування діалогу між Україною та ЄС щодо запровадження безвізового режиму для короткострокових поїздок українських громадян до країн Євросоюзу (безвізового діалогу) була досягнута на засіданні Україна–Трійка ЄС на рівні міністрів юстиції та внутрішніх справ 28-29 травня 2008 р. у м. Київ. Політичне  рішення з цього приводу було ухвалено під час Саміту Україна–ЄС 9 вересня 2008 р. у м. Париж. Безвізовий діалог Україна–ЄС був офіційно започаткований 29 жовтня 2008 р. у м. Брюссель.</a:t>
            </a:r>
            <a:endParaRPr lang="ru-RU" altLang="ru-RU" sz="4000" dirty="0">
              <a:solidFill>
                <a:srgbClr val="9933FF"/>
              </a:solidFill>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val="3849162538"/>
              </p:ext>
            </p:extLst>
          </p:nvPr>
        </p:nvGraphicFramePr>
        <p:xfrm>
          <a:off x="25400" y="549275"/>
          <a:ext cx="9118600" cy="6308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Объект 2"/>
          <p:cNvSpPr>
            <a:spLocks noGrp="1"/>
          </p:cNvSpPr>
          <p:nvPr>
            <p:ph idx="1"/>
          </p:nvPr>
        </p:nvSpPr>
        <p:spPr>
          <a:xfrm>
            <a:off x="179512" y="692696"/>
            <a:ext cx="8460432" cy="5877272"/>
          </a:xfrm>
        </p:spPr>
        <p:txBody>
          <a:bodyPr>
            <a:normAutofit lnSpcReduction="10000"/>
          </a:bodyPr>
          <a:lstStyle/>
          <a:p>
            <a:pPr marL="514350" indent="-514350" algn="just">
              <a:buFont typeface="+mj-lt"/>
              <a:buAutoNum type="arabicPeriod"/>
              <a:defRPr/>
            </a:pPr>
            <a:r>
              <a:rPr lang="ru-RU" sz="2800" dirty="0" err="1"/>
              <a:t>Європарламент</a:t>
            </a:r>
            <a:r>
              <a:rPr lang="ru-RU" sz="2800" dirty="0"/>
              <a:t> 6 </a:t>
            </a:r>
            <a:r>
              <a:rPr lang="ru-RU" sz="2800" dirty="0" err="1"/>
              <a:t>квітня</a:t>
            </a:r>
            <a:r>
              <a:rPr lang="uk-UA" sz="2800" dirty="0"/>
              <a:t> 2017 року</a:t>
            </a:r>
            <a:r>
              <a:rPr lang="ru-RU" sz="2800" dirty="0"/>
              <a:t> </a:t>
            </a:r>
            <a:r>
              <a:rPr lang="ru-RU" sz="2800" dirty="0" err="1"/>
              <a:t>проголосував</a:t>
            </a:r>
            <a:r>
              <a:rPr lang="ru-RU" sz="2800" dirty="0"/>
              <a:t> за </a:t>
            </a:r>
            <a:r>
              <a:rPr lang="ru-RU" sz="2800" dirty="0" err="1"/>
              <a:t>надання</a:t>
            </a:r>
            <a:r>
              <a:rPr lang="ru-RU" sz="2800" dirty="0"/>
              <a:t> </a:t>
            </a:r>
            <a:r>
              <a:rPr lang="ru-RU" sz="2800" dirty="0" err="1"/>
              <a:t>Україні</a:t>
            </a:r>
            <a:r>
              <a:rPr lang="ru-RU" sz="2800" dirty="0"/>
              <a:t> </a:t>
            </a:r>
            <a:r>
              <a:rPr lang="ru-RU" sz="2800" dirty="0" err="1"/>
              <a:t>безвізового</a:t>
            </a:r>
            <a:r>
              <a:rPr lang="ru-RU" sz="2800" dirty="0"/>
              <a:t> режиму з ЄС. За </a:t>
            </a:r>
            <a:r>
              <a:rPr lang="ru-RU" sz="2800" dirty="0" err="1"/>
              <a:t>це</a:t>
            </a:r>
            <a:r>
              <a:rPr lang="ru-RU" sz="2800" dirty="0"/>
              <a:t> </a:t>
            </a:r>
            <a:r>
              <a:rPr lang="ru-RU" sz="2800" dirty="0" err="1"/>
              <a:t>рішення</a:t>
            </a:r>
            <a:r>
              <a:rPr lang="ru-RU" sz="2800" dirty="0"/>
              <a:t> </a:t>
            </a:r>
            <a:r>
              <a:rPr lang="ru-RU" sz="2800" dirty="0" err="1"/>
              <a:t>проголосував</a:t>
            </a:r>
            <a:r>
              <a:rPr lang="ru-RU" sz="2800" dirty="0"/>
              <a:t> 521 </a:t>
            </a:r>
            <a:r>
              <a:rPr lang="ru-RU" sz="2800" dirty="0" err="1"/>
              <a:t>європарламентар</a:t>
            </a:r>
            <a:r>
              <a:rPr lang="ru-RU" sz="2800" dirty="0"/>
              <a:t>. </a:t>
            </a:r>
            <a:r>
              <a:rPr lang="ru-RU" sz="2800" dirty="0" err="1"/>
              <a:t>Проти</a:t>
            </a:r>
            <a:r>
              <a:rPr lang="ru-RU" sz="2800" dirty="0"/>
              <a:t> - 75, 36 </a:t>
            </a:r>
            <a:r>
              <a:rPr lang="ru-RU" sz="2800" dirty="0" err="1"/>
              <a:t>утрималися</a:t>
            </a:r>
            <a:r>
              <a:rPr lang="ru-RU" sz="2800" dirty="0"/>
              <a:t>. 26 </a:t>
            </a:r>
            <a:r>
              <a:rPr lang="ru-RU" sz="2800" dirty="0" err="1"/>
              <a:t>квітня</a:t>
            </a:r>
            <a:r>
              <a:rPr lang="ru-RU" sz="2800" dirty="0"/>
              <a:t> </a:t>
            </a:r>
            <a:r>
              <a:rPr lang="uk-UA" sz="2800" dirty="0"/>
              <a:t>2017 року </a:t>
            </a:r>
            <a:r>
              <a:rPr lang="ru-RU" sz="2800" dirty="0" err="1"/>
              <a:t>посли</a:t>
            </a:r>
            <a:r>
              <a:rPr lang="ru-RU" sz="2800" dirty="0"/>
              <a:t> ЄС </a:t>
            </a:r>
            <a:r>
              <a:rPr lang="ru-RU" sz="2800" dirty="0" err="1"/>
              <a:t>схвалили</a:t>
            </a:r>
            <a:r>
              <a:rPr lang="ru-RU" sz="2800" dirty="0"/>
              <a:t> </a:t>
            </a:r>
            <a:r>
              <a:rPr lang="ru-RU" sz="2800" dirty="0" err="1"/>
              <a:t>безвізовий</a:t>
            </a:r>
            <a:r>
              <a:rPr lang="ru-RU" sz="2800" dirty="0"/>
              <a:t> режим для </a:t>
            </a:r>
            <a:r>
              <a:rPr lang="ru-RU" sz="2800" dirty="0" err="1"/>
              <a:t>українців</a:t>
            </a:r>
            <a:r>
              <a:rPr lang="ru-RU" sz="2800" dirty="0"/>
              <a:t>.</a:t>
            </a:r>
            <a:r>
              <a:rPr lang="uk-UA" sz="2800" dirty="0"/>
              <a:t> 11  травня 2017 р. це питання було затверджено Радою ЄС. </a:t>
            </a:r>
            <a:endParaRPr lang="ru-RU" sz="2800" dirty="0"/>
          </a:p>
          <a:p>
            <a:pPr marL="514350" indent="-514350" algn="just">
              <a:buFont typeface="+mj-lt"/>
              <a:buAutoNum type="arabicPeriod"/>
              <a:defRPr/>
            </a:pPr>
            <a:r>
              <a:rPr lang="uk-UA" sz="2800" dirty="0"/>
              <a:t>Далі, за процедурою, документ підписали 17 травня 2017 р. президент Європарламенту </a:t>
            </a:r>
            <a:r>
              <a:rPr lang="uk-UA" sz="2800" dirty="0" err="1"/>
              <a:t>Антоніо</a:t>
            </a:r>
            <a:r>
              <a:rPr lang="uk-UA" sz="2800" dirty="0"/>
              <a:t> Траяне і посол головуючої в ЄС Мальти. </a:t>
            </a:r>
          </a:p>
          <a:p>
            <a:pPr marL="514350" indent="-514350" algn="just">
              <a:buFont typeface="+mj-lt"/>
              <a:buAutoNum type="arabicPeriod"/>
              <a:defRPr/>
            </a:pPr>
            <a:r>
              <a:rPr lang="uk-UA" sz="2800" dirty="0"/>
              <a:t>11 червня 2017 </a:t>
            </a:r>
            <a:r>
              <a:rPr lang="ru-RU" sz="2800" dirty="0"/>
              <a:t> р. </a:t>
            </a:r>
            <a:r>
              <a:rPr lang="ru-RU" sz="2800" dirty="0" err="1"/>
              <a:t>безвізовий</a:t>
            </a:r>
            <a:r>
              <a:rPr lang="ru-RU" sz="2800" dirty="0"/>
              <a:t> режим для </a:t>
            </a:r>
            <a:r>
              <a:rPr lang="ru-RU" sz="2800" dirty="0" err="1"/>
              <a:t>українських</a:t>
            </a:r>
            <a:r>
              <a:rPr lang="ru-RU" sz="2800" dirty="0"/>
              <a:t> </a:t>
            </a:r>
            <a:r>
              <a:rPr lang="ru-RU" sz="2800" dirty="0" err="1"/>
              <a:t>громадян</a:t>
            </a:r>
            <a:r>
              <a:rPr lang="ru-RU" sz="2800" dirty="0"/>
              <a:t> </a:t>
            </a:r>
            <a:r>
              <a:rPr lang="ru-RU" sz="2800" dirty="0" err="1"/>
              <a:t>набув</a:t>
            </a:r>
            <a:r>
              <a:rPr lang="ru-RU" sz="2800" dirty="0"/>
              <a:t> </a:t>
            </a:r>
            <a:r>
              <a:rPr lang="ru-RU" sz="2800" dirty="0" err="1"/>
              <a:t>чинності</a:t>
            </a:r>
            <a:r>
              <a:rPr lang="uk-UA" sz="2800" dirty="0"/>
              <a:t>. </a:t>
            </a:r>
            <a:endParaRPr lang="ru-RU" altLang="ru-RU"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457200" y="457200"/>
          <a:ext cx="82296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39" name="Объект 2"/>
          <p:cNvSpPr>
            <a:spLocks noGrp="1"/>
          </p:cNvSpPr>
          <p:nvPr>
            <p:ph idx="1"/>
          </p:nvPr>
        </p:nvSpPr>
        <p:spPr>
          <a:xfrm>
            <a:off x="0" y="1981200"/>
            <a:ext cx="8892480" cy="4876800"/>
          </a:xfrm>
        </p:spPr>
        <p:txBody>
          <a:bodyPr>
            <a:normAutofit fontScale="85000" lnSpcReduction="10000"/>
          </a:bodyPr>
          <a:lstStyle/>
          <a:p>
            <a:pPr algn="just">
              <a:defRPr/>
            </a:pPr>
            <a:r>
              <a:rPr lang="uk-UA" dirty="0"/>
              <a:t>Правова основа співробітництва між Україною та ЄС у сфері регіонального розвитку, регіонального та транскордонного співробітництва визначена положеннями статті 70 Угоди про партнерство і співробітництво (УПС) та розділом „Прикордонне та регіональне співробітництво” Порядку денного для Асоціації між Україною та ЄС.</a:t>
            </a:r>
            <a:endParaRPr lang="ru-RU" dirty="0"/>
          </a:p>
          <a:p>
            <a:pPr algn="just">
              <a:defRPr/>
            </a:pPr>
            <a:r>
              <a:rPr lang="uk-UA" dirty="0"/>
              <a:t>22 липня 2009 року між Україною та ЄС було підписано Меморандум про взаєморозуміння для встановлення діалогу про регіональну політику між Міністерством регіонального розвитку та будівництва України та Європейською Комісією.</a:t>
            </a:r>
            <a:endParaRPr lang="ru-RU" alt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val="1578739336"/>
              </p:ext>
            </p:extLst>
          </p:nvPr>
        </p:nvGraphicFramePr>
        <p:xfrm>
          <a:off x="0" y="476250"/>
          <a:ext cx="9036050" cy="612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179388" y="1484784"/>
            <a:ext cx="8785225" cy="5184304"/>
          </a:xfrm>
        </p:spPr>
        <p:txBody>
          <a:bodyPr/>
          <a:lstStyle/>
          <a:p>
            <a:pPr algn="just"/>
            <a:r>
              <a:rPr lang="uk-UA" sz="2000" dirty="0"/>
              <a:t>28 лютого 2022 року після повномасштабного російського вторгнення в Україну президентка Європейської Комісії </a:t>
            </a:r>
            <a:r>
              <a:rPr lang="uk-UA" sz="2000" dirty="0" err="1"/>
              <a:t>Урсула</a:t>
            </a:r>
            <a:r>
              <a:rPr lang="uk-UA" sz="2000" dirty="0"/>
              <a:t> фон дер </a:t>
            </a:r>
            <a:r>
              <a:rPr lang="uk-UA" sz="2000" dirty="0" err="1"/>
              <a:t>Ляєн</a:t>
            </a:r>
            <a:r>
              <a:rPr lang="uk-UA" sz="2000" dirty="0"/>
              <a:t> заявила, що Україна належить до Європейського Союзу, і блок хоче, щоб Україна приєдналася, але для цього знадобиться час.</a:t>
            </a:r>
            <a:br>
              <a:rPr lang="uk-UA" sz="2000" dirty="0"/>
            </a:br>
            <a:br>
              <a:rPr lang="uk-UA" sz="2000" dirty="0"/>
            </a:br>
            <a:r>
              <a:rPr lang="uk-UA" sz="2000" dirty="0"/>
              <a:t>Європейський парламент 1 березня 2022 року переважною більшістю голосів (637 голосами «за», тільки 13 євродепутатів виступили «проти», 26 утрималися) затвердив резолюцію, яка рекомендує державам-членам ЄС працювати над наданням Україні статусу кандидата на вступ. Утім, голос Європарламенту є рекомендаційним.</a:t>
            </a:r>
            <a:br>
              <a:rPr lang="uk-UA" sz="2000" dirty="0"/>
            </a:br>
            <a:br>
              <a:rPr lang="uk-UA" sz="2000" dirty="0"/>
            </a:br>
            <a:r>
              <a:rPr lang="uk-UA" sz="2000" dirty="0"/>
              <a:t>8 квітня 2022 року президентка Єврокомісії </a:t>
            </a:r>
            <a:r>
              <a:rPr lang="uk-UA" sz="2000" dirty="0" err="1"/>
              <a:t>Урсула</a:t>
            </a:r>
            <a:r>
              <a:rPr lang="uk-UA" sz="2000" dirty="0"/>
              <a:t> фон дер </a:t>
            </a:r>
            <a:r>
              <a:rPr lang="uk-UA" sz="2000" dirty="0" err="1"/>
              <a:t>Ляйєн</a:t>
            </a:r>
            <a:r>
              <a:rPr lang="uk-UA" sz="2000" dirty="0"/>
              <a:t> передала </a:t>
            </a:r>
            <a:r>
              <a:rPr lang="uk-UA" sz="2000" dirty="0" err="1"/>
              <a:t>Зеленському</a:t>
            </a:r>
            <a:r>
              <a:rPr lang="uk-UA" sz="2000" dirty="0"/>
              <a:t> анкету-опитувальник, заповнення якої є обов'язковою умовою вступу України до ЄС. </a:t>
            </a:r>
            <a:r>
              <a:rPr lang="uk-UA" sz="2000" dirty="0" err="1"/>
              <a:t>Зеленський</a:t>
            </a:r>
            <a:r>
              <a:rPr lang="uk-UA" sz="2000" dirty="0"/>
              <a:t> запевнив, що опитувальник буде заповнений за тиждень.</a:t>
            </a:r>
          </a:p>
        </p:txBody>
      </p:sp>
      <p:graphicFrame>
        <p:nvGraphicFramePr>
          <p:cNvPr id="3" name="Схема 2"/>
          <p:cNvGraphicFramePr/>
          <p:nvPr>
            <p:extLst>
              <p:ext uri="{D42A27DB-BD31-4B8C-83A1-F6EECF244321}">
                <p14:modId xmlns:p14="http://schemas.microsoft.com/office/powerpoint/2010/main" val="2855167217"/>
              </p:ext>
            </p:extLst>
          </p:nvPr>
        </p:nvGraphicFramePr>
        <p:xfrm>
          <a:off x="539552" y="764704"/>
          <a:ext cx="7920880" cy="72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404813"/>
            <a:ext cx="9144000" cy="6453187"/>
          </a:xfrm>
        </p:spPr>
        <p:txBody>
          <a:bodyPr/>
          <a:lstStyle/>
          <a:p>
            <a:pPr marL="0" indent="0" algn="ctr">
              <a:buFont typeface="Wingdings" pitchFamily="2" charset="2"/>
              <a:buNone/>
              <a:defRPr/>
            </a:pPr>
            <a:r>
              <a:rPr lang="uk-UA" sz="2800" b="1" dirty="0">
                <a:solidFill>
                  <a:schemeClr val="tx2"/>
                </a:solidFill>
                <a:latin typeface="+mj-lt"/>
              </a:rPr>
              <a:t>ПЛАН:</a:t>
            </a:r>
          </a:p>
          <a:p>
            <a:pPr marL="0" indent="0">
              <a:buNone/>
              <a:defRPr/>
            </a:pPr>
            <a:r>
              <a:rPr lang="uk-UA" sz="2800" dirty="0">
                <a:solidFill>
                  <a:schemeClr val="tx2"/>
                </a:solidFill>
                <a:latin typeface="+mj-lt"/>
              </a:rPr>
              <a:t>1. Історія ЄС</a:t>
            </a:r>
          </a:p>
          <a:p>
            <a:pPr marL="0" indent="0">
              <a:buNone/>
              <a:defRPr/>
            </a:pPr>
            <a:r>
              <a:rPr lang="uk-UA" sz="2800" dirty="0">
                <a:solidFill>
                  <a:schemeClr val="tx2"/>
                </a:solidFill>
                <a:latin typeface="+mj-lt"/>
              </a:rPr>
              <a:t>2. Історія відносин Україна – Європейський Союз</a:t>
            </a:r>
          </a:p>
          <a:p>
            <a:pPr marL="0" indent="0">
              <a:buNone/>
              <a:defRPr/>
            </a:pPr>
            <a:r>
              <a:rPr lang="uk-UA" sz="2800" dirty="0">
                <a:solidFill>
                  <a:schemeClr val="tx2"/>
                </a:solidFill>
                <a:latin typeface="+mj-lt"/>
              </a:rPr>
              <a:t>3. Угода про асоціацію між Україною та ЄС</a:t>
            </a:r>
            <a:endParaRPr lang="ru-RU" sz="2800" dirty="0">
              <a:solidFill>
                <a:schemeClr val="tx2"/>
              </a:solidFill>
              <a:latin typeface="+mj-lt"/>
            </a:endParaRPr>
          </a:p>
          <a:p>
            <a:pPr marL="0" indent="0">
              <a:buNone/>
              <a:defRPr/>
            </a:pPr>
            <a:r>
              <a:rPr lang="uk-UA" sz="2800" dirty="0">
                <a:solidFill>
                  <a:schemeClr val="tx2"/>
                </a:solidFill>
                <a:latin typeface="+mj-lt"/>
              </a:rPr>
              <a:t>4. Співробітництво України та ЄС у сфері юстиції, свободи та безпеки</a:t>
            </a:r>
            <a:endParaRPr lang="ru-RU" sz="2800" dirty="0">
              <a:solidFill>
                <a:schemeClr val="tx2"/>
              </a:solidFill>
              <a:latin typeface="+mj-lt"/>
            </a:endParaRPr>
          </a:p>
          <a:p>
            <a:pPr marL="0" indent="0">
              <a:buNone/>
              <a:defRPr/>
            </a:pPr>
            <a:r>
              <a:rPr lang="uk-UA" sz="2800" dirty="0">
                <a:solidFill>
                  <a:schemeClr val="tx2"/>
                </a:solidFill>
                <a:latin typeface="+mj-lt"/>
              </a:rPr>
              <a:t>5. Безвізовий діалог Україна – ЄС</a:t>
            </a:r>
            <a:endParaRPr lang="ru-RU" sz="2800" dirty="0">
              <a:solidFill>
                <a:schemeClr val="tx2"/>
              </a:solidFill>
              <a:latin typeface="+mj-lt"/>
            </a:endParaRPr>
          </a:p>
          <a:p>
            <a:pPr marL="0" indent="0">
              <a:buNone/>
              <a:defRPr/>
            </a:pPr>
            <a:r>
              <a:rPr lang="uk-UA" sz="2800" dirty="0">
                <a:solidFill>
                  <a:schemeClr val="tx2"/>
                </a:solidFill>
                <a:latin typeface="+mj-lt"/>
              </a:rPr>
              <a:t>6. Регіональне співробітництво між Україною та ЄС</a:t>
            </a:r>
            <a:endParaRPr lang="ru-RU" sz="2800" dirty="0">
              <a:solidFill>
                <a:schemeClr val="tx2"/>
              </a:solidFill>
              <a:latin typeface="+mj-lt"/>
            </a:endParaRPr>
          </a:p>
          <a:p>
            <a:pPr marL="0" indent="0">
              <a:buNone/>
              <a:defRPr/>
            </a:pPr>
            <a:r>
              <a:rPr lang="ru-RU" sz="2800" dirty="0">
                <a:solidFill>
                  <a:schemeClr val="tx2"/>
                </a:solidFill>
                <a:latin typeface="+mj-lt"/>
              </a:rPr>
              <a:t>7. </a:t>
            </a:r>
            <a:r>
              <a:rPr lang="ru-RU" sz="2800" dirty="0" err="1">
                <a:solidFill>
                  <a:schemeClr val="tx2"/>
                </a:solidFill>
                <a:latin typeface="+mj-lt"/>
              </a:rPr>
              <a:t>Відносини</a:t>
            </a:r>
            <a:r>
              <a:rPr lang="ru-RU" sz="2800" dirty="0">
                <a:solidFill>
                  <a:schemeClr val="tx2"/>
                </a:solidFill>
                <a:latin typeface="+mj-lt"/>
              </a:rPr>
              <a:t> </a:t>
            </a:r>
            <a:r>
              <a:rPr lang="ru-RU" sz="2800" dirty="0" err="1">
                <a:solidFill>
                  <a:schemeClr val="tx2"/>
                </a:solidFill>
                <a:latin typeface="+mj-lt"/>
              </a:rPr>
              <a:t>Україна</a:t>
            </a:r>
            <a:r>
              <a:rPr lang="ru-RU" sz="2800" dirty="0">
                <a:solidFill>
                  <a:schemeClr val="tx2"/>
                </a:solidFill>
                <a:latin typeface="+mj-lt"/>
              </a:rPr>
              <a:t>-ЄС до лютого 2022 року</a:t>
            </a:r>
          </a:p>
          <a:p>
            <a:pPr marL="0" indent="0">
              <a:buNone/>
              <a:defRPr/>
            </a:pPr>
            <a:r>
              <a:rPr lang="ru-RU" sz="2800" dirty="0">
                <a:solidFill>
                  <a:schemeClr val="tx2"/>
                </a:solidFill>
                <a:latin typeface="+mj-lt"/>
              </a:rPr>
              <a:t>8. </a:t>
            </a:r>
            <a:r>
              <a:rPr lang="ru-RU" sz="2800" dirty="0" err="1">
                <a:solidFill>
                  <a:schemeClr val="tx2"/>
                </a:solidFill>
                <a:latin typeface="+mj-lt"/>
              </a:rPr>
              <a:t>Відносини</a:t>
            </a:r>
            <a:r>
              <a:rPr lang="ru-RU" sz="2800" dirty="0">
                <a:solidFill>
                  <a:schemeClr val="tx2"/>
                </a:solidFill>
                <a:latin typeface="+mj-lt"/>
              </a:rPr>
              <a:t> </a:t>
            </a:r>
            <a:r>
              <a:rPr lang="ru-RU" sz="2800" dirty="0" err="1">
                <a:solidFill>
                  <a:schemeClr val="tx2"/>
                </a:solidFill>
                <a:latin typeface="+mj-lt"/>
              </a:rPr>
              <a:t>Україна</a:t>
            </a:r>
            <a:r>
              <a:rPr lang="ru-RU" sz="2800" dirty="0">
                <a:solidFill>
                  <a:schemeClr val="tx2"/>
                </a:solidFill>
                <a:latin typeface="+mj-lt"/>
              </a:rPr>
              <a:t>-ЄС </a:t>
            </a:r>
            <a:r>
              <a:rPr lang="ru-RU" sz="2800" dirty="0" err="1">
                <a:solidFill>
                  <a:schemeClr val="tx2"/>
                </a:solidFill>
                <a:latin typeface="+mj-lt"/>
              </a:rPr>
              <a:t>після</a:t>
            </a:r>
            <a:r>
              <a:rPr lang="ru-RU" sz="2800" dirty="0">
                <a:solidFill>
                  <a:schemeClr val="tx2"/>
                </a:solidFill>
                <a:latin typeface="+mj-lt"/>
              </a:rPr>
              <a:t> лютого 2022 року</a:t>
            </a:r>
          </a:p>
          <a:p>
            <a:pPr marL="0" indent="0">
              <a:buNone/>
              <a:defRPr/>
            </a:pPr>
            <a:r>
              <a:rPr lang="ru-RU" sz="2800" dirty="0">
                <a:solidFill>
                  <a:schemeClr val="tx2"/>
                </a:solidFill>
                <a:latin typeface="+mj-lt"/>
              </a:rPr>
              <a:t>9. </a:t>
            </a:r>
            <a:r>
              <a:rPr lang="ru-RU" sz="2800" dirty="0" err="1">
                <a:solidFill>
                  <a:schemeClr val="tx2"/>
                </a:solidFill>
                <a:latin typeface="+mj-lt"/>
              </a:rPr>
              <a:t>Набуття</a:t>
            </a:r>
            <a:r>
              <a:rPr lang="ru-RU" sz="2800" dirty="0">
                <a:solidFill>
                  <a:schemeClr val="tx2"/>
                </a:solidFill>
                <a:latin typeface="+mj-lt"/>
              </a:rPr>
              <a:t> статусу кандидата </a:t>
            </a:r>
            <a:r>
              <a:rPr lang="ru-RU" sz="2800">
                <a:solidFill>
                  <a:schemeClr val="tx2"/>
                </a:solidFill>
                <a:latin typeface="+mj-lt"/>
              </a:rPr>
              <a:t>в члени ЄС</a:t>
            </a:r>
            <a:endParaRPr lang="ru-RU" sz="2800" dirty="0">
              <a:solidFill>
                <a:schemeClr val="tx2"/>
              </a:solidFill>
              <a:latin typeface="+mj-lt"/>
            </a:endParaRPr>
          </a:p>
          <a:p>
            <a:pPr marL="0" indent="0">
              <a:buNone/>
              <a:defRPr/>
            </a:pPr>
            <a:r>
              <a:rPr lang="ru-RU" sz="2800" dirty="0">
                <a:solidFill>
                  <a:schemeClr val="tx2"/>
                </a:solidFill>
                <a:latin typeface="+mj-lt"/>
              </a:rPr>
              <a:t>10. </a:t>
            </a:r>
            <a:r>
              <a:rPr lang="ru-RU" sz="2800" dirty="0" err="1">
                <a:solidFill>
                  <a:schemeClr val="tx2"/>
                </a:solidFill>
                <a:latin typeface="+mj-lt"/>
              </a:rPr>
              <a:t>Адаптація</a:t>
            </a:r>
            <a:r>
              <a:rPr lang="ru-RU" sz="2800" dirty="0">
                <a:solidFill>
                  <a:schemeClr val="tx2"/>
                </a:solidFill>
                <a:latin typeface="+mj-lt"/>
              </a:rPr>
              <a:t> </a:t>
            </a:r>
            <a:r>
              <a:rPr lang="ru-RU" sz="2800" dirty="0" err="1">
                <a:solidFill>
                  <a:schemeClr val="tx2"/>
                </a:solidFill>
                <a:latin typeface="+mj-lt"/>
              </a:rPr>
              <a:t>законодавства</a:t>
            </a:r>
            <a:r>
              <a:rPr lang="ru-RU" sz="2800" dirty="0">
                <a:solidFill>
                  <a:schemeClr val="tx2"/>
                </a:solidFill>
                <a:latin typeface="+mj-lt"/>
              </a:rPr>
              <a:t> </a:t>
            </a:r>
            <a:r>
              <a:rPr lang="ru-RU" sz="2800" dirty="0" err="1">
                <a:solidFill>
                  <a:schemeClr val="tx2"/>
                </a:solidFill>
                <a:latin typeface="+mj-lt"/>
              </a:rPr>
              <a:t>України</a:t>
            </a:r>
            <a:r>
              <a:rPr lang="ru-RU" sz="2800" dirty="0">
                <a:solidFill>
                  <a:schemeClr val="tx2"/>
                </a:solidFill>
                <a:latin typeface="+mj-lt"/>
              </a:rPr>
              <a:t> до </a:t>
            </a:r>
            <a:r>
              <a:rPr lang="ru-RU" sz="2800" dirty="0" err="1">
                <a:solidFill>
                  <a:schemeClr val="tx2"/>
                </a:solidFill>
                <a:latin typeface="+mj-lt"/>
              </a:rPr>
              <a:t>законодавства</a:t>
            </a:r>
            <a:r>
              <a:rPr lang="ru-RU" sz="2800" dirty="0">
                <a:solidFill>
                  <a:schemeClr val="tx2"/>
                </a:solidFill>
                <a:latin typeface="+mj-lt"/>
              </a:rPr>
              <a:t> ЄС</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Місце для вмісту 2">
            <a:extLst>
              <a:ext uri="{FF2B5EF4-FFF2-40B4-BE49-F238E27FC236}">
                <a16:creationId xmlns:a16="http://schemas.microsoft.com/office/drawing/2014/main" id="{E589AB61-E1FB-790F-466B-8FB02B3350CF}"/>
              </a:ext>
            </a:extLst>
          </p:cNvPr>
          <p:cNvGraphicFramePr>
            <a:graphicFrameLocks noGrp="1"/>
          </p:cNvGraphicFramePr>
          <p:nvPr>
            <p:ph idx="1"/>
            <p:extLst>
              <p:ext uri="{D42A27DB-BD31-4B8C-83A1-F6EECF244321}">
                <p14:modId xmlns:p14="http://schemas.microsoft.com/office/powerpoint/2010/main" val="299787577"/>
              </p:ext>
            </p:extLst>
          </p:nvPr>
        </p:nvGraphicFramePr>
        <p:xfrm>
          <a:off x="457200" y="620688"/>
          <a:ext cx="822960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6303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0" y="68627"/>
          <a:ext cx="9036496"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Grp="1"/>
          </p:cNvGraphicFramePr>
          <p:nvPr>
            <p:ph idx="1"/>
          </p:nvPr>
        </p:nvGraphicFramePr>
        <p:xfrm>
          <a:off x="0" y="68627"/>
          <a:ext cx="9144000" cy="6789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0" y="164637"/>
          <a:ext cx="9036496"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161689747"/>
              </p:ext>
            </p:extLst>
          </p:nvPr>
        </p:nvGraphicFramePr>
        <p:xfrm>
          <a:off x="457200" y="692696"/>
          <a:ext cx="8229600" cy="5174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extLst>
              <p:ext uri="{D42A27DB-BD31-4B8C-83A1-F6EECF244321}">
                <p14:modId xmlns:p14="http://schemas.microsoft.com/office/powerpoint/2010/main" val="1478378562"/>
              </p:ext>
            </p:extLst>
          </p:nvPr>
        </p:nvGraphicFramePr>
        <p:xfrm>
          <a:off x="0" y="68627"/>
          <a:ext cx="9252520" cy="1824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Объект 5"/>
          <p:cNvGraphicFramePr>
            <a:graphicFrameLocks noGrp="1"/>
          </p:cNvGraphicFramePr>
          <p:nvPr>
            <p:ph idx="1"/>
            <p:extLst>
              <p:ext uri="{D42A27DB-BD31-4B8C-83A1-F6EECF244321}">
                <p14:modId xmlns:p14="http://schemas.microsoft.com/office/powerpoint/2010/main" val="3993079826"/>
              </p:ext>
            </p:extLst>
          </p:nvPr>
        </p:nvGraphicFramePr>
        <p:xfrm>
          <a:off x="0" y="2084851"/>
          <a:ext cx="9144000" cy="47731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0" y="356659"/>
          <a:ext cx="9036496" cy="6432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388" y="836613"/>
            <a:ext cx="8589962" cy="2741612"/>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defRPr/>
            </a:pPr>
            <a:r>
              <a:rPr lang="ru-RU" dirty="0">
                <a:latin typeface="Times New Roman" pitchFamily="18" charset="0"/>
                <a:cs typeface="Times New Roman" pitchFamily="18" charset="0"/>
              </a:rPr>
              <a:t>У </a:t>
            </a:r>
            <a:r>
              <a:rPr lang="ru-RU" dirty="0" err="1">
                <a:latin typeface="Times New Roman" pitchFamily="18" charset="0"/>
                <a:cs typeface="Times New Roman" pitchFamily="18" charset="0"/>
              </a:rPr>
              <a:t>преамбулі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цієї</a:t>
            </a:r>
            <a:r>
              <a:rPr lang="ru-RU" dirty="0">
                <a:latin typeface="Times New Roman" pitchFamily="18" charset="0"/>
                <a:cs typeface="Times New Roman" pitchFamily="18" charset="0"/>
              </a:rPr>
              <a:t> Угоди </a:t>
            </a:r>
            <a:r>
              <a:rPr lang="ru-RU" dirty="0" err="1">
                <a:latin typeface="Times New Roman" pitchFamily="18" charset="0"/>
                <a:cs typeface="Times New Roman" pitchFamily="18" charset="0"/>
              </a:rPr>
              <a:t>зазначено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Україна</a:t>
            </a:r>
            <a:r>
              <a:rPr lang="ru-RU" dirty="0">
                <a:latin typeface="Times New Roman" pitchFamily="18" charset="0"/>
                <a:cs typeface="Times New Roman" pitchFamily="18" charset="0"/>
              </a:rPr>
              <a:t> взяла на себе </a:t>
            </a:r>
            <a:r>
              <a:rPr lang="ru-RU" dirty="0" err="1">
                <a:latin typeface="Times New Roman" pitchFamily="18" charset="0"/>
                <a:cs typeface="Times New Roman" pitchFamily="18" charset="0"/>
              </a:rPr>
              <a:t>зобов’язання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забезпечувати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поступову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адаптацію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законодавства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України</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до </a:t>
            </a:r>
            <a:r>
              <a:rPr lang="en-US" b="1" dirty="0" err="1">
                <a:latin typeface="Times New Roman" pitchFamily="18" charset="0"/>
                <a:cs typeface="Times New Roman" pitchFamily="18" charset="0"/>
              </a:rPr>
              <a:t>acquis</a:t>
            </a:r>
            <a:r>
              <a:rPr lang="en-US" b="1" dirty="0">
                <a:latin typeface="Times New Roman" pitchFamily="18" charset="0"/>
                <a:cs typeface="Times New Roman" pitchFamily="18" charset="0"/>
              </a:rPr>
              <a:t> </a:t>
            </a:r>
            <a:r>
              <a:rPr lang="ru-RU" b="1" dirty="0">
                <a:latin typeface="Times New Roman" pitchFamily="18" charset="0"/>
                <a:cs typeface="Times New Roman" pitchFamily="18" charset="0"/>
              </a:rPr>
              <a:t>ЄС </a:t>
            </a:r>
            <a:r>
              <a:rPr lang="ru-RU" dirty="0" err="1">
                <a:latin typeface="Times New Roman" pitchFamily="18" charset="0"/>
                <a:cs typeface="Times New Roman" pitchFamily="18" charset="0"/>
              </a:rPr>
              <a:t>відповідно</a:t>
            </a:r>
            <a:r>
              <a:rPr lang="ru-RU" dirty="0">
                <a:latin typeface="Times New Roman" pitchFamily="18" charset="0"/>
                <a:cs typeface="Times New Roman" pitchFamily="18" charset="0"/>
              </a:rPr>
              <a:t> до </a:t>
            </a:r>
            <a:r>
              <a:rPr lang="ru-RU" dirty="0" err="1">
                <a:latin typeface="Times New Roman" pitchFamily="18" charset="0"/>
                <a:cs typeface="Times New Roman" pitchFamily="18" charset="0"/>
              </a:rPr>
              <a:t>напрямів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визначених</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цій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Угоді</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забезпечувати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ефективне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її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виконання</a:t>
            </a:r>
            <a:r>
              <a:rPr lang="ru-RU" dirty="0">
                <a:latin typeface="Times New Roman" pitchFamily="18" charset="0"/>
                <a:cs typeface="Times New Roman" pitchFamily="18" charset="0"/>
              </a:rPr>
              <a:t>.</a:t>
            </a:r>
          </a:p>
          <a:p>
            <a:pPr>
              <a:defRPr/>
            </a:pPr>
            <a:endParaRPr lang="ru-RU" dirty="0"/>
          </a:p>
        </p:txBody>
      </p:sp>
      <p:sp>
        <p:nvSpPr>
          <p:cNvPr id="4" name="TextBox 3"/>
          <p:cNvSpPr txBox="1"/>
          <p:nvPr/>
        </p:nvSpPr>
        <p:spPr>
          <a:xfrm>
            <a:off x="179388" y="4537075"/>
            <a:ext cx="8713787" cy="16002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ru-RU" sz="2000" dirty="0" err="1">
                <a:latin typeface="Times New Roman" pitchFamily="18" charset="0"/>
                <a:cs typeface="Times New Roman" pitchFamily="18" charset="0"/>
              </a:rPr>
              <a:t>Окрім</a:t>
            </a:r>
            <a:r>
              <a:rPr lang="ru-RU" sz="2000" dirty="0">
                <a:latin typeface="Times New Roman" pitchFamily="18" charset="0"/>
                <a:cs typeface="Times New Roman" pitchFamily="18" charset="0"/>
              </a:rPr>
              <a:t> того, у </a:t>
            </a:r>
            <a:r>
              <a:rPr lang="ru-RU" sz="2000" dirty="0" err="1">
                <a:latin typeface="Times New Roman" pitchFamily="18" charset="0"/>
                <a:cs typeface="Times New Roman" pitchFamily="18" charset="0"/>
              </a:rPr>
              <a:t>підпункті</a:t>
            </a:r>
            <a:r>
              <a:rPr lang="ru-RU" sz="2000" dirty="0">
                <a:latin typeface="Times New Roman" pitchFamily="18" charset="0"/>
                <a:cs typeface="Times New Roman" pitchFamily="18" charset="0"/>
              </a:rPr>
              <a:t> </a:t>
            </a:r>
            <a:r>
              <a:rPr lang="en-US" sz="2000" dirty="0">
                <a:latin typeface="Times New Roman" pitchFamily="18" charset="0"/>
                <a:cs typeface="Times New Roman" pitchFamily="18" charset="0"/>
              </a:rPr>
              <a:t>d) </a:t>
            </a:r>
            <a:r>
              <a:rPr lang="ru-RU" sz="2000" dirty="0">
                <a:latin typeface="Times New Roman" pitchFamily="18" charset="0"/>
                <a:cs typeface="Times New Roman" pitchFamily="18" charset="0"/>
              </a:rPr>
              <a:t>пункту 2 </a:t>
            </a:r>
            <a:r>
              <a:rPr lang="ru-RU" sz="2000" dirty="0" err="1">
                <a:latin typeface="Times New Roman" pitchFamily="18" charset="0"/>
                <a:cs typeface="Times New Roman" pitchFamily="18" charset="0"/>
              </a:rPr>
              <a:t>статті</a:t>
            </a:r>
            <a:r>
              <a:rPr lang="ru-RU" sz="2000" dirty="0">
                <a:latin typeface="Times New Roman" pitchFamily="18" charset="0"/>
                <a:cs typeface="Times New Roman" pitchFamily="18" charset="0"/>
              </a:rPr>
              <a:t> 1 </a:t>
            </a:r>
            <a:r>
              <a:rPr lang="ru-RU" sz="2000" b="1" dirty="0">
                <a:latin typeface="Times New Roman" pitchFamily="18" charset="0"/>
                <a:cs typeface="Times New Roman" pitchFamily="18" charset="0"/>
              </a:rPr>
              <a:t>«</a:t>
            </a:r>
            <a:r>
              <a:rPr lang="ru-RU" sz="2000" b="1" dirty="0" err="1">
                <a:latin typeface="Times New Roman" pitchFamily="18" charset="0"/>
                <a:cs typeface="Times New Roman" pitchFamily="18" charset="0"/>
              </a:rPr>
              <a:t>Цілі</a:t>
            </a:r>
            <a:r>
              <a:rPr lang="ru-RU" sz="2000" b="1" dirty="0">
                <a:latin typeface="Times New Roman" pitchFamily="18" charset="0"/>
                <a:cs typeface="Times New Roman" pitchFamily="18" charset="0"/>
              </a:rPr>
              <a:t>» </a:t>
            </a:r>
            <a:r>
              <a:rPr lang="ru-RU" sz="2000" b="1" dirty="0" err="1">
                <a:latin typeface="Times New Roman" pitchFamily="18" charset="0"/>
                <a:cs typeface="Times New Roman" pitchFamily="18" charset="0"/>
              </a:rPr>
              <a:t>Європейський</a:t>
            </a:r>
            <a:r>
              <a:rPr lang="ru-RU" sz="2000" b="1" dirty="0">
                <a:latin typeface="Times New Roman" pitchFamily="18" charset="0"/>
                <a:cs typeface="Times New Roman" pitchFamily="18" charset="0"/>
              </a:rPr>
              <a:t> Союз </a:t>
            </a:r>
            <a:r>
              <a:rPr lang="ru-RU" sz="2000" dirty="0" err="1">
                <a:latin typeface="Times New Roman" pitchFamily="18" charset="0"/>
                <a:cs typeface="Times New Roman" pitchFamily="18" charset="0"/>
              </a:rPr>
              <a:t>погодився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підтримувати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зусилля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України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стосовно</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завершення</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її</a:t>
            </a:r>
            <a:r>
              <a:rPr lang="ru-RU" sz="2000" dirty="0">
                <a:latin typeface="Times New Roman" pitchFamily="18" charset="0"/>
                <a:cs typeface="Times New Roman" pitchFamily="18" charset="0"/>
              </a:rPr>
              <a:t> переходу до </a:t>
            </a:r>
            <a:r>
              <a:rPr lang="ru-RU" sz="2000" dirty="0" err="1">
                <a:latin typeface="Times New Roman" pitchFamily="18" charset="0"/>
                <a:cs typeface="Times New Roman" pitchFamily="18" charset="0"/>
              </a:rPr>
              <a:t>діючої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ринкової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економіки</a:t>
            </a:r>
            <a:r>
              <a:rPr lang="ru-RU" sz="2000" dirty="0">
                <a:latin typeface="Times New Roman" pitchFamily="18" charset="0"/>
                <a:cs typeface="Times New Roman" pitchFamily="18" charset="0"/>
              </a:rPr>
              <a:t>, у тому </a:t>
            </a:r>
            <a:r>
              <a:rPr lang="ru-RU" sz="2000" dirty="0" err="1">
                <a:latin typeface="Times New Roman" pitchFamily="18" charset="0"/>
                <a:cs typeface="Times New Roman" pitchFamily="18" charset="0"/>
              </a:rPr>
              <a:t>числі</a:t>
            </a:r>
            <a:r>
              <a:rPr lang="ru-RU" sz="2000" dirty="0">
                <a:latin typeface="Times New Roman" pitchFamily="18" charset="0"/>
                <a:cs typeface="Times New Roman" pitchFamily="18" charset="0"/>
              </a:rPr>
              <a:t> шляхом </a:t>
            </a:r>
            <a:r>
              <a:rPr lang="ru-RU" sz="2000" dirty="0" err="1">
                <a:latin typeface="Times New Roman" pitchFamily="18" charset="0"/>
                <a:cs typeface="Times New Roman" pitchFamily="18" charset="0"/>
              </a:rPr>
              <a:t>поступової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адаптації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її</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законодавства</a:t>
            </a:r>
            <a:r>
              <a:rPr lang="ru-RU" sz="2000" dirty="0">
                <a:latin typeface="Times New Roman" pitchFamily="18" charset="0"/>
                <a:cs typeface="Times New Roman" pitchFamily="18" charset="0"/>
              </a:rPr>
              <a:t> до </a:t>
            </a:r>
            <a:r>
              <a:rPr lang="en-US" sz="2000" b="1" dirty="0" err="1">
                <a:latin typeface="Times New Roman" pitchFamily="18" charset="0"/>
                <a:cs typeface="Times New Roman" pitchFamily="18" charset="0"/>
              </a:rPr>
              <a:t>acquis</a:t>
            </a:r>
            <a:r>
              <a:rPr lang="en-US" sz="2000" b="1" dirty="0">
                <a:latin typeface="Times New Roman" pitchFamily="18" charset="0"/>
                <a:cs typeface="Times New Roman" pitchFamily="18" charset="0"/>
              </a:rPr>
              <a:t> </a:t>
            </a:r>
            <a:r>
              <a:rPr lang="ru-RU" sz="2000" b="1" dirty="0">
                <a:latin typeface="Times New Roman" pitchFamily="18" charset="0"/>
                <a:cs typeface="Times New Roman" pitchFamily="18" charset="0"/>
              </a:rPr>
              <a:t>ЄС</a:t>
            </a:r>
            <a:r>
              <a:rPr lang="ru-RU" sz="2000" dirty="0">
                <a:latin typeface="Times New Roman" pitchFamily="18" charset="0"/>
                <a:cs typeface="Times New Roman" pitchFamily="18" charset="0"/>
              </a:rPr>
              <a:t>.</a:t>
            </a:r>
          </a:p>
          <a:p>
            <a:pPr>
              <a:defRPr/>
            </a:pPr>
            <a:endParaRPr lang="ru-RU" dirty="0"/>
          </a:p>
        </p:txBody>
      </p:sp>
      <p:sp>
        <p:nvSpPr>
          <p:cNvPr id="5" name="Стрелка вниз 4"/>
          <p:cNvSpPr/>
          <p:nvPr/>
        </p:nvSpPr>
        <p:spPr>
          <a:xfrm>
            <a:off x="3055938" y="3621088"/>
            <a:ext cx="2087562" cy="863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152AC8-4F5B-5162-D23D-070565C77FBE}"/>
              </a:ext>
            </a:extLst>
          </p:cNvPr>
          <p:cNvSpPr>
            <a:spLocks noGrp="1"/>
          </p:cNvSpPr>
          <p:nvPr>
            <p:ph type="title"/>
          </p:nvPr>
        </p:nvSpPr>
        <p:spPr>
          <a:xfrm>
            <a:off x="457200" y="457200"/>
            <a:ext cx="8229600" cy="2425080"/>
          </a:xfrm>
        </p:spPr>
        <p:txBody>
          <a:bodyPr/>
          <a:lstStyle/>
          <a:p>
            <a:pPr algn="ctr"/>
            <a:r>
              <a:rPr lang="uk-UA" sz="2400" b="1" i="0" u="none" strike="noStrike" dirty="0">
                <a:solidFill>
                  <a:srgbClr val="333333"/>
                </a:solidFill>
                <a:effectLst/>
                <a:latin typeface="Times New Roman" panose="02020603050405020304" pitchFamily="18" charset="0"/>
              </a:rPr>
              <a:t>УГОДА ПРО АСОЦІАЦІЮ</a:t>
            </a:r>
            <a:br>
              <a:rPr lang="uk-UA" sz="2400" b="1" dirty="0"/>
            </a:br>
            <a:r>
              <a:rPr lang="uk-UA" sz="2400" b="1" i="0" u="none" strike="noStrike" dirty="0">
                <a:solidFill>
                  <a:srgbClr val="333333"/>
                </a:solidFill>
                <a:effectLst/>
                <a:latin typeface="Times New Roman" panose="02020603050405020304" pitchFamily="18" charset="0"/>
              </a:rPr>
              <a:t>між Україною, з однієї сторони, та Європейським Союзом, Європейським співтовариством з атомної енергії і їхніми державами-членами, з іншої сторони (</a:t>
            </a:r>
            <a:r>
              <a:rPr lang="ru-RU" sz="2400" b="1" i="0" dirty="0">
                <a:solidFill>
                  <a:srgbClr val="333333"/>
                </a:solidFill>
                <a:effectLst/>
                <a:latin typeface="Times New Roman" panose="02020603050405020304" pitchFamily="18" charset="0"/>
              </a:rPr>
              <a:t>Угоду </a:t>
            </a:r>
            <a:r>
              <a:rPr lang="ru-RU" sz="2400" b="1" i="0" dirty="0" err="1">
                <a:solidFill>
                  <a:srgbClr val="333333"/>
                </a:solidFill>
                <a:effectLst/>
                <a:latin typeface="Times New Roman" panose="02020603050405020304" pitchFamily="18" charset="0"/>
              </a:rPr>
              <a:t>ратифіковано</a:t>
            </a:r>
            <a:r>
              <a:rPr lang="ru-RU" sz="2400" b="1" i="0" dirty="0">
                <a:solidFill>
                  <a:srgbClr val="333333"/>
                </a:solidFill>
                <a:effectLst/>
                <a:latin typeface="Times New Roman" panose="02020603050405020304" pitchFamily="18" charset="0"/>
              </a:rPr>
              <a:t> </a:t>
            </a:r>
            <a:r>
              <a:rPr lang="ru-RU" sz="2400" b="1" i="0" dirty="0" err="1">
                <a:solidFill>
                  <a:srgbClr val="333333"/>
                </a:solidFill>
                <a:effectLst/>
                <a:latin typeface="Times New Roman" panose="02020603050405020304" pitchFamily="18" charset="0"/>
              </a:rPr>
              <a:t>із</a:t>
            </a:r>
            <a:r>
              <a:rPr lang="ru-RU" sz="2400" b="1" i="0" dirty="0">
                <a:solidFill>
                  <a:srgbClr val="333333"/>
                </a:solidFill>
                <a:effectLst/>
                <a:latin typeface="Times New Roman" panose="02020603050405020304" pitchFamily="18" charset="0"/>
              </a:rPr>
              <a:t> </a:t>
            </a:r>
            <a:r>
              <a:rPr lang="ru-RU" sz="2400" b="1" i="0" dirty="0" err="1">
                <a:solidFill>
                  <a:srgbClr val="333333"/>
                </a:solidFill>
                <a:effectLst/>
                <a:latin typeface="Times New Roman" panose="02020603050405020304" pitchFamily="18" charset="0"/>
              </a:rPr>
              <a:t>заявою</a:t>
            </a:r>
            <a:r>
              <a:rPr lang="ru-RU" sz="2400" b="1" i="0" dirty="0">
                <a:solidFill>
                  <a:srgbClr val="333333"/>
                </a:solidFill>
                <a:effectLst/>
                <a:latin typeface="Times New Roman" panose="02020603050405020304" pitchFamily="18" charset="0"/>
              </a:rPr>
              <a:t> Законом </a:t>
            </a:r>
            <a:r>
              <a:rPr lang="ru-RU" sz="2400" b="1" dirty="0">
                <a:latin typeface="Times New Roman" panose="02020603050405020304" pitchFamily="18" charset="0"/>
              </a:rPr>
              <a:t>№ 1678-VII </a:t>
            </a:r>
            <a:r>
              <a:rPr lang="ru-RU" sz="2400" b="1" dirty="0" err="1">
                <a:latin typeface="Times New Roman" panose="02020603050405020304" pitchFamily="18" charset="0"/>
              </a:rPr>
              <a:t>від</a:t>
            </a:r>
            <a:r>
              <a:rPr lang="ru-RU" sz="2400" b="1" dirty="0">
                <a:latin typeface="Times New Roman" panose="02020603050405020304" pitchFamily="18" charset="0"/>
              </a:rPr>
              <a:t> 16.09.2014</a:t>
            </a:r>
            <a:r>
              <a:rPr lang="uk-UA" sz="2400" b="1" i="0" u="none" strike="noStrike" dirty="0">
                <a:solidFill>
                  <a:srgbClr val="333333"/>
                </a:solidFill>
                <a:effectLst/>
                <a:latin typeface="Times New Roman" panose="02020603050405020304" pitchFamily="18" charset="0"/>
              </a:rPr>
              <a:t>)</a:t>
            </a:r>
            <a:endParaRPr lang="uk-UA" sz="2400" b="1" dirty="0"/>
          </a:p>
        </p:txBody>
      </p:sp>
      <p:sp>
        <p:nvSpPr>
          <p:cNvPr id="3" name="Місце для вмісту 2">
            <a:extLst>
              <a:ext uri="{FF2B5EF4-FFF2-40B4-BE49-F238E27FC236}">
                <a16:creationId xmlns:a16="http://schemas.microsoft.com/office/drawing/2014/main" id="{5BBDDAC3-57C9-3047-BC8C-230B22B514EA}"/>
              </a:ext>
            </a:extLst>
          </p:cNvPr>
          <p:cNvSpPr>
            <a:spLocks noGrp="1"/>
          </p:cNvSpPr>
          <p:nvPr>
            <p:ph idx="1"/>
          </p:nvPr>
        </p:nvSpPr>
        <p:spPr>
          <a:xfrm>
            <a:off x="457200" y="3975720"/>
            <a:ext cx="8229600" cy="1891680"/>
          </a:xfrm>
        </p:spPr>
        <p:txBody>
          <a:bodyPr/>
          <a:lstStyle/>
          <a:p>
            <a:r>
              <a:rPr lang="pl-PL" dirty="0"/>
              <a:t>https://zakon.rada.gov.ua/laws/show/984_011#Text</a:t>
            </a:r>
            <a:endParaRPr lang="uk-UA" dirty="0"/>
          </a:p>
        </p:txBody>
      </p:sp>
    </p:spTree>
    <p:extLst>
      <p:ext uri="{BB962C8B-B14F-4D97-AF65-F5344CB8AC3E}">
        <p14:creationId xmlns:p14="http://schemas.microsoft.com/office/powerpoint/2010/main" val="2825880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901728D5-A9F8-1CE1-AC7D-5FE20C6784FE}"/>
              </a:ext>
            </a:extLst>
          </p:cNvPr>
          <p:cNvSpPr>
            <a:spLocks noGrp="1" noChangeArrowheads="1"/>
          </p:cNvSpPr>
          <p:nvPr>
            <p:ph type="title"/>
          </p:nvPr>
        </p:nvSpPr>
        <p:spPr bwMode="auto">
          <a:xfrm>
            <a:off x="487423" y="764704"/>
            <a:ext cx="7715200" cy="22467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28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Закон України «Про Загальнодержавну програму адаптації законодавства України до законодавства Європейського Союзу» від </a:t>
            </a:r>
            <a:r>
              <a:rPr lang="ru-RU" sz="2800" b="1" i="0" u="none" strike="noStrike" dirty="0">
                <a:solidFill>
                  <a:srgbClr val="333333"/>
                </a:solidFill>
                <a:effectLst/>
                <a:latin typeface="Times New Roman" panose="02020603050405020304" pitchFamily="18" charset="0"/>
              </a:rPr>
              <a:t>18 </a:t>
            </a:r>
            <a:r>
              <a:rPr lang="ru-RU" sz="2800" b="1" i="0" u="none" strike="noStrike" dirty="0" err="1">
                <a:solidFill>
                  <a:srgbClr val="333333"/>
                </a:solidFill>
                <a:effectLst/>
                <a:latin typeface="Times New Roman" panose="02020603050405020304" pitchFamily="18" charset="0"/>
              </a:rPr>
              <a:t>березня</a:t>
            </a:r>
            <a:r>
              <a:rPr lang="ru-RU" sz="2800" b="1" i="0" u="none" strike="noStrike" dirty="0">
                <a:solidFill>
                  <a:srgbClr val="333333"/>
                </a:solidFill>
                <a:effectLst/>
                <a:latin typeface="Times New Roman" panose="02020603050405020304" pitchFamily="18" charset="0"/>
              </a:rPr>
              <a:t> 2004 року</a:t>
            </a:r>
            <a:br>
              <a:rPr lang="ru-RU" sz="2800" dirty="0"/>
            </a:br>
            <a:r>
              <a:rPr lang="ru-RU" sz="2800" b="1" i="0" u="none" strike="noStrike" dirty="0">
                <a:solidFill>
                  <a:srgbClr val="333333"/>
                </a:solidFill>
                <a:effectLst/>
                <a:latin typeface="Times New Roman" panose="02020603050405020304" pitchFamily="18" charset="0"/>
              </a:rPr>
              <a:t>№ 1629-IV</a:t>
            </a:r>
            <a:endParaRPr kumimoji="0" lang="uk-UA" altLang="uk-UA" sz="2800" b="0" i="0" u="none" strike="noStrike" cap="none" normalizeH="0" baseline="0" dirty="0">
              <a:ln>
                <a:noFill/>
              </a:ln>
              <a:solidFill>
                <a:schemeClr val="tx1"/>
              </a:solidFill>
              <a:effectLst/>
              <a:latin typeface="Arial" panose="020B0604020202020204" pitchFamily="34" charset="0"/>
            </a:endParaRPr>
          </a:p>
        </p:txBody>
      </p:sp>
      <p:sp>
        <p:nvSpPr>
          <p:cNvPr id="7" name="Місце для вмісту 6">
            <a:extLst>
              <a:ext uri="{FF2B5EF4-FFF2-40B4-BE49-F238E27FC236}">
                <a16:creationId xmlns:a16="http://schemas.microsoft.com/office/drawing/2014/main" id="{A53C545A-5B1F-0C05-3616-A467C00E96D4}"/>
              </a:ext>
            </a:extLst>
          </p:cNvPr>
          <p:cNvSpPr>
            <a:spLocks noGrp="1"/>
          </p:cNvSpPr>
          <p:nvPr>
            <p:ph idx="1"/>
          </p:nvPr>
        </p:nvSpPr>
        <p:spPr>
          <a:xfrm>
            <a:off x="457200" y="3501008"/>
            <a:ext cx="8229600" cy="2366392"/>
          </a:xfrm>
        </p:spPr>
        <p:txBody>
          <a:bodyPr/>
          <a:lstStyle/>
          <a:p>
            <a:r>
              <a:rPr lang="pl-PL" dirty="0"/>
              <a:t>https://zakon.rada.gov.ua/laws/show/1629-15#Text</a:t>
            </a:r>
            <a:endParaRPr lang="uk-UA" dirty="0"/>
          </a:p>
        </p:txBody>
      </p:sp>
    </p:spTree>
    <p:extLst>
      <p:ext uri="{BB962C8B-B14F-4D97-AF65-F5344CB8AC3E}">
        <p14:creationId xmlns:p14="http://schemas.microsoft.com/office/powerpoint/2010/main" val="316140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19672" y="116632"/>
            <a:ext cx="6624736" cy="684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9DD9FB1-C347-7DDC-2EBF-A43DD439295D}"/>
              </a:ext>
            </a:extLst>
          </p:cNvPr>
          <p:cNvSpPr>
            <a:spLocks noGrp="1"/>
          </p:cNvSpPr>
          <p:nvPr>
            <p:ph idx="1"/>
          </p:nvPr>
        </p:nvSpPr>
        <p:spPr>
          <a:xfrm>
            <a:off x="457200" y="3068960"/>
            <a:ext cx="8229600" cy="2798440"/>
          </a:xfrm>
        </p:spPr>
        <p:txBody>
          <a:bodyPr/>
          <a:lstStyle/>
          <a:p>
            <a:r>
              <a:rPr lang="pl-PL" sz="2400" dirty="0"/>
              <a:t>https://zakon.rada.gov.ua/laws/show/2483-IX#Text</a:t>
            </a:r>
            <a:endParaRPr lang="uk-UA" sz="2400" dirty="0"/>
          </a:p>
        </p:txBody>
      </p:sp>
      <p:graphicFrame>
        <p:nvGraphicFramePr>
          <p:cNvPr id="4" name="Таблиця 3">
            <a:extLst>
              <a:ext uri="{FF2B5EF4-FFF2-40B4-BE49-F238E27FC236}">
                <a16:creationId xmlns:a16="http://schemas.microsoft.com/office/drawing/2014/main" id="{0221335B-B930-3212-686A-BC906DB0571D}"/>
              </a:ext>
            </a:extLst>
          </p:cNvPr>
          <p:cNvGraphicFramePr>
            <a:graphicFrameLocks noGrp="1"/>
          </p:cNvGraphicFramePr>
          <p:nvPr>
            <p:extLst>
              <p:ext uri="{D42A27DB-BD31-4B8C-83A1-F6EECF244321}">
                <p14:modId xmlns:p14="http://schemas.microsoft.com/office/powerpoint/2010/main" val="3946292539"/>
              </p:ext>
            </p:extLst>
          </p:nvPr>
        </p:nvGraphicFramePr>
        <p:xfrm>
          <a:off x="457200" y="3649980"/>
          <a:ext cx="8229600" cy="274320"/>
        </p:xfrm>
        <a:graphic>
          <a:graphicData uri="http://schemas.openxmlformats.org/drawingml/2006/table">
            <a:tbl>
              <a:tblPr/>
              <a:tblGrid>
                <a:gridCol w="8229600">
                  <a:extLst>
                    <a:ext uri="{9D8B030D-6E8A-4147-A177-3AD203B41FA5}">
                      <a16:colId xmlns:a16="http://schemas.microsoft.com/office/drawing/2014/main" val="1984695445"/>
                    </a:ext>
                  </a:extLst>
                </a:gridCol>
              </a:tblGrid>
              <a:tr h="0">
                <a:tc>
                  <a:txBody>
                    <a:bodyPr/>
                    <a:lstStyle/>
                    <a:p>
                      <a:pPr algn="ctr" fontAlgn="t"/>
                      <a:endParaRPr lang="uk-UA" dirty="0">
                        <a:effectLst/>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94536517"/>
                  </a:ext>
                </a:extLst>
              </a:tr>
            </a:tbl>
          </a:graphicData>
        </a:graphic>
      </p:graphicFrame>
      <p:sp>
        <p:nvSpPr>
          <p:cNvPr id="5" name="Rectangle 1">
            <a:extLst>
              <a:ext uri="{FF2B5EF4-FFF2-40B4-BE49-F238E27FC236}">
                <a16:creationId xmlns:a16="http://schemas.microsoft.com/office/drawing/2014/main" id="{7A41D9EA-3623-D2D2-362C-E04C2037D4DA}"/>
              </a:ext>
            </a:extLst>
          </p:cNvPr>
          <p:cNvSpPr>
            <a:spLocks noGrp="1" noChangeArrowheads="1"/>
          </p:cNvSpPr>
          <p:nvPr>
            <p:ph type="title"/>
          </p:nvPr>
        </p:nvSpPr>
        <p:spPr bwMode="auto">
          <a:xfrm>
            <a:off x="457200" y="653208"/>
            <a:ext cx="7643192"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uk-UA" sz="28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Постанова ВРУ «Про деякі заходи щодо виконання зобов’язань України у сфері європейської інтеграції» від </a:t>
            </a:r>
            <a:r>
              <a:rPr kumimoji="0" lang="ru-RU" altLang="uk-UA" sz="2800" b="1" i="0" u="none" strike="noStrike" cap="none" normalizeH="0" baseline="0" dirty="0">
                <a:ln>
                  <a:noFill/>
                </a:ln>
                <a:solidFill>
                  <a:srgbClr val="333333"/>
                </a:solidFill>
                <a:effectLst/>
                <a:latin typeface="Times New Roman" panose="02020603050405020304" pitchFamily="18" charset="0"/>
                <a:cs typeface="Times New Roman" panose="02020603050405020304" pitchFamily="18" charset="0"/>
              </a:rPr>
              <a:t>29 липня 2022 року № 2483-IX</a:t>
            </a:r>
            <a:endParaRPr kumimoji="0" lang="uk-UA" altLang="uk-UA"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77406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996831645"/>
              </p:ext>
            </p:extLst>
          </p:nvPr>
        </p:nvGraphicFramePr>
        <p:xfrm>
          <a:off x="251520" y="476672"/>
          <a:ext cx="8424936" cy="6381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83A1C0-5A6B-2D4D-A772-EB2B2CEFB345}"/>
              </a:ext>
            </a:extLst>
          </p:cNvPr>
          <p:cNvSpPr>
            <a:spLocks noGrp="1"/>
          </p:cNvSpPr>
          <p:nvPr>
            <p:ph type="title"/>
          </p:nvPr>
        </p:nvSpPr>
        <p:spPr>
          <a:xfrm>
            <a:off x="457200" y="457200"/>
            <a:ext cx="8229600" cy="1371600"/>
          </a:xfrm>
        </p:spPr>
        <p:txBody>
          <a:bodyPr wrap="square" anchor="ctr">
            <a:normAutofit/>
          </a:bodyPr>
          <a:lstStyle/>
          <a:p>
            <a:pPr>
              <a:lnSpc>
                <a:spcPct val="90000"/>
              </a:lnSpc>
            </a:pPr>
            <a:r>
              <a:rPr lang="uk-UA" sz="3100" dirty="0"/>
              <a:t>Що надає Україні статусу кандидата в члени Європейського Союзу?</a:t>
            </a:r>
            <a:br>
              <a:rPr lang="uk-UA" sz="3100" dirty="0"/>
            </a:br>
            <a:endParaRPr lang="uk-UA" sz="3100" dirty="0"/>
          </a:p>
        </p:txBody>
      </p:sp>
      <p:graphicFrame>
        <p:nvGraphicFramePr>
          <p:cNvPr id="5" name="Місце для вмісту 2">
            <a:extLst>
              <a:ext uri="{FF2B5EF4-FFF2-40B4-BE49-F238E27FC236}">
                <a16:creationId xmlns:a16="http://schemas.microsoft.com/office/drawing/2014/main" id="{33DD1017-ECF5-9D5F-910F-E77827F63A75}"/>
              </a:ext>
            </a:extLst>
          </p:cNvPr>
          <p:cNvGraphicFramePr>
            <a:graphicFrameLocks noGrp="1"/>
          </p:cNvGraphicFramePr>
          <p:nvPr>
            <p:ph idx="1"/>
            <p:extLst>
              <p:ext uri="{D42A27DB-BD31-4B8C-83A1-F6EECF244321}">
                <p14:modId xmlns:p14="http://schemas.microsoft.com/office/powerpoint/2010/main" val="3194044498"/>
              </p:ext>
            </p:extLst>
          </p:nvPr>
        </p:nvGraphicFramePr>
        <p:xfrm>
          <a:off x="457200" y="198120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9385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43D3CF-11CF-6804-ED7A-889F692A9FB6}"/>
              </a:ext>
            </a:extLst>
          </p:cNvPr>
          <p:cNvSpPr>
            <a:spLocks noGrp="1"/>
          </p:cNvSpPr>
          <p:nvPr>
            <p:ph type="title"/>
          </p:nvPr>
        </p:nvSpPr>
        <p:spPr/>
        <p:txBody>
          <a:bodyPr/>
          <a:lstStyle/>
          <a:p>
            <a:endParaRPr lang="uk-UA"/>
          </a:p>
        </p:txBody>
      </p:sp>
      <p:pic>
        <p:nvPicPr>
          <p:cNvPr id="5" name="Місце для вмісту 4" descr="Зображення, що містить текст, карта, атлант&#10;&#10;Автоматично згенерований опис">
            <a:extLst>
              <a:ext uri="{FF2B5EF4-FFF2-40B4-BE49-F238E27FC236}">
                <a16:creationId xmlns:a16="http://schemas.microsoft.com/office/drawing/2014/main" id="{E78DABAA-72EB-5E51-72E3-81A0BA74338D}"/>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704460" y="61698"/>
            <a:ext cx="7992888" cy="6734604"/>
          </a:xfrm>
        </p:spPr>
      </p:pic>
    </p:spTree>
    <p:extLst>
      <p:ext uri="{BB962C8B-B14F-4D97-AF65-F5344CB8AC3E}">
        <p14:creationId xmlns:p14="http://schemas.microsoft.com/office/powerpoint/2010/main" val="459829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089FE1-3690-8C71-6C28-7331706B2C38}"/>
              </a:ext>
            </a:extLst>
          </p:cNvPr>
          <p:cNvSpPr txBox="1"/>
          <p:nvPr/>
        </p:nvSpPr>
        <p:spPr bwMode="auto">
          <a:xfrm>
            <a:off x="457200" y="457200"/>
            <a:ext cx="8229600" cy="1371600"/>
          </a:xfrm>
          <a:prstGeom prst="rect">
            <a:avLst/>
          </a:prstGeom>
          <a:noFill/>
          <a:ln>
            <a:noFill/>
          </a:ln>
        </p:spPr>
        <p:txBody>
          <a:bodyPr vert="horz" wrap="square" lIns="91440" tIns="45720" rIns="91440" bIns="45720" numCol="1" anchor="ctr" anchorCtr="0" compatLnSpc="1">
            <a:prstTxWarp prst="textNoShape">
              <a:avLst/>
            </a:prstTxWarp>
            <a:normAutofit/>
          </a:bodyPr>
          <a:lstStyle/>
          <a:p>
            <a:pPr marL="0" indent="0" algn="ctr">
              <a:lnSpc>
                <a:spcPct val="90000"/>
              </a:lnSpc>
              <a:spcAft>
                <a:spcPts val="600"/>
              </a:spcAft>
              <a:buFont typeface="Wingdings" pitchFamily="2" charset="2"/>
              <a:buNone/>
              <a:defRPr/>
            </a:pPr>
            <a:r>
              <a:rPr lang="ru-RU" sz="4400" dirty="0" err="1">
                <a:latin typeface="+mj-lt"/>
                <a:ea typeface="+mj-ea"/>
                <a:cs typeface="+mj-cs"/>
              </a:rPr>
              <a:t>Вступ</a:t>
            </a:r>
            <a:r>
              <a:rPr lang="ru-RU" sz="4400" dirty="0">
                <a:latin typeface="+mj-lt"/>
                <a:ea typeface="+mj-ea"/>
                <a:cs typeface="+mj-cs"/>
              </a:rPr>
              <a:t> до ЄС </a:t>
            </a:r>
            <a:r>
              <a:rPr lang="ru-RU" sz="4400" dirty="0" err="1">
                <a:latin typeface="+mj-lt"/>
                <a:ea typeface="+mj-ea"/>
                <a:cs typeface="+mj-cs"/>
              </a:rPr>
              <a:t>відбувається</a:t>
            </a:r>
            <a:r>
              <a:rPr lang="ru-RU" sz="4400" dirty="0">
                <a:latin typeface="+mj-lt"/>
                <a:ea typeface="+mj-ea"/>
                <a:cs typeface="+mj-cs"/>
              </a:rPr>
              <a:t> в </a:t>
            </a:r>
            <a:r>
              <a:rPr lang="ru-RU" sz="4400" dirty="0" err="1">
                <a:latin typeface="+mj-lt"/>
                <a:ea typeface="+mj-ea"/>
                <a:cs typeface="+mj-cs"/>
              </a:rPr>
              <a:t>кілька</a:t>
            </a:r>
            <a:r>
              <a:rPr lang="ru-RU" sz="4400" dirty="0">
                <a:latin typeface="+mj-lt"/>
                <a:ea typeface="+mj-ea"/>
                <a:cs typeface="+mj-cs"/>
              </a:rPr>
              <a:t> </a:t>
            </a:r>
            <a:r>
              <a:rPr lang="ru-RU" sz="4400" dirty="0" err="1">
                <a:latin typeface="+mj-lt"/>
                <a:ea typeface="+mj-ea"/>
                <a:cs typeface="+mj-cs"/>
              </a:rPr>
              <a:t>етапів</a:t>
            </a:r>
            <a:r>
              <a:rPr lang="ru-RU" sz="4400" dirty="0">
                <a:latin typeface="+mj-lt"/>
                <a:ea typeface="+mj-ea"/>
                <a:cs typeface="+mj-cs"/>
              </a:rPr>
              <a:t>:</a:t>
            </a:r>
          </a:p>
        </p:txBody>
      </p:sp>
      <p:graphicFrame>
        <p:nvGraphicFramePr>
          <p:cNvPr id="7175" name="Rectangle 3">
            <a:extLst>
              <a:ext uri="{FF2B5EF4-FFF2-40B4-BE49-F238E27FC236}">
                <a16:creationId xmlns:a16="http://schemas.microsoft.com/office/drawing/2014/main" id="{882FDBC3-E9A5-F7DD-BC2B-63528E712E82}"/>
              </a:ext>
            </a:extLst>
          </p:cNvPr>
          <p:cNvGraphicFramePr/>
          <p:nvPr>
            <p:extLst>
              <p:ext uri="{D42A27DB-BD31-4B8C-83A1-F6EECF244321}">
                <p14:modId xmlns:p14="http://schemas.microsoft.com/office/powerpoint/2010/main" val="2304484650"/>
              </p:ext>
            </p:extLst>
          </p:nvPr>
        </p:nvGraphicFramePr>
        <p:xfrm>
          <a:off x="457200" y="1981200"/>
          <a:ext cx="82296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FE7CE6-42B4-02F8-4D48-269F7EB9B7F8}"/>
              </a:ext>
            </a:extLst>
          </p:cNvPr>
          <p:cNvSpPr txBox="1"/>
          <p:nvPr/>
        </p:nvSpPr>
        <p:spPr bwMode="auto">
          <a:xfrm>
            <a:off x="457200" y="457200"/>
            <a:ext cx="8229600" cy="1371600"/>
          </a:xfrm>
          <a:prstGeom prst="rect">
            <a:avLst/>
          </a:prstGeom>
          <a:noFill/>
          <a:ln>
            <a:noFill/>
          </a:ln>
        </p:spPr>
        <p:txBody>
          <a:bodyPr vert="horz" wrap="square" lIns="91440" tIns="45720" rIns="91440" bIns="45720" numCol="1" anchor="ctr" anchorCtr="0" compatLnSpc="1">
            <a:prstTxWarp prst="textNoShape">
              <a:avLst/>
            </a:prstTxWarp>
            <a:normAutofit/>
          </a:bodyPr>
          <a:lstStyle/>
          <a:p>
            <a:pPr>
              <a:lnSpc>
                <a:spcPct val="90000"/>
              </a:lnSpc>
              <a:spcAft>
                <a:spcPts val="600"/>
              </a:spcAft>
            </a:pPr>
            <a:r>
              <a:rPr lang="ru-RU" sz="4400" b="1">
                <a:latin typeface="+mj-lt"/>
                <a:ea typeface="+mj-ea"/>
                <a:cs typeface="+mj-cs"/>
              </a:rPr>
              <a:t>Історія відносин Україна – Європейський Союз</a:t>
            </a:r>
            <a:endParaRPr lang="ru-RU" sz="4400">
              <a:latin typeface="+mj-lt"/>
              <a:ea typeface="+mj-ea"/>
              <a:cs typeface="+mj-cs"/>
            </a:endParaRPr>
          </a:p>
        </p:txBody>
      </p:sp>
      <p:graphicFrame>
        <p:nvGraphicFramePr>
          <p:cNvPr id="6149" name="Rectangle 3">
            <a:extLst>
              <a:ext uri="{FF2B5EF4-FFF2-40B4-BE49-F238E27FC236}">
                <a16:creationId xmlns:a16="http://schemas.microsoft.com/office/drawing/2014/main" id="{1F75B34A-1774-5166-0E7C-3C73368A670D}"/>
              </a:ext>
            </a:extLst>
          </p:cNvPr>
          <p:cNvGraphicFramePr/>
          <p:nvPr>
            <p:extLst>
              <p:ext uri="{D42A27DB-BD31-4B8C-83A1-F6EECF244321}">
                <p14:modId xmlns:p14="http://schemas.microsoft.com/office/powerpoint/2010/main" val="4231641562"/>
              </p:ext>
            </p:extLst>
          </p:nvPr>
        </p:nvGraphicFramePr>
        <p:xfrm>
          <a:off x="457200" y="1981200"/>
          <a:ext cx="8435280" cy="4616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949718047"/>
              </p:ext>
            </p:extLst>
          </p:nvPr>
        </p:nvGraphicFramePr>
        <p:xfrm>
          <a:off x="107504" y="332656"/>
          <a:ext cx="8928992"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78AA5A-A644-01E5-0445-C89522F59249}"/>
              </a:ext>
            </a:extLst>
          </p:cNvPr>
          <p:cNvSpPr>
            <a:spLocks noGrp="1"/>
          </p:cNvSpPr>
          <p:nvPr>
            <p:ph type="title"/>
          </p:nvPr>
        </p:nvSpPr>
        <p:spPr/>
        <p:txBody>
          <a:bodyPr/>
          <a:lstStyle/>
          <a:p>
            <a:endParaRPr lang="uk-UA"/>
          </a:p>
        </p:txBody>
      </p:sp>
      <p:pic>
        <p:nvPicPr>
          <p:cNvPr id="5" name="Місце для вмісту 4" descr="Зображення, що містить текст, знімок екрана&#10;&#10;Автоматично згенерований опис">
            <a:extLst>
              <a:ext uri="{FF2B5EF4-FFF2-40B4-BE49-F238E27FC236}">
                <a16:creationId xmlns:a16="http://schemas.microsoft.com/office/drawing/2014/main" id="{6ACB8689-56F8-BCAB-BD59-9AE1317082A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323528" y="92088"/>
            <a:ext cx="8424936" cy="6721288"/>
          </a:xfrm>
        </p:spPr>
      </p:pic>
    </p:spTree>
    <p:extLst>
      <p:ext uri="{BB962C8B-B14F-4D97-AF65-F5344CB8AC3E}">
        <p14:creationId xmlns:p14="http://schemas.microsoft.com/office/powerpoint/2010/main" val="802314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Місце для вмісту 4" descr="Зображення, що містить текст, знімок екрана, Шрифт&#10;&#10;Автоматично згенерований опис">
            <a:extLst>
              <a:ext uri="{FF2B5EF4-FFF2-40B4-BE49-F238E27FC236}">
                <a16:creationId xmlns:a16="http://schemas.microsoft.com/office/drawing/2014/main" id="{C72CEC24-6FD1-1007-E764-0D3F14FA39E5}"/>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2032" r="695"/>
          <a:stretch/>
        </p:blipFill>
        <p:spPr>
          <a:xfrm>
            <a:off x="0" y="1124744"/>
            <a:ext cx="8686800" cy="4834272"/>
          </a:xfrm>
        </p:spPr>
      </p:pic>
    </p:spTree>
    <p:extLst>
      <p:ext uri="{BB962C8B-B14F-4D97-AF65-F5344CB8AC3E}">
        <p14:creationId xmlns:p14="http://schemas.microsoft.com/office/powerpoint/2010/main" val="2836338404"/>
      </p:ext>
    </p:extLst>
  </p:cSld>
  <p:clrMapOvr>
    <a:masterClrMapping/>
  </p:clrMapOvr>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Pixel</Template>
  <TotalTime>627</TotalTime>
  <Words>2392</Words>
  <Application>Microsoft Office PowerPoint</Application>
  <PresentationFormat>Екран (4:3)</PresentationFormat>
  <Paragraphs>92</Paragraphs>
  <Slides>32</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32</vt:i4>
      </vt:variant>
    </vt:vector>
  </HeadingPairs>
  <TitlesOfParts>
    <vt:vector size="37" baseType="lpstr">
      <vt:lpstr>Arial</vt:lpstr>
      <vt:lpstr>Arial Black</vt:lpstr>
      <vt:lpstr>Times New Roman</vt:lpstr>
      <vt:lpstr>Wingdings</vt:lpstr>
      <vt:lpstr>Пиксел</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З 21 лютого 2019 року в Конституції України прописано вступ України в Європейський Союз, що робить неможливим зміну зовнішньої політики України.</vt:lpstr>
      <vt:lpstr>Презентація PowerPoint</vt:lpstr>
      <vt:lpstr>Механізм координації євроінтеграційної політики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28 лютого 2022 року після повномасштабного російського вторгнення в Україну президентка Європейської Комісії Урсула фон дер Ляєн заявила, що Україна належить до Європейського Союзу, і блок хоче, щоб Україна приєдналася, але для цього знадобиться час.  Європейський парламент 1 березня 2022 року переважною більшістю голосів (637 голосами «за», тільки 13 євродепутатів виступили «проти», 26 утрималися) затвердив резолюцію, яка рекомендує державам-членам ЄС працювати над наданням Україні статусу кандидата на вступ. Утім, голос Європарламенту є рекомендаційним.  8 квітня 2022 року президентка Єврокомісії Урсула фон дер Ляйєн передала Зеленському анкету-опитувальник, заповнення якої є обов'язковою умовою вступу України до ЄС. Зеленський запевнив, що опитувальник буде заповнений за тиждень.</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УГОДА ПРО АСОЦІАЦІЮ між Україною, з однієї сторони, та Європейським Союзом, Європейським співтовариством з атомної енергії і їхніми державами-членами, з іншої сторони (Угоду ратифіковано із заявою Законом № 1678-VII від 16.09.2014)</vt:lpstr>
      <vt:lpstr>Закон України «Про Загальнодержавну програму адаптації законодавства України до законодавства Європейського Союзу» від 18 березня 2004 року № 1629-IV</vt:lpstr>
      <vt:lpstr>Постанова ВРУ «Про деякі заходи щодо виконання зобов’язань України у сфері європейської інтеграції» від 29 липня 2022 року № 2483-IX</vt:lpstr>
      <vt:lpstr>Презентація PowerPoint</vt:lpstr>
      <vt:lpstr>Що надає Україні статусу кандидата в члени Європейського Союзу?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Европейский Союз</dc:title>
  <dc:creator>Admin</dc:creator>
  <cp:lastModifiedBy>Ія Пелех</cp:lastModifiedBy>
  <cp:revision>85</cp:revision>
  <dcterms:created xsi:type="dcterms:W3CDTF">2010-12-23T17:42:45Z</dcterms:created>
  <dcterms:modified xsi:type="dcterms:W3CDTF">2023-11-15T07:40:06Z</dcterms:modified>
</cp:coreProperties>
</file>