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78" d="100"/>
          <a:sy n="78" d="100"/>
        </p:scale>
        <p:origin x="1392" y="11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…….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ПОРІВНЯЛЬНА ГРАМАТИКА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Вибіркова дисципліна освітніх програм Польська мова та література, англійська мова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курсу – кандидат філологічних наук, доцент</a:t>
            </a:r>
            <a:r>
              <a:rPr lang="uk-UA" sz="2400" b="1" dirty="0"/>
              <a:t>                                          </a:t>
            </a:r>
            <a:r>
              <a:rPr lang="uk-UA" sz="2400" dirty="0"/>
              <a:t>І.Л.</a:t>
            </a:r>
            <a:r>
              <a:rPr lang="uk-UA" sz="2400" dirty="0" err="1"/>
              <a:t>Мацегора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студенти 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/>
              <a:t>курсу</a:t>
            </a:r>
            <a:r>
              <a:rPr lang="uk-UA" sz="2100" dirty="0"/>
              <a:t> – </a:t>
            </a:r>
            <a:r>
              <a:rPr lang="uk-UA" dirty="0"/>
              <a:t>ознайомлення студентів з основними ідеями та принципами порівняльного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</a:p>
          <a:p>
            <a:r>
              <a:rPr lang="uk-UA" dirty="0"/>
              <a:t>усвідомлювати природу й сутність мови, її зв’язок з мисленням, з суспільним розвитком;</a:t>
            </a:r>
          </a:p>
          <a:p>
            <a:r>
              <a:rPr lang="uk-UA" dirty="0"/>
              <a:t>розуміти функції мови та її територіальних і соціальних різновидів;</a:t>
            </a:r>
            <a:endParaRPr lang="en-US" dirty="0"/>
          </a:p>
          <a:p>
            <a:r>
              <a:rPr lang="uk-UA" dirty="0"/>
              <a:t>диференціювати внутрішні і зовнішні чинники розвитку мови;  </a:t>
            </a:r>
            <a:endParaRPr lang="en-US" dirty="0"/>
          </a:p>
          <a:p>
            <a:r>
              <a:rPr lang="uk-UA" dirty="0"/>
              <a:t>розуміти структуру мови 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мати уявлення про генеалогічну та </a:t>
            </a:r>
            <a:r>
              <a:rPr lang="uk-UA" dirty="0" err="1"/>
              <a:t>типологійну</a:t>
            </a:r>
            <a:r>
              <a:rPr lang="uk-UA" dirty="0"/>
              <a:t> класифікації 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noProof="0" dirty="0">
                <a:cs typeface="Arial" panose="020B0604020202020204" pitchFamily="34" charset="0"/>
              </a:rPr>
              <a:t>Порівняльна граматика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курсу</a:t>
            </a:r>
            <a:r>
              <a:rPr lang="ru-RU" sz="2100" dirty="0"/>
              <a:t> – 150 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самостійна</a:t>
            </a:r>
            <a:r>
              <a:rPr lang="ru-RU" sz="2100" dirty="0"/>
              <a:t> робота – 58 год.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69292" y="4781557"/>
            <a:ext cx="6927434" cy="13937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Вступ до контрастивної лінгвістики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Основи порівняльної морфології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>
                <a:solidFill>
                  <a:schemeClr val="bg1"/>
                </a:solidFill>
              </a:rPr>
              <a:t>Порівняльний синтаксис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Мови світу. Їх вивчення. Класифікації мов світу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Звуки і фонеми. Функції фонем. </a:t>
            </a:r>
            <a:r>
              <a:rPr lang="uk-UA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6431" y="5554235"/>
            <a:ext cx="6273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Граматичний рівень мови та його підрівні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273</Words>
  <Application>Microsoft Office PowerPoint</Application>
  <PresentationFormat>Широкоэкранный</PresentationFormat>
  <Paragraphs>47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Иван Мацегора</cp:lastModifiedBy>
  <cp:revision>97</cp:revision>
  <cp:lastPrinted>2017-10-19T16:56:15Z</cp:lastPrinted>
  <dcterms:created xsi:type="dcterms:W3CDTF">2017-10-19T11:54:45Z</dcterms:created>
  <dcterms:modified xsi:type="dcterms:W3CDTF">2024-11-11T15:26:39Z</dcterms:modified>
</cp:coreProperties>
</file>