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936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327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3452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342588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0666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988378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6737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2270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373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763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32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694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947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450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942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768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932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8991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Тема лекції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Тема: Теоретико-методологічні основи прогнозування</a:t>
            </a:r>
          </a:p>
          <a:p>
            <a:r>
              <a:t>Мета: Ознайомити студентів з основами теорії прогнозування у спорті, його принципами, критеріями ефективності та сучасними підходами до передбачення результатів спортивної діяльності.</a:t>
            </a:r>
          </a:p>
          <a:p>
            <a:r>
              <a:t>Ключові поняття: прогноз, ефективність, критерії, фактори, методологія, концепції прогнозування.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3400" y="5338618"/>
            <a:ext cx="6554868" cy="9906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1600" dirty="0" smtClean="0"/>
              <a:t>Лектор: доктор </a:t>
            </a:r>
            <a:r>
              <a:rPr lang="ru-RU" sz="1600" dirty="0" err="1" smtClean="0"/>
              <a:t>педагогічних</a:t>
            </a:r>
            <a:r>
              <a:rPr lang="ru-RU" sz="1600" dirty="0" smtClean="0"/>
              <a:t> наук, </a:t>
            </a:r>
            <a:r>
              <a:rPr lang="ru-RU" sz="1600" dirty="0" err="1" smtClean="0"/>
              <a:t>професор</a:t>
            </a:r>
            <a:r>
              <a:rPr lang="ru-RU" sz="1600" dirty="0" smtClean="0"/>
              <a:t>, Клопов Роман </a:t>
            </a:r>
            <a:r>
              <a:rPr lang="ru-RU" sz="1600" dirty="0" err="1" smtClean="0"/>
              <a:t>Вікторович</a:t>
            </a:r>
            <a:endParaRPr lang="ru-RU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Сучасні підходи до прогнозування результатів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Моделювання тренувального процесу — оптимізація навантаження.</a:t>
            </a:r>
          </a:p>
          <a:p>
            <a:r>
              <a:t>- Носимі сенсори — моніторинг біомаркерів.</a:t>
            </a:r>
          </a:p>
          <a:p>
            <a:r>
              <a:t>- Штучний інтелект — predictive analytics.</a:t>
            </a:r>
          </a:p>
          <a:p>
            <a:r>
              <a:t>- Індивідуалізація прогнозів — за генетичними і психофіз. даними.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Висновки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Прогнозування — ключовий елемент управління підготовкою.</a:t>
            </a:r>
          </a:p>
          <a:p>
            <a:r>
              <a:t>- Ефективність залежить від комплексного підходу.</a:t>
            </a:r>
          </a:p>
          <a:p>
            <a:r>
              <a:t>- ШІ підвищує точність прогнозів.</a:t>
            </a:r>
          </a:p>
          <a:p>
            <a:r>
              <a:t>- Інтерпретація прогнозів — компетенція тренера-аналітика.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Предмет, мета і завдання дисципліни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t>Предмет дисципліни: закономірності, принципи та методи прогнозування ефективності спортивної діяльності.</a:t>
            </a:r>
          </a:p>
          <a:p>
            <a:r>
              <a:t>Мета: формування у студентів системи знань про сутність і методологію прогнозування у спорті.</a:t>
            </a:r>
          </a:p>
          <a:p>
            <a:r>
              <a:t>Завдання:</a:t>
            </a:r>
          </a:p>
          <a:p>
            <a:r>
              <a:t>- Розкрити поняття та структуру процесу прогнозування.</a:t>
            </a:r>
          </a:p>
          <a:p>
            <a:r>
              <a:t>- Ознайомити з критеріями ефективності спортивної діяльності.</a:t>
            </a:r>
          </a:p>
          <a:p>
            <a:r>
              <a:t>- Визначити чинники, що впливають на результативність.</a:t>
            </a:r>
          </a:p>
          <a:p>
            <a:r>
              <a:t>- Сформувати навички застосування методів прогнозування.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Поняття ефективності спортивної діяльності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Ефективність спортивної діяльності — це співвідношення між досягнутим результатом і витратами ресурсів.</a:t>
            </a:r>
          </a:p>
          <a:p>
            <a:r>
              <a:t>Вона характеризує рівень реалізації потенціалу спортсмена у тренувальній та змагальній діяльності.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Критерії ефективності спортивної діяльності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Результативність: спортивні досягнення, місця на змаганнях.</a:t>
            </a:r>
          </a:p>
          <a:p>
            <a:r>
              <a:t>- Стабільність: збереження рівня результатів упродовж сезону.</a:t>
            </a:r>
          </a:p>
          <a:p>
            <a:r>
              <a:t>- Раціональність: ефективне використання ресурсів організму.</a:t>
            </a:r>
          </a:p>
          <a:p>
            <a:r>
              <a:t>- Прогресивність: позитивна динаміка розвитку показників.</a:t>
            </a:r>
          </a:p>
          <a:p>
            <a:r>
              <a:t>- Психологічна готовність: стійкість, мотивація, саморегуляція.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Показники ефективності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Кількісні: результати тестів, час, дистанція, повторення.</a:t>
            </a:r>
          </a:p>
          <a:p>
            <a:r>
              <a:t>- Якісні: технічна точність, координація, тактична гнучкість.</a:t>
            </a:r>
          </a:p>
          <a:p>
            <a:r>
              <a:t>- Біологічні: ЧСС, рівень лактату, VO₂max.</a:t>
            </a:r>
          </a:p>
          <a:p>
            <a:r>
              <a:t>- Психофізіологічні: реакція, концентрація, рівень тривожності.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Чинники, що впливають на ефективність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Генетичні: морфофункціональні особливості.</a:t>
            </a:r>
          </a:p>
          <a:p>
            <a:r>
              <a:t>- Фізіологічні: рівень тренованості систем організму.</a:t>
            </a:r>
          </a:p>
          <a:p>
            <a:r>
              <a:t>- Психологічні: мотивація, стресостійкість, самооцінка.</a:t>
            </a:r>
          </a:p>
          <a:p>
            <a:r>
              <a:t>- Соціальні: умови підготовки, підтримка тренера, середовище.</a:t>
            </a:r>
          </a:p>
          <a:p>
            <a:r>
              <a:t>- Інформаційно-аналітичні: цифрові технології, штучний інтелект.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Методологічні засади прогнозування у спорті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Системний підхід — спортсмен як цілісна система.</a:t>
            </a:r>
          </a:p>
          <a:p>
            <a:r>
              <a:t>2. Динамічність — урахування змін у стані спортсмена.</a:t>
            </a:r>
          </a:p>
          <a:p>
            <a:r>
              <a:t>3. Моделювання — створення моделей майбутнього стану.</a:t>
            </a:r>
          </a:p>
          <a:p>
            <a:r>
              <a:t>4. Імовірнісний характер прогнозу — рівень достовірності.</a:t>
            </a:r>
          </a:p>
          <a:p>
            <a:r>
              <a:t>5. Комплексність — інтеграція медико-біологічних і психол. показників.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Методи прогнозування у спорті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Екстраполяційні — динаміка минулих результатів.</a:t>
            </a:r>
          </a:p>
          <a:p>
            <a:r>
              <a:t>- Кореляційні — взаємозв’язки між показниками.</a:t>
            </a:r>
          </a:p>
          <a:p>
            <a:r>
              <a:t>- Експертні — оцінки спеціалістів.</a:t>
            </a:r>
          </a:p>
          <a:p>
            <a:r>
              <a:t>- Математичні та статистичні — регресійний аналіз.</a:t>
            </a:r>
          </a:p>
          <a:p>
            <a:r>
              <a:t>- Інтелектуальні — машинне навчання, нейромережі.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Сучасні концепції прогнозування у спорті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Кібернетична — управління системою підготовки.</a:t>
            </a:r>
          </a:p>
          <a:p>
            <a:r>
              <a:t>- Інформаційно-аналітична — прогнозування на основі Big Data.</a:t>
            </a:r>
          </a:p>
          <a:p>
            <a:r>
              <a:t>- Біосоціальна — поєднання біологічних і соціальних чинників.</a:t>
            </a:r>
          </a:p>
          <a:p>
            <a:r>
              <a:t>- Еволюційно-адаптаційна — прогноз як прояв адаптації.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</TotalTime>
  <Words>489</Words>
  <Application>Microsoft Office PowerPoint</Application>
  <PresentationFormat>Экран (4:3)</PresentationFormat>
  <Paragraphs>60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Century Gothic</vt:lpstr>
      <vt:lpstr>Wingdings 3</vt:lpstr>
      <vt:lpstr>Сектор</vt:lpstr>
      <vt:lpstr>Тема лекції</vt:lpstr>
      <vt:lpstr>Предмет, мета і завдання дисципліни</vt:lpstr>
      <vt:lpstr>Поняття ефективності спортивної діяльності</vt:lpstr>
      <vt:lpstr>Критерії ефективності спортивної діяльності</vt:lpstr>
      <vt:lpstr>Показники ефективності</vt:lpstr>
      <vt:lpstr>Чинники, що впливають на ефективність</vt:lpstr>
      <vt:lpstr>Методологічні засади прогнозування у спорті</vt:lpstr>
      <vt:lpstr>Методи прогнозування у спорті</vt:lpstr>
      <vt:lpstr>Сучасні концепції прогнозування у спорті</vt:lpstr>
      <vt:lpstr>Сучасні підходи до прогнозування результатів</vt:lpstr>
      <vt:lpstr>Висновки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лекції</dc:title>
  <dc:subject/>
  <dc:creator/>
  <cp:keywords/>
  <dc:description>generated using python-pptx</dc:description>
  <cp:lastModifiedBy>Клопов Роман</cp:lastModifiedBy>
  <cp:revision>2</cp:revision>
  <dcterms:created xsi:type="dcterms:W3CDTF">2013-01-27T09:14:16Z</dcterms:created>
  <dcterms:modified xsi:type="dcterms:W3CDTF">2025-10-20T06:46:33Z</dcterms:modified>
  <cp:category/>
</cp:coreProperties>
</file>