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6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5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1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7706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89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9914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2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2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7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6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9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3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1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6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5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3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Тема: Методи збору та аналізу інформації у спорті</a:t>
            </a:r>
          </a:p>
          <a:p>
            <a:r>
              <a:t>Мета: Ознайомити студентів із сучасними підходами до збору, обробки та аналізу спортивної інформації, а також із застосуванням інформаційних технологій і штучного інтелекту в прогнозуванні результатів.</a:t>
            </a:r>
          </a:p>
          <a:p>
            <a:r>
              <a:t>Ключові поняття: інформація, моніторинг, статистика, аналіз, штучний інтелект, етика даних.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Етичні аспекти збору та використання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Добровільна згода спортсменів.</a:t>
            </a:r>
          </a:p>
          <a:p>
            <a:r>
              <a:t>- Конфіденційність результатів.</a:t>
            </a:r>
          </a:p>
          <a:p>
            <a:r>
              <a:t>- Заборона дискримінації.</a:t>
            </a:r>
          </a:p>
          <a:p>
            <a:r>
              <a:t>- Відповідальність за збереження даних.</a:t>
            </a:r>
          </a:p>
          <a:p>
            <a:r>
              <a:t>- Дотримання стандартів GDPR, WADA Data Code.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Ефективний збір та аналіз інформації — основа науково обґрунтованого тренувального процесу.</a:t>
            </a:r>
          </a:p>
          <a:p>
            <a:r>
              <a:t>- ІТ і ШІ підвищують точність прогнозів.</a:t>
            </a:r>
          </a:p>
          <a:p>
            <a:r>
              <a:t>- Етичні норми — обов’язковий елемент роботи з даними у спорті.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Значення збору інформації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Збір інформації є основою для планування, контролю та прогнозування спортивної діяльності.</a:t>
            </a:r>
          </a:p>
          <a:p>
            <a:r>
              <a:t>- Якість даних визначає ефективність управлінських рішень тренера.</a:t>
            </a:r>
          </a:p>
          <a:p>
            <a:r>
              <a:t>- Інформація може бути кількісною або якісною — від результатів до психологічних спостережень.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Інформаційні ресурси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Педагогічне тестування — оцінка фізичних якостей, техніко-тактичних навичок.</a:t>
            </a:r>
          </a:p>
          <a:p>
            <a:r>
              <a:t>2. Педагогічні спостереження — аналіз поведінки, реакцій, командної взаємодії.</a:t>
            </a:r>
          </a:p>
          <a:p>
            <a:r>
              <a:t>3. Біомедичний моніторинг — контроль функціонального стану (ЧСС, VO₂max, лактат).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збору спортивної інформації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Інструментальні: датчики, відеоаналіз, GPS.</a:t>
            </a:r>
          </a:p>
          <a:p>
            <a:r>
              <a:t>- Лабораторні: біохімічні, фізіологічні, антропометричні методи.</a:t>
            </a:r>
          </a:p>
          <a:p>
            <a:r>
              <a:t>- Соціально-психологічні: анкетування, опитування, тести.</a:t>
            </a:r>
          </a:p>
          <a:p>
            <a:r>
              <a:t>- Інформаційно-аналітичні: автоматизовані системи збору даних.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Аналіз спортивної інформації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Визначення закономірностей між показниками підготовки і результатами.</a:t>
            </a:r>
          </a:p>
          <a:p>
            <a:r>
              <a:t>- Побудова моделей впливу навантаження.</a:t>
            </a:r>
          </a:p>
          <a:p>
            <a:r>
              <a:t>- Використання аналітичних панелей (dashboards).</a:t>
            </a:r>
          </a:p>
          <a:p>
            <a:r>
              <a:t>- Прогнозування результатів на основі історичних даних.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Статистичні методи аналізу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Описова статистика: середнє, медіана, стандартне відхилення.</a:t>
            </a:r>
          </a:p>
          <a:p>
            <a:r>
              <a:t>- Кореляційний аналіз: зв’язки між показниками.</a:t>
            </a:r>
          </a:p>
          <a:p>
            <a:r>
              <a:t>- Регресійний аналіз: вплив факторів на результат.</a:t>
            </a:r>
          </a:p>
          <a:p>
            <a:r>
              <a:t>- Дисперсійний аналіз: порівняння груп.</a:t>
            </a:r>
          </a:p>
          <a:p>
            <a:r>
              <a:t>- Кластерний аналіз: групування спортсменів.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Інформаційні технології в аналізі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Big Data — обробка великих обсягів даних.</a:t>
            </a:r>
          </a:p>
          <a:p>
            <a:r>
              <a:t>- BI-системи: візуалізація статистичних результатів.</a:t>
            </a:r>
          </a:p>
          <a:p>
            <a:r>
              <a:t>- Програмне забезпечення: Excel, SPSS, R, Python, Power BI, Tableau.</a:t>
            </a:r>
          </a:p>
          <a:p>
            <a:r>
              <a:t>- Хмарні сервіси: обмін та інтеграція даних між тренерами.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штучного інтелекту у прогнозуванні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Машинне навчання — побудова моделей прогнозування.</a:t>
            </a:r>
          </a:p>
          <a:p>
            <a:r>
              <a:t>- Нейронні мережі — аналіз складних взаємозв’язків.</a:t>
            </a:r>
          </a:p>
          <a:p>
            <a:r>
              <a:t>- Експертні системи — рекомендації щодо навантажень.</a:t>
            </a:r>
          </a:p>
          <a:p>
            <a:r>
              <a:t>- Комп’ютерне бачення — аналіз рухів спортсменів.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застосування ІТ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Носимі сенсори: Garmin, Polar, Fitbit.</a:t>
            </a:r>
          </a:p>
          <a:p>
            <a:r>
              <a:t>- Відеоаналітика: Dartfish, Hudl.</a:t>
            </a:r>
          </a:p>
          <a:p>
            <a:r>
              <a:t>- Прогнозування травм за біомеханічними показниками.</a:t>
            </a:r>
          </a:p>
          <a:p>
            <a:r>
              <a:t>- Системи управління підготовкою: AthleteMonitoring, Smartabase.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455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Сектор</vt:lpstr>
      <vt:lpstr>Тема лекції</vt:lpstr>
      <vt:lpstr>Значення збору інформації у спорті</vt:lpstr>
      <vt:lpstr>Інформаційні ресурси у спорті</vt:lpstr>
      <vt:lpstr>Методи збору спортивної інформації</vt:lpstr>
      <vt:lpstr>Аналіз спортивної інформації</vt:lpstr>
      <vt:lpstr>Статистичні методи аналізу результатів</vt:lpstr>
      <vt:lpstr>Інформаційні технології в аналізі</vt:lpstr>
      <vt:lpstr>Використання штучного інтелекту у прогнозуванні</vt:lpstr>
      <vt:lpstr>Приклади застосування ІТ у спорті</vt:lpstr>
      <vt:lpstr>Етичні аспекти збору та використання даних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2025-10-20T06:49:26Z</dcterms:modified>
  <cp:category/>
</cp:coreProperties>
</file>