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6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4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8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9904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51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0774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39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848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63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6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46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5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2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95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93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70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87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Тема лекції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Тема: Прогнозування в різних видах спорту</a:t>
            </a:r>
          </a:p>
          <a:p>
            <a:r>
              <a:t>Мета: Ознайомити студентів із підходами до прогнозування ефективності спортивної діяльності в циклічних, ігрових, єдиноборчих видах спорту та на рівні спортсменів високої кваліфікації.</a:t>
            </a:r>
          </a:p>
          <a:p>
            <a:r>
              <a:t>Ключові поняття: прогнозування, циклічні види, командні ігри, єдиноборства, індивідуальні стратегії, аналітика результатів.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Технології прогнозування для елітного спорту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Predictive Analytics — аналіз тренувальних показників у реальному часі.</a:t>
            </a:r>
          </a:p>
          <a:p>
            <a:r>
              <a:t>- AI-платформи — автоматичне моделювання індивідуальних навантажень.</a:t>
            </a:r>
          </a:p>
          <a:p>
            <a:r>
              <a:t>- Цифрові двійники спортсменів — моделювання майбутніх результатів.</a:t>
            </a:r>
          </a:p>
          <a:p>
            <a:r>
              <a:t>- Системи прийняття рішень — аналітична підтримка тренера.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Прогнозування — ключовий елемент аналітики у всіх видах спорту.</a:t>
            </a:r>
          </a:p>
          <a:p>
            <a:r>
              <a:t>- Методи прогнозу залежать від структури спортивної діяльності.</a:t>
            </a:r>
          </a:p>
          <a:p>
            <a:r>
              <a:t>- Інтеграція статистики, біомеханіки, ШІ та експертного аналізу підвищує точність.</a:t>
            </a:r>
          </a:p>
          <a:p>
            <a:r>
              <a:t>- Індивідуалізація прогнозування — основа успіху у спорті високих досягнень.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Сутність прогнозування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Прогнозування — наукове передбачення майбутніх результатів спортивної діяльності.</a:t>
            </a:r>
          </a:p>
          <a:p>
            <a:r>
              <a:t>- Використовується для оптимізації тренувального процесу, відбору спортсменів, планування виступів.</a:t>
            </a:r>
          </a:p>
          <a:p>
            <a:r>
              <a:t>- Особливості прогнозування залежать від специфіки виду спорту (індивідуальний чи командний, технічний чи тактичний характер).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Прогнозування у циклічних видах спорту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Циклічні види (легка атлетика, плавання) характеризуються повторюваними рухами.</a:t>
            </a:r>
          </a:p>
          <a:p>
            <a:r>
              <a:t>- Мета прогнозу — визначення динаміки фізичних і функціональних можливостей.</a:t>
            </a:r>
          </a:p>
          <a:p>
            <a:r>
              <a:t>- Базується на біомеханічних і фізіологічних даних (VO₂max, частота серцевих скорочень, лактат).</a:t>
            </a:r>
          </a:p>
          <a:p>
            <a:r>
              <a:t>- Застосовуються моделі трендової динаміки результатів.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прогнозування у циклічних видах спорту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Екстраполяційні методи — аналіз прогресу за минулі сезони.</a:t>
            </a:r>
          </a:p>
          <a:p>
            <a:r>
              <a:t>- Регресійні моделі — виявлення зв’язків між навантаженнями і результатами.</a:t>
            </a:r>
          </a:p>
          <a:p>
            <a:r>
              <a:t>- Сенсорна аналітика — використання носимих пристроїв (Garmin, Polar).</a:t>
            </a:r>
          </a:p>
          <a:p>
            <a:r>
              <a:t>- AI-аналітика — застосування штучного інтелекту для персоналізованих прогнозів.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Прогнозування у спортивних іграх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Командні види спорту (футбол, волейбол, баскетбол) потребують аналізу:</a:t>
            </a:r>
          </a:p>
          <a:p>
            <a:r>
              <a:t>  • індивідуальної ефективності гравців;</a:t>
            </a:r>
          </a:p>
          <a:p>
            <a:r>
              <a:t>  • колективної динаміки;</a:t>
            </a:r>
          </a:p>
          <a:p>
            <a:r>
              <a:t>  • тактики суперників.</a:t>
            </a:r>
          </a:p>
          <a:p>
            <a:r>
              <a:t>- Аналітика спирається на Big Data — мільйони ігрових епізодів.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прогнозування у спортивних іграх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Відеоаналітика (Hudl, Wyscout): аналіз технічних дій, передач, ударів.</a:t>
            </a:r>
          </a:p>
          <a:p>
            <a:r>
              <a:t>- Статистичні моделі: кореляція між тактичними параметрами і результатом.</a:t>
            </a:r>
          </a:p>
          <a:p>
            <a:r>
              <a:t>- Машинне навчання: прогнозування перемог, пропущених м’ячів, ефективності гравців.</a:t>
            </a:r>
          </a:p>
          <a:p>
            <a:r>
              <a:t>- GPS-трекінг: контроль активності й стомлення у реальному часі.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Суддівство, тактика та прогнозування у єдиноборствах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Єдиноборства (бокс, дзюдо, боротьба, карате) потребують комплексного прогнозу.</a:t>
            </a:r>
          </a:p>
          <a:p>
            <a:r>
              <a:t>- Враховуються техніко-тактичні показники, реакція, психофізіологічний стан.</a:t>
            </a:r>
          </a:p>
          <a:p>
            <a:r>
              <a:t>- Суддівські фактори мають значення — необхідно враховувати суб’єктивність.</a:t>
            </a:r>
          </a:p>
          <a:p>
            <a:r>
              <a:t>- Відеоаналіз дозволяє передбачати дії суперників.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Тактичне прогнозування у єдиноборствах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Поведінкові моделі — аналіз патернів дій суперника.</a:t>
            </a:r>
          </a:p>
          <a:p>
            <a:r>
              <a:t>- Біомеханічний аналіз — швидкість, сила, амплітуда ударів.</a:t>
            </a:r>
          </a:p>
          <a:p>
            <a:r>
              <a:t>- Нейронні мережі — прогнозування атак і контратак.</a:t>
            </a:r>
          </a:p>
          <a:p>
            <a:r>
              <a:t>- Експертна аналітика — побудова індивідуальних стратегій.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Індивідуальні стратегії прогнозування для спортсменів високого класу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Прогнозування персоналізоване — враховує генетичні, біохімічні, психологічні особливості.</a:t>
            </a:r>
          </a:p>
          <a:p>
            <a:r>
              <a:t>- Аналіз адаптаційних реакцій організму.</a:t>
            </a:r>
          </a:p>
          <a:p>
            <a:r>
              <a:t>- Використовується алгоритмізація тренувань — оновлення прогнозів у реальному часі.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515</Words>
  <Application>Microsoft Office PowerPoint</Application>
  <PresentationFormat>Экран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Сектор</vt:lpstr>
      <vt:lpstr>Тема лекції</vt:lpstr>
      <vt:lpstr>Сутність прогнозування у спорті</vt:lpstr>
      <vt:lpstr>Прогнозування у циклічних видах спорту</vt:lpstr>
      <vt:lpstr>Методи прогнозування у циклічних видах спорту</vt:lpstr>
      <vt:lpstr>Прогнозування у спортивних іграх</vt:lpstr>
      <vt:lpstr>Методи прогнозування у спортивних іграх</vt:lpstr>
      <vt:lpstr>Суддівство, тактика та прогнозування у єдиноборствах</vt:lpstr>
      <vt:lpstr>Тактичне прогнозування у єдиноборствах</vt:lpstr>
      <vt:lpstr>Індивідуальні стратегії прогнозування для спортсменів високого класу</vt:lpstr>
      <vt:lpstr>Технології прогнозування для елітного спорту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2025-10-20T06:58:13Z</dcterms:modified>
  <cp:category/>
</cp:coreProperties>
</file>