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58" r:id="rId4"/>
    <p:sldId id="275" r:id="rId5"/>
    <p:sldId id="260" r:id="rId6"/>
    <p:sldId id="261" r:id="rId7"/>
    <p:sldId id="277" r:id="rId8"/>
    <p:sldId id="262" r:id="rId9"/>
    <p:sldId id="263" r:id="rId10"/>
    <p:sldId id="268" r:id="rId11"/>
    <p:sldId id="269" r:id="rId12"/>
    <p:sldId id="264" r:id="rId13"/>
    <p:sldId id="265" r:id="rId14"/>
    <p:sldId id="272" r:id="rId15"/>
    <p:sldId id="278" r:id="rId16"/>
    <p:sldId id="273" r:id="rId17"/>
    <p:sldId id="274" r:id="rId18"/>
    <p:sldId id="276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5" Type="http://schemas.openxmlformats.org/officeDocument/2006/relationships/image" Target="../media/image7.jpeg"/><Relationship Id="rId4" Type="http://schemas.openxmlformats.org/officeDocument/2006/relationships/hyperlink" Target="http://www.lib.proza.com.ua/book/80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9.wav"/><Relationship Id="rId7" Type="http://schemas.openxmlformats.org/officeDocument/2006/relationships/hyperlink" Target="http://uk.wikipedia.org/wiki/%D0%93%D0%B5%D1%80%D0%BE%D0%B9_%D0%A3%D0%BA%D1%80%D0%B0%D1%97%D0%BD%D0%B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://uk.wikipedia.org/wiki/1987" TargetMode="External"/><Relationship Id="rId5" Type="http://schemas.openxmlformats.org/officeDocument/2006/relationships/hyperlink" Target="http://uk.wikipedia.org/wiki/1980" TargetMode="External"/><Relationship Id="rId4" Type="http://schemas.openxmlformats.org/officeDocument/2006/relationships/hyperlink" Target="http://uk.wikipedia.org/wiki/196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78" TargetMode="External"/><Relationship Id="rId3" Type="http://schemas.openxmlformats.org/officeDocument/2006/relationships/audio" Target="../media/audio6.wav"/><Relationship Id="rId7" Type="http://schemas.openxmlformats.org/officeDocument/2006/relationships/hyperlink" Target="http://uk.wikipedia.org/wiki/1974" TargetMode="Externa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://uk.wikipedia.org/wiki/1972" TargetMode="External"/><Relationship Id="rId11" Type="http://schemas.openxmlformats.org/officeDocument/2006/relationships/hyperlink" Target="http://uk.wikipedia.org/wiki/1990" TargetMode="External"/><Relationship Id="rId5" Type="http://schemas.openxmlformats.org/officeDocument/2006/relationships/hyperlink" Target="http://uk.wikipedia.org/wiki/1964" TargetMode="External"/><Relationship Id="rId10" Type="http://schemas.openxmlformats.org/officeDocument/2006/relationships/hyperlink" Target="http://uk.wikipedia.org/wiki/1984" TargetMode="External"/><Relationship Id="rId4" Type="http://schemas.openxmlformats.org/officeDocument/2006/relationships/hyperlink" Target="http://uk.wikipedia.org/wiki/1954" TargetMode="External"/><Relationship Id="rId9" Type="http://schemas.openxmlformats.org/officeDocument/2006/relationships/hyperlink" Target="http://uk.wikipedia.org/wiki/1989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78" TargetMode="External"/><Relationship Id="rId3" Type="http://schemas.openxmlformats.org/officeDocument/2006/relationships/audio" Target="../media/audio7.wav"/><Relationship Id="rId7" Type="http://schemas.openxmlformats.org/officeDocument/2006/relationships/hyperlink" Target="http://uk.wikipedia.org/wiki/1977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uk.wikipedia.org/wiki/1962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uk.wikipedia.org/wiki/1973" TargetMode="External"/><Relationship Id="rId10" Type="http://schemas.openxmlformats.org/officeDocument/2006/relationships/hyperlink" Target="http://uk.wikipedia.org/wiki/1984" TargetMode="External"/><Relationship Id="rId4" Type="http://schemas.openxmlformats.org/officeDocument/2006/relationships/hyperlink" Target="http://uk.wikipedia.org/wiki/1957" TargetMode="External"/><Relationship Id="rId9" Type="http://schemas.openxmlformats.org/officeDocument/2006/relationships/hyperlink" Target="http://uk.wikipedia.org/wiki/19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642918"/>
            <a:ext cx="3429000" cy="178595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Творчість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Ю.М.Мушкетика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571744"/>
            <a:ext cx="3429000" cy="3214710"/>
          </a:xfrm>
        </p:spPr>
        <p:txBody>
          <a:bodyPr>
            <a:normAutofit fontScale="92500"/>
          </a:bodyPr>
          <a:lstStyle/>
          <a:p>
            <a:pPr lvl="0"/>
            <a:r>
              <a:rPr lang="uk-UA" sz="2400" dirty="0" smtClean="0"/>
              <a:t>Визнаний майстер сучасної української прози. За три десятиліття літературної праці ним опубліковано більше десяти романів, низку повістей і збірок оповідань, написано кілька п'єс.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5" name="Рисунок 4" descr="mushketik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t="9705" b="9705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advClick="0" advTm="8549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857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1142984"/>
            <a:ext cx="3674594" cy="507209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Талант Ю</a:t>
            </a:r>
            <a:r>
              <a:rPr lang="en-US" sz="1600" dirty="0" smtClean="0"/>
              <a:t>. </a:t>
            </a:r>
            <a:r>
              <a:rPr lang="ru-RU" sz="1600" dirty="0" smtClean="0"/>
              <a:t>Мушкетика як </a:t>
            </a:r>
            <a:r>
              <a:rPr lang="ru-RU" sz="1600" dirty="0" err="1" smtClean="0"/>
              <a:t>історичного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романіста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найповніше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розкрився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романі</a:t>
            </a:r>
            <a:r>
              <a:rPr lang="ru-RU" sz="1600" dirty="0" smtClean="0"/>
              <a:t> </a:t>
            </a:r>
            <a:r>
              <a:rPr lang="en-US" sz="1600" u="sng" dirty="0" smtClean="0">
                <a:hlinkClick r:id="rId4"/>
              </a:rPr>
              <a:t>"</a:t>
            </a:r>
            <a:r>
              <a:rPr lang="ru-RU" sz="1600" u="sng" dirty="0" smtClean="0">
                <a:hlinkClick r:id="rId4"/>
              </a:rPr>
              <a:t>Яса</a:t>
            </a:r>
            <a:r>
              <a:rPr lang="en-US" sz="1600" u="sng" dirty="0" smtClean="0">
                <a:hlinkClick r:id="rId4"/>
              </a:rPr>
              <a:t>"</a:t>
            </a:r>
            <a:r>
              <a:rPr lang="en-US" sz="1600" dirty="0" smtClean="0"/>
              <a:t> (1987), </a:t>
            </a:r>
            <a:r>
              <a:rPr lang="ru-RU" sz="1600" dirty="0" smtClean="0"/>
              <a:t>над </a:t>
            </a:r>
            <a:r>
              <a:rPr lang="ru-RU" sz="1600" dirty="0" err="1" smtClean="0"/>
              <a:t>яким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</a:t>
            </a:r>
            <a:r>
              <a:rPr lang="ru-RU" sz="1600" dirty="0" smtClean="0"/>
              <a:t> почав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на початку</a:t>
            </a:r>
            <a:r>
              <a:rPr lang="en-US" sz="1600" dirty="0" smtClean="0"/>
              <a:t> 70-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зумів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завершиш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en-US" sz="1600" dirty="0" smtClean="0"/>
              <a:t>, </a:t>
            </a:r>
            <a:r>
              <a:rPr lang="ru-RU" sz="1600" dirty="0" smtClean="0"/>
              <a:t>коли </a:t>
            </a:r>
            <a:r>
              <a:rPr lang="ru-RU" sz="1600" dirty="0" err="1" smtClean="0"/>
              <a:t>відкрилися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можливості</a:t>
            </a:r>
            <a:r>
              <a:rPr lang="ru-RU" sz="1600" dirty="0" smtClean="0"/>
              <a:t> для правдивого </a:t>
            </a:r>
            <a:r>
              <a:rPr lang="ru-RU" sz="1600" dirty="0" err="1" smtClean="0"/>
              <a:t>висвітлення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en-US" sz="1600" dirty="0" smtClean="0"/>
              <a:t>. </a:t>
            </a:r>
            <a:r>
              <a:rPr lang="ru-RU" sz="1600" dirty="0" smtClean="0"/>
              <a:t>В </a:t>
            </a:r>
            <a:r>
              <a:rPr lang="ru-RU" sz="1600" dirty="0" err="1" smtClean="0"/>
              <a:t>романі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охоплено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хронологічно</a:t>
            </a:r>
            <a:r>
              <a:rPr lang="ru-RU" sz="1600" dirty="0" smtClean="0"/>
              <a:t> невеликий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(1673 -1675), коли </a:t>
            </a:r>
            <a:r>
              <a:rPr lang="ru-RU" sz="1600" dirty="0" err="1" smtClean="0"/>
              <a:t>Україна</a:t>
            </a:r>
            <a:r>
              <a:rPr lang="ru-RU" sz="1600" dirty="0" smtClean="0"/>
              <a:t> вела </a:t>
            </a:r>
            <a:r>
              <a:rPr lang="ru-RU" sz="1600" dirty="0" err="1" smtClean="0"/>
              <a:t>війну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турецькими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загарбниками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відтворено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героїчну</a:t>
            </a:r>
            <a:r>
              <a:rPr lang="ru-RU" sz="1600" dirty="0" smtClean="0"/>
              <a:t> оборону </a:t>
            </a:r>
            <a:r>
              <a:rPr lang="ru-RU" sz="1600" dirty="0" err="1" smtClean="0"/>
              <a:t>Ладижина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османів</a:t>
            </a:r>
            <a:r>
              <a:rPr lang="ru-RU" sz="1600" dirty="0" smtClean="0"/>
              <a:t>. Автора </a:t>
            </a:r>
            <a:r>
              <a:rPr lang="ru-RU" sz="1600" dirty="0" err="1" smtClean="0"/>
              <a:t>хвилює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недостатня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об'єднаність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народу, </a:t>
            </a:r>
            <a:r>
              <a:rPr lang="ru-RU" sz="1600" dirty="0" err="1" smtClean="0"/>
              <a:t>недостатня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згуртованість</a:t>
            </a:r>
            <a:r>
              <a:rPr lang="ru-RU" sz="1600" dirty="0" smtClean="0"/>
              <a:t> перед </a:t>
            </a:r>
            <a:r>
              <a:rPr lang="ru-RU" sz="1600" dirty="0" err="1" smtClean="0"/>
              <a:t>лицем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загарбницьких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нападів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сусідів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розбрат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смерті</a:t>
            </a:r>
            <a:r>
              <a:rPr lang="ru-RU" sz="1600" dirty="0" smtClean="0"/>
              <a:t> Б. </a:t>
            </a:r>
            <a:r>
              <a:rPr lang="ru-RU" sz="1600" dirty="0" err="1" smtClean="0"/>
              <a:t>Хмельницького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Рисунок 4" descr="book-mushketyk-iasa-dva-333x333.gif.jpg"/>
          <p:cNvPicPr>
            <a:picLocks noGrp="1" noChangeAspect="1"/>
          </p:cNvPicPr>
          <p:nvPr>
            <p:ph type="pic" idx="1"/>
          </p:nvPr>
        </p:nvPicPr>
        <p:blipFill>
          <a:blip r:embed="rId5" cstate="print"/>
          <a:srcRect t="19" b="19"/>
          <a:stretch>
            <a:fillRect/>
          </a:stretch>
        </p:blipFill>
        <p:spPr>
          <a:xfrm>
            <a:off x="285720" y="1041002"/>
            <a:ext cx="4584202" cy="4206240"/>
          </a:xfrm>
        </p:spPr>
      </p:pic>
    </p:spTree>
    <p:custDataLst>
      <p:tags r:id="rId1"/>
    </p:custDataLst>
  </p:cSld>
  <p:clrMapOvr>
    <a:masterClrMapping/>
  </p:clrMapOvr>
  <p:transition advTm="20842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142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4346642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гостріше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поставив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 у </a:t>
            </a:r>
            <a:r>
              <a:rPr lang="ru-RU" sz="2800" dirty="0" err="1" smtClean="0"/>
              <a:t>романі</a:t>
            </a:r>
            <a:r>
              <a:rPr lang="ru-RU" sz="2800" dirty="0" smtClean="0"/>
              <a:t> "На брата брат" (1995), давши </a:t>
            </a:r>
            <a:r>
              <a:rPr lang="ru-RU" sz="2800" dirty="0" err="1" smtClean="0"/>
              <a:t>чи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вперше</a:t>
            </a:r>
            <a:r>
              <a:rPr lang="ru-RU" sz="2800" dirty="0" smtClean="0"/>
              <a:t> в </a:t>
            </a:r>
            <a:r>
              <a:rPr lang="ru-RU" sz="2800" dirty="0" err="1" smtClean="0"/>
              <a:t>нашій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літературі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об'єктивно-історичний</a:t>
            </a:r>
            <a:r>
              <a:rPr lang="ru-RU" sz="2800" dirty="0" smtClean="0"/>
              <a:t> образ </a:t>
            </a:r>
            <a:r>
              <a:rPr lang="ru-RU" sz="2800" dirty="0" err="1" smtClean="0"/>
              <a:t>гетьмана</a:t>
            </a:r>
            <a:r>
              <a:rPr lang="ru-RU" sz="2800" dirty="0" smtClean="0"/>
              <a:t> </a:t>
            </a:r>
            <a:r>
              <a:rPr lang="ru-RU" sz="2800" dirty="0" err="1" smtClean="0"/>
              <a:t>Івана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Виговського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book-mushketyk-brat-333x333.gif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t="19" b="19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advTm="10297">
    <p:wip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dirty="0" err="1" smtClean="0"/>
              <a:t>Премії</a:t>
            </a:r>
            <a:r>
              <a:rPr lang="ru-RU" dirty="0" smtClean="0"/>
              <a:t> та нагороди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pPr lvl="0"/>
            <a:r>
              <a:rPr lang="ru-RU" dirty="0" err="1" smtClean="0"/>
              <a:t>Премія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Островського</a:t>
            </a:r>
            <a:r>
              <a:rPr lang="ru-RU" dirty="0" smtClean="0"/>
              <a:t> (</a:t>
            </a:r>
            <a:r>
              <a:rPr lang="ru-RU" dirty="0" smtClean="0">
                <a:hlinkClick r:id="rId4"/>
              </a:rPr>
              <a:t>1965</a:t>
            </a:r>
            <a:r>
              <a:rPr lang="ru-RU" dirty="0" smtClean="0"/>
              <a:t>), за роман «</a:t>
            </a:r>
            <a:r>
              <a:rPr lang="ru-RU" dirty="0" err="1" smtClean="0"/>
              <a:t>Крапля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».</a:t>
            </a:r>
          </a:p>
          <a:p>
            <a:pPr lvl="0"/>
            <a:r>
              <a:rPr lang="ru-RU" dirty="0" err="1" smtClean="0"/>
              <a:t>Шевченківська</a:t>
            </a:r>
            <a:r>
              <a:rPr lang="ru-RU" dirty="0" smtClean="0"/>
              <a:t> </a:t>
            </a:r>
            <a:r>
              <a:rPr lang="ru-RU" dirty="0" err="1" smtClean="0"/>
              <a:t>премія</a:t>
            </a:r>
            <a:r>
              <a:rPr lang="ru-RU" dirty="0" smtClean="0"/>
              <a:t>(</a:t>
            </a:r>
            <a:r>
              <a:rPr lang="ru-RU" dirty="0" smtClean="0">
                <a:hlinkClick r:id="rId5"/>
              </a:rPr>
              <a:t>1980</a:t>
            </a:r>
            <a:r>
              <a:rPr lang="ru-RU" dirty="0" smtClean="0"/>
              <a:t>) за роман «</a:t>
            </a:r>
            <a:r>
              <a:rPr lang="ru-RU" dirty="0" err="1" smtClean="0"/>
              <a:t>Позиція</a:t>
            </a:r>
            <a:r>
              <a:rPr lang="ru-RU" dirty="0" smtClean="0"/>
              <a:t>».</a:t>
            </a:r>
          </a:p>
          <a:p>
            <a:pPr lvl="0"/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премія</a:t>
            </a:r>
            <a:r>
              <a:rPr lang="ru-RU" dirty="0" smtClean="0"/>
              <a:t> СРСР (</a:t>
            </a:r>
            <a:r>
              <a:rPr lang="ru-RU" dirty="0" smtClean="0">
                <a:hlinkClick r:id="rId6"/>
              </a:rPr>
              <a:t>1987</a:t>
            </a:r>
            <a:r>
              <a:rPr lang="ru-RU" dirty="0" smtClean="0"/>
              <a:t>), за роман «</a:t>
            </a:r>
            <a:r>
              <a:rPr lang="ru-RU" dirty="0" err="1" smtClean="0"/>
              <a:t>Рубіж</a:t>
            </a:r>
            <a:r>
              <a:rPr lang="ru-RU" dirty="0" smtClean="0"/>
              <a:t>».</a:t>
            </a:r>
          </a:p>
          <a:p>
            <a:pPr lvl="0"/>
            <a:r>
              <a:rPr lang="ru-RU" dirty="0" err="1" smtClean="0"/>
              <a:t>Звання</a:t>
            </a:r>
            <a:r>
              <a:rPr lang="ru-RU" dirty="0" smtClean="0"/>
              <a:t> Герой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врученням</a:t>
            </a:r>
            <a:r>
              <a:rPr lang="ru-RU" dirty="0" smtClean="0"/>
              <a:t> ордена </a:t>
            </a:r>
            <a:r>
              <a:rPr lang="ru-RU" dirty="0" err="1" smtClean="0"/>
              <a:t>Держави</a:t>
            </a:r>
            <a:r>
              <a:rPr lang="ru-RU" dirty="0" smtClean="0"/>
              <a:t> - 20 </a:t>
            </a:r>
            <a:r>
              <a:rPr lang="ru-RU" dirty="0" err="1" smtClean="0"/>
              <a:t>березня</a:t>
            </a:r>
            <a:r>
              <a:rPr lang="ru-RU" dirty="0" smtClean="0"/>
              <a:t> 2009 року.</a:t>
            </a:r>
          </a:p>
          <a:p>
            <a:pPr lvl="0"/>
            <a:endParaRPr lang="ru-RU" dirty="0" smtClean="0"/>
          </a:p>
        </p:txBody>
      </p:sp>
      <p:pic>
        <p:nvPicPr>
          <p:cNvPr id="4" name="Рисунок 3" descr="mushkety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72132" y="4643446"/>
            <a:ext cx="2228850" cy="19716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5147">
    <p:wedge/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Історичний роман </a:t>
            </a:r>
            <a:br>
              <a:rPr lang="uk-UA" dirty="0" smtClean="0"/>
            </a:br>
            <a:r>
              <a:rPr lang="uk-UA" dirty="0" err="1" smtClean="0"/>
              <a:t>“На</a:t>
            </a:r>
            <a:r>
              <a:rPr lang="uk-UA" dirty="0" smtClean="0"/>
              <a:t> брата </a:t>
            </a:r>
            <a:r>
              <a:rPr lang="uk-UA" dirty="0" err="1" smtClean="0"/>
              <a:t>брат”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700" dirty="0" smtClean="0"/>
              <a:t>У </a:t>
            </a:r>
            <a:r>
              <a:rPr lang="ru-RU" sz="2700" dirty="0" err="1" smtClean="0"/>
              <a:t>романі</a:t>
            </a:r>
            <a:r>
              <a:rPr lang="ru-RU" sz="2700" dirty="0" smtClean="0"/>
              <a:t> "На брата брат" </a:t>
            </a:r>
            <a:r>
              <a:rPr lang="ru-RU" sz="2700" dirty="0" err="1" smtClean="0"/>
              <a:t>Юрій</a:t>
            </a:r>
            <a:r>
              <a:rPr lang="ru-RU" sz="2700" dirty="0" smtClean="0"/>
              <a:t> Мушкетик </a:t>
            </a:r>
            <a:r>
              <a:rPr lang="ru-RU" sz="2700" dirty="0" err="1" smtClean="0"/>
              <a:t>змальовує</a:t>
            </a:r>
            <a:r>
              <a:rPr lang="ru-RU" sz="2700" dirty="0" smtClean="0"/>
              <a:t> </a:t>
            </a:r>
            <a:r>
              <a:rPr lang="ru-RU" sz="2700" dirty="0" err="1" smtClean="0"/>
              <a:t>події</a:t>
            </a:r>
            <a:r>
              <a:rPr lang="ru-RU" sz="2700" dirty="0" smtClean="0"/>
              <a:t>, </a:t>
            </a:r>
            <a:r>
              <a:rPr lang="ru-RU" sz="2700" dirty="0" err="1" smtClean="0"/>
              <a:t>які</a:t>
            </a:r>
            <a:r>
              <a:rPr lang="ru-RU" sz="2700" dirty="0" smtClean="0"/>
              <a:t> </a:t>
            </a:r>
            <a:r>
              <a:rPr lang="ru-RU" sz="2700" dirty="0" err="1" smtClean="0"/>
              <a:t>були</a:t>
            </a:r>
            <a:r>
              <a:rPr lang="ru-RU" sz="2700" dirty="0" smtClean="0"/>
              <a:t> початком </a:t>
            </a:r>
            <a:r>
              <a:rPr lang="ru-RU" sz="2700" dirty="0" err="1" smtClean="0"/>
              <a:t>Великої</a:t>
            </a:r>
            <a:r>
              <a:rPr lang="ru-RU" sz="2700" dirty="0" smtClean="0"/>
              <a:t> </a:t>
            </a:r>
            <a:r>
              <a:rPr lang="ru-RU" sz="2700" dirty="0" err="1" smtClean="0"/>
              <a:t>Руїни</a:t>
            </a:r>
            <a:r>
              <a:rPr lang="ru-RU" sz="2700" dirty="0" smtClean="0"/>
              <a:t> в </a:t>
            </a:r>
            <a:r>
              <a:rPr lang="ru-RU" sz="2700" dirty="0" err="1" smtClean="0"/>
              <a:t>Україні</a:t>
            </a:r>
            <a:r>
              <a:rPr lang="ru-RU" sz="2700" dirty="0" smtClean="0"/>
              <a:t>. </a:t>
            </a:r>
            <a:r>
              <a:rPr lang="ru-RU" sz="2700" dirty="0" err="1" smtClean="0"/>
              <a:t>Це</a:t>
            </a:r>
            <a:r>
              <a:rPr lang="ru-RU" sz="2700" dirty="0" smtClean="0"/>
              <a:t> </a:t>
            </a:r>
            <a:r>
              <a:rPr lang="ru-RU" sz="2700" dirty="0" err="1" smtClean="0"/>
              <a:t>був</a:t>
            </a:r>
            <a:r>
              <a:rPr lang="ru-RU" sz="2700" dirty="0" smtClean="0"/>
              <a:t> час, </a:t>
            </a:r>
            <a:r>
              <a:rPr lang="ru-RU" sz="2700" dirty="0" err="1" smtClean="0"/>
              <a:t>який</a:t>
            </a:r>
            <a:r>
              <a:rPr lang="ru-RU" sz="2700" dirty="0" smtClean="0"/>
              <a:t> так </a:t>
            </a:r>
            <a:r>
              <a:rPr lang="ru-RU" sz="2700" dirty="0" err="1" smtClean="0"/>
              <a:t>характеризував</a:t>
            </a:r>
            <a:r>
              <a:rPr lang="ru-RU" sz="2700" dirty="0" smtClean="0"/>
              <a:t> </a:t>
            </a:r>
            <a:r>
              <a:rPr lang="ru-RU" sz="2700" dirty="0" err="1" smtClean="0"/>
              <a:t>Микола</a:t>
            </a:r>
            <a:r>
              <a:rPr lang="ru-RU" sz="2700" dirty="0" smtClean="0"/>
              <a:t> Костомаров: "</a:t>
            </a:r>
            <a:r>
              <a:rPr lang="ru-RU" sz="2700" dirty="0" err="1" smtClean="0"/>
              <a:t>Українська</a:t>
            </a:r>
            <a:r>
              <a:rPr lang="ru-RU" sz="2700" dirty="0" smtClean="0"/>
              <a:t> справа явно гинула. </a:t>
            </a:r>
            <a:r>
              <a:rPr lang="ru-RU" sz="2700" dirty="0" err="1" smtClean="0"/>
              <a:t>Невдача</a:t>
            </a:r>
            <a:r>
              <a:rPr lang="ru-RU" sz="2700" dirty="0" smtClean="0"/>
              <a:t> за </a:t>
            </a:r>
            <a:r>
              <a:rPr lang="ru-RU" sz="2700" dirty="0" err="1" smtClean="0"/>
              <a:t>невдачею</a:t>
            </a:r>
            <a:r>
              <a:rPr lang="ru-RU" sz="2700" dirty="0" smtClean="0"/>
              <a:t> </a:t>
            </a:r>
            <a:r>
              <a:rPr lang="ru-RU" sz="2700" dirty="0" err="1" smtClean="0"/>
              <a:t>знищили</a:t>
            </a:r>
            <a:r>
              <a:rPr lang="ru-RU" sz="2700" dirty="0" smtClean="0"/>
              <a:t> </a:t>
            </a:r>
            <a:r>
              <a:rPr lang="ru-RU" sz="2700" dirty="0" err="1" smtClean="0"/>
              <a:t>надії</a:t>
            </a:r>
            <a:r>
              <a:rPr lang="ru-RU" sz="2700" dirty="0" smtClean="0"/>
              <a:t>, </a:t>
            </a:r>
            <a:r>
              <a:rPr lang="ru-RU" sz="2700" dirty="0" err="1" smtClean="0"/>
              <a:t>й</a:t>
            </a:r>
            <a:r>
              <a:rPr lang="ru-RU" sz="2700" dirty="0" smtClean="0"/>
              <a:t> люди </a:t>
            </a:r>
            <a:r>
              <a:rPr lang="ru-RU" sz="2700" dirty="0" err="1" smtClean="0"/>
              <a:t>позбулися</a:t>
            </a:r>
            <a:r>
              <a:rPr lang="ru-RU" sz="2700" dirty="0" smtClean="0"/>
              <a:t> </a:t>
            </a:r>
            <a:r>
              <a:rPr lang="ru-RU" sz="2700" dirty="0" err="1" smtClean="0"/>
              <a:t>віри</a:t>
            </a:r>
            <a:r>
              <a:rPr lang="ru-RU" sz="2700" dirty="0" smtClean="0"/>
              <a:t>... в свою мету. </a:t>
            </a:r>
            <a:r>
              <a:rPr lang="ru-RU" sz="2700" dirty="0" err="1" smtClean="0"/>
              <a:t>Кожен</a:t>
            </a:r>
            <a:r>
              <a:rPr lang="ru-RU" sz="2700" dirty="0" smtClean="0"/>
              <a:t> почав </a:t>
            </a:r>
            <a:r>
              <a:rPr lang="ru-RU" sz="2700" dirty="0" err="1" smtClean="0"/>
              <a:t>дбати</a:t>
            </a:r>
            <a:r>
              <a:rPr lang="ru-RU" sz="2700" dirty="0" smtClean="0"/>
              <a:t> </a:t>
            </a:r>
            <a:r>
              <a:rPr lang="ru-RU" sz="2700" dirty="0" err="1" smtClean="0"/>
              <a:t>тільки</a:t>
            </a:r>
            <a:r>
              <a:rPr lang="ru-RU" sz="2700" dirty="0" smtClean="0"/>
              <a:t> про себе самого. </a:t>
            </a:r>
            <a:r>
              <a:rPr lang="ru-RU" sz="2700" dirty="0" err="1" smtClean="0"/>
              <a:t>Людські</a:t>
            </a:r>
            <a:r>
              <a:rPr lang="ru-RU" sz="2700" dirty="0" smtClean="0"/>
              <a:t> </a:t>
            </a:r>
            <a:r>
              <a:rPr lang="ru-RU" sz="2700" dirty="0" err="1" smtClean="0"/>
              <a:t>душі</a:t>
            </a:r>
            <a:r>
              <a:rPr lang="ru-RU" sz="2700" dirty="0" smtClean="0"/>
              <a:t> </a:t>
            </a:r>
            <a:r>
              <a:rPr lang="ru-RU" sz="2700" dirty="0" err="1" smtClean="0"/>
              <a:t>дрібнішали</a:t>
            </a:r>
            <a:r>
              <a:rPr lang="ru-RU" sz="2700" dirty="0" smtClean="0"/>
              <a:t>, ставали </a:t>
            </a:r>
            <a:r>
              <a:rPr lang="ru-RU" sz="2700" dirty="0" err="1" smtClean="0"/>
              <a:t>вбогі</a:t>
            </a:r>
            <a:r>
              <a:rPr lang="ru-RU" sz="2700" dirty="0" smtClean="0"/>
              <a:t>, </a:t>
            </a:r>
            <a:r>
              <a:rPr lang="ru-RU" sz="2700" dirty="0" err="1" smtClean="0"/>
              <a:t>розум</a:t>
            </a:r>
            <a:r>
              <a:rPr lang="ru-RU" sz="2700" dirty="0" smtClean="0"/>
              <a:t> </a:t>
            </a:r>
            <a:r>
              <a:rPr lang="ru-RU" sz="2700" dirty="0" err="1" smtClean="0"/>
              <a:t>притуплювався</a:t>
            </a:r>
            <a:r>
              <a:rPr lang="ru-RU" sz="2700" dirty="0" smtClean="0"/>
              <a:t>. Все,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було</a:t>
            </a:r>
            <a:r>
              <a:rPr lang="ru-RU" sz="2700" dirty="0" smtClean="0"/>
              <a:t> колись дороге, </a:t>
            </a:r>
            <a:r>
              <a:rPr lang="ru-RU" sz="2700" dirty="0" err="1" smtClean="0"/>
              <a:t>святе</a:t>
            </a:r>
            <a:r>
              <a:rPr lang="ru-RU" sz="2700" dirty="0" smtClean="0"/>
              <a:t>, </a:t>
            </a:r>
            <a:r>
              <a:rPr lang="ru-RU" sz="2700" dirty="0" err="1" smtClean="0"/>
              <a:t>тепер</a:t>
            </a:r>
            <a:r>
              <a:rPr lang="ru-RU" sz="2700" dirty="0" smtClean="0"/>
              <a:t> </a:t>
            </a:r>
            <a:r>
              <a:rPr lang="ru-RU" sz="2700" dirty="0" err="1" smtClean="0"/>
              <a:t>продавалося</a:t>
            </a:r>
            <a:r>
              <a:rPr lang="ru-RU" sz="2700" dirty="0" smtClean="0"/>
              <a:t>...«</a:t>
            </a:r>
          </a:p>
          <a:p>
            <a:r>
              <a:rPr lang="ru-RU" sz="2700" dirty="0" smtClean="0"/>
              <a:t>У </a:t>
            </a:r>
            <a:r>
              <a:rPr lang="ru-RU" sz="2700" dirty="0" err="1" smtClean="0"/>
              <a:t>своєму</a:t>
            </a:r>
            <a:r>
              <a:rPr lang="ru-RU" sz="2700" dirty="0" smtClean="0"/>
              <a:t> </a:t>
            </a:r>
            <a:r>
              <a:rPr lang="ru-RU" sz="2700" dirty="0" err="1" smtClean="0"/>
              <a:t>творі</a:t>
            </a:r>
            <a:r>
              <a:rPr lang="ru-RU" sz="2700" dirty="0" smtClean="0"/>
              <a:t> </a:t>
            </a:r>
            <a:r>
              <a:rPr lang="ru-RU" sz="2700" dirty="0" err="1" smtClean="0"/>
              <a:t>Юрій</a:t>
            </a:r>
            <a:r>
              <a:rPr lang="ru-RU" sz="2700" dirty="0" smtClean="0"/>
              <a:t> Мушкетик </a:t>
            </a:r>
            <a:r>
              <a:rPr lang="ru-RU" sz="2700" dirty="0" err="1" smtClean="0"/>
              <a:t>наголосив</a:t>
            </a:r>
            <a:r>
              <a:rPr lang="ru-RU" sz="2700" dirty="0" smtClean="0"/>
              <a:t>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головна</a:t>
            </a:r>
            <a:r>
              <a:rPr lang="ru-RU" sz="2700" dirty="0" smtClean="0"/>
              <a:t> причина </a:t>
            </a:r>
            <a:r>
              <a:rPr lang="ru-RU" sz="2700" dirty="0" err="1" smtClean="0"/>
              <a:t>Руїни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всіх</a:t>
            </a:r>
            <a:r>
              <a:rPr lang="ru-RU" sz="2700" dirty="0" smtClean="0"/>
              <a:t> </a:t>
            </a:r>
            <a:r>
              <a:rPr lang="ru-RU" sz="2700" dirty="0" err="1" smtClean="0"/>
              <a:t>подальших</a:t>
            </a:r>
            <a:r>
              <a:rPr lang="ru-RU" sz="2700" dirty="0" smtClean="0"/>
              <a:t> </a:t>
            </a:r>
            <a:r>
              <a:rPr lang="ru-RU" sz="2700" dirty="0" err="1" smtClean="0"/>
              <a:t>невдач</a:t>
            </a:r>
            <a:r>
              <a:rPr lang="ru-RU" sz="2700" dirty="0" smtClean="0"/>
              <a:t> </a:t>
            </a:r>
            <a:r>
              <a:rPr lang="ru-RU" sz="2700" dirty="0" err="1" smtClean="0"/>
              <a:t>українців</a:t>
            </a:r>
            <a:r>
              <a:rPr lang="ru-RU" sz="2700" dirty="0" smtClean="0"/>
              <a:t> у </a:t>
            </a:r>
            <a:r>
              <a:rPr lang="ru-RU" sz="2700" dirty="0" err="1" smtClean="0"/>
              <a:t>боротьбі</a:t>
            </a:r>
            <a:r>
              <a:rPr lang="ru-RU" sz="2700" dirty="0" smtClean="0"/>
              <a:t> за </a:t>
            </a:r>
            <a:r>
              <a:rPr lang="ru-RU" sz="2700" dirty="0" err="1" smtClean="0"/>
              <a:t>державну</a:t>
            </a:r>
            <a:r>
              <a:rPr lang="ru-RU" sz="2700" dirty="0" smtClean="0"/>
              <a:t> </a:t>
            </a:r>
            <a:r>
              <a:rPr lang="ru-RU" sz="2700" dirty="0" err="1" smtClean="0"/>
              <a:t>незалежність</a:t>
            </a:r>
            <a:r>
              <a:rPr lang="ru-RU" sz="2700" dirty="0" smtClean="0"/>
              <a:t> — </a:t>
            </a:r>
            <a:r>
              <a:rPr lang="ru-RU" sz="2700" dirty="0" err="1" smtClean="0"/>
              <a:t>відсутність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єдності</a:t>
            </a:r>
            <a:r>
              <a:rPr lang="ru-RU" sz="2700" dirty="0" smtClean="0"/>
              <a:t> в самому </a:t>
            </a:r>
            <a:r>
              <a:rPr lang="ru-RU" sz="2700" dirty="0" err="1" smtClean="0"/>
              <a:t>народі</a:t>
            </a:r>
            <a:r>
              <a:rPr lang="ru-RU" sz="2700" dirty="0" smtClean="0"/>
              <a:t> — </a:t>
            </a:r>
            <a:r>
              <a:rPr lang="ru-RU" sz="2700" dirty="0" err="1" smtClean="0"/>
              <a:t>розбрат</a:t>
            </a:r>
            <a:r>
              <a:rPr lang="ru-RU" sz="2700" dirty="0" smtClean="0"/>
              <a:t>. </a:t>
            </a:r>
          </a:p>
          <a:p>
            <a:pPr>
              <a:buNone/>
            </a:pPr>
            <a:r>
              <a:rPr lang="ru-RU" sz="27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106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раді</a:t>
            </a:r>
            <a:r>
              <a:rPr lang="ru-RU" dirty="0" smtClean="0"/>
              <a:t>, коли </a:t>
            </a:r>
            <a:r>
              <a:rPr lang="ru-RU" dirty="0" err="1" smtClean="0"/>
              <a:t>вибирали</a:t>
            </a:r>
            <a:r>
              <a:rPr lang="ru-RU" dirty="0" smtClean="0"/>
              <a:t> </a:t>
            </a:r>
            <a:r>
              <a:rPr lang="ru-RU" dirty="0" err="1" smtClean="0"/>
              <a:t>гетьманом</a:t>
            </a:r>
            <a:r>
              <a:rPr lang="ru-RU" dirty="0" smtClean="0"/>
              <a:t> </a:t>
            </a:r>
            <a:r>
              <a:rPr lang="ru-RU" dirty="0" err="1" smtClean="0"/>
              <a:t>Виговського</a:t>
            </a:r>
            <a:r>
              <a:rPr lang="ru-RU" dirty="0" smtClean="0"/>
              <a:t>,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одностайності</a:t>
            </a:r>
            <a:r>
              <a:rPr lang="ru-RU" dirty="0" smtClean="0"/>
              <a:t> в </a:t>
            </a:r>
            <a:r>
              <a:rPr lang="ru-RU" dirty="0" err="1" smtClean="0"/>
              <a:t>намірах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думках,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бачили</a:t>
            </a:r>
            <a:r>
              <a:rPr lang="ru-RU" dirty="0" smtClean="0"/>
              <a:t> себе в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Москвою, </a:t>
            </a:r>
            <a:r>
              <a:rPr lang="ru-RU" dirty="0" err="1" smtClean="0"/>
              <a:t>сподівалися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московський</a:t>
            </a:r>
            <a:r>
              <a:rPr lang="ru-RU" dirty="0" smtClean="0"/>
              <a:t> </a:t>
            </a:r>
            <a:r>
              <a:rPr lang="ru-RU" dirty="0" err="1" smtClean="0"/>
              <a:t>цар</a:t>
            </a:r>
            <a:r>
              <a:rPr lang="ru-RU" dirty="0" smtClean="0"/>
              <a:t> </a:t>
            </a:r>
            <a:r>
              <a:rPr lang="ru-RU" dirty="0" err="1" smtClean="0"/>
              <a:t>прикриє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могутньою</a:t>
            </a:r>
            <a:r>
              <a:rPr lang="ru-RU" dirty="0" smtClean="0"/>
              <a:t> рукою </a:t>
            </a:r>
            <a:r>
              <a:rPr lang="ru-RU" dirty="0" err="1" smtClean="0"/>
              <a:t>віл</a:t>
            </a:r>
            <a:r>
              <a:rPr lang="ru-RU" dirty="0" smtClean="0"/>
              <a:t> татар, </a:t>
            </a:r>
            <a:r>
              <a:rPr lang="ru-RU" dirty="0" err="1" smtClean="0"/>
              <a:t>турків</a:t>
            </a:r>
            <a:r>
              <a:rPr lang="ru-RU" dirty="0" smtClean="0"/>
              <a:t>, </a:t>
            </a:r>
            <a:r>
              <a:rPr lang="ru-RU" dirty="0" err="1" smtClean="0"/>
              <a:t>поляків</a:t>
            </a:r>
            <a:r>
              <a:rPr lang="ru-RU" dirty="0" smtClean="0"/>
              <a:t>,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плекали</a:t>
            </a:r>
            <a:r>
              <a:rPr lang="ru-RU" dirty="0" smtClean="0"/>
              <a:t> </a:t>
            </a:r>
            <a:r>
              <a:rPr lang="ru-RU" dirty="0" err="1" smtClean="0"/>
              <a:t>надію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цар</a:t>
            </a:r>
            <a:r>
              <a:rPr lang="ru-RU" dirty="0" smtClean="0"/>
              <a:t> </a:t>
            </a:r>
            <a:r>
              <a:rPr lang="ru-RU" dirty="0" err="1" smtClean="0"/>
              <a:t>зрівняє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у правах; </a:t>
            </a:r>
            <a:r>
              <a:rPr lang="ru-RU" dirty="0" err="1" smtClean="0"/>
              <a:t>інші</a:t>
            </a:r>
            <a:r>
              <a:rPr lang="ru-RU" dirty="0" smtClean="0"/>
              <a:t> ж </a:t>
            </a:r>
            <a:r>
              <a:rPr lang="ru-RU" dirty="0" err="1" smtClean="0"/>
              <a:t>тягнули</a:t>
            </a:r>
            <a:r>
              <a:rPr lang="ru-RU" dirty="0" smtClean="0"/>
              <a:t> за </a:t>
            </a:r>
            <a:r>
              <a:rPr lang="ru-RU" dirty="0" err="1" smtClean="0"/>
              <a:t>Польщею</a:t>
            </a:r>
            <a:r>
              <a:rPr lang="ru-RU" dirty="0" smtClean="0"/>
              <a:t> — не </a:t>
            </a:r>
            <a:r>
              <a:rPr lang="ru-RU" dirty="0" err="1" smtClean="0"/>
              <a:t>хотіли</a:t>
            </a:r>
            <a:r>
              <a:rPr lang="ru-RU" dirty="0" smtClean="0"/>
              <a:t> </a:t>
            </a:r>
            <a:r>
              <a:rPr lang="ru-RU" dirty="0" err="1" smtClean="0"/>
              <a:t>ходити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московськими</a:t>
            </a:r>
            <a:r>
              <a:rPr lang="ru-RU" dirty="0" smtClean="0"/>
              <a:t> </a:t>
            </a:r>
            <a:r>
              <a:rPr lang="ru-RU" dirty="0" err="1" smtClean="0"/>
              <a:t>воєводами</a:t>
            </a:r>
            <a:r>
              <a:rPr lang="ru-RU" dirty="0" smtClean="0"/>
              <a:t>. І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 себе правим, свою думку </a:t>
            </a:r>
            <a:r>
              <a:rPr lang="ru-RU" dirty="0" err="1" smtClean="0"/>
              <a:t>єдино</a:t>
            </a:r>
            <a:r>
              <a:rPr lang="ru-RU" dirty="0" smtClean="0"/>
              <a:t> правильною, не </a:t>
            </a:r>
            <a:r>
              <a:rPr lang="ru-RU" dirty="0" err="1" smtClean="0"/>
              <a:t>хотів</a:t>
            </a:r>
            <a:r>
              <a:rPr lang="ru-RU" dirty="0" smtClean="0"/>
              <a:t> </a:t>
            </a:r>
            <a:r>
              <a:rPr lang="ru-RU" dirty="0" err="1" smtClean="0"/>
              <a:t>поступитися</a:t>
            </a:r>
            <a:r>
              <a:rPr lang="ru-RU" dirty="0" smtClean="0"/>
              <a:t>, </a:t>
            </a:r>
            <a:r>
              <a:rPr lang="ru-RU" dirty="0" err="1" smtClean="0"/>
              <a:t>зменшити</a:t>
            </a:r>
            <a:r>
              <a:rPr lang="ru-RU" dirty="0" smtClean="0"/>
              <a:t> свою </a:t>
            </a:r>
            <a:r>
              <a:rPr lang="ru-RU" dirty="0" err="1" smtClean="0"/>
              <a:t>гордість</a:t>
            </a:r>
            <a:r>
              <a:rPr lang="ru-RU" dirty="0" smtClean="0"/>
              <a:t>, </a:t>
            </a:r>
            <a:r>
              <a:rPr lang="ru-RU" dirty="0" err="1" smtClean="0"/>
              <a:t>свою</a:t>
            </a:r>
            <a:r>
              <a:rPr lang="ru-RU" dirty="0" smtClean="0"/>
              <a:t> злобу.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1108"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Кожному </a:t>
            </a:r>
            <a:r>
              <a:rPr lang="ru-RU" dirty="0" err="1" smtClean="0"/>
              <a:t>боліло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. </a:t>
            </a:r>
            <a:r>
              <a:rPr lang="ru-RU" dirty="0" err="1" smtClean="0"/>
              <a:t>Багатьох</a:t>
            </a:r>
            <a:r>
              <a:rPr lang="ru-RU" dirty="0" smtClean="0"/>
              <a:t> вабила </a:t>
            </a:r>
            <a:r>
              <a:rPr lang="ru-RU" dirty="0" err="1" smtClean="0"/>
              <a:t>гетьманська</a:t>
            </a:r>
            <a:r>
              <a:rPr lang="ru-RU" dirty="0" smtClean="0"/>
              <a:t> булава, </a:t>
            </a:r>
            <a:r>
              <a:rPr lang="ru-RU" dirty="0" err="1" smtClean="0"/>
              <a:t>плекали</a:t>
            </a:r>
            <a:r>
              <a:rPr lang="ru-RU" dirty="0" smtClean="0"/>
              <a:t> </a:t>
            </a:r>
            <a:r>
              <a:rPr lang="ru-RU" dirty="0" err="1" smtClean="0"/>
              <a:t>надію</a:t>
            </a:r>
            <a:r>
              <a:rPr lang="ru-RU" dirty="0" smtClean="0"/>
              <a:t>, </a:t>
            </a:r>
            <a:r>
              <a:rPr lang="ru-RU" dirty="0" err="1" smtClean="0"/>
              <a:t>заховавши</a:t>
            </a:r>
            <a:r>
              <a:rPr lang="ru-RU" dirty="0" smtClean="0"/>
              <a:t> в </a:t>
            </a:r>
            <a:r>
              <a:rPr lang="ru-RU" dirty="0" err="1" smtClean="0"/>
              <a:t>найдальший</a:t>
            </a:r>
            <a:r>
              <a:rPr lang="ru-RU" dirty="0" smtClean="0"/>
              <a:t> </a:t>
            </a:r>
            <a:r>
              <a:rPr lang="ru-RU" dirty="0" err="1" smtClean="0"/>
              <a:t>сховок</a:t>
            </a:r>
            <a:r>
              <a:rPr lang="ru-RU" dirty="0" smtClean="0"/>
              <a:t>, як </a:t>
            </a:r>
            <a:r>
              <a:rPr lang="ru-RU" dirty="0" err="1" smtClean="0"/>
              <a:t>ховає</a:t>
            </a:r>
            <a:r>
              <a:rPr lang="ru-RU" dirty="0" smtClean="0"/>
              <a:t> </a:t>
            </a:r>
            <a:r>
              <a:rPr lang="ru-RU" dirty="0" err="1" smtClean="0"/>
              <a:t>злодій</a:t>
            </a:r>
            <a:r>
              <a:rPr lang="ru-RU" dirty="0" smtClean="0"/>
              <a:t> </a:t>
            </a:r>
            <a:r>
              <a:rPr lang="ru-RU" dirty="0" err="1" smtClean="0"/>
              <a:t>крадене</a:t>
            </a:r>
            <a:r>
              <a:rPr lang="ru-RU" dirty="0" smtClean="0"/>
              <a:t>, — </a:t>
            </a:r>
            <a:r>
              <a:rPr lang="ru-RU" dirty="0" err="1" smtClean="0"/>
              <a:t>Пушкар</a:t>
            </a:r>
            <a:r>
              <a:rPr lang="ru-RU" dirty="0" smtClean="0"/>
              <a:t>, </a:t>
            </a:r>
            <a:r>
              <a:rPr lang="ru-RU" dirty="0" err="1" smtClean="0"/>
              <a:t>Брюховецький</a:t>
            </a:r>
            <a:r>
              <a:rPr lang="ru-RU" dirty="0" smtClean="0"/>
              <a:t>, Тетеря, </a:t>
            </a:r>
            <a:r>
              <a:rPr lang="ru-RU" dirty="0" err="1" smtClean="0"/>
              <a:t>Сомко</a:t>
            </a:r>
            <a:r>
              <a:rPr lang="ru-RU" dirty="0" smtClean="0"/>
              <a:t>, Золотаренко. Стежка до </a:t>
            </a:r>
            <a:r>
              <a:rPr lang="ru-RU" dirty="0" err="1" smtClean="0"/>
              <a:t>булави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втоптана, пряма — </a:t>
            </a:r>
            <a:r>
              <a:rPr lang="ru-RU" dirty="0" err="1" smtClean="0"/>
              <a:t>підлеститися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 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), </a:t>
            </a:r>
            <a:r>
              <a:rPr lang="ru-RU" dirty="0" err="1" smtClean="0"/>
              <a:t>проголосити</a:t>
            </a:r>
            <a:r>
              <a:rPr lang="ru-RU" dirty="0" smtClean="0"/>
              <a:t> себе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прибічником</a:t>
            </a:r>
            <a:r>
              <a:rPr lang="ru-RU" dirty="0" smtClean="0"/>
              <a:t>, оборонцем </a:t>
            </a:r>
            <a:r>
              <a:rPr lang="ru-RU" dirty="0" err="1" smtClean="0"/>
              <a:t>народних</a:t>
            </a:r>
            <a:r>
              <a:rPr lang="ru-RU" dirty="0" smtClean="0"/>
              <a:t> прав.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молився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богові</a:t>
            </a:r>
            <a:r>
              <a:rPr lang="ru-RU" dirty="0" smtClean="0"/>
              <a:t>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шукав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 б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Україна</a:t>
            </a:r>
            <a:r>
              <a:rPr lang="ru-RU" dirty="0" smtClean="0"/>
              <a:t> послужить </a:t>
            </a:r>
            <a:r>
              <a:rPr lang="ru-RU" dirty="0" err="1" smtClean="0"/>
              <a:t>їм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боліла</a:t>
            </a:r>
            <a:r>
              <a:rPr lang="ru-RU" dirty="0" smtClean="0"/>
              <a:t>, </a:t>
            </a:r>
            <a:r>
              <a:rPr lang="ru-RU" dirty="0" err="1" smtClean="0"/>
              <a:t>наче</a:t>
            </a:r>
            <a:r>
              <a:rPr lang="ru-RU" dirty="0" smtClean="0"/>
              <a:t> </a:t>
            </a:r>
            <a:r>
              <a:rPr lang="ru-RU" dirty="0" err="1" smtClean="0"/>
              <a:t>зламана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серцем</a:t>
            </a:r>
            <a:r>
              <a:rPr lang="ru-RU" dirty="0" smtClean="0"/>
              <a:t> </a:t>
            </a:r>
            <a:r>
              <a:rPr lang="ru-RU" dirty="0" err="1" smtClean="0"/>
              <a:t>татарська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, вони 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віддали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щоб</a:t>
            </a:r>
            <a:r>
              <a:rPr lang="ru-RU" dirty="0" smtClean="0"/>
              <a:t> вони — </a:t>
            </a:r>
            <a:r>
              <a:rPr lang="ru-RU" dirty="0" err="1" smtClean="0"/>
              <a:t>попереду</a:t>
            </a:r>
            <a:r>
              <a:rPr lang="ru-RU" dirty="0" smtClean="0"/>
              <a:t>, </a:t>
            </a:r>
            <a:r>
              <a:rPr lang="ru-RU" dirty="0" err="1" smtClean="0"/>
              <a:t>Україна</a:t>
            </a:r>
            <a:r>
              <a:rPr lang="ru-RU" dirty="0" smtClean="0"/>
              <a:t> — за ними.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6911">
    <p:wipe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Autofit/>
          </a:bodyPr>
          <a:lstStyle/>
          <a:p>
            <a:r>
              <a:rPr lang="ru-RU" sz="2300" dirty="0" err="1" smtClean="0"/>
              <a:t>Менш</a:t>
            </a:r>
            <a:r>
              <a:rPr lang="ru-RU" sz="2300" dirty="0" smtClean="0"/>
              <a:t> </a:t>
            </a:r>
            <a:r>
              <a:rPr lang="ru-RU" sz="2300" dirty="0" err="1" smtClean="0"/>
              <a:t>ніж</a:t>
            </a:r>
            <a:r>
              <a:rPr lang="ru-RU" sz="2300" dirty="0" smtClean="0"/>
              <a:t> за два </a:t>
            </a:r>
            <a:r>
              <a:rPr lang="ru-RU" sz="2300" dirty="0" err="1" smtClean="0"/>
              <a:t>десятиліття</a:t>
            </a:r>
            <a:r>
              <a:rPr lang="ru-RU" sz="2300" dirty="0" smtClean="0"/>
              <a:t> </a:t>
            </a:r>
            <a:r>
              <a:rPr lang="ru-RU" sz="2300" dirty="0" err="1" smtClean="0"/>
              <a:t>після</a:t>
            </a:r>
            <a:r>
              <a:rPr lang="ru-RU" sz="2300" dirty="0" smtClean="0"/>
              <a:t> </a:t>
            </a:r>
            <a:r>
              <a:rPr lang="ru-RU" sz="2300" dirty="0" err="1" smtClean="0"/>
              <a:t>Богдакової</a:t>
            </a:r>
            <a:r>
              <a:rPr lang="ru-RU" sz="2300" dirty="0" smtClean="0"/>
              <a:t> </a:t>
            </a:r>
            <a:r>
              <a:rPr lang="ru-RU" sz="2300" dirty="0" err="1" smtClean="0"/>
              <a:t>смерті</a:t>
            </a:r>
            <a:r>
              <a:rPr lang="ru-RU" sz="2300" dirty="0" smtClean="0"/>
              <a:t> </a:t>
            </a:r>
            <a:r>
              <a:rPr lang="ru-RU" sz="2300" dirty="0" err="1" smtClean="0"/>
              <a:t>було</a:t>
            </a:r>
            <a:r>
              <a:rPr lang="ru-RU" sz="2300" dirty="0" smtClean="0"/>
              <a:t> </a:t>
            </a:r>
            <a:r>
              <a:rPr lang="ru-RU" sz="2300" dirty="0" err="1" smtClean="0"/>
              <a:t>стільки</a:t>
            </a:r>
            <a:r>
              <a:rPr lang="ru-RU" sz="2300" dirty="0" smtClean="0"/>
              <a:t> </a:t>
            </a:r>
            <a:r>
              <a:rPr lang="ru-RU" sz="2300" dirty="0" err="1" smtClean="0"/>
              <a:t>куцих</a:t>
            </a:r>
            <a:r>
              <a:rPr lang="ru-RU" sz="2300" dirty="0" smtClean="0"/>
              <a:t> </a:t>
            </a:r>
            <a:r>
              <a:rPr lang="ru-RU" sz="2300" dirty="0" err="1" smtClean="0"/>
              <a:t>розумом</a:t>
            </a:r>
            <a:r>
              <a:rPr lang="ru-RU" sz="2300" dirty="0" smtClean="0"/>
              <a:t>, </a:t>
            </a:r>
            <a:r>
              <a:rPr lang="ru-RU" sz="2300" dirty="0" err="1" smtClean="0"/>
              <a:t>непостійних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гетьманів</a:t>
            </a:r>
            <a:r>
              <a:rPr lang="ru-RU" sz="2300" dirty="0" smtClean="0"/>
              <a:t>, </a:t>
            </a:r>
            <a:r>
              <a:rPr lang="ru-RU" sz="2300" dirty="0" err="1" smtClean="0"/>
              <a:t>стільки</a:t>
            </a:r>
            <a:r>
              <a:rPr lang="ru-RU" sz="2300" dirty="0" smtClean="0"/>
              <a:t> </a:t>
            </a:r>
            <a:r>
              <a:rPr lang="ru-RU" sz="2300" dirty="0" err="1" smtClean="0"/>
              <a:t>підступів</a:t>
            </a:r>
            <a:r>
              <a:rPr lang="ru-RU" sz="2300" dirty="0" smtClean="0"/>
              <a:t>, </a:t>
            </a:r>
            <a:r>
              <a:rPr lang="ru-RU" sz="2300" dirty="0" err="1" smtClean="0"/>
              <a:t>зрад</a:t>
            </a:r>
            <a:r>
              <a:rPr lang="ru-RU" sz="2300" dirty="0" smtClean="0"/>
              <a:t>, смертей, </a:t>
            </a:r>
            <a:r>
              <a:rPr lang="ru-RU" sz="2300" dirty="0" err="1" smtClean="0"/>
              <a:t>що</a:t>
            </a:r>
            <a:r>
              <a:rPr lang="ru-RU" sz="2300" dirty="0" smtClean="0"/>
              <a:t> все </a:t>
            </a:r>
            <a:r>
              <a:rPr lang="ru-RU" sz="2300" dirty="0" err="1" smtClean="0"/>
              <a:t>це</a:t>
            </a:r>
            <a:r>
              <a:rPr lang="ru-RU" sz="2300" dirty="0" smtClean="0"/>
              <a:t> остаточно </a:t>
            </a:r>
            <a:r>
              <a:rPr lang="ru-RU" sz="2300" dirty="0" err="1" smtClean="0"/>
              <a:t>розорило</a:t>
            </a:r>
            <a:r>
              <a:rPr lang="ru-RU" sz="2300" dirty="0" smtClean="0"/>
              <a:t>, </a:t>
            </a:r>
            <a:r>
              <a:rPr lang="ru-RU" sz="2300" dirty="0" err="1" smtClean="0"/>
              <a:t>спустошило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Україну</a:t>
            </a:r>
            <a:r>
              <a:rPr lang="ru-RU" sz="2300" dirty="0" smtClean="0"/>
              <a:t>, надломило </a:t>
            </a:r>
            <a:r>
              <a:rPr lang="ru-RU" sz="2300" dirty="0" err="1" smtClean="0"/>
              <a:t>її</a:t>
            </a:r>
            <a:r>
              <a:rPr lang="ru-RU" sz="2300" dirty="0" smtClean="0"/>
              <a:t> </a:t>
            </a:r>
            <a:r>
              <a:rPr lang="ru-RU" sz="2300" dirty="0" err="1" smtClean="0"/>
              <a:t>звитяжний</a:t>
            </a:r>
            <a:r>
              <a:rPr lang="ru-RU" sz="2300" dirty="0" smtClean="0"/>
              <a:t> дух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потьмарило</a:t>
            </a:r>
            <a:r>
              <a:rPr lang="ru-RU" sz="2300" dirty="0" smtClean="0"/>
              <a:t> </a:t>
            </a:r>
            <a:r>
              <a:rPr lang="ru-RU" sz="2300" dirty="0" err="1" smtClean="0"/>
              <a:t>її</a:t>
            </a:r>
            <a:r>
              <a:rPr lang="ru-RU" sz="2300" dirty="0" smtClean="0"/>
              <a:t> славу, </a:t>
            </a:r>
            <a:r>
              <a:rPr lang="ru-RU" sz="2300" dirty="0" err="1" smtClean="0"/>
              <a:t>написану</a:t>
            </a:r>
            <a:r>
              <a:rPr lang="ru-RU" sz="2300" dirty="0" smtClean="0"/>
              <a:t> </a:t>
            </a:r>
            <a:r>
              <a:rPr lang="ru-RU" sz="2300" dirty="0" err="1" smtClean="0"/>
              <a:t>шаблями</a:t>
            </a:r>
            <a:r>
              <a:rPr lang="ru-RU" sz="2300" dirty="0" smtClean="0"/>
              <a:t> </a:t>
            </a:r>
            <a:r>
              <a:rPr lang="ru-RU" sz="2300" dirty="0" err="1" smtClean="0"/>
              <a:t>Байди</a:t>
            </a:r>
            <a:r>
              <a:rPr lang="ru-RU" sz="2300" dirty="0" smtClean="0"/>
              <a:t>, </a:t>
            </a:r>
            <a:r>
              <a:rPr lang="ru-RU" sz="2300" dirty="0" err="1" smtClean="0"/>
              <a:t>Сагайдачного</a:t>
            </a:r>
            <a:r>
              <a:rPr lang="ru-RU" sz="2300" dirty="0" smtClean="0"/>
              <a:t>, </a:t>
            </a:r>
            <a:r>
              <a:rPr lang="ru-RU" sz="2300" dirty="0" err="1" smtClean="0"/>
              <a:t>Хмельницького</a:t>
            </a:r>
            <a:r>
              <a:rPr lang="ru-RU" sz="2300" dirty="0" smtClean="0"/>
              <a:t>, </a:t>
            </a:r>
            <a:r>
              <a:rPr lang="ru-RU" sz="2300" dirty="0" err="1" smtClean="0"/>
              <a:t>Дорошенка</a:t>
            </a:r>
            <a:r>
              <a:rPr lang="ru-RU" sz="2300" dirty="0" smtClean="0"/>
              <a:t>, </a:t>
            </a:r>
            <a:r>
              <a:rPr lang="ru-RU" sz="2300" dirty="0" err="1" smtClean="0"/>
              <a:t>Богуна</a:t>
            </a:r>
            <a:r>
              <a:rPr lang="ru-RU" sz="2300" dirty="0" smtClean="0"/>
              <a:t>...  </a:t>
            </a:r>
          </a:p>
          <a:p>
            <a:r>
              <a:rPr lang="ru-RU" sz="2300" dirty="0" err="1" smtClean="0"/>
              <a:t>Почалася</a:t>
            </a:r>
            <a:r>
              <a:rPr lang="ru-RU" sz="2300" dirty="0" smtClean="0"/>
              <a:t> Велика </a:t>
            </a:r>
            <a:r>
              <a:rPr lang="ru-RU" sz="2300" dirty="0" err="1" smtClean="0"/>
              <a:t>Руїна</a:t>
            </a:r>
            <a:r>
              <a:rPr lang="ru-RU" sz="2300" dirty="0" smtClean="0"/>
              <a:t>. </a:t>
            </a:r>
          </a:p>
          <a:p>
            <a:pPr>
              <a:buNone/>
            </a:pPr>
            <a:r>
              <a:rPr lang="ru-RU" sz="2300" dirty="0" smtClean="0"/>
              <a:t> 	На </a:t>
            </a:r>
            <a:r>
              <a:rPr lang="ru-RU" sz="2300" dirty="0" err="1" smtClean="0"/>
              <a:t>прикладі</a:t>
            </a:r>
            <a:r>
              <a:rPr lang="ru-RU" sz="2300" dirty="0" smtClean="0"/>
              <a:t> </a:t>
            </a:r>
            <a:r>
              <a:rPr lang="ru-RU" sz="2300" dirty="0" err="1" smtClean="0"/>
              <a:t>братів</a:t>
            </a:r>
            <a:r>
              <a:rPr lang="ru-RU" sz="2300" dirty="0" smtClean="0"/>
              <a:t> Журавок — </a:t>
            </a:r>
            <a:r>
              <a:rPr lang="ru-RU" sz="2300" dirty="0" err="1" smtClean="0"/>
              <a:t>Матвія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Супруна, </a:t>
            </a:r>
            <a:r>
              <a:rPr lang="ru-RU" sz="2300" dirty="0" err="1" smtClean="0"/>
              <a:t>що</a:t>
            </a:r>
            <a:r>
              <a:rPr lang="ru-RU" sz="2300" dirty="0" smtClean="0"/>
              <a:t> брали участь у </a:t>
            </a:r>
            <a:r>
              <a:rPr lang="ru-RU" sz="2300" dirty="0" err="1" smtClean="0"/>
              <a:t>визвольній</a:t>
            </a:r>
            <a:r>
              <a:rPr lang="ru-RU" sz="2300" dirty="0" smtClean="0"/>
              <a:t> </a:t>
            </a:r>
            <a:r>
              <a:rPr lang="ru-RU" sz="2300" dirty="0" err="1" smtClean="0"/>
              <a:t>війні</a:t>
            </a:r>
            <a:r>
              <a:rPr lang="ru-RU" sz="2300" dirty="0" smtClean="0"/>
              <a:t> Богдана </a:t>
            </a:r>
            <a:r>
              <a:rPr lang="ru-RU" sz="2300" dirty="0" err="1" smtClean="0"/>
              <a:t>Хмельницького</a:t>
            </a:r>
            <a:r>
              <a:rPr lang="ru-RU" sz="2300" dirty="0" smtClean="0"/>
              <a:t> за </a:t>
            </a:r>
            <a:r>
              <a:rPr lang="ru-RU" sz="2300" dirty="0" err="1" smtClean="0"/>
              <a:t>незалежність</a:t>
            </a:r>
            <a:r>
              <a:rPr lang="ru-RU" sz="2300" dirty="0" smtClean="0"/>
              <a:t>, </a:t>
            </a:r>
            <a:r>
              <a:rPr lang="ru-RU" sz="2300" dirty="0" err="1" smtClean="0"/>
              <a:t>Юрій</a:t>
            </a:r>
            <a:r>
              <a:rPr lang="ru-RU" sz="2300" dirty="0" smtClean="0"/>
              <a:t> Мушкетик показав </a:t>
            </a:r>
            <a:r>
              <a:rPr lang="ru-RU" sz="2300" dirty="0" err="1" smtClean="0"/>
              <a:t>страшну</a:t>
            </a:r>
            <a:r>
              <a:rPr lang="ru-RU" sz="2300" dirty="0" smtClean="0"/>
              <a:t> </a:t>
            </a:r>
            <a:r>
              <a:rPr lang="ru-RU" sz="2300" dirty="0" err="1" smtClean="0"/>
              <a:t>згубність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розбрату</a:t>
            </a:r>
            <a:r>
              <a:rPr lang="ru-RU" sz="2300" dirty="0" smtClean="0"/>
              <a:t>, </a:t>
            </a:r>
            <a:r>
              <a:rPr lang="ru-RU" sz="2300" dirty="0" err="1" smtClean="0"/>
              <a:t>який</a:t>
            </a:r>
            <a:r>
              <a:rPr lang="ru-RU" sz="2300" dirty="0" smtClean="0"/>
              <a:t> на </a:t>
            </a:r>
            <a:r>
              <a:rPr lang="ru-RU" sz="2300" dirty="0" err="1" smtClean="0"/>
              <a:t>кілька</a:t>
            </a:r>
            <a:r>
              <a:rPr lang="ru-RU" sz="2300" dirty="0" smtClean="0"/>
              <a:t> </a:t>
            </a:r>
            <a:r>
              <a:rPr lang="ru-RU" sz="2300" dirty="0" err="1" smtClean="0"/>
              <a:t>століть</a:t>
            </a:r>
            <a:r>
              <a:rPr lang="ru-RU" sz="2300" dirty="0" smtClean="0"/>
              <a:t> вкинув нашу </a:t>
            </a:r>
            <a:r>
              <a:rPr lang="ru-RU" sz="2300" dirty="0" err="1" smtClean="0"/>
              <a:t>країну</a:t>
            </a:r>
            <a:r>
              <a:rPr lang="ru-RU" sz="2300" dirty="0" smtClean="0"/>
              <a:t> в рабство. </a:t>
            </a:r>
            <a:r>
              <a:rPr lang="ru-RU" sz="2300" dirty="0" err="1" smtClean="0"/>
              <a:t>Обидва</a:t>
            </a:r>
            <a:r>
              <a:rPr lang="ru-RU" sz="2300" dirty="0" smtClean="0"/>
              <a:t> </a:t>
            </a:r>
            <a:r>
              <a:rPr lang="ru-RU" sz="2300" dirty="0" err="1" smtClean="0"/>
              <a:t>брати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були</a:t>
            </a:r>
            <a:r>
              <a:rPr lang="ru-RU" sz="2300" dirty="0" smtClean="0"/>
              <a:t> </a:t>
            </a:r>
            <a:r>
              <a:rPr lang="ru-RU" sz="2300" dirty="0" err="1" smtClean="0"/>
              <a:t>славними</a:t>
            </a:r>
            <a:r>
              <a:rPr lang="ru-RU" sz="2300" dirty="0" smtClean="0"/>
              <a:t> </a:t>
            </a:r>
            <a:r>
              <a:rPr lang="ru-RU" sz="2300" dirty="0" err="1" smtClean="0"/>
              <a:t>козаками</a:t>
            </a:r>
            <a:r>
              <a:rPr lang="ru-RU" sz="2300" dirty="0" smtClean="0"/>
              <a:t>, хоробро </a:t>
            </a:r>
            <a:r>
              <a:rPr lang="ru-RU" sz="2300" dirty="0" err="1" smtClean="0"/>
              <a:t>захищали</a:t>
            </a:r>
            <a:r>
              <a:rPr lang="ru-RU" sz="2300" dirty="0" smtClean="0"/>
              <a:t> </a:t>
            </a:r>
            <a:r>
              <a:rPr lang="ru-RU" sz="2300" dirty="0" err="1" smtClean="0"/>
              <a:t>рідну</a:t>
            </a:r>
            <a:r>
              <a:rPr lang="ru-RU" sz="2300" dirty="0" smtClean="0"/>
              <a:t> землю.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 spd="med" advTm="21295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/>
              <a:t>Рятуючи</a:t>
            </a:r>
            <a:r>
              <a:rPr lang="ru-RU" sz="2800" dirty="0" smtClean="0"/>
              <a:t> брата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Дніпра</a:t>
            </a:r>
            <a:r>
              <a:rPr lang="ru-RU" sz="2800" dirty="0" smtClean="0"/>
              <a:t>, Супрун </a:t>
            </a:r>
            <a:r>
              <a:rPr lang="ru-RU" sz="2800" dirty="0" err="1" smtClean="0"/>
              <a:t>керувався</a:t>
            </a:r>
            <a:r>
              <a:rPr lang="ru-RU" sz="2800" dirty="0" smtClean="0"/>
              <a:t> </a:t>
            </a:r>
            <a:r>
              <a:rPr lang="ru-RU" sz="2800" dirty="0" err="1" smtClean="0"/>
              <a:t>якимось</a:t>
            </a:r>
            <a:r>
              <a:rPr lang="ru-RU" sz="2800" dirty="0" smtClean="0"/>
              <a:t> </a:t>
            </a:r>
            <a:r>
              <a:rPr lang="ru-RU" sz="2800" dirty="0" err="1" smtClean="0"/>
              <a:t>вищим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обов'язком</a:t>
            </a:r>
            <a:r>
              <a:rPr lang="ru-RU" sz="2800" dirty="0" smtClean="0"/>
              <a:t> перед братом,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. </a:t>
            </a:r>
            <a:r>
              <a:rPr lang="ru-RU" sz="2800" dirty="0" err="1" smtClean="0"/>
              <a:t>Вдячний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Матвій</a:t>
            </a:r>
            <a:r>
              <a:rPr lang="ru-RU" sz="2800" dirty="0" smtClean="0"/>
              <a:t> думав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б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не </a:t>
            </a:r>
            <a:r>
              <a:rPr lang="ru-RU" sz="2800" dirty="0" err="1" smtClean="0"/>
              <a:t>зробив</a:t>
            </a:r>
            <a:r>
              <a:rPr lang="ru-RU" sz="2800" dirty="0" smtClean="0"/>
              <a:t> для брата,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</a:t>
            </a:r>
            <a:r>
              <a:rPr lang="ru-RU" sz="2800" dirty="0" err="1" smtClean="0"/>
              <a:t>ніщо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ніколи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роз'єднає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. </a:t>
            </a:r>
            <a:r>
              <a:rPr lang="ru-RU" sz="2800" dirty="0" err="1" smtClean="0"/>
              <a:t>Світло</a:t>
            </a:r>
            <a:r>
              <a:rPr lang="ru-RU" sz="2800" dirty="0" smtClean="0"/>
              <a:t> </a:t>
            </a:r>
            <a:r>
              <a:rPr lang="ru-RU" sz="2800" dirty="0" err="1" smtClean="0"/>
              <a:t>братерської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любові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влилося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нього</a:t>
            </a:r>
            <a:r>
              <a:rPr lang="ru-RU" sz="2800" dirty="0" smtClean="0"/>
              <a:t> на все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.</a:t>
            </a:r>
            <a:endParaRPr lang="ru-RU" dirty="0" smtClean="0"/>
          </a:p>
          <a:p>
            <a:r>
              <a:rPr lang="ru-RU" dirty="0" smtClean="0"/>
              <a:t>Але шляхи </a:t>
            </a:r>
            <a:r>
              <a:rPr lang="ru-RU" dirty="0" err="1" smtClean="0"/>
              <a:t>братів</a:t>
            </a:r>
            <a:r>
              <a:rPr lang="ru-RU" dirty="0" smtClean="0"/>
              <a:t> </a:t>
            </a:r>
            <a:r>
              <a:rPr lang="ru-RU" dirty="0" err="1" smtClean="0"/>
              <a:t>розійшлися</a:t>
            </a:r>
            <a:r>
              <a:rPr lang="ru-RU" dirty="0" smtClean="0"/>
              <a:t>.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розколювалася</a:t>
            </a:r>
            <a:r>
              <a:rPr lang="ru-RU" dirty="0" smtClean="0"/>
              <a:t>, </a:t>
            </a:r>
            <a:r>
              <a:rPr lang="ru-RU" dirty="0" err="1" smtClean="0"/>
              <a:t>кришилася</a:t>
            </a:r>
            <a:r>
              <a:rPr lang="ru-RU" dirty="0" smtClean="0"/>
              <a:t>, як </a:t>
            </a:r>
            <a:r>
              <a:rPr lang="ru-RU" dirty="0" err="1" smtClean="0"/>
              <a:t>лід</a:t>
            </a:r>
            <a:r>
              <a:rPr lang="ru-RU" dirty="0" smtClean="0"/>
              <a:t> у </a:t>
            </a:r>
            <a:r>
              <a:rPr lang="ru-RU" dirty="0" err="1" smtClean="0"/>
              <a:t>повінь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розколини</a:t>
            </a:r>
            <a:r>
              <a:rPr lang="ru-RU" dirty="0" smtClean="0"/>
              <a:t> проходили через один полк, одну сотню, а то </a:t>
            </a:r>
            <a:r>
              <a:rPr lang="ru-RU" dirty="0" err="1" smtClean="0"/>
              <a:t>й</a:t>
            </a:r>
            <a:r>
              <a:rPr lang="ru-RU" dirty="0" smtClean="0"/>
              <a:t> одну родину. У </a:t>
            </a:r>
            <a:r>
              <a:rPr lang="ru-RU" dirty="0" err="1" smtClean="0"/>
              <a:t>Матвія</a:t>
            </a:r>
            <a:r>
              <a:rPr lang="ru-RU" dirty="0" smtClean="0"/>
              <a:t> </a:t>
            </a:r>
            <a:r>
              <a:rPr lang="ru-RU" dirty="0" err="1" smtClean="0"/>
              <a:t>розколина</a:t>
            </a:r>
            <a:r>
              <a:rPr lang="ru-RU" dirty="0" smtClean="0"/>
              <a:t> 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попід</a:t>
            </a:r>
            <a:r>
              <a:rPr lang="ru-RU" dirty="0" smtClean="0"/>
              <a:t> </a:t>
            </a:r>
            <a:r>
              <a:rPr lang="ru-RU" dirty="0" err="1" smtClean="0"/>
              <a:t>серцем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прихильником</a:t>
            </a:r>
            <a:r>
              <a:rPr lang="ru-RU" dirty="0" smtClean="0"/>
              <a:t> нового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Виговського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добивався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а Супрун </a:t>
            </a:r>
            <a:r>
              <a:rPr lang="ru-RU" dirty="0" err="1" smtClean="0"/>
              <a:t>опинився</a:t>
            </a:r>
            <a:r>
              <a:rPr lang="ru-RU" dirty="0" smtClean="0"/>
              <a:t> в </a:t>
            </a:r>
            <a:r>
              <a:rPr lang="ru-RU" dirty="0" err="1" smtClean="0"/>
              <a:t>таборі</a:t>
            </a:r>
            <a:r>
              <a:rPr lang="ru-RU" dirty="0" smtClean="0"/>
              <a:t> полковника Пушкаря,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відстоював</a:t>
            </a:r>
            <a:r>
              <a:rPr lang="ru-RU" dirty="0" smtClean="0"/>
              <a:t> союз </a:t>
            </a:r>
            <a:r>
              <a:rPr lang="ru-RU" dirty="0" err="1" smtClean="0"/>
              <a:t>із</a:t>
            </a:r>
            <a:r>
              <a:rPr lang="ru-RU" dirty="0" smtClean="0"/>
              <a:t> Москвою. 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21342"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428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285860"/>
            <a:ext cx="3429000" cy="3918014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І </a:t>
            </a:r>
            <a:r>
              <a:rPr lang="ru-RU" sz="2300" dirty="0" err="1" smtClean="0"/>
              <a:t>пішов</a:t>
            </a:r>
            <a:r>
              <a:rPr lang="ru-RU" sz="2300" dirty="0" smtClean="0"/>
              <a:t> брат на брата. </a:t>
            </a:r>
            <a:r>
              <a:rPr lang="ru-RU" sz="2300" dirty="0" err="1" smtClean="0"/>
              <a:t>Ніби</a:t>
            </a:r>
            <a:r>
              <a:rPr lang="ru-RU" sz="2300" dirty="0" smtClean="0"/>
              <a:t> стояли на одному </a:t>
            </a:r>
            <a:r>
              <a:rPr lang="ru-RU" sz="2300" dirty="0" err="1" smtClean="0"/>
              <a:t>полі</a:t>
            </a:r>
            <a:r>
              <a:rPr lang="ru-RU" sz="2300" dirty="0" smtClean="0"/>
              <a:t>, та </a:t>
            </a:r>
            <a:r>
              <a:rPr lang="ru-RU" sz="2300" dirty="0" err="1" smtClean="0"/>
              <a:t>пройшов</a:t>
            </a:r>
            <a:r>
              <a:rPr lang="ru-RU" sz="2300" dirty="0" smtClean="0"/>
              <a:t> </a:t>
            </a:r>
            <a:r>
              <a:rPr lang="ru-RU" sz="2300" dirty="0" err="1" smtClean="0"/>
              <a:t>між</a:t>
            </a:r>
            <a:r>
              <a:rPr lang="ru-RU" sz="2300" dirty="0" smtClean="0"/>
              <a:t> ними плуг. Мали </a:t>
            </a:r>
            <a:r>
              <a:rPr lang="ru-RU" sz="2300" dirty="0" err="1" smtClean="0"/>
              <a:t>ніби</a:t>
            </a:r>
            <a:r>
              <a:rPr lang="ru-RU" sz="2300" dirty="0" smtClean="0"/>
              <a:t> </a:t>
            </a:r>
            <a:r>
              <a:rPr lang="ru-RU" sz="2300" dirty="0" err="1" smtClean="0"/>
              <a:t>дві</a:t>
            </a:r>
            <a:r>
              <a:rPr lang="ru-RU" sz="2300" dirty="0" smtClean="0"/>
              <a:t> </a:t>
            </a:r>
            <a:r>
              <a:rPr lang="ru-RU" sz="2300" dirty="0" err="1" smtClean="0"/>
              <a:t>правди</a:t>
            </a:r>
            <a:r>
              <a:rPr lang="ru-RU" sz="2300" dirty="0" smtClean="0"/>
              <a:t>. І </a:t>
            </a:r>
            <a:r>
              <a:rPr lang="ru-RU" sz="2300" dirty="0" err="1" smtClean="0"/>
              <a:t>кожен</a:t>
            </a:r>
            <a:r>
              <a:rPr lang="ru-RU" sz="2300" dirty="0" smtClean="0"/>
              <a:t> </a:t>
            </a:r>
            <a:r>
              <a:rPr lang="ru-RU" sz="2300" dirty="0" err="1" smtClean="0"/>
              <a:t>сповідував</a:t>
            </a:r>
            <a:r>
              <a:rPr lang="ru-RU" sz="2300" dirty="0" smtClean="0"/>
              <a:t> свою.  </a:t>
            </a:r>
          </a:p>
          <a:p>
            <a:pPr algn="ctr"/>
            <a:r>
              <a:rPr lang="ru-RU" sz="2300" dirty="0" smtClean="0"/>
              <a:t>Не </a:t>
            </a:r>
            <a:r>
              <a:rPr lang="ru-RU" sz="2300" dirty="0" err="1" smtClean="0"/>
              <a:t>знайшовши</a:t>
            </a:r>
            <a:r>
              <a:rPr lang="ru-RU" sz="2300" dirty="0" smtClean="0"/>
              <a:t> </a:t>
            </a:r>
            <a:r>
              <a:rPr lang="ru-RU" sz="2300" dirty="0" err="1" smtClean="0"/>
              <a:t>спільної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правди</a:t>
            </a:r>
            <a:r>
              <a:rPr lang="ru-RU" sz="2300" dirty="0" smtClean="0"/>
              <a:t>, гинуть </a:t>
            </a:r>
            <a:r>
              <a:rPr lang="ru-RU" sz="2300" dirty="0" err="1" smtClean="0"/>
              <a:t>обидва</a:t>
            </a:r>
            <a:r>
              <a:rPr lang="ru-RU" sz="2300" dirty="0" smtClean="0"/>
              <a:t> </a:t>
            </a:r>
            <a:r>
              <a:rPr lang="ru-RU" sz="2300" dirty="0" err="1" smtClean="0"/>
              <a:t>брати</a:t>
            </a:r>
            <a:r>
              <a:rPr lang="ru-RU" sz="2300" dirty="0" smtClean="0"/>
              <a:t> на </a:t>
            </a:r>
            <a:r>
              <a:rPr lang="ru-RU" sz="2300" dirty="0" err="1" smtClean="0"/>
              <a:t>втіху</a:t>
            </a:r>
            <a:r>
              <a:rPr lang="ru-RU" sz="2300" dirty="0" smtClean="0"/>
              <a:t> ворогам, а </a:t>
            </a:r>
            <a:r>
              <a:rPr lang="ru-RU" sz="2300" dirty="0" err="1" smtClean="0"/>
              <a:t>Україна-мати</a:t>
            </a:r>
            <a:r>
              <a:rPr lang="ru-RU" sz="2300" dirty="0" smtClean="0"/>
              <a:t> </a:t>
            </a:r>
            <a:r>
              <a:rPr lang="ru-RU" sz="2300" dirty="0" err="1" smtClean="0"/>
              <a:t>ще</a:t>
            </a:r>
            <a:r>
              <a:rPr lang="ru-RU" sz="2300" dirty="0" smtClean="0"/>
              <a:t> </a:t>
            </a:r>
            <a:r>
              <a:rPr lang="ru-RU" sz="2300" dirty="0" err="1" smtClean="0"/>
              <a:t>довго</a:t>
            </a:r>
            <a:r>
              <a:rPr lang="ru-RU" sz="2300" dirty="0" smtClean="0"/>
              <a:t> буде </a:t>
            </a:r>
            <a:r>
              <a:rPr lang="ru-RU" sz="2300" dirty="0" err="1" smtClean="0"/>
              <a:t>страждати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від</a:t>
            </a:r>
            <a:r>
              <a:rPr lang="ru-RU" sz="2300" dirty="0" smtClean="0"/>
              <a:t> </a:t>
            </a:r>
            <a:r>
              <a:rPr lang="ru-RU" sz="2300" dirty="0" err="1" smtClean="0"/>
              <a:t>безголів'я</a:t>
            </a:r>
            <a:r>
              <a:rPr lang="ru-RU" sz="2300" dirty="0" smtClean="0"/>
              <a:t> </a:t>
            </a:r>
            <a:r>
              <a:rPr lang="ru-RU" sz="2300" dirty="0" err="1" smtClean="0"/>
              <a:t>своїх</a:t>
            </a:r>
            <a:r>
              <a:rPr lang="ru-RU" sz="2300" dirty="0" smtClean="0"/>
              <a:t> "</a:t>
            </a:r>
            <a:r>
              <a:rPr lang="ru-RU" sz="2300" dirty="0" err="1" smtClean="0"/>
              <a:t>нерозумних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синів</a:t>
            </a:r>
            <a:r>
              <a:rPr lang="ru-RU" sz="2300" dirty="0" smtClean="0"/>
              <a:t>".</a:t>
            </a:r>
          </a:p>
          <a:p>
            <a:pPr algn="just"/>
            <a:endParaRPr lang="ru-RU" sz="2400" dirty="0"/>
          </a:p>
        </p:txBody>
      </p:sp>
      <p:pic>
        <p:nvPicPr>
          <p:cNvPr id="7" name="Рисунок 6" descr="4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t="19980" b="19980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med" advTm="10671"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252526"/>
          </a:xfrm>
        </p:spPr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000240"/>
            <a:ext cx="5114778" cy="3643338"/>
          </a:xfrm>
        </p:spPr>
        <p:txBody>
          <a:bodyPr>
            <a:noAutofit/>
          </a:bodyPr>
          <a:lstStyle/>
          <a:p>
            <a:pPr algn="l"/>
            <a:r>
              <a:rPr lang="ru-RU" sz="2300" dirty="0" smtClean="0"/>
              <a:t>      </a:t>
            </a:r>
            <a:r>
              <a:rPr lang="ru-RU" sz="2300" dirty="0" err="1" smtClean="0"/>
              <a:t>Отже</a:t>
            </a:r>
            <a:r>
              <a:rPr lang="ru-RU" sz="2300" dirty="0" smtClean="0"/>
              <a:t>, </a:t>
            </a:r>
            <a:r>
              <a:rPr lang="ru-RU" sz="2300" dirty="0" err="1" smtClean="0"/>
              <a:t>стає</a:t>
            </a:r>
            <a:r>
              <a:rPr lang="ru-RU" sz="2300" dirty="0" smtClean="0"/>
              <a:t> </a:t>
            </a:r>
            <a:r>
              <a:rPr lang="ru-RU" sz="2300" dirty="0" err="1" smtClean="0"/>
              <a:t>очевидним</a:t>
            </a:r>
            <a:r>
              <a:rPr lang="ru-RU" sz="2300" dirty="0" smtClean="0"/>
              <a:t>: </a:t>
            </a:r>
          </a:p>
          <a:p>
            <a:pPr algn="l"/>
            <a:r>
              <a:rPr lang="ru-RU" sz="2300" dirty="0" smtClean="0"/>
              <a:t>Ю. Мушкетик — </a:t>
            </a:r>
            <a:r>
              <a:rPr lang="ru-RU" sz="2300" dirty="0" err="1" smtClean="0"/>
              <a:t>продовжувач</a:t>
            </a:r>
            <a:r>
              <a:rPr lang="ru-RU" sz="2300" dirty="0" smtClean="0"/>
              <a:t> великих </a:t>
            </a:r>
            <a:r>
              <a:rPr lang="ru-RU" sz="2300" dirty="0" err="1" smtClean="0"/>
              <a:t>традицій</a:t>
            </a:r>
            <a:r>
              <a:rPr lang="ru-RU" sz="2300" dirty="0" smtClean="0"/>
              <a:t> </a:t>
            </a:r>
            <a:r>
              <a:rPr lang="uk-UA" sz="2300" dirty="0" smtClean="0"/>
              <a:t>Панаса</a:t>
            </a:r>
            <a:r>
              <a:rPr lang="ru-RU" sz="2300" dirty="0" smtClean="0"/>
              <a:t> Мирного, М. </a:t>
            </a:r>
            <a:r>
              <a:rPr lang="ru-RU" sz="2300" dirty="0" err="1" smtClean="0"/>
              <a:t>Коцюбинського</a:t>
            </a:r>
            <a:r>
              <a:rPr lang="ru-RU" sz="2300" dirty="0" smtClean="0"/>
              <a:t>, В. </a:t>
            </a:r>
            <a:r>
              <a:rPr lang="ru-RU" sz="2300" dirty="0" err="1" smtClean="0"/>
              <a:t>Стефаника</a:t>
            </a:r>
            <a:r>
              <a:rPr lang="ru-RU" sz="2300" smtClean="0"/>
              <a:t>, </a:t>
            </a:r>
            <a:r>
              <a:rPr lang="ru-RU" sz="2300" smtClean="0"/>
              <a:t> </a:t>
            </a:r>
            <a:r>
              <a:rPr lang="ru-RU" sz="2300" dirty="0" smtClean="0"/>
              <a:t>але </a:t>
            </a:r>
            <a:r>
              <a:rPr lang="ru-RU" sz="2300" dirty="0" err="1" smtClean="0"/>
              <a:t>водночас</a:t>
            </a:r>
            <a:r>
              <a:rPr lang="ru-RU" sz="2300" dirty="0" smtClean="0"/>
              <a:t> — </a:t>
            </a:r>
            <a:r>
              <a:rPr lang="ru-RU" sz="2300" dirty="0" err="1" smtClean="0"/>
              <a:t>яскрава</a:t>
            </a:r>
            <a:r>
              <a:rPr lang="ru-RU" sz="2300" dirty="0" smtClean="0"/>
              <a:t> </a:t>
            </a:r>
            <a:r>
              <a:rPr lang="ru-RU" sz="2300" dirty="0" err="1" smtClean="0"/>
              <a:t>індивідуальність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має</a:t>
            </a:r>
            <a:r>
              <a:rPr lang="ru-RU" sz="2300" dirty="0" smtClean="0"/>
              <a:t> свою тему, </a:t>
            </a:r>
            <a:r>
              <a:rPr lang="ru-RU" sz="2300" dirty="0" err="1" smtClean="0"/>
              <a:t>свій</a:t>
            </a:r>
            <a:r>
              <a:rPr lang="ru-RU" sz="2300" dirty="0" smtClean="0"/>
              <a:t> </a:t>
            </a:r>
            <a:r>
              <a:rPr lang="ru-RU" sz="2300" dirty="0" err="1" smtClean="0"/>
              <a:t>ідеал</a:t>
            </a:r>
            <a:r>
              <a:rPr lang="ru-RU" sz="2300" dirty="0" smtClean="0"/>
              <a:t>, метод та стиль. Все </a:t>
            </a:r>
            <a:r>
              <a:rPr lang="ru-RU" sz="2300" dirty="0" err="1" smtClean="0"/>
              <a:t>це</a:t>
            </a:r>
            <a:r>
              <a:rPr lang="ru-RU" sz="2300" dirty="0" smtClean="0"/>
              <a:t> </a:t>
            </a:r>
            <a:r>
              <a:rPr lang="ru-RU" sz="2300" dirty="0" err="1" smtClean="0"/>
              <a:t>бере</a:t>
            </a:r>
            <a:r>
              <a:rPr lang="ru-RU" sz="2300" dirty="0" smtClean="0"/>
              <a:t> соки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джерел</a:t>
            </a:r>
            <a:r>
              <a:rPr lang="ru-RU" sz="2300" dirty="0" smtClean="0"/>
              <a:t> </a:t>
            </a:r>
            <a:r>
              <a:rPr lang="ru-RU" sz="2300" dirty="0" err="1" smtClean="0"/>
              <a:t>історичного</a:t>
            </a:r>
            <a:r>
              <a:rPr lang="ru-RU" sz="2300" dirty="0" smtClean="0"/>
              <a:t>, </a:t>
            </a:r>
            <a:r>
              <a:rPr lang="ru-RU" sz="2300" dirty="0" err="1" smtClean="0"/>
              <a:t>соціального</a:t>
            </a:r>
            <a:r>
              <a:rPr lang="ru-RU" sz="2300" dirty="0" smtClean="0"/>
              <a:t>, духовного </a:t>
            </a:r>
            <a:r>
              <a:rPr lang="ru-RU" sz="2300" dirty="0" err="1" smtClean="0"/>
              <a:t>життя</a:t>
            </a:r>
            <a:r>
              <a:rPr lang="ru-RU" sz="2300" dirty="0" smtClean="0"/>
              <a:t> народу та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глибин</a:t>
            </a:r>
            <a:r>
              <a:rPr lang="ru-RU" sz="2300" dirty="0" smtClean="0"/>
              <a:t> </a:t>
            </a:r>
            <a:r>
              <a:rPr lang="ru-RU" sz="2300" dirty="0" err="1" smtClean="0"/>
              <a:t>мислення</a:t>
            </a:r>
            <a:r>
              <a:rPr lang="ru-RU" sz="2300" dirty="0" smtClean="0"/>
              <a:t> самого </a:t>
            </a:r>
            <a:r>
              <a:rPr lang="ru-RU" sz="2300" dirty="0" err="1" smtClean="0"/>
              <a:t>митця</a:t>
            </a:r>
            <a:r>
              <a:rPr lang="ru-RU" sz="2300" dirty="0" smtClean="0"/>
              <a:t>.</a:t>
            </a:r>
            <a:br>
              <a:rPr lang="ru-RU" sz="2300" dirty="0" smtClean="0"/>
            </a:br>
            <a:endParaRPr lang="ru-RU" sz="2300" dirty="0"/>
          </a:p>
        </p:txBody>
      </p:sp>
    </p:spTree>
    <p:custDataLst>
      <p:tags r:id="rId1"/>
    </p:custDataLst>
  </p:cSld>
  <p:clrMapOvr>
    <a:masterClrMapping/>
  </p:clrMapOvr>
  <p:transition spd="med" advTm="16505">
    <p:wedg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Біографічні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endParaRPr lang="ru-RU" dirty="0" smtClean="0"/>
          </a:p>
          <a:p>
            <a:r>
              <a:rPr lang="uk-UA" dirty="0" smtClean="0"/>
              <a:t>Перелік творів</a:t>
            </a:r>
          </a:p>
          <a:p>
            <a:r>
              <a:rPr lang="uk-UA" dirty="0" smtClean="0"/>
              <a:t>Романи</a:t>
            </a:r>
          </a:p>
          <a:p>
            <a:r>
              <a:rPr lang="uk-UA" dirty="0" smtClean="0"/>
              <a:t>Премії та нагороди</a:t>
            </a:r>
          </a:p>
          <a:p>
            <a:r>
              <a:rPr lang="uk-UA" dirty="0" smtClean="0"/>
              <a:t>Роман </a:t>
            </a:r>
            <a:r>
              <a:rPr lang="uk-UA" dirty="0" err="1" smtClean="0"/>
              <a:t>“На</a:t>
            </a:r>
            <a:r>
              <a:rPr lang="uk-UA" dirty="0" smtClean="0"/>
              <a:t> брата </a:t>
            </a:r>
            <a:r>
              <a:rPr lang="uk-UA" dirty="0" err="1" smtClean="0"/>
              <a:t>брат”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6" name="Рисунок 5" descr="48-6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4071942"/>
            <a:ext cx="3175000" cy="2247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950">
    <p:wedg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Біографічні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dirty="0" smtClean="0"/>
              <a:t>Народився Юрій Михайлович Мушкетик 21 березня 1929р. в с. </a:t>
            </a:r>
            <a:r>
              <a:rPr lang="uk-UA" dirty="0" err="1" smtClean="0"/>
              <a:t>Веркиївці</a:t>
            </a:r>
            <a:r>
              <a:rPr lang="uk-UA" dirty="0" smtClean="0"/>
              <a:t> на Чернігівщині. </a:t>
            </a:r>
            <a:endParaRPr lang="ru-RU" dirty="0" smtClean="0"/>
          </a:p>
          <a:p>
            <a:pPr lvl="0" algn="just"/>
            <a:r>
              <a:rPr lang="uk-UA" dirty="0" smtClean="0"/>
              <a:t>1953р. Ю. Мушкетик закінчує Київський університет, потім ще три роки навчається в аспірантурі при кафедрі української літератури.</a:t>
            </a:r>
            <a:endParaRPr lang="ru-RU" dirty="0" smtClean="0"/>
          </a:p>
          <a:p>
            <a:pPr lvl="0" algn="just"/>
            <a:r>
              <a:rPr lang="uk-UA" dirty="0" smtClean="0"/>
              <a:t>Літературний дебют Ю. Мушкетика припадає на </a:t>
            </a:r>
            <a:r>
              <a:rPr lang="uk-UA" dirty="0" smtClean="0"/>
              <a:t>1954 р</a:t>
            </a:r>
            <a:r>
              <a:rPr lang="uk-UA" dirty="0" smtClean="0"/>
              <a:t>., коли «Радянський письменник» опублікував його перший твір — повість «Семен Палій». Тоді ж вона вийшла друком у перекладі російською мовою в журналі «Дружба </a:t>
            </a:r>
            <a:r>
              <a:rPr lang="uk-UA" dirty="0" err="1" smtClean="0"/>
              <a:t>народов</a:t>
            </a:r>
            <a:r>
              <a:rPr lang="uk-UA" dirty="0" smtClean="0"/>
              <a:t>» і окремим виданням у видавництві «</a:t>
            </a:r>
            <a:r>
              <a:rPr lang="uk-UA" dirty="0" err="1" smtClean="0"/>
              <a:t>Молодая</a:t>
            </a:r>
            <a:r>
              <a:rPr lang="uk-UA" dirty="0" smtClean="0"/>
              <a:t> </a:t>
            </a:r>
            <a:r>
              <a:rPr lang="uk-UA" dirty="0" err="1" smtClean="0"/>
              <a:t>гвардия</a:t>
            </a:r>
            <a:r>
              <a:rPr lang="uk-UA" dirty="0" smtClean="0"/>
              <a:t>».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6973">
    <p:wipe dir="r"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5_2008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571480"/>
            <a:ext cx="5214974" cy="5500726"/>
          </a:xfrm>
          <a:prstGeom prst="rect">
            <a:avLst/>
          </a:prstGeom>
        </p:spPr>
      </p:pic>
    </p:spTree>
  </p:cSld>
  <p:clrMapOvr>
    <a:masterClrMapping/>
  </p:clrMapOvr>
  <p:transition spd="med" advTm="5116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r>
              <a:rPr lang="uk-UA" dirty="0" smtClean="0"/>
              <a:t>1964 р. — роман «Крапля крові». Тема людяності і моралі на повний голос звучить у романі, де автор звертається до проблеми совісті.</a:t>
            </a:r>
            <a:endParaRPr lang="ru-RU" dirty="0" smtClean="0"/>
          </a:p>
          <a:p>
            <a:r>
              <a:rPr lang="uk-UA" dirty="0" smtClean="0"/>
              <a:t>1970-ті рр. — </a:t>
            </a:r>
            <a:r>
              <a:rPr lang="uk-UA" dirty="0" smtClean="0"/>
              <a:t>Ю.Мушкетик </a:t>
            </a:r>
            <a:r>
              <a:rPr lang="uk-UA" dirty="0" smtClean="0"/>
              <a:t>пише романи та повісті на сучасну та історичну тематику: перша редакція роману «Яса» (1970—1974), воєнний роман «Жорстоке милосердя» (1973), повість «Старий у задумі» (1974), фантастична повість «З`їж серце лева» (1972), роман «Біла тінь» (1977), повість «Біль» (1978), роман «Суд над Сенекою» (1978), роман «Позиція» (1979).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2667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r>
              <a:rPr lang="uk-UA" dirty="0" smtClean="0"/>
              <a:t>1984—1985 рр. — поява другої редакції роману «Яса», який являє собою велике епічне полотно, де чітко простежується вболівання письменника за долю рідної землі.</a:t>
            </a:r>
            <a:endParaRPr lang="ru-RU" dirty="0" smtClean="0"/>
          </a:p>
          <a:p>
            <a:r>
              <a:rPr lang="uk-UA" dirty="0" smtClean="0"/>
              <a:t>1984 р. — повість «Жовтий цвіт кульбаби» стала визначним явищем в історичній белетристиці.</a:t>
            </a:r>
            <a:endParaRPr lang="ru-RU" dirty="0" smtClean="0"/>
          </a:p>
          <a:p>
            <a:r>
              <a:rPr lang="uk-UA" dirty="0" smtClean="0"/>
              <a:t>1984 р. — поява роману «Рубіж», де зображено моральне протиборство представників молодшого і старшого поколінь.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4445">
    <p:wipe dir="u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uk-UA" dirty="0" smtClean="0"/>
              <a:t>1989 р. — вийшла друком повість «Літній лебідь на зимовому березі», побудована на </a:t>
            </a:r>
            <a:r>
              <a:rPr lang="uk-UA" dirty="0" err="1" smtClean="0"/>
              <a:t>табірно-колимському</a:t>
            </a:r>
            <a:r>
              <a:rPr lang="uk-UA" dirty="0" smtClean="0"/>
              <a:t> матеріалі.</a:t>
            </a:r>
            <a:endParaRPr lang="ru-RU" dirty="0" smtClean="0"/>
          </a:p>
          <a:p>
            <a:endParaRPr lang="uk-UA" dirty="0" smtClean="0"/>
          </a:p>
          <a:p>
            <a:r>
              <a:rPr lang="uk-UA" dirty="0" smtClean="0"/>
              <a:t>1990 р. — створено оповідання «Суд».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 smtClean="0"/>
              <a:t>невеликому за обсягом оповіданні відображено суспільні явища, характерні для Радянського союзу часів сталінського та брежнєвського режимів.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1045"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Твори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Семен </a:t>
            </a:r>
            <a:r>
              <a:rPr lang="ru-RU" dirty="0" err="1" smtClean="0"/>
              <a:t>Палій</a:t>
            </a:r>
            <a:r>
              <a:rPr lang="ru-RU" dirty="0" smtClean="0"/>
              <a:t>, (</a:t>
            </a:r>
            <a:r>
              <a:rPr lang="ru-RU" dirty="0" smtClean="0">
                <a:hlinkClick r:id="rId4"/>
              </a:rPr>
              <a:t>1954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err="1" smtClean="0"/>
              <a:t>Крапля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(</a:t>
            </a:r>
            <a:r>
              <a:rPr lang="ru-RU" dirty="0" smtClean="0">
                <a:hlinkClick r:id="rId5"/>
              </a:rPr>
              <a:t>1964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Обвал</a:t>
            </a:r>
          </a:p>
          <a:p>
            <a:pPr lvl="0"/>
            <a:r>
              <a:rPr lang="ru-RU" dirty="0" err="1" smtClean="0"/>
              <a:t>Вогні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endParaRPr lang="ru-RU" dirty="0" smtClean="0"/>
          </a:p>
          <a:p>
            <a:pPr lvl="0"/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хліб</a:t>
            </a:r>
            <a:endParaRPr lang="ru-RU" dirty="0" smtClean="0"/>
          </a:p>
          <a:p>
            <a:pPr lvl="0"/>
            <a:r>
              <a:rPr lang="ru-RU" dirty="0" smtClean="0"/>
              <a:t>Смерть Сократа</a:t>
            </a:r>
          </a:p>
          <a:p>
            <a:pPr lvl="0"/>
            <a:r>
              <a:rPr lang="ru-RU" dirty="0" err="1" smtClean="0"/>
              <a:t>З`їж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лева, (</a:t>
            </a:r>
            <a:r>
              <a:rPr lang="ru-RU" dirty="0" smtClean="0">
                <a:hlinkClick r:id="rId6"/>
              </a:rPr>
              <a:t>1972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err="1" smtClean="0"/>
              <a:t>Старий</a:t>
            </a:r>
            <a:r>
              <a:rPr lang="ru-RU" dirty="0" smtClean="0"/>
              <a:t> у </a:t>
            </a:r>
            <a:r>
              <a:rPr lang="ru-RU" dirty="0" err="1" smtClean="0"/>
              <a:t>задумі</a:t>
            </a:r>
            <a:r>
              <a:rPr lang="ru-RU" dirty="0" smtClean="0"/>
              <a:t>, (</a:t>
            </a:r>
            <a:r>
              <a:rPr lang="ru-RU" dirty="0" smtClean="0">
                <a:hlinkClick r:id="rId7"/>
              </a:rPr>
              <a:t>1974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err="1" smtClean="0"/>
              <a:t>Біль</a:t>
            </a:r>
            <a:r>
              <a:rPr lang="ru-RU" dirty="0" smtClean="0"/>
              <a:t>, (</a:t>
            </a:r>
            <a:r>
              <a:rPr lang="ru-RU" dirty="0" smtClean="0">
                <a:hlinkClick r:id="rId8"/>
              </a:rPr>
              <a:t>1978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err="1" smtClean="0"/>
              <a:t>Літній</a:t>
            </a:r>
            <a:r>
              <a:rPr lang="ru-RU" dirty="0" smtClean="0"/>
              <a:t> </a:t>
            </a:r>
            <a:r>
              <a:rPr lang="ru-RU" dirty="0" err="1" smtClean="0"/>
              <a:t>лебідь</a:t>
            </a:r>
            <a:r>
              <a:rPr lang="ru-RU" dirty="0" smtClean="0"/>
              <a:t> на </a:t>
            </a:r>
            <a:r>
              <a:rPr lang="ru-RU" dirty="0" err="1" smtClean="0"/>
              <a:t>зимовому</a:t>
            </a:r>
            <a:r>
              <a:rPr lang="ru-RU" dirty="0" smtClean="0"/>
              <a:t> </a:t>
            </a:r>
            <a:r>
              <a:rPr lang="ru-RU" dirty="0" err="1" smtClean="0"/>
              <a:t>березі</a:t>
            </a:r>
            <a:r>
              <a:rPr lang="ru-RU" dirty="0" smtClean="0"/>
              <a:t>, (</a:t>
            </a:r>
            <a:r>
              <a:rPr lang="ru-RU" dirty="0" smtClean="0">
                <a:hlinkClick r:id="rId9"/>
              </a:rPr>
              <a:t>1989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err="1" smtClean="0"/>
              <a:t>Жовтий</a:t>
            </a:r>
            <a:r>
              <a:rPr lang="ru-RU" dirty="0" smtClean="0"/>
              <a:t> </a:t>
            </a:r>
            <a:r>
              <a:rPr lang="ru-RU" dirty="0" err="1" smtClean="0"/>
              <a:t>цвіт</a:t>
            </a:r>
            <a:r>
              <a:rPr lang="ru-RU" dirty="0" smtClean="0"/>
              <a:t> </a:t>
            </a:r>
            <a:r>
              <a:rPr lang="ru-RU" dirty="0" err="1" smtClean="0"/>
              <a:t>кульбаби</a:t>
            </a:r>
            <a:r>
              <a:rPr lang="ru-RU" dirty="0" smtClean="0"/>
              <a:t>, (</a:t>
            </a:r>
            <a:r>
              <a:rPr lang="ru-RU" dirty="0" smtClean="0">
                <a:hlinkClick r:id="rId10"/>
              </a:rPr>
              <a:t>1984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smtClean="0"/>
              <a:t>Суд, (</a:t>
            </a:r>
            <a:r>
              <a:rPr lang="ru-RU" dirty="0" smtClean="0">
                <a:hlinkClick r:id="rId11"/>
              </a:rPr>
              <a:t>1990</a:t>
            </a:r>
            <a:r>
              <a:rPr lang="ru-RU" dirty="0" smtClean="0"/>
              <a:t>) </a:t>
            </a:r>
            <a:r>
              <a:rPr lang="ru-RU" i="1" dirty="0" err="1" smtClean="0"/>
              <a:t>повість</a:t>
            </a:r>
            <a:endParaRPr lang="ru-RU" dirty="0" smtClean="0"/>
          </a:p>
          <a:p>
            <a:pPr lvl="0"/>
            <a:r>
              <a:rPr lang="ru-RU" dirty="0" smtClean="0"/>
              <a:t>По колоски</a:t>
            </a:r>
          </a:p>
          <a:p>
            <a:pPr lvl="0"/>
            <a:r>
              <a:rPr lang="ru-RU" dirty="0" smtClean="0"/>
              <a:t>Селена</a:t>
            </a:r>
          </a:p>
        </p:txBody>
      </p:sp>
      <p:pic>
        <p:nvPicPr>
          <p:cNvPr id="4" name="Рисунок 3" descr="m-00011179-a-0000221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72066" y="1142984"/>
            <a:ext cx="3071834" cy="24734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2540">
    <p:wedge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Романи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Гайдамаки (</a:t>
            </a:r>
            <a:r>
              <a:rPr lang="ru-RU" dirty="0" smtClean="0">
                <a:hlinkClick r:id="rId4"/>
              </a:rPr>
              <a:t>1957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Яса (1970—1974)</a:t>
            </a:r>
          </a:p>
          <a:p>
            <a:pPr lvl="0"/>
            <a:r>
              <a:rPr lang="ru-RU" dirty="0" err="1" smtClean="0"/>
              <a:t>Жорстоке</a:t>
            </a:r>
            <a:r>
              <a:rPr lang="ru-RU" dirty="0" smtClean="0"/>
              <a:t> </a:t>
            </a:r>
            <a:r>
              <a:rPr lang="ru-RU" dirty="0" err="1" smtClean="0"/>
              <a:t>милосердя</a:t>
            </a:r>
            <a:r>
              <a:rPr lang="ru-RU" dirty="0" smtClean="0"/>
              <a:t> (</a:t>
            </a:r>
            <a:r>
              <a:rPr lang="ru-RU" dirty="0" smtClean="0">
                <a:hlinkClick r:id="rId5"/>
              </a:rPr>
              <a:t>1973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Гетьманський</a:t>
            </a:r>
            <a:r>
              <a:rPr lang="ru-RU" dirty="0" smtClean="0"/>
              <a:t> </a:t>
            </a:r>
            <a:r>
              <a:rPr lang="ru-RU" dirty="0" smtClean="0"/>
              <a:t>скарб (</a:t>
            </a:r>
            <a:r>
              <a:rPr lang="ru-RU" dirty="0" smtClean="0">
                <a:solidFill>
                  <a:srgbClr val="FFC000"/>
                </a:solidFill>
              </a:rPr>
              <a:t>1993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smtClean="0"/>
              <a:t>На брата </a:t>
            </a:r>
            <a:r>
              <a:rPr lang="ru-RU" dirty="0" smtClean="0"/>
              <a:t>брат (</a:t>
            </a:r>
            <a:r>
              <a:rPr lang="ru-RU" dirty="0" smtClean="0">
                <a:solidFill>
                  <a:srgbClr val="FFC000"/>
                </a:solidFill>
              </a:rPr>
              <a:t>1994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 (</a:t>
            </a:r>
            <a:r>
              <a:rPr lang="ru-RU" dirty="0" smtClean="0">
                <a:hlinkClick r:id="rId6"/>
              </a:rPr>
              <a:t>1962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тінь</a:t>
            </a:r>
            <a:r>
              <a:rPr lang="ru-RU" dirty="0" smtClean="0"/>
              <a:t> (</a:t>
            </a:r>
            <a:r>
              <a:rPr lang="ru-RU" dirty="0" smtClean="0">
                <a:hlinkClick r:id="rId7"/>
              </a:rPr>
              <a:t>1977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Суд над Сенекою (</a:t>
            </a:r>
            <a:r>
              <a:rPr lang="ru-RU" dirty="0" smtClean="0">
                <a:hlinkClick r:id="rId8"/>
              </a:rPr>
              <a:t>1978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Прийдімо</a:t>
            </a:r>
            <a:r>
              <a:rPr lang="ru-RU" dirty="0" smtClean="0"/>
              <a:t>, </a:t>
            </a:r>
            <a:r>
              <a:rPr lang="ru-RU" dirty="0" err="1" smtClean="0"/>
              <a:t>вклонімося</a:t>
            </a:r>
            <a:r>
              <a:rPr lang="ru-RU" dirty="0" smtClean="0"/>
              <a:t>... </a:t>
            </a:r>
          </a:p>
          <a:p>
            <a:pPr lvl="0"/>
            <a:r>
              <a:rPr lang="ru-RU" dirty="0" smtClean="0"/>
              <a:t>(</a:t>
            </a:r>
            <a:r>
              <a:rPr lang="ru-RU" dirty="0" smtClean="0">
                <a:solidFill>
                  <a:srgbClr val="FFC000"/>
                </a:solidFill>
              </a:rPr>
              <a:t>1997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smtClean="0"/>
              <a:t>Погоня (</a:t>
            </a:r>
            <a:r>
              <a:rPr lang="ru-RU" dirty="0" smtClean="0">
                <a:solidFill>
                  <a:srgbClr val="FFC000"/>
                </a:solidFill>
              </a:rPr>
              <a:t>1997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err="1" smtClean="0"/>
              <a:t>Позиція</a:t>
            </a:r>
            <a:r>
              <a:rPr lang="ru-RU" dirty="0" smtClean="0"/>
              <a:t> (</a:t>
            </a:r>
            <a:r>
              <a:rPr lang="ru-RU" dirty="0" smtClean="0">
                <a:hlinkClick r:id="rId9"/>
              </a:rPr>
              <a:t>1979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Рубіж</a:t>
            </a:r>
            <a:r>
              <a:rPr lang="ru-RU" dirty="0" smtClean="0"/>
              <a:t> (</a:t>
            </a:r>
            <a:r>
              <a:rPr lang="ru-RU" dirty="0" smtClean="0">
                <a:hlinkClick r:id="rId10"/>
              </a:rPr>
              <a:t>1984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58-1-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143505" y="2634916"/>
            <a:ext cx="2857520" cy="40087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0592">
    <p:wipe dir="d"/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5|1.9|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|5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3|1.7|14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1.8|1.4|1.6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2.7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8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.8|1.9|1.8|2|2|1.5|1.7|1.9|1.7|1.6|1.5|2.2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|2|1.6|2.1|1.8|1.9|1.9|1.8|2.1|1.8|2.7|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272</TotalTime>
  <Words>1031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Творчість  Ю.М.Мушкетика</vt:lpstr>
      <vt:lpstr>ПЛАН</vt:lpstr>
      <vt:lpstr>Біографічні дані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Твори</vt:lpstr>
      <vt:lpstr>Романи: </vt:lpstr>
      <vt:lpstr>Презентация PowerPoint</vt:lpstr>
      <vt:lpstr>Презентация PowerPoint</vt:lpstr>
      <vt:lpstr>Премії та нагороди</vt:lpstr>
      <vt:lpstr>Історичний роман  “На брата брат”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  Ю. М. Мушкетика </dc:title>
  <dc:creator>Александра</dc:creator>
  <cp:lastModifiedBy>q</cp:lastModifiedBy>
  <cp:revision>40</cp:revision>
  <dcterms:created xsi:type="dcterms:W3CDTF">2011-04-10T11:21:46Z</dcterms:created>
  <dcterms:modified xsi:type="dcterms:W3CDTF">2016-01-28T14:03:30Z</dcterms:modified>
</cp:coreProperties>
</file>