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30"/>
  </p:handoutMasterIdLst>
  <p:sldIdLst>
    <p:sldId id="256" r:id="rId2"/>
    <p:sldId id="366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5" r:id="rId23"/>
    <p:sldId id="396" r:id="rId24"/>
    <p:sldId id="397" r:id="rId25"/>
    <p:sldId id="398" r:id="rId26"/>
    <p:sldId id="399" r:id="rId27"/>
    <p:sldId id="400" r:id="rId28"/>
    <p:sldId id="401" r:id="rId29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AE49BA6-D83C-447B-BAA0-A95E6BB5081B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99139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36E14-CB03-4B08-81C7-6F677AC25833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422599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CE4A2-1D83-4C98-9F74-8251E402DA07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78777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F31D7-F130-43E3-8AD7-9DD67B10B500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66577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5BA68-4D41-498F-8991-FCA69EF9B0DF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09796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3512F-FE03-453C-B4D1-8744A72462E0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62126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EC86A-809F-4C5F-A726-251BEE6A9AF5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74803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280F4-95AD-479F-AB52-C494718903D6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413831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76A0E-2712-408B-9EC0-6ADE2C6EBF0D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401289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5FCD1-C171-4A54-A1B8-22FCE2F3F3E1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51705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DD3C8-29DA-47A8-832A-3F745FEA892D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49267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2337E1-2FB3-4D93-AD9C-92B903C2D8C8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62347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D55EEB4-4FB8-4EF1-8F88-7BE45748F12F}" type="slidenum">
              <a:rPr lang="ru-RU" altLang=""/>
              <a:pPr/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ФІЗИКА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2800" smtClean="0"/>
              <a:t>ФІЗИЧНА ОПТИКА</a:t>
            </a:r>
            <a:endParaRPr lang="ru-RU" altLang="ru-RU" sz="2800" smtClean="0"/>
          </a:p>
          <a:p>
            <a:pPr algn="ctr" eaLnBrk="1" hangingPunct="1">
              <a:buFontTx/>
              <a:buNone/>
            </a:pPr>
            <a:endParaRPr lang="uk-UA" altLang="ru-RU" sz="2800" smtClean="0"/>
          </a:p>
          <a:p>
            <a:pPr algn="ctr" eaLnBrk="1" hangingPunct="1">
              <a:buFontTx/>
              <a:buNone/>
            </a:pPr>
            <a:endParaRPr lang="ru-RU" altLang="ru-RU" sz="28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20713"/>
            <a:ext cx="655161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0713"/>
            <a:ext cx="7275513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4813"/>
            <a:ext cx="6053138" cy="59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49275"/>
            <a:ext cx="7189787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6250"/>
            <a:ext cx="7113587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4752975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292600"/>
            <a:ext cx="5040313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6443663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084763"/>
            <a:ext cx="63373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428625"/>
            <a:ext cx="4738688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03750"/>
            <a:ext cx="43561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9100"/>
            <a:ext cx="7059612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7059612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572125"/>
            <a:ext cx="16764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409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766763"/>
            <a:ext cx="67341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5513388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3669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860800"/>
            <a:ext cx="315753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54006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24400"/>
            <a:ext cx="51117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3375"/>
            <a:ext cx="30099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49275"/>
            <a:ext cx="5284788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654208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3375"/>
            <a:ext cx="64595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3375"/>
            <a:ext cx="576103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6446837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3375"/>
            <a:ext cx="561657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644900"/>
            <a:ext cx="58324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33375"/>
            <a:ext cx="17907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9275"/>
            <a:ext cx="6192837" cy="61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6373813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6186488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6265863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63373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6337300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933825"/>
            <a:ext cx="6192837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 txBox="1">
            <a:spLocks noChangeArrowheads="1"/>
          </p:cNvSpPr>
          <p:nvPr/>
        </p:nvSpPr>
        <p:spPr bwMode="auto">
          <a:xfrm>
            <a:off x="539750" y="-47625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33375"/>
            <a:ext cx="2428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81075"/>
            <a:ext cx="6408738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6911975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734377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RU" sz="1800" b="1"/>
              <a:t>ФІЗИЧНА ОПТИКА</a:t>
            </a:r>
            <a:endParaRPr lang="ru-RU" altLang="ru-RU" sz="1800" b="1"/>
          </a:p>
          <a:p>
            <a:pPr algn="ctr" eaLnBrk="1" hangingPunct="1">
              <a:buFontTx/>
              <a:buNone/>
            </a:pPr>
            <a:endParaRPr lang="uk-UA" altLang="ru-RU" sz="2800"/>
          </a:p>
          <a:p>
            <a:pPr algn="ctr" eaLnBrk="1" hangingPunct="1">
              <a:buFontTx/>
              <a:buNone/>
            </a:pPr>
            <a:endParaRPr lang="ru-RU" altLang="ru-RU" sz="280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7675"/>
            <a:ext cx="6049962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781300"/>
            <a:ext cx="5832475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57</Words>
  <Application>Microsoft Office PowerPoint</Application>
  <PresentationFormat>Экран (4:3)</PresentationFormat>
  <Paragraphs>29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Оформление по умолчанию</vt:lpstr>
      <vt:lpstr>ФІЗИКА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185</cp:revision>
  <dcterms:created xsi:type="dcterms:W3CDTF">2011-04-07T06:39:14Z</dcterms:created>
  <dcterms:modified xsi:type="dcterms:W3CDTF">2025-01-02T12:50:23Z</dcterms:modified>
</cp:coreProperties>
</file>