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2"/>
  </p:handoutMasterIdLst>
  <p:sldIdLst>
    <p:sldId id="256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8EFE6B-4E81-4B13-8876-D85C04408571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1141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67B1B-81AE-49E7-83FC-FF87791488E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2093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2E04A-29ED-454F-9AAF-9D68DA669717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6859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3EFA8-01CE-4494-BB51-5A8BEF3D2B0B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70547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0EDEF-7099-4CDF-B9FA-D0160F82C1F1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59442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D0485-8A74-478A-8571-A4A1EF4F5A9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04267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037A3-13EA-44DA-B44C-CABF9C4E79D4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35788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8CEBE-B02A-4082-8241-45E346E964AD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78110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593BF-EEE4-4D83-A381-3169F9EDB95D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45096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CED2D-C35E-4566-BFEC-B881F8E0352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5598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A2639-982F-421C-85E3-2B3BC21CF6E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138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FF508-F67F-44B2-B433-A298ACB09017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9736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57344A2-79F0-4117-8B7E-2E7483885B1B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ФІЗИКА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2800" smtClean="0"/>
              <a:t>КВАНТОВА ОПТИКА</a:t>
            </a:r>
            <a:endParaRPr lang="ru-RU" altLang="ru-RU" sz="2800" smtClean="0"/>
          </a:p>
          <a:p>
            <a:pPr algn="ctr" eaLnBrk="1" hangingPunct="1">
              <a:buFontTx/>
              <a:buNone/>
            </a:pPr>
            <a:endParaRPr lang="uk-UA" altLang="ru-RU" sz="2800" smtClean="0"/>
          </a:p>
          <a:p>
            <a:pPr algn="ctr" eaLnBrk="1" hangingPunct="1">
              <a:buFontTx/>
              <a:buNone/>
            </a:pPr>
            <a:endParaRPr lang="ru-RU" altLang="ru-RU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4371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6264275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6192838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32400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63373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6119812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8638"/>
            <a:ext cx="24479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59753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4857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55435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4813"/>
            <a:ext cx="25431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644683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644048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63738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664686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86038"/>
            <a:ext cx="6192837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234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602773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19088"/>
            <a:ext cx="6503988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4849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58336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6856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6985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119813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373812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046787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04361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362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64849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КВАНТОВА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5678488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41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184</cp:revision>
  <dcterms:created xsi:type="dcterms:W3CDTF">2011-04-07T06:39:14Z</dcterms:created>
  <dcterms:modified xsi:type="dcterms:W3CDTF">2025-01-02T12:50:01Z</dcterms:modified>
</cp:coreProperties>
</file>