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54"/>
  </p:handoutMasterIdLst>
  <p:sldIdLst>
    <p:sldId id="256" r:id="rId2"/>
    <p:sldId id="392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5" r:id="rId36"/>
    <p:sldId id="436" r:id="rId37"/>
    <p:sldId id="437" r:id="rId38"/>
    <p:sldId id="438" r:id="rId39"/>
    <p:sldId id="439" r:id="rId40"/>
    <p:sldId id="440" r:id="rId41"/>
    <p:sldId id="441" r:id="rId42"/>
    <p:sldId id="442" r:id="rId43"/>
    <p:sldId id="443" r:id="rId44"/>
    <p:sldId id="444" r:id="rId45"/>
    <p:sldId id="445" r:id="rId46"/>
    <p:sldId id="446" r:id="rId47"/>
    <p:sldId id="447" r:id="rId48"/>
    <p:sldId id="433" r:id="rId49"/>
    <p:sldId id="413" r:id="rId50"/>
    <p:sldId id="410" r:id="rId51"/>
    <p:sldId id="411" r:id="rId52"/>
    <p:sldId id="412" r:id="rId53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>
        <p:scale>
          <a:sx n="66" d="100"/>
          <a:sy n="66" d="100"/>
        </p:scale>
        <p:origin x="-147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B9CE67-D8AB-4A69-BD8C-4C1AC139F45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99807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F202C-6903-425F-980C-60B53A27185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46017-899B-4A77-944E-5C956668CCE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4CE98-DD5E-4E4B-8618-ECD15769341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4692-B6FF-4379-AE25-76E7E58B6F4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B915-5378-4921-9D5F-1117CBF5ABE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F509-2413-4315-A9D9-DB8110C61EF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7D02-FA3C-4DB5-B762-99069D7C233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64941-1001-49C9-AF62-6946EA821C4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7437-6A26-4685-9121-C3D533E2A6D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0890-9041-4F01-9496-7CF337331E9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6B44-F763-4336-B2E6-22AAD1FBB56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8208401-A9A2-48FC-A835-94FC63096B4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ФИЗИКА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uk-UA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7343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4355"/>
            <a:ext cx="76390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7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4" y="476672"/>
            <a:ext cx="75914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4" y="3717032"/>
            <a:ext cx="7505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3" y="6384032"/>
            <a:ext cx="745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7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2" y="548680"/>
            <a:ext cx="77438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7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0" y="620688"/>
            <a:ext cx="77628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0" y="5490865"/>
            <a:ext cx="75533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7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48680"/>
            <a:ext cx="7524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7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764704"/>
            <a:ext cx="76009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71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3" y="427544"/>
            <a:ext cx="7543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5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3"/>
            <a:ext cx="6984776" cy="431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63" y="4929291"/>
            <a:ext cx="6480720" cy="193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55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110"/>
            <a:ext cx="7315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9" y="3789040"/>
            <a:ext cx="75533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5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48680"/>
            <a:ext cx="75152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5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19526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22" y="3573016"/>
            <a:ext cx="3117130" cy="25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85" y="3789040"/>
            <a:ext cx="1791047" cy="267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847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415737"/>
            <a:ext cx="78962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55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20688"/>
            <a:ext cx="7200800" cy="43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0" y="5013176"/>
            <a:ext cx="7600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5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48680"/>
            <a:ext cx="76771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5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48680"/>
            <a:ext cx="77152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55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33400"/>
            <a:ext cx="7056784" cy="269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2" y="3272489"/>
            <a:ext cx="7512026" cy="360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41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7" y="431736"/>
            <a:ext cx="76866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41486"/>
            <a:ext cx="42576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755836"/>
            <a:ext cx="3534303" cy="410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41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78" y="332656"/>
            <a:ext cx="62293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3" y="3028231"/>
            <a:ext cx="64674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41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55" y="692696"/>
            <a:ext cx="62103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41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-28515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67"/>
            <a:ext cx="19812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4277"/>
            <a:ext cx="5832648" cy="305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67304"/>
            <a:ext cx="5976664" cy="317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41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523875"/>
            <a:ext cx="62198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3645024"/>
            <a:ext cx="6019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4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628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71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80" y="764704"/>
            <a:ext cx="61912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41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1364"/>
            <a:ext cx="64389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10" y="3565089"/>
            <a:ext cx="6019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41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80" y="1412776"/>
            <a:ext cx="61150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41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96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41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9817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77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47" y="836712"/>
            <a:ext cx="41338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13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04975"/>
            <a:ext cx="60007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13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4" y="400110"/>
            <a:ext cx="5924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34" y="1070879"/>
            <a:ext cx="1676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67" y="3497532"/>
            <a:ext cx="57816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13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0674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13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108"/>
            <a:ext cx="4248472" cy="243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" y="2875938"/>
            <a:ext cx="4360646" cy="25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76" y="400110"/>
            <a:ext cx="4557989" cy="259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24" y="3356992"/>
            <a:ext cx="4604900" cy="2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1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4" y="764704"/>
            <a:ext cx="76485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1" y="3573016"/>
            <a:ext cx="7524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71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6007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13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4697459" cy="26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99284"/>
            <a:ext cx="58769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13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05" y="418817"/>
            <a:ext cx="5690667" cy="319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94835"/>
            <a:ext cx="5544616" cy="31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13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5" y="400110"/>
            <a:ext cx="5112568" cy="289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5" y="3324424"/>
            <a:ext cx="5609134" cy="320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13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49168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13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5400600" cy="359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13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036643" cy="454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13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46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13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96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77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3246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48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548680"/>
            <a:ext cx="75819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714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411413" y="115888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Фізика</a:t>
            </a:r>
            <a:r>
              <a:rPr lang="ru-RU" dirty="0"/>
              <a:t> </a:t>
            </a:r>
            <a:r>
              <a:rPr lang="ru-RU" dirty="0" err="1"/>
              <a:t>елементарних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endParaRPr lang="ru-RU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620713"/>
            <a:ext cx="2343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981075"/>
            <a:ext cx="5276850" cy="475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6759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Фізика</a:t>
            </a:r>
            <a:r>
              <a:rPr lang="ru-RU" dirty="0"/>
              <a:t> </a:t>
            </a:r>
            <a:r>
              <a:rPr lang="ru-RU" dirty="0" err="1"/>
              <a:t>елементарних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endParaRPr lang="ru-RU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620713"/>
            <a:ext cx="2343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981075"/>
            <a:ext cx="5019675" cy="470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8813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339975" y="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33375"/>
            <a:ext cx="6373813" cy="6335713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Фізика</a:t>
            </a:r>
            <a:r>
              <a:rPr lang="ru-RU" dirty="0"/>
              <a:t> </a:t>
            </a:r>
            <a:r>
              <a:rPr lang="ru-RU" dirty="0" err="1"/>
              <a:t>елементарних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07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438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7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32505"/>
            <a:ext cx="74771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7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48680"/>
            <a:ext cx="77914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6" y="3068960"/>
            <a:ext cx="821214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7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8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92696"/>
            <a:ext cx="76866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7142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</Words>
  <Application>Microsoft Office PowerPoint</Application>
  <PresentationFormat>Экран (4:3)</PresentationFormat>
  <Paragraphs>53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Оформление по умолчанию</vt:lpstr>
      <vt:lpstr>ФИЗИКА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126</cp:revision>
  <dcterms:created xsi:type="dcterms:W3CDTF">2011-04-07T06:39:14Z</dcterms:created>
  <dcterms:modified xsi:type="dcterms:W3CDTF">2025-01-08T13:23:45Z</dcterms:modified>
</cp:coreProperties>
</file>