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8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BFBA8-678F-419D-9687-CF442931FE03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1A5FB-945B-4BC9-A935-95E4B0FD4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Механізація </a:t>
            </a:r>
            <a:r>
              <a:rPr lang="uk-UA" sz="2400" b="1" dirty="0" smtClean="0"/>
              <a:t>лісогосподарських та садово-паркових </a:t>
            </a:r>
            <a:r>
              <a:rPr lang="uk-UA" sz="2400" b="1" dirty="0" smtClean="0"/>
              <a:t>робіт – це вивчення спеціалізованої техніки для підготовки </a:t>
            </a:r>
            <a:r>
              <a:rPr lang="uk-UA" sz="2400" b="1" dirty="0" err="1" smtClean="0"/>
              <a:t>грунту</a:t>
            </a:r>
            <a:r>
              <a:rPr lang="uk-UA" sz="2400" b="1" dirty="0" smtClean="0"/>
              <a:t>, посадки деревних та чагарникових рослин та догляд за ними, а також машин для збирання, підготовки  та очищення насіння. </a:t>
            </a:r>
            <a:endParaRPr lang="ru-RU" sz="2400" dirty="0"/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2143108" y="2514601"/>
            <a:ext cx="6172217" cy="62864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chemeClr val="tx2"/>
              </a:solidFill>
              <a:latin typeface="+mj-lt"/>
            </a:endParaRPr>
          </a:p>
        </p:txBody>
      </p:sp>
      <p:pic>
        <p:nvPicPr>
          <p:cNvPr id="15362" name="Picture 2" descr="Ласковая спецтехника для пересадки деревьев Tree Spade | Портал спецтехники  Украины «ENKI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214554"/>
            <a:ext cx="4429156" cy="3317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74" cy="2000264"/>
          </a:xfrm>
        </p:spPr>
        <p:txBody>
          <a:bodyPr>
            <a:normAutofit/>
          </a:bodyPr>
          <a:lstStyle/>
          <a:p>
            <a:r>
              <a:rPr lang="ru-RU" dirty="0" err="1" smtClean="0"/>
              <a:t>Машини</a:t>
            </a:r>
            <a:r>
              <a:rPr lang="ru-RU" dirty="0" smtClean="0"/>
              <a:t> </a:t>
            </a:r>
            <a:r>
              <a:rPr lang="ru-RU" dirty="0" smtClean="0"/>
              <a:t>для </a:t>
            </a:r>
            <a:r>
              <a:rPr lang="ru-RU" dirty="0" err="1" smtClean="0"/>
              <a:t>обробки</a:t>
            </a:r>
            <a:r>
              <a:rPr lang="ru-RU" dirty="0" smtClean="0"/>
              <a:t> та </a:t>
            </a:r>
            <a:r>
              <a:rPr lang="ru-RU" dirty="0" err="1" smtClean="0"/>
              <a:t>підготовки</a:t>
            </a:r>
            <a:r>
              <a:rPr lang="ru-RU" dirty="0" smtClean="0"/>
              <a:t> грунту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4714884"/>
            <a:ext cx="7929618" cy="5715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Дискова борона                       культиватор</a:t>
            </a:r>
            <a:endParaRPr lang="ru-RU" dirty="0"/>
          </a:p>
        </p:txBody>
      </p:sp>
      <p:pic>
        <p:nvPicPr>
          <p:cNvPr id="13314" name="Picture 2" descr="Дискові борони Kello Bilt пройдуть польові випробування на Битві  Агротитанів / Битва Агротитанів - 20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285992"/>
            <a:ext cx="4141572" cy="2357454"/>
          </a:xfrm>
          <a:prstGeom prst="rect">
            <a:avLst/>
          </a:prstGeom>
          <a:noFill/>
        </p:spPr>
      </p:pic>
      <p:pic>
        <p:nvPicPr>
          <p:cNvPr id="13316" name="Picture 4" descr="Культиватор универсальный ДТЗ КУ-1,6 У для розпашки земли мотоблочный, цена  6 890 грн., купить Київ — Prom.ua (ID#1191500011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357430"/>
            <a:ext cx="3429024" cy="24585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13684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571481"/>
            <a:ext cx="8001056" cy="928694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Лісосадильні машини</a:t>
            </a:r>
            <a:endParaRPr lang="ru-RU" dirty="0"/>
          </a:p>
        </p:txBody>
      </p:sp>
      <p:pic>
        <p:nvPicPr>
          <p:cNvPr id="12290" name="Picture 2" descr="Продаж Лісосадильна машина вживаних і нових - traktorpool.com.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928802"/>
            <a:ext cx="3571900" cy="3571900"/>
          </a:xfrm>
          <a:prstGeom prst="rect">
            <a:avLst/>
          </a:prstGeom>
          <a:noFill/>
        </p:spPr>
      </p:pic>
      <p:pic>
        <p:nvPicPr>
          <p:cNvPr id="12294" name="Picture 6" descr="Машина для посадки саджанців двохрядкова МПС-2 : продажа, цена в  Полтавській області. садильники навісні от &quot;ТОВ &quot;СПЕЦЛІСМАШ&quot;&quot; - 8860297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643182"/>
            <a:ext cx="4831420" cy="27146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7215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7" y="116632"/>
            <a:ext cx="8229600" cy="1240666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Машини для посіву насіння</a:t>
            </a:r>
            <a:endParaRPr lang="ru-RU" sz="2700" b="1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 flipV="1">
            <a:off x="642910" y="6525344"/>
            <a:ext cx="8043890" cy="46928"/>
          </a:xfrm>
        </p:spPr>
        <p:txBody>
          <a:bodyPr>
            <a:normAutofit fontScale="25000" lnSpcReduction="20000"/>
          </a:bodyPr>
          <a:lstStyle/>
          <a:p>
            <a:endParaRPr lang="ru-RU" b="1" dirty="0"/>
          </a:p>
        </p:txBody>
      </p:sp>
      <p:sp>
        <p:nvSpPr>
          <p:cNvPr id="11266" name="AutoShape 2" descr="Перспективні машини для сівби — Агробізнес сьогодн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Перспективні машини для сівби — Агробізнес сьогодн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0" name="AutoShape 6" descr="Перспективні машини для сівби — Агробізнес сьогодн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2" name="AutoShape 8" descr="Перспективні машини для сівби — Агробізнес сьогодн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4" name="AutoShape 10" descr="Агрегати для точного посіву — Агробізнес сьогодн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6" name="AutoShape 12" descr="Агрегати для точного посіву — Агробізнес сьогодн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78" name="Picture 14" descr="Посівний комплекс Junkkari M-серія | Продаж сільгосптехніки та запчастин в  Україні - Агро-Тем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3864676" cy="2571768"/>
          </a:xfrm>
          <a:prstGeom prst="rect">
            <a:avLst/>
          </a:prstGeom>
          <a:noFill/>
        </p:spPr>
      </p:pic>
      <p:pic>
        <p:nvPicPr>
          <p:cNvPr id="11280" name="Picture 16" descr="Посів кукурудзи післяstrip-till - Farm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071678"/>
            <a:ext cx="3571900" cy="2000264"/>
          </a:xfrm>
          <a:prstGeom prst="rect">
            <a:avLst/>
          </a:prstGeom>
          <a:noFill/>
        </p:spPr>
      </p:pic>
      <p:pic>
        <p:nvPicPr>
          <p:cNvPr id="11282" name="Picture 18" descr="Універсальний посівний комплекс STS Magi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4214818"/>
            <a:ext cx="3488886" cy="22145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23505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50</Words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Механізація лісогосподарських та садово-паркових робіт – це вивчення спеціалізованої техніки для підготовки грунту, посадки деревних та чагарникових рослин та догляд за ними, а також машин для збирання, підготовки  та очищення насіння. </vt:lpstr>
      <vt:lpstr>Машини для обробки та підготовки грунту</vt:lpstr>
      <vt:lpstr>Слайд 3</vt:lpstr>
      <vt:lpstr>Машини для посіву насіння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Maksim</cp:lastModifiedBy>
  <cp:revision>16</cp:revision>
  <dcterms:modified xsi:type="dcterms:W3CDTF">2020-09-07T17:43:20Z</dcterms:modified>
</cp:coreProperties>
</file>