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62" y="-38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3C0C-2CD7-40F1-A0CF-17AE116B118F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38AF-17C7-4691-AC3F-A744353240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2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3C0C-2CD7-40F1-A0CF-17AE116B118F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38AF-17C7-4691-AC3F-A744353240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958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3C0C-2CD7-40F1-A0CF-17AE116B118F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38AF-17C7-4691-AC3F-A744353240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913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3C0C-2CD7-40F1-A0CF-17AE116B118F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38AF-17C7-4691-AC3F-A744353240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521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3C0C-2CD7-40F1-A0CF-17AE116B118F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38AF-17C7-4691-AC3F-A744353240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444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3C0C-2CD7-40F1-A0CF-17AE116B118F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38AF-17C7-4691-AC3F-A744353240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282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3C0C-2CD7-40F1-A0CF-17AE116B118F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38AF-17C7-4691-AC3F-A744353240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659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3C0C-2CD7-40F1-A0CF-17AE116B118F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38AF-17C7-4691-AC3F-A744353240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74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3C0C-2CD7-40F1-A0CF-17AE116B118F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38AF-17C7-4691-AC3F-A744353240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56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3C0C-2CD7-40F1-A0CF-17AE116B118F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38AF-17C7-4691-AC3F-A744353240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085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3C0C-2CD7-40F1-A0CF-17AE116B118F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38AF-17C7-4691-AC3F-A744353240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394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33C0C-2CD7-40F1-A0CF-17AE116B118F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A38AF-17C7-4691-AC3F-A744353240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592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smtClean="0"/>
              <a:t>Фізична </a:t>
            </a:r>
            <a:r>
              <a:rPr lang="uk-UA" dirty="0" smtClean="0"/>
              <a:t>терапія</a:t>
            </a:r>
            <a:r>
              <a:rPr lang="uk-UA" dirty="0" smtClean="0"/>
              <a:t> </a:t>
            </a:r>
            <a:r>
              <a:rPr lang="uk-UA" dirty="0" smtClean="0"/>
              <a:t>при травмах </a:t>
            </a:r>
            <a:r>
              <a:rPr lang="ru-RU" dirty="0" err="1" smtClean="0"/>
              <a:t>ахіллового</a:t>
            </a:r>
            <a:r>
              <a:rPr lang="ru-RU" dirty="0" smtClean="0"/>
              <a:t> </a:t>
            </a:r>
            <a:r>
              <a:rPr lang="ru-RU" dirty="0" err="1" smtClean="0"/>
              <a:t>сухожилля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94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440093"/>
            <a:ext cx="10515600" cy="1067890"/>
          </a:xfrm>
        </p:spPr>
        <p:txBody>
          <a:bodyPr/>
          <a:lstStyle/>
          <a:p>
            <a:pPr algn="ctr"/>
            <a:r>
              <a:rPr lang="uk-UA" dirty="0" smtClean="0"/>
              <a:t>Терапевтичні вправи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54842"/>
            <a:ext cx="10515600" cy="6250674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ru-RU" dirty="0" smtClean="0"/>
              <a:t>у </a:t>
            </a:r>
            <a:r>
              <a:rPr lang="ru-RU" dirty="0" err="1" smtClean="0"/>
              <a:t>вихідному</a:t>
            </a:r>
            <a:r>
              <a:rPr lang="ru-RU" dirty="0" smtClean="0"/>
              <a:t> </a:t>
            </a:r>
            <a:r>
              <a:rPr lang="ru-RU" dirty="0" err="1" smtClean="0"/>
              <a:t>положенні</a:t>
            </a:r>
            <a:r>
              <a:rPr lang="ru-RU" dirty="0" smtClean="0"/>
              <a:t> </a:t>
            </a:r>
            <a:r>
              <a:rPr lang="ru-RU" dirty="0" err="1" smtClean="0"/>
              <a:t>лежачи</a:t>
            </a:r>
            <a:r>
              <a:rPr lang="ru-RU" dirty="0" smtClean="0"/>
              <a:t> на </a:t>
            </a:r>
            <a:r>
              <a:rPr lang="ru-RU" dirty="0" err="1" smtClean="0"/>
              <a:t>спині</a:t>
            </a:r>
            <a:r>
              <a:rPr lang="ru-RU" dirty="0" smtClean="0"/>
              <a:t> (на боку) </a:t>
            </a:r>
            <a:r>
              <a:rPr lang="ru-RU" dirty="0" err="1" smtClean="0"/>
              <a:t>виконати</a:t>
            </a:r>
            <a:r>
              <a:rPr lang="ru-RU" dirty="0" smtClean="0"/>
              <a:t> </a:t>
            </a:r>
            <a:r>
              <a:rPr lang="ru-RU" dirty="0" err="1" smtClean="0"/>
              <a:t>відведення</a:t>
            </a:r>
            <a:r>
              <a:rPr lang="ru-RU" dirty="0" smtClean="0"/>
              <a:t> та </a:t>
            </a:r>
            <a:r>
              <a:rPr lang="ru-RU" dirty="0" err="1" smtClean="0"/>
              <a:t>приведення</a:t>
            </a:r>
            <a:r>
              <a:rPr lang="ru-RU" dirty="0" smtClean="0"/>
              <a:t> </a:t>
            </a:r>
            <a:r>
              <a:rPr lang="ru-RU" dirty="0" err="1" smtClean="0"/>
              <a:t>оперованої</a:t>
            </a:r>
            <a:r>
              <a:rPr lang="ru-RU" dirty="0" smtClean="0"/>
              <a:t> </a:t>
            </a:r>
            <a:r>
              <a:rPr lang="ru-RU" dirty="0" err="1" smtClean="0"/>
              <a:t>кінцівки</a:t>
            </a:r>
            <a:r>
              <a:rPr lang="ru-RU" dirty="0" smtClean="0"/>
              <a:t>; </a:t>
            </a:r>
            <a:r>
              <a:rPr lang="ru-RU" dirty="0" err="1" smtClean="0"/>
              <a:t>можливе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з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інструктора</a:t>
            </a:r>
            <a:r>
              <a:rPr lang="ru-RU" dirty="0" smtClean="0"/>
              <a:t> для </a:t>
            </a:r>
            <a:r>
              <a:rPr lang="ru-RU" dirty="0" err="1" smtClean="0"/>
              <a:t>підтримання</a:t>
            </a:r>
            <a:r>
              <a:rPr lang="ru-RU" dirty="0" smtClean="0"/>
              <a:t> </a:t>
            </a:r>
            <a:r>
              <a:rPr lang="ru-RU" dirty="0" err="1" smtClean="0"/>
              <a:t>кінцівки</a:t>
            </a:r>
            <a:r>
              <a:rPr lang="ru-RU" dirty="0" smtClean="0"/>
              <a:t> і </a:t>
            </a:r>
            <a:r>
              <a:rPr lang="ru-RU" dirty="0" err="1" smtClean="0"/>
              <a:t>безпечності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переміщення</a:t>
            </a:r>
            <a:r>
              <a:rPr lang="ru-RU" dirty="0" smtClean="0"/>
              <a:t>. Темп </a:t>
            </a:r>
            <a:r>
              <a:rPr lang="ru-RU" dirty="0" err="1" smtClean="0"/>
              <a:t>повільний</a:t>
            </a:r>
            <a:r>
              <a:rPr lang="ru-RU" dirty="0" smtClean="0"/>
              <a:t>, </a:t>
            </a:r>
            <a:r>
              <a:rPr lang="ru-RU" dirty="0" err="1" smtClean="0"/>
              <a:t>амплітуда</a:t>
            </a:r>
            <a:r>
              <a:rPr lang="ru-RU" dirty="0" smtClean="0"/>
              <a:t> не </a:t>
            </a:r>
            <a:r>
              <a:rPr lang="ru-RU" dirty="0" err="1" smtClean="0"/>
              <a:t>повна</a:t>
            </a:r>
            <a:r>
              <a:rPr lang="ru-RU" dirty="0" smtClean="0"/>
              <a:t> і </a:t>
            </a:r>
            <a:r>
              <a:rPr lang="ru-RU" dirty="0" err="1" smtClean="0"/>
              <a:t>поступово</a:t>
            </a:r>
            <a:r>
              <a:rPr lang="ru-RU" dirty="0" smtClean="0"/>
              <a:t> </a:t>
            </a:r>
            <a:r>
              <a:rPr lang="ru-RU" dirty="0" err="1" smtClean="0"/>
              <a:t>збільшується</a:t>
            </a:r>
            <a:r>
              <a:rPr lang="ru-RU" dirty="0" smtClean="0"/>
              <a:t>; </a:t>
            </a:r>
          </a:p>
          <a:p>
            <a:pPr algn="just">
              <a:buFontTx/>
              <a:buChar char="-"/>
            </a:pPr>
            <a:r>
              <a:rPr lang="ru-RU" dirty="0" smtClean="0"/>
              <a:t> у </a:t>
            </a:r>
            <a:r>
              <a:rPr lang="ru-RU" dirty="0" err="1" smtClean="0"/>
              <a:t>вихідному</a:t>
            </a:r>
            <a:r>
              <a:rPr lang="ru-RU" dirty="0" smtClean="0"/>
              <a:t> </a:t>
            </a:r>
            <a:r>
              <a:rPr lang="ru-RU" dirty="0" err="1" smtClean="0"/>
              <a:t>положенні</a:t>
            </a:r>
            <a:r>
              <a:rPr lang="ru-RU" dirty="0" smtClean="0"/>
              <a:t> </a:t>
            </a:r>
            <a:r>
              <a:rPr lang="ru-RU" dirty="0" err="1" smtClean="0"/>
              <a:t>лежачи</a:t>
            </a:r>
            <a:r>
              <a:rPr lang="ru-RU" dirty="0" smtClean="0"/>
              <a:t> на </a:t>
            </a:r>
            <a:r>
              <a:rPr lang="ru-RU" dirty="0" err="1" smtClean="0"/>
              <a:t>спині</a:t>
            </a:r>
            <a:r>
              <a:rPr lang="ru-RU" dirty="0" smtClean="0"/>
              <a:t> завести </a:t>
            </a:r>
            <a:r>
              <a:rPr lang="ru-RU" dirty="0" err="1" smtClean="0"/>
              <a:t>оперовану</a:t>
            </a:r>
            <a:r>
              <a:rPr lang="ru-RU" dirty="0" smtClean="0"/>
              <a:t> ногу над </a:t>
            </a:r>
            <a:r>
              <a:rPr lang="ru-RU" dirty="0" err="1" smtClean="0"/>
              <a:t>випрямленою</a:t>
            </a:r>
            <a:r>
              <a:rPr lang="ru-RU" dirty="0" smtClean="0"/>
              <a:t> здоровою </a:t>
            </a:r>
            <a:r>
              <a:rPr lang="ru-RU" dirty="0" err="1" smtClean="0"/>
              <a:t>кінцівкою</a:t>
            </a:r>
            <a:r>
              <a:rPr lang="ru-RU" dirty="0" smtClean="0"/>
              <a:t>, </a:t>
            </a:r>
            <a:r>
              <a:rPr lang="ru-RU" dirty="0" err="1" smtClean="0"/>
              <a:t>переносячи</a:t>
            </a:r>
            <a:r>
              <a:rPr lang="ru-RU" dirty="0" smtClean="0"/>
              <a:t> </a:t>
            </a:r>
            <a:r>
              <a:rPr lang="ru-RU" dirty="0" err="1" smtClean="0"/>
              <a:t>п’ятку</a:t>
            </a:r>
            <a:r>
              <a:rPr lang="ru-RU" dirty="0" smtClean="0"/>
              <a:t> через </a:t>
            </a:r>
            <a:r>
              <a:rPr lang="ru-RU" dirty="0" err="1" smtClean="0"/>
              <a:t>гомілку</a:t>
            </a:r>
            <a:r>
              <a:rPr lang="ru-RU" dirty="0" smtClean="0"/>
              <a:t> </a:t>
            </a:r>
            <a:r>
              <a:rPr lang="ru-RU" dirty="0" err="1" smtClean="0"/>
              <a:t>нижньої</a:t>
            </a:r>
            <a:r>
              <a:rPr lang="ru-RU" dirty="0" smtClean="0"/>
              <a:t> ноги; </a:t>
            </a:r>
            <a:r>
              <a:rPr lang="ru-RU" dirty="0" err="1" smtClean="0"/>
              <a:t>можливе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з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інструктора</a:t>
            </a:r>
            <a:r>
              <a:rPr lang="ru-RU" dirty="0" smtClean="0"/>
              <a:t> при </a:t>
            </a:r>
            <a:r>
              <a:rPr lang="ru-RU" dirty="0" err="1" smtClean="0"/>
              <a:t>ознайомленні</a:t>
            </a:r>
            <a:r>
              <a:rPr lang="ru-RU" dirty="0" smtClean="0"/>
              <a:t> з </a:t>
            </a:r>
            <a:r>
              <a:rPr lang="ru-RU" dirty="0" err="1" smtClean="0"/>
              <a:t>вправою</a:t>
            </a:r>
            <a:r>
              <a:rPr lang="ru-RU" dirty="0" smtClean="0"/>
              <a:t> (а за </a:t>
            </a:r>
            <a:r>
              <a:rPr lang="ru-RU" dirty="0" err="1" smtClean="0"/>
              <a:t>необхідності</a:t>
            </a:r>
            <a:r>
              <a:rPr lang="ru-RU" dirty="0" smtClean="0"/>
              <a:t> й </a:t>
            </a:r>
            <a:r>
              <a:rPr lang="ru-RU" dirty="0" err="1" smtClean="0"/>
              <a:t>надалі</a:t>
            </a:r>
            <a:r>
              <a:rPr lang="ru-RU" dirty="0" smtClean="0"/>
              <a:t>) для </a:t>
            </a:r>
            <a:r>
              <a:rPr lang="ru-RU" dirty="0" err="1" smtClean="0"/>
              <a:t>безпечності</a:t>
            </a:r>
            <a:r>
              <a:rPr lang="ru-RU" dirty="0" smtClean="0"/>
              <a:t> </a:t>
            </a:r>
            <a:r>
              <a:rPr lang="ru-RU" dirty="0" err="1" smtClean="0"/>
              <a:t>переміщення</a:t>
            </a:r>
            <a:r>
              <a:rPr lang="ru-RU" dirty="0" smtClean="0"/>
              <a:t> </a:t>
            </a:r>
            <a:r>
              <a:rPr lang="ru-RU" dirty="0" err="1" smtClean="0"/>
              <a:t>кінцівки</a:t>
            </a:r>
            <a:r>
              <a:rPr lang="ru-RU" dirty="0" smtClean="0"/>
              <a:t>. Темп </a:t>
            </a:r>
            <a:r>
              <a:rPr lang="ru-RU" dirty="0" err="1" smtClean="0"/>
              <a:t>повільний</a:t>
            </a:r>
            <a:r>
              <a:rPr lang="ru-RU" dirty="0" smtClean="0"/>
              <a:t>, </a:t>
            </a:r>
            <a:r>
              <a:rPr lang="ru-RU" dirty="0" err="1" smtClean="0"/>
              <a:t>амплітуда</a:t>
            </a:r>
            <a:r>
              <a:rPr lang="ru-RU" dirty="0" smtClean="0"/>
              <a:t> не </a:t>
            </a:r>
            <a:r>
              <a:rPr lang="ru-RU" dirty="0" err="1" smtClean="0"/>
              <a:t>повна</a:t>
            </a:r>
            <a:r>
              <a:rPr lang="ru-RU" dirty="0" smtClean="0"/>
              <a:t> і </a:t>
            </a:r>
            <a:r>
              <a:rPr lang="ru-RU" dirty="0" err="1" smtClean="0"/>
              <a:t>поступово</a:t>
            </a:r>
            <a:r>
              <a:rPr lang="ru-RU" dirty="0" smtClean="0"/>
              <a:t> </a:t>
            </a:r>
            <a:r>
              <a:rPr lang="ru-RU" dirty="0" err="1" smtClean="0"/>
              <a:t>збільшується</a:t>
            </a:r>
            <a:r>
              <a:rPr lang="ru-RU" dirty="0" smtClean="0"/>
              <a:t>; </a:t>
            </a:r>
          </a:p>
          <a:p>
            <a:pPr algn="just">
              <a:buFontTx/>
              <a:buChar char="-"/>
            </a:pPr>
            <a:r>
              <a:rPr lang="ru-RU" dirty="0" smtClean="0"/>
              <a:t>- </a:t>
            </a:r>
            <a:r>
              <a:rPr lang="ru-RU" dirty="0" err="1" smtClean="0"/>
              <a:t>відведення</a:t>
            </a:r>
            <a:r>
              <a:rPr lang="ru-RU" dirty="0" smtClean="0"/>
              <a:t> </a:t>
            </a:r>
            <a:r>
              <a:rPr lang="ru-RU" dirty="0" err="1" smtClean="0"/>
              <a:t>нижньої</a:t>
            </a:r>
            <a:r>
              <a:rPr lang="ru-RU" dirty="0" smtClean="0"/>
              <a:t> </a:t>
            </a:r>
            <a:r>
              <a:rPr lang="ru-RU" dirty="0" err="1" smtClean="0"/>
              <a:t>кінцівки</a:t>
            </a:r>
            <a:r>
              <a:rPr lang="ru-RU" dirty="0" smtClean="0"/>
              <a:t> з </a:t>
            </a:r>
            <a:r>
              <a:rPr lang="ru-RU" dirty="0" err="1" smtClean="0"/>
              <a:t>наступним</a:t>
            </a:r>
            <a:r>
              <a:rPr lang="ru-RU" dirty="0" smtClean="0"/>
              <a:t> </a:t>
            </a:r>
            <a:r>
              <a:rPr lang="ru-RU" dirty="0" err="1" smtClean="0"/>
              <a:t>приведенням</a:t>
            </a:r>
            <a:r>
              <a:rPr lang="ru-RU" dirty="0" smtClean="0"/>
              <a:t>, стоячи здоровою </a:t>
            </a:r>
            <a:r>
              <a:rPr lang="ru-RU" dirty="0" err="1" smtClean="0"/>
              <a:t>кінцівкою</a:t>
            </a:r>
            <a:r>
              <a:rPr lang="ru-RU" dirty="0" smtClean="0"/>
              <a:t> на </a:t>
            </a:r>
            <a:r>
              <a:rPr lang="ru-RU" dirty="0" err="1" smtClean="0"/>
              <a:t>підлозі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невеликому твердому </a:t>
            </a:r>
            <a:r>
              <a:rPr lang="ru-RU" dirty="0" err="1" smtClean="0"/>
              <a:t>підвищенні</a:t>
            </a:r>
            <a:r>
              <a:rPr lang="ru-RU" dirty="0" smtClean="0"/>
              <a:t>, </a:t>
            </a:r>
            <a:r>
              <a:rPr lang="ru-RU" dirty="0" err="1" smtClean="0"/>
              <a:t>тримаючись</a:t>
            </a:r>
            <a:r>
              <a:rPr lang="ru-RU" dirty="0" smtClean="0"/>
              <a:t> руками за опору. Темп </a:t>
            </a:r>
            <a:r>
              <a:rPr lang="ru-RU" dirty="0" err="1" smtClean="0"/>
              <a:t>повільний</a:t>
            </a:r>
            <a:r>
              <a:rPr lang="ru-RU" dirty="0" smtClean="0"/>
              <a:t>, </a:t>
            </a:r>
            <a:r>
              <a:rPr lang="ru-RU" dirty="0" err="1" smtClean="0"/>
              <a:t>амплітуда</a:t>
            </a:r>
            <a:r>
              <a:rPr lang="ru-RU" dirty="0" smtClean="0"/>
              <a:t> не </a:t>
            </a:r>
            <a:r>
              <a:rPr lang="ru-RU" dirty="0" err="1" smtClean="0"/>
              <a:t>повна</a:t>
            </a:r>
            <a:r>
              <a:rPr lang="ru-RU" dirty="0" smtClean="0"/>
              <a:t> для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безпечності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4653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4677" y="-467388"/>
            <a:ext cx="10515600" cy="132556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58175"/>
            <a:ext cx="10515600" cy="5318788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ru-RU" dirty="0" err="1" smtClean="0"/>
              <a:t>згинання</a:t>
            </a:r>
            <a:r>
              <a:rPr lang="ru-RU" dirty="0" smtClean="0"/>
              <a:t> та </a:t>
            </a:r>
            <a:r>
              <a:rPr lang="ru-RU" dirty="0" err="1" smtClean="0"/>
              <a:t>розгинання</a:t>
            </a:r>
            <a:r>
              <a:rPr lang="ru-RU" dirty="0" smtClean="0"/>
              <a:t> у </a:t>
            </a:r>
            <a:r>
              <a:rPr lang="ru-RU" dirty="0" err="1" smtClean="0"/>
              <a:t>кульшовому</a:t>
            </a:r>
            <a:r>
              <a:rPr lang="ru-RU" dirty="0" smtClean="0"/>
              <a:t> </a:t>
            </a:r>
            <a:r>
              <a:rPr lang="ru-RU" dirty="0" err="1" smtClean="0"/>
              <a:t>суглобі</a:t>
            </a:r>
            <a:r>
              <a:rPr lang="ru-RU" dirty="0" smtClean="0"/>
              <a:t>, стоячи здоровою </a:t>
            </a:r>
            <a:r>
              <a:rPr lang="ru-RU" dirty="0" err="1" smtClean="0"/>
              <a:t>кінцівкою</a:t>
            </a:r>
            <a:r>
              <a:rPr lang="ru-RU" dirty="0" smtClean="0"/>
              <a:t> на невеликому твердому </a:t>
            </a:r>
            <a:r>
              <a:rPr lang="ru-RU" dirty="0" err="1" smtClean="0"/>
              <a:t>підвищенні</a:t>
            </a:r>
            <a:r>
              <a:rPr lang="ru-RU" dirty="0" smtClean="0"/>
              <a:t> (</a:t>
            </a:r>
            <a:r>
              <a:rPr lang="ru-RU" dirty="0" err="1" smtClean="0"/>
              <a:t>підставка</a:t>
            </a:r>
            <a:r>
              <a:rPr lang="ru-RU" dirty="0" smtClean="0"/>
              <a:t>, степ платформа) </a:t>
            </a:r>
            <a:r>
              <a:rPr lang="ru-RU" dirty="0" err="1" smtClean="0"/>
              <a:t>оперованим</a:t>
            </a:r>
            <a:r>
              <a:rPr lang="ru-RU" dirty="0" smtClean="0"/>
              <a:t> боком до опори, </a:t>
            </a:r>
            <a:r>
              <a:rPr lang="ru-RU" dirty="0" err="1" smtClean="0"/>
              <a:t>тримаючись</a:t>
            </a:r>
            <a:r>
              <a:rPr lang="ru-RU" dirty="0" smtClean="0"/>
              <a:t> рукою за опору. </a:t>
            </a:r>
            <a:r>
              <a:rPr lang="ru-RU" dirty="0" err="1" smtClean="0"/>
              <a:t>Можливе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стоячи з </a:t>
            </a:r>
            <a:r>
              <a:rPr lang="ru-RU" dirty="0" err="1" smtClean="0"/>
              <a:t>милицями</a:t>
            </a:r>
            <a:r>
              <a:rPr lang="ru-RU" dirty="0" smtClean="0"/>
              <a:t> </a:t>
            </a:r>
            <a:r>
              <a:rPr lang="ru-RU" dirty="0" err="1" smtClean="0"/>
              <a:t>попереду</a:t>
            </a:r>
            <a:r>
              <a:rPr lang="ru-RU" dirty="0" smtClean="0"/>
              <a:t> і переносом на них </a:t>
            </a:r>
            <a:r>
              <a:rPr lang="ru-RU" dirty="0" err="1" smtClean="0"/>
              <a:t>частини</a:t>
            </a:r>
            <a:r>
              <a:rPr lang="ru-RU" dirty="0" smtClean="0"/>
              <a:t> ваги. Темп </a:t>
            </a:r>
            <a:r>
              <a:rPr lang="ru-RU" dirty="0" err="1" smtClean="0"/>
              <a:t>повільний</a:t>
            </a:r>
            <a:r>
              <a:rPr lang="ru-RU" dirty="0" smtClean="0"/>
              <a:t>, </a:t>
            </a:r>
            <a:r>
              <a:rPr lang="ru-RU" dirty="0" err="1" smtClean="0"/>
              <a:t>амплітуда</a:t>
            </a:r>
            <a:r>
              <a:rPr lang="ru-RU" dirty="0" smtClean="0"/>
              <a:t> не </a:t>
            </a:r>
            <a:r>
              <a:rPr lang="ru-RU" dirty="0" err="1" smtClean="0"/>
              <a:t>повна</a:t>
            </a:r>
            <a:r>
              <a:rPr lang="ru-RU" dirty="0" smtClean="0"/>
              <a:t> для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безпечності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; </a:t>
            </a:r>
          </a:p>
          <a:p>
            <a:pPr algn="just">
              <a:buFontTx/>
              <a:buChar char="-"/>
            </a:pPr>
            <a:r>
              <a:rPr lang="ru-RU" dirty="0" smtClean="0"/>
              <a:t>- у </a:t>
            </a:r>
            <a:r>
              <a:rPr lang="ru-RU" dirty="0" err="1" smtClean="0"/>
              <a:t>вихідному</a:t>
            </a:r>
            <a:r>
              <a:rPr lang="ru-RU" dirty="0" smtClean="0"/>
              <a:t> </a:t>
            </a:r>
            <a:r>
              <a:rPr lang="ru-RU" dirty="0" err="1" smtClean="0"/>
              <a:t>положенні</a:t>
            </a:r>
            <a:r>
              <a:rPr lang="ru-RU" dirty="0" smtClean="0"/>
              <a:t> стоячи здоровою </a:t>
            </a:r>
            <a:r>
              <a:rPr lang="ru-RU" dirty="0" err="1" smtClean="0"/>
              <a:t>кінцівкою</a:t>
            </a:r>
            <a:r>
              <a:rPr lang="ru-RU" dirty="0" smtClean="0"/>
              <a:t> на </a:t>
            </a:r>
            <a:r>
              <a:rPr lang="ru-RU" dirty="0" err="1" smtClean="0"/>
              <a:t>підлозі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невеликому твердому </a:t>
            </a:r>
            <a:r>
              <a:rPr lang="ru-RU" dirty="0" err="1" smtClean="0"/>
              <a:t>підвищенні</a:t>
            </a:r>
            <a:r>
              <a:rPr lang="ru-RU" dirty="0" smtClean="0"/>
              <a:t>, </a:t>
            </a:r>
            <a:r>
              <a:rPr lang="ru-RU" dirty="0" err="1" smtClean="0"/>
              <a:t>тримаючись</a:t>
            </a:r>
            <a:r>
              <a:rPr lang="ru-RU" dirty="0" smtClean="0"/>
              <a:t> </a:t>
            </a:r>
            <a:r>
              <a:rPr lang="ru-RU" dirty="0" err="1" smtClean="0"/>
              <a:t>обома</a:t>
            </a:r>
            <a:r>
              <a:rPr lang="ru-RU" dirty="0" smtClean="0"/>
              <a:t> руками за опору, </a:t>
            </a:r>
            <a:r>
              <a:rPr lang="ru-RU" dirty="0" err="1" smtClean="0"/>
              <a:t>виконати</a:t>
            </a:r>
            <a:r>
              <a:rPr lang="ru-RU" dirty="0" smtClean="0"/>
              <a:t> </a:t>
            </a:r>
            <a:r>
              <a:rPr lang="ru-RU" dirty="0" err="1" smtClean="0"/>
              <a:t>відведення</a:t>
            </a:r>
            <a:r>
              <a:rPr lang="ru-RU" dirty="0" smtClean="0"/>
              <a:t> і </a:t>
            </a:r>
            <a:r>
              <a:rPr lang="ru-RU" dirty="0" err="1" smtClean="0"/>
              <a:t>приведення</a:t>
            </a:r>
            <a:r>
              <a:rPr lang="ru-RU" dirty="0" smtClean="0"/>
              <a:t> </a:t>
            </a:r>
            <a:r>
              <a:rPr lang="ru-RU" dirty="0" err="1" smtClean="0"/>
              <a:t>нижньої</a:t>
            </a:r>
            <a:r>
              <a:rPr lang="ru-RU" dirty="0" smtClean="0"/>
              <a:t> </a:t>
            </a:r>
            <a:r>
              <a:rPr lang="ru-RU" dirty="0" err="1" smtClean="0"/>
              <a:t>кінцівки</a:t>
            </a:r>
            <a:r>
              <a:rPr lang="ru-RU" dirty="0" smtClean="0"/>
              <a:t>, з </a:t>
            </a:r>
            <a:r>
              <a:rPr lang="ru-RU" dirty="0" err="1" smtClean="0"/>
              <a:t>наступним</a:t>
            </a:r>
            <a:r>
              <a:rPr lang="ru-RU" dirty="0" smtClean="0"/>
              <a:t> </a:t>
            </a:r>
            <a:r>
              <a:rPr lang="ru-RU" dirty="0" err="1" smtClean="0"/>
              <a:t>розгинанням</a:t>
            </a:r>
            <a:r>
              <a:rPr lang="ru-RU" dirty="0" smtClean="0"/>
              <a:t> та </a:t>
            </a:r>
            <a:r>
              <a:rPr lang="ru-RU" dirty="0" err="1" smtClean="0"/>
              <a:t>поверненням</a:t>
            </a:r>
            <a:r>
              <a:rPr lang="ru-RU" dirty="0" smtClean="0"/>
              <a:t> у </a:t>
            </a:r>
            <a:r>
              <a:rPr lang="ru-RU" dirty="0" err="1" smtClean="0"/>
              <a:t>вихідне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. Темп </a:t>
            </a:r>
            <a:r>
              <a:rPr lang="ru-RU" dirty="0" err="1" smtClean="0"/>
              <a:t>повільний</a:t>
            </a:r>
            <a:r>
              <a:rPr lang="ru-RU" dirty="0" smtClean="0"/>
              <a:t>, </a:t>
            </a:r>
            <a:r>
              <a:rPr lang="ru-RU" dirty="0" err="1" smtClean="0"/>
              <a:t>амплітуда</a:t>
            </a:r>
            <a:r>
              <a:rPr lang="ru-RU" dirty="0" smtClean="0"/>
              <a:t> не </a:t>
            </a:r>
            <a:r>
              <a:rPr lang="ru-RU" dirty="0" err="1" smtClean="0"/>
              <a:t>повна</a:t>
            </a:r>
            <a:r>
              <a:rPr lang="ru-RU" dirty="0" smtClean="0"/>
              <a:t> для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безпечності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0460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400" dirty="0" err="1"/>
              <a:t>Після</a:t>
            </a:r>
            <a:r>
              <a:rPr lang="ru-RU" sz="2400" dirty="0"/>
              <a:t> </a:t>
            </a:r>
            <a:r>
              <a:rPr lang="ru-RU" sz="2400" dirty="0" err="1"/>
              <a:t>зняття</a:t>
            </a:r>
            <a:r>
              <a:rPr lang="ru-RU" sz="2400" dirty="0"/>
              <a:t> </a:t>
            </a:r>
            <a:r>
              <a:rPr lang="ru-RU" sz="2400" dirty="0" err="1"/>
              <a:t>частини</a:t>
            </a:r>
            <a:r>
              <a:rPr lang="ru-RU" sz="2400" dirty="0"/>
              <a:t> </a:t>
            </a:r>
            <a:r>
              <a:rPr lang="ru-RU" sz="2400" dirty="0" err="1"/>
              <a:t>гіпсової</a:t>
            </a:r>
            <a:r>
              <a:rPr lang="ru-RU" sz="2400" dirty="0"/>
              <a:t> </a:t>
            </a:r>
            <a:r>
              <a:rPr lang="ru-RU" sz="2400" dirty="0" err="1"/>
              <a:t>лонгети</a:t>
            </a:r>
            <a:r>
              <a:rPr lang="ru-RU" sz="2400" dirty="0"/>
              <a:t> та </a:t>
            </a:r>
            <a:r>
              <a:rPr lang="ru-RU" sz="2400" dirty="0" err="1"/>
              <a:t>мобілізації</a:t>
            </a:r>
            <a:r>
              <a:rPr lang="ru-RU" sz="2400" dirty="0"/>
              <a:t> </a:t>
            </a:r>
            <a:r>
              <a:rPr lang="ru-RU" sz="2400" dirty="0" err="1"/>
              <a:t>колінного</a:t>
            </a:r>
            <a:r>
              <a:rPr lang="ru-RU" sz="2400" dirty="0"/>
              <a:t> </a:t>
            </a:r>
            <a:r>
              <a:rPr lang="ru-RU" sz="2400" dirty="0" err="1"/>
              <a:t>суглоба</a:t>
            </a:r>
            <a:r>
              <a:rPr lang="ru-RU" sz="2400" dirty="0"/>
              <a:t> до комплексу </a:t>
            </a:r>
            <a:r>
              <a:rPr lang="ru-RU" sz="2400" dirty="0" err="1" smtClean="0"/>
              <a:t>терапевтичних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вправ</a:t>
            </a:r>
            <a:r>
              <a:rPr lang="ru-RU" sz="2400" dirty="0" smtClean="0"/>
              <a:t> </a:t>
            </a:r>
            <a:r>
              <a:rPr lang="ru-RU" sz="2400" dirty="0" err="1" smtClean="0"/>
              <a:t>вводяться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загальнорозвиваючі</a:t>
            </a:r>
            <a:r>
              <a:rPr lang="ru-RU" sz="2400" dirty="0" smtClean="0"/>
              <a:t> </a:t>
            </a:r>
            <a:r>
              <a:rPr lang="ru-RU" sz="2400" dirty="0" err="1"/>
              <a:t>вправи</a:t>
            </a:r>
            <a:r>
              <a:rPr lang="ru-RU" sz="2400" dirty="0"/>
              <a:t> для </a:t>
            </a:r>
            <a:r>
              <a:rPr lang="ru-RU" sz="2400" dirty="0" err="1"/>
              <a:t>підтримання</a:t>
            </a:r>
            <a:r>
              <a:rPr lang="ru-RU" sz="2400" dirty="0"/>
              <a:t> </a:t>
            </a:r>
            <a:r>
              <a:rPr lang="ru-RU" sz="2400" dirty="0" err="1"/>
              <a:t>об’єму</a:t>
            </a:r>
            <a:r>
              <a:rPr lang="ru-RU" sz="2400" dirty="0"/>
              <a:t> </a:t>
            </a:r>
            <a:r>
              <a:rPr lang="ru-RU" sz="2400" dirty="0" err="1"/>
              <a:t>рухової</a:t>
            </a:r>
            <a:r>
              <a:rPr lang="ru-RU" sz="2400" dirty="0"/>
              <a:t> </a:t>
            </a:r>
            <a:r>
              <a:rPr lang="ru-RU" sz="2400" dirty="0" err="1"/>
              <a:t>активності</a:t>
            </a:r>
            <a:r>
              <a:rPr lang="ru-RU" sz="2400" dirty="0"/>
              <a:t> та </a:t>
            </a:r>
            <a:r>
              <a:rPr lang="ru-RU" sz="2400" dirty="0" err="1"/>
              <a:t>працездатності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FontTx/>
              <a:buChar char="-"/>
            </a:pPr>
            <a:r>
              <a:rPr lang="ru-RU" dirty="0" err="1" smtClean="0"/>
              <a:t>розгинання</a:t>
            </a:r>
            <a:r>
              <a:rPr lang="ru-RU" dirty="0" smtClean="0"/>
              <a:t> </a:t>
            </a:r>
            <a:r>
              <a:rPr lang="ru-RU" dirty="0"/>
              <a:t>ноги у </a:t>
            </a:r>
            <a:r>
              <a:rPr lang="ru-RU" dirty="0" err="1"/>
              <a:t>колінному</a:t>
            </a:r>
            <a:r>
              <a:rPr lang="ru-RU" dirty="0"/>
              <a:t> </a:t>
            </a:r>
            <a:r>
              <a:rPr lang="ru-RU" dirty="0" err="1"/>
              <a:t>суглобі</a:t>
            </a:r>
            <a:r>
              <a:rPr lang="ru-RU" dirty="0"/>
              <a:t>, </a:t>
            </a:r>
            <a:r>
              <a:rPr lang="ru-RU" dirty="0" err="1"/>
              <a:t>лежачи</a:t>
            </a:r>
            <a:r>
              <a:rPr lang="ru-RU" dirty="0"/>
              <a:t> на </a:t>
            </a:r>
            <a:r>
              <a:rPr lang="ru-RU" dirty="0" err="1"/>
              <a:t>животі</a:t>
            </a:r>
            <a:r>
              <a:rPr lang="ru-RU" dirty="0"/>
              <a:t>. Темп </a:t>
            </a:r>
            <a:r>
              <a:rPr lang="ru-RU" dirty="0" err="1"/>
              <a:t>повільний</a:t>
            </a:r>
            <a:r>
              <a:rPr lang="ru-RU" dirty="0"/>
              <a:t> та </a:t>
            </a:r>
            <a:r>
              <a:rPr lang="ru-RU" dirty="0" err="1"/>
              <a:t>середній</a:t>
            </a:r>
            <a:r>
              <a:rPr lang="ru-RU" dirty="0"/>
              <a:t>, </a:t>
            </a:r>
            <a:r>
              <a:rPr lang="ru-RU" dirty="0" err="1"/>
              <a:t>амплітуда</a:t>
            </a:r>
            <a:r>
              <a:rPr lang="ru-RU" dirty="0"/>
              <a:t>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збільшується</a:t>
            </a:r>
            <a:r>
              <a:rPr lang="ru-RU" dirty="0"/>
              <a:t> з </a:t>
            </a:r>
            <a:r>
              <a:rPr lang="ru-RU" dirty="0" err="1"/>
              <a:t>кожним</a:t>
            </a:r>
            <a:r>
              <a:rPr lang="ru-RU" dirty="0"/>
              <a:t> </a:t>
            </a:r>
            <a:r>
              <a:rPr lang="ru-RU" dirty="0" err="1"/>
              <a:t>повторенням</a:t>
            </a:r>
            <a:r>
              <a:rPr lang="ru-RU" dirty="0"/>
              <a:t>. </a:t>
            </a:r>
            <a:r>
              <a:rPr lang="ru-RU" dirty="0" err="1"/>
              <a:t>Вправа</a:t>
            </a:r>
            <a:r>
              <a:rPr lang="ru-RU" dirty="0"/>
              <a:t>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амплітуди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у </a:t>
            </a:r>
            <a:r>
              <a:rPr lang="ru-RU" dirty="0" err="1"/>
              <a:t>колінному</a:t>
            </a:r>
            <a:r>
              <a:rPr lang="ru-RU" dirty="0"/>
              <a:t> </a:t>
            </a:r>
            <a:r>
              <a:rPr lang="ru-RU" dirty="0" err="1"/>
              <a:t>суглобі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іммобілізації</a:t>
            </a:r>
            <a:r>
              <a:rPr lang="ru-RU" dirty="0"/>
              <a:t>. Для того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концентричним</a:t>
            </a:r>
            <a:r>
              <a:rPr lang="ru-RU" dirty="0"/>
              <a:t> (</a:t>
            </a:r>
            <a:r>
              <a:rPr lang="ru-RU" dirty="0" err="1"/>
              <a:t>розгиначі</a:t>
            </a:r>
            <a:r>
              <a:rPr lang="ru-RU" dirty="0"/>
              <a:t> </a:t>
            </a:r>
            <a:r>
              <a:rPr lang="ru-RU" dirty="0" err="1"/>
              <a:t>гомілки</a:t>
            </a:r>
            <a:r>
              <a:rPr lang="ru-RU" dirty="0"/>
              <a:t>) </a:t>
            </a:r>
            <a:r>
              <a:rPr lang="ru-RU" dirty="0" err="1"/>
              <a:t>виконується</a:t>
            </a:r>
            <a:r>
              <a:rPr lang="ru-RU" dirty="0"/>
              <a:t> невеликий супротив на </a:t>
            </a:r>
            <a:r>
              <a:rPr lang="ru-RU" dirty="0" err="1"/>
              <a:t>нижньою</a:t>
            </a:r>
            <a:r>
              <a:rPr lang="ru-RU" dirty="0"/>
              <a:t> </a:t>
            </a:r>
            <a:r>
              <a:rPr lang="ru-RU" dirty="0" err="1"/>
              <a:t>третину</a:t>
            </a:r>
            <a:r>
              <a:rPr lang="ru-RU" dirty="0"/>
              <a:t> </a:t>
            </a:r>
            <a:r>
              <a:rPr lang="ru-RU" dirty="0" err="1"/>
              <a:t>гомілки</a:t>
            </a:r>
            <a:r>
              <a:rPr lang="ru-RU" dirty="0" smtClean="0"/>
              <a:t>;</a:t>
            </a:r>
          </a:p>
          <a:p>
            <a:pPr algn="just">
              <a:buFontTx/>
              <a:buChar char="-"/>
            </a:pPr>
            <a:r>
              <a:rPr lang="ru-RU" dirty="0" smtClean="0"/>
              <a:t> у </a:t>
            </a:r>
            <a:r>
              <a:rPr lang="ru-RU" dirty="0" err="1"/>
              <a:t>положенні</a:t>
            </a:r>
            <a:r>
              <a:rPr lang="ru-RU" dirty="0"/>
              <a:t> </a:t>
            </a:r>
            <a:r>
              <a:rPr lang="ru-RU" dirty="0" err="1"/>
              <a:t>лежачи</a:t>
            </a:r>
            <a:r>
              <a:rPr lang="ru-RU" dirty="0"/>
              <a:t> на </a:t>
            </a:r>
            <a:r>
              <a:rPr lang="ru-RU" dirty="0" err="1"/>
              <a:t>животі</a:t>
            </a:r>
            <a:r>
              <a:rPr lang="ru-RU" dirty="0"/>
              <a:t>, </a:t>
            </a:r>
            <a:r>
              <a:rPr lang="ru-RU" dirty="0" err="1"/>
              <a:t>коліна</a:t>
            </a:r>
            <a:r>
              <a:rPr lang="ru-RU" dirty="0"/>
              <a:t> </a:t>
            </a:r>
            <a:r>
              <a:rPr lang="ru-RU" dirty="0" err="1"/>
              <a:t>зігнуті</a:t>
            </a:r>
            <a:r>
              <a:rPr lang="ru-RU" dirty="0"/>
              <a:t> (</a:t>
            </a:r>
            <a:r>
              <a:rPr lang="ru-RU" dirty="0" err="1"/>
              <a:t>перпендикулярні</a:t>
            </a:r>
            <a:r>
              <a:rPr lang="ru-RU" dirty="0"/>
              <a:t> до </a:t>
            </a:r>
            <a:r>
              <a:rPr lang="ru-RU" dirty="0" err="1"/>
              <a:t>підлоги</a:t>
            </a:r>
            <a:r>
              <a:rPr lang="ru-RU" dirty="0"/>
              <a:t>),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розгинання</a:t>
            </a:r>
            <a:r>
              <a:rPr lang="ru-RU" dirty="0"/>
              <a:t> </a:t>
            </a:r>
            <a:r>
              <a:rPr lang="ru-RU" dirty="0" err="1"/>
              <a:t>кульшового</a:t>
            </a:r>
            <a:r>
              <a:rPr lang="ru-RU" dirty="0"/>
              <a:t> </a:t>
            </a:r>
            <a:r>
              <a:rPr lang="ru-RU" dirty="0" err="1"/>
              <a:t>суглобу</a:t>
            </a:r>
            <a:r>
              <a:rPr lang="ru-RU" dirty="0"/>
              <a:t> </a:t>
            </a:r>
            <a:r>
              <a:rPr lang="ru-RU" dirty="0" err="1"/>
              <a:t>відриваючи</a:t>
            </a:r>
            <a:r>
              <a:rPr lang="ru-RU" dirty="0"/>
              <a:t> </a:t>
            </a:r>
            <a:r>
              <a:rPr lang="ru-RU" dirty="0" err="1"/>
              <a:t>коліна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ліжка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мату. </a:t>
            </a:r>
            <a:r>
              <a:rPr lang="ru-RU" dirty="0" err="1"/>
              <a:t>Вправа</a:t>
            </a:r>
            <a:r>
              <a:rPr lang="ru-RU" dirty="0"/>
              <a:t> </a:t>
            </a:r>
            <a:r>
              <a:rPr lang="ru-RU" dirty="0" err="1"/>
              <a:t>виконується</a:t>
            </a:r>
            <a:r>
              <a:rPr lang="ru-RU" dirty="0"/>
              <a:t> </a:t>
            </a:r>
            <a:r>
              <a:rPr lang="ru-RU" dirty="0" err="1"/>
              <a:t>почергово</a:t>
            </a:r>
            <a:r>
              <a:rPr lang="ru-RU" dirty="0"/>
              <a:t>, темп </a:t>
            </a:r>
            <a:r>
              <a:rPr lang="ru-RU" dirty="0" err="1"/>
              <a:t>повільний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середній</a:t>
            </a:r>
            <a:r>
              <a:rPr lang="ru-RU" dirty="0"/>
              <a:t>, </a:t>
            </a:r>
            <a:r>
              <a:rPr lang="ru-RU" dirty="0" err="1"/>
              <a:t>амплітуда</a:t>
            </a:r>
            <a:r>
              <a:rPr lang="ru-RU" dirty="0"/>
              <a:t> </a:t>
            </a:r>
            <a:r>
              <a:rPr lang="ru-RU" dirty="0" err="1"/>
              <a:t>неповна</a:t>
            </a:r>
            <a:r>
              <a:rPr lang="ru-RU" dirty="0" smtClean="0"/>
              <a:t>;</a:t>
            </a:r>
          </a:p>
          <a:p>
            <a:pPr algn="just">
              <a:buFontTx/>
              <a:buChar char="-"/>
            </a:pPr>
            <a:r>
              <a:rPr lang="ru-RU" dirty="0" smtClean="0"/>
              <a:t>у </a:t>
            </a:r>
            <a:r>
              <a:rPr lang="ru-RU" dirty="0" err="1"/>
              <a:t>вихідному</a:t>
            </a:r>
            <a:r>
              <a:rPr lang="ru-RU" dirty="0"/>
              <a:t> </a:t>
            </a:r>
            <a:r>
              <a:rPr lang="ru-RU" dirty="0" err="1"/>
              <a:t>положенні</a:t>
            </a:r>
            <a:r>
              <a:rPr lang="ru-RU" dirty="0"/>
              <a:t> </a:t>
            </a:r>
            <a:r>
              <a:rPr lang="ru-RU" dirty="0" err="1"/>
              <a:t>лежачи</a:t>
            </a:r>
            <a:r>
              <a:rPr lang="ru-RU" dirty="0"/>
              <a:t> на </a:t>
            </a:r>
            <a:r>
              <a:rPr lang="ru-RU" dirty="0" err="1"/>
              <a:t>животі</a:t>
            </a:r>
            <a:r>
              <a:rPr lang="ru-RU" dirty="0"/>
              <a:t>, </a:t>
            </a:r>
            <a:r>
              <a:rPr lang="ru-RU" dirty="0" err="1"/>
              <a:t>коліна</a:t>
            </a:r>
            <a:r>
              <a:rPr lang="ru-RU" dirty="0"/>
              <a:t> </a:t>
            </a:r>
            <a:r>
              <a:rPr lang="ru-RU" dirty="0" err="1"/>
              <a:t>зігнуті</a:t>
            </a:r>
            <a:r>
              <a:rPr lang="ru-RU" dirty="0"/>
              <a:t> (</a:t>
            </a:r>
            <a:r>
              <a:rPr lang="ru-RU" dirty="0" err="1"/>
              <a:t>перпендикулярні</a:t>
            </a:r>
            <a:r>
              <a:rPr lang="ru-RU" dirty="0"/>
              <a:t> до </a:t>
            </a:r>
            <a:r>
              <a:rPr lang="ru-RU" dirty="0" err="1"/>
              <a:t>підлоги</a:t>
            </a:r>
            <a:r>
              <a:rPr lang="ru-RU" dirty="0"/>
              <a:t>),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розгинання</a:t>
            </a:r>
            <a:r>
              <a:rPr lang="ru-RU" dirty="0"/>
              <a:t> </a:t>
            </a:r>
            <a:r>
              <a:rPr lang="ru-RU" dirty="0" err="1"/>
              <a:t>кульшового</a:t>
            </a:r>
            <a:r>
              <a:rPr lang="ru-RU" dirty="0"/>
              <a:t> </a:t>
            </a:r>
            <a:r>
              <a:rPr lang="ru-RU" dirty="0" err="1"/>
              <a:t>суглобу</a:t>
            </a:r>
            <a:r>
              <a:rPr lang="ru-RU" dirty="0"/>
              <a:t>, </a:t>
            </a:r>
            <a:r>
              <a:rPr lang="ru-RU" dirty="0" err="1"/>
              <a:t>відриваючи</a:t>
            </a:r>
            <a:r>
              <a:rPr lang="ru-RU" dirty="0"/>
              <a:t> </a:t>
            </a:r>
            <a:r>
              <a:rPr lang="ru-RU" dirty="0" err="1"/>
              <a:t>коліна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підлоги</a:t>
            </a:r>
            <a:r>
              <a:rPr lang="ru-RU" dirty="0"/>
              <a:t>, з </a:t>
            </a:r>
            <a:r>
              <a:rPr lang="ru-RU" dirty="0" err="1"/>
              <a:t>наступним</a:t>
            </a:r>
            <a:r>
              <a:rPr lang="ru-RU" dirty="0"/>
              <a:t> </a:t>
            </a:r>
            <a:r>
              <a:rPr lang="ru-RU" dirty="0" err="1"/>
              <a:t>відведенням</a:t>
            </a:r>
            <a:r>
              <a:rPr lang="ru-RU" dirty="0"/>
              <a:t> стегна в сторону,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кінцівка</a:t>
            </a:r>
            <a:r>
              <a:rPr lang="ru-RU" dirty="0"/>
              <a:t> </a:t>
            </a:r>
            <a:r>
              <a:rPr lang="ru-RU" dirty="0" err="1"/>
              <a:t>повертається</a:t>
            </a:r>
            <a:r>
              <a:rPr lang="ru-RU" dirty="0"/>
              <a:t> у </a:t>
            </a:r>
            <a:r>
              <a:rPr lang="ru-RU" dirty="0" err="1"/>
              <a:t>вихідне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зворотнім</a:t>
            </a:r>
            <a:r>
              <a:rPr lang="ru-RU" dirty="0"/>
              <a:t> </a:t>
            </a:r>
            <a:r>
              <a:rPr lang="ru-RU" dirty="0" err="1"/>
              <a:t>рухом</a:t>
            </a:r>
            <a:r>
              <a:rPr lang="ru-RU" dirty="0"/>
              <a:t>. </a:t>
            </a:r>
            <a:r>
              <a:rPr lang="ru-RU" dirty="0" err="1"/>
              <a:t>Вправа</a:t>
            </a:r>
            <a:r>
              <a:rPr lang="ru-RU" dirty="0"/>
              <a:t> </a:t>
            </a:r>
            <a:r>
              <a:rPr lang="ru-RU" dirty="0" err="1"/>
              <a:t>виконується</a:t>
            </a:r>
            <a:r>
              <a:rPr lang="ru-RU" dirty="0"/>
              <a:t> </a:t>
            </a:r>
            <a:r>
              <a:rPr lang="ru-RU" dirty="0" err="1"/>
              <a:t>почергово</a:t>
            </a:r>
            <a:r>
              <a:rPr lang="ru-RU" dirty="0"/>
              <a:t>, темп </a:t>
            </a:r>
            <a:r>
              <a:rPr lang="ru-RU" dirty="0" err="1"/>
              <a:t>повільний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середній</a:t>
            </a:r>
            <a:r>
              <a:rPr lang="ru-RU" dirty="0"/>
              <a:t>, </a:t>
            </a:r>
            <a:r>
              <a:rPr lang="ru-RU" dirty="0" err="1"/>
              <a:t>амплітуда</a:t>
            </a:r>
            <a:r>
              <a:rPr lang="ru-RU" dirty="0"/>
              <a:t> </a:t>
            </a:r>
            <a:r>
              <a:rPr lang="ru-RU" dirty="0" err="1"/>
              <a:t>спочатку</a:t>
            </a:r>
            <a:r>
              <a:rPr lang="ru-RU" dirty="0"/>
              <a:t> не </a:t>
            </a:r>
            <a:r>
              <a:rPr lang="ru-RU" dirty="0" err="1"/>
              <a:t>повна</a:t>
            </a:r>
            <a:r>
              <a:rPr lang="ru-RU" dirty="0"/>
              <a:t> і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збільшується</a:t>
            </a:r>
            <a:r>
              <a:rPr lang="ru-RU" dirty="0"/>
              <a:t> з </a:t>
            </a:r>
            <a:r>
              <a:rPr lang="ru-RU" dirty="0" err="1"/>
              <a:t>освоєнням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701655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6948" y="329334"/>
            <a:ext cx="10515600" cy="617834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dirty="0" err="1" smtClean="0"/>
              <a:t>підтягування</a:t>
            </a:r>
            <a:r>
              <a:rPr lang="ru-RU" dirty="0" smtClean="0"/>
              <a:t> </a:t>
            </a:r>
            <a:r>
              <a:rPr lang="ru-RU" dirty="0" err="1"/>
              <a:t>коліна</a:t>
            </a:r>
            <a:r>
              <a:rPr lang="ru-RU" dirty="0"/>
              <a:t> до грудей, </a:t>
            </a:r>
            <a:r>
              <a:rPr lang="ru-RU" dirty="0" err="1"/>
              <a:t>лежачи</a:t>
            </a:r>
            <a:r>
              <a:rPr lang="ru-RU" dirty="0"/>
              <a:t> на </a:t>
            </a:r>
            <a:r>
              <a:rPr lang="ru-RU" dirty="0" err="1"/>
              <a:t>спині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стоячи на </a:t>
            </a:r>
            <a:r>
              <a:rPr lang="ru-RU" dirty="0" err="1"/>
              <a:t>здоровій</a:t>
            </a:r>
            <a:r>
              <a:rPr lang="ru-RU" dirty="0"/>
              <a:t> </a:t>
            </a:r>
            <a:r>
              <a:rPr lang="ru-RU" dirty="0" err="1"/>
              <a:t>кінцівці</a:t>
            </a:r>
            <a:r>
              <a:rPr lang="ru-RU" dirty="0"/>
              <a:t>. Темп </a:t>
            </a:r>
            <a:r>
              <a:rPr lang="ru-RU" dirty="0" err="1"/>
              <a:t>повільний</a:t>
            </a:r>
            <a:r>
              <a:rPr lang="ru-RU" dirty="0"/>
              <a:t>, </a:t>
            </a:r>
            <a:r>
              <a:rPr lang="ru-RU" dirty="0" err="1"/>
              <a:t>амплітуда</a:t>
            </a:r>
            <a:r>
              <a:rPr lang="ru-RU" dirty="0"/>
              <a:t> при </a:t>
            </a:r>
            <a:r>
              <a:rPr lang="ru-RU" dirty="0" err="1"/>
              <a:t>розучуванні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 </a:t>
            </a:r>
            <a:r>
              <a:rPr lang="ru-RU" dirty="0" err="1"/>
              <a:t>неповна</a:t>
            </a:r>
            <a:r>
              <a:rPr lang="ru-RU" dirty="0"/>
              <a:t>. </a:t>
            </a:r>
            <a:r>
              <a:rPr lang="ru-RU" dirty="0" err="1"/>
              <a:t>Можливо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по </a:t>
            </a:r>
            <a:r>
              <a:rPr lang="ru-RU" dirty="0" err="1"/>
              <a:t>черзі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здоровою </a:t>
            </a:r>
            <a:r>
              <a:rPr lang="ru-RU" dirty="0" err="1"/>
              <a:t>кінцівкою</a:t>
            </a:r>
            <a:r>
              <a:rPr lang="ru-RU" dirty="0"/>
              <a:t> у </a:t>
            </a:r>
            <a:r>
              <a:rPr lang="ru-RU" dirty="0" err="1"/>
              <a:t>положенні</a:t>
            </a:r>
            <a:r>
              <a:rPr lang="ru-RU" dirty="0"/>
              <a:t> </a:t>
            </a:r>
            <a:r>
              <a:rPr lang="ru-RU" dirty="0" err="1"/>
              <a:t>лежачи</a:t>
            </a:r>
            <a:r>
              <a:rPr lang="ru-RU" dirty="0"/>
              <a:t> (з </a:t>
            </a:r>
            <a:r>
              <a:rPr lang="ru-RU" dirty="0" err="1"/>
              <a:t>допомогою</a:t>
            </a:r>
            <a:r>
              <a:rPr lang="ru-RU" dirty="0"/>
              <a:t> методиста), а у </a:t>
            </a:r>
            <a:r>
              <a:rPr lang="ru-RU" dirty="0" err="1"/>
              <a:t>положенні</a:t>
            </a:r>
            <a:r>
              <a:rPr lang="ru-RU" dirty="0"/>
              <a:t> </a:t>
            </a:r>
            <a:r>
              <a:rPr lang="ru-RU" dirty="0" err="1"/>
              <a:t>стоячі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оперованою</a:t>
            </a:r>
            <a:r>
              <a:rPr lang="ru-RU" dirty="0"/>
              <a:t> ногою;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у </a:t>
            </a:r>
            <a:r>
              <a:rPr lang="ru-RU" dirty="0" err="1"/>
              <a:t>вихідному</a:t>
            </a:r>
            <a:r>
              <a:rPr lang="ru-RU" dirty="0"/>
              <a:t> </a:t>
            </a:r>
            <a:r>
              <a:rPr lang="ru-RU" dirty="0" err="1"/>
              <a:t>положенні</a:t>
            </a:r>
            <a:r>
              <a:rPr lang="ru-RU" dirty="0"/>
              <a:t> </a:t>
            </a:r>
            <a:r>
              <a:rPr lang="ru-RU" dirty="0" err="1"/>
              <a:t>лежачи</a:t>
            </a:r>
            <a:r>
              <a:rPr lang="ru-RU" dirty="0"/>
              <a:t> на </a:t>
            </a:r>
            <a:r>
              <a:rPr lang="ru-RU" dirty="0" err="1"/>
              <a:t>спині</a:t>
            </a:r>
            <a:r>
              <a:rPr lang="ru-RU" dirty="0"/>
              <a:t> </a:t>
            </a:r>
            <a:r>
              <a:rPr lang="ru-RU" dirty="0" err="1"/>
              <a:t>підтягнути</a:t>
            </a:r>
            <a:r>
              <a:rPr lang="ru-RU" dirty="0"/>
              <a:t> ногу </a:t>
            </a:r>
            <a:r>
              <a:rPr lang="ru-RU" dirty="0" err="1"/>
              <a:t>майже</a:t>
            </a:r>
            <a:r>
              <a:rPr lang="ru-RU" dirty="0"/>
              <a:t> до грудей (стегно перпендикулярно </a:t>
            </a:r>
            <a:r>
              <a:rPr lang="ru-RU" dirty="0" err="1"/>
              <a:t>підлозі</a:t>
            </a:r>
            <a:r>
              <a:rPr lang="ru-RU" dirty="0"/>
              <a:t>),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відведення</a:t>
            </a:r>
            <a:r>
              <a:rPr lang="ru-RU" dirty="0"/>
              <a:t> і </a:t>
            </a:r>
            <a:r>
              <a:rPr lang="ru-RU" dirty="0" err="1"/>
              <a:t>зворотнім</a:t>
            </a:r>
            <a:r>
              <a:rPr lang="ru-RU" dirty="0"/>
              <a:t> </a:t>
            </a:r>
            <a:r>
              <a:rPr lang="ru-RU" dirty="0" err="1"/>
              <a:t>рухом</a:t>
            </a:r>
            <a:r>
              <a:rPr lang="ru-RU" dirty="0"/>
              <a:t> </a:t>
            </a:r>
            <a:r>
              <a:rPr lang="ru-RU" dirty="0" err="1"/>
              <a:t>повернути</a:t>
            </a:r>
            <a:r>
              <a:rPr lang="ru-RU" dirty="0"/>
              <a:t> ногу у </a:t>
            </a:r>
            <a:r>
              <a:rPr lang="ru-RU" dirty="0" err="1"/>
              <a:t>розігнуте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 </a:t>
            </a:r>
            <a:r>
              <a:rPr lang="ru-RU" dirty="0" err="1"/>
              <a:t>травмованою</a:t>
            </a:r>
            <a:r>
              <a:rPr lang="ru-RU" dirty="0"/>
              <a:t> </a:t>
            </a:r>
            <a:r>
              <a:rPr lang="ru-RU" dirty="0" err="1"/>
              <a:t>кінцівкою</a:t>
            </a:r>
            <a:r>
              <a:rPr lang="ru-RU" dirty="0"/>
              <a:t> вона </a:t>
            </a:r>
            <a:r>
              <a:rPr lang="ru-RU" dirty="0" err="1"/>
              <a:t>повторювалася</a:t>
            </a:r>
            <a:r>
              <a:rPr lang="ru-RU" dirty="0"/>
              <a:t> здоровою, а </a:t>
            </a:r>
            <a:r>
              <a:rPr lang="ru-RU" dirty="0" err="1"/>
              <a:t>оперована</a:t>
            </a:r>
            <a:r>
              <a:rPr lang="ru-RU" dirty="0"/>
              <a:t> нога </a:t>
            </a:r>
            <a:r>
              <a:rPr lang="ru-RU" dirty="0" err="1"/>
              <a:t>перебувала</a:t>
            </a:r>
            <a:r>
              <a:rPr lang="ru-RU" dirty="0"/>
              <a:t> на валику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подушці</a:t>
            </a:r>
            <a:r>
              <a:rPr lang="ru-RU" dirty="0"/>
              <a:t>. Темп </a:t>
            </a:r>
            <a:r>
              <a:rPr lang="ru-RU" dirty="0" err="1"/>
              <a:t>повільний</a:t>
            </a:r>
            <a:r>
              <a:rPr lang="ru-RU" dirty="0"/>
              <a:t>, </a:t>
            </a:r>
            <a:r>
              <a:rPr lang="ru-RU" dirty="0" err="1"/>
              <a:t>амплітуда</a:t>
            </a:r>
            <a:r>
              <a:rPr lang="ru-RU" dirty="0"/>
              <a:t> за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повна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у </a:t>
            </a:r>
            <a:r>
              <a:rPr lang="ru-RU" dirty="0" err="1"/>
              <a:t>вихідному</a:t>
            </a:r>
            <a:r>
              <a:rPr lang="ru-RU" dirty="0"/>
              <a:t> </a:t>
            </a:r>
            <a:r>
              <a:rPr lang="ru-RU" dirty="0" err="1"/>
              <a:t>положенні</a:t>
            </a:r>
            <a:r>
              <a:rPr lang="ru-RU" dirty="0"/>
              <a:t> </a:t>
            </a:r>
            <a:r>
              <a:rPr lang="ru-RU" dirty="0" err="1"/>
              <a:t>лежачи</a:t>
            </a:r>
            <a:r>
              <a:rPr lang="ru-RU" dirty="0"/>
              <a:t> на </a:t>
            </a:r>
            <a:r>
              <a:rPr lang="ru-RU" dirty="0" err="1"/>
              <a:t>спині</a:t>
            </a:r>
            <a:r>
              <a:rPr lang="ru-RU" dirty="0"/>
              <a:t> </a:t>
            </a:r>
            <a:r>
              <a:rPr lang="ru-RU" dirty="0" err="1"/>
              <a:t>підтягнути</a:t>
            </a:r>
            <a:r>
              <a:rPr lang="ru-RU" dirty="0"/>
              <a:t> ногу </a:t>
            </a:r>
            <a:r>
              <a:rPr lang="ru-RU" dirty="0" err="1"/>
              <a:t>майже</a:t>
            </a:r>
            <a:r>
              <a:rPr lang="ru-RU" dirty="0"/>
              <a:t> до грудей,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поступове</a:t>
            </a:r>
            <a:r>
              <a:rPr lang="ru-RU" dirty="0"/>
              <a:t> </a:t>
            </a:r>
            <a:r>
              <a:rPr lang="ru-RU" dirty="0" err="1"/>
              <a:t>розгинання</a:t>
            </a:r>
            <a:r>
              <a:rPr lang="ru-RU" dirty="0"/>
              <a:t> </a:t>
            </a:r>
            <a:r>
              <a:rPr lang="ru-RU" dirty="0" err="1"/>
              <a:t>коліна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 </a:t>
            </a:r>
            <a:r>
              <a:rPr lang="ru-RU" dirty="0" err="1"/>
              <a:t>травмованою</a:t>
            </a:r>
            <a:r>
              <a:rPr lang="ru-RU" dirty="0"/>
              <a:t> </a:t>
            </a:r>
            <a:r>
              <a:rPr lang="ru-RU" dirty="0" err="1"/>
              <a:t>кінцівкою</a:t>
            </a:r>
            <a:r>
              <a:rPr lang="ru-RU" dirty="0"/>
              <a:t> вона </a:t>
            </a:r>
            <a:r>
              <a:rPr lang="ru-RU" dirty="0" err="1"/>
              <a:t>повторювалася</a:t>
            </a:r>
            <a:r>
              <a:rPr lang="ru-RU" dirty="0"/>
              <a:t> здоровою, а </a:t>
            </a:r>
            <a:r>
              <a:rPr lang="ru-RU" dirty="0" err="1"/>
              <a:t>оперована</a:t>
            </a:r>
            <a:r>
              <a:rPr lang="ru-RU" dirty="0"/>
              <a:t> нога </a:t>
            </a:r>
            <a:r>
              <a:rPr lang="ru-RU" dirty="0" err="1"/>
              <a:t>перебувала</a:t>
            </a:r>
            <a:r>
              <a:rPr lang="ru-RU" dirty="0"/>
              <a:t> на валику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подушці</a:t>
            </a:r>
            <a:r>
              <a:rPr lang="ru-RU" dirty="0"/>
              <a:t>. Темп </a:t>
            </a:r>
            <a:r>
              <a:rPr lang="ru-RU" dirty="0" err="1"/>
              <a:t>повільний</a:t>
            </a:r>
            <a:r>
              <a:rPr lang="ru-RU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27714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99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часткової</a:t>
            </a:r>
            <a:r>
              <a:rPr lang="ru-RU" dirty="0"/>
              <a:t> </a:t>
            </a:r>
            <a:r>
              <a:rPr lang="ru-RU" dirty="0" err="1"/>
              <a:t>іммобілізації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821" y="1053729"/>
            <a:ext cx="10515600" cy="5465824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 smtClean="0"/>
              <a:t>Завдання</a:t>
            </a:r>
            <a:r>
              <a:rPr lang="ru-RU" b="1" dirty="0" smtClean="0"/>
              <a:t>: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відновленню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гомілковостопного</a:t>
            </a:r>
            <a:r>
              <a:rPr lang="ru-RU" dirty="0"/>
              <a:t> </a:t>
            </a:r>
            <a:r>
              <a:rPr lang="ru-RU" dirty="0" err="1"/>
              <a:t>суглоба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err="1" smtClean="0"/>
              <a:t>поступовий</a:t>
            </a:r>
            <a:r>
              <a:rPr lang="ru-RU" dirty="0" smtClean="0"/>
              <a:t> </a:t>
            </a:r>
            <a:r>
              <a:rPr lang="ru-RU" dirty="0" err="1"/>
              <a:t>перехід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плантарної</a:t>
            </a:r>
            <a:r>
              <a:rPr lang="ru-RU" dirty="0"/>
              <a:t> </a:t>
            </a:r>
            <a:r>
              <a:rPr lang="ru-RU" dirty="0" err="1"/>
              <a:t>флексії</a:t>
            </a:r>
            <a:r>
              <a:rPr lang="ru-RU" dirty="0"/>
              <a:t> до нейтрального </a:t>
            </a:r>
            <a:r>
              <a:rPr lang="ru-RU" dirty="0" err="1"/>
              <a:t>положення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err="1" smtClean="0"/>
              <a:t>знизити</a:t>
            </a:r>
            <a:r>
              <a:rPr lang="ru-RU" dirty="0" smtClean="0"/>
              <a:t> </a:t>
            </a:r>
            <a:r>
              <a:rPr lang="ru-RU" dirty="0" err="1"/>
              <a:t>дефіцит</a:t>
            </a:r>
            <a:r>
              <a:rPr lang="ru-RU" dirty="0"/>
              <a:t> нейромускулярного </a:t>
            </a:r>
            <a:r>
              <a:rPr lang="ru-RU" dirty="0" err="1"/>
              <a:t>управління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err="1" smtClean="0"/>
              <a:t>сприяти</a:t>
            </a:r>
            <a:r>
              <a:rPr lang="ru-RU" dirty="0" smtClean="0"/>
              <a:t> </a:t>
            </a:r>
            <a:r>
              <a:rPr lang="ru-RU" dirty="0" err="1"/>
              <a:t>відновленнюопорної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кінцівки</a:t>
            </a:r>
            <a:r>
              <a:rPr lang="ru-RU" dirty="0"/>
              <a:t> та </a:t>
            </a:r>
            <a:r>
              <a:rPr lang="ru-RU" dirty="0" err="1"/>
              <a:t>параметрів</a:t>
            </a:r>
            <a:r>
              <a:rPr lang="ru-RU" dirty="0"/>
              <a:t> </a:t>
            </a:r>
            <a:r>
              <a:rPr lang="ru-RU" dirty="0" err="1"/>
              <a:t>нормальної</a:t>
            </a:r>
            <a:r>
              <a:rPr lang="ru-RU" dirty="0"/>
              <a:t> ходи;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err="1" smtClean="0"/>
              <a:t>укріплення</a:t>
            </a:r>
            <a:r>
              <a:rPr lang="ru-RU" dirty="0" smtClean="0"/>
              <a:t> </a:t>
            </a:r>
            <a:r>
              <a:rPr lang="ru-RU" dirty="0" err="1"/>
              <a:t>проксимальних</a:t>
            </a:r>
            <a:r>
              <a:rPr lang="ru-RU" dirty="0"/>
              <a:t> </a:t>
            </a:r>
            <a:r>
              <a:rPr lang="ru-RU" dirty="0" err="1"/>
              <a:t>відділів</a:t>
            </a:r>
            <a:r>
              <a:rPr lang="ru-RU" dirty="0"/>
              <a:t> </a:t>
            </a:r>
            <a:r>
              <a:rPr lang="ru-RU" dirty="0" err="1"/>
              <a:t>нижньої</a:t>
            </a:r>
            <a:r>
              <a:rPr lang="ru-RU" dirty="0"/>
              <a:t> </a:t>
            </a:r>
            <a:r>
              <a:rPr lang="ru-RU" dirty="0" err="1"/>
              <a:t>кінцівки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err="1" smtClean="0"/>
              <a:t>тренування</a:t>
            </a:r>
            <a:r>
              <a:rPr lang="ru-RU" dirty="0" smtClean="0"/>
              <a:t> </a:t>
            </a:r>
            <a:r>
              <a:rPr lang="ru-RU" dirty="0" err="1"/>
              <a:t>витривалості</a:t>
            </a:r>
            <a:r>
              <a:rPr lang="ru-RU" dirty="0"/>
              <a:t> </a:t>
            </a:r>
            <a:r>
              <a:rPr lang="ru-RU" dirty="0" err="1"/>
              <a:t>м'язів</a:t>
            </a:r>
            <a:r>
              <a:rPr lang="ru-RU" dirty="0"/>
              <a:t> </a:t>
            </a:r>
            <a:r>
              <a:rPr lang="ru-RU" dirty="0" err="1"/>
              <a:t>гомілки</a:t>
            </a:r>
            <a:r>
              <a:rPr lang="ru-RU" dirty="0"/>
              <a:t> і стопи;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err="1" smtClean="0"/>
              <a:t>попередження</a:t>
            </a:r>
            <a:r>
              <a:rPr lang="ru-RU" dirty="0" smtClean="0"/>
              <a:t> </a:t>
            </a:r>
            <a:r>
              <a:rPr lang="ru-RU" dirty="0" err="1"/>
              <a:t>формувань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</a:t>
            </a:r>
            <a:r>
              <a:rPr lang="ru-RU" dirty="0" err="1"/>
              <a:t>постави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 err="1"/>
              <a:t>покрашення</a:t>
            </a:r>
            <a:r>
              <a:rPr lang="ru-RU" dirty="0"/>
              <a:t> постурального контролю та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витривалості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7933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2413"/>
          </a:xfrm>
        </p:spPr>
        <p:txBody>
          <a:bodyPr/>
          <a:lstStyle/>
          <a:p>
            <a:pPr algn="ctr"/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реабілітації</a:t>
            </a:r>
            <a:r>
              <a:rPr lang="ru-RU" dirty="0"/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30036"/>
            <a:ext cx="11120252" cy="484692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- активна </a:t>
            </a:r>
            <a:r>
              <a:rPr lang="ru-RU" dirty="0" err="1"/>
              <a:t>плантарна</a:t>
            </a:r>
            <a:r>
              <a:rPr lang="ru-RU" dirty="0"/>
              <a:t> </a:t>
            </a:r>
            <a:r>
              <a:rPr lang="ru-RU" dirty="0" err="1"/>
              <a:t>флексія</a:t>
            </a:r>
            <a:r>
              <a:rPr lang="ru-RU" dirty="0"/>
              <a:t>, </a:t>
            </a:r>
            <a:r>
              <a:rPr lang="ru-RU" dirty="0" err="1"/>
              <a:t>дорсіфлексія</a:t>
            </a:r>
            <a:r>
              <a:rPr lang="ru-RU" dirty="0"/>
              <a:t>, </a:t>
            </a:r>
            <a:r>
              <a:rPr lang="ru-RU" dirty="0" err="1"/>
              <a:t>інверсія</a:t>
            </a:r>
            <a:r>
              <a:rPr lang="ru-RU" dirty="0"/>
              <a:t> та </a:t>
            </a:r>
            <a:r>
              <a:rPr lang="ru-RU" dirty="0" err="1"/>
              <a:t>еверсія</a:t>
            </a:r>
            <a:r>
              <a:rPr lang="ru-RU" dirty="0"/>
              <a:t>;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dirty="0" err="1" smtClean="0"/>
              <a:t>різновиди</a:t>
            </a:r>
            <a:r>
              <a:rPr lang="ru-RU" dirty="0" smtClean="0"/>
              <a:t> </a:t>
            </a:r>
            <a:r>
              <a:rPr lang="ru-RU" dirty="0" err="1"/>
              <a:t>ходьби</a:t>
            </a:r>
            <a:r>
              <a:rPr lang="ru-RU" dirty="0"/>
              <a:t>;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dirty="0" err="1" smtClean="0"/>
              <a:t>осьове</a:t>
            </a:r>
            <a:r>
              <a:rPr lang="ru-RU" dirty="0" smtClean="0"/>
              <a:t> </a:t>
            </a:r>
            <a:r>
              <a:rPr lang="ru-RU" dirty="0" err="1"/>
              <a:t>навантаження</a:t>
            </a:r>
            <a:r>
              <a:rPr lang="ru-RU" dirty="0"/>
              <a:t> у </a:t>
            </a:r>
            <a:r>
              <a:rPr lang="ru-RU" dirty="0" err="1"/>
              <a:t>лонгеті</a:t>
            </a:r>
            <a:r>
              <a:rPr lang="ru-RU" dirty="0"/>
              <a:t> та з </a:t>
            </a:r>
            <a:r>
              <a:rPr lang="ru-RU" dirty="0" err="1" smtClean="0"/>
              <a:t>допоміжними</a:t>
            </a:r>
            <a:r>
              <a:rPr lang="ru-RU" dirty="0" smtClean="0"/>
              <a:t> </a:t>
            </a:r>
            <a:r>
              <a:rPr lang="ru-RU" dirty="0" err="1"/>
              <a:t>пристроями</a:t>
            </a:r>
            <a:r>
              <a:rPr lang="ru-RU" dirty="0"/>
              <a:t>;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dirty="0" err="1" smtClean="0"/>
              <a:t>фізичні</a:t>
            </a:r>
            <a:r>
              <a:rPr lang="ru-RU" dirty="0" smtClean="0"/>
              <a:t> </a:t>
            </a:r>
            <a:r>
              <a:rPr lang="ru-RU" dirty="0" err="1"/>
              <a:t>вправи</a:t>
            </a:r>
            <a:r>
              <a:rPr lang="ru-RU" dirty="0"/>
              <a:t> для </a:t>
            </a:r>
            <a:r>
              <a:rPr lang="ru-RU" dirty="0" err="1"/>
              <a:t>проксимальних</a:t>
            </a:r>
            <a:r>
              <a:rPr lang="ru-RU" dirty="0"/>
              <a:t> </a:t>
            </a:r>
            <a:r>
              <a:rPr lang="ru-RU" dirty="0" err="1"/>
              <a:t>відділів</a:t>
            </a:r>
            <a:r>
              <a:rPr lang="ru-RU" dirty="0"/>
              <a:t> </a:t>
            </a:r>
            <a:r>
              <a:rPr lang="ru-RU" dirty="0" err="1"/>
              <a:t>оперованої</a:t>
            </a:r>
            <a:r>
              <a:rPr lang="ru-RU" dirty="0"/>
              <a:t> </a:t>
            </a:r>
            <a:r>
              <a:rPr lang="ru-RU" dirty="0" err="1"/>
              <a:t>кінцівки</a:t>
            </a:r>
            <a:r>
              <a:rPr lang="ru-RU" dirty="0"/>
              <a:t> та </a:t>
            </a:r>
            <a:r>
              <a:rPr lang="ru-RU" dirty="0" err="1"/>
              <a:t>здорової</a:t>
            </a:r>
            <a:r>
              <a:rPr lang="ru-RU" dirty="0"/>
              <a:t> ноги;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dirty="0" err="1" smtClean="0"/>
              <a:t>вправи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воді</a:t>
            </a:r>
            <a:r>
              <a:rPr lang="ru-RU" dirty="0"/>
              <a:t> (</a:t>
            </a:r>
            <a:r>
              <a:rPr lang="ru-RU" dirty="0" err="1"/>
              <a:t>гідрокінезотерапія</a:t>
            </a:r>
            <a:r>
              <a:rPr lang="ru-RU" dirty="0"/>
              <a:t>), </a:t>
            </a:r>
            <a:r>
              <a:rPr lang="ru-RU" dirty="0" err="1"/>
              <a:t>перенесення</a:t>
            </a:r>
            <a:r>
              <a:rPr lang="ru-RU" dirty="0"/>
              <a:t> ваги на </a:t>
            </a:r>
            <a:r>
              <a:rPr lang="ru-RU" dirty="0" err="1"/>
              <a:t>оперовану</a:t>
            </a:r>
            <a:r>
              <a:rPr lang="ru-RU" dirty="0"/>
              <a:t> </a:t>
            </a:r>
            <a:r>
              <a:rPr lang="ru-RU" dirty="0" err="1"/>
              <a:t>кінцівку</a:t>
            </a:r>
            <a:r>
              <a:rPr lang="ru-RU" dirty="0"/>
              <a:t> з контролем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 на вагах </a:t>
            </a:r>
            <a:r>
              <a:rPr lang="ru-RU" dirty="0" err="1"/>
              <a:t>реабілітологом</a:t>
            </a:r>
            <a:r>
              <a:rPr lang="ru-RU" dirty="0"/>
              <a:t> (</a:t>
            </a:r>
            <a:r>
              <a:rPr lang="ru-RU" dirty="0" err="1"/>
              <a:t>пацієнт</a:t>
            </a:r>
            <a:r>
              <a:rPr lang="ru-RU" dirty="0"/>
              <a:t> не </a:t>
            </a:r>
            <a:r>
              <a:rPr lang="ru-RU" dirty="0" err="1"/>
              <a:t>контролює</a:t>
            </a:r>
            <a:r>
              <a:rPr lang="ru-RU" dirty="0"/>
              <a:t> </a:t>
            </a:r>
            <a:r>
              <a:rPr lang="ru-RU" dirty="0" err="1"/>
              <a:t>візуально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95222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639" y="0"/>
            <a:ext cx="11198431" cy="926276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/>
              <a:t>Комплекс </a:t>
            </a:r>
            <a:r>
              <a:rPr lang="ru-RU" sz="2800" dirty="0" err="1"/>
              <a:t>спеціальних</a:t>
            </a:r>
            <a:r>
              <a:rPr lang="ru-RU" sz="2800" dirty="0"/>
              <a:t> </a:t>
            </a:r>
            <a:r>
              <a:rPr lang="ru-RU" sz="2800" dirty="0" err="1"/>
              <a:t>вправ</a:t>
            </a:r>
            <a:r>
              <a:rPr lang="ru-RU" sz="2800" dirty="0"/>
              <a:t> </a:t>
            </a:r>
            <a:r>
              <a:rPr lang="ru-RU" sz="2800" dirty="0" err="1"/>
              <a:t>спрямованих</a:t>
            </a:r>
            <a:r>
              <a:rPr lang="ru-RU" sz="2800" dirty="0"/>
              <a:t> на </a:t>
            </a:r>
            <a:r>
              <a:rPr lang="ru-RU" sz="2800" dirty="0" err="1"/>
              <a:t>відновлення</a:t>
            </a:r>
            <a:r>
              <a:rPr lang="ru-RU" sz="2800" dirty="0"/>
              <a:t> </a:t>
            </a:r>
            <a:r>
              <a:rPr lang="ru-RU" sz="2800" dirty="0" err="1"/>
              <a:t>амплітуди</a:t>
            </a:r>
            <a:r>
              <a:rPr lang="ru-RU" sz="2800" dirty="0"/>
              <a:t> </a:t>
            </a:r>
            <a:r>
              <a:rPr lang="ru-RU" sz="2800" dirty="0" err="1"/>
              <a:t>активних</a:t>
            </a:r>
            <a:r>
              <a:rPr lang="ru-RU" sz="2800" dirty="0"/>
              <a:t> </a:t>
            </a:r>
            <a:r>
              <a:rPr lang="ru-RU" sz="2800" dirty="0" err="1"/>
              <a:t>рухів</a:t>
            </a:r>
            <a:r>
              <a:rPr lang="ru-RU" sz="2800" dirty="0"/>
              <a:t> у </a:t>
            </a:r>
            <a:r>
              <a:rPr lang="ru-RU" sz="2800" dirty="0" err="1"/>
              <a:t>гомілковостопному</a:t>
            </a:r>
            <a:r>
              <a:rPr lang="ru-RU" sz="2800" dirty="0"/>
              <a:t> </a:t>
            </a:r>
            <a:r>
              <a:rPr lang="ru-RU" sz="2800" dirty="0" err="1" smtClean="0"/>
              <a:t>суглобі</a:t>
            </a:r>
            <a:r>
              <a:rPr lang="ru-RU" sz="2800" dirty="0" smtClean="0"/>
              <a:t>: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381" y="1386238"/>
            <a:ext cx="11756571" cy="5121440"/>
          </a:xfrm>
        </p:spPr>
        <p:txBody>
          <a:bodyPr>
            <a:normAutofit fontScale="92500" lnSpcReduction="10000"/>
          </a:bodyPr>
          <a:lstStyle/>
          <a:p>
            <a:pPr algn="just">
              <a:buFontTx/>
              <a:buChar char="-"/>
            </a:pP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/>
              <a:t>плантарної</a:t>
            </a:r>
            <a:r>
              <a:rPr lang="ru-RU" dirty="0"/>
              <a:t> та </a:t>
            </a:r>
            <a:r>
              <a:rPr lang="ru-RU" dirty="0" err="1"/>
              <a:t>дорсальної</a:t>
            </a:r>
            <a:r>
              <a:rPr lang="ru-RU" dirty="0"/>
              <a:t> </a:t>
            </a:r>
            <a:r>
              <a:rPr lang="ru-RU" dirty="0" err="1"/>
              <a:t>флексії</a:t>
            </a:r>
            <a:r>
              <a:rPr lang="ru-RU" dirty="0"/>
              <a:t> у </a:t>
            </a:r>
            <a:r>
              <a:rPr lang="ru-RU" dirty="0" err="1"/>
              <a:t>гомілковостопному</a:t>
            </a:r>
            <a:r>
              <a:rPr lang="ru-RU" dirty="0"/>
              <a:t> </a:t>
            </a:r>
            <a:r>
              <a:rPr lang="ru-RU" dirty="0" err="1"/>
              <a:t>суглобі</a:t>
            </a:r>
            <a:r>
              <a:rPr lang="ru-RU" dirty="0"/>
              <a:t> у </a:t>
            </a:r>
            <a:r>
              <a:rPr lang="ru-RU" dirty="0" err="1"/>
              <a:t>положенні</a:t>
            </a:r>
            <a:r>
              <a:rPr lang="ru-RU" dirty="0"/>
              <a:t> </a:t>
            </a:r>
            <a:r>
              <a:rPr lang="ru-RU" dirty="0" err="1"/>
              <a:t>сидячи</a:t>
            </a:r>
            <a:r>
              <a:rPr lang="ru-RU" dirty="0"/>
              <a:t>, стопи не </a:t>
            </a:r>
            <a:r>
              <a:rPr lang="ru-RU" dirty="0" err="1"/>
              <a:t>торкаються</a:t>
            </a:r>
            <a:r>
              <a:rPr lang="ru-RU" dirty="0"/>
              <a:t> </a:t>
            </a:r>
            <a:r>
              <a:rPr lang="ru-RU" dirty="0" err="1"/>
              <a:t>підлоги</a:t>
            </a:r>
            <a:r>
              <a:rPr lang="ru-RU" dirty="0"/>
              <a:t>. </a:t>
            </a:r>
            <a:r>
              <a:rPr lang="ru-RU" dirty="0" err="1"/>
              <a:t>Вправа</a:t>
            </a:r>
            <a:r>
              <a:rPr lang="ru-RU" dirty="0"/>
              <a:t> </a:t>
            </a:r>
            <a:r>
              <a:rPr lang="ru-RU" dirty="0" err="1"/>
              <a:t>виконується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травмованою</a:t>
            </a:r>
            <a:r>
              <a:rPr lang="ru-RU" dirty="0"/>
              <a:t> </a:t>
            </a:r>
            <a:r>
              <a:rPr lang="ru-RU" dirty="0" err="1"/>
              <a:t>кінцівкою</a:t>
            </a:r>
            <a:r>
              <a:rPr lang="ru-RU" dirty="0"/>
              <a:t>.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діапазону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як </a:t>
            </a:r>
            <a:r>
              <a:rPr lang="ru-RU" dirty="0" err="1"/>
              <a:t>згинання</a:t>
            </a:r>
            <a:r>
              <a:rPr lang="ru-RU" dirty="0"/>
              <a:t> так і </a:t>
            </a:r>
            <a:r>
              <a:rPr lang="ru-RU" dirty="0" err="1"/>
              <a:t>розгинання</a:t>
            </a:r>
            <a:r>
              <a:rPr lang="ru-RU" dirty="0"/>
              <a:t> у </a:t>
            </a:r>
            <a:r>
              <a:rPr lang="ru-RU" dirty="0" err="1"/>
              <a:t>суглобі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/>
              <a:t>плантарної</a:t>
            </a:r>
            <a:r>
              <a:rPr lang="ru-RU" dirty="0"/>
              <a:t> та </a:t>
            </a:r>
            <a:r>
              <a:rPr lang="ru-RU" dirty="0" err="1"/>
              <a:t>дорсальної</a:t>
            </a:r>
            <a:r>
              <a:rPr lang="ru-RU" dirty="0"/>
              <a:t> </a:t>
            </a:r>
            <a:r>
              <a:rPr lang="ru-RU" dirty="0" err="1"/>
              <a:t>флексії</a:t>
            </a:r>
            <a:r>
              <a:rPr lang="ru-RU" dirty="0"/>
              <a:t> у </a:t>
            </a:r>
            <a:r>
              <a:rPr lang="ru-RU" dirty="0" err="1"/>
              <a:t>гомілковостопному</a:t>
            </a:r>
            <a:r>
              <a:rPr lang="ru-RU" dirty="0"/>
              <a:t> </a:t>
            </a:r>
            <a:r>
              <a:rPr lang="ru-RU" dirty="0" err="1"/>
              <a:t>суглобі</a:t>
            </a:r>
            <a:r>
              <a:rPr lang="ru-RU" dirty="0"/>
              <a:t> у </a:t>
            </a:r>
            <a:r>
              <a:rPr lang="ru-RU" dirty="0" err="1"/>
              <a:t>положенні</a:t>
            </a:r>
            <a:r>
              <a:rPr lang="ru-RU" dirty="0"/>
              <a:t> </a:t>
            </a:r>
            <a:r>
              <a:rPr lang="ru-RU" dirty="0" err="1"/>
              <a:t>сидячи</a:t>
            </a:r>
            <a:r>
              <a:rPr lang="ru-RU" dirty="0"/>
              <a:t>, </a:t>
            </a:r>
            <a:r>
              <a:rPr lang="ru-RU" dirty="0" err="1"/>
              <a:t>травмована</a:t>
            </a:r>
            <a:r>
              <a:rPr lang="ru-RU" dirty="0"/>
              <a:t> </a:t>
            </a:r>
            <a:r>
              <a:rPr lang="ru-RU" dirty="0" err="1"/>
              <a:t>кінцівка</a:t>
            </a:r>
            <a:r>
              <a:rPr lang="ru-RU" dirty="0"/>
              <a:t> </a:t>
            </a:r>
            <a:r>
              <a:rPr lang="ru-RU" dirty="0" err="1"/>
              <a:t>спирається</a:t>
            </a:r>
            <a:r>
              <a:rPr lang="ru-RU" dirty="0"/>
              <a:t> </a:t>
            </a:r>
            <a:r>
              <a:rPr lang="ru-RU" dirty="0" err="1"/>
              <a:t>п'яткою</a:t>
            </a:r>
            <a:r>
              <a:rPr lang="ru-RU" dirty="0"/>
              <a:t> на опору (</a:t>
            </a:r>
            <a:r>
              <a:rPr lang="ru-RU" dirty="0" err="1"/>
              <a:t>підвищення</a:t>
            </a:r>
            <a:r>
              <a:rPr lang="ru-RU" dirty="0"/>
              <a:t>), плюсна та </a:t>
            </a:r>
            <a:r>
              <a:rPr lang="ru-RU" dirty="0" err="1"/>
              <a:t>пальці</a:t>
            </a:r>
            <a:r>
              <a:rPr lang="ru-RU" dirty="0"/>
              <a:t> не </a:t>
            </a:r>
            <a:r>
              <a:rPr lang="ru-RU" dirty="0" err="1"/>
              <a:t>торкаються</a:t>
            </a:r>
            <a:r>
              <a:rPr lang="ru-RU" dirty="0"/>
              <a:t> опори </a:t>
            </a:r>
            <a:r>
              <a:rPr lang="ru-RU" dirty="0" err="1"/>
              <a:t>впродовж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/>
              <a:t>діапазону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. </a:t>
            </a:r>
            <a:r>
              <a:rPr lang="ru-RU" dirty="0" err="1"/>
              <a:t>Більшою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вправа</a:t>
            </a:r>
            <a:r>
              <a:rPr lang="ru-RU" dirty="0"/>
              <a:t>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діапазону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та </a:t>
            </a:r>
            <a:r>
              <a:rPr lang="ru-RU" dirty="0" err="1"/>
              <a:t>полегшення</a:t>
            </a:r>
            <a:r>
              <a:rPr lang="ru-RU" dirty="0"/>
              <a:t> </a:t>
            </a:r>
            <a:r>
              <a:rPr lang="ru-RU" dirty="0" err="1"/>
              <a:t>підошовного</a:t>
            </a:r>
            <a:r>
              <a:rPr lang="ru-RU" dirty="0"/>
              <a:t> </a:t>
            </a:r>
            <a:r>
              <a:rPr lang="ru-RU" dirty="0" err="1"/>
              <a:t>згинання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плантарної</a:t>
            </a:r>
            <a:r>
              <a:rPr lang="ru-RU" dirty="0"/>
              <a:t> та </a:t>
            </a:r>
            <a:r>
              <a:rPr lang="ru-RU" dirty="0" err="1"/>
              <a:t>дорсальної</a:t>
            </a:r>
            <a:r>
              <a:rPr lang="ru-RU" dirty="0"/>
              <a:t> </a:t>
            </a:r>
            <a:r>
              <a:rPr lang="ru-RU" dirty="0" err="1"/>
              <a:t>флексії</a:t>
            </a:r>
            <a:r>
              <a:rPr lang="ru-RU" dirty="0"/>
              <a:t> у </a:t>
            </a:r>
            <a:r>
              <a:rPr lang="ru-RU" dirty="0" err="1"/>
              <a:t>гомілковостопному</a:t>
            </a:r>
            <a:r>
              <a:rPr lang="ru-RU" dirty="0"/>
              <a:t> </a:t>
            </a:r>
            <a:r>
              <a:rPr lang="ru-RU" dirty="0" err="1"/>
              <a:t>суглобі</a:t>
            </a:r>
            <a:r>
              <a:rPr lang="ru-RU" dirty="0"/>
              <a:t> у </a:t>
            </a:r>
            <a:r>
              <a:rPr lang="ru-RU" dirty="0" err="1"/>
              <a:t>положенні</a:t>
            </a:r>
            <a:r>
              <a:rPr lang="ru-RU" dirty="0"/>
              <a:t> </a:t>
            </a:r>
            <a:r>
              <a:rPr lang="ru-RU" dirty="0" err="1"/>
              <a:t>сидячи</a:t>
            </a:r>
            <a:r>
              <a:rPr lang="ru-RU" dirty="0"/>
              <a:t>, </a:t>
            </a:r>
            <a:r>
              <a:rPr lang="ru-RU" dirty="0" err="1"/>
              <a:t>травмована</a:t>
            </a:r>
            <a:r>
              <a:rPr lang="ru-RU" dirty="0"/>
              <a:t> </a:t>
            </a:r>
            <a:r>
              <a:rPr lang="ru-RU" dirty="0" err="1"/>
              <a:t>кінцівка</a:t>
            </a:r>
            <a:r>
              <a:rPr lang="ru-RU" dirty="0"/>
              <a:t> </a:t>
            </a:r>
            <a:r>
              <a:rPr lang="ru-RU" dirty="0" err="1"/>
              <a:t>спирається</a:t>
            </a:r>
            <a:r>
              <a:rPr lang="ru-RU" dirty="0"/>
              <a:t> </a:t>
            </a:r>
            <a:r>
              <a:rPr lang="ru-RU" dirty="0" err="1"/>
              <a:t>п'яткою</a:t>
            </a:r>
            <a:r>
              <a:rPr lang="ru-RU" dirty="0"/>
              <a:t> на опору, плюсна та </a:t>
            </a:r>
            <a:r>
              <a:rPr lang="ru-RU" dirty="0" err="1"/>
              <a:t>пальці</a:t>
            </a:r>
            <a:r>
              <a:rPr lang="ru-RU" dirty="0"/>
              <a:t> </a:t>
            </a:r>
            <a:r>
              <a:rPr lang="ru-RU" dirty="0" err="1"/>
              <a:t>торкаються</a:t>
            </a:r>
            <a:r>
              <a:rPr lang="ru-RU" dirty="0"/>
              <a:t> опори при </a:t>
            </a:r>
            <a:r>
              <a:rPr lang="ru-RU" dirty="0" err="1"/>
              <a:t>плантарній</a:t>
            </a:r>
            <a:r>
              <a:rPr lang="ru-RU" dirty="0"/>
              <a:t> </a:t>
            </a:r>
            <a:r>
              <a:rPr lang="ru-RU" dirty="0" err="1"/>
              <a:t>флексії</a:t>
            </a:r>
            <a:r>
              <a:rPr lang="ru-RU" dirty="0"/>
              <a:t>. </a:t>
            </a:r>
            <a:r>
              <a:rPr lang="ru-RU" dirty="0" err="1"/>
              <a:t>Вправа</a:t>
            </a:r>
            <a:r>
              <a:rPr lang="ru-RU" dirty="0"/>
              <a:t>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поступове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 </a:t>
            </a:r>
            <a:r>
              <a:rPr lang="ru-RU" dirty="0" err="1"/>
              <a:t>ахіллового</a:t>
            </a:r>
            <a:r>
              <a:rPr lang="ru-RU" dirty="0"/>
              <a:t> </a:t>
            </a:r>
            <a:r>
              <a:rPr lang="ru-RU" dirty="0" err="1"/>
              <a:t>сухожилля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страху і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впевненості</a:t>
            </a:r>
            <a:r>
              <a:rPr lang="ru-RU" dirty="0"/>
              <a:t> </a:t>
            </a:r>
            <a:r>
              <a:rPr lang="ru-RU" dirty="0" err="1"/>
              <a:t>пацієнта</a:t>
            </a:r>
            <a:r>
              <a:rPr lang="ru-RU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5307966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571" y="-454272"/>
            <a:ext cx="10515600" cy="89366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8135" y="498764"/>
            <a:ext cx="11530940" cy="5985163"/>
          </a:xfrm>
        </p:spPr>
        <p:txBody>
          <a:bodyPr>
            <a:normAutofit fontScale="77500" lnSpcReduction="20000"/>
          </a:bodyPr>
          <a:lstStyle/>
          <a:p>
            <a:pPr algn="just">
              <a:buFontTx/>
              <a:buChar char="-"/>
            </a:pP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/>
              <a:t>плантарної</a:t>
            </a:r>
            <a:r>
              <a:rPr lang="ru-RU" dirty="0"/>
              <a:t> та </a:t>
            </a:r>
            <a:r>
              <a:rPr lang="ru-RU" dirty="0" err="1"/>
              <a:t>дорсальної</a:t>
            </a:r>
            <a:r>
              <a:rPr lang="ru-RU" dirty="0"/>
              <a:t> </a:t>
            </a:r>
            <a:r>
              <a:rPr lang="ru-RU" dirty="0" err="1"/>
              <a:t>флексії</a:t>
            </a:r>
            <a:r>
              <a:rPr lang="ru-RU" dirty="0"/>
              <a:t> у </a:t>
            </a:r>
            <a:r>
              <a:rPr lang="ru-RU" dirty="0" err="1"/>
              <a:t>гомілковостопному</a:t>
            </a:r>
            <a:r>
              <a:rPr lang="ru-RU" dirty="0"/>
              <a:t> </a:t>
            </a:r>
            <a:r>
              <a:rPr lang="ru-RU" dirty="0" err="1"/>
              <a:t>суглобі</a:t>
            </a:r>
            <a:r>
              <a:rPr lang="ru-RU" dirty="0"/>
              <a:t> у </a:t>
            </a:r>
            <a:r>
              <a:rPr lang="ru-RU" dirty="0" err="1"/>
              <a:t>положенні</a:t>
            </a:r>
            <a:r>
              <a:rPr lang="ru-RU" dirty="0"/>
              <a:t> </a:t>
            </a:r>
            <a:r>
              <a:rPr lang="ru-RU" dirty="0" err="1"/>
              <a:t>сидячи</a:t>
            </a:r>
            <a:r>
              <a:rPr lang="ru-RU" dirty="0"/>
              <a:t>, стопи на </a:t>
            </a:r>
            <a:r>
              <a:rPr lang="ru-RU" dirty="0" err="1"/>
              <a:t>підлозі</a:t>
            </a:r>
            <a:r>
              <a:rPr lang="ru-RU" dirty="0"/>
              <a:t>, </a:t>
            </a:r>
            <a:r>
              <a:rPr lang="ru-RU" dirty="0" err="1"/>
              <a:t>оперована</a:t>
            </a:r>
            <a:r>
              <a:rPr lang="ru-RU" dirty="0"/>
              <a:t> </a:t>
            </a:r>
            <a:r>
              <a:rPr lang="ru-RU" dirty="0" err="1"/>
              <a:t>кінцівка</a:t>
            </a:r>
            <a:r>
              <a:rPr lang="ru-RU" dirty="0"/>
              <a:t> </a:t>
            </a:r>
            <a:r>
              <a:rPr lang="ru-RU" dirty="0" err="1"/>
              <a:t>попереду</a:t>
            </a:r>
            <a:r>
              <a:rPr lang="ru-RU" dirty="0"/>
              <a:t> (</a:t>
            </a:r>
            <a:r>
              <a:rPr lang="ru-RU" dirty="0" err="1"/>
              <a:t>торкається</a:t>
            </a:r>
            <a:r>
              <a:rPr lang="ru-RU" dirty="0"/>
              <a:t> </a:t>
            </a:r>
            <a:r>
              <a:rPr lang="ru-RU" dirty="0" err="1"/>
              <a:t>підлоги</a:t>
            </a:r>
            <a:r>
              <a:rPr lang="ru-RU" dirty="0"/>
              <a:t> </a:t>
            </a:r>
            <a:r>
              <a:rPr lang="ru-RU" dirty="0" err="1"/>
              <a:t>п'яткою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стояти</a:t>
            </a:r>
            <a:r>
              <a:rPr lang="ru-RU" dirty="0"/>
              <a:t> на </a:t>
            </a:r>
            <a:r>
              <a:rPr lang="ru-RU" dirty="0" err="1"/>
              <a:t>підвищенні</a:t>
            </a:r>
            <a:r>
              <a:rPr lang="ru-RU" dirty="0"/>
              <a:t>). </a:t>
            </a:r>
            <a:r>
              <a:rPr lang="ru-RU" dirty="0" err="1"/>
              <a:t>Вправа</a:t>
            </a:r>
            <a:r>
              <a:rPr lang="ru-RU" dirty="0"/>
              <a:t> </a:t>
            </a:r>
            <a:r>
              <a:rPr lang="ru-RU" dirty="0" err="1"/>
              <a:t>виконується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травмованою</a:t>
            </a:r>
            <a:r>
              <a:rPr lang="ru-RU" dirty="0"/>
              <a:t> </a:t>
            </a:r>
            <a:r>
              <a:rPr lang="ru-RU" dirty="0" err="1"/>
              <a:t>кінцівкою</a:t>
            </a:r>
            <a:r>
              <a:rPr lang="ru-RU" dirty="0"/>
              <a:t>. </a:t>
            </a:r>
            <a:r>
              <a:rPr lang="ru-RU" dirty="0" err="1"/>
              <a:t>Вправа</a:t>
            </a:r>
            <a:r>
              <a:rPr lang="ru-RU" dirty="0"/>
              <a:t>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поступовий</a:t>
            </a:r>
            <a:r>
              <a:rPr lang="ru-RU" dirty="0"/>
              <a:t> </a:t>
            </a:r>
            <a:r>
              <a:rPr lang="ru-RU" dirty="0" err="1"/>
              <a:t>перехід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рухів</a:t>
            </a:r>
            <a:r>
              <a:rPr lang="ru-RU" dirty="0"/>
              <a:t> у </a:t>
            </a:r>
            <a:r>
              <a:rPr lang="ru-RU" dirty="0" err="1"/>
              <a:t>гомілковостопному</a:t>
            </a:r>
            <a:r>
              <a:rPr lang="ru-RU" dirty="0"/>
              <a:t> </a:t>
            </a:r>
            <a:r>
              <a:rPr lang="ru-RU" dirty="0" err="1"/>
              <a:t>суглобі</a:t>
            </a:r>
            <a:r>
              <a:rPr lang="ru-RU" dirty="0"/>
              <a:t> при </a:t>
            </a:r>
            <a:r>
              <a:rPr lang="ru-RU" dirty="0" smtClean="0"/>
              <a:t> </a:t>
            </a:r>
            <a:r>
              <a:rPr lang="ru-RU" dirty="0" err="1"/>
              <a:t>зігнутому</a:t>
            </a:r>
            <a:r>
              <a:rPr lang="ru-RU" dirty="0"/>
              <a:t> </a:t>
            </a:r>
            <a:r>
              <a:rPr lang="ru-RU" dirty="0" err="1"/>
              <a:t>коліні</a:t>
            </a:r>
            <a:r>
              <a:rPr lang="ru-RU" dirty="0"/>
              <a:t> (90</a:t>
            </a:r>
            <a:r>
              <a:rPr lang="la-Latn" dirty="0"/>
              <a:t>º) </a:t>
            </a:r>
            <a:r>
              <a:rPr lang="ru-RU" dirty="0"/>
              <a:t>до </a:t>
            </a:r>
            <a:r>
              <a:rPr lang="ru-RU" dirty="0" err="1"/>
              <a:t>виконання</a:t>
            </a:r>
            <a:r>
              <a:rPr lang="ru-RU" dirty="0"/>
              <a:t> при </a:t>
            </a:r>
            <a:r>
              <a:rPr lang="ru-RU" dirty="0" err="1"/>
              <a:t>розігнутому</a:t>
            </a:r>
            <a:r>
              <a:rPr lang="ru-RU" dirty="0"/>
              <a:t> </a:t>
            </a:r>
            <a:r>
              <a:rPr lang="ru-RU" dirty="0" err="1"/>
              <a:t>коліні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для </a:t>
            </a:r>
            <a:r>
              <a:rPr lang="ru-RU" dirty="0" err="1"/>
              <a:t>адаптації</a:t>
            </a:r>
            <a:r>
              <a:rPr lang="ru-RU" dirty="0"/>
              <a:t> до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у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двоголового</a:t>
            </a:r>
            <a:r>
              <a:rPr lang="ru-RU" dirty="0"/>
              <a:t> </a:t>
            </a:r>
            <a:r>
              <a:rPr lang="ru-RU" dirty="0" err="1"/>
              <a:t>м'язу</a:t>
            </a:r>
            <a:r>
              <a:rPr lang="ru-RU" dirty="0"/>
              <a:t> </a:t>
            </a:r>
            <a:r>
              <a:rPr lang="ru-RU" dirty="0" err="1"/>
              <a:t>гомілки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у </a:t>
            </a:r>
            <a:r>
              <a:rPr lang="ru-RU" dirty="0" err="1"/>
              <a:t>вихідному</a:t>
            </a:r>
            <a:r>
              <a:rPr lang="ru-RU" dirty="0"/>
              <a:t> </a:t>
            </a:r>
            <a:r>
              <a:rPr lang="ru-RU" dirty="0" err="1"/>
              <a:t>положенні</a:t>
            </a:r>
            <a:r>
              <a:rPr lang="ru-RU" dirty="0"/>
              <a:t> </a:t>
            </a:r>
            <a:r>
              <a:rPr lang="ru-RU" dirty="0" err="1"/>
              <a:t>сидячи</a:t>
            </a:r>
            <a:r>
              <a:rPr lang="ru-RU" dirty="0"/>
              <a:t>, </a:t>
            </a:r>
            <a:r>
              <a:rPr lang="ru-RU" dirty="0" err="1"/>
              <a:t>коліна</a:t>
            </a:r>
            <a:r>
              <a:rPr lang="ru-RU" dirty="0"/>
              <a:t> </a:t>
            </a:r>
            <a:r>
              <a:rPr lang="ru-RU" dirty="0" err="1"/>
              <a:t>зігнуті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кутом 70</a:t>
            </a:r>
            <a:r>
              <a:rPr lang="la-Latn" dirty="0"/>
              <a:t>º-75º, </a:t>
            </a:r>
            <a:r>
              <a:rPr lang="ru-RU" dirty="0"/>
              <a:t>так </a:t>
            </a:r>
            <a:r>
              <a:rPr lang="ru-RU" dirty="0" err="1"/>
              <a:t>щоб</a:t>
            </a:r>
            <a:r>
              <a:rPr lang="ru-RU" dirty="0"/>
              <a:t> стопи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дещо</a:t>
            </a:r>
            <a:r>
              <a:rPr lang="ru-RU" dirty="0"/>
              <a:t> </a:t>
            </a:r>
            <a:r>
              <a:rPr lang="ru-RU" dirty="0" err="1"/>
              <a:t>попереду</a:t>
            </a:r>
            <a:r>
              <a:rPr lang="ru-RU" dirty="0"/>
              <a:t>;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одночасні</a:t>
            </a:r>
            <a:r>
              <a:rPr lang="ru-RU" dirty="0"/>
              <a:t> </a:t>
            </a:r>
            <a:r>
              <a:rPr lang="ru-RU" dirty="0" err="1"/>
              <a:t>різнонаправлені</a:t>
            </a:r>
            <a:r>
              <a:rPr lang="ru-RU" dirty="0"/>
              <a:t> </a:t>
            </a:r>
            <a:r>
              <a:rPr lang="ru-RU" dirty="0" err="1"/>
              <a:t>ковзні</a:t>
            </a:r>
            <a:r>
              <a:rPr lang="ru-RU" dirty="0"/>
              <a:t> </a:t>
            </a:r>
            <a:r>
              <a:rPr lang="ru-RU" dirty="0" err="1"/>
              <a:t>рухи</a:t>
            </a:r>
            <a:r>
              <a:rPr lang="ru-RU" dirty="0"/>
              <a:t> стопами </a:t>
            </a:r>
            <a:r>
              <a:rPr lang="ru-RU" dirty="0" err="1"/>
              <a:t>від</a:t>
            </a:r>
            <a:r>
              <a:rPr lang="ru-RU" dirty="0"/>
              <a:t> себе та до себе, </a:t>
            </a:r>
            <a:r>
              <a:rPr lang="ru-RU" dirty="0" err="1"/>
              <a:t>розгинаючи</a:t>
            </a:r>
            <a:r>
              <a:rPr lang="ru-RU" dirty="0"/>
              <a:t> та </a:t>
            </a:r>
            <a:r>
              <a:rPr lang="ru-RU" dirty="0" err="1"/>
              <a:t>згинаючи</a:t>
            </a:r>
            <a:r>
              <a:rPr lang="ru-RU" dirty="0"/>
              <a:t> </a:t>
            </a:r>
            <a:r>
              <a:rPr lang="ru-RU" dirty="0" err="1"/>
              <a:t>колінні</a:t>
            </a:r>
            <a:r>
              <a:rPr lang="ru-RU" dirty="0"/>
              <a:t> </a:t>
            </a:r>
            <a:r>
              <a:rPr lang="ru-RU" dirty="0" err="1"/>
              <a:t>суглоби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стопи </a:t>
            </a:r>
            <a:r>
              <a:rPr lang="ru-RU" dirty="0"/>
              <a:t>не </a:t>
            </a:r>
            <a:r>
              <a:rPr lang="ru-RU" dirty="0" err="1"/>
              <a:t>відриваються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підлоги</a:t>
            </a:r>
            <a:r>
              <a:rPr lang="ru-RU" dirty="0"/>
              <a:t>. </a:t>
            </a:r>
            <a:r>
              <a:rPr lang="ru-RU" dirty="0" err="1"/>
              <a:t>Вправа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циклічний</a:t>
            </a:r>
            <a:r>
              <a:rPr lang="ru-RU" dirty="0"/>
              <a:t> характер, </a:t>
            </a:r>
            <a:r>
              <a:rPr lang="ru-RU" dirty="0" err="1"/>
              <a:t>амплітуда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</a:t>
            </a:r>
            <a:r>
              <a:rPr lang="ru-RU" dirty="0" err="1"/>
              <a:t>обох</a:t>
            </a:r>
            <a:r>
              <a:rPr lang="ru-RU" dirty="0"/>
              <a:t> </a:t>
            </a:r>
            <a:r>
              <a:rPr lang="ru-RU" dirty="0" err="1"/>
              <a:t>кінцівок</a:t>
            </a:r>
            <a:r>
              <a:rPr lang="ru-RU" dirty="0"/>
              <a:t> </a:t>
            </a:r>
            <a:r>
              <a:rPr lang="ru-RU" dirty="0" err="1"/>
              <a:t>симетрична</a:t>
            </a:r>
            <a:r>
              <a:rPr lang="ru-RU" dirty="0"/>
              <a:t>. Для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амплітуди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у </a:t>
            </a:r>
            <a:r>
              <a:rPr lang="ru-RU" dirty="0" err="1"/>
              <a:t>гомілковостопному</a:t>
            </a:r>
            <a:r>
              <a:rPr lang="ru-RU" dirty="0"/>
              <a:t> </a:t>
            </a:r>
            <a:r>
              <a:rPr lang="ru-RU" dirty="0" err="1"/>
              <a:t>суглобі</a:t>
            </a:r>
            <a:r>
              <a:rPr lang="ru-RU" dirty="0"/>
              <a:t> </a:t>
            </a:r>
            <a:r>
              <a:rPr lang="ru-RU" dirty="0" err="1"/>
              <a:t>збільшується</a:t>
            </a:r>
            <a:r>
              <a:rPr lang="ru-RU" dirty="0"/>
              <a:t> кут </a:t>
            </a:r>
            <a:r>
              <a:rPr lang="ru-RU" dirty="0" err="1"/>
              <a:t>діапазону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у </a:t>
            </a:r>
            <a:r>
              <a:rPr lang="ru-RU" dirty="0" err="1"/>
              <a:t>колінному</a:t>
            </a:r>
            <a:r>
              <a:rPr lang="ru-RU" dirty="0"/>
              <a:t> </a:t>
            </a:r>
            <a:r>
              <a:rPr lang="ru-RU" dirty="0" err="1"/>
              <a:t>суглобі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, з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, </a:t>
            </a:r>
            <a:r>
              <a:rPr lang="ru-RU" dirty="0" err="1"/>
              <a:t>відстань</a:t>
            </a:r>
            <a:r>
              <a:rPr lang="ru-RU" dirty="0"/>
              <a:t> на яку </a:t>
            </a:r>
            <a:r>
              <a:rPr lang="ru-RU" dirty="0" err="1"/>
              <a:t>переміщається</a:t>
            </a:r>
            <a:r>
              <a:rPr lang="ru-RU" dirty="0"/>
              <a:t> стопа.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- </a:t>
            </a:r>
            <a:r>
              <a:rPr lang="ru-RU" dirty="0"/>
              <a:t>у </a:t>
            </a:r>
            <a:r>
              <a:rPr lang="ru-RU" dirty="0" err="1"/>
              <a:t>вихідному</a:t>
            </a:r>
            <a:r>
              <a:rPr lang="ru-RU" dirty="0"/>
              <a:t> </a:t>
            </a:r>
            <a:r>
              <a:rPr lang="ru-RU" dirty="0" err="1"/>
              <a:t>положенні</a:t>
            </a:r>
            <a:r>
              <a:rPr lang="ru-RU" dirty="0"/>
              <a:t> </a:t>
            </a:r>
            <a:r>
              <a:rPr lang="ru-RU" dirty="0" err="1"/>
              <a:t>сидячи</a:t>
            </a:r>
            <a:r>
              <a:rPr lang="ru-RU" dirty="0"/>
              <a:t>, </a:t>
            </a:r>
            <a:r>
              <a:rPr lang="ru-RU" dirty="0" err="1"/>
              <a:t>коліна</a:t>
            </a:r>
            <a:r>
              <a:rPr lang="ru-RU" dirty="0"/>
              <a:t> </a:t>
            </a:r>
            <a:r>
              <a:rPr lang="ru-RU" dirty="0" err="1"/>
              <a:t>зігнуті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кутом </a:t>
            </a:r>
            <a:r>
              <a:rPr lang="ru-RU" dirty="0" err="1"/>
              <a:t>меншим</a:t>
            </a:r>
            <a:r>
              <a:rPr lang="ru-RU" dirty="0"/>
              <a:t> за 80</a:t>
            </a:r>
            <a:r>
              <a:rPr lang="la-Latn" dirty="0"/>
              <a:t>º- 70º, </a:t>
            </a:r>
            <a:r>
              <a:rPr lang="ru-RU" dirty="0"/>
              <a:t>так </a:t>
            </a:r>
            <a:r>
              <a:rPr lang="ru-RU" dirty="0" err="1"/>
              <a:t>щоб</a:t>
            </a:r>
            <a:r>
              <a:rPr lang="ru-RU" dirty="0"/>
              <a:t> стопи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дещо</a:t>
            </a:r>
            <a:r>
              <a:rPr lang="ru-RU" dirty="0"/>
              <a:t> </a:t>
            </a:r>
            <a:r>
              <a:rPr lang="ru-RU" dirty="0" err="1"/>
              <a:t>попереду</a:t>
            </a:r>
            <a:r>
              <a:rPr lang="ru-RU" dirty="0"/>
              <a:t>;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ковзний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стопою вперед, </a:t>
            </a:r>
            <a:r>
              <a:rPr lang="ru-RU" dirty="0" err="1"/>
              <a:t>розгинаючи</a:t>
            </a:r>
            <a:r>
              <a:rPr lang="ru-RU" dirty="0"/>
              <a:t> </a:t>
            </a:r>
            <a:r>
              <a:rPr lang="ru-RU" dirty="0" err="1"/>
              <a:t>коліно</a:t>
            </a:r>
            <a:r>
              <a:rPr lang="ru-RU" dirty="0"/>
              <a:t>; </a:t>
            </a:r>
            <a:r>
              <a:rPr lang="ru-RU" dirty="0" err="1"/>
              <a:t>повертаючи</a:t>
            </a:r>
            <a:r>
              <a:rPr lang="ru-RU" dirty="0"/>
              <a:t> стопу з </a:t>
            </a:r>
            <a:r>
              <a:rPr lang="ru-RU" dirty="0" err="1"/>
              <a:t>відривом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підлоги</a:t>
            </a:r>
            <a:r>
              <a:rPr lang="ru-RU" dirty="0"/>
              <a:t>, </a:t>
            </a:r>
            <a:r>
              <a:rPr lang="ru-RU" dirty="0" err="1"/>
              <a:t>почати</a:t>
            </a:r>
            <a:r>
              <a:rPr lang="ru-RU" dirty="0"/>
              <a:t> </a:t>
            </a:r>
            <a:r>
              <a:rPr lang="ru-RU" dirty="0" err="1"/>
              <a:t>ковзний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вперед </a:t>
            </a:r>
            <a:r>
              <a:rPr lang="ru-RU" dirty="0" err="1"/>
              <a:t>іншою</a:t>
            </a:r>
            <a:r>
              <a:rPr lang="ru-RU" dirty="0"/>
              <a:t> стопою. </a:t>
            </a:r>
            <a:r>
              <a:rPr lang="ru-RU" dirty="0" err="1"/>
              <a:t>Вправа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циклічний</a:t>
            </a:r>
            <a:r>
              <a:rPr lang="ru-RU" dirty="0"/>
              <a:t> характер. Для </a:t>
            </a:r>
            <a:r>
              <a:rPr lang="ru-RU" dirty="0" err="1"/>
              <a:t>пояснення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 </a:t>
            </a:r>
            <a:r>
              <a:rPr lang="ru-RU" dirty="0" err="1"/>
              <a:t>пацієнту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описати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як ходьбу назад з </a:t>
            </a:r>
            <a:r>
              <a:rPr lang="ru-RU" dirty="0" err="1"/>
              <a:t>встановленою</a:t>
            </a:r>
            <a:r>
              <a:rPr lang="ru-RU" dirty="0"/>
              <a:t> </a:t>
            </a:r>
            <a:r>
              <a:rPr lang="ru-RU" dirty="0" err="1"/>
              <a:t>амплітудою</a:t>
            </a:r>
            <a:r>
              <a:rPr lang="ru-RU" dirty="0"/>
              <a:t>. Для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амплітуди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у </a:t>
            </a:r>
            <a:r>
              <a:rPr lang="ru-RU" dirty="0" err="1"/>
              <a:t>гомілковостопному</a:t>
            </a:r>
            <a:r>
              <a:rPr lang="ru-RU" dirty="0"/>
              <a:t> </a:t>
            </a:r>
            <a:r>
              <a:rPr lang="ru-RU" dirty="0" err="1"/>
              <a:t>суглобі</a:t>
            </a:r>
            <a:r>
              <a:rPr lang="ru-RU" dirty="0"/>
              <a:t> </a:t>
            </a:r>
            <a:r>
              <a:rPr lang="ru-RU" dirty="0" err="1"/>
              <a:t>збільшується</a:t>
            </a:r>
            <a:r>
              <a:rPr lang="ru-RU" dirty="0"/>
              <a:t> кут </a:t>
            </a:r>
            <a:r>
              <a:rPr lang="ru-RU" dirty="0" err="1"/>
              <a:t>згинання</a:t>
            </a:r>
            <a:r>
              <a:rPr lang="ru-RU" dirty="0"/>
              <a:t> </a:t>
            </a:r>
            <a:r>
              <a:rPr lang="ru-RU" dirty="0" err="1"/>
              <a:t>коліна</a:t>
            </a:r>
            <a:r>
              <a:rPr lang="ru-RU" dirty="0"/>
              <a:t> у </a:t>
            </a:r>
            <a:r>
              <a:rPr lang="ru-RU" dirty="0" err="1"/>
              <a:t>вихідному</a:t>
            </a:r>
            <a:r>
              <a:rPr lang="ru-RU" dirty="0"/>
              <a:t> </a:t>
            </a:r>
            <a:r>
              <a:rPr lang="ru-RU" dirty="0" err="1"/>
              <a:t>положенні</a:t>
            </a:r>
            <a:r>
              <a:rPr lang="ru-RU" dirty="0"/>
              <a:t>, </a:t>
            </a:r>
            <a:r>
              <a:rPr lang="ru-RU" dirty="0" err="1"/>
              <a:t>наближаючись</a:t>
            </a:r>
            <a:r>
              <a:rPr lang="ru-RU" dirty="0"/>
              <a:t> до 90</a:t>
            </a:r>
            <a:r>
              <a:rPr lang="la-Latn" dirty="0"/>
              <a:t>º, </a:t>
            </a:r>
            <a:r>
              <a:rPr lang="ru-RU" dirty="0"/>
              <a:t>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зменшується</a:t>
            </a:r>
            <a:r>
              <a:rPr lang="ru-RU" dirty="0"/>
              <a:t> кут </a:t>
            </a:r>
            <a:r>
              <a:rPr lang="ru-RU" dirty="0" err="1"/>
              <a:t>розгинання</a:t>
            </a:r>
            <a:r>
              <a:rPr lang="ru-RU" dirty="0"/>
              <a:t> </a:t>
            </a:r>
            <a:r>
              <a:rPr lang="ru-RU" dirty="0" err="1"/>
              <a:t>коліна</a:t>
            </a:r>
            <a:r>
              <a:rPr lang="ru-RU" dirty="0"/>
              <a:t> при </a:t>
            </a:r>
            <a:r>
              <a:rPr lang="ru-RU" dirty="0" err="1"/>
              <a:t>відриві</a:t>
            </a:r>
            <a:r>
              <a:rPr lang="ru-RU" dirty="0"/>
              <a:t> стопи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підлоги</a:t>
            </a:r>
            <a:r>
              <a:rPr lang="ru-RU" dirty="0"/>
              <a:t> у момент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ковзного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669808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9285"/>
          </a:xfrm>
        </p:spPr>
        <p:txBody>
          <a:bodyPr/>
          <a:lstStyle/>
          <a:p>
            <a:pPr algn="ctr"/>
            <a:r>
              <a:rPr lang="ru-RU" dirty="0" err="1"/>
              <a:t>Різновиди</a:t>
            </a:r>
            <a:r>
              <a:rPr lang="ru-RU" dirty="0"/>
              <a:t> </a:t>
            </a:r>
            <a:r>
              <a:rPr lang="ru-RU" dirty="0" err="1" smtClean="0"/>
              <a:t>ходьби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5013" y="1148732"/>
            <a:ext cx="11293434" cy="532332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 smtClean="0"/>
              <a:t>-</a:t>
            </a:r>
            <a:r>
              <a:rPr lang="ru-RU" sz="2400" dirty="0" err="1" smtClean="0"/>
              <a:t>імітація</a:t>
            </a:r>
            <a:r>
              <a:rPr lang="ru-RU" sz="2400" dirty="0" smtClean="0"/>
              <a:t> </a:t>
            </a:r>
            <a:r>
              <a:rPr lang="ru-RU" sz="2400" dirty="0" err="1"/>
              <a:t>ходьби</a:t>
            </a:r>
            <a:r>
              <a:rPr lang="ru-RU" sz="2400" dirty="0"/>
              <a:t> </a:t>
            </a:r>
            <a:r>
              <a:rPr lang="ru-RU" sz="2400" dirty="0" err="1" smtClean="0"/>
              <a:t>сидячи</a:t>
            </a:r>
            <a:r>
              <a:rPr lang="ru-RU" sz="2400" dirty="0" smtClean="0"/>
              <a:t>, </a:t>
            </a:r>
            <a:r>
              <a:rPr lang="ru-RU" sz="2400" dirty="0"/>
              <a:t>темп </a:t>
            </a:r>
            <a:r>
              <a:rPr lang="ru-RU" sz="2400" dirty="0" err="1"/>
              <a:t>середній</a:t>
            </a:r>
            <a:r>
              <a:rPr lang="ru-RU" sz="2400" dirty="0"/>
              <a:t>; </a:t>
            </a:r>
            <a:endParaRPr lang="ru-RU" sz="2400" dirty="0" smtClean="0"/>
          </a:p>
          <a:p>
            <a:pPr algn="just">
              <a:buFontTx/>
              <a:buChar char="-"/>
            </a:pPr>
            <a:r>
              <a:rPr lang="ru-RU" sz="2400" dirty="0" smtClean="0"/>
              <a:t>ходьба </a:t>
            </a:r>
            <a:r>
              <a:rPr lang="ru-RU" sz="2400" dirty="0"/>
              <a:t>на </a:t>
            </a:r>
            <a:r>
              <a:rPr lang="ru-RU" sz="2400" dirty="0" err="1"/>
              <a:t>місці</a:t>
            </a:r>
            <a:r>
              <a:rPr lang="ru-RU" sz="2400" dirty="0"/>
              <a:t>, стоячи з опорою </a:t>
            </a:r>
            <a:r>
              <a:rPr lang="ru-RU" sz="2400" dirty="0" err="1"/>
              <a:t>обома</a:t>
            </a:r>
            <a:r>
              <a:rPr lang="ru-RU" sz="2400" dirty="0"/>
              <a:t> руками, початково 25-30 </a:t>
            </a:r>
            <a:r>
              <a:rPr lang="ru-RU" sz="2400" dirty="0" err="1"/>
              <a:t>кроків</a:t>
            </a:r>
            <a:r>
              <a:rPr lang="ru-RU" sz="2400" dirty="0"/>
              <a:t> за </a:t>
            </a:r>
            <a:r>
              <a:rPr lang="ru-RU" sz="2400" dirty="0" err="1"/>
              <a:t>хвилину</a:t>
            </a:r>
            <a:r>
              <a:rPr lang="ru-RU" sz="2400" dirty="0"/>
              <a:t>, з </a:t>
            </a:r>
            <a:r>
              <a:rPr lang="ru-RU" sz="2400" dirty="0" err="1"/>
              <a:t>поступовим</a:t>
            </a:r>
            <a:r>
              <a:rPr lang="ru-RU" sz="2400" dirty="0"/>
              <a:t> </a:t>
            </a:r>
            <a:r>
              <a:rPr lang="ru-RU" sz="2400" dirty="0" err="1"/>
              <a:t>підвищенням</a:t>
            </a:r>
            <a:r>
              <a:rPr lang="ru-RU" sz="2400" dirty="0"/>
              <a:t> </a:t>
            </a:r>
            <a:r>
              <a:rPr lang="ru-RU" sz="2400" dirty="0" err="1"/>
              <a:t>частоти</a:t>
            </a:r>
            <a:r>
              <a:rPr lang="ru-RU" sz="2400" dirty="0"/>
              <a:t> і </a:t>
            </a:r>
            <a:r>
              <a:rPr lang="ru-RU" sz="2400" dirty="0" err="1"/>
              <a:t>дотриманням</a:t>
            </a:r>
            <a:r>
              <a:rPr lang="ru-RU" sz="2400" dirty="0"/>
              <a:t> </a:t>
            </a:r>
            <a:r>
              <a:rPr lang="ru-RU" sz="2400" dirty="0" err="1"/>
              <a:t>симетричності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</a:t>
            </a:r>
            <a:r>
              <a:rPr lang="ru-RU" sz="2400" dirty="0" err="1"/>
              <a:t>кінцівками</a:t>
            </a:r>
            <a:r>
              <a:rPr lang="ru-RU" sz="2400" dirty="0"/>
              <a:t> за </a:t>
            </a:r>
            <a:r>
              <a:rPr lang="ru-RU" sz="2400" dirty="0" err="1"/>
              <a:t>темповими</a:t>
            </a:r>
            <a:r>
              <a:rPr lang="ru-RU" sz="2400" dirty="0"/>
              <a:t> </a:t>
            </a:r>
            <a:r>
              <a:rPr lang="ru-RU" sz="2400" dirty="0" err="1"/>
              <a:t>показниками</a:t>
            </a:r>
            <a:r>
              <a:rPr lang="ru-RU" sz="2400" dirty="0"/>
              <a:t> та </a:t>
            </a:r>
            <a:r>
              <a:rPr lang="ru-RU" sz="2400" dirty="0" err="1"/>
              <a:t>амплітудою</a:t>
            </a:r>
            <a:r>
              <a:rPr lang="ru-RU" sz="2400" dirty="0"/>
              <a:t> </a:t>
            </a:r>
            <a:r>
              <a:rPr lang="ru-RU" sz="2400" dirty="0" err="1"/>
              <a:t>руху</a:t>
            </a:r>
            <a:r>
              <a:rPr lang="ru-RU" sz="2400" dirty="0"/>
              <a:t>; </a:t>
            </a:r>
            <a:endParaRPr lang="ru-RU" sz="2400" dirty="0" smtClean="0"/>
          </a:p>
          <a:p>
            <a:pPr algn="just">
              <a:buFontTx/>
              <a:buChar char="-"/>
            </a:pPr>
            <a:r>
              <a:rPr lang="ru-RU" sz="2400" dirty="0" smtClean="0"/>
              <a:t>ходьба </a:t>
            </a:r>
            <a:r>
              <a:rPr lang="ru-RU" sz="2400" dirty="0"/>
              <a:t>на </a:t>
            </a:r>
            <a:r>
              <a:rPr lang="ru-RU" sz="2400" dirty="0" err="1"/>
              <a:t>місці</a:t>
            </a:r>
            <a:r>
              <a:rPr lang="ru-RU" sz="2400" dirty="0"/>
              <a:t> з </a:t>
            </a:r>
            <a:r>
              <a:rPr lang="ru-RU" sz="2400" dirty="0" err="1"/>
              <a:t>високим</a:t>
            </a:r>
            <a:r>
              <a:rPr lang="ru-RU" sz="2400" dirty="0"/>
              <a:t> </a:t>
            </a:r>
            <a:r>
              <a:rPr lang="ru-RU" sz="2400" dirty="0" err="1"/>
              <a:t>підняттям</a:t>
            </a:r>
            <a:r>
              <a:rPr lang="ru-RU" sz="2400" dirty="0"/>
              <a:t> стегон, стоячи з опорою </a:t>
            </a:r>
            <a:r>
              <a:rPr lang="ru-RU" sz="2400" dirty="0" err="1"/>
              <a:t>обома</a:t>
            </a:r>
            <a:r>
              <a:rPr lang="ru-RU" sz="2400" dirty="0"/>
              <a:t> руками, початково 25-35 </a:t>
            </a:r>
            <a:r>
              <a:rPr lang="ru-RU" sz="2400" dirty="0" err="1"/>
              <a:t>кроків</a:t>
            </a:r>
            <a:r>
              <a:rPr lang="ru-RU" sz="2400" dirty="0"/>
              <a:t> за </a:t>
            </a:r>
            <a:r>
              <a:rPr lang="ru-RU" sz="2400" dirty="0" err="1"/>
              <a:t>хвилину</a:t>
            </a:r>
            <a:r>
              <a:rPr lang="ru-RU" sz="2400" dirty="0"/>
              <a:t>. </a:t>
            </a:r>
            <a:r>
              <a:rPr lang="ru-RU" sz="2400" dirty="0" err="1"/>
              <a:t>Можливе</a:t>
            </a:r>
            <a:r>
              <a:rPr lang="ru-RU" sz="2400" dirty="0"/>
              <a:t> </a:t>
            </a:r>
            <a:r>
              <a:rPr lang="ru-RU" sz="2400" dirty="0" err="1"/>
              <a:t>виконання</a:t>
            </a:r>
            <a:r>
              <a:rPr lang="ru-RU" sz="2400" dirty="0"/>
              <a:t> з </a:t>
            </a:r>
            <a:r>
              <a:rPr lang="ru-RU" sz="2400" dirty="0" err="1"/>
              <a:t>одночасною</a:t>
            </a:r>
            <a:r>
              <a:rPr lang="ru-RU" sz="2400" dirty="0"/>
              <a:t> </a:t>
            </a:r>
            <a:r>
              <a:rPr lang="ru-RU" sz="2400" dirty="0" err="1"/>
              <a:t>плантарною</a:t>
            </a:r>
            <a:r>
              <a:rPr lang="ru-RU" sz="2400" dirty="0"/>
              <a:t> </a:t>
            </a:r>
            <a:r>
              <a:rPr lang="ru-RU" sz="2400" dirty="0" err="1"/>
              <a:t>флексією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дорсіфлексією</a:t>
            </a:r>
            <a:r>
              <a:rPr lang="ru-RU" sz="2400" dirty="0"/>
              <a:t> при </a:t>
            </a:r>
            <a:r>
              <a:rPr lang="ru-RU" sz="2400" dirty="0" err="1"/>
              <a:t>підйомі</a:t>
            </a:r>
            <a:r>
              <a:rPr lang="ru-RU" sz="2400" dirty="0"/>
              <a:t> </a:t>
            </a:r>
            <a:r>
              <a:rPr lang="ru-RU" sz="2400" dirty="0" err="1"/>
              <a:t>нижньої</a:t>
            </a:r>
            <a:r>
              <a:rPr lang="ru-RU" sz="2400" dirty="0"/>
              <a:t> </a:t>
            </a:r>
            <a:r>
              <a:rPr lang="ru-RU" sz="2400" dirty="0" err="1"/>
              <a:t>кінцівки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 smtClean="0"/>
              <a:t>підлоги</a:t>
            </a:r>
            <a:r>
              <a:rPr lang="ru-RU" sz="2400" dirty="0" smtClean="0"/>
              <a:t>;</a:t>
            </a:r>
          </a:p>
          <a:p>
            <a:pPr algn="just">
              <a:buFontTx/>
              <a:buChar char="-"/>
            </a:pPr>
            <a:r>
              <a:rPr lang="ru-RU" sz="2400" dirty="0" smtClean="0"/>
              <a:t> ходьба </a:t>
            </a:r>
            <a:r>
              <a:rPr lang="ru-RU" sz="2400" dirty="0"/>
              <a:t>на </a:t>
            </a:r>
            <a:r>
              <a:rPr lang="ru-RU" sz="2400" dirty="0" err="1"/>
              <a:t>місці</a:t>
            </a:r>
            <a:r>
              <a:rPr lang="ru-RU" sz="2400" dirty="0"/>
              <a:t> з </a:t>
            </a:r>
            <a:r>
              <a:rPr lang="ru-RU" sz="2400" dirty="0" err="1"/>
              <a:t>захлестом</a:t>
            </a:r>
            <a:r>
              <a:rPr lang="ru-RU" sz="2400" dirty="0"/>
              <a:t> </a:t>
            </a:r>
            <a:r>
              <a:rPr lang="ru-RU" sz="2400" dirty="0" err="1"/>
              <a:t>гомілок</a:t>
            </a:r>
            <a:r>
              <a:rPr lang="ru-RU" sz="2400" dirty="0"/>
              <a:t> назад, стоячи з опорою </a:t>
            </a:r>
            <a:r>
              <a:rPr lang="ru-RU" sz="2400" dirty="0" err="1"/>
              <a:t>обома</a:t>
            </a:r>
            <a:r>
              <a:rPr lang="ru-RU" sz="2400" dirty="0"/>
              <a:t> руками, початково 25-30 </a:t>
            </a:r>
            <a:r>
              <a:rPr lang="ru-RU" sz="2400" dirty="0" err="1"/>
              <a:t>кроків</a:t>
            </a:r>
            <a:r>
              <a:rPr lang="ru-RU" sz="2400" dirty="0"/>
              <a:t> за </a:t>
            </a:r>
            <a:r>
              <a:rPr lang="ru-RU" sz="2400" dirty="0" err="1"/>
              <a:t>хвилину</a:t>
            </a:r>
            <a:r>
              <a:rPr lang="ru-RU" sz="2400" dirty="0"/>
              <a:t>. </a:t>
            </a:r>
            <a:r>
              <a:rPr lang="ru-RU" sz="2400" dirty="0" err="1"/>
              <a:t>Можливе</a:t>
            </a:r>
            <a:r>
              <a:rPr lang="ru-RU" sz="2400" dirty="0"/>
              <a:t> </a:t>
            </a:r>
            <a:r>
              <a:rPr lang="ru-RU" sz="2400" dirty="0" err="1"/>
              <a:t>виконання</a:t>
            </a:r>
            <a:r>
              <a:rPr lang="ru-RU" sz="2400" dirty="0"/>
              <a:t> з </a:t>
            </a:r>
            <a:r>
              <a:rPr lang="ru-RU" sz="2400" dirty="0" err="1"/>
              <a:t>одночасною</a:t>
            </a:r>
            <a:r>
              <a:rPr lang="ru-RU" sz="2400" dirty="0"/>
              <a:t> </a:t>
            </a:r>
            <a:r>
              <a:rPr lang="ru-RU" sz="2400" dirty="0" err="1"/>
              <a:t>плантарною</a:t>
            </a:r>
            <a:r>
              <a:rPr lang="ru-RU" sz="2400" dirty="0"/>
              <a:t> </a:t>
            </a:r>
            <a:r>
              <a:rPr lang="ru-RU" sz="2400" dirty="0" err="1"/>
              <a:t>флексією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дорсіфлексією</a:t>
            </a:r>
            <a:r>
              <a:rPr lang="ru-RU" sz="2400" dirty="0"/>
              <a:t> при </a:t>
            </a:r>
            <a:r>
              <a:rPr lang="ru-RU" sz="2400" dirty="0" err="1"/>
              <a:t>підйомі</a:t>
            </a:r>
            <a:r>
              <a:rPr lang="ru-RU" sz="2400" dirty="0"/>
              <a:t> </a:t>
            </a:r>
            <a:r>
              <a:rPr lang="ru-RU" sz="2400" dirty="0" err="1"/>
              <a:t>нижньої</a:t>
            </a:r>
            <a:r>
              <a:rPr lang="ru-RU" sz="2400" dirty="0"/>
              <a:t> </a:t>
            </a:r>
            <a:r>
              <a:rPr lang="ru-RU" sz="2400" dirty="0" err="1"/>
              <a:t>кінцівки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поверхні</a:t>
            </a:r>
            <a:r>
              <a:rPr lang="ru-RU" sz="2400" dirty="0"/>
              <a:t> </a:t>
            </a:r>
            <a:r>
              <a:rPr lang="ru-RU" sz="2400" dirty="0" err="1"/>
              <a:t>підлоги</a:t>
            </a:r>
            <a:r>
              <a:rPr lang="ru-RU" sz="2400" dirty="0"/>
              <a:t>; </a:t>
            </a:r>
            <a:endParaRPr lang="ru-RU" sz="2400" dirty="0" smtClean="0"/>
          </a:p>
          <a:p>
            <a:pPr algn="just">
              <a:buFontTx/>
              <a:buChar char="-"/>
            </a:pPr>
            <a:r>
              <a:rPr lang="ru-RU" sz="2400" dirty="0" smtClean="0"/>
              <a:t> </a:t>
            </a:r>
            <a:r>
              <a:rPr lang="ru-RU" sz="2400" dirty="0"/>
              <a:t>ходьба у </a:t>
            </a:r>
            <a:r>
              <a:rPr lang="ru-RU" sz="2400" dirty="0" err="1"/>
              <a:t>повільному</a:t>
            </a:r>
            <a:r>
              <a:rPr lang="ru-RU" sz="2400" dirty="0"/>
              <a:t> </a:t>
            </a:r>
            <a:r>
              <a:rPr lang="ru-RU" sz="2400" dirty="0" err="1"/>
              <a:t>темпі</a:t>
            </a:r>
            <a:r>
              <a:rPr lang="ru-RU" sz="2400" dirty="0"/>
              <a:t> з </a:t>
            </a:r>
            <a:r>
              <a:rPr lang="ru-RU" sz="2400" dirty="0" err="1"/>
              <a:t>високим</a:t>
            </a:r>
            <a:r>
              <a:rPr lang="ru-RU" sz="2400" dirty="0"/>
              <a:t> </a:t>
            </a:r>
            <a:r>
              <a:rPr lang="ru-RU" sz="2400" dirty="0" err="1"/>
              <a:t>підняттям</a:t>
            </a:r>
            <a:r>
              <a:rPr lang="ru-RU" sz="2400" dirty="0"/>
              <a:t> стегон, з опорою </a:t>
            </a:r>
            <a:r>
              <a:rPr lang="ru-RU" sz="2400" dirty="0" err="1"/>
              <a:t>однієюрукою</a:t>
            </a:r>
            <a:r>
              <a:rPr lang="ru-RU" sz="2400" dirty="0"/>
              <a:t> за </a:t>
            </a:r>
            <a:r>
              <a:rPr lang="ru-RU" sz="2400" dirty="0" err="1"/>
              <a:t>перило</a:t>
            </a:r>
            <a:r>
              <a:rPr lang="ru-RU" sz="2400" dirty="0"/>
              <a:t> (</a:t>
            </a:r>
            <a:r>
              <a:rPr lang="ru-RU" sz="2400" dirty="0" err="1"/>
              <a:t>зі</a:t>
            </a:r>
            <a:r>
              <a:rPr lang="ru-RU" sz="2400" dirty="0"/>
              <a:t> </a:t>
            </a:r>
            <a:r>
              <a:rPr lang="ru-RU" sz="2400" dirty="0" err="1"/>
              <a:t>зміною</a:t>
            </a:r>
            <a:r>
              <a:rPr lang="ru-RU" sz="2400" dirty="0"/>
              <a:t> рук для </a:t>
            </a:r>
            <a:r>
              <a:rPr lang="ru-RU" sz="2400" dirty="0" err="1"/>
              <a:t>протидії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звички</a:t>
            </a:r>
            <a:r>
              <a:rPr lang="ru-RU" sz="2400" dirty="0"/>
              <a:t> </a:t>
            </a:r>
            <a:r>
              <a:rPr lang="ru-RU" sz="2400" dirty="0" err="1"/>
              <a:t>спиратися</a:t>
            </a:r>
            <a:r>
              <a:rPr lang="ru-RU" sz="2400" dirty="0"/>
              <a:t> рукою з </a:t>
            </a:r>
            <a:r>
              <a:rPr lang="ru-RU" sz="2400" dirty="0" err="1"/>
              <a:t>певної</a:t>
            </a:r>
            <a:r>
              <a:rPr lang="ru-RU" sz="2400" dirty="0"/>
              <a:t> </a:t>
            </a:r>
            <a:r>
              <a:rPr lang="ru-RU" sz="2400" dirty="0" err="1"/>
              <a:t>сторони</a:t>
            </a:r>
            <a:r>
              <a:rPr lang="ru-RU" sz="2400" dirty="0"/>
              <a:t>), початково 25-35 </a:t>
            </a:r>
            <a:r>
              <a:rPr lang="ru-RU" sz="2400" dirty="0" err="1"/>
              <a:t>кроків</a:t>
            </a:r>
            <a:r>
              <a:rPr lang="ru-RU" sz="2400" dirty="0"/>
              <a:t> за </a:t>
            </a:r>
            <a:r>
              <a:rPr lang="ru-RU" sz="2400" dirty="0" err="1"/>
              <a:t>хвилину</a:t>
            </a:r>
            <a:r>
              <a:rPr lang="ru-RU" sz="2400" dirty="0"/>
              <a:t>, </a:t>
            </a:r>
            <a:r>
              <a:rPr lang="ru-RU" sz="2400" dirty="0" err="1"/>
              <a:t>збільшення</a:t>
            </a:r>
            <a:r>
              <a:rPr lang="ru-RU" sz="2400" dirty="0"/>
              <a:t> </a:t>
            </a:r>
            <a:r>
              <a:rPr lang="ru-RU" sz="2400" dirty="0" err="1"/>
              <a:t>довжини</a:t>
            </a:r>
            <a:r>
              <a:rPr lang="ru-RU" sz="2400" dirty="0"/>
              <a:t> </a:t>
            </a:r>
            <a:r>
              <a:rPr lang="ru-RU" sz="2400" dirty="0" err="1"/>
              <a:t>кроку</a:t>
            </a:r>
            <a:r>
              <a:rPr lang="ru-RU" sz="2400" dirty="0"/>
              <a:t> не </a:t>
            </a:r>
            <a:r>
              <a:rPr lang="ru-RU" sz="2400" dirty="0" err="1"/>
              <a:t>форсується</a:t>
            </a:r>
            <a:r>
              <a:rPr lang="ru-RU" sz="2400" dirty="0"/>
              <a:t>. </a:t>
            </a:r>
            <a:r>
              <a:rPr lang="ru-RU" sz="2400" dirty="0" err="1"/>
              <a:t>Можливе</a:t>
            </a:r>
            <a:r>
              <a:rPr lang="ru-RU" sz="2400" dirty="0"/>
              <a:t> </a:t>
            </a:r>
            <a:r>
              <a:rPr lang="ru-RU" sz="2400" dirty="0" err="1"/>
              <a:t>виконання</a:t>
            </a:r>
            <a:r>
              <a:rPr lang="ru-RU" sz="2400" dirty="0"/>
              <a:t> з </a:t>
            </a:r>
            <a:r>
              <a:rPr lang="ru-RU" sz="2400" dirty="0" err="1"/>
              <a:t>одночасною</a:t>
            </a:r>
            <a:r>
              <a:rPr lang="ru-RU" sz="2400" dirty="0"/>
              <a:t> </a:t>
            </a:r>
            <a:r>
              <a:rPr lang="ru-RU" sz="2400" dirty="0" err="1"/>
              <a:t>плантарною</a:t>
            </a:r>
            <a:r>
              <a:rPr lang="ru-RU" sz="2400" dirty="0"/>
              <a:t> </a:t>
            </a:r>
            <a:r>
              <a:rPr lang="ru-RU" sz="2400" dirty="0" err="1"/>
              <a:t>флексією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дорсіфлексією</a:t>
            </a:r>
            <a:r>
              <a:rPr lang="ru-RU" sz="2400" dirty="0"/>
              <a:t> при </a:t>
            </a:r>
            <a:r>
              <a:rPr lang="ru-RU" sz="2400" dirty="0" err="1"/>
              <a:t>підйомі</a:t>
            </a:r>
            <a:r>
              <a:rPr lang="ru-RU" sz="2400" dirty="0"/>
              <a:t> </a:t>
            </a:r>
            <a:r>
              <a:rPr lang="ru-RU" sz="2400" dirty="0" err="1"/>
              <a:t>нижньої</a:t>
            </a:r>
            <a:r>
              <a:rPr lang="ru-RU" sz="2400" dirty="0"/>
              <a:t> </a:t>
            </a:r>
            <a:r>
              <a:rPr lang="ru-RU" sz="2400" dirty="0" err="1"/>
              <a:t>кінцівки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поверхні</a:t>
            </a:r>
            <a:r>
              <a:rPr lang="ru-RU" sz="2400" dirty="0"/>
              <a:t> </a:t>
            </a:r>
            <a:r>
              <a:rPr lang="ru-RU" sz="2400" dirty="0" err="1"/>
              <a:t>підлоги</a:t>
            </a:r>
            <a:r>
              <a:rPr lang="ru-RU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429156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26169"/>
          </a:xfrm>
        </p:spPr>
        <p:txBody>
          <a:bodyPr>
            <a:normAutofit/>
          </a:bodyPr>
          <a:lstStyle/>
          <a:p>
            <a:pPr algn="just"/>
            <a:r>
              <a:rPr lang="ru-RU" sz="2700" dirty="0"/>
              <a:t>Для </a:t>
            </a:r>
            <a:r>
              <a:rPr lang="ru-RU" sz="2700" dirty="0" err="1"/>
              <a:t>покращення</a:t>
            </a:r>
            <a:r>
              <a:rPr lang="ru-RU" sz="2700" dirty="0"/>
              <a:t> </a:t>
            </a:r>
            <a:r>
              <a:rPr lang="ru-RU" sz="2700" dirty="0" err="1"/>
              <a:t>пропріорецепції</a:t>
            </a:r>
            <a:r>
              <a:rPr lang="ru-RU" sz="2700" dirty="0"/>
              <a:t> </a:t>
            </a:r>
            <a:r>
              <a:rPr lang="ru-RU" sz="2700" dirty="0" err="1"/>
              <a:t>пацієнти</a:t>
            </a:r>
            <a:r>
              <a:rPr lang="ru-RU" sz="2700" dirty="0"/>
              <a:t> </a:t>
            </a:r>
            <a:r>
              <a:rPr lang="ru-RU" sz="2700" dirty="0" err="1"/>
              <a:t>застосовували</a:t>
            </a:r>
            <a:r>
              <a:rPr lang="ru-RU" sz="2700" dirty="0"/>
              <a:t> </a:t>
            </a:r>
            <a:r>
              <a:rPr lang="ru-RU" sz="2700" dirty="0" err="1"/>
              <a:t>масажери</a:t>
            </a:r>
            <a:r>
              <a:rPr lang="ru-RU" sz="2700" dirty="0"/>
              <a:t> для стоп </a:t>
            </a:r>
            <a:r>
              <a:rPr lang="ru-RU" sz="2700" dirty="0" smtClean="0"/>
              <a:t>до </a:t>
            </a:r>
            <a:r>
              <a:rPr lang="ru-RU" sz="2700" dirty="0"/>
              <a:t>30 </a:t>
            </a:r>
            <a:r>
              <a:rPr lang="ru-RU" sz="2700" dirty="0" err="1"/>
              <a:t>хвилин</a:t>
            </a:r>
            <a:r>
              <a:rPr lang="ru-RU" sz="2700" dirty="0"/>
              <a:t> у день (1 сеанс 10 </a:t>
            </a:r>
            <a:r>
              <a:rPr lang="ru-RU" sz="2700" dirty="0" err="1"/>
              <a:t>хвилин</a:t>
            </a:r>
            <a:r>
              <a:rPr lang="ru-RU" sz="2700" dirty="0"/>
              <a:t>), </a:t>
            </a:r>
            <a:r>
              <a:rPr lang="ru-RU" sz="2700" dirty="0" err="1"/>
              <a:t>самостійно</a:t>
            </a:r>
            <a:r>
              <a:rPr lang="ru-RU" sz="2700" dirty="0"/>
              <a:t> </a:t>
            </a:r>
            <a:r>
              <a:rPr lang="ru-RU" sz="2700" dirty="0" err="1" smtClean="0"/>
              <a:t>вдома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874" y="2671855"/>
            <a:ext cx="2706400" cy="2865427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3248" y="2671855"/>
            <a:ext cx="2143125" cy="2683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733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588" y="1501254"/>
            <a:ext cx="5145206" cy="4203509"/>
          </a:xfrm>
        </p:spPr>
      </p:pic>
    </p:spTree>
    <p:extLst>
      <p:ext uri="{BB962C8B-B14F-4D97-AF65-F5344CB8AC3E}">
        <p14:creationId xmlns:p14="http://schemas.microsoft.com/office/powerpoint/2010/main" val="29949032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257" y="365125"/>
            <a:ext cx="11697195" cy="1325563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При плановому </a:t>
            </a:r>
            <a:r>
              <a:rPr lang="ru-RU" sz="2800" dirty="0" err="1"/>
              <a:t>загоєнні</a:t>
            </a:r>
            <a:r>
              <a:rPr lang="ru-RU" sz="2800" dirty="0"/>
              <a:t> </a:t>
            </a:r>
            <a:r>
              <a:rPr lang="ru-RU" sz="2800" dirty="0" err="1"/>
              <a:t>операційної</a:t>
            </a:r>
            <a:r>
              <a:rPr lang="ru-RU" sz="2800" dirty="0"/>
              <a:t> рани на </a:t>
            </a:r>
            <a:r>
              <a:rPr lang="ru-RU" sz="2800" dirty="0" err="1"/>
              <a:t>шостому-сьомому</a:t>
            </a:r>
            <a:r>
              <a:rPr lang="ru-RU" sz="2800" dirty="0"/>
              <a:t> </a:t>
            </a:r>
            <a:r>
              <a:rPr lang="ru-RU" sz="2800" dirty="0" err="1"/>
              <a:t>післяопераційному</a:t>
            </a:r>
            <a:r>
              <a:rPr lang="ru-RU" sz="2800" dirty="0"/>
              <a:t> </a:t>
            </a:r>
            <a:r>
              <a:rPr lang="ru-RU" sz="2800" dirty="0" err="1"/>
              <a:t>тижні</a:t>
            </a:r>
            <a:r>
              <a:rPr lang="ru-RU" sz="2800" dirty="0"/>
              <a:t> </a:t>
            </a:r>
            <a:r>
              <a:rPr lang="ru-RU" sz="2800" dirty="0" err="1"/>
              <a:t>вводилася</a:t>
            </a:r>
            <a:r>
              <a:rPr lang="ru-RU" sz="2800" dirty="0"/>
              <a:t> </a:t>
            </a:r>
            <a:r>
              <a:rPr lang="ru-RU" sz="2800" dirty="0" err="1"/>
              <a:t>теплотерапія</a:t>
            </a:r>
            <a:r>
              <a:rPr lang="ru-RU" sz="2800" dirty="0"/>
              <a:t> з метою </a:t>
            </a:r>
            <a:r>
              <a:rPr lang="ru-RU" sz="2800" dirty="0" err="1"/>
              <a:t>покращення</a:t>
            </a:r>
            <a:r>
              <a:rPr lang="ru-RU" sz="2800" dirty="0"/>
              <a:t> </a:t>
            </a:r>
            <a:r>
              <a:rPr lang="ru-RU" sz="2800" dirty="0" err="1"/>
              <a:t>трофічних</a:t>
            </a:r>
            <a:r>
              <a:rPr lang="ru-RU" sz="2800" dirty="0"/>
              <a:t> </a:t>
            </a:r>
            <a:r>
              <a:rPr lang="ru-RU" sz="2800" dirty="0" err="1" smtClean="0"/>
              <a:t>процесів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1885" y="1825625"/>
            <a:ext cx="11519065" cy="462267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 smtClean="0"/>
              <a:t>Теплотерапія</a:t>
            </a:r>
            <a:r>
              <a:rPr lang="ru-RU" dirty="0" smtClean="0"/>
              <a:t> </a:t>
            </a:r>
            <a:r>
              <a:rPr lang="ru-RU" dirty="0" err="1"/>
              <a:t>застосовувалася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теплих</a:t>
            </a:r>
            <a:r>
              <a:rPr lang="ru-RU" dirty="0"/>
              <a:t> (37–39°С) </a:t>
            </a:r>
            <a:r>
              <a:rPr lang="ru-RU" dirty="0" smtClean="0"/>
              <a:t> </a:t>
            </a:r>
            <a:r>
              <a:rPr lang="ru-RU" dirty="0" err="1"/>
              <a:t>місцевих</a:t>
            </a:r>
            <a:r>
              <a:rPr lang="ru-RU" dirty="0"/>
              <a:t> ванн для </a:t>
            </a:r>
            <a:r>
              <a:rPr lang="ru-RU" dirty="0" err="1"/>
              <a:t>дистальної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гомілок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/>
              <a:t>ванни</a:t>
            </a:r>
            <a:r>
              <a:rPr lang="ru-RU" dirty="0"/>
              <a:t> </a:t>
            </a:r>
            <a:r>
              <a:rPr lang="ru-RU" dirty="0" err="1"/>
              <a:t>проводилися</a:t>
            </a:r>
            <a:r>
              <a:rPr lang="ru-RU" dirty="0"/>
              <a:t> у </a:t>
            </a:r>
            <a:r>
              <a:rPr lang="ru-RU" dirty="0" err="1"/>
              <a:t>домашніх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формувався</a:t>
            </a:r>
            <a:r>
              <a:rPr lang="ru-RU" dirty="0"/>
              <a:t> при </a:t>
            </a:r>
            <a:r>
              <a:rPr lang="ru-RU" dirty="0" err="1"/>
              <a:t>погодженні</a:t>
            </a:r>
            <a:r>
              <a:rPr lang="ru-RU" dirty="0"/>
              <a:t> </a:t>
            </a:r>
            <a:r>
              <a:rPr lang="ru-RU" dirty="0" err="1"/>
              <a:t>лікаря</a:t>
            </a:r>
            <a:r>
              <a:rPr lang="ru-RU" dirty="0"/>
              <a:t>. </a:t>
            </a:r>
            <a:r>
              <a:rPr lang="ru-RU" dirty="0" err="1"/>
              <a:t>Тривалість</a:t>
            </a:r>
            <a:r>
              <a:rPr lang="ru-RU" dirty="0"/>
              <a:t> процедур </a:t>
            </a:r>
            <a:r>
              <a:rPr lang="ru-RU" dirty="0" err="1"/>
              <a:t>від</a:t>
            </a:r>
            <a:r>
              <a:rPr lang="ru-RU" dirty="0"/>
              <a:t> 10–15 до 20–30 </a:t>
            </a:r>
            <a:r>
              <a:rPr lang="ru-RU" dirty="0" err="1"/>
              <a:t>хвилин</a:t>
            </a:r>
            <a:r>
              <a:rPr lang="ru-RU" dirty="0"/>
              <a:t>, курс 12–15 процедур,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процедури</a:t>
            </a:r>
            <a:r>
              <a:rPr lang="ru-RU" dirty="0"/>
              <a:t> у три </a:t>
            </a:r>
            <a:r>
              <a:rPr lang="ru-RU" dirty="0" err="1"/>
              <a:t>дні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/>
              <a:t>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повної</a:t>
            </a:r>
            <a:r>
              <a:rPr lang="ru-RU" dirty="0"/>
              <a:t> </a:t>
            </a:r>
            <a:r>
              <a:rPr lang="ru-RU" dirty="0" err="1"/>
              <a:t>епітелізації</a:t>
            </a:r>
            <a:r>
              <a:rPr lang="ru-RU" dirty="0"/>
              <a:t> </a:t>
            </a:r>
            <a:r>
              <a:rPr lang="ru-RU" dirty="0" err="1"/>
              <a:t>післяопераційної</a:t>
            </a:r>
            <a:r>
              <a:rPr lang="ru-RU" dirty="0"/>
              <a:t> рани у </a:t>
            </a:r>
            <a:r>
              <a:rPr lang="ru-RU" dirty="0" err="1"/>
              <a:t>програму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r>
              <a:rPr lang="ru-RU" dirty="0"/>
              <a:t> </a:t>
            </a:r>
            <a:r>
              <a:rPr lang="ru-RU" dirty="0" err="1"/>
              <a:t>пацієнтів</a:t>
            </a:r>
            <a:r>
              <a:rPr lang="ru-RU" dirty="0"/>
              <a:t> </a:t>
            </a:r>
            <a:r>
              <a:rPr lang="ru-RU" dirty="0" err="1"/>
              <a:t>включалися</a:t>
            </a:r>
            <a:r>
              <a:rPr lang="ru-RU" dirty="0"/>
              <a:t> </a:t>
            </a:r>
            <a:r>
              <a:rPr lang="ru-RU" dirty="0" err="1"/>
              <a:t>заняття</a:t>
            </a:r>
            <a:r>
              <a:rPr lang="ru-RU" dirty="0"/>
              <a:t> у </a:t>
            </a:r>
            <a:r>
              <a:rPr lang="ru-RU" dirty="0" err="1"/>
              <a:t>басейні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63830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6308" y="234496"/>
            <a:ext cx="11737769" cy="1325563"/>
          </a:xfrm>
        </p:spPr>
        <p:txBody>
          <a:bodyPr/>
          <a:lstStyle/>
          <a:p>
            <a:pPr algn="ctr"/>
            <a:r>
              <a:rPr lang="ru-RU" dirty="0" err="1"/>
              <a:t>Програма</a:t>
            </a:r>
            <a:r>
              <a:rPr lang="ru-RU" dirty="0"/>
              <a:t> занять у </a:t>
            </a:r>
            <a:r>
              <a:rPr lang="ru-RU" dirty="0" err="1"/>
              <a:t>басейні</a:t>
            </a:r>
            <a:r>
              <a:rPr lang="ru-RU" dirty="0"/>
              <a:t> 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259" y="1270660"/>
            <a:ext cx="11435937" cy="4906303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ru-RU" dirty="0" smtClean="0"/>
              <a:t>ходьба </a:t>
            </a:r>
            <a:r>
              <a:rPr lang="ru-RU" dirty="0"/>
              <a:t>спиною вперед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  </a:t>
            </a:r>
            <a:r>
              <a:rPr lang="ru-RU" dirty="0"/>
              <a:t>ходьба на </a:t>
            </a:r>
            <a:r>
              <a:rPr lang="ru-RU" dirty="0" err="1"/>
              <a:t>прямих</a:t>
            </a:r>
            <a:r>
              <a:rPr lang="ru-RU" dirty="0"/>
              <a:t> ногах;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ходьба </a:t>
            </a:r>
            <a:r>
              <a:rPr lang="ru-RU" dirty="0" err="1"/>
              <a:t>приставним</a:t>
            </a:r>
            <a:r>
              <a:rPr lang="ru-RU" dirty="0"/>
              <a:t> </a:t>
            </a:r>
            <a:r>
              <a:rPr lang="ru-RU" dirty="0" err="1"/>
              <a:t>боковим</a:t>
            </a:r>
            <a:r>
              <a:rPr lang="ru-RU" dirty="0"/>
              <a:t> </a:t>
            </a:r>
            <a:r>
              <a:rPr lang="ru-RU" dirty="0" err="1"/>
              <a:t>кроком</a:t>
            </a:r>
            <a:r>
              <a:rPr lang="ru-RU" dirty="0"/>
              <a:t>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ходьба </a:t>
            </a:r>
            <a:r>
              <a:rPr lang="ru-RU" dirty="0" err="1"/>
              <a:t>боковим</a:t>
            </a:r>
            <a:r>
              <a:rPr lang="ru-RU" dirty="0"/>
              <a:t> </a:t>
            </a:r>
            <a:r>
              <a:rPr lang="ru-RU" dirty="0" err="1"/>
              <a:t>кроком</a:t>
            </a:r>
            <a:r>
              <a:rPr lang="ru-RU" dirty="0"/>
              <a:t>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ходьба </a:t>
            </a:r>
            <a:r>
              <a:rPr lang="ru-RU" dirty="0"/>
              <a:t>на </a:t>
            </a:r>
            <a:r>
              <a:rPr lang="ru-RU" dirty="0" err="1"/>
              <a:t>пальцях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 ходьба </a:t>
            </a:r>
            <a:r>
              <a:rPr lang="ru-RU" dirty="0"/>
              <a:t>з </a:t>
            </a:r>
            <a:r>
              <a:rPr lang="ru-RU" dirty="0" err="1"/>
              <a:t>підніманням</a:t>
            </a:r>
            <a:r>
              <a:rPr lang="ru-RU" dirty="0"/>
              <a:t> на </a:t>
            </a:r>
            <a:r>
              <a:rPr lang="ru-RU" dirty="0" err="1"/>
              <a:t>пальці</a:t>
            </a:r>
            <a:r>
              <a:rPr lang="ru-RU" dirty="0"/>
              <a:t> стопи на кожному </a:t>
            </a:r>
            <a:r>
              <a:rPr lang="ru-RU" dirty="0" err="1"/>
              <a:t>кроці</a:t>
            </a:r>
            <a:r>
              <a:rPr lang="ru-RU" dirty="0"/>
              <a:t>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підйом</a:t>
            </a:r>
            <a:r>
              <a:rPr lang="ru-RU" dirty="0" smtClean="0"/>
              <a:t> </a:t>
            </a:r>
            <a:r>
              <a:rPr lang="ru-RU" dirty="0"/>
              <a:t>на степ-платформу;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err="1" smtClean="0"/>
              <a:t>напівприсяди</a:t>
            </a:r>
            <a:r>
              <a:rPr lang="ru-RU" dirty="0" smtClean="0"/>
              <a:t> </a:t>
            </a:r>
            <a:r>
              <a:rPr lang="ru-RU" dirty="0"/>
              <a:t>на носках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/>
              <a:t>Курс </a:t>
            </a:r>
            <a:r>
              <a:rPr lang="ru-RU" dirty="0" err="1"/>
              <a:t>складав</a:t>
            </a:r>
            <a:r>
              <a:rPr lang="ru-RU" dirty="0"/>
              <a:t> 10 занять, </a:t>
            </a:r>
            <a:r>
              <a:rPr lang="ru-RU" dirty="0" err="1"/>
              <a:t>тривалістю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20 </a:t>
            </a:r>
            <a:r>
              <a:rPr lang="ru-RU" dirty="0" smtClean="0"/>
              <a:t>до </a:t>
            </a:r>
            <a:r>
              <a:rPr lang="ru-RU" dirty="0"/>
              <a:t>35 </a:t>
            </a:r>
            <a:r>
              <a:rPr lang="ru-RU" dirty="0" err="1"/>
              <a:t>хвилин</a:t>
            </a:r>
            <a:r>
              <a:rPr lang="ru-RU" dirty="0"/>
              <a:t>. </a:t>
            </a:r>
            <a:r>
              <a:rPr lang="ru-RU" dirty="0" err="1"/>
              <a:t>Заняття</a:t>
            </a:r>
            <a:r>
              <a:rPr lang="ru-RU" dirty="0"/>
              <a:t> </a:t>
            </a:r>
            <a:r>
              <a:rPr lang="ru-RU" dirty="0" err="1"/>
              <a:t>проводилося</a:t>
            </a:r>
            <a:r>
              <a:rPr lang="ru-RU" dirty="0"/>
              <a:t> у </a:t>
            </a:r>
            <a:r>
              <a:rPr lang="ru-RU" dirty="0" err="1"/>
              <a:t>басейні</a:t>
            </a:r>
            <a:r>
              <a:rPr lang="ru-RU" dirty="0"/>
              <a:t> з температурою води не </a:t>
            </a:r>
            <a:r>
              <a:rPr lang="ru-RU" dirty="0" err="1"/>
              <a:t>нижче</a:t>
            </a:r>
            <a:r>
              <a:rPr lang="ru-RU" dirty="0"/>
              <a:t> 28 </a:t>
            </a:r>
            <a:r>
              <a:rPr lang="ru-RU" dirty="0" err="1"/>
              <a:t>градусів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85652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3036"/>
          </a:xfrm>
        </p:spPr>
        <p:txBody>
          <a:bodyPr/>
          <a:lstStyle/>
          <a:p>
            <a:pPr algn="ctr"/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відновлення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7512" y="1255609"/>
            <a:ext cx="11281557" cy="5263944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ru-RU" dirty="0" err="1" smtClean="0"/>
              <a:t>тренування</a:t>
            </a:r>
            <a:r>
              <a:rPr lang="ru-RU" dirty="0" smtClean="0"/>
              <a:t> </a:t>
            </a:r>
            <a:r>
              <a:rPr lang="ru-RU" dirty="0" err="1"/>
              <a:t>силової</a:t>
            </a:r>
            <a:r>
              <a:rPr lang="ru-RU" dirty="0"/>
              <a:t> </a:t>
            </a:r>
            <a:r>
              <a:rPr lang="ru-RU" dirty="0" err="1"/>
              <a:t>витривалості</a:t>
            </a:r>
            <a:r>
              <a:rPr lang="ru-RU" dirty="0"/>
              <a:t> </a:t>
            </a:r>
            <a:r>
              <a:rPr lang="ru-RU" dirty="0" err="1"/>
              <a:t>м'язів</a:t>
            </a:r>
            <a:r>
              <a:rPr lang="ru-RU" dirty="0"/>
              <a:t> </a:t>
            </a:r>
            <a:r>
              <a:rPr lang="ru-RU" dirty="0" err="1"/>
              <a:t>гомілки</a:t>
            </a:r>
            <a:r>
              <a:rPr lang="ru-RU" dirty="0"/>
              <a:t> і стопи;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покращенню</a:t>
            </a:r>
            <a:r>
              <a:rPr lang="ru-RU" dirty="0"/>
              <a:t> </a:t>
            </a:r>
            <a:r>
              <a:rPr lang="ru-RU" dirty="0" err="1"/>
              <a:t>вертикальної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підвищенню</a:t>
            </a:r>
            <a:r>
              <a:rPr lang="ru-RU" dirty="0"/>
              <a:t> </a:t>
            </a:r>
            <a:r>
              <a:rPr lang="ru-RU" dirty="0" err="1"/>
              <a:t>впевненості</a:t>
            </a:r>
            <a:r>
              <a:rPr lang="ru-RU" dirty="0"/>
              <a:t> </a:t>
            </a:r>
            <a:r>
              <a:rPr lang="ru-RU" dirty="0" err="1"/>
              <a:t>пацієнтів</a:t>
            </a:r>
            <a:r>
              <a:rPr lang="ru-RU" dirty="0"/>
              <a:t> у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навантажень</a:t>
            </a:r>
            <a:r>
              <a:rPr lang="ru-RU" dirty="0"/>
              <a:t> на </a:t>
            </a:r>
            <a:r>
              <a:rPr lang="ru-RU" dirty="0" err="1"/>
              <a:t>оперовану</a:t>
            </a:r>
            <a:r>
              <a:rPr lang="ru-RU" dirty="0"/>
              <a:t> </a:t>
            </a:r>
            <a:r>
              <a:rPr lang="ru-RU" dirty="0" err="1"/>
              <a:t>кінцівку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 err="1"/>
              <a:t>сприяти</a:t>
            </a:r>
            <a:r>
              <a:rPr lang="ru-RU" dirty="0"/>
              <a:t> максимальному </a:t>
            </a:r>
            <a:r>
              <a:rPr lang="ru-RU" dirty="0" err="1"/>
              <a:t>відновленню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 ходи (</a:t>
            </a:r>
            <a:r>
              <a:rPr lang="ru-RU" dirty="0" err="1"/>
              <a:t>симетричність</a:t>
            </a:r>
            <a:r>
              <a:rPr lang="ru-RU" dirty="0"/>
              <a:t> </a:t>
            </a:r>
            <a:r>
              <a:rPr lang="ru-RU" dirty="0" err="1"/>
              <a:t>ходьби</a:t>
            </a:r>
            <a:r>
              <a:rPr lang="ru-RU" dirty="0"/>
              <a:t> без </a:t>
            </a:r>
            <a:r>
              <a:rPr lang="ru-RU" dirty="0" err="1"/>
              <a:t>допоміжних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);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відновленню</a:t>
            </a:r>
            <a:r>
              <a:rPr lang="ru-RU" dirty="0"/>
              <a:t> </a:t>
            </a:r>
            <a:r>
              <a:rPr lang="ru-RU" dirty="0" err="1"/>
              <a:t>опорної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плюсен та </a:t>
            </a:r>
            <a:r>
              <a:rPr lang="ru-RU" dirty="0" err="1"/>
              <a:t>пальців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якісному</a:t>
            </a:r>
            <a:r>
              <a:rPr lang="ru-RU" dirty="0"/>
              <a:t> </a:t>
            </a:r>
            <a:r>
              <a:rPr lang="ru-RU" dirty="0" err="1"/>
              <a:t>поверненню</a:t>
            </a:r>
            <a:r>
              <a:rPr lang="ru-RU" dirty="0"/>
              <a:t> до </a:t>
            </a:r>
            <a:r>
              <a:rPr lang="ru-RU" dirty="0" err="1"/>
              <a:t>повсякденної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без </a:t>
            </a:r>
            <a:r>
              <a:rPr lang="ru-RU" dirty="0" err="1"/>
              <a:t>обмежень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36652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634" y="365125"/>
            <a:ext cx="11459688" cy="94116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 для </a:t>
            </a:r>
            <a:r>
              <a:rPr lang="ru-RU" dirty="0" err="1"/>
              <a:t>гомілковостопного</a:t>
            </a:r>
            <a:r>
              <a:rPr lang="ru-RU" dirty="0"/>
              <a:t> </a:t>
            </a:r>
            <a:r>
              <a:rPr lang="ru-RU" dirty="0" err="1"/>
              <a:t>суглобу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5636" y="1460665"/>
            <a:ext cx="11293434" cy="5094514"/>
          </a:xfrm>
        </p:spPr>
        <p:txBody>
          <a:bodyPr>
            <a:normAutofit fontScale="92500" lnSpcReduction="20000"/>
          </a:bodyPr>
          <a:lstStyle/>
          <a:p>
            <a:pPr algn="just">
              <a:buFontTx/>
              <a:buChar char="-"/>
            </a:pPr>
            <a:r>
              <a:rPr lang="ru-RU" dirty="0" err="1" smtClean="0"/>
              <a:t>переміщення</a:t>
            </a:r>
            <a:r>
              <a:rPr lang="ru-RU" dirty="0" smtClean="0"/>
              <a:t> </a:t>
            </a:r>
            <a:r>
              <a:rPr lang="ru-RU" dirty="0"/>
              <a:t>стоп на носках та </a:t>
            </a:r>
            <a:r>
              <a:rPr lang="ru-RU" dirty="0" err="1"/>
              <a:t>п’ятках</a:t>
            </a:r>
            <a:r>
              <a:rPr lang="ru-RU" dirty="0"/>
              <a:t> у </a:t>
            </a:r>
            <a:r>
              <a:rPr lang="ru-RU" dirty="0" err="1"/>
              <a:t>бік</a:t>
            </a:r>
            <a:r>
              <a:rPr lang="ru-RU" dirty="0"/>
              <a:t>– </a:t>
            </a:r>
            <a:r>
              <a:rPr lang="ru-RU" dirty="0" err="1"/>
              <a:t>вихідне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сидячи</a:t>
            </a:r>
            <a:r>
              <a:rPr lang="ru-RU" dirty="0"/>
              <a:t>, стопи разом, у </a:t>
            </a:r>
            <a:r>
              <a:rPr lang="ru-RU" dirty="0" err="1"/>
              <a:t>колінних</a:t>
            </a:r>
            <a:r>
              <a:rPr lang="ru-RU" dirty="0"/>
              <a:t> </a:t>
            </a:r>
            <a:r>
              <a:rPr lang="ru-RU" dirty="0" err="1"/>
              <a:t>суглобах</a:t>
            </a:r>
            <a:r>
              <a:rPr lang="ru-RU" dirty="0"/>
              <a:t> кут 90º; </a:t>
            </a:r>
            <a:r>
              <a:rPr lang="ru-RU" dirty="0" err="1"/>
              <a:t>підняти</a:t>
            </a:r>
            <a:r>
              <a:rPr lang="ru-RU" dirty="0"/>
              <a:t> носки </a:t>
            </a:r>
            <a:r>
              <a:rPr lang="ru-RU" dirty="0" err="1"/>
              <a:t>обох</a:t>
            </a:r>
            <a:r>
              <a:rPr lang="ru-RU" dirty="0"/>
              <a:t> </a:t>
            </a:r>
            <a:r>
              <a:rPr lang="ru-RU" dirty="0" err="1"/>
              <a:t>ніг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/>
              <a:t>опора </a:t>
            </a:r>
            <a:r>
              <a:rPr lang="ru-RU" dirty="0" err="1"/>
              <a:t>лише</a:t>
            </a:r>
            <a:r>
              <a:rPr lang="ru-RU" dirty="0"/>
              <a:t> на </a:t>
            </a:r>
            <a:r>
              <a:rPr lang="ru-RU" dirty="0" err="1"/>
              <a:t>п’ятках</a:t>
            </a:r>
            <a:r>
              <a:rPr lang="ru-RU" dirty="0"/>
              <a:t>) та </a:t>
            </a:r>
            <a:r>
              <a:rPr lang="ru-RU" dirty="0" err="1"/>
              <a:t>розвернути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праворуч</a:t>
            </a:r>
            <a:r>
              <a:rPr lang="ru-RU" dirty="0"/>
              <a:t>, </a:t>
            </a:r>
            <a:r>
              <a:rPr lang="ru-RU" dirty="0" err="1"/>
              <a:t>опустити</a:t>
            </a:r>
            <a:r>
              <a:rPr lang="ru-RU" dirty="0"/>
              <a:t>; </a:t>
            </a:r>
            <a:r>
              <a:rPr lang="ru-RU" dirty="0" err="1"/>
              <a:t>піднятися</a:t>
            </a:r>
            <a:r>
              <a:rPr lang="ru-RU" dirty="0"/>
              <a:t> на носочки (опора на плюсна) та </a:t>
            </a:r>
            <a:r>
              <a:rPr lang="ru-RU" dirty="0" err="1"/>
              <a:t>перемістити</a:t>
            </a:r>
            <a:r>
              <a:rPr lang="ru-RU" dirty="0"/>
              <a:t> </a:t>
            </a:r>
            <a:r>
              <a:rPr lang="ru-RU" dirty="0" err="1"/>
              <a:t>п’ятки</a:t>
            </a:r>
            <a:r>
              <a:rPr lang="ru-RU" dirty="0"/>
              <a:t> у ту ж сторону </a:t>
            </a:r>
            <a:r>
              <a:rPr lang="ru-RU" dirty="0" err="1"/>
              <a:t>що</a:t>
            </a:r>
            <a:r>
              <a:rPr lang="ru-RU" dirty="0"/>
              <a:t> й носки; </a:t>
            </a:r>
            <a:r>
              <a:rPr lang="ru-RU" dirty="0" err="1"/>
              <a:t>повторити</a:t>
            </a:r>
            <a:r>
              <a:rPr lang="ru-RU" dirty="0"/>
              <a:t> </a:t>
            </a:r>
            <a:r>
              <a:rPr lang="ru-RU" dirty="0" err="1"/>
              <a:t>рухи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праворуч</a:t>
            </a:r>
            <a:r>
              <a:rPr lang="ru-RU" dirty="0"/>
              <a:t>, а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аналогічно</a:t>
            </a:r>
            <a:r>
              <a:rPr lang="ru-RU" dirty="0"/>
              <a:t> </a:t>
            </a:r>
            <a:r>
              <a:rPr lang="ru-RU" dirty="0" err="1"/>
              <a:t>перемістити</a:t>
            </a:r>
            <a:r>
              <a:rPr lang="ru-RU" dirty="0"/>
              <a:t> стопи у </a:t>
            </a:r>
            <a:r>
              <a:rPr lang="ru-RU" dirty="0" err="1"/>
              <a:t>лівий</a:t>
            </a:r>
            <a:r>
              <a:rPr lang="ru-RU" dirty="0"/>
              <a:t> </a:t>
            </a:r>
            <a:r>
              <a:rPr lang="ru-RU" dirty="0" err="1"/>
              <a:t>бік</a:t>
            </a:r>
            <a:r>
              <a:rPr lang="ru-RU" dirty="0"/>
              <a:t>. </a:t>
            </a:r>
            <a:r>
              <a:rPr lang="ru-RU" dirty="0" err="1"/>
              <a:t>Вправа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стопи з нейтрального </a:t>
            </a:r>
            <a:r>
              <a:rPr lang="ru-RU" dirty="0" err="1"/>
              <a:t>положення</a:t>
            </a:r>
            <a:r>
              <a:rPr lang="ru-RU" dirty="0"/>
              <a:t> у </a:t>
            </a:r>
            <a:r>
              <a:rPr lang="ru-RU" dirty="0" err="1"/>
              <a:t>дорсіфлексію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 err="1"/>
              <a:t>переміщення</a:t>
            </a:r>
            <a:r>
              <a:rPr lang="ru-RU" dirty="0"/>
              <a:t> стоп на носках та </a:t>
            </a:r>
            <a:r>
              <a:rPr lang="ru-RU" dirty="0" err="1"/>
              <a:t>п’ятках</a:t>
            </a:r>
            <a:r>
              <a:rPr lang="ru-RU" dirty="0"/>
              <a:t> у </a:t>
            </a:r>
            <a:r>
              <a:rPr lang="ru-RU" dirty="0" err="1"/>
              <a:t>сторони</a:t>
            </a:r>
            <a:r>
              <a:rPr lang="ru-RU" dirty="0"/>
              <a:t> – </a:t>
            </a:r>
            <a:r>
              <a:rPr lang="ru-RU" dirty="0" err="1"/>
              <a:t>вихідне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сидячи</a:t>
            </a:r>
            <a:r>
              <a:rPr lang="ru-RU" dirty="0"/>
              <a:t>, стопи разом, у </a:t>
            </a:r>
            <a:r>
              <a:rPr lang="ru-RU" dirty="0" err="1"/>
              <a:t>колінних</a:t>
            </a:r>
            <a:r>
              <a:rPr lang="ru-RU" dirty="0"/>
              <a:t> </a:t>
            </a:r>
            <a:r>
              <a:rPr lang="ru-RU" dirty="0" err="1"/>
              <a:t>суглобах</a:t>
            </a:r>
            <a:r>
              <a:rPr lang="ru-RU" dirty="0"/>
              <a:t> кут 90º; </a:t>
            </a:r>
            <a:r>
              <a:rPr lang="ru-RU" dirty="0" err="1"/>
              <a:t>підняти</a:t>
            </a:r>
            <a:r>
              <a:rPr lang="ru-RU" dirty="0"/>
              <a:t> носки </a:t>
            </a:r>
            <a:r>
              <a:rPr lang="ru-RU" dirty="0" err="1"/>
              <a:t>обох</a:t>
            </a:r>
            <a:r>
              <a:rPr lang="ru-RU" dirty="0"/>
              <a:t> </a:t>
            </a:r>
            <a:r>
              <a:rPr lang="ru-RU" dirty="0" err="1"/>
              <a:t>ніг</a:t>
            </a:r>
            <a:r>
              <a:rPr lang="ru-RU" dirty="0"/>
              <a:t> (опора </a:t>
            </a:r>
            <a:r>
              <a:rPr lang="ru-RU" dirty="0" err="1"/>
              <a:t>лише</a:t>
            </a:r>
            <a:r>
              <a:rPr lang="ru-RU" dirty="0"/>
              <a:t> на </a:t>
            </a:r>
            <a:r>
              <a:rPr lang="ru-RU" dirty="0" err="1"/>
              <a:t>п’ятках</a:t>
            </a:r>
            <a:r>
              <a:rPr lang="ru-RU" dirty="0"/>
              <a:t>) та </a:t>
            </a:r>
            <a:r>
              <a:rPr lang="ru-RU" dirty="0" err="1"/>
              <a:t>розвернути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в </a:t>
            </a:r>
            <a:r>
              <a:rPr lang="ru-RU" dirty="0" err="1"/>
              <a:t>сторони</a:t>
            </a:r>
            <a:r>
              <a:rPr lang="ru-RU" dirty="0"/>
              <a:t>, </a:t>
            </a:r>
            <a:r>
              <a:rPr lang="ru-RU" dirty="0" err="1"/>
              <a:t>опустити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err="1" smtClean="0"/>
              <a:t>піднятися</a:t>
            </a:r>
            <a:r>
              <a:rPr lang="ru-RU" dirty="0" smtClean="0"/>
              <a:t> </a:t>
            </a:r>
            <a:r>
              <a:rPr lang="ru-RU" dirty="0"/>
              <a:t>на носочки (опора на плюсна) та </a:t>
            </a:r>
            <a:r>
              <a:rPr lang="ru-RU" dirty="0" err="1"/>
              <a:t>перемістити</a:t>
            </a:r>
            <a:r>
              <a:rPr lang="ru-RU" dirty="0"/>
              <a:t> </a:t>
            </a:r>
            <a:r>
              <a:rPr lang="ru-RU" dirty="0" err="1"/>
              <a:t>п’ятки</a:t>
            </a:r>
            <a:r>
              <a:rPr lang="ru-RU" dirty="0"/>
              <a:t> у </a:t>
            </a:r>
            <a:r>
              <a:rPr lang="ru-RU" dirty="0" err="1"/>
              <a:t>сторони</a:t>
            </a:r>
            <a:r>
              <a:rPr lang="ru-RU" dirty="0"/>
              <a:t>; </a:t>
            </a:r>
            <a:r>
              <a:rPr lang="ru-RU" dirty="0" err="1"/>
              <a:t>повторити</a:t>
            </a:r>
            <a:r>
              <a:rPr lang="ru-RU" dirty="0"/>
              <a:t> </a:t>
            </a:r>
            <a:r>
              <a:rPr lang="ru-RU" dirty="0" err="1"/>
              <a:t>рухи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, </a:t>
            </a:r>
            <a:r>
              <a:rPr lang="ru-RU" dirty="0" err="1"/>
              <a:t>збільшуючи</a:t>
            </a:r>
            <a:r>
              <a:rPr lang="ru-RU" dirty="0"/>
              <a:t> </a:t>
            </a:r>
            <a:r>
              <a:rPr lang="ru-RU" dirty="0" err="1"/>
              <a:t>відстань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стопами, а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зворотними</a:t>
            </a:r>
            <a:r>
              <a:rPr lang="ru-RU" dirty="0"/>
              <a:t> </a:t>
            </a:r>
            <a:r>
              <a:rPr lang="ru-RU" dirty="0" err="1"/>
              <a:t>рухами</a:t>
            </a:r>
            <a:r>
              <a:rPr lang="ru-RU" dirty="0"/>
              <a:t> </a:t>
            </a:r>
            <a:r>
              <a:rPr lang="ru-RU" dirty="0" err="1"/>
              <a:t>перемістити</a:t>
            </a:r>
            <a:r>
              <a:rPr lang="ru-RU" dirty="0"/>
              <a:t> стопи у </a:t>
            </a:r>
            <a:r>
              <a:rPr lang="ru-RU" dirty="0" err="1"/>
              <a:t>вихідне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. </a:t>
            </a:r>
            <a:r>
              <a:rPr lang="ru-RU" dirty="0" err="1"/>
              <a:t>Вправа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стопи з нейтрального </a:t>
            </a:r>
            <a:r>
              <a:rPr lang="ru-RU" dirty="0" err="1"/>
              <a:t>положення</a:t>
            </a:r>
            <a:r>
              <a:rPr lang="ru-RU" dirty="0"/>
              <a:t> у </a:t>
            </a:r>
            <a:r>
              <a:rPr lang="ru-RU" dirty="0" err="1" smtClean="0"/>
              <a:t>дорсіфлексію</a:t>
            </a:r>
            <a:r>
              <a:rPr lang="ru-RU" dirty="0" smtClean="0"/>
              <a:t>;</a:t>
            </a:r>
          </a:p>
          <a:p>
            <a:pPr algn="just">
              <a:buFontTx/>
              <a:buChar char="-"/>
            </a:pPr>
            <a:r>
              <a:rPr lang="ru-RU" dirty="0" err="1"/>
              <a:t>сидячи</a:t>
            </a:r>
            <a:r>
              <a:rPr lang="ru-RU" dirty="0"/>
              <a:t> на </a:t>
            </a:r>
            <a:r>
              <a:rPr lang="ru-RU" dirty="0" err="1"/>
              <a:t>стільці</a:t>
            </a:r>
            <a:r>
              <a:rPr lang="ru-RU" dirty="0"/>
              <a:t>,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маніпуляції</a:t>
            </a:r>
            <a:r>
              <a:rPr lang="ru-RU" dirty="0"/>
              <a:t> </a:t>
            </a:r>
            <a:r>
              <a:rPr lang="ru-RU" dirty="0" err="1"/>
              <a:t>гімнастичним</a:t>
            </a:r>
            <a:r>
              <a:rPr lang="ru-RU" dirty="0"/>
              <a:t> </a:t>
            </a:r>
            <a:r>
              <a:rPr lang="ru-RU" dirty="0" err="1"/>
              <a:t>м’ячем</a:t>
            </a:r>
            <a:r>
              <a:rPr lang="ru-RU" dirty="0"/>
              <a:t> (</a:t>
            </a:r>
            <a:r>
              <a:rPr lang="ru-RU" dirty="0" err="1"/>
              <a:t>катати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пальців</a:t>
            </a:r>
            <a:r>
              <a:rPr lang="ru-RU" dirty="0"/>
              <a:t> до </a:t>
            </a:r>
            <a:r>
              <a:rPr lang="ru-RU" dirty="0" err="1"/>
              <a:t>п’ятки</a:t>
            </a:r>
            <a:r>
              <a:rPr lang="ru-RU" dirty="0"/>
              <a:t>, по колу, зигзагами).</a:t>
            </a:r>
          </a:p>
        </p:txBody>
      </p:sp>
    </p:spTree>
    <p:extLst>
      <p:ext uri="{BB962C8B-B14F-4D97-AF65-F5344CB8AC3E}">
        <p14:creationId xmlns:p14="http://schemas.microsoft.com/office/powerpoint/2010/main" val="8421899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38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007" y="448086"/>
            <a:ext cx="11792197" cy="5988339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 smtClean="0"/>
              <a:t>Вправи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прогресивним</a:t>
            </a:r>
            <a:r>
              <a:rPr lang="ru-RU" dirty="0"/>
              <a:t> опором </a:t>
            </a:r>
            <a:r>
              <a:rPr lang="ru-RU" dirty="0" err="1"/>
              <a:t>починають</a:t>
            </a:r>
            <a:r>
              <a:rPr lang="ru-RU" dirty="0"/>
              <a:t> </a:t>
            </a:r>
            <a:r>
              <a:rPr lang="ru-RU" dirty="0" err="1"/>
              <a:t>застосовуватися</a:t>
            </a:r>
            <a:r>
              <a:rPr lang="ru-RU" dirty="0"/>
              <a:t> для </a:t>
            </a:r>
            <a:r>
              <a:rPr lang="ru-RU" dirty="0" err="1"/>
              <a:t>м’язів</a:t>
            </a:r>
            <a:r>
              <a:rPr lang="ru-RU" dirty="0"/>
              <a:t> </a:t>
            </a:r>
            <a:r>
              <a:rPr lang="ru-RU" dirty="0" err="1"/>
              <a:t>гомілки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починалося</a:t>
            </a:r>
            <a:r>
              <a:rPr lang="ru-RU" dirty="0"/>
              <a:t> з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зігнутої</a:t>
            </a:r>
            <a:r>
              <a:rPr lang="ru-RU" dirty="0"/>
              <a:t> </a:t>
            </a:r>
            <a:r>
              <a:rPr lang="ru-RU" dirty="0" err="1"/>
              <a:t>кінцівки</a:t>
            </a:r>
            <a:r>
              <a:rPr lang="ru-RU" dirty="0"/>
              <a:t> у </a:t>
            </a:r>
            <a:r>
              <a:rPr lang="ru-RU" dirty="0" err="1"/>
              <a:t>колінному</a:t>
            </a:r>
            <a:r>
              <a:rPr lang="ru-RU" dirty="0"/>
              <a:t> </a:t>
            </a:r>
            <a:r>
              <a:rPr lang="ru-RU" dirty="0" err="1"/>
              <a:t>суглобі</a:t>
            </a:r>
            <a:r>
              <a:rPr lang="ru-RU" dirty="0"/>
              <a:t>. </a:t>
            </a:r>
            <a:r>
              <a:rPr lang="ru-RU" dirty="0" err="1"/>
              <a:t>Зазвичай</a:t>
            </a:r>
            <a:r>
              <a:rPr lang="ru-RU" dirty="0"/>
              <a:t> до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вправ</a:t>
            </a:r>
            <a:r>
              <a:rPr lang="ru-RU" dirty="0"/>
              <a:t> з прямою ногою </a:t>
            </a:r>
            <a:r>
              <a:rPr lang="ru-RU" dirty="0" err="1"/>
              <a:t>вистачало</a:t>
            </a:r>
            <a:r>
              <a:rPr lang="ru-RU" dirty="0"/>
              <a:t> 4-7 </a:t>
            </a:r>
            <a:r>
              <a:rPr lang="ru-RU" dirty="0" err="1"/>
              <a:t>днів</a:t>
            </a:r>
            <a:r>
              <a:rPr lang="ru-RU" dirty="0"/>
              <a:t>. До складу комплексу таких </a:t>
            </a:r>
            <a:r>
              <a:rPr lang="ru-RU" dirty="0" err="1"/>
              <a:t>вправ</a:t>
            </a:r>
            <a:r>
              <a:rPr lang="ru-RU" dirty="0"/>
              <a:t> на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періоді</a:t>
            </a:r>
            <a:r>
              <a:rPr lang="ru-RU" dirty="0"/>
              <a:t> </a:t>
            </a:r>
            <a:r>
              <a:rPr lang="ru-RU" dirty="0" err="1"/>
              <a:t>відносилися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: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err="1" smtClean="0"/>
              <a:t>вихідне</a:t>
            </a:r>
            <a:r>
              <a:rPr lang="ru-RU" dirty="0" smtClean="0"/>
              <a:t>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сидячи</a:t>
            </a:r>
            <a:r>
              <a:rPr lang="ru-RU" dirty="0"/>
              <a:t>, </a:t>
            </a:r>
            <a:r>
              <a:rPr lang="ru-RU" dirty="0" err="1"/>
              <a:t>плантарна</a:t>
            </a:r>
            <a:r>
              <a:rPr lang="ru-RU" dirty="0"/>
              <a:t> </a:t>
            </a:r>
            <a:r>
              <a:rPr lang="ru-RU" dirty="0" err="1"/>
              <a:t>флексія</a:t>
            </a:r>
            <a:r>
              <a:rPr lang="ru-RU" dirty="0"/>
              <a:t> з нейтрального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незначної</a:t>
            </a:r>
            <a:r>
              <a:rPr lang="ru-RU" dirty="0"/>
              <a:t> </a:t>
            </a:r>
            <a:r>
              <a:rPr lang="ru-RU" dirty="0" err="1"/>
              <a:t>дорсіфлексії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резинової</a:t>
            </a:r>
            <a:r>
              <a:rPr lang="ru-RU" dirty="0"/>
              <a:t> </a:t>
            </a:r>
            <a:r>
              <a:rPr lang="ru-RU" dirty="0" err="1"/>
              <a:t>смужки</a:t>
            </a:r>
            <a:r>
              <a:rPr lang="ru-RU" dirty="0"/>
              <a:t> у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супротиву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err="1" smtClean="0"/>
              <a:t>сидячи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фітболі</a:t>
            </a:r>
            <a:r>
              <a:rPr lang="ru-RU" dirty="0"/>
              <a:t>, </a:t>
            </a:r>
            <a:r>
              <a:rPr lang="ru-RU" dirty="0" err="1"/>
              <a:t>реабілітолог</a:t>
            </a:r>
            <a:r>
              <a:rPr lang="ru-RU" dirty="0"/>
              <a:t> </a:t>
            </a:r>
            <a:r>
              <a:rPr lang="ru-RU" dirty="0" err="1"/>
              <a:t>позаду</a:t>
            </a:r>
            <a:r>
              <a:rPr lang="ru-RU" dirty="0"/>
              <a:t> </a:t>
            </a:r>
            <a:r>
              <a:rPr lang="ru-RU" dirty="0" err="1"/>
              <a:t>опирається</a:t>
            </a:r>
            <a:r>
              <a:rPr lang="ru-RU" dirty="0"/>
              <a:t> у </a:t>
            </a:r>
            <a:r>
              <a:rPr lang="ru-RU" dirty="0" err="1"/>
              <a:t>тулуб</a:t>
            </a:r>
            <a:r>
              <a:rPr lang="ru-RU" dirty="0"/>
              <a:t>, </a:t>
            </a:r>
            <a:r>
              <a:rPr lang="ru-RU" dirty="0" err="1"/>
              <a:t>випрямлена</a:t>
            </a:r>
            <a:r>
              <a:rPr lang="ru-RU" dirty="0"/>
              <a:t> нога </a:t>
            </a:r>
            <a:r>
              <a:rPr lang="ru-RU" dirty="0" err="1"/>
              <a:t>опирається</a:t>
            </a:r>
            <a:r>
              <a:rPr lang="ru-RU" dirty="0"/>
              <a:t> у </a:t>
            </a:r>
            <a:r>
              <a:rPr lang="ru-RU" dirty="0" err="1"/>
              <a:t>стіну</a:t>
            </a:r>
            <a:r>
              <a:rPr lang="ru-RU" dirty="0"/>
              <a:t>;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плантарне</a:t>
            </a:r>
            <a:r>
              <a:rPr lang="ru-RU" dirty="0"/>
              <a:t> </a:t>
            </a:r>
            <a:r>
              <a:rPr lang="ru-RU" dirty="0" err="1"/>
              <a:t>згинання</a:t>
            </a:r>
            <a:r>
              <a:rPr lang="ru-RU" dirty="0"/>
              <a:t> та </a:t>
            </a:r>
            <a:r>
              <a:rPr lang="ru-RU" dirty="0" err="1"/>
              <a:t>відкотитися</a:t>
            </a:r>
            <a:r>
              <a:rPr lang="ru-RU" dirty="0"/>
              <a:t> </a:t>
            </a:r>
            <a:r>
              <a:rPr lang="ru-RU" dirty="0" err="1"/>
              <a:t>дещо</a:t>
            </a:r>
            <a:r>
              <a:rPr lang="ru-RU" dirty="0"/>
              <a:t> назад на </a:t>
            </a:r>
            <a:r>
              <a:rPr lang="ru-RU" dirty="0" err="1"/>
              <a:t>фітболі</a:t>
            </a:r>
            <a:r>
              <a:rPr lang="ru-RU" dirty="0"/>
              <a:t>.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 </a:t>
            </a:r>
            <a:r>
              <a:rPr lang="ru-RU" dirty="0" err="1"/>
              <a:t>контролює</a:t>
            </a:r>
            <a:r>
              <a:rPr lang="ru-RU" dirty="0"/>
              <a:t> і </a:t>
            </a:r>
            <a:r>
              <a:rPr lang="ru-RU" dirty="0" err="1"/>
              <a:t>збільшує</a:t>
            </a:r>
            <a:r>
              <a:rPr lang="ru-RU" dirty="0"/>
              <a:t> </a:t>
            </a:r>
            <a:r>
              <a:rPr lang="ru-RU" dirty="0" err="1"/>
              <a:t>реабілітолог</a:t>
            </a:r>
            <a:r>
              <a:rPr lang="ru-RU" dirty="0"/>
              <a:t>, </a:t>
            </a:r>
            <a:r>
              <a:rPr lang="ru-RU" dirty="0" err="1"/>
              <a:t>підвищуючи</a:t>
            </a:r>
            <a:r>
              <a:rPr lang="ru-RU" dirty="0"/>
              <a:t> </a:t>
            </a:r>
            <a:r>
              <a:rPr lang="ru-RU" dirty="0" err="1"/>
              <a:t>тиск</a:t>
            </a:r>
            <a:r>
              <a:rPr lang="ru-RU" dirty="0"/>
              <a:t> і </a:t>
            </a:r>
            <a:r>
              <a:rPr lang="ru-RU" dirty="0" err="1"/>
              <a:t>збільшуючи</a:t>
            </a:r>
            <a:r>
              <a:rPr lang="ru-RU" dirty="0"/>
              <a:t> супротив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відкачування</a:t>
            </a:r>
            <a:r>
              <a:rPr lang="ru-RU" dirty="0"/>
              <a:t> назад на </a:t>
            </a:r>
            <a:r>
              <a:rPr lang="ru-RU" dirty="0" err="1"/>
              <a:t>м’ячі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18680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3639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6265"/>
            <a:ext cx="10515600" cy="5630698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ru-RU" dirty="0" err="1" smtClean="0"/>
              <a:t>сидячи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стільці</a:t>
            </a:r>
            <a:r>
              <a:rPr lang="ru-RU" dirty="0"/>
              <a:t>, </a:t>
            </a:r>
            <a:r>
              <a:rPr lang="ru-RU" dirty="0" err="1"/>
              <a:t>випрямлена</a:t>
            </a:r>
            <a:r>
              <a:rPr lang="ru-RU" dirty="0"/>
              <a:t> нога </a:t>
            </a:r>
            <a:r>
              <a:rPr lang="ru-RU" dirty="0" err="1"/>
              <a:t>опирається</a:t>
            </a:r>
            <a:r>
              <a:rPr lang="ru-RU" dirty="0"/>
              <a:t> у </a:t>
            </a:r>
            <a:r>
              <a:rPr lang="ru-RU" dirty="0" err="1"/>
              <a:t>стіну</a:t>
            </a:r>
            <a:r>
              <a:rPr lang="ru-RU" dirty="0"/>
              <a:t>,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ізометричне</a:t>
            </a:r>
            <a:r>
              <a:rPr lang="ru-RU" dirty="0"/>
              <a:t> </a:t>
            </a:r>
            <a:r>
              <a:rPr lang="ru-RU" dirty="0" err="1"/>
              <a:t>напруження</a:t>
            </a:r>
            <a:r>
              <a:rPr lang="ru-RU" dirty="0"/>
              <a:t> </a:t>
            </a:r>
            <a:r>
              <a:rPr lang="ru-RU" dirty="0" err="1"/>
              <a:t>м’язів</a:t>
            </a:r>
            <a:r>
              <a:rPr lang="ru-RU" dirty="0"/>
              <a:t> </a:t>
            </a:r>
            <a:r>
              <a:rPr lang="ru-RU" dirty="0" err="1"/>
              <a:t>плантарних</a:t>
            </a:r>
            <a:r>
              <a:rPr lang="ru-RU" dirty="0"/>
              <a:t> </a:t>
            </a:r>
            <a:r>
              <a:rPr lang="ru-RU" dirty="0" err="1"/>
              <a:t>згиначів</a:t>
            </a:r>
            <a:r>
              <a:rPr lang="ru-RU" dirty="0"/>
              <a:t> стопи 6-8 с, </a:t>
            </a:r>
            <a:r>
              <a:rPr lang="ru-RU" dirty="0" err="1"/>
              <a:t>відпочинок</a:t>
            </a:r>
            <a:r>
              <a:rPr lang="ru-RU" dirty="0"/>
              <a:t> 2-3 с,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повторень</a:t>
            </a:r>
            <a:r>
              <a:rPr lang="ru-RU" dirty="0"/>
              <a:t> 10-15 </a:t>
            </a:r>
            <a:r>
              <a:rPr lang="ru-RU" dirty="0" err="1"/>
              <a:t>разів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 err="1"/>
              <a:t>сидячи</a:t>
            </a:r>
            <a:r>
              <a:rPr lang="ru-RU" dirty="0"/>
              <a:t> на </a:t>
            </a:r>
            <a:r>
              <a:rPr lang="ru-RU" dirty="0" err="1"/>
              <a:t>стільці</a:t>
            </a:r>
            <a:r>
              <a:rPr lang="ru-RU" dirty="0"/>
              <a:t>, стопи на </a:t>
            </a:r>
            <a:r>
              <a:rPr lang="ru-RU" dirty="0" err="1"/>
              <a:t>підлозі</a:t>
            </a:r>
            <a:r>
              <a:rPr lang="ru-RU" dirty="0"/>
              <a:t>, </a:t>
            </a:r>
            <a:r>
              <a:rPr lang="ru-RU" dirty="0" err="1"/>
              <a:t>поперемінне</a:t>
            </a:r>
            <a:r>
              <a:rPr lang="ru-RU" dirty="0"/>
              <a:t> </a:t>
            </a:r>
            <a:r>
              <a:rPr lang="ru-RU" dirty="0" err="1"/>
              <a:t>підняття</a:t>
            </a:r>
            <a:r>
              <a:rPr lang="ru-RU" dirty="0"/>
              <a:t> на носок з опором руками в </a:t>
            </a:r>
            <a:r>
              <a:rPr lang="ru-RU" dirty="0" err="1"/>
              <a:t>коліна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навантаженням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 err="1"/>
              <a:t>сидячи</a:t>
            </a:r>
            <a:r>
              <a:rPr lang="ru-RU" dirty="0"/>
              <a:t> на </a:t>
            </a:r>
            <a:r>
              <a:rPr lang="ru-RU" dirty="0" err="1"/>
              <a:t>стільці</a:t>
            </a:r>
            <a:r>
              <a:rPr lang="ru-RU" dirty="0"/>
              <a:t>, з опорою плюснами на </a:t>
            </a:r>
            <a:r>
              <a:rPr lang="ru-RU" dirty="0" err="1"/>
              <a:t>м’яч</a:t>
            </a:r>
            <a:r>
              <a:rPr lang="ru-RU" dirty="0"/>
              <a:t> (</a:t>
            </a:r>
            <a:r>
              <a:rPr lang="ru-RU" dirty="0" err="1"/>
              <a:t>еластичний</a:t>
            </a:r>
            <a:r>
              <a:rPr lang="ru-RU" dirty="0"/>
              <a:t>, </a:t>
            </a:r>
            <a:r>
              <a:rPr lang="ru-RU" dirty="0" err="1"/>
              <a:t>гімнастичний</a:t>
            </a:r>
            <a:r>
              <a:rPr lang="ru-RU" dirty="0"/>
              <a:t>),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натискання</a:t>
            </a:r>
            <a:r>
              <a:rPr lang="ru-RU" dirty="0"/>
              <a:t>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 err="1"/>
              <a:t>сидячі</a:t>
            </a:r>
            <a:r>
              <a:rPr lang="ru-RU" dirty="0"/>
              <a:t> на </a:t>
            </a:r>
            <a:r>
              <a:rPr lang="ru-RU" dirty="0" err="1"/>
              <a:t>підлозі</a:t>
            </a:r>
            <a:r>
              <a:rPr lang="ru-RU" dirty="0"/>
              <a:t>, </a:t>
            </a:r>
            <a:r>
              <a:rPr lang="ru-RU" dirty="0" err="1"/>
              <a:t>гумова</a:t>
            </a:r>
            <a:r>
              <a:rPr lang="ru-RU" dirty="0"/>
              <a:t> </a:t>
            </a:r>
            <a:r>
              <a:rPr lang="ru-RU" dirty="0" err="1"/>
              <a:t>еластична</a:t>
            </a:r>
            <a:r>
              <a:rPr lang="ru-RU" dirty="0"/>
              <a:t> </a:t>
            </a:r>
            <a:r>
              <a:rPr lang="ru-RU" dirty="0" err="1"/>
              <a:t>смужка</a:t>
            </a:r>
            <a:r>
              <a:rPr lang="ru-RU" dirty="0"/>
              <a:t> на </a:t>
            </a:r>
            <a:r>
              <a:rPr lang="ru-RU" dirty="0" err="1"/>
              <a:t>тильній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плюсен і </a:t>
            </a:r>
            <a:r>
              <a:rPr lang="ru-RU" dirty="0" err="1"/>
              <a:t>фіксована</a:t>
            </a:r>
            <a:r>
              <a:rPr lang="ru-RU" dirty="0"/>
              <a:t> за опору,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дорсіфлексію</a:t>
            </a:r>
            <a:r>
              <a:rPr lang="ru-RU" dirty="0"/>
              <a:t> </a:t>
            </a:r>
            <a:r>
              <a:rPr lang="ru-RU" dirty="0" err="1"/>
              <a:t>розтягуючи</a:t>
            </a:r>
            <a:r>
              <a:rPr lang="ru-RU" dirty="0"/>
              <a:t> </a:t>
            </a:r>
            <a:r>
              <a:rPr lang="ru-RU" dirty="0" err="1"/>
              <a:t>еластичну</a:t>
            </a:r>
            <a:r>
              <a:rPr lang="ru-RU" dirty="0"/>
              <a:t> </a:t>
            </a:r>
            <a:r>
              <a:rPr lang="ru-RU" dirty="0" err="1"/>
              <a:t>стрічку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70555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7512" y="365125"/>
            <a:ext cx="11530940" cy="1606179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100" dirty="0"/>
              <a:t>З метою </a:t>
            </a:r>
            <a:r>
              <a:rPr lang="ru-RU" sz="3100" dirty="0" err="1"/>
              <a:t>покращення</a:t>
            </a:r>
            <a:r>
              <a:rPr lang="ru-RU" sz="3100" dirty="0"/>
              <a:t> постурального контролю, </a:t>
            </a:r>
            <a:r>
              <a:rPr lang="ru-RU" sz="3100" dirty="0" err="1"/>
              <a:t>тренування</a:t>
            </a:r>
            <a:r>
              <a:rPr lang="ru-RU" sz="3100" dirty="0"/>
              <a:t> </a:t>
            </a:r>
            <a:r>
              <a:rPr lang="ru-RU" sz="3100" dirty="0" err="1"/>
              <a:t>поступальних</a:t>
            </a:r>
            <a:r>
              <a:rPr lang="ru-RU" sz="3100" dirty="0"/>
              <a:t> </a:t>
            </a:r>
            <a:r>
              <a:rPr lang="ru-RU" sz="3100" dirty="0" err="1"/>
              <a:t>м’язів</a:t>
            </a:r>
            <a:r>
              <a:rPr lang="ru-RU" sz="3100" dirty="0"/>
              <a:t> </a:t>
            </a:r>
            <a:r>
              <a:rPr lang="ru-RU" sz="3100" dirty="0" err="1"/>
              <a:t>тулуба</a:t>
            </a:r>
            <a:r>
              <a:rPr lang="ru-RU" sz="3100" dirty="0"/>
              <a:t>, </a:t>
            </a:r>
            <a:r>
              <a:rPr lang="ru-RU" sz="3100" dirty="0" err="1"/>
              <a:t>міжм’язової</a:t>
            </a:r>
            <a:r>
              <a:rPr lang="ru-RU" sz="3100" dirty="0"/>
              <a:t> </a:t>
            </a:r>
            <a:r>
              <a:rPr lang="ru-RU" sz="3100" dirty="0" err="1"/>
              <a:t>координації</a:t>
            </a:r>
            <a:r>
              <a:rPr lang="ru-RU" sz="3100" dirty="0"/>
              <a:t> </a:t>
            </a:r>
            <a:r>
              <a:rPr lang="ru-RU" sz="3100" dirty="0" err="1"/>
              <a:t>правої</a:t>
            </a:r>
            <a:r>
              <a:rPr lang="ru-RU" sz="3100" dirty="0"/>
              <a:t> та </a:t>
            </a:r>
            <a:r>
              <a:rPr lang="ru-RU" sz="3100" dirty="0" err="1"/>
              <a:t>лівої</a:t>
            </a:r>
            <a:r>
              <a:rPr lang="ru-RU" sz="3100" dirty="0"/>
              <a:t> </a:t>
            </a:r>
            <a:r>
              <a:rPr lang="ru-RU" sz="3100" dirty="0" err="1"/>
              <a:t>нижніх</a:t>
            </a:r>
            <a:r>
              <a:rPr lang="ru-RU" sz="3100" dirty="0"/>
              <a:t> </a:t>
            </a:r>
            <a:r>
              <a:rPr lang="ru-RU" sz="3100" dirty="0" err="1"/>
              <a:t>кінцівок</a:t>
            </a:r>
            <a:r>
              <a:rPr lang="ru-RU" sz="3100" dirty="0"/>
              <a:t> </a:t>
            </a:r>
            <a:r>
              <a:rPr lang="ru-RU" sz="3100" dirty="0" err="1" smtClean="0"/>
              <a:t>застосовуються</a:t>
            </a:r>
            <a:r>
              <a:rPr lang="ru-RU" sz="3100" dirty="0" smtClean="0"/>
              <a:t> </a:t>
            </a:r>
            <a:r>
              <a:rPr lang="ru-RU" sz="3100" dirty="0" err="1"/>
              <a:t>вправи</a:t>
            </a:r>
            <a:r>
              <a:rPr lang="ru-RU" sz="3100" dirty="0"/>
              <a:t> у </a:t>
            </a:r>
            <a:r>
              <a:rPr lang="ru-RU" sz="3100" dirty="0" err="1"/>
              <a:t>положенні</a:t>
            </a:r>
            <a:r>
              <a:rPr lang="ru-RU" sz="3100" dirty="0"/>
              <a:t> </a:t>
            </a:r>
            <a:r>
              <a:rPr lang="ru-RU" sz="3100" dirty="0" err="1"/>
              <a:t>сидячи</a:t>
            </a:r>
            <a:r>
              <a:rPr lang="ru-RU" sz="3100" dirty="0"/>
              <a:t> на </a:t>
            </a:r>
            <a:r>
              <a:rPr lang="ru-RU" sz="3100" dirty="0" err="1" smtClean="0"/>
              <a:t>фітболі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5635" y="2078181"/>
            <a:ext cx="11673445" cy="4465123"/>
          </a:xfrm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ru-RU" dirty="0" err="1" smtClean="0"/>
              <a:t>сидячі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фітболі</a:t>
            </a:r>
            <a:r>
              <a:rPr lang="ru-RU" dirty="0"/>
              <a:t> стопи </a:t>
            </a:r>
            <a:r>
              <a:rPr lang="ru-RU" dirty="0" err="1"/>
              <a:t>попереду</a:t>
            </a:r>
            <a:r>
              <a:rPr lang="ru-RU" dirty="0"/>
              <a:t> </a:t>
            </a:r>
            <a:r>
              <a:rPr lang="ru-RU" dirty="0" err="1"/>
              <a:t>фіксовані</a:t>
            </a:r>
            <a:r>
              <a:rPr lang="ru-RU" dirty="0"/>
              <a:t>; </a:t>
            </a:r>
            <a:r>
              <a:rPr lang="ru-RU" dirty="0" err="1"/>
              <a:t>підтягуючи</a:t>
            </a:r>
            <a:r>
              <a:rPr lang="ru-RU" dirty="0"/>
              <a:t> ноги </a:t>
            </a:r>
            <a:r>
              <a:rPr lang="ru-RU" dirty="0" err="1"/>
              <a:t>зігнути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колінах</a:t>
            </a:r>
            <a:r>
              <a:rPr lang="ru-RU" dirty="0"/>
              <a:t> до кута 90</a:t>
            </a:r>
            <a:r>
              <a:rPr lang="la-Latn" dirty="0"/>
              <a:t>º </a:t>
            </a:r>
            <a:r>
              <a:rPr lang="ru-RU" dirty="0"/>
              <a:t>і </a:t>
            </a:r>
            <a:r>
              <a:rPr lang="ru-RU" dirty="0" err="1"/>
              <a:t>більше</a:t>
            </a:r>
            <a:r>
              <a:rPr lang="ru-RU" dirty="0"/>
              <a:t> (стопа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дорсіфлексію</a:t>
            </a:r>
            <a:r>
              <a:rPr lang="ru-RU" dirty="0"/>
              <a:t>), </a:t>
            </a:r>
            <a:r>
              <a:rPr lang="ru-RU" dirty="0" err="1"/>
              <a:t>повернутися</a:t>
            </a:r>
            <a:r>
              <a:rPr lang="ru-RU" dirty="0"/>
              <a:t> у </a:t>
            </a:r>
            <a:r>
              <a:rPr lang="ru-RU" dirty="0" err="1"/>
              <a:t>вихідне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. Темп </a:t>
            </a:r>
            <a:r>
              <a:rPr lang="ru-RU" dirty="0" err="1"/>
              <a:t>повільний</a:t>
            </a:r>
            <a:r>
              <a:rPr lang="ru-RU" dirty="0"/>
              <a:t>, </a:t>
            </a:r>
            <a:r>
              <a:rPr lang="ru-RU" dirty="0" err="1"/>
              <a:t>амплітуда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контрольовані</a:t>
            </a:r>
            <a:r>
              <a:rPr lang="ru-RU" dirty="0"/>
              <a:t>, без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 </a:t>
            </a:r>
            <a:r>
              <a:rPr lang="ru-RU" dirty="0" err="1"/>
              <a:t>розгоном</a:t>
            </a:r>
            <a:r>
              <a:rPr lang="ru-RU" dirty="0"/>
              <a:t>. У </a:t>
            </a:r>
            <a:r>
              <a:rPr lang="ru-RU" dirty="0" err="1"/>
              <a:t>кінцевих</a:t>
            </a:r>
            <a:r>
              <a:rPr lang="ru-RU" dirty="0"/>
              <a:t> </a:t>
            </a:r>
            <a:r>
              <a:rPr lang="ru-RU" dirty="0" err="1"/>
              <a:t>положеннях</a:t>
            </a:r>
            <a:r>
              <a:rPr lang="ru-RU" dirty="0"/>
              <a:t> </a:t>
            </a:r>
            <a:r>
              <a:rPr lang="ru-RU" dirty="0" err="1"/>
              <a:t>виконується</a:t>
            </a:r>
            <a:r>
              <a:rPr lang="ru-RU" dirty="0"/>
              <a:t> пауза; 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- </a:t>
            </a:r>
            <a:r>
              <a:rPr lang="ru-RU" dirty="0" err="1"/>
              <a:t>сидячі</a:t>
            </a:r>
            <a:r>
              <a:rPr lang="ru-RU" dirty="0"/>
              <a:t> на </a:t>
            </a:r>
            <a:r>
              <a:rPr lang="ru-RU" dirty="0" err="1"/>
              <a:t>фітболі</a:t>
            </a:r>
            <a:r>
              <a:rPr lang="ru-RU" dirty="0"/>
              <a:t>, ноги </a:t>
            </a:r>
            <a:r>
              <a:rPr lang="ru-RU" dirty="0" err="1"/>
              <a:t>розведені</a:t>
            </a:r>
            <a:r>
              <a:rPr lang="ru-RU" dirty="0"/>
              <a:t>, стопи </a:t>
            </a:r>
            <a:r>
              <a:rPr lang="ru-RU" dirty="0" err="1"/>
              <a:t>всією</a:t>
            </a:r>
            <a:r>
              <a:rPr lang="ru-RU" dirty="0"/>
              <a:t> </a:t>
            </a:r>
            <a:r>
              <a:rPr lang="ru-RU" dirty="0" err="1"/>
              <a:t>поверхнею</a:t>
            </a:r>
            <a:r>
              <a:rPr lang="ru-RU" dirty="0"/>
              <a:t> на </a:t>
            </a:r>
            <a:r>
              <a:rPr lang="ru-RU" dirty="0" err="1"/>
              <a:t>підлозі</a:t>
            </a:r>
            <a:r>
              <a:rPr lang="ru-RU" dirty="0"/>
              <a:t>;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перенесення</a:t>
            </a:r>
            <a:r>
              <a:rPr lang="ru-RU" dirty="0"/>
              <a:t> ваги з </a:t>
            </a:r>
            <a:r>
              <a:rPr lang="ru-RU" dirty="0" err="1"/>
              <a:t>однієї</a:t>
            </a:r>
            <a:r>
              <a:rPr lang="ru-RU" dirty="0"/>
              <a:t> ноги на </a:t>
            </a:r>
            <a:r>
              <a:rPr lang="ru-RU" dirty="0" err="1"/>
              <a:t>іншу</a:t>
            </a:r>
            <a:r>
              <a:rPr lang="ru-RU" dirty="0"/>
              <a:t> і </a:t>
            </a:r>
            <a:r>
              <a:rPr lang="ru-RU" dirty="0" err="1"/>
              <a:t>навпаки</a:t>
            </a:r>
            <a:r>
              <a:rPr lang="ru-RU" dirty="0"/>
              <a:t>. При </a:t>
            </a:r>
            <a:r>
              <a:rPr lang="ru-RU" dirty="0" err="1"/>
              <a:t>перенесенні</a:t>
            </a:r>
            <a:r>
              <a:rPr lang="ru-RU" dirty="0"/>
              <a:t> ваги на ногу </a:t>
            </a:r>
            <a:r>
              <a:rPr lang="ru-RU" dirty="0" err="1"/>
              <a:t>згинання</a:t>
            </a:r>
            <a:r>
              <a:rPr lang="ru-RU" dirty="0"/>
              <a:t> у </a:t>
            </a:r>
            <a:r>
              <a:rPr lang="ru-RU" dirty="0" err="1"/>
              <a:t>коліні</a:t>
            </a:r>
            <a:r>
              <a:rPr lang="ru-RU" dirty="0"/>
              <a:t> </a:t>
            </a:r>
            <a:r>
              <a:rPr lang="ru-RU" dirty="0" err="1"/>
              <a:t>досягає</a:t>
            </a:r>
            <a:r>
              <a:rPr lang="ru-RU" dirty="0"/>
              <a:t> кута </a:t>
            </a:r>
            <a:r>
              <a:rPr lang="ru-RU" dirty="0" err="1"/>
              <a:t>більшого</a:t>
            </a:r>
            <a:r>
              <a:rPr lang="ru-RU" dirty="0"/>
              <a:t> за 90</a:t>
            </a:r>
            <a:r>
              <a:rPr lang="la-Latn" dirty="0"/>
              <a:t>º, </a:t>
            </a:r>
            <a:r>
              <a:rPr lang="ru-RU" dirty="0"/>
              <a:t>а стопа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дорсіфлексію</a:t>
            </a:r>
            <a:r>
              <a:rPr lang="ru-RU" dirty="0"/>
              <a:t>. Темп </a:t>
            </a:r>
            <a:r>
              <a:rPr lang="ru-RU" dirty="0" err="1"/>
              <a:t>повільний</a:t>
            </a:r>
            <a:r>
              <a:rPr lang="ru-RU" dirty="0"/>
              <a:t>, </a:t>
            </a:r>
            <a:r>
              <a:rPr lang="ru-RU" dirty="0" err="1"/>
              <a:t>амплітуда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/>
              <a:t>контрольовані</a:t>
            </a:r>
            <a:r>
              <a:rPr lang="ru-RU" dirty="0"/>
              <a:t>, без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 </a:t>
            </a:r>
            <a:r>
              <a:rPr lang="ru-RU" dirty="0" err="1"/>
              <a:t>розгоном</a:t>
            </a:r>
            <a:r>
              <a:rPr lang="ru-RU" dirty="0"/>
              <a:t>. У </a:t>
            </a:r>
            <a:r>
              <a:rPr lang="ru-RU" dirty="0" err="1"/>
              <a:t>кінцевих</a:t>
            </a:r>
            <a:r>
              <a:rPr lang="ru-RU" dirty="0"/>
              <a:t> і </a:t>
            </a:r>
            <a:r>
              <a:rPr lang="ru-RU" dirty="0" err="1"/>
              <a:t>вихідному</a:t>
            </a:r>
            <a:r>
              <a:rPr lang="ru-RU" dirty="0"/>
              <a:t> </a:t>
            </a:r>
            <a:r>
              <a:rPr lang="ru-RU" dirty="0" err="1"/>
              <a:t>положеннях</a:t>
            </a:r>
            <a:r>
              <a:rPr lang="ru-RU" dirty="0"/>
              <a:t> </a:t>
            </a:r>
            <a:r>
              <a:rPr lang="ru-RU" dirty="0" err="1"/>
              <a:t>виконується</a:t>
            </a:r>
            <a:r>
              <a:rPr lang="ru-RU" dirty="0"/>
              <a:t> пауза, а при гарному </a:t>
            </a:r>
            <a:r>
              <a:rPr lang="ru-RU" dirty="0" err="1"/>
              <a:t>розучувані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кінцевих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04555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883" y="365125"/>
            <a:ext cx="11495314" cy="1325563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4000" dirty="0" err="1"/>
              <a:t>Впроваджувалися</a:t>
            </a:r>
            <a:r>
              <a:rPr lang="ru-RU" sz="4000" dirty="0"/>
              <a:t> </a:t>
            </a:r>
            <a:r>
              <a:rPr lang="ru-RU" sz="4000" dirty="0" err="1"/>
              <a:t>вправи</a:t>
            </a:r>
            <a:r>
              <a:rPr lang="ru-RU" sz="4000" dirty="0"/>
              <a:t> з </a:t>
            </a:r>
            <a:r>
              <a:rPr lang="ru-RU" sz="4000" dirty="0" err="1"/>
              <a:t>використанням</a:t>
            </a:r>
            <a:r>
              <a:rPr lang="ru-RU" sz="4000" dirty="0"/>
              <a:t> на </a:t>
            </a:r>
            <a:r>
              <a:rPr lang="ru-RU" sz="4000" dirty="0" err="1"/>
              <a:t>рухомих</a:t>
            </a:r>
            <a:r>
              <a:rPr lang="ru-RU" sz="4000" dirty="0"/>
              <a:t> </a:t>
            </a:r>
            <a:r>
              <a:rPr lang="ru-RU" sz="4000" dirty="0" err="1"/>
              <a:t>підставок</a:t>
            </a:r>
            <a:r>
              <a:rPr lang="ru-RU" sz="4000" dirty="0"/>
              <a:t> типу </a:t>
            </a:r>
            <a:r>
              <a:rPr lang="la-Latn" sz="4000" dirty="0"/>
              <a:t>BAPS (biomechanical ankle platform system</a:t>
            </a:r>
            <a:r>
              <a:rPr lang="la-Latn" dirty="0"/>
              <a:t>).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014" y="2195294"/>
            <a:ext cx="3409859" cy="3409859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4539" y="1570265"/>
            <a:ext cx="3098593" cy="4098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4797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3761" y="365125"/>
            <a:ext cx="11198431" cy="229494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100" dirty="0"/>
              <a:t>Для </a:t>
            </a:r>
            <a:r>
              <a:rPr lang="ru-RU" sz="3100" dirty="0" err="1"/>
              <a:t>стимулювання</a:t>
            </a:r>
            <a:r>
              <a:rPr lang="ru-RU" sz="3100" dirty="0"/>
              <a:t> </a:t>
            </a:r>
            <a:r>
              <a:rPr lang="ru-RU" sz="3100" dirty="0" err="1"/>
              <a:t>відновлення</a:t>
            </a:r>
            <a:r>
              <a:rPr lang="ru-RU" sz="3100" dirty="0"/>
              <a:t> </a:t>
            </a:r>
            <a:r>
              <a:rPr lang="ru-RU" sz="3100" dirty="0" err="1"/>
              <a:t>параметрів</a:t>
            </a:r>
            <a:r>
              <a:rPr lang="ru-RU" sz="3100" dirty="0"/>
              <a:t> ходи та </a:t>
            </a:r>
            <a:r>
              <a:rPr lang="ru-RU" sz="3100" dirty="0" err="1"/>
              <a:t>полегшення</a:t>
            </a:r>
            <a:r>
              <a:rPr lang="ru-RU" sz="3100" dirty="0"/>
              <a:t> перекату з </a:t>
            </a:r>
            <a:r>
              <a:rPr lang="ru-RU" sz="3100" dirty="0" err="1"/>
              <a:t>п'ятки</a:t>
            </a:r>
            <a:r>
              <a:rPr lang="ru-RU" sz="3100" dirty="0"/>
              <a:t> на носок стопи, </a:t>
            </a:r>
            <a:r>
              <a:rPr lang="ru-RU" sz="3100" dirty="0" err="1"/>
              <a:t>застосовувалося</a:t>
            </a:r>
            <a:r>
              <a:rPr lang="ru-RU" sz="3100" dirty="0"/>
              <a:t> </a:t>
            </a:r>
            <a:r>
              <a:rPr lang="ru-RU" sz="3100" dirty="0" err="1"/>
              <a:t>взуття</a:t>
            </a:r>
            <a:r>
              <a:rPr lang="ru-RU" sz="3100" dirty="0"/>
              <a:t> </a:t>
            </a:r>
            <a:r>
              <a:rPr lang="ru-RU" sz="3100" dirty="0" err="1"/>
              <a:t>із</a:t>
            </a:r>
            <a:r>
              <a:rPr lang="ru-RU" sz="3100" dirty="0"/>
              <a:t> </a:t>
            </a:r>
            <a:r>
              <a:rPr lang="ru-RU" sz="3100" dirty="0" err="1"/>
              <a:t>закругленою</a:t>
            </a:r>
            <a:r>
              <a:rPr lang="ru-RU" sz="3100" dirty="0"/>
              <a:t> </a:t>
            </a:r>
            <a:r>
              <a:rPr lang="ru-RU" sz="3100" dirty="0" err="1"/>
              <a:t>підошвою</a:t>
            </a:r>
            <a:r>
              <a:rPr lang="ru-RU" sz="3100" dirty="0"/>
              <a:t> у </a:t>
            </a:r>
            <a:r>
              <a:rPr lang="ru-RU" sz="3100" dirty="0" err="1"/>
              <a:t>якості</a:t>
            </a:r>
            <a:r>
              <a:rPr lang="ru-RU" sz="3100" dirty="0"/>
              <a:t> </a:t>
            </a:r>
            <a:r>
              <a:rPr lang="ru-RU" sz="3100" dirty="0" err="1"/>
              <a:t>повсякденного</a:t>
            </a:r>
            <a:r>
              <a:rPr lang="ru-RU" sz="3100" dirty="0"/>
              <a:t> </a:t>
            </a:r>
            <a:r>
              <a:rPr lang="ru-RU" sz="3100" dirty="0" err="1"/>
              <a:t>чи</a:t>
            </a:r>
            <a:r>
              <a:rPr lang="ru-RU" sz="3100" dirty="0"/>
              <a:t> для </a:t>
            </a:r>
            <a:r>
              <a:rPr lang="ru-RU" sz="3100" dirty="0" err="1" smtClean="0"/>
              <a:t>прогулянок</a:t>
            </a:r>
            <a:r>
              <a:rPr lang="ru-RU" sz="3100" dirty="0" smtClean="0"/>
              <a:t>. </a:t>
            </a:r>
            <a:r>
              <a:rPr lang="ru-RU" sz="3100" dirty="0" err="1"/>
              <a:t>Термін</a:t>
            </a:r>
            <a:r>
              <a:rPr lang="ru-RU" sz="3100" dirty="0"/>
              <a:t> </a:t>
            </a:r>
            <a:r>
              <a:rPr lang="ru-RU" sz="3100" dirty="0" err="1"/>
              <a:t>введення</a:t>
            </a:r>
            <a:r>
              <a:rPr lang="ru-RU" sz="3100" dirty="0"/>
              <a:t> у </a:t>
            </a:r>
            <a:r>
              <a:rPr lang="ru-RU" sz="3100" dirty="0" err="1"/>
              <a:t>програму</a:t>
            </a:r>
            <a:r>
              <a:rPr lang="ru-RU" sz="3100" dirty="0"/>
              <a:t> – з 4-5 </a:t>
            </a:r>
            <a:r>
              <a:rPr lang="ru-RU" sz="3100" dirty="0" err="1"/>
              <a:t>тижня</a:t>
            </a:r>
            <a:r>
              <a:rPr lang="ru-RU" sz="3100" dirty="0"/>
              <a:t> </a:t>
            </a:r>
            <a:r>
              <a:rPr lang="ru-RU" sz="3100" dirty="0" err="1"/>
              <a:t>періоду</a:t>
            </a:r>
            <a:r>
              <a:rPr lang="ru-RU" sz="3100" dirty="0"/>
              <a:t>, </a:t>
            </a:r>
            <a:r>
              <a:rPr lang="ru-RU" sz="3100" dirty="0" err="1"/>
              <a:t>тобто</a:t>
            </a:r>
            <a:r>
              <a:rPr lang="ru-RU" sz="3100" dirty="0"/>
              <a:t> </a:t>
            </a:r>
            <a:r>
              <a:rPr lang="ru-RU" sz="3100" dirty="0" err="1"/>
              <a:t>майже</a:t>
            </a:r>
            <a:r>
              <a:rPr lang="ru-RU" sz="3100" dirty="0"/>
              <a:t> з </a:t>
            </a:r>
            <a:r>
              <a:rPr lang="ru-RU" sz="3100" dirty="0" err="1"/>
              <a:t>третього</a:t>
            </a:r>
            <a:r>
              <a:rPr lang="ru-RU" sz="3100" dirty="0"/>
              <a:t> </a:t>
            </a:r>
            <a:r>
              <a:rPr lang="ru-RU" sz="3100" dirty="0" err="1"/>
              <a:t>місяця</a:t>
            </a:r>
            <a:r>
              <a:rPr lang="ru-RU" sz="3100" dirty="0"/>
              <a:t> </a:t>
            </a:r>
            <a:r>
              <a:rPr lang="ru-RU" sz="3100" dirty="0" err="1"/>
              <a:t>після</a:t>
            </a:r>
            <a:r>
              <a:rPr lang="ru-RU" sz="3100" dirty="0"/>
              <a:t> </a:t>
            </a:r>
            <a:r>
              <a:rPr lang="ru-RU" sz="3100" dirty="0" err="1"/>
              <a:t>операції</a:t>
            </a:r>
            <a:r>
              <a:rPr lang="ru-RU" dirty="0"/>
              <a:t>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6291" y="3179113"/>
            <a:ext cx="2897579" cy="214312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299" y="3039650"/>
            <a:ext cx="3068905" cy="1971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287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6492" y="365125"/>
            <a:ext cx="3333750" cy="416242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362865"/>
            <a:ext cx="2276475" cy="20097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6149" y="133113"/>
            <a:ext cx="6143239" cy="382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778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9892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Діагностичні тести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0502"/>
            <a:ext cx="10515600" cy="5576462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	</a:t>
            </a:r>
            <a:r>
              <a:rPr lang="uk-UA" dirty="0" smtClean="0"/>
              <a:t>1. Тест </a:t>
            </a:r>
            <a:r>
              <a:rPr lang="uk-UA" dirty="0" err="1" smtClean="0"/>
              <a:t>Томпсона</a:t>
            </a:r>
            <a:endParaRPr lang="uk-UA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245" y="1226558"/>
            <a:ext cx="4876800" cy="21621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973" y="739893"/>
            <a:ext cx="2923109" cy="2631104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966920"/>
              </p:ext>
            </p:extLst>
          </p:nvPr>
        </p:nvGraphicFramePr>
        <p:xfrm>
          <a:off x="404882" y="3903260"/>
          <a:ext cx="11012608" cy="2593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3262"/>
                <a:gridCol w="3684895"/>
                <a:gridCol w="3216171"/>
                <a:gridCol w="208280"/>
              </a:tblGrid>
              <a:tr h="12875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dirty="0" smtClean="0"/>
                        <a:t>1. Тест </a:t>
                      </a:r>
                      <a:r>
                        <a:rPr lang="uk-UA" sz="2400" dirty="0" err="1" smtClean="0"/>
                        <a:t>Томпсона</a:t>
                      </a:r>
                      <a:endParaRPr lang="uk-UA" sz="24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r>
                        <a:rPr lang="en-US" baseline="0" dirty="0" smtClean="0"/>
                        <a:t> </a:t>
                      </a:r>
                      <a:r>
                        <a:rPr lang="uk-UA" baseline="0" dirty="0" smtClean="0"/>
                        <a:t>Функціональна проба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5. </a:t>
                      </a:r>
                      <a:r>
                        <a:rPr lang="uk-UA" dirty="0" err="1" smtClean="0"/>
                        <a:t>Пальпаторно-западіння</a:t>
                      </a:r>
                      <a:r>
                        <a:rPr lang="uk-UA" baseline="0" dirty="0" smtClean="0"/>
                        <a:t> або дефект в місці розриву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05480">
                <a:tc>
                  <a:txBody>
                    <a:bodyPr/>
                    <a:lstStyle/>
                    <a:p>
                      <a:r>
                        <a:rPr lang="uk-UA" dirty="0" smtClean="0"/>
                        <a:t>2. Тест </a:t>
                      </a:r>
                      <a:r>
                        <a:rPr lang="en-US" dirty="0" err="1" smtClean="0"/>
                        <a:t>Matles</a:t>
                      </a:r>
                      <a:r>
                        <a:rPr lang="en-US" dirty="0" smtClean="0"/>
                        <a:t> A.L.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4. Обернений</a:t>
                      </a:r>
                      <a:r>
                        <a:rPr lang="uk-UA" baseline="0" dirty="0" smtClean="0"/>
                        <a:t> тест (гоніометра)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69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2078268" cy="928048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Схема </a:t>
            </a:r>
            <a:r>
              <a:rPr lang="ru-RU" sz="3600" dirty="0" err="1" smtClean="0"/>
              <a:t>програми</a:t>
            </a:r>
            <a:r>
              <a:rPr lang="ru-RU" sz="3600" dirty="0" smtClean="0"/>
              <a:t> </a:t>
            </a:r>
            <a:r>
              <a:rPr lang="ru-RU" sz="3600" dirty="0" err="1" smtClean="0"/>
              <a:t>реабілітації</a:t>
            </a:r>
            <a:r>
              <a:rPr lang="ru-RU" sz="3600" dirty="0" smtClean="0"/>
              <a:t> та </a:t>
            </a:r>
            <a:r>
              <a:rPr lang="ru-RU" sz="3600" dirty="0" err="1" smtClean="0"/>
              <a:t>її</a:t>
            </a:r>
            <a:r>
              <a:rPr lang="ru-RU" sz="3600" dirty="0" smtClean="0"/>
              <a:t> </a:t>
            </a:r>
            <a:r>
              <a:rPr lang="ru-RU" sz="3600" dirty="0" err="1" smtClean="0"/>
              <a:t>основні</a:t>
            </a:r>
            <a:r>
              <a:rPr lang="ru-RU" sz="3600" dirty="0" smtClean="0"/>
              <a:t> </a:t>
            </a:r>
            <a:r>
              <a:rPr lang="ru-RU" sz="3600" dirty="0" err="1" smtClean="0"/>
              <a:t>положення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4992" y="928048"/>
            <a:ext cx="11594911" cy="541268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68740" y="928048"/>
            <a:ext cx="1965278" cy="15558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методологічний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</a:t>
            </a:r>
            <a:r>
              <a:rPr lang="ru-RU" dirty="0" err="1" smtClean="0"/>
              <a:t>міжнародної</a:t>
            </a:r>
            <a:r>
              <a:rPr lang="ru-RU" dirty="0" smtClean="0"/>
              <a:t> </a:t>
            </a:r>
            <a:r>
              <a:rPr lang="ru-RU" dirty="0" err="1" smtClean="0"/>
              <a:t>класифікації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(МКФ)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77418" y="941696"/>
            <a:ext cx="1856096" cy="15421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методика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індивідуальних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SMART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83340" y="928048"/>
            <a:ext cx="1839037" cy="15285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обстеження</a:t>
            </a:r>
            <a:r>
              <a:rPr lang="ru-RU" dirty="0" smtClean="0"/>
              <a:t> </a:t>
            </a:r>
            <a:r>
              <a:rPr lang="ru-RU" dirty="0" err="1" smtClean="0"/>
              <a:t>пацієнтів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382836" y="928048"/>
            <a:ext cx="1869743" cy="15285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mtClean="0"/>
              <a:t>вплив іммобілізації на опорно-руховий апарат</a:t>
            </a:r>
            <a:endParaRPr lang="ru-RU"/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4339988" y="2606722"/>
            <a:ext cx="13648" cy="4230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502858" y="2483893"/>
            <a:ext cx="0" cy="5459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10044752" y="2606722"/>
            <a:ext cx="272955" cy="4230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1651379" y="2606722"/>
            <a:ext cx="327546" cy="4230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532263" y="3057098"/>
            <a:ext cx="10720316" cy="12828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Мета </a:t>
            </a:r>
            <a:r>
              <a:rPr lang="ru-RU" sz="2000" dirty="0" err="1" smtClean="0"/>
              <a:t>комплексної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програми</a:t>
            </a:r>
            <a:r>
              <a:rPr lang="ru-RU" sz="2000" dirty="0" smtClean="0"/>
              <a:t> </a:t>
            </a:r>
            <a:r>
              <a:rPr lang="ru-RU" sz="2000" dirty="0" err="1" smtClean="0"/>
              <a:t>реабілітації</a:t>
            </a:r>
            <a:r>
              <a:rPr lang="ru-RU" sz="2000" dirty="0" smtClean="0"/>
              <a:t> - </a:t>
            </a:r>
            <a:r>
              <a:rPr lang="ru-RU" sz="2000" dirty="0" err="1" smtClean="0"/>
              <a:t>повноцінне</a:t>
            </a:r>
            <a:r>
              <a:rPr lang="ru-RU" sz="2000" dirty="0" smtClean="0"/>
              <a:t> </a:t>
            </a:r>
            <a:r>
              <a:rPr lang="ru-RU" sz="2000" dirty="0" err="1" smtClean="0"/>
              <a:t>повернення</a:t>
            </a:r>
            <a:r>
              <a:rPr lang="ru-RU" sz="2000" dirty="0" smtClean="0"/>
              <a:t> до </a:t>
            </a:r>
            <a:r>
              <a:rPr lang="ru-RU" sz="2000" dirty="0" err="1" smtClean="0"/>
              <a:t>повсякденного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життя</a:t>
            </a:r>
            <a:r>
              <a:rPr lang="ru-RU" sz="2000" dirty="0" smtClean="0"/>
              <a:t> з </a:t>
            </a:r>
            <a:r>
              <a:rPr lang="ru-RU" sz="2000" dirty="0" err="1" smtClean="0"/>
              <a:t>високим</a:t>
            </a:r>
            <a:r>
              <a:rPr lang="ru-RU" sz="2000" dirty="0" smtClean="0"/>
              <a:t> </a:t>
            </a:r>
            <a:r>
              <a:rPr lang="ru-RU" sz="2000" dirty="0" err="1" smtClean="0"/>
              <a:t>рівнем</a:t>
            </a:r>
            <a:r>
              <a:rPr lang="ru-RU" sz="2000" dirty="0" smtClean="0"/>
              <a:t> </a:t>
            </a:r>
            <a:r>
              <a:rPr lang="ru-RU" sz="2000" dirty="0" err="1" smtClean="0"/>
              <a:t>функціонування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активності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участі</a:t>
            </a:r>
            <a:r>
              <a:rPr lang="ru-RU" sz="2000" dirty="0" smtClean="0"/>
              <a:t> з </a:t>
            </a:r>
            <a:r>
              <a:rPr lang="ru-RU" sz="2000" dirty="0" err="1" smtClean="0"/>
              <a:t>раціонально</a:t>
            </a:r>
            <a:r>
              <a:rPr lang="ru-RU" sz="2000" dirty="0" smtClean="0"/>
              <a:t> </a:t>
            </a:r>
            <a:r>
              <a:rPr lang="ru-RU" sz="2000" dirty="0" err="1" smtClean="0"/>
              <a:t>швидким</a:t>
            </a:r>
            <a:r>
              <a:rPr lang="ru-RU" sz="2000" dirty="0" smtClean="0"/>
              <a:t> і </a:t>
            </a:r>
            <a:r>
              <a:rPr lang="ru-RU" sz="2000" dirty="0" err="1" smtClean="0"/>
              <a:t>максимальним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відновленням</a:t>
            </a:r>
            <a:r>
              <a:rPr lang="ru-RU" sz="2000" dirty="0" smtClean="0"/>
              <a:t> </a:t>
            </a:r>
            <a:r>
              <a:rPr lang="ru-RU" sz="2000" dirty="0" err="1" smtClean="0"/>
              <a:t>біомеханічних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можливостей</a:t>
            </a:r>
            <a:r>
              <a:rPr lang="ru-RU" sz="2000" dirty="0" smtClean="0"/>
              <a:t> </a:t>
            </a:r>
            <a:r>
              <a:rPr lang="ru-RU" sz="2000" dirty="0" err="1" smtClean="0"/>
              <a:t>гомілковостопного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суглобу</a:t>
            </a:r>
            <a:r>
              <a:rPr lang="ru-RU" sz="2000" dirty="0" smtClean="0"/>
              <a:t> та </a:t>
            </a:r>
            <a:r>
              <a:rPr lang="ru-RU" sz="2000" dirty="0" err="1" smtClean="0"/>
              <a:t>триголового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м’язу</a:t>
            </a:r>
            <a:r>
              <a:rPr lang="ru-RU" sz="2000" dirty="0" smtClean="0"/>
              <a:t> </a:t>
            </a:r>
            <a:r>
              <a:rPr lang="ru-RU" sz="2000" dirty="0" err="1" smtClean="0"/>
              <a:t>гомілки</a:t>
            </a:r>
            <a:endParaRPr lang="ru-RU" sz="2000" dirty="0"/>
          </a:p>
        </p:txBody>
      </p:sp>
      <p:cxnSp>
        <p:nvCxnSpPr>
          <p:cNvPr id="25" name="Прямая со стрелкой 24"/>
          <p:cNvCxnSpPr/>
          <p:nvPr/>
        </p:nvCxnSpPr>
        <p:spPr>
          <a:xfrm flipH="1">
            <a:off x="5766180" y="4367284"/>
            <a:ext cx="6823" cy="477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299949" y="4909780"/>
            <a:ext cx="9184944" cy="4981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/>
              <a:t>принципи</a:t>
            </a:r>
            <a:r>
              <a:rPr lang="ru-RU" sz="2400" dirty="0" smtClean="0"/>
              <a:t> </a:t>
            </a:r>
            <a:r>
              <a:rPr lang="ru-RU" sz="2400" dirty="0" err="1" smtClean="0"/>
              <a:t>реабілітації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7951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1005"/>
            <a:ext cx="10515600" cy="1325563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7715" y="2508108"/>
            <a:ext cx="10515600" cy="43513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38200" y="365125"/>
            <a:ext cx="10515600" cy="13255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Передопераційний</a:t>
            </a:r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період</a:t>
            </a:r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000" dirty="0" err="1" smtClean="0"/>
              <a:t>оцінка</a:t>
            </a:r>
            <a:r>
              <a:rPr lang="ru-RU" sz="2000" dirty="0" smtClean="0"/>
              <a:t> </a:t>
            </a:r>
            <a:r>
              <a:rPr lang="ru-RU" sz="2000" dirty="0" err="1" smtClean="0"/>
              <a:t>соматичного</a:t>
            </a:r>
            <a:r>
              <a:rPr lang="ru-RU" sz="2000" dirty="0" smtClean="0"/>
              <a:t> і локального статусу; </a:t>
            </a:r>
            <a:r>
              <a:rPr lang="ru-RU" sz="2000" dirty="0" err="1" smtClean="0"/>
              <a:t>ознайомлення</a:t>
            </a:r>
            <a:r>
              <a:rPr lang="ru-RU" sz="2000" dirty="0" smtClean="0"/>
              <a:t> з планом оперативного </a:t>
            </a:r>
            <a:r>
              <a:rPr lang="ru-RU" sz="2000" dirty="0" err="1" smtClean="0"/>
              <a:t>лікування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програмою</a:t>
            </a:r>
            <a:r>
              <a:rPr lang="ru-RU" sz="2000" dirty="0" smtClean="0"/>
              <a:t> </a:t>
            </a:r>
            <a:r>
              <a:rPr lang="ru-RU" sz="2000" dirty="0" err="1" smtClean="0"/>
              <a:t>реабілітації</a:t>
            </a:r>
            <a:r>
              <a:rPr lang="ru-RU" sz="2000" dirty="0" smtClean="0"/>
              <a:t>; </a:t>
            </a:r>
            <a:r>
              <a:rPr lang="ru-RU" sz="2000" dirty="0" err="1" smtClean="0"/>
              <a:t>спрощені</a:t>
            </a:r>
            <a:r>
              <a:rPr lang="ru-RU" sz="2000" dirty="0" smtClean="0"/>
              <a:t> </a:t>
            </a:r>
            <a:r>
              <a:rPr lang="ru-RU" sz="2000" dirty="0" err="1" smtClean="0"/>
              <a:t>заняття</a:t>
            </a:r>
            <a:r>
              <a:rPr lang="ru-RU" sz="2000" dirty="0" smtClean="0"/>
              <a:t> </a:t>
            </a:r>
            <a:r>
              <a:rPr lang="ru-RU" sz="2000" dirty="0" err="1" smtClean="0"/>
              <a:t>лікувальною</a:t>
            </a:r>
            <a:r>
              <a:rPr lang="ru-RU" sz="2000" dirty="0" smtClean="0"/>
              <a:t> </a:t>
            </a:r>
            <a:r>
              <a:rPr lang="ru-RU" sz="2000" dirty="0" err="1" smtClean="0"/>
              <a:t>гімнастикою</a:t>
            </a:r>
            <a:r>
              <a:rPr lang="ru-RU" sz="2000" dirty="0" smtClean="0"/>
              <a:t> з </a:t>
            </a:r>
            <a:r>
              <a:rPr lang="ru-RU" sz="2000" dirty="0" err="1" smtClean="0"/>
              <a:t>використанням</a:t>
            </a:r>
            <a:r>
              <a:rPr lang="ru-RU" sz="2000" dirty="0" smtClean="0"/>
              <a:t> </a:t>
            </a:r>
            <a:r>
              <a:rPr lang="ru-RU" sz="2000" dirty="0" err="1" smtClean="0"/>
              <a:t>вправ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здорової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нижньої</a:t>
            </a:r>
            <a:r>
              <a:rPr lang="ru-RU" sz="2000" dirty="0" smtClean="0"/>
              <a:t> </a:t>
            </a:r>
            <a:r>
              <a:rPr lang="ru-RU" sz="2000" dirty="0" err="1" smtClean="0"/>
              <a:t>кінцівки</a:t>
            </a:r>
            <a:r>
              <a:rPr lang="ru-RU" sz="2000" dirty="0" smtClean="0"/>
              <a:t>, рук та </a:t>
            </a:r>
            <a:r>
              <a:rPr lang="ru-RU" sz="2000" dirty="0" err="1" smtClean="0"/>
              <a:t>дихальних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вправ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456597" y="1690688"/>
            <a:ext cx="0" cy="329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6109648" y="1554211"/>
            <a:ext cx="0" cy="4656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9880979" y="1554211"/>
            <a:ext cx="13648" cy="4656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937715" y="2019869"/>
            <a:ext cx="10343865" cy="10933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Період</a:t>
            </a:r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іммобілізації</a:t>
            </a:r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000" dirty="0" err="1" smtClean="0"/>
              <a:t>лікування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положенням</a:t>
            </a:r>
            <a:r>
              <a:rPr lang="ru-RU" sz="2000" dirty="0" smtClean="0"/>
              <a:t>; </a:t>
            </a:r>
            <a:r>
              <a:rPr lang="ru-RU" sz="2000" dirty="0" err="1" smtClean="0"/>
              <a:t>вправи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травмованої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кінцівки</a:t>
            </a:r>
            <a:r>
              <a:rPr lang="ru-RU" sz="2000" dirty="0" smtClean="0"/>
              <a:t> (у тому </a:t>
            </a:r>
            <a:r>
              <a:rPr lang="ru-RU" sz="2000" dirty="0" err="1" smtClean="0"/>
              <a:t>числі</a:t>
            </a:r>
            <a:r>
              <a:rPr lang="ru-RU" sz="2000" dirty="0" smtClean="0"/>
              <a:t> </a:t>
            </a:r>
            <a:r>
              <a:rPr lang="ru-RU" sz="2000" dirty="0" err="1" smtClean="0"/>
              <a:t>ізометричніта</a:t>
            </a:r>
            <a:r>
              <a:rPr lang="ru-RU" sz="2000" dirty="0" smtClean="0"/>
              <a:t> </a:t>
            </a:r>
            <a:r>
              <a:rPr lang="ru-RU" sz="2000" dirty="0" err="1" smtClean="0"/>
              <a:t>ідеомоторні</a:t>
            </a:r>
            <a:r>
              <a:rPr lang="ru-RU" sz="2000" dirty="0" smtClean="0"/>
              <a:t>); </a:t>
            </a:r>
            <a:r>
              <a:rPr lang="ru-RU" sz="2000" dirty="0" err="1" smtClean="0"/>
              <a:t>загальнорозвиваючі</a:t>
            </a:r>
            <a:r>
              <a:rPr lang="ru-RU" sz="2000" dirty="0" smtClean="0"/>
              <a:t> </a:t>
            </a:r>
            <a:r>
              <a:rPr lang="ru-RU" sz="2000" dirty="0" err="1" smtClean="0"/>
              <a:t>вправи</a:t>
            </a:r>
            <a:r>
              <a:rPr lang="ru-RU" sz="2000" dirty="0" smtClean="0"/>
              <a:t>, </a:t>
            </a:r>
            <a:r>
              <a:rPr lang="ru-RU" sz="2000" dirty="0" err="1" smtClean="0"/>
              <a:t>статичні</a:t>
            </a:r>
            <a:r>
              <a:rPr lang="ru-RU" sz="2000" dirty="0" smtClean="0"/>
              <a:t> і </a:t>
            </a:r>
            <a:r>
              <a:rPr lang="ru-RU" sz="2000" dirty="0" err="1" smtClean="0"/>
              <a:t>динамічні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дихальні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вправи</a:t>
            </a:r>
            <a:r>
              <a:rPr lang="ru-RU" sz="2000" dirty="0" smtClean="0"/>
              <a:t>; для </a:t>
            </a:r>
            <a:r>
              <a:rPr lang="ru-RU" sz="2000" dirty="0" err="1" smtClean="0"/>
              <a:t>профілактики</a:t>
            </a:r>
            <a:r>
              <a:rPr lang="ru-RU" sz="2000" dirty="0" smtClean="0"/>
              <a:t> </a:t>
            </a:r>
            <a:r>
              <a:rPr lang="ru-RU" sz="2000" dirty="0" err="1" smtClean="0"/>
              <a:t>порушень</a:t>
            </a:r>
            <a:r>
              <a:rPr lang="ru-RU" sz="2000" dirty="0" smtClean="0"/>
              <a:t> </a:t>
            </a:r>
            <a:r>
              <a:rPr lang="ru-RU" sz="2000" dirty="0" err="1" smtClean="0"/>
              <a:t>постави;магнітотерапія</a:t>
            </a:r>
            <a:r>
              <a:rPr lang="ru-RU" sz="2000" dirty="0" smtClean="0"/>
              <a:t>, </a:t>
            </a:r>
            <a:r>
              <a:rPr lang="ru-RU" sz="2000" dirty="0" err="1" smtClean="0"/>
              <a:t>масаж</a:t>
            </a:r>
            <a:r>
              <a:rPr lang="ru-RU" sz="2000" dirty="0" smtClean="0"/>
              <a:t>; </a:t>
            </a:r>
            <a:r>
              <a:rPr lang="ru-RU" sz="2000" dirty="0" err="1" smtClean="0"/>
              <a:t>використання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милиць</a:t>
            </a:r>
            <a:endParaRPr lang="ru-RU" sz="2000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2456597" y="3113230"/>
            <a:ext cx="0" cy="380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6109647" y="3113230"/>
            <a:ext cx="9099" cy="380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9894627" y="3161092"/>
            <a:ext cx="0" cy="332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Скругленный прямоугольник 30"/>
          <p:cNvSpPr/>
          <p:nvPr/>
        </p:nvSpPr>
        <p:spPr>
          <a:xfrm>
            <a:off x="887957" y="3493635"/>
            <a:ext cx="10416085" cy="1392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Період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часткової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іммобілізації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dirty="0" err="1" smtClean="0"/>
              <a:t>вправи</a:t>
            </a:r>
            <a:r>
              <a:rPr lang="ru-RU" dirty="0" smtClean="0"/>
              <a:t> для </a:t>
            </a:r>
            <a:r>
              <a:rPr lang="ru-RU" dirty="0" err="1" smtClean="0"/>
              <a:t>відновлення</a:t>
            </a:r>
            <a:r>
              <a:rPr lang="ru-RU" dirty="0" smtClean="0"/>
              <a:t> </a:t>
            </a:r>
            <a:r>
              <a:rPr lang="ru-RU" dirty="0" err="1" smtClean="0"/>
              <a:t>амплітуди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та </a:t>
            </a:r>
            <a:r>
              <a:rPr lang="ru-RU" dirty="0" err="1" smtClean="0"/>
              <a:t>сили</a:t>
            </a:r>
            <a:r>
              <a:rPr lang="ru-RU" dirty="0" smtClean="0"/>
              <a:t> </a:t>
            </a:r>
            <a:r>
              <a:rPr lang="ru-RU" dirty="0" err="1" smtClean="0"/>
              <a:t>плантарної</a:t>
            </a:r>
            <a:r>
              <a:rPr lang="ru-RU" dirty="0" smtClean="0"/>
              <a:t> </a:t>
            </a:r>
            <a:r>
              <a:rPr lang="ru-RU" dirty="0" err="1" smtClean="0"/>
              <a:t>флексії</a:t>
            </a:r>
            <a:r>
              <a:rPr lang="ru-RU" dirty="0" smtClean="0"/>
              <a:t>; </a:t>
            </a:r>
            <a:r>
              <a:rPr lang="ru-RU" dirty="0" err="1" smtClean="0"/>
              <a:t>взуття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збільшеною</a:t>
            </a:r>
            <a:r>
              <a:rPr lang="ru-RU" dirty="0" smtClean="0"/>
              <a:t> </a:t>
            </a:r>
            <a:r>
              <a:rPr lang="ru-RU" dirty="0" err="1" smtClean="0"/>
              <a:t>висотою</a:t>
            </a:r>
            <a:r>
              <a:rPr lang="ru-RU" dirty="0" smtClean="0"/>
              <a:t> каблука; </a:t>
            </a:r>
            <a:r>
              <a:rPr lang="ru-RU" dirty="0" err="1" smtClean="0"/>
              <a:t>вправи</a:t>
            </a:r>
            <a:r>
              <a:rPr lang="ru-RU" dirty="0" smtClean="0"/>
              <a:t> у </a:t>
            </a:r>
            <a:r>
              <a:rPr lang="ru-RU" dirty="0" err="1" smtClean="0"/>
              <a:t>басейні</a:t>
            </a:r>
            <a:r>
              <a:rPr lang="ru-RU" dirty="0" smtClean="0"/>
              <a:t>; </a:t>
            </a:r>
            <a:r>
              <a:rPr lang="ru-RU" dirty="0" err="1" smtClean="0"/>
              <a:t>різновиди</a:t>
            </a:r>
            <a:r>
              <a:rPr lang="ru-RU" dirty="0" smtClean="0"/>
              <a:t> </a:t>
            </a:r>
            <a:r>
              <a:rPr lang="ru-RU" dirty="0" err="1" smtClean="0"/>
              <a:t>ходьби</a:t>
            </a:r>
            <a:r>
              <a:rPr lang="ru-RU" dirty="0" smtClean="0"/>
              <a:t>; велотренажер; </a:t>
            </a:r>
            <a:r>
              <a:rPr lang="ru-RU" dirty="0" err="1" smtClean="0"/>
              <a:t>електростимуляція</a:t>
            </a:r>
            <a:r>
              <a:rPr lang="ru-RU" dirty="0" smtClean="0"/>
              <a:t>, </a:t>
            </a:r>
            <a:r>
              <a:rPr lang="ru-RU" dirty="0" err="1" smtClean="0"/>
              <a:t>теплові</a:t>
            </a:r>
            <a:r>
              <a:rPr lang="ru-RU" dirty="0" smtClean="0"/>
              <a:t> </a:t>
            </a:r>
            <a:r>
              <a:rPr lang="ru-RU" dirty="0" err="1" smtClean="0"/>
              <a:t>процедури</a:t>
            </a:r>
            <a:r>
              <a:rPr lang="ru-RU" dirty="0" smtClean="0"/>
              <a:t>, </a:t>
            </a:r>
            <a:r>
              <a:rPr lang="ru-RU" dirty="0" err="1" smtClean="0"/>
              <a:t>масаж</a:t>
            </a:r>
            <a:r>
              <a:rPr lang="ru-RU" dirty="0" smtClean="0"/>
              <a:t>; заходи </a:t>
            </a:r>
            <a:r>
              <a:rPr lang="ru-RU" dirty="0" err="1" smtClean="0"/>
              <a:t>профілактики</a:t>
            </a:r>
            <a:r>
              <a:rPr lang="ru-RU" dirty="0" smtClean="0"/>
              <a:t> </a:t>
            </a:r>
            <a:r>
              <a:rPr lang="ru-RU" dirty="0" err="1" smtClean="0"/>
              <a:t>порушень</a:t>
            </a:r>
            <a:r>
              <a:rPr lang="ru-RU" dirty="0" smtClean="0"/>
              <a:t> </a:t>
            </a:r>
            <a:r>
              <a:rPr lang="ru-RU" dirty="0" err="1" smtClean="0"/>
              <a:t>постави</a:t>
            </a:r>
            <a:r>
              <a:rPr lang="ru-RU" dirty="0" smtClean="0"/>
              <a:t>; </a:t>
            </a:r>
            <a:r>
              <a:rPr lang="ru-RU" dirty="0" err="1" smtClean="0"/>
              <a:t>загальнорозвиваючі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r>
              <a:rPr lang="ru-RU" dirty="0" smtClean="0"/>
              <a:t>, </a:t>
            </a:r>
            <a:r>
              <a:rPr lang="ru-RU" dirty="0" err="1" smtClean="0"/>
              <a:t>статичні</a:t>
            </a:r>
            <a:r>
              <a:rPr lang="ru-RU" dirty="0" smtClean="0"/>
              <a:t> і </a:t>
            </a:r>
            <a:r>
              <a:rPr lang="ru-RU" dirty="0" err="1" smtClean="0"/>
              <a:t>динамічні</a:t>
            </a:r>
            <a:r>
              <a:rPr lang="ru-RU" dirty="0" smtClean="0"/>
              <a:t> </a:t>
            </a:r>
            <a:r>
              <a:rPr lang="ru-RU" dirty="0" err="1" smtClean="0"/>
              <a:t>дихальні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r>
              <a:rPr lang="ru-RU" dirty="0" smtClean="0"/>
              <a:t>;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палиць</a:t>
            </a:r>
            <a:r>
              <a:rPr lang="ru-RU" dirty="0" smtClean="0"/>
              <a:t>; </a:t>
            </a:r>
            <a:r>
              <a:rPr lang="ru-RU" dirty="0" err="1" smtClean="0"/>
              <a:t>теплотерапія</a:t>
            </a:r>
            <a:endParaRPr lang="ru-RU" dirty="0"/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2456597" y="4885899"/>
            <a:ext cx="0" cy="272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31" idx="2"/>
          </p:cNvCxnSpPr>
          <p:nvPr/>
        </p:nvCxnSpPr>
        <p:spPr>
          <a:xfrm flipH="1">
            <a:off x="6095999" y="4885899"/>
            <a:ext cx="1" cy="272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9894627" y="4916177"/>
            <a:ext cx="0" cy="242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Скругленный прямоугольник 37"/>
          <p:cNvSpPr/>
          <p:nvPr/>
        </p:nvSpPr>
        <p:spPr>
          <a:xfrm>
            <a:off x="937715" y="5171056"/>
            <a:ext cx="10343865" cy="16869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Період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відновлення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 smtClean="0"/>
              <a:t>силової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витривалості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укріплення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м’язовосухожильного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апарату</a:t>
            </a:r>
            <a:r>
              <a:rPr lang="ru-RU" sz="2000" dirty="0" smtClean="0"/>
              <a:t> </a:t>
            </a:r>
            <a:r>
              <a:rPr lang="ru-RU" sz="2000" dirty="0" err="1" smtClean="0"/>
              <a:t>гомілки</a:t>
            </a:r>
            <a:r>
              <a:rPr lang="ru-RU" sz="2000" dirty="0" smtClean="0"/>
              <a:t>: </a:t>
            </a:r>
            <a:r>
              <a:rPr lang="ru-RU" sz="2000" dirty="0" err="1" smtClean="0"/>
              <a:t>вправи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відновлення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амплітуди</a:t>
            </a:r>
            <a:r>
              <a:rPr lang="ru-RU" sz="2000" dirty="0" smtClean="0"/>
              <a:t> </a:t>
            </a:r>
            <a:r>
              <a:rPr lang="ru-RU" sz="2000" dirty="0" err="1" smtClean="0"/>
              <a:t>руху</a:t>
            </a:r>
            <a:r>
              <a:rPr lang="ru-RU" sz="2000" dirty="0" smtClean="0"/>
              <a:t> та </a:t>
            </a:r>
            <a:r>
              <a:rPr lang="ru-RU" sz="2000" dirty="0" err="1" smtClean="0"/>
              <a:t>сили</a:t>
            </a:r>
            <a:r>
              <a:rPr lang="ru-RU" sz="2000" dirty="0" smtClean="0"/>
              <a:t> </a:t>
            </a:r>
            <a:r>
              <a:rPr lang="ru-RU" sz="2000" dirty="0" err="1" smtClean="0"/>
              <a:t>плантарної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флексії</a:t>
            </a:r>
            <a:r>
              <a:rPr lang="ru-RU" sz="2000" dirty="0" smtClean="0"/>
              <a:t>; </a:t>
            </a:r>
            <a:r>
              <a:rPr lang="ru-RU" sz="2000" dirty="0" err="1" smtClean="0"/>
              <a:t>взуття</a:t>
            </a:r>
            <a:r>
              <a:rPr lang="ru-RU" sz="2000" dirty="0" smtClean="0"/>
              <a:t> </a:t>
            </a:r>
            <a:r>
              <a:rPr lang="ru-RU" sz="2000" dirty="0" err="1" smtClean="0"/>
              <a:t>зі</a:t>
            </a:r>
            <a:r>
              <a:rPr lang="ru-RU" sz="2000" dirty="0" smtClean="0"/>
              <a:t> </a:t>
            </a:r>
            <a:r>
              <a:rPr lang="ru-RU" sz="2000" dirty="0" err="1" smtClean="0"/>
              <a:t>закругленою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підошвою</a:t>
            </a:r>
            <a:r>
              <a:rPr lang="ru-RU" sz="2000" dirty="0" smtClean="0"/>
              <a:t>; </a:t>
            </a:r>
            <a:r>
              <a:rPr lang="ru-RU" sz="2000" dirty="0" err="1" smtClean="0"/>
              <a:t>різновиди</a:t>
            </a:r>
            <a:r>
              <a:rPr lang="ru-RU" sz="2000" dirty="0" smtClean="0"/>
              <a:t> </a:t>
            </a:r>
            <a:r>
              <a:rPr lang="ru-RU" sz="2000" dirty="0" err="1" smtClean="0"/>
              <a:t>ходьби</a:t>
            </a:r>
            <a:r>
              <a:rPr lang="ru-RU" sz="2000" dirty="0" smtClean="0"/>
              <a:t>; </a:t>
            </a:r>
            <a:r>
              <a:rPr lang="ru-RU" sz="2000" dirty="0" err="1" smtClean="0"/>
              <a:t>вправи</a:t>
            </a:r>
            <a:r>
              <a:rPr lang="ru-RU" sz="2000" dirty="0" smtClean="0"/>
              <a:t> з </a:t>
            </a:r>
            <a:r>
              <a:rPr lang="ru-RU" sz="2000" dirty="0" err="1" smtClean="0"/>
              <a:t>футболу,у</a:t>
            </a:r>
            <a:r>
              <a:rPr lang="ru-RU" sz="2000" dirty="0" smtClean="0"/>
              <a:t> </a:t>
            </a:r>
            <a:r>
              <a:rPr lang="ru-RU" sz="2000" dirty="0" err="1" smtClean="0"/>
              <a:t>басейні</a:t>
            </a:r>
            <a:r>
              <a:rPr lang="ru-RU" sz="2000" dirty="0" smtClean="0"/>
              <a:t>; велотренажер; </a:t>
            </a:r>
            <a:r>
              <a:rPr lang="ru-RU" sz="2000" dirty="0" err="1" smtClean="0"/>
              <a:t>масаж</a:t>
            </a:r>
            <a:r>
              <a:rPr lang="ru-RU" sz="2000" dirty="0" smtClean="0"/>
              <a:t>; заходи </a:t>
            </a:r>
            <a:r>
              <a:rPr lang="ru-RU" sz="2000" dirty="0" err="1" smtClean="0"/>
              <a:t>профілактики</a:t>
            </a:r>
            <a:r>
              <a:rPr lang="ru-RU" sz="2000" dirty="0" smtClean="0"/>
              <a:t> </a:t>
            </a:r>
            <a:r>
              <a:rPr lang="ru-RU" sz="2000" dirty="0" err="1" smtClean="0"/>
              <a:t>порушень</a:t>
            </a:r>
            <a:r>
              <a:rPr lang="ru-RU" sz="2000" dirty="0" smtClean="0"/>
              <a:t> </a:t>
            </a:r>
            <a:r>
              <a:rPr lang="ru-RU" sz="2000" dirty="0" err="1" smtClean="0"/>
              <a:t>постави</a:t>
            </a:r>
            <a:r>
              <a:rPr lang="ru-RU" sz="2000" dirty="0" smtClean="0"/>
              <a:t>; </a:t>
            </a:r>
            <a:r>
              <a:rPr lang="ru-RU" sz="2000" dirty="0" err="1" smtClean="0"/>
              <a:t>загальнорозвиваючі</a:t>
            </a:r>
            <a:r>
              <a:rPr lang="ru-RU" sz="2000" dirty="0" smtClean="0"/>
              <a:t> </a:t>
            </a:r>
            <a:r>
              <a:rPr lang="ru-RU" sz="2000" dirty="0" err="1" smtClean="0"/>
              <a:t>вправи</a:t>
            </a:r>
            <a:r>
              <a:rPr lang="ru-RU" sz="2000" dirty="0" smtClean="0"/>
              <a:t>, </a:t>
            </a:r>
            <a:r>
              <a:rPr lang="ru-RU" sz="2000" dirty="0" err="1" smtClean="0"/>
              <a:t>статичні</a:t>
            </a:r>
            <a:r>
              <a:rPr lang="ru-RU" sz="2000" dirty="0" smtClean="0"/>
              <a:t> і </a:t>
            </a:r>
            <a:r>
              <a:rPr lang="ru-RU" sz="2000" dirty="0" err="1" smtClean="0"/>
              <a:t>динамічні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дихальні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вправи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93273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66066"/>
          </a:xfrm>
        </p:spPr>
        <p:txBody>
          <a:bodyPr/>
          <a:lstStyle/>
          <a:p>
            <a:pPr algn="ctr"/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іммобілізаційного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067"/>
            <a:ext cx="10515600" cy="5052846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достатній</a:t>
            </a:r>
            <a:r>
              <a:rPr lang="ru-RU" dirty="0" smtClean="0"/>
              <a:t> </a:t>
            </a:r>
            <a:r>
              <a:rPr lang="ru-RU" dirty="0" err="1" smtClean="0"/>
              <a:t>захист</a:t>
            </a:r>
            <a:r>
              <a:rPr lang="ru-RU" dirty="0" smtClean="0"/>
              <a:t> </a:t>
            </a:r>
            <a:r>
              <a:rPr lang="ru-RU" dirty="0" err="1" smtClean="0"/>
              <a:t>сухожилля</a:t>
            </a:r>
            <a:r>
              <a:rPr lang="ru-RU" dirty="0" smtClean="0"/>
              <a:t> для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відновлення</a:t>
            </a:r>
            <a:r>
              <a:rPr lang="ru-RU" dirty="0" smtClean="0"/>
              <a:t>;</a:t>
            </a:r>
          </a:p>
          <a:p>
            <a:pPr algn="just">
              <a:buFontTx/>
              <a:buChar char="-"/>
            </a:pPr>
            <a:r>
              <a:rPr lang="ru-RU" dirty="0" err="1" smtClean="0"/>
              <a:t>сприяти</a:t>
            </a:r>
            <a:r>
              <a:rPr lang="ru-RU" dirty="0" smtClean="0"/>
              <a:t> </a:t>
            </a:r>
            <a:r>
              <a:rPr lang="ru-RU" dirty="0" err="1" smtClean="0"/>
              <a:t>зменшенню</a:t>
            </a:r>
            <a:r>
              <a:rPr lang="ru-RU" dirty="0" smtClean="0"/>
              <a:t> </a:t>
            </a:r>
            <a:r>
              <a:rPr lang="ru-RU" dirty="0" err="1" smtClean="0"/>
              <a:t>больового</a:t>
            </a:r>
            <a:r>
              <a:rPr lang="ru-RU" dirty="0" smtClean="0"/>
              <a:t> синдрому, </a:t>
            </a:r>
            <a:r>
              <a:rPr lang="ru-RU" dirty="0" err="1" smtClean="0"/>
              <a:t>набряку</a:t>
            </a:r>
            <a:r>
              <a:rPr lang="ru-RU" dirty="0" smtClean="0"/>
              <a:t> та </a:t>
            </a:r>
            <a:r>
              <a:rPr lang="ru-RU" dirty="0" err="1" smtClean="0"/>
              <a:t>загоєнню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операційного</a:t>
            </a:r>
            <a:r>
              <a:rPr lang="ru-RU" dirty="0" smtClean="0"/>
              <a:t> доступу; </a:t>
            </a:r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 err="1" smtClean="0"/>
              <a:t>нормалізація</a:t>
            </a:r>
            <a:r>
              <a:rPr lang="ru-RU" dirty="0" smtClean="0"/>
              <a:t> </a:t>
            </a:r>
            <a:r>
              <a:rPr lang="ru-RU" dirty="0" err="1" smtClean="0"/>
              <a:t>реґіонарного</a:t>
            </a:r>
            <a:r>
              <a:rPr lang="ru-RU" dirty="0" smtClean="0"/>
              <a:t> </a:t>
            </a:r>
            <a:r>
              <a:rPr lang="ru-RU" dirty="0" err="1" smtClean="0"/>
              <a:t>лімфовідтоку</a:t>
            </a:r>
            <a:r>
              <a:rPr lang="ru-RU" dirty="0" smtClean="0"/>
              <a:t> та </a:t>
            </a:r>
            <a:r>
              <a:rPr lang="ru-RU" dirty="0" err="1" smtClean="0"/>
              <a:t>кровообігу</a:t>
            </a:r>
            <a:r>
              <a:rPr lang="ru-RU" dirty="0" smtClean="0"/>
              <a:t>; </a:t>
            </a:r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 err="1" smtClean="0"/>
              <a:t>протидіяти</a:t>
            </a:r>
            <a:r>
              <a:rPr lang="ru-RU" dirty="0" smtClean="0"/>
              <a:t> </a:t>
            </a:r>
            <a:r>
              <a:rPr lang="ru-RU" dirty="0" err="1" smtClean="0"/>
              <a:t>спайковому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; </a:t>
            </a:r>
          </a:p>
          <a:p>
            <a:pPr algn="just">
              <a:buFontTx/>
              <a:buChar char="-"/>
            </a:pPr>
            <a:r>
              <a:rPr lang="ru-RU" dirty="0" err="1" smtClean="0"/>
              <a:t>навчання</a:t>
            </a:r>
            <a:r>
              <a:rPr lang="ru-RU" dirty="0" smtClean="0"/>
              <a:t> </a:t>
            </a:r>
            <a:r>
              <a:rPr lang="ru-RU" dirty="0" err="1" smtClean="0"/>
              <a:t>пацієнта</a:t>
            </a:r>
            <a:r>
              <a:rPr lang="ru-RU" dirty="0" smtClean="0"/>
              <a:t> </a:t>
            </a:r>
            <a:r>
              <a:rPr lang="ru-RU" dirty="0" err="1" smtClean="0"/>
              <a:t>пересуваннюу</a:t>
            </a:r>
            <a:r>
              <a:rPr lang="ru-RU" dirty="0" smtClean="0"/>
              <a:t> </a:t>
            </a:r>
            <a:r>
              <a:rPr lang="ru-RU" dirty="0" err="1" smtClean="0"/>
              <a:t>ліжку</a:t>
            </a:r>
            <a:r>
              <a:rPr lang="ru-RU" dirty="0" smtClean="0"/>
              <a:t> та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милиць</a:t>
            </a:r>
            <a:r>
              <a:rPr lang="ru-RU" dirty="0" smtClean="0"/>
              <a:t>; - </a:t>
            </a:r>
            <a:r>
              <a:rPr lang="ru-RU" dirty="0" err="1" smtClean="0"/>
              <a:t>стимуляція</a:t>
            </a:r>
            <a:r>
              <a:rPr lang="ru-RU" dirty="0" smtClean="0"/>
              <a:t> </a:t>
            </a:r>
            <a:r>
              <a:rPr lang="ru-RU" dirty="0" err="1" smtClean="0"/>
              <a:t>м’язів</a:t>
            </a:r>
            <a:r>
              <a:rPr lang="ru-RU" dirty="0" smtClean="0"/>
              <a:t> </a:t>
            </a:r>
            <a:r>
              <a:rPr lang="ru-RU" dirty="0" err="1" smtClean="0"/>
              <a:t>гомілки</a:t>
            </a:r>
            <a:r>
              <a:rPr lang="ru-RU" dirty="0" smtClean="0"/>
              <a:t> і стегна; </a:t>
            </a:r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 err="1" smtClean="0"/>
              <a:t>попередження</a:t>
            </a:r>
            <a:r>
              <a:rPr lang="ru-RU" dirty="0" smtClean="0"/>
              <a:t> </a:t>
            </a:r>
            <a:r>
              <a:rPr lang="ru-RU" dirty="0" err="1" smtClean="0"/>
              <a:t>формувань</a:t>
            </a:r>
            <a:r>
              <a:rPr lang="ru-RU" dirty="0" smtClean="0"/>
              <a:t> </a:t>
            </a:r>
            <a:r>
              <a:rPr lang="ru-RU" dirty="0" err="1" smtClean="0"/>
              <a:t>порушень</a:t>
            </a:r>
            <a:r>
              <a:rPr lang="ru-RU" dirty="0" smtClean="0"/>
              <a:t> </a:t>
            </a:r>
            <a:r>
              <a:rPr lang="ru-RU" dirty="0" err="1" smtClean="0"/>
              <a:t>постави</a:t>
            </a:r>
            <a:r>
              <a:rPr lang="ru-RU" dirty="0" smtClean="0"/>
              <a:t>; </a:t>
            </a:r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 err="1" smtClean="0"/>
              <a:t>підтримання</a:t>
            </a:r>
            <a:r>
              <a:rPr lang="ru-RU" dirty="0" smtClean="0"/>
              <a:t>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працездатності</a:t>
            </a:r>
            <a:r>
              <a:rPr lang="ru-RU" dirty="0" smtClean="0"/>
              <a:t>; </a:t>
            </a:r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  <a:r>
              <a:rPr lang="ru-RU" dirty="0" err="1" smtClean="0"/>
              <a:t>ознайомлення</a:t>
            </a:r>
            <a:r>
              <a:rPr lang="ru-RU" dirty="0" smtClean="0"/>
              <a:t> з </a:t>
            </a:r>
            <a:r>
              <a:rPr lang="ru-RU" dirty="0" err="1" smtClean="0"/>
              <a:t>вправами</a:t>
            </a:r>
            <a:r>
              <a:rPr lang="ru-RU" dirty="0" smtClean="0"/>
              <a:t> для </a:t>
            </a:r>
            <a:r>
              <a:rPr lang="ru-RU" dirty="0" err="1" smtClean="0"/>
              <a:t>самостійного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вдома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7405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11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реабілітації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3237"/>
            <a:ext cx="10515600" cy="5298506"/>
          </a:xfrm>
        </p:spPr>
        <p:txBody>
          <a:bodyPr/>
          <a:lstStyle/>
          <a:p>
            <a:pPr>
              <a:buFontTx/>
              <a:buChar char="-"/>
            </a:pPr>
            <a:r>
              <a:rPr lang="ru-RU" dirty="0" err="1" smtClean="0"/>
              <a:t>лікування</a:t>
            </a:r>
            <a:r>
              <a:rPr lang="ru-RU" dirty="0" smtClean="0"/>
              <a:t> </a:t>
            </a:r>
            <a:r>
              <a:rPr lang="ru-RU" dirty="0" err="1" smtClean="0"/>
              <a:t>положенням</a:t>
            </a:r>
            <a:r>
              <a:rPr lang="ru-RU" dirty="0" smtClean="0"/>
              <a:t> (</a:t>
            </a:r>
            <a:r>
              <a:rPr lang="ru-RU" dirty="0" err="1" smtClean="0"/>
              <a:t>позиціонування</a:t>
            </a:r>
            <a:r>
              <a:rPr lang="ru-RU" dirty="0" smtClean="0"/>
              <a:t>), </a:t>
            </a:r>
          </a:p>
          <a:p>
            <a:pPr>
              <a:buFontTx/>
              <a:buChar char="-"/>
            </a:pPr>
            <a:r>
              <a:rPr lang="ru-RU" dirty="0" err="1" smtClean="0"/>
              <a:t>ідеомоторні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r>
              <a:rPr lang="ru-RU" dirty="0" smtClean="0"/>
              <a:t> для </a:t>
            </a:r>
            <a:r>
              <a:rPr lang="ru-RU" dirty="0" err="1" smtClean="0"/>
              <a:t>іммобілізованої</a:t>
            </a:r>
            <a:r>
              <a:rPr lang="ru-RU" dirty="0" smtClean="0"/>
              <a:t> </a:t>
            </a:r>
            <a:r>
              <a:rPr lang="ru-RU" dirty="0" err="1" smtClean="0"/>
              <a:t>кінцівки</a:t>
            </a:r>
            <a:r>
              <a:rPr lang="ru-RU" dirty="0" smtClean="0"/>
              <a:t>, </a:t>
            </a:r>
          </a:p>
          <a:p>
            <a:pPr>
              <a:buFontTx/>
              <a:buChar char="-"/>
            </a:pPr>
            <a:r>
              <a:rPr lang="ru-RU" dirty="0" err="1" smtClean="0"/>
              <a:t>ізометричні</a:t>
            </a:r>
            <a:r>
              <a:rPr lang="ru-RU" dirty="0" smtClean="0"/>
              <a:t> </a:t>
            </a:r>
            <a:r>
              <a:rPr lang="ru-RU" dirty="0" err="1" smtClean="0"/>
              <a:t>напруження</a:t>
            </a:r>
            <a:r>
              <a:rPr lang="ru-RU" dirty="0" smtClean="0"/>
              <a:t> </a:t>
            </a:r>
            <a:r>
              <a:rPr lang="ru-RU" dirty="0" err="1" smtClean="0"/>
              <a:t>м’язів</a:t>
            </a:r>
            <a:r>
              <a:rPr lang="ru-RU" dirty="0" smtClean="0"/>
              <a:t> стегна і </a:t>
            </a:r>
            <a:r>
              <a:rPr lang="ru-RU" dirty="0" err="1" smtClean="0"/>
              <a:t>гомілки</a:t>
            </a:r>
            <a:r>
              <a:rPr lang="ru-RU" dirty="0" smtClean="0"/>
              <a:t> </a:t>
            </a:r>
            <a:r>
              <a:rPr lang="ru-RU" dirty="0" err="1" smtClean="0"/>
              <a:t>травмованої</a:t>
            </a:r>
            <a:r>
              <a:rPr lang="ru-RU" dirty="0" smtClean="0"/>
              <a:t> </a:t>
            </a:r>
            <a:r>
              <a:rPr lang="ru-RU" dirty="0" err="1" smtClean="0"/>
              <a:t>кінцівки</a:t>
            </a:r>
            <a:r>
              <a:rPr lang="ru-RU" dirty="0" smtClean="0"/>
              <a:t>, </a:t>
            </a:r>
          </a:p>
          <a:p>
            <a:pPr>
              <a:buFontTx/>
              <a:buChar char="-"/>
            </a:pPr>
            <a:r>
              <a:rPr lang="ru-RU" dirty="0" err="1" smtClean="0"/>
              <a:t>динамічні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r>
              <a:rPr lang="ru-RU" dirty="0" smtClean="0"/>
              <a:t> для </a:t>
            </a:r>
            <a:r>
              <a:rPr lang="ru-RU" dirty="0" err="1" smtClean="0"/>
              <a:t>нижніх</a:t>
            </a:r>
            <a:r>
              <a:rPr lang="ru-RU" dirty="0" smtClean="0"/>
              <a:t> </a:t>
            </a:r>
            <a:r>
              <a:rPr lang="ru-RU" dirty="0" err="1" smtClean="0"/>
              <a:t>кінцівок</a:t>
            </a:r>
            <a:r>
              <a:rPr lang="ru-RU" dirty="0" smtClean="0"/>
              <a:t>, </a:t>
            </a:r>
          </a:p>
          <a:p>
            <a:pPr>
              <a:buFontTx/>
              <a:buChar char="-"/>
            </a:pPr>
            <a:r>
              <a:rPr lang="ru-RU" dirty="0" err="1" smtClean="0"/>
              <a:t>загально</a:t>
            </a:r>
            <a:r>
              <a:rPr lang="ru-RU" dirty="0" smtClean="0"/>
              <a:t> </a:t>
            </a:r>
            <a:r>
              <a:rPr lang="ru-RU" dirty="0" err="1" smtClean="0"/>
              <a:t>розвиваючі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r>
              <a:rPr lang="ru-RU" dirty="0" smtClean="0"/>
              <a:t> </a:t>
            </a:r>
            <a:r>
              <a:rPr lang="ru-RU" dirty="0" err="1" smtClean="0"/>
              <a:t>м’язів</a:t>
            </a:r>
            <a:r>
              <a:rPr lang="ru-RU" dirty="0" smtClean="0"/>
              <a:t> для </a:t>
            </a:r>
            <a:r>
              <a:rPr lang="ru-RU" dirty="0" err="1" smtClean="0"/>
              <a:t>тулуба</a:t>
            </a:r>
            <a:r>
              <a:rPr lang="ru-RU" dirty="0" smtClean="0"/>
              <a:t>, </a:t>
            </a:r>
            <a:r>
              <a:rPr lang="ru-RU" dirty="0" err="1" smtClean="0"/>
              <a:t>шиї</a:t>
            </a:r>
            <a:r>
              <a:rPr lang="ru-RU" dirty="0" smtClean="0"/>
              <a:t> та </a:t>
            </a:r>
            <a:r>
              <a:rPr lang="ru-RU" dirty="0" err="1" smtClean="0"/>
              <a:t>верхніх</a:t>
            </a:r>
            <a:r>
              <a:rPr lang="ru-RU" dirty="0" smtClean="0"/>
              <a:t> </a:t>
            </a:r>
            <a:r>
              <a:rPr lang="ru-RU" dirty="0" err="1" smtClean="0"/>
              <a:t>кінцівок</a:t>
            </a:r>
            <a:r>
              <a:rPr lang="ru-RU" dirty="0" smtClean="0"/>
              <a:t>, </a:t>
            </a:r>
          </a:p>
          <a:p>
            <a:pPr>
              <a:buFontTx/>
              <a:buChar char="-"/>
            </a:pPr>
            <a:r>
              <a:rPr lang="ru-RU" dirty="0" err="1" smtClean="0"/>
              <a:t>статичні</a:t>
            </a:r>
            <a:r>
              <a:rPr lang="ru-RU" dirty="0" smtClean="0"/>
              <a:t> та </a:t>
            </a:r>
            <a:r>
              <a:rPr lang="ru-RU" dirty="0" err="1" smtClean="0"/>
              <a:t>динамічні</a:t>
            </a:r>
            <a:r>
              <a:rPr lang="ru-RU" dirty="0" smtClean="0"/>
              <a:t> </a:t>
            </a:r>
            <a:r>
              <a:rPr lang="ru-RU" dirty="0" err="1" smtClean="0"/>
              <a:t>дихальні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r>
              <a:rPr lang="ru-RU" dirty="0" smtClean="0"/>
              <a:t>, </a:t>
            </a:r>
          </a:p>
          <a:p>
            <a:pPr>
              <a:buFontTx/>
              <a:buChar char="-"/>
            </a:pPr>
            <a:r>
              <a:rPr lang="ru-RU" dirty="0" err="1" smtClean="0"/>
              <a:t>масаж</a:t>
            </a:r>
            <a:r>
              <a:rPr lang="ru-RU" dirty="0" smtClean="0"/>
              <a:t>, </a:t>
            </a:r>
          </a:p>
          <a:p>
            <a:pPr>
              <a:buFontTx/>
              <a:buChar char="-"/>
            </a:pPr>
            <a:r>
              <a:rPr lang="ru-RU" dirty="0" err="1" smtClean="0"/>
              <a:t>фізіотерапевтичні</a:t>
            </a:r>
            <a:r>
              <a:rPr lang="ru-RU" dirty="0" smtClean="0"/>
              <a:t> </a:t>
            </a:r>
            <a:r>
              <a:rPr lang="ru-RU" dirty="0" err="1" smtClean="0"/>
              <a:t>процедури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4990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6821"/>
          </a:xfrm>
        </p:spPr>
        <p:txBody>
          <a:bodyPr/>
          <a:lstStyle/>
          <a:p>
            <a:pPr algn="ctr"/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реабілітації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41946"/>
            <a:ext cx="10515600" cy="5453632"/>
          </a:xfrm>
        </p:spPr>
        <p:txBody>
          <a:bodyPr>
            <a:normAutofit/>
          </a:bodyPr>
          <a:lstStyle/>
          <a:p>
            <a:endParaRPr lang="ru-RU" sz="4000" dirty="0" smtClean="0"/>
          </a:p>
          <a:p>
            <a:pPr algn="just"/>
            <a:r>
              <a:rPr lang="ru-RU" sz="4000" dirty="0" err="1" smtClean="0"/>
              <a:t>позиціонування</a:t>
            </a:r>
            <a:r>
              <a:rPr lang="ru-RU" sz="4000" dirty="0" smtClean="0"/>
              <a:t> у </a:t>
            </a:r>
            <a:r>
              <a:rPr lang="ru-RU" sz="4000" dirty="0" err="1" smtClean="0"/>
              <a:t>шині</a:t>
            </a:r>
            <a:r>
              <a:rPr lang="ru-RU" sz="4000" dirty="0" smtClean="0"/>
              <a:t> </a:t>
            </a:r>
            <a:r>
              <a:rPr lang="ru-RU" sz="4000" dirty="0" err="1" smtClean="0"/>
              <a:t>Беллера</a:t>
            </a:r>
            <a:r>
              <a:rPr lang="ru-RU" sz="4000" dirty="0" smtClean="0"/>
              <a:t> (</a:t>
            </a:r>
            <a:r>
              <a:rPr lang="ru-RU" sz="4000" dirty="0" err="1" smtClean="0"/>
              <a:t>тривалість</a:t>
            </a:r>
            <a:r>
              <a:rPr lang="ru-RU" sz="4000" dirty="0" smtClean="0"/>
              <a:t> </a:t>
            </a:r>
            <a:r>
              <a:rPr lang="ru-RU" sz="4000" dirty="0" err="1" smtClean="0"/>
              <a:t>використання</a:t>
            </a:r>
            <a:r>
              <a:rPr lang="ru-RU" sz="4000" dirty="0" smtClean="0"/>
              <a:t> </a:t>
            </a:r>
            <a:r>
              <a:rPr lang="ru-RU" sz="4000" dirty="0" err="1" smtClean="0"/>
              <a:t>шини</a:t>
            </a:r>
            <a:r>
              <a:rPr lang="ru-RU" sz="4000" dirty="0" smtClean="0"/>
              <a:t> </a:t>
            </a:r>
            <a:r>
              <a:rPr lang="ru-RU" sz="4000" dirty="0" err="1" smtClean="0"/>
              <a:t>Беллера</a:t>
            </a:r>
            <a:r>
              <a:rPr lang="ru-RU" sz="4000" dirty="0" smtClean="0"/>
              <a:t> </a:t>
            </a:r>
            <a:r>
              <a:rPr lang="ru-RU" sz="4000" dirty="0" err="1" smtClean="0"/>
              <a:t>складає</a:t>
            </a:r>
            <a:r>
              <a:rPr lang="ru-RU" sz="4000" dirty="0" smtClean="0"/>
              <a:t> 2-3 </a:t>
            </a:r>
            <a:r>
              <a:rPr lang="ru-RU" sz="4000" dirty="0" err="1" smtClean="0"/>
              <a:t>дні</a:t>
            </a:r>
            <a:r>
              <a:rPr lang="ru-RU" sz="4000" dirty="0" smtClean="0"/>
              <a:t> (</a:t>
            </a:r>
            <a:r>
              <a:rPr lang="ru-RU" sz="4000" dirty="0" err="1" smtClean="0"/>
              <a:t>суворо</a:t>
            </a:r>
            <a:r>
              <a:rPr lang="ru-RU" sz="4000" dirty="0" smtClean="0"/>
              <a:t> </a:t>
            </a:r>
            <a:r>
              <a:rPr lang="ru-RU" sz="4000" dirty="0" err="1" smtClean="0"/>
              <a:t>постільний</a:t>
            </a:r>
            <a:r>
              <a:rPr lang="ru-RU" sz="4000" dirty="0" smtClean="0"/>
              <a:t> режим)), </a:t>
            </a:r>
          </a:p>
          <a:p>
            <a:r>
              <a:rPr lang="ru-RU" sz="4000" dirty="0" err="1" smtClean="0"/>
              <a:t>терапевтичні</a:t>
            </a:r>
            <a:r>
              <a:rPr lang="ru-RU" sz="4000" dirty="0" smtClean="0"/>
              <a:t> </a:t>
            </a:r>
            <a:r>
              <a:rPr lang="ru-RU" sz="4000" dirty="0" err="1" smtClean="0"/>
              <a:t>вправи</a:t>
            </a:r>
            <a:r>
              <a:rPr lang="ru-RU" sz="4000" dirty="0" smtClean="0"/>
              <a:t>,</a:t>
            </a:r>
          </a:p>
          <a:p>
            <a:r>
              <a:rPr lang="ru-RU" sz="4000" dirty="0" smtClean="0"/>
              <a:t> </a:t>
            </a:r>
            <a:r>
              <a:rPr lang="ru-RU" sz="4000" dirty="0" err="1" smtClean="0"/>
              <a:t>самостійні</a:t>
            </a:r>
            <a:r>
              <a:rPr lang="ru-RU" sz="4000" dirty="0" smtClean="0"/>
              <a:t> </a:t>
            </a:r>
            <a:r>
              <a:rPr lang="ru-RU" sz="4000" dirty="0" err="1" smtClean="0"/>
              <a:t>заняття</a:t>
            </a:r>
            <a:r>
              <a:rPr lang="ru-RU" sz="4000" dirty="0" smtClean="0"/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9459512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2496</Words>
  <Application>Microsoft Office PowerPoint</Application>
  <PresentationFormat>Произвольный</PresentationFormat>
  <Paragraphs>125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Фізична терапія при травмах ахіллового сухожилля </vt:lpstr>
      <vt:lpstr>Презентация PowerPoint</vt:lpstr>
      <vt:lpstr>Презентация PowerPoint</vt:lpstr>
      <vt:lpstr>Діагностичні тести</vt:lpstr>
      <vt:lpstr>Схема програми реабілітації та її основні положення</vt:lpstr>
      <vt:lpstr>Презентация PowerPoint</vt:lpstr>
      <vt:lpstr>Завдання іммобілізаційного періоду: </vt:lpstr>
      <vt:lpstr>Засоби реабілітації: </vt:lpstr>
      <vt:lpstr>Форми реабілітації: </vt:lpstr>
      <vt:lpstr>Терапевтичні вправи</vt:lpstr>
      <vt:lpstr>Презентация PowerPoint</vt:lpstr>
      <vt:lpstr>Після зняття частини гіпсової лонгети та мобілізації колінного суглоба до комплексу терапевтичних вправ вводяться загальнорозвиваючі вправи для підтримання об’єму рухової активності та працездатності</vt:lpstr>
      <vt:lpstr>Презентация PowerPoint</vt:lpstr>
      <vt:lpstr>Період часткової іммобілізації</vt:lpstr>
      <vt:lpstr>Засоби реабілітації: </vt:lpstr>
      <vt:lpstr>Комплекс спеціальних вправ спрямованих на відновлення амплітуди активних рухів у гомілковостопному суглобі: </vt:lpstr>
      <vt:lpstr>Презентация PowerPoint</vt:lpstr>
      <vt:lpstr>Різновиди ходьби:</vt:lpstr>
      <vt:lpstr>Для покращення пропріорецепції пацієнти застосовували масажери для стоп до 30 хвилин у день (1 сеанс 10 хвилин), самостійно вдома</vt:lpstr>
      <vt:lpstr>При плановому загоєнні операційної рани на шостому-сьомому післяопераційному тижні вводилася теплотерапія з метою покращення трофічних процесів</vt:lpstr>
      <vt:lpstr>Програма занять у басейні : </vt:lpstr>
      <vt:lpstr>Завдання період відновлення:</vt:lpstr>
      <vt:lpstr>Спеціальні вправи для гомілковостопного суглобу</vt:lpstr>
      <vt:lpstr>Презентация PowerPoint</vt:lpstr>
      <vt:lpstr>Презентация PowerPoint</vt:lpstr>
      <vt:lpstr>З метою покращення постурального контролю, тренування поступальних м’язів тулуба, міжм’язової координації правої та лівої нижніх кінцівок застосовуються вправи у положенні сидячи на фітболі</vt:lpstr>
      <vt:lpstr>Впроваджувалися вправи з використанням на рухомих підставок типу BAPS (biomechanical ankle platform system).</vt:lpstr>
      <vt:lpstr>Для стимулювання відновлення параметрів ходи та полегшення перекату з п'ятки на носок стопи, застосовувалося взуття із закругленою підошвою у якості повсякденного чи для прогулянок. Термін введення у програму – з 4-5 тижня періоду, тобто майже з третього місяця після операції.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Фізична реабілітація при травмах ахіллового сухожилля </dc:title>
  <dc:creator>Учетная запись Майкрософт</dc:creator>
  <cp:lastModifiedBy>Admin</cp:lastModifiedBy>
  <cp:revision>38</cp:revision>
  <dcterms:created xsi:type="dcterms:W3CDTF">2020-10-30T12:25:40Z</dcterms:created>
  <dcterms:modified xsi:type="dcterms:W3CDTF">2021-05-16T10:57:46Z</dcterms:modified>
</cp:coreProperties>
</file>