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ПЕРІОДИ В ТРАВМАТОЛОГІЇ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161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Засоби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Заняття ТВ. </a:t>
            </a:r>
            <a:r>
              <a:rPr lang="uk-UA" dirty="0"/>
              <a:t>Тренування організму з використанням </a:t>
            </a:r>
            <a:r>
              <a:rPr lang="uk-UA" dirty="0" err="1"/>
              <a:t>загальнорозвиваючих</a:t>
            </a:r>
            <a:r>
              <a:rPr lang="uk-UA" dirty="0"/>
              <a:t> вправ із різних </a:t>
            </a:r>
            <a:r>
              <a:rPr lang="uk-UA" dirty="0" err="1"/>
              <a:t>в.п</a:t>
            </a:r>
            <a:r>
              <a:rPr lang="uk-UA" dirty="0"/>
              <a:t>. </a:t>
            </a:r>
            <a:r>
              <a:rPr lang="uk-UA" dirty="0" err="1"/>
              <a:t>спортивно-</a:t>
            </a:r>
            <a:r>
              <a:rPr lang="uk-UA" dirty="0"/>
              <a:t> прикладних та ігрових вправ. Активні рухи в суглобах травмованої кінцівки (відділу) з максимальною амплітудою і достатнім навантаженням (інколи з подоланням відчуття болю). Використання вправ зі снарядами і на апаратах механотерапії, ходьби, гімнастики у воді та плавання. Вправи на активне і пасивне розтягування м'язових тканин, які обмежують рухомість у суглобах. Поєднання фізичних вправ із </a:t>
            </a:r>
            <a:r>
              <a:rPr lang="uk-UA" dirty="0" err="1"/>
              <a:t>фізіобальнеотерапією</a:t>
            </a:r>
            <a:r>
              <a:rPr lang="uk-UA" dirty="0"/>
              <a:t>. Загартування природними чинниками (</a:t>
            </a:r>
            <a:r>
              <a:rPr lang="uk-UA" dirty="0" err="1"/>
              <a:t>аеро-</a:t>
            </a:r>
            <a:r>
              <a:rPr lang="uk-UA" dirty="0"/>
              <a:t>,</a:t>
            </a:r>
            <a:r>
              <a:rPr lang="uk-UA" dirty="0" err="1"/>
              <a:t>геліо-таласотерапія</a:t>
            </a:r>
            <a:r>
              <a:rPr lang="uk-UA" dirty="0"/>
              <a:t>). Широко застосовують трудотерапію, призначаючи дозовані за навантаженням операції професійного спрямування для відновлення виробничих навичок. Масаж вибірковий (за показаннями).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126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Перший </a:t>
            </a:r>
            <a:r>
              <a:rPr lang="uk-UA" dirty="0"/>
              <a:t>період (</a:t>
            </a:r>
            <a:r>
              <a:rPr lang="uk-UA" dirty="0" err="1"/>
              <a:t>іммобілізаційний</a:t>
            </a:r>
            <a:r>
              <a:rPr lang="uk-UA" dirty="0"/>
              <a:t>).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i="1" dirty="0" smtClean="0"/>
              <a:t>Клінічна </a:t>
            </a:r>
            <a:r>
              <a:rPr lang="uk-UA" i="1" dirty="0"/>
              <a:t>характеристика</a:t>
            </a:r>
            <a:r>
              <a:rPr lang="uk-UA" dirty="0"/>
              <a:t>. Період відповідає кістковому зрощенню відламків, яке настає в середньому через 60-90 днів після травми. Клінічно він характеризується гострими проявами травми, початком регенеративного процесу. Застосовують повну або часткову іммобілізацію (гіпсова пов'язка, </a:t>
            </a:r>
            <a:r>
              <a:rPr lang="uk-UA" dirty="0" smtClean="0"/>
              <a:t>витягнення, апарати зовнішньої фіксації, </a:t>
            </a:r>
            <a:r>
              <a:rPr lang="uk-UA" dirty="0" err="1" smtClean="0"/>
              <a:t>металоостеосинтез</a:t>
            </a:r>
            <a:r>
              <a:rPr lang="uk-UA" dirty="0"/>
              <a:t>). Це знижує психофізичний тонус, порушує функції життєво важливих органів і систем організму. Можливі ранні </a:t>
            </a:r>
            <a:r>
              <a:rPr lang="uk-UA" dirty="0" smtClean="0"/>
              <a:t>ускладнення: </a:t>
            </a:r>
            <a:r>
              <a:rPr lang="uk-UA" dirty="0"/>
              <a:t>набряк травмованої ділянки, застійні </a:t>
            </a:r>
            <a:r>
              <a:rPr lang="uk-UA" dirty="0" smtClean="0"/>
              <a:t>явища пневмонії</a:t>
            </a:r>
            <a:r>
              <a:rPr lang="uk-UA" dirty="0"/>
              <a:t>, порушення функції травневої системи і сечовиділення.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22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/>
              <a:t>Підвищення загального життєвого тонусу, поліпшення нервової регуляції, кровообігу, функцій дихання та травлення. Запобігання порушенням, які пов'язані з ліжковим режимом (застійні явища, закрепи та ін.). Поліпшення </a:t>
            </a:r>
            <a:r>
              <a:rPr lang="uk-UA" dirty="0" err="1"/>
              <a:t>крово-</a:t>
            </a:r>
            <a:r>
              <a:rPr lang="uk-UA" dirty="0"/>
              <a:t> і </a:t>
            </a:r>
            <a:r>
              <a:rPr lang="uk-UA" dirty="0" err="1"/>
              <a:t>лімфообігу</a:t>
            </a:r>
            <a:r>
              <a:rPr lang="uk-UA" dirty="0"/>
              <a:t> в іммобілізованій кінцівці, стимуляція процесів регенерації, профілактика м'язових гіпотрофій, туго рухомості у вільних від іммобілізації суглобах, профілактика контрактур тощо.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3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Засоби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18457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uk-UA" sz="4000" dirty="0" smtClean="0"/>
              <a:t>Дихальні </a:t>
            </a:r>
            <a:r>
              <a:rPr lang="uk-UA" sz="4000" dirty="0"/>
              <a:t>вправи (статичні та динамічні). Вправи для суглобів і м'язів розташованих симетрично до травмованої кінцівки. Посилання імпульсів скорочення (ідеомоторні вправи) і статичне напруження м'язів травмованої кінцівки з метою запобігання порушенню координаційних взаємовідношень </a:t>
            </a:r>
            <a:r>
              <a:rPr lang="uk-UA" sz="4000" dirty="0" err="1"/>
              <a:t>м'язів-антогоністів</a:t>
            </a:r>
            <a:r>
              <a:rPr lang="uk-UA" sz="4000" dirty="0"/>
              <a:t> та інших рефлекторних змін, зокрема, м'язового </a:t>
            </a:r>
            <a:r>
              <a:rPr lang="uk-UA" sz="4000" dirty="0" err="1"/>
              <a:t>гіпертонусу</a:t>
            </a:r>
            <a:r>
              <a:rPr lang="uk-UA" sz="4000" dirty="0"/>
              <a:t>, який є першою стадією розвитку контрактур. Ізометричне напруження для профілактики м'язових атрофій, підвищення сили і витривалості м'язів та кращої компресії кістки. Вправи з поступовим підвищенням тиску по осі ушкодженої кінцівки за показанням. Масаж здорової кінцівки і рефлексогенних зон (з 2-3-го дня). На ушкодженій кінцівці — </a:t>
            </a:r>
            <a:r>
              <a:rPr lang="uk-UA" sz="4000" dirty="0" err="1"/>
              <a:t>позавогнищевий</a:t>
            </a:r>
            <a:r>
              <a:rPr lang="uk-UA" sz="4000" dirty="0"/>
              <a:t> масаж.</a:t>
            </a:r>
            <a:endParaRPr lang="ru-RU" sz="4000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363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Другий період (</a:t>
            </a:r>
            <a:r>
              <a:rPr lang="uk-UA" dirty="0" err="1"/>
              <a:t>постіммобілізаційний</a:t>
            </a:r>
            <a:r>
              <a:rPr lang="uk-UA" dirty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i="1" dirty="0"/>
              <a:t>Клінічна характеристика. </a:t>
            </a:r>
            <a:r>
              <a:rPr lang="uk-UA" dirty="0"/>
              <a:t>Період розпочинається після зняття іммобілізації. Клінічно він характеризується відновленням анатомічної цілості ушкодженого органа (закінчується консолідація ділянки перелому, утворюється первинна кісткова мозоля). Перехід на часткову іммобілізацію (</a:t>
            </a:r>
            <a:r>
              <a:rPr lang="uk-UA" dirty="0" err="1"/>
              <a:t>лонгета</a:t>
            </a:r>
            <a:r>
              <a:rPr lang="uk-UA" dirty="0"/>
              <a:t>, знімна гіпсова шина, косинка та ін.). Можуть мати </a:t>
            </a:r>
            <a:r>
              <a:rPr lang="uk-UA" dirty="0" smtClean="0"/>
              <a:t>місце </a:t>
            </a:r>
            <a:r>
              <a:rPr lang="uk-UA" dirty="0"/>
              <a:t>виражені порушення функцій ушкодженого органа і всього організму (атрофії, пролежні, зниження функцій життєво важливих систем організму, </a:t>
            </a:r>
            <a:r>
              <a:rPr lang="uk-UA" dirty="0" err="1"/>
              <a:t>тугорухомість</a:t>
            </a:r>
            <a:r>
              <a:rPr lang="uk-UA" dirty="0"/>
              <a:t>, контрактури).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926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У </a:t>
            </a:r>
            <a:r>
              <a:rPr lang="uk-UA" dirty="0"/>
              <a:t>цей час </a:t>
            </a:r>
            <a:r>
              <a:rPr lang="uk-UA" dirty="0" smtClean="0"/>
              <a:t>реабілітація </a:t>
            </a:r>
            <a:r>
              <a:rPr lang="uk-UA" dirty="0"/>
              <a:t>спрямована на підготовку хворого до вставання, тренування вестибулярного апарату, навчання пересуватися на милицях, тренування </a:t>
            </a:r>
            <a:r>
              <a:rPr lang="uk-UA" dirty="0" err="1"/>
              <a:t>опороздатності</a:t>
            </a:r>
            <a:r>
              <a:rPr lang="uk-UA" dirty="0"/>
              <a:t> здорової кінцівки (у разі ушкодження нижніх кінцівок), нормалізацію постави, підвищення психофізичного й емоціонального тонусу та ліквідацію пізніх ускладнень, відновлення втрачених або порушених функцій травмованого відділу </a:t>
            </a:r>
            <a:r>
              <a:rPr lang="uk-UA" dirty="0" err="1"/>
              <a:t>опорно-</a:t>
            </a:r>
            <a:r>
              <a:rPr lang="uk-UA" dirty="0"/>
              <a:t> рухового апарату, відновлення об'єму рухів, зміцнення атрофованих м'язових груп, сприяння швидшому завершенню регенеративних процесів.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980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Засоби 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У </a:t>
            </a:r>
            <a:r>
              <a:rPr lang="uk-UA" dirty="0"/>
              <a:t>цей період застосовують загально розвиваючі та спеціальні вправи. Фізичні навантаження зростають за рахунок збільшення кількості вправ та їх дозування. Використовують дихальні вправи в рівновазі, статичні, на розслаблення м'язів, з предметами. Вправи, що відновлюють рух у ригідних суглобах: активні рухи ( у межах незначного болю в середньому темпі зі збільшенням амплітуди) вправи на розтягування м'язів, ізометричне напруження м'язів статичні утримання кінцівки, тренування осьової функції. Вправи з використанням снарядів і пристосувань (</a:t>
            </a:r>
            <a:r>
              <a:rPr lang="uk-UA" dirty="0" err="1"/>
              <a:t>ковзаючі</a:t>
            </a:r>
            <a:r>
              <a:rPr lang="uk-UA" dirty="0"/>
              <a:t> площини, роликові візки, блокові пристосування, гімнастична стінка, палиці, булави, гантелі), вправи у воді (ванна, басейн). Загартування. </a:t>
            </a:r>
            <a:r>
              <a:rPr lang="uk-UA" dirty="0" smtClean="0"/>
              <a:t>ТВ </a:t>
            </a:r>
            <a:r>
              <a:rPr lang="uk-UA" dirty="0"/>
              <a:t>поєднують із </a:t>
            </a:r>
            <a:r>
              <a:rPr lang="uk-UA" dirty="0" err="1"/>
              <a:t>фізіобальнеотерапевтичними</a:t>
            </a:r>
            <a:r>
              <a:rPr lang="uk-UA" dirty="0"/>
              <a:t> процедурами і масажем. Трудова терапія.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4733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Третій період (відновний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i="1" dirty="0" smtClean="0"/>
              <a:t>Клінічна характеристика. </a:t>
            </a:r>
            <a:r>
              <a:rPr lang="uk-UA" dirty="0"/>
              <a:t>Поступове одужання, завершуються процеси регенерації (щільна кісткова мозоля, щільний рубець), відновлюється функція травмованого органа. Можуть мати місце залишкові явища після травми у вигляді </a:t>
            </a:r>
            <a:r>
              <a:rPr lang="uk-UA" dirty="0" err="1" smtClean="0"/>
              <a:t>тугорухомості</a:t>
            </a:r>
            <a:r>
              <a:rPr lang="uk-UA" dirty="0" smtClean="0"/>
              <a:t> </a:t>
            </a:r>
            <a:r>
              <a:rPr lang="uk-UA" dirty="0"/>
              <a:t>суглобів, рубців, контрактур, м'язових атрофій, м'язової слабкості, неповне відновлення функцій різних органів і систем організму, зниження адаптації до фізичних навантажень побутового і виробничого характеру.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4247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 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/>
              <a:t>Повне </a:t>
            </a:r>
            <a:r>
              <a:rPr lang="uk-UA" dirty="0"/>
              <a:t>відношення функцій ушкодженого відділу опорно-рухового апарату. Ліквідація залишкових порушень і контрактур, м'язових атрофій, м'язові слабкості та ін. У разі необхідності - оволодіння замінними навичками (перенавчання рухом, протези тощо). Адаптація хворого, який одужує, до навантажень побутового і виробничого характеру.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3289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749</Words>
  <Application>Microsoft Office PowerPoint</Application>
  <PresentationFormat>Экран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ПЕРІОДИ В ТРАВМАТОЛОГІЇ</vt:lpstr>
      <vt:lpstr>Перший період (іммобілізаційний). </vt:lpstr>
      <vt:lpstr>Завдання</vt:lpstr>
      <vt:lpstr>Засоби </vt:lpstr>
      <vt:lpstr>Другий період (постіммобілізаційний) </vt:lpstr>
      <vt:lpstr>Завдання</vt:lpstr>
      <vt:lpstr>Засоби  </vt:lpstr>
      <vt:lpstr>Третій період (відновний)</vt:lpstr>
      <vt:lpstr>Завдання  </vt:lpstr>
      <vt:lpstr>Засоби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ПЕРІОДИ В ТРАВМАТОЛОГІЇ</dc:title>
  <cp:lastModifiedBy>Admin</cp:lastModifiedBy>
  <cp:revision>4</cp:revision>
  <dcterms:modified xsi:type="dcterms:W3CDTF">2021-02-13T18:32:53Z</dcterms:modified>
</cp:coreProperties>
</file>