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187AA-0624-470B-9D33-74650FBFE33F}" type="datetimeFigureOut">
              <a:rPr lang="ru-RU" smtClean="0"/>
              <a:t>21.09.2016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8536-BDF6-4AF5-8A95-814A0CE1D8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Олег\Desktop\Пары\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470025"/>
          </a:xfrm>
        </p:spPr>
        <p:txBody>
          <a:bodyPr/>
          <a:lstStyle/>
          <a:p>
            <a:r>
              <a:rPr lang="ru-RU" dirty="0" smtClean="0"/>
              <a:t>КУЛЬТУРА ПЕРВ</a:t>
            </a:r>
            <a:r>
              <a:rPr lang="uk-UA" dirty="0" smtClean="0"/>
              <a:t>ІСНОГО СУСПІЛЬСТВА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Олег\Desktop\Пары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571480"/>
            <a:ext cx="4945079" cy="494507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Граючи</a:t>
            </a:r>
            <a:r>
              <a:rPr lang="ru-RU" dirty="0"/>
              <a:t>, </a:t>
            </a:r>
            <a:r>
              <a:rPr lang="ru-RU" dirty="0" err="1"/>
              <a:t>первісні</a:t>
            </a:r>
            <a:r>
              <a:rPr lang="ru-RU" dirty="0"/>
              <a:t> люди </a:t>
            </a:r>
            <a:r>
              <a:rPr lang="ru-RU" dirty="0" err="1"/>
              <a:t>вчилися</a:t>
            </a:r>
            <a:r>
              <a:rPr lang="ru-RU" dirty="0"/>
              <a:t> </a:t>
            </a:r>
            <a:r>
              <a:rPr lang="ru-RU" dirty="0" err="1"/>
              <a:t>полювати</a:t>
            </a:r>
            <a:r>
              <a:rPr lang="ru-RU" dirty="0"/>
              <a:t>, </a:t>
            </a:r>
            <a:r>
              <a:rPr lang="ru-RU" dirty="0" err="1"/>
              <a:t>наслідуючи</a:t>
            </a:r>
            <a:r>
              <a:rPr lang="ru-RU" dirty="0"/>
              <a:t> </a:t>
            </a:r>
            <a:r>
              <a:rPr lang="ru-RU" dirty="0" err="1"/>
              <a:t>діям</a:t>
            </a:r>
            <a:r>
              <a:rPr lang="ru-RU" dirty="0"/>
              <a:t> </a:t>
            </a:r>
            <a:r>
              <a:rPr lang="ru-RU" dirty="0" err="1"/>
              <a:t>мисливців</a:t>
            </a:r>
            <a:r>
              <a:rPr lang="ru-RU" dirty="0"/>
              <a:t>.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іграх</a:t>
            </a:r>
            <a:r>
              <a:rPr lang="ru-RU" dirty="0"/>
              <a:t> </a:t>
            </a:r>
            <a:r>
              <a:rPr lang="ru-RU" dirty="0" err="1"/>
              <a:t>використовувалися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мисливського</a:t>
            </a:r>
            <a:r>
              <a:rPr lang="ru-RU" dirty="0"/>
              <a:t> </a:t>
            </a:r>
            <a:r>
              <a:rPr lang="ru-RU" dirty="0" err="1"/>
              <a:t>інвентаря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[4, с. 8]. </a:t>
            </a:r>
            <a:r>
              <a:rPr lang="ru-RU" dirty="0" err="1"/>
              <a:t>Шаманізм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містицизм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ігрових</a:t>
            </a:r>
            <a:r>
              <a:rPr lang="ru-RU" dirty="0"/>
              <a:t> </a:t>
            </a:r>
            <a:r>
              <a:rPr lang="ru-RU" dirty="0" err="1"/>
              <a:t>спроб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усвідомити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позначити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миру, </a:t>
            </a:r>
            <a:r>
              <a:rPr lang="ru-RU" dirty="0" err="1"/>
              <a:t>знайти</a:t>
            </a:r>
            <a:r>
              <a:rPr lang="ru-RU" dirty="0"/>
              <a:t> для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оточує</a:t>
            </a:r>
            <a:r>
              <a:rPr lang="ru-RU" dirty="0"/>
              <a:t> </a:t>
            </a:r>
            <a:r>
              <a:rPr lang="ru-RU" dirty="0" err="1"/>
              <a:t>чітку</a:t>
            </a:r>
            <a:r>
              <a:rPr lang="ru-RU" dirty="0"/>
              <a:t> роль, </a:t>
            </a:r>
            <a:r>
              <a:rPr lang="ru-RU" dirty="0" err="1"/>
              <a:t>зв'язати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в </a:t>
            </a:r>
            <a:r>
              <a:rPr lang="ru-RU" dirty="0" err="1"/>
              <a:t>єдину</a:t>
            </a:r>
            <a:r>
              <a:rPr lang="ru-RU" dirty="0"/>
              <a:t> картину миру –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ворожого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[3, с. 41].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здалося</a:t>
            </a:r>
            <a:r>
              <a:rPr lang="ru-RU" dirty="0"/>
              <a:t> б </a:t>
            </a:r>
            <a:r>
              <a:rPr lang="ru-RU" dirty="0" err="1"/>
              <a:t>грою</a:t>
            </a:r>
            <a:r>
              <a:rPr lang="ru-RU" dirty="0"/>
              <a:t>, для </a:t>
            </a:r>
            <a:r>
              <a:rPr lang="ru-RU" dirty="0" err="1"/>
              <a:t>стародавніх</a:t>
            </a:r>
            <a:r>
              <a:rPr lang="ru-RU" dirty="0"/>
              <a:t> людей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серйозним</a:t>
            </a:r>
            <a:r>
              <a:rPr lang="ru-RU" dirty="0"/>
              <a:t>, </a:t>
            </a:r>
            <a:r>
              <a:rPr lang="ru-RU" dirty="0" err="1"/>
              <a:t>відповідальним</a:t>
            </a:r>
            <a:r>
              <a:rPr lang="ru-RU" dirty="0"/>
              <a:t> </a:t>
            </a:r>
            <a:r>
              <a:rPr lang="ru-RU" dirty="0" err="1"/>
              <a:t>дійством</a:t>
            </a:r>
            <a:r>
              <a:rPr lang="ru-RU" dirty="0"/>
              <a:t> – </a:t>
            </a:r>
            <a:r>
              <a:rPr lang="ru-RU" dirty="0" err="1"/>
              <a:t>ритуальні</a:t>
            </a:r>
            <a:r>
              <a:rPr lang="ru-RU" dirty="0"/>
              <a:t> </a:t>
            </a:r>
            <a:r>
              <a:rPr lang="ru-RU" dirty="0" err="1"/>
              <a:t>танці</a:t>
            </a:r>
            <a:r>
              <a:rPr lang="ru-RU" dirty="0"/>
              <a:t>, </a:t>
            </a:r>
            <a:r>
              <a:rPr lang="ru-RU" dirty="0" err="1"/>
              <a:t>ворожіння</a:t>
            </a:r>
            <a:r>
              <a:rPr lang="ru-RU" dirty="0"/>
              <a:t>, </a:t>
            </a:r>
            <a:r>
              <a:rPr lang="ru-RU" dirty="0" err="1"/>
              <a:t>поклоніння</a:t>
            </a:r>
            <a:r>
              <a:rPr lang="ru-RU" dirty="0"/>
              <a:t> фетишам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підношення</a:t>
            </a:r>
            <a:r>
              <a:rPr lang="ru-RU" dirty="0"/>
              <a:t> духам.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первісній</a:t>
            </a:r>
            <a:r>
              <a:rPr lang="ru-RU" dirty="0"/>
              <a:t> </a:t>
            </a:r>
            <a:r>
              <a:rPr lang="ru-RU" dirty="0" err="1"/>
              <a:t>грі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 (</a:t>
            </a:r>
            <a:r>
              <a:rPr lang="ru-RU" dirty="0" err="1"/>
              <a:t>іскр</a:t>
            </a:r>
            <a:r>
              <a:rPr lang="ru-RU" dirty="0"/>
              <a:t> </a:t>
            </a:r>
            <a:r>
              <a:rPr lang="ru-RU" dirty="0" err="1"/>
              <a:t>костриці</a:t>
            </a:r>
            <a:r>
              <a:rPr lang="ru-RU" dirty="0"/>
              <a:t>, </a:t>
            </a:r>
            <a:r>
              <a:rPr lang="ru-RU" dirty="0" err="1"/>
              <a:t>подиху</a:t>
            </a:r>
            <a:r>
              <a:rPr lang="ru-RU" dirty="0"/>
              <a:t> </a:t>
            </a:r>
            <a:r>
              <a:rPr lang="ru-RU" dirty="0" err="1"/>
              <a:t>вітру</a:t>
            </a:r>
            <a:r>
              <a:rPr lang="ru-RU" dirty="0"/>
              <a:t>,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) залежало, </a:t>
            </a:r>
            <a:r>
              <a:rPr lang="ru-RU" dirty="0" err="1"/>
              <a:t>жити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вмирати</a:t>
            </a:r>
            <a:r>
              <a:rPr lang="ru-RU" dirty="0"/>
              <a:t> </a:t>
            </a:r>
            <a:r>
              <a:rPr lang="ru-RU" dirty="0" err="1"/>
              <a:t>жертві</a:t>
            </a:r>
            <a:r>
              <a:rPr lang="ru-RU" dirty="0"/>
              <a:t>, </a:t>
            </a:r>
            <a:r>
              <a:rPr lang="ru-RU" dirty="0" err="1"/>
              <a:t>виходити</a:t>
            </a:r>
            <a:r>
              <a:rPr lang="ru-RU" dirty="0"/>
              <a:t> на </a:t>
            </a:r>
            <a:r>
              <a:rPr lang="ru-RU" dirty="0" err="1"/>
              <a:t>полювання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голодувати</a:t>
            </a:r>
            <a:r>
              <a:rPr lang="ru-RU" dirty="0"/>
              <a:t>, </a:t>
            </a:r>
            <a:r>
              <a:rPr lang="ru-RU" dirty="0" err="1"/>
              <a:t>починати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починати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Олег\Desktop\Пары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53132" y="3857628"/>
            <a:ext cx="4145251" cy="300037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І люди </a:t>
            </a:r>
            <a:r>
              <a:rPr lang="ru-RU" dirty="0" err="1"/>
              <a:t>відносилися</a:t>
            </a:r>
            <a:r>
              <a:rPr lang="ru-RU" dirty="0"/>
              <a:t> до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трепетом – тому </a:t>
            </a:r>
            <a:r>
              <a:rPr lang="ru-RU" dirty="0" err="1"/>
              <a:t>що</a:t>
            </a:r>
            <a:r>
              <a:rPr lang="ru-RU" dirty="0"/>
              <a:t> вони лежали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найважливішим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регламентує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[3, с. 41]. </a:t>
            </a:r>
            <a:r>
              <a:rPr lang="ru-RU" dirty="0" err="1"/>
              <a:t>Пізніше</a:t>
            </a:r>
            <a:r>
              <a:rPr lang="ru-RU" dirty="0"/>
              <a:t>,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розподілом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почався</a:t>
            </a:r>
            <a:r>
              <a:rPr lang="ru-RU" dirty="0"/>
              <a:t>, по </a:t>
            </a:r>
            <a:r>
              <a:rPr lang="ru-RU" dirty="0" err="1"/>
              <a:t>вікових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статевих</a:t>
            </a:r>
            <a:r>
              <a:rPr lang="ru-RU" dirty="0"/>
              <a:t> </a:t>
            </a:r>
            <a:r>
              <a:rPr lang="ru-RU" dirty="0" err="1"/>
              <a:t>ознаках</a:t>
            </a:r>
            <a:r>
              <a:rPr lang="ru-RU" dirty="0"/>
              <a:t>, </a:t>
            </a:r>
            <a:r>
              <a:rPr lang="ru-RU" dirty="0" err="1"/>
              <a:t>відбувалася</a:t>
            </a:r>
            <a:r>
              <a:rPr lang="ru-RU" dirty="0"/>
              <a:t> </a:t>
            </a:r>
            <a:r>
              <a:rPr lang="ru-RU" dirty="0" err="1"/>
              <a:t>подальша</a:t>
            </a:r>
            <a:r>
              <a:rPr lang="ru-RU" dirty="0"/>
              <a:t> </a:t>
            </a:r>
            <a:r>
              <a:rPr lang="ru-RU" dirty="0" err="1"/>
              <a:t>еволюція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. Вони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втрачали</a:t>
            </a:r>
            <a:r>
              <a:rPr lang="ru-RU" dirty="0"/>
              <a:t> </a:t>
            </a:r>
            <a:r>
              <a:rPr lang="ru-RU" dirty="0" err="1"/>
              <a:t>наслідувальний</a:t>
            </a:r>
            <a:r>
              <a:rPr lang="ru-RU" dirty="0"/>
              <a:t> характер, ставали </a:t>
            </a:r>
            <a:r>
              <a:rPr lang="ru-RU" dirty="0" err="1"/>
              <a:t>імітаційними</a:t>
            </a:r>
            <a:r>
              <a:rPr lang="ru-RU" dirty="0"/>
              <a:t>, </a:t>
            </a:r>
            <a:r>
              <a:rPr lang="ru-RU" dirty="0" err="1"/>
              <a:t>символічними</a:t>
            </a:r>
            <a:r>
              <a:rPr lang="ru-RU" dirty="0"/>
              <a:t>. </a:t>
            </a:r>
            <a:r>
              <a:rPr lang="ru-RU" dirty="0" err="1"/>
              <a:t>Ігри</a:t>
            </a:r>
            <a:r>
              <a:rPr lang="ru-RU" dirty="0"/>
              <a:t>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імітували</a:t>
            </a:r>
            <a:r>
              <a:rPr lang="ru-RU" dirty="0"/>
              <a:t> 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замінювалися</a:t>
            </a:r>
            <a:r>
              <a:rPr lang="ru-RU" dirty="0"/>
              <a:t> </a:t>
            </a:r>
            <a:r>
              <a:rPr lang="ru-RU" dirty="0" err="1"/>
              <a:t>рухомими</a:t>
            </a:r>
            <a:r>
              <a:rPr lang="ru-RU" dirty="0"/>
              <a:t> </a:t>
            </a:r>
            <a:r>
              <a:rPr lang="ru-RU" dirty="0" err="1"/>
              <a:t>мішенями</a:t>
            </a:r>
            <a:r>
              <a:rPr lang="ru-RU" dirty="0"/>
              <a:t> – чучелами, </a:t>
            </a:r>
            <a:r>
              <a:rPr lang="ru-RU" dirty="0" err="1"/>
              <a:t>м'ячами</a:t>
            </a:r>
            <a:r>
              <a:rPr lang="ru-RU" dirty="0"/>
              <a:t> </a:t>
            </a:r>
            <a:r>
              <a:rPr lang="ru-RU" dirty="0" err="1"/>
              <a:t>зробленими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шкури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набитими</a:t>
            </a:r>
            <a:r>
              <a:rPr lang="ru-RU" dirty="0"/>
              <a:t> шерстю, а </a:t>
            </a:r>
            <a:r>
              <a:rPr lang="ru-RU" dirty="0" err="1"/>
              <a:t>мисливський</a:t>
            </a:r>
            <a:r>
              <a:rPr lang="ru-RU" dirty="0"/>
              <a:t> </a:t>
            </a:r>
            <a:r>
              <a:rPr lang="ru-RU" dirty="0" err="1"/>
              <a:t>інвентар</a:t>
            </a:r>
            <a:r>
              <a:rPr lang="ru-RU" dirty="0"/>
              <a:t> </a:t>
            </a:r>
            <a:r>
              <a:rPr lang="ru-RU" dirty="0" err="1"/>
              <a:t>замінювався</a:t>
            </a:r>
            <a:r>
              <a:rPr lang="ru-RU" dirty="0"/>
              <a:t> </a:t>
            </a:r>
            <a:r>
              <a:rPr lang="ru-RU" dirty="0" err="1"/>
              <a:t>спеціальним</a:t>
            </a:r>
            <a:r>
              <a:rPr lang="ru-RU" dirty="0"/>
              <a:t>, </a:t>
            </a:r>
            <a:r>
              <a:rPr lang="ru-RU" dirty="0" err="1"/>
              <a:t>ігровим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з'явився</a:t>
            </a:r>
            <a:r>
              <a:rPr lang="ru-RU" dirty="0"/>
              <a:t> </a:t>
            </a:r>
            <a:r>
              <a:rPr lang="ru-RU" dirty="0" err="1"/>
              <a:t>спис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тупим наконечником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палиці</a:t>
            </a:r>
            <a:r>
              <a:rPr lang="ru-RU" dirty="0"/>
              <a:t> почали </a:t>
            </a:r>
            <a:r>
              <a:rPr lang="ru-RU" dirty="0" err="1"/>
              <a:t>використовуватися</a:t>
            </a:r>
            <a:r>
              <a:rPr lang="ru-RU" dirty="0"/>
              <a:t> </a:t>
            </a:r>
            <a:r>
              <a:rPr lang="ru-RU" dirty="0" err="1"/>
              <a:t>ключки</a:t>
            </a:r>
            <a:r>
              <a:rPr lang="ru-RU" dirty="0"/>
              <a:t>. На </a:t>
            </a:r>
            <a:r>
              <a:rPr lang="ru-RU" dirty="0" err="1"/>
              <a:t>останньому</a:t>
            </a:r>
            <a:r>
              <a:rPr lang="ru-RU" dirty="0"/>
              <a:t> </a:t>
            </a:r>
            <a:r>
              <a:rPr lang="ru-RU" dirty="0" err="1"/>
              <a:t>ступені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первісного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абстрагувалися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. </a:t>
            </a:r>
            <a:r>
              <a:rPr lang="ru-RU" dirty="0" err="1"/>
              <a:t>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грали</a:t>
            </a:r>
            <a:r>
              <a:rPr lang="ru-RU" dirty="0"/>
              <a:t> почали </a:t>
            </a:r>
            <a:r>
              <a:rPr lang="ru-RU" dirty="0" err="1"/>
              <a:t>ділитися</a:t>
            </a:r>
            <a:r>
              <a:rPr lang="ru-RU" dirty="0"/>
              <a:t> на </a:t>
            </a:r>
            <a:r>
              <a:rPr lang="ru-RU" dirty="0" err="1"/>
              <a:t>команди</a:t>
            </a:r>
            <a:r>
              <a:rPr lang="ru-RU" dirty="0"/>
              <a:t>, </a:t>
            </a:r>
            <a:r>
              <a:rPr lang="ru-RU" dirty="0" err="1"/>
              <a:t>з'явилися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майданчики</a:t>
            </a:r>
            <a:r>
              <a:rPr lang="ru-RU" dirty="0"/>
              <a:t> для </a:t>
            </a:r>
            <a:r>
              <a:rPr lang="ru-RU" dirty="0" err="1"/>
              <a:t>ігор</a:t>
            </a:r>
            <a:r>
              <a:rPr lang="ru-RU" dirty="0"/>
              <a:t>, </a:t>
            </a:r>
            <a:r>
              <a:rPr lang="ru-RU" dirty="0" err="1"/>
              <a:t>удосконалювався</a:t>
            </a:r>
            <a:r>
              <a:rPr lang="ru-RU" dirty="0"/>
              <a:t> </a:t>
            </a:r>
            <a:r>
              <a:rPr lang="ru-RU" dirty="0" err="1"/>
              <a:t>ігровий</a:t>
            </a:r>
            <a:r>
              <a:rPr lang="ru-RU" dirty="0"/>
              <a:t> </a:t>
            </a:r>
            <a:r>
              <a:rPr lang="ru-RU" dirty="0" err="1"/>
              <a:t>інвентар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wheel spokes="2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Олег\Desktop\Пары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612616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Ігри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почали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регламентуватися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простими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правилами,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з'явилися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спортивні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судді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глядачі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Процес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розвитку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фізичної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культури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поступово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привів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виділення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ігор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відособлення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як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самостійні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фізичні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вправи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біг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метання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стрибки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плавання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інші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види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рухів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Всі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вони, так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інакше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були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пов'язані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підготовкою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членів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общини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Виникли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спеціальні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прийоми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навчання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фізичним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вправам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підлітків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молоді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т. е.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з'явилося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фізичне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виховання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[4, с. 9]. У родовому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суспільстві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фізичне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виховання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носило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високий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рівень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розвитку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Етнографічні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дослідження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показують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кожній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народності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були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властиві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свої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форми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види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вправ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. У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австралійців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ігри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метання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бумеранга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палиці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ігри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в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м'яч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боротьба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танці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«</a:t>
            </a:r>
            <a:r>
              <a:rPr lang="ru-RU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корроби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».</a:t>
            </a:r>
          </a:p>
        </p:txBody>
      </p:sp>
    </p:spTree>
  </p:cSld>
  <p:clrMapOvr>
    <a:masterClrMapping/>
  </p:clrMapOvr>
  <p:transition spd="slow">
    <p:pull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Олег\Desktop\Пары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6519"/>
            <a:ext cx="2711481" cy="271148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61261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У </a:t>
            </a:r>
            <a:r>
              <a:rPr lang="ru-RU" dirty="0" err="1"/>
              <a:t>індійців</a:t>
            </a:r>
            <a:r>
              <a:rPr lang="ru-RU" dirty="0"/>
              <a:t> Америки – </a:t>
            </a:r>
            <a:r>
              <a:rPr lang="ru-RU" dirty="0" err="1"/>
              <a:t>вправи</a:t>
            </a:r>
            <a:r>
              <a:rPr lang="ru-RU" dirty="0"/>
              <a:t>: ходьба, </a:t>
            </a:r>
            <a:r>
              <a:rPr lang="ru-RU" dirty="0" err="1"/>
              <a:t>біг</a:t>
            </a:r>
            <a:r>
              <a:rPr lang="ru-RU" dirty="0"/>
              <a:t>, </a:t>
            </a:r>
            <a:r>
              <a:rPr lang="ru-RU" dirty="0" err="1"/>
              <a:t>плавання</a:t>
            </a:r>
            <a:r>
              <a:rPr lang="ru-RU" dirty="0"/>
              <a:t>, гонки на </a:t>
            </a:r>
            <a:r>
              <a:rPr lang="ru-RU" dirty="0" err="1"/>
              <a:t>човнах</a:t>
            </a:r>
            <a:r>
              <a:rPr lang="ru-RU" dirty="0"/>
              <a:t>, </a:t>
            </a:r>
            <a:r>
              <a:rPr lang="ru-RU" dirty="0" err="1"/>
              <a:t>метання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метальні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,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м'ячем</a:t>
            </a:r>
            <a:r>
              <a:rPr lang="ru-RU" dirty="0"/>
              <a:t>. </a:t>
            </a:r>
            <a:r>
              <a:rPr lang="ru-RU" dirty="0" err="1"/>
              <a:t>Ігор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м'ячем</a:t>
            </a:r>
            <a:r>
              <a:rPr lang="ru-RU" dirty="0"/>
              <a:t> </a:t>
            </a:r>
            <a:r>
              <a:rPr lang="ru-RU" dirty="0" err="1"/>
              <a:t>налічувалося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десяти, </a:t>
            </a:r>
            <a:r>
              <a:rPr lang="ru-RU" dirty="0" err="1"/>
              <a:t>проводилися</a:t>
            </a:r>
            <a:r>
              <a:rPr lang="ru-RU" dirty="0"/>
              <a:t> вони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брало участь в них </a:t>
            </a:r>
            <a:r>
              <a:rPr lang="ru-RU" dirty="0" err="1"/>
              <a:t>більше</a:t>
            </a:r>
            <a:r>
              <a:rPr lang="ru-RU" dirty="0"/>
              <a:t> 100 </a:t>
            </a:r>
            <a:r>
              <a:rPr lang="ru-RU" dirty="0" err="1"/>
              <a:t>чоловік</a:t>
            </a:r>
            <a:r>
              <a:rPr lang="ru-RU" dirty="0"/>
              <a:t> [4, с. 9].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індіанські</a:t>
            </a:r>
            <a:r>
              <a:rPr lang="ru-RU" dirty="0"/>
              <a:t> </a:t>
            </a:r>
            <a:r>
              <a:rPr lang="ru-RU" dirty="0" err="1"/>
              <a:t>танці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носили </a:t>
            </a:r>
            <a:r>
              <a:rPr lang="ru-RU" dirty="0" err="1"/>
              <a:t>багатофункціональний</a:t>
            </a:r>
            <a:r>
              <a:rPr lang="ru-RU" dirty="0"/>
              <a:t> характер. У </a:t>
            </a:r>
            <a:r>
              <a:rPr lang="ru-RU" dirty="0" err="1"/>
              <a:t>африканських</a:t>
            </a:r>
            <a:r>
              <a:rPr lang="ru-RU" dirty="0"/>
              <a:t> племенах проходило </a:t>
            </a:r>
            <a:r>
              <a:rPr lang="ru-RU" dirty="0" err="1"/>
              <a:t>метання</a:t>
            </a:r>
            <a:r>
              <a:rPr lang="ru-RU" dirty="0"/>
              <a:t> в мету, </a:t>
            </a:r>
            <a:r>
              <a:rPr lang="ru-RU" dirty="0" err="1"/>
              <a:t>фехтування</a:t>
            </a:r>
            <a:r>
              <a:rPr lang="ru-RU" dirty="0"/>
              <a:t> </a:t>
            </a:r>
            <a:r>
              <a:rPr lang="ru-RU" dirty="0" err="1"/>
              <a:t>палицями</a:t>
            </a:r>
            <a:r>
              <a:rPr lang="ru-RU" dirty="0"/>
              <a:t>, </a:t>
            </a:r>
            <a:r>
              <a:rPr lang="ru-RU" dirty="0" err="1"/>
              <a:t>біг</a:t>
            </a:r>
            <a:r>
              <a:rPr lang="ru-RU" dirty="0"/>
              <a:t>, </a:t>
            </a:r>
            <a:r>
              <a:rPr lang="ru-RU" dirty="0" err="1"/>
              <a:t>стрибки</a:t>
            </a:r>
            <a:r>
              <a:rPr lang="ru-RU" dirty="0"/>
              <a:t>, </a:t>
            </a:r>
            <a:r>
              <a:rPr lang="ru-RU" dirty="0" err="1"/>
              <a:t>метання</a:t>
            </a:r>
            <a:r>
              <a:rPr lang="ru-RU" dirty="0"/>
              <a:t> </a:t>
            </a:r>
            <a:r>
              <a:rPr lang="ru-RU" dirty="0" err="1"/>
              <a:t>списа</a:t>
            </a:r>
            <a:r>
              <a:rPr lang="ru-RU" dirty="0"/>
              <a:t> на </a:t>
            </a:r>
            <a:r>
              <a:rPr lang="ru-RU" dirty="0" err="1"/>
              <a:t>відстань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висоту</a:t>
            </a:r>
            <a:r>
              <a:rPr lang="ru-RU" dirty="0"/>
              <a:t>,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, </a:t>
            </a:r>
            <a:r>
              <a:rPr lang="ru-RU" dirty="0" err="1"/>
              <a:t>танці</a:t>
            </a:r>
            <a:r>
              <a:rPr lang="ru-RU" dirty="0"/>
              <a:t>. </a:t>
            </a:r>
            <a:r>
              <a:rPr lang="ru-RU" dirty="0" err="1"/>
              <a:t>Чоловіки</a:t>
            </a:r>
            <a:r>
              <a:rPr lang="ru-RU" dirty="0"/>
              <a:t> </a:t>
            </a:r>
            <a:r>
              <a:rPr lang="ru-RU" dirty="0" err="1"/>
              <a:t>грали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м'ячем</a:t>
            </a:r>
            <a:r>
              <a:rPr lang="ru-RU" dirty="0"/>
              <a:t>. У </a:t>
            </a:r>
            <a:r>
              <a:rPr lang="ru-RU" dirty="0" err="1"/>
              <a:t>тунгусів</a:t>
            </a:r>
            <a:r>
              <a:rPr lang="ru-RU" dirty="0"/>
              <a:t> (</a:t>
            </a:r>
            <a:r>
              <a:rPr lang="ru-RU" dirty="0" err="1"/>
              <a:t>евенків</a:t>
            </a:r>
            <a:r>
              <a:rPr lang="ru-RU" dirty="0"/>
              <a:t>)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виділити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: 1 я </a:t>
            </a:r>
            <a:r>
              <a:rPr lang="ru-RU" dirty="0" err="1"/>
              <a:t>стадія</a:t>
            </a:r>
            <a:r>
              <a:rPr lang="ru-RU" dirty="0"/>
              <a:t> – все </a:t>
            </a:r>
            <a:r>
              <a:rPr lang="ru-RU" dirty="0" err="1"/>
              <a:t>чоловіче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займалося</a:t>
            </a:r>
            <a:r>
              <a:rPr lang="ru-RU" dirty="0"/>
              <a:t> </a:t>
            </a:r>
            <a:r>
              <a:rPr lang="ru-RU" dirty="0" err="1"/>
              <a:t>стріляниною</a:t>
            </a:r>
            <a:r>
              <a:rPr lang="ru-RU" dirty="0"/>
              <a:t>, </a:t>
            </a:r>
            <a:r>
              <a:rPr lang="ru-RU" dirty="0" err="1"/>
              <a:t>бігом</a:t>
            </a:r>
            <a:r>
              <a:rPr lang="ru-RU" dirty="0"/>
              <a:t>, </a:t>
            </a:r>
            <a:r>
              <a:rPr lang="ru-RU" dirty="0" err="1"/>
              <a:t>угортанням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стріл</a:t>
            </a:r>
            <a:r>
              <a:rPr lang="ru-RU" dirty="0"/>
              <a:t>, </a:t>
            </a:r>
            <a:r>
              <a:rPr lang="ru-RU" dirty="0" err="1"/>
              <a:t>керуванням</a:t>
            </a:r>
            <a:r>
              <a:rPr lang="ru-RU" dirty="0"/>
              <a:t> </a:t>
            </a:r>
            <a:r>
              <a:rPr lang="ru-RU" dirty="0" err="1"/>
              <a:t>човном</a:t>
            </a:r>
            <a:r>
              <a:rPr lang="ru-RU" dirty="0"/>
              <a:t>; 2 я – </a:t>
            </a:r>
            <a:r>
              <a:rPr lang="ru-RU" dirty="0" err="1"/>
              <a:t>тільки</a:t>
            </a:r>
            <a:r>
              <a:rPr lang="ru-RU" dirty="0"/>
              <a:t> для тих </a:t>
            </a:r>
            <a:r>
              <a:rPr lang="ru-RU" dirty="0" err="1"/>
              <a:t>чоловіків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добре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навчені</a:t>
            </a:r>
            <a:r>
              <a:rPr lang="ru-RU" dirty="0"/>
              <a:t> </a:t>
            </a:r>
            <a:r>
              <a:rPr lang="ru-RU" dirty="0" err="1"/>
              <a:t>військовій</a:t>
            </a:r>
            <a:r>
              <a:rPr lang="ru-RU" dirty="0"/>
              <a:t> </a:t>
            </a:r>
            <a:r>
              <a:rPr lang="ru-RU" dirty="0" err="1"/>
              <a:t>справі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Олег\Desktop\Пары\скачанные файлы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16509" y="1000108"/>
            <a:ext cx="2736927" cy="257176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форм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ініціації</a:t>
            </a:r>
            <a:r>
              <a:rPr lang="ru-RU" dirty="0"/>
              <a:t> –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готовності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общини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таким обрядом в </a:t>
            </a:r>
            <a:r>
              <a:rPr lang="ru-RU" dirty="0" err="1"/>
              <a:t>африканських</a:t>
            </a:r>
            <a:r>
              <a:rPr lang="ru-RU" dirty="0"/>
              <a:t> племенах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хлопця</a:t>
            </a:r>
            <a:r>
              <a:rPr lang="ru-RU" dirty="0"/>
              <a:t> в </a:t>
            </a:r>
            <a:r>
              <a:rPr lang="ru-RU" dirty="0" err="1"/>
              <a:t>джунглі</a:t>
            </a:r>
            <a:r>
              <a:rPr lang="ru-RU" dirty="0"/>
              <a:t> на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стародавнього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до нас </a:t>
            </a:r>
            <a:r>
              <a:rPr lang="ru-RU" dirty="0" err="1"/>
              <a:t>дійшли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: </a:t>
            </a:r>
            <a:r>
              <a:rPr lang="ru-RU" dirty="0" err="1"/>
              <a:t>наприклад</a:t>
            </a:r>
            <a:r>
              <a:rPr lang="ru-RU" dirty="0"/>
              <a:t>, у </a:t>
            </a:r>
            <a:r>
              <a:rPr lang="ru-RU" dirty="0" err="1"/>
              <a:t>індійців</a:t>
            </a:r>
            <a:r>
              <a:rPr lang="ru-RU" dirty="0"/>
              <a:t> </a:t>
            </a:r>
            <a:r>
              <a:rPr lang="ru-RU" dirty="0" err="1"/>
              <a:t>враховувалися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, </a:t>
            </a:r>
            <a:r>
              <a:rPr lang="ru-RU" dirty="0" err="1"/>
              <a:t>у</a:t>
            </a:r>
            <a:r>
              <a:rPr lang="ru-RU" dirty="0"/>
              <a:t> чукчей – </a:t>
            </a:r>
            <a:r>
              <a:rPr lang="ru-RU" dirty="0" err="1"/>
              <a:t>жінки</a:t>
            </a:r>
            <a:r>
              <a:rPr lang="ru-RU" dirty="0"/>
              <a:t> брали участь в </a:t>
            </a:r>
            <a:r>
              <a:rPr lang="ru-RU" dirty="0" err="1"/>
              <a:t>бігу</a:t>
            </a:r>
            <a:r>
              <a:rPr lang="ru-RU" dirty="0"/>
              <a:t> на </a:t>
            </a:r>
            <a:r>
              <a:rPr lang="ru-RU" dirty="0" err="1"/>
              <a:t>коротші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чоловіків</a:t>
            </a:r>
            <a:r>
              <a:rPr lang="ru-RU" dirty="0"/>
              <a:t>, </a:t>
            </a:r>
            <a:r>
              <a:rPr lang="ru-RU" dirty="0" err="1"/>
              <a:t>дистанції</a:t>
            </a:r>
            <a:r>
              <a:rPr lang="ru-RU" dirty="0"/>
              <a:t>, </a:t>
            </a:r>
            <a:r>
              <a:rPr lang="ru-RU" dirty="0" err="1"/>
              <a:t>ескімоси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збільшували</a:t>
            </a:r>
            <a:r>
              <a:rPr lang="ru-RU" dirty="0"/>
              <a:t> вагу </a:t>
            </a:r>
            <a:r>
              <a:rPr lang="ru-RU" dirty="0" err="1"/>
              <a:t>каменя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 при </a:t>
            </a:r>
            <a:r>
              <a:rPr lang="ru-RU" dirty="0" err="1"/>
              <a:t>навчанні</a:t>
            </a:r>
            <a:r>
              <a:rPr lang="ru-RU" dirty="0"/>
              <a:t> </a:t>
            </a:r>
            <a:r>
              <a:rPr lang="ru-RU" dirty="0" err="1"/>
              <a:t>метанню</a:t>
            </a:r>
            <a:r>
              <a:rPr lang="ru-RU" dirty="0"/>
              <a:t>, </a:t>
            </a:r>
            <a:r>
              <a:rPr lang="ru-RU" dirty="0" err="1"/>
              <a:t>міняли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лука, </a:t>
            </a:r>
            <a:r>
              <a:rPr lang="ru-RU" dirty="0" err="1"/>
              <a:t>лиж</a:t>
            </a:r>
            <a:r>
              <a:rPr lang="ru-RU" dirty="0"/>
              <a:t>, </a:t>
            </a:r>
            <a:r>
              <a:rPr lang="ru-RU" dirty="0" err="1"/>
              <a:t>човнів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push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Олег\Desktop\Пары\скачанные файлы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1145" y="3390886"/>
            <a:ext cx="4682855" cy="346711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 родового ладу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воєнізація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кулачний</a:t>
            </a:r>
            <a:r>
              <a:rPr lang="ru-RU" dirty="0"/>
              <a:t> </a:t>
            </a:r>
            <a:r>
              <a:rPr lang="ru-RU" dirty="0" err="1"/>
              <a:t>бій</a:t>
            </a:r>
            <a:r>
              <a:rPr lang="ru-RU" dirty="0"/>
              <a:t>, </a:t>
            </a:r>
            <a:r>
              <a:rPr lang="ru-RU" dirty="0" err="1"/>
              <a:t>тренування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зброєю</a:t>
            </a:r>
            <a:r>
              <a:rPr lang="ru-RU" dirty="0"/>
              <a:t>, </a:t>
            </a:r>
            <a:r>
              <a:rPr lang="ru-RU" dirty="0" err="1"/>
              <a:t>змагання</a:t>
            </a:r>
            <a:r>
              <a:rPr lang="ru-RU" dirty="0"/>
              <a:t> </a:t>
            </a:r>
            <a:r>
              <a:rPr lang="ru-RU" dirty="0" err="1"/>
              <a:t>колісниць</a:t>
            </a:r>
            <a:r>
              <a:rPr lang="ru-RU" dirty="0"/>
              <a:t>, </a:t>
            </a:r>
            <a:r>
              <a:rPr lang="ru-RU" dirty="0" err="1"/>
              <a:t>стрибки</a:t>
            </a:r>
            <a:r>
              <a:rPr lang="ru-RU" dirty="0"/>
              <a:t> через меч, </a:t>
            </a:r>
            <a:r>
              <a:rPr lang="ru-RU" dirty="0" err="1"/>
              <a:t>списи</a:t>
            </a:r>
            <a:r>
              <a:rPr lang="ru-RU" dirty="0"/>
              <a:t>. У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установ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– </a:t>
            </a:r>
            <a:r>
              <a:rPr lang="ru-RU" dirty="0" err="1"/>
              <a:t>таємні</a:t>
            </a:r>
            <a:r>
              <a:rPr lang="ru-RU" dirty="0"/>
              <a:t> </a:t>
            </a:r>
            <a:r>
              <a:rPr lang="ru-RU" dirty="0" err="1"/>
              <a:t>союзи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удома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існували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для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хлопців</a:t>
            </a:r>
            <a:r>
              <a:rPr lang="ru-RU" dirty="0"/>
              <a:t>. Характерною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змагань</a:t>
            </a:r>
            <a:r>
              <a:rPr lang="ru-RU" dirty="0"/>
              <a:t> по </a:t>
            </a:r>
            <a:r>
              <a:rPr lang="ru-RU" dirty="0" err="1"/>
              <a:t>грі</a:t>
            </a:r>
            <a:r>
              <a:rPr lang="ru-RU" dirty="0"/>
              <a:t> в </a:t>
            </a:r>
            <a:r>
              <a:rPr lang="ru-RU" dirty="0" err="1"/>
              <a:t>м'яч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перших </a:t>
            </a:r>
            <a:r>
              <a:rPr lang="ru-RU" dirty="0" err="1"/>
              <a:t>спортивних</a:t>
            </a:r>
            <a:r>
              <a:rPr lang="ru-RU" dirty="0"/>
              <a:t> </a:t>
            </a:r>
            <a:r>
              <a:rPr lang="ru-RU" dirty="0" err="1"/>
              <a:t>споруд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 </a:t>
            </a:r>
            <a:r>
              <a:rPr lang="ru-RU" dirty="0" err="1"/>
              <a:t>шкіл</a:t>
            </a:r>
            <a:r>
              <a:rPr lang="ru-RU" dirty="0"/>
              <a:t> – для </a:t>
            </a:r>
            <a:r>
              <a:rPr lang="ru-RU" dirty="0" err="1"/>
              <a:t>багатих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бідних</a:t>
            </a:r>
            <a:r>
              <a:rPr lang="ru-RU" dirty="0"/>
              <a:t>, а головною </a:t>
            </a:r>
            <a:r>
              <a:rPr lang="ru-RU" dirty="0" err="1"/>
              <a:t>межею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на </a:t>
            </a:r>
            <a:r>
              <a:rPr lang="ru-RU" dirty="0" err="1"/>
              <a:t>військово-фізичне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Олег\Desktop\Пары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04360" cy="664371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Таким чином, в родовому </a:t>
            </a:r>
            <a:r>
              <a:rPr lang="ru-RU" dirty="0" err="1"/>
              <a:t>суспільстві</a:t>
            </a:r>
            <a:r>
              <a:rPr lang="ru-RU" dirty="0"/>
              <a:t> </a:t>
            </a:r>
            <a:r>
              <a:rPr lang="ru-RU" dirty="0" err="1"/>
              <a:t>фізичне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мало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родової</a:t>
            </a:r>
            <a:r>
              <a:rPr lang="ru-RU" dirty="0"/>
              <a:t> </a:t>
            </a:r>
            <a:r>
              <a:rPr lang="ru-RU" dirty="0" err="1"/>
              <a:t>общини</a:t>
            </a:r>
            <a:r>
              <a:rPr lang="ru-RU" dirty="0"/>
              <a:t>. Головною </a:t>
            </a:r>
            <a:r>
              <a:rPr lang="ru-RU" dirty="0" err="1"/>
              <a:t>межею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загальність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рівним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(мало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розділення</a:t>
            </a:r>
            <a:r>
              <a:rPr lang="ru-RU" dirty="0"/>
              <a:t> по </a:t>
            </a:r>
            <a:r>
              <a:rPr lang="ru-RU" dirty="0" err="1"/>
              <a:t>підлозі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строго </a:t>
            </a:r>
            <a:r>
              <a:rPr lang="ru-RU" dirty="0" err="1"/>
              <a:t>обов'язковим</a:t>
            </a:r>
            <a:r>
              <a:rPr lang="ru-RU" dirty="0"/>
              <a:t>).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розкладання</a:t>
            </a:r>
            <a:r>
              <a:rPr lang="ru-RU" dirty="0"/>
              <a:t> родового ладу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фізичне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втрачає</a:t>
            </a:r>
            <a:r>
              <a:rPr lang="ru-RU" dirty="0"/>
              <a:t> своя </a:t>
            </a:r>
            <a:r>
              <a:rPr lang="ru-RU" dirty="0" err="1"/>
              <a:t>єдність</a:t>
            </a:r>
            <a:r>
              <a:rPr lang="ru-RU" dirty="0"/>
              <a:t>, </a:t>
            </a:r>
            <a:r>
              <a:rPr lang="ru-RU" dirty="0" err="1"/>
              <a:t>воєнізується</a:t>
            </a:r>
            <a:r>
              <a:rPr lang="ru-RU" dirty="0"/>
              <a:t>,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культу,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станово-класових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класового</a:t>
            </a:r>
            <a:r>
              <a:rPr lang="ru-RU" dirty="0"/>
              <a:t> характеру.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Олег\Desktop\Пары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/>
          <a:lstStyle/>
          <a:p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людства</a:t>
            </a:r>
            <a:r>
              <a:rPr lang="ru-RU" dirty="0"/>
              <a:t> – 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в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[4, с. 5]. Не </a:t>
            </a:r>
            <a:r>
              <a:rPr lang="ru-RU" dirty="0" err="1"/>
              <a:t>випадково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зверталися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учених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позицій</a:t>
            </a:r>
            <a:r>
              <a:rPr lang="ru-RU" dirty="0"/>
              <a:t> при </a:t>
            </a:r>
            <a:r>
              <a:rPr lang="ru-RU" dirty="0" err="1"/>
              <a:t>обговоренні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: 1. В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en-US" dirty="0"/>
              <a:t>XIX – </a:t>
            </a:r>
            <a:r>
              <a:rPr lang="ru-RU" dirty="0"/>
              <a:t>початку </a:t>
            </a:r>
            <a:r>
              <a:rPr lang="en-US" dirty="0"/>
              <a:t>XX </a:t>
            </a:r>
            <a:r>
              <a:rPr lang="ru-RU" dirty="0"/>
              <a:t>в. </a:t>
            </a:r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філософ</a:t>
            </a:r>
            <a:r>
              <a:rPr lang="ru-RU" dirty="0"/>
              <a:t> Шиллер </a:t>
            </a:r>
            <a:r>
              <a:rPr lang="ru-RU" dirty="0" err="1"/>
              <a:t>висунув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. </a:t>
            </a:r>
            <a:r>
              <a:rPr lang="ru-RU" dirty="0" err="1"/>
              <a:t>Прихильниками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філософи</a:t>
            </a:r>
            <a:r>
              <a:rPr lang="ru-RU" dirty="0"/>
              <a:t> </a:t>
            </a:r>
            <a:r>
              <a:rPr lang="ru-RU" dirty="0" err="1"/>
              <a:t>Бюхер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Гросс (</a:t>
            </a:r>
            <a:r>
              <a:rPr lang="ru-RU" dirty="0" err="1"/>
              <a:t>Німеччина</a:t>
            </a:r>
            <a:r>
              <a:rPr lang="ru-RU" dirty="0"/>
              <a:t>), Спенсер (</a:t>
            </a:r>
            <a:r>
              <a:rPr lang="ru-RU" dirty="0" err="1"/>
              <a:t>Англія</a:t>
            </a:r>
            <a:r>
              <a:rPr lang="ru-RU" dirty="0"/>
              <a:t>), </a:t>
            </a:r>
            <a:r>
              <a:rPr lang="ru-RU" dirty="0" err="1"/>
              <a:t>Летурно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).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Олег\Desktop\Пары\V2KMA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72230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,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розвивалася</a:t>
            </a:r>
            <a:r>
              <a:rPr lang="ru-RU" dirty="0"/>
              <a:t> </a:t>
            </a:r>
            <a:r>
              <a:rPr lang="ru-RU" dirty="0" err="1"/>
              <a:t>фізично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розумово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, а </a:t>
            </a:r>
            <a:r>
              <a:rPr lang="ru-RU" dirty="0" err="1"/>
              <a:t>трудовий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. Таким чином, на думку </a:t>
            </a:r>
            <a:r>
              <a:rPr lang="ru-RU" dirty="0" err="1"/>
              <a:t>учених</a:t>
            </a:r>
            <a:r>
              <a:rPr lang="ru-RU" dirty="0"/>
              <a:t>, в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«</a:t>
            </a:r>
            <a:r>
              <a:rPr lang="ru-RU" dirty="0" err="1"/>
              <a:t>гра</a:t>
            </a:r>
            <a:r>
              <a:rPr lang="ru-RU" dirty="0"/>
              <a:t> старше </a:t>
            </a:r>
            <a:r>
              <a:rPr lang="ru-RU" dirty="0" err="1"/>
              <a:t>праці</a:t>
            </a:r>
            <a:r>
              <a:rPr lang="ru-RU" dirty="0"/>
              <a:t>», а «</a:t>
            </a:r>
            <a:r>
              <a:rPr lang="ru-RU" dirty="0" err="1"/>
              <a:t>праця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дитя </a:t>
            </a:r>
            <a:r>
              <a:rPr lang="ru-RU" dirty="0" err="1"/>
              <a:t>гри</a:t>
            </a:r>
            <a:r>
              <a:rPr lang="ru-RU" dirty="0"/>
              <a:t>» [</a:t>
            </a:r>
            <a:r>
              <a:rPr lang="ru-RU" dirty="0" err="1"/>
              <a:t>Цит</a:t>
            </a:r>
            <a:r>
              <a:rPr lang="ru-RU" dirty="0"/>
              <a:t>. по 4, с. 5]. 2.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магії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викладена</a:t>
            </a:r>
            <a:r>
              <a:rPr lang="ru-RU" dirty="0"/>
              <a:t> </a:t>
            </a:r>
            <a:r>
              <a:rPr lang="ru-RU" dirty="0" err="1"/>
              <a:t>англійським</a:t>
            </a:r>
            <a:r>
              <a:rPr lang="ru-RU" dirty="0"/>
              <a:t> </a:t>
            </a:r>
            <a:r>
              <a:rPr lang="ru-RU" dirty="0" err="1"/>
              <a:t>ученим</a:t>
            </a:r>
            <a:r>
              <a:rPr lang="ru-RU" dirty="0"/>
              <a:t> </a:t>
            </a:r>
            <a:r>
              <a:rPr lang="ru-RU" dirty="0" err="1"/>
              <a:t>Рейнаком</a:t>
            </a:r>
            <a:r>
              <a:rPr lang="ru-RU" dirty="0"/>
              <a:t>. </a:t>
            </a:r>
            <a:r>
              <a:rPr lang="ru-RU" dirty="0" err="1"/>
              <a:t>Прихильники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– До. </a:t>
            </a:r>
            <a:r>
              <a:rPr lang="ru-RU" dirty="0" err="1"/>
              <a:t>Дім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В. </a:t>
            </a:r>
            <a:r>
              <a:rPr lang="ru-RU" dirty="0" err="1"/>
              <a:t>Кербе</a:t>
            </a:r>
            <a:r>
              <a:rPr lang="ru-RU" dirty="0"/>
              <a:t> (ФРН). </a:t>
            </a:r>
            <a:r>
              <a:rPr lang="ru-RU" dirty="0" err="1"/>
              <a:t>Би</a:t>
            </a:r>
            <a:r>
              <a:rPr lang="ru-RU" dirty="0"/>
              <a:t>. </a:t>
            </a:r>
            <a:r>
              <a:rPr lang="ru-RU" dirty="0" err="1"/>
              <a:t>Жіллет</a:t>
            </a:r>
            <a:r>
              <a:rPr lang="ru-RU" dirty="0"/>
              <a:t> (</a:t>
            </a:r>
            <a:r>
              <a:rPr lang="ru-RU" dirty="0" err="1"/>
              <a:t>Франція</a:t>
            </a:r>
            <a:r>
              <a:rPr lang="ru-RU" dirty="0"/>
              <a:t>) </a:t>
            </a:r>
            <a:r>
              <a:rPr lang="ru-RU" dirty="0" err="1"/>
              <a:t>висуває</a:t>
            </a:r>
            <a:r>
              <a:rPr lang="ru-RU" dirty="0"/>
              <a:t>, </a:t>
            </a:r>
            <a:r>
              <a:rPr lang="ru-RU" dirty="0" err="1"/>
              <a:t>сучаснішу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– «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культове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животнообразное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» [</a:t>
            </a:r>
            <a:r>
              <a:rPr lang="ru-RU" dirty="0" err="1"/>
              <a:t>Цит</a:t>
            </a:r>
            <a:r>
              <a:rPr lang="ru-RU" dirty="0"/>
              <a:t>. по: 4, с. 5]. 3.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зайвої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висунута</a:t>
            </a:r>
            <a:r>
              <a:rPr lang="ru-RU" dirty="0"/>
              <a:t> </a:t>
            </a:r>
            <a:r>
              <a:rPr lang="ru-RU" dirty="0" err="1"/>
              <a:t>вченим</a:t>
            </a:r>
            <a:r>
              <a:rPr lang="ru-RU" dirty="0"/>
              <a:t> Спенсером (США).</a:t>
            </a:r>
          </a:p>
        </p:txBody>
      </p:sp>
    </p:spTree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Олег\Desktop\Пары\images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34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4366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культура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інстинкт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, на думку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учених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інстинкт</a:t>
            </a:r>
            <a:r>
              <a:rPr lang="ru-RU" dirty="0"/>
              <a:t>, то </a:t>
            </a:r>
            <a:r>
              <a:rPr lang="ru-RU" dirty="0" err="1"/>
              <a:t>суспільство</a:t>
            </a:r>
            <a:r>
              <a:rPr lang="ru-RU" dirty="0"/>
              <a:t> не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за </a:t>
            </a:r>
            <a:r>
              <a:rPr lang="ru-RU" dirty="0" err="1"/>
              <a:t>ті</a:t>
            </a:r>
            <a:r>
              <a:rPr lang="ru-RU" dirty="0"/>
              <a:t> пороки,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породжує</a:t>
            </a:r>
            <a:r>
              <a:rPr lang="ru-RU" dirty="0"/>
              <a:t>. 4. </a:t>
            </a:r>
            <a:r>
              <a:rPr lang="ru-RU" dirty="0" err="1"/>
              <a:t>Матеріалістична</a:t>
            </a:r>
            <a:r>
              <a:rPr lang="ru-RU" dirty="0"/>
              <a:t>, </a:t>
            </a:r>
            <a:r>
              <a:rPr lang="ru-RU" dirty="0" err="1"/>
              <a:t>марксистсько-ленінська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, </a:t>
            </a:r>
            <a:r>
              <a:rPr lang="ru-RU" dirty="0" err="1"/>
              <a:t>викладена</a:t>
            </a:r>
            <a:r>
              <a:rPr lang="ru-RU" dirty="0"/>
              <a:t> в роботах Г.В. Плеханова, Н.І. Пономарева.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,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лежать два </a:t>
            </a:r>
            <a:r>
              <a:rPr lang="ru-RU" dirty="0" err="1"/>
              <a:t>чинники</a:t>
            </a:r>
            <a:r>
              <a:rPr lang="ru-RU" dirty="0"/>
              <a:t> – </a:t>
            </a:r>
            <a:r>
              <a:rPr lang="ru-RU" dirty="0" err="1"/>
              <a:t>об'єктивний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суб'єктивний</a:t>
            </a:r>
            <a:r>
              <a:rPr lang="ru-RU" dirty="0"/>
              <a:t>. До </a:t>
            </a:r>
            <a:r>
              <a:rPr lang="ru-RU" dirty="0" err="1"/>
              <a:t>об'єктивного</a:t>
            </a:r>
            <a:r>
              <a:rPr lang="ru-RU" dirty="0"/>
              <a:t> </a:t>
            </a:r>
            <a:r>
              <a:rPr lang="ru-RU" dirty="0" err="1"/>
              <a:t>чинника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(охота, </a:t>
            </a:r>
            <a:r>
              <a:rPr lang="ru-RU" dirty="0" err="1"/>
              <a:t>рибальство</a:t>
            </a:r>
            <a:r>
              <a:rPr lang="ru-RU" dirty="0"/>
              <a:t>, </a:t>
            </a:r>
            <a:r>
              <a:rPr lang="ru-RU" dirty="0" err="1"/>
              <a:t>збирач</a:t>
            </a:r>
            <a:r>
              <a:rPr lang="ru-RU" dirty="0"/>
              <a:t>)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вимушений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розвивати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навики</a:t>
            </a:r>
            <a:r>
              <a:rPr lang="ru-RU" dirty="0"/>
              <a:t>. </a:t>
            </a:r>
            <a:r>
              <a:rPr lang="ru-RU" dirty="0" err="1"/>
              <a:t>Вправляючись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удосконалював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(</a:t>
            </a:r>
            <a:r>
              <a:rPr lang="ru-RU" dirty="0" err="1"/>
              <a:t>спритність</a:t>
            </a:r>
            <a:r>
              <a:rPr lang="ru-RU" dirty="0"/>
              <a:t>, </a:t>
            </a:r>
            <a:r>
              <a:rPr lang="ru-RU" dirty="0" err="1"/>
              <a:t>витривалість</a:t>
            </a:r>
            <a:r>
              <a:rPr lang="ru-RU" dirty="0"/>
              <a:t>, </a:t>
            </a:r>
            <a:r>
              <a:rPr lang="ru-RU" dirty="0" err="1"/>
              <a:t>швидкість</a:t>
            </a:r>
            <a:r>
              <a:rPr lang="ru-RU" dirty="0"/>
              <a:t>, силу).</a:t>
            </a: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Олег\Desktop\Пары\1354545199_13108001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27" y="285728"/>
            <a:ext cx="8900173" cy="607222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4366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До </a:t>
            </a:r>
            <a:r>
              <a:rPr lang="ru-RU" dirty="0" err="1"/>
              <a:t>суб'єктивного</a:t>
            </a:r>
            <a:r>
              <a:rPr lang="ru-RU" dirty="0"/>
              <a:t> </a:t>
            </a:r>
            <a:r>
              <a:rPr lang="ru-RU" dirty="0" err="1"/>
              <a:t>чинника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яка </a:t>
            </a:r>
            <a:r>
              <a:rPr lang="ru-RU" dirty="0" err="1"/>
              <a:t>придумувала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для </a:t>
            </a:r>
            <a:r>
              <a:rPr lang="ru-RU" dirty="0" err="1"/>
              <a:t>підготовки</a:t>
            </a:r>
            <a:r>
              <a:rPr lang="ru-RU" dirty="0"/>
              <a:t> до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встановлював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попередньою</a:t>
            </a:r>
            <a:r>
              <a:rPr lang="ru-RU" dirty="0"/>
              <a:t> </a:t>
            </a:r>
            <a:r>
              <a:rPr lang="ru-RU" dirty="0" err="1"/>
              <a:t>підготовкою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результатами </a:t>
            </a:r>
            <a:r>
              <a:rPr lang="ru-RU" dirty="0" err="1"/>
              <a:t>полювання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організовував</a:t>
            </a:r>
            <a:r>
              <a:rPr lang="ru-RU" dirty="0"/>
              <a:t> передачу </a:t>
            </a:r>
            <a:r>
              <a:rPr lang="ru-RU" dirty="0" err="1"/>
              <a:t>досвіду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навиків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виховував</a:t>
            </a:r>
            <a:r>
              <a:rPr lang="ru-RU" dirty="0"/>
              <a:t>. </a:t>
            </a:r>
            <a:r>
              <a:rPr lang="ru-RU" dirty="0" err="1"/>
              <a:t>Помилка</a:t>
            </a:r>
            <a:r>
              <a:rPr lang="ru-RU" dirty="0"/>
              <a:t> </a:t>
            </a:r>
            <a:r>
              <a:rPr lang="ru-RU" dirty="0" err="1"/>
              <a:t>прихильників</a:t>
            </a:r>
            <a:r>
              <a:rPr lang="ru-RU" dirty="0"/>
              <a:t> перших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намагалися</a:t>
            </a:r>
            <a:r>
              <a:rPr lang="ru-RU" dirty="0"/>
              <a:t> довести, </a:t>
            </a:r>
            <a:r>
              <a:rPr lang="ru-RU" dirty="0" err="1"/>
              <a:t>що</a:t>
            </a:r>
            <a:r>
              <a:rPr lang="ru-RU" dirty="0"/>
              <a:t> зачатки </a:t>
            </a:r>
            <a:r>
              <a:rPr lang="ru-RU" dirty="0" err="1"/>
              <a:t>фізичного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на </a:t>
            </a:r>
            <a:r>
              <a:rPr lang="ru-RU" dirty="0" err="1"/>
              <a:t>тваринному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полягала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вони не </a:t>
            </a:r>
            <a:r>
              <a:rPr lang="ru-RU" dirty="0" err="1"/>
              <a:t>знаходили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інстинктивною</a:t>
            </a:r>
            <a:r>
              <a:rPr lang="ru-RU" dirty="0"/>
              <a:t> </a:t>
            </a:r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свідомою</a:t>
            </a:r>
            <a:r>
              <a:rPr lang="ru-RU" dirty="0"/>
              <a:t> </a:t>
            </a:r>
            <a:r>
              <a:rPr lang="ru-RU" dirty="0" err="1"/>
              <a:t>діяльністю</a:t>
            </a:r>
            <a:r>
              <a:rPr lang="ru-RU" dirty="0"/>
              <a:t> людей [4, с. 6]. </a:t>
            </a:r>
            <a:r>
              <a:rPr lang="ru-RU" dirty="0" err="1"/>
              <a:t>Учені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намагалися</a:t>
            </a:r>
            <a:r>
              <a:rPr lang="ru-RU" dirty="0"/>
              <a:t> довести,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фізична</a:t>
            </a:r>
            <a:r>
              <a:rPr lang="ru-RU" dirty="0"/>
              <a:t> культура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релігійних</a:t>
            </a:r>
            <a:r>
              <a:rPr lang="ru-RU" dirty="0"/>
              <a:t> </a:t>
            </a:r>
            <a:r>
              <a:rPr lang="ru-RU" dirty="0" err="1"/>
              <a:t>обрядів</a:t>
            </a:r>
            <a:r>
              <a:rPr lang="ru-RU" dirty="0"/>
              <a:t> </a:t>
            </a:r>
            <a:r>
              <a:rPr lang="ru-RU" dirty="0" err="1"/>
              <a:t>первісних</a:t>
            </a:r>
            <a:r>
              <a:rPr lang="ru-RU" dirty="0"/>
              <a:t> людей,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помилялися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почала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з'явилася</a:t>
            </a:r>
            <a:r>
              <a:rPr lang="ru-RU" dirty="0"/>
              <a:t> </a:t>
            </a:r>
            <a:r>
              <a:rPr lang="ru-RU" dirty="0" err="1"/>
              <a:t>релігія</a:t>
            </a:r>
            <a:r>
              <a:rPr lang="ru-RU" dirty="0"/>
              <a:t>. Наукою доведено,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суспільно-історичною</a:t>
            </a:r>
            <a:r>
              <a:rPr lang="ru-RU" dirty="0"/>
              <a:t> основою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Олег\Desktop\Пары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285992"/>
            <a:ext cx="3833826" cy="383382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Саме</a:t>
            </a:r>
            <a:r>
              <a:rPr lang="ru-RU" dirty="0"/>
              <a:t> про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говорили Г.В. Плеханов </a:t>
            </a:r>
            <a:r>
              <a:rPr lang="ru-RU" dirty="0" err="1"/>
              <a:t>і</a:t>
            </a:r>
            <a:r>
              <a:rPr lang="ru-RU" dirty="0"/>
              <a:t> Н.І. Пономарев в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теорії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. </a:t>
            </a:r>
            <a:r>
              <a:rPr lang="ru-RU" dirty="0" err="1"/>
              <a:t>Фізична</a:t>
            </a:r>
            <a:r>
              <a:rPr lang="ru-RU" dirty="0"/>
              <a:t> культура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потреб </a:t>
            </a:r>
            <a:r>
              <a:rPr lang="ru-RU" dirty="0" err="1"/>
              <a:t>первісних</a:t>
            </a:r>
            <a:r>
              <a:rPr lang="ru-RU" dirty="0"/>
              <a:t> людей в </a:t>
            </a:r>
            <a:r>
              <a:rPr lang="ru-RU" dirty="0" err="1"/>
              <a:t>підготовці</a:t>
            </a:r>
            <a:r>
              <a:rPr lang="ru-RU" dirty="0"/>
              <a:t> до того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роду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в </a:t>
            </a:r>
            <a:r>
              <a:rPr lang="ru-RU" dirty="0" err="1"/>
              <a:t>найранішому</a:t>
            </a:r>
            <a:r>
              <a:rPr lang="ru-RU" dirty="0"/>
              <a:t> </a:t>
            </a:r>
            <a:r>
              <a:rPr lang="ru-RU" dirty="0" err="1"/>
              <a:t>періоді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займався</a:t>
            </a:r>
            <a:r>
              <a:rPr lang="ru-RU" dirty="0"/>
              <a:t> </a:t>
            </a:r>
            <a:r>
              <a:rPr lang="ru-RU" dirty="0" err="1"/>
              <a:t>полюванням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серйозним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</a:t>
            </a:r>
            <a:r>
              <a:rPr lang="ru-RU" dirty="0" err="1"/>
              <a:t>випробуванням</a:t>
            </a:r>
            <a:r>
              <a:rPr lang="ru-RU" dirty="0"/>
              <a:t>, </a:t>
            </a:r>
            <a:r>
              <a:rPr lang="ru-RU" dirty="0" err="1"/>
              <a:t>пов'язаним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бігати</a:t>
            </a:r>
            <a:r>
              <a:rPr lang="ru-RU" dirty="0"/>
              <a:t>, </a:t>
            </a:r>
            <a:r>
              <a:rPr lang="ru-RU" dirty="0" err="1"/>
              <a:t>метати</a:t>
            </a:r>
            <a:r>
              <a:rPr lang="ru-RU" dirty="0"/>
              <a:t>, </a:t>
            </a:r>
            <a:r>
              <a:rPr lang="ru-RU" dirty="0" err="1"/>
              <a:t>плавати</a:t>
            </a:r>
            <a:r>
              <a:rPr lang="ru-RU" dirty="0"/>
              <a:t>, </a:t>
            </a:r>
            <a:r>
              <a:rPr lang="ru-RU" dirty="0" err="1"/>
              <a:t>переносити</a:t>
            </a:r>
            <a:r>
              <a:rPr lang="ru-RU" dirty="0"/>
              <a:t> </a:t>
            </a:r>
            <a:r>
              <a:rPr lang="ru-RU" dirty="0" err="1"/>
              <a:t>важкі</a:t>
            </a:r>
            <a:r>
              <a:rPr lang="ru-RU" dirty="0"/>
              <a:t> </a:t>
            </a:r>
            <a:r>
              <a:rPr lang="ru-RU" dirty="0" err="1"/>
              <a:t>туші</a:t>
            </a:r>
            <a:r>
              <a:rPr lang="ru-RU" dirty="0"/>
              <a:t> </a:t>
            </a:r>
            <a:r>
              <a:rPr lang="ru-RU" dirty="0" err="1"/>
              <a:t>убитих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[4, с. 7]. Але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вправами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застосовувалися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метою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навколишній</a:t>
            </a:r>
            <a:r>
              <a:rPr lang="ru-RU" dirty="0"/>
              <a:t> </a:t>
            </a:r>
            <a:r>
              <a:rPr lang="ru-RU" dirty="0" err="1"/>
              <a:t>світ</a:t>
            </a:r>
            <a:r>
              <a:rPr lang="ru-RU" dirty="0"/>
              <a:t>, </a:t>
            </a:r>
            <a:r>
              <a:rPr lang="ru-RU" dirty="0" err="1"/>
              <a:t>на</a:t>
            </a:r>
            <a:r>
              <a:rPr lang="ru-RU" dirty="0"/>
              <a:t> природу ради </a:t>
            </a:r>
            <a:r>
              <a:rPr lang="ru-RU" dirty="0" err="1"/>
              <a:t>добування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, </a:t>
            </a:r>
            <a:r>
              <a:rPr lang="ru-RU" dirty="0" err="1"/>
              <a:t>одягу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матеріальних</a:t>
            </a:r>
            <a:r>
              <a:rPr lang="ru-RU" dirty="0"/>
              <a:t> благ.</a:t>
            </a:r>
          </a:p>
        </p:txBody>
      </p: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Олег\Desktop\Пары\1409900689_fizkylty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323099"/>
            <a:ext cx="3041659" cy="35349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1510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вправами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стали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тоді</a:t>
            </a:r>
            <a:r>
              <a:rPr lang="ru-RU" dirty="0"/>
              <a:t>, коли </a:t>
            </a:r>
            <a:r>
              <a:rPr lang="ru-RU" dirty="0" err="1"/>
              <a:t>людина</a:t>
            </a:r>
            <a:r>
              <a:rPr lang="ru-RU" dirty="0"/>
              <a:t> почала </a:t>
            </a:r>
            <a:r>
              <a:rPr lang="ru-RU" dirty="0" err="1"/>
              <a:t>свідомо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цілях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, </a:t>
            </a:r>
            <a:r>
              <a:rPr lang="ru-RU" dirty="0" err="1"/>
              <a:t>виділивши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у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самостійний</a:t>
            </a:r>
            <a:r>
              <a:rPr lang="ru-RU" dirty="0"/>
              <a:t> вид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перед </a:t>
            </a:r>
            <a:r>
              <a:rPr lang="ru-RU" dirty="0" err="1"/>
              <a:t>полюванням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повторювати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мисливські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образно </a:t>
            </a:r>
            <a:r>
              <a:rPr lang="ru-RU" dirty="0" err="1"/>
              <a:t>виражаючись</a:t>
            </a:r>
            <a:r>
              <a:rPr lang="ru-RU" dirty="0"/>
              <a:t> «</a:t>
            </a:r>
            <a:r>
              <a:rPr lang="ru-RU" dirty="0" err="1"/>
              <a:t>грати</a:t>
            </a:r>
            <a:r>
              <a:rPr lang="ru-RU" dirty="0"/>
              <a:t> в </a:t>
            </a:r>
            <a:r>
              <a:rPr lang="ru-RU" dirty="0" err="1"/>
              <a:t>полювання</a:t>
            </a:r>
            <a:r>
              <a:rPr lang="ru-RU" dirty="0"/>
              <a:t>».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на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 дозволило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одного боку, на </a:t>
            </a:r>
            <a:r>
              <a:rPr lang="ru-RU" dirty="0" err="1"/>
              <a:t>фізичне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а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– на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працездатності</a:t>
            </a:r>
            <a:r>
              <a:rPr lang="ru-RU" dirty="0"/>
              <a:t>. Таким чином,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теорій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ряд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виводів</a:t>
            </a:r>
            <a:r>
              <a:rPr lang="ru-RU" dirty="0"/>
              <a:t>. </a:t>
            </a:r>
            <a:r>
              <a:rPr lang="ru-RU" dirty="0" err="1"/>
              <a:t>Фізвоспітаніє</a:t>
            </a:r>
            <a:r>
              <a:rPr lang="ru-RU" dirty="0"/>
              <a:t>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первісного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повинно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підготовки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до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справи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лег\Desktop\Пары\2578406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3100" y="1152525"/>
            <a:ext cx="5219700" cy="496252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429684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З'являються</a:t>
            </a:r>
            <a:r>
              <a:rPr lang="ru-RU" dirty="0"/>
              <a:t> зачатки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[2, с. 9]. Так,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австралійців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вправлялися</a:t>
            </a:r>
            <a:r>
              <a:rPr lang="ru-RU" dirty="0"/>
              <a:t> в </a:t>
            </a:r>
            <a:r>
              <a:rPr lang="ru-RU" dirty="0" err="1"/>
              <a:t>стрілянині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лука, </a:t>
            </a:r>
            <a:r>
              <a:rPr lang="ru-RU" dirty="0" err="1"/>
              <a:t>метанні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ходили 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дорослими</a:t>
            </a:r>
            <a:r>
              <a:rPr lang="ru-RU" dirty="0"/>
              <a:t> на </a:t>
            </a:r>
            <a:r>
              <a:rPr lang="ru-RU" dirty="0" err="1"/>
              <a:t>полювання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рибний</a:t>
            </a:r>
            <a:r>
              <a:rPr lang="ru-RU" dirty="0"/>
              <a:t> лов [2, с. 9]. </a:t>
            </a:r>
            <a:r>
              <a:rPr lang="ru-RU" dirty="0" err="1"/>
              <a:t>Австралійцям</a:t>
            </a:r>
            <a:r>
              <a:rPr lang="ru-RU" dirty="0"/>
              <a:t> широко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розваги</a:t>
            </a:r>
            <a:r>
              <a:rPr lang="ru-RU" dirty="0"/>
              <a:t>. У </a:t>
            </a:r>
            <a:r>
              <a:rPr lang="ru-RU" dirty="0" err="1"/>
              <a:t>вихованні</a:t>
            </a:r>
            <a:r>
              <a:rPr lang="ru-RU" dirty="0"/>
              <a:t> </a:t>
            </a:r>
            <a:r>
              <a:rPr lang="ru-RU" dirty="0" err="1"/>
              <a:t>практикувалися</a:t>
            </a:r>
            <a:r>
              <a:rPr lang="ru-RU" dirty="0"/>
              <a:t> </a:t>
            </a:r>
            <a:r>
              <a:rPr lang="ru-RU" dirty="0" err="1"/>
              <a:t>метання</a:t>
            </a:r>
            <a:r>
              <a:rPr lang="ru-RU" dirty="0"/>
              <a:t> бумеранга, </a:t>
            </a:r>
            <a:r>
              <a:rPr lang="ru-RU" dirty="0" err="1"/>
              <a:t>гра</a:t>
            </a:r>
            <a:r>
              <a:rPr lang="ru-RU" dirty="0"/>
              <a:t> в </a:t>
            </a:r>
            <a:r>
              <a:rPr lang="ru-RU" dirty="0" err="1"/>
              <a:t>м'яч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фратрії</a:t>
            </a:r>
            <a:r>
              <a:rPr lang="ru-RU" dirty="0"/>
              <a:t> (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пологів</a:t>
            </a:r>
            <a:r>
              <a:rPr lang="ru-RU" dirty="0"/>
              <a:t>)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. У </a:t>
            </a:r>
            <a:r>
              <a:rPr lang="ru-RU" dirty="0" err="1"/>
              <a:t>первісних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Америки (</a:t>
            </a:r>
            <a:r>
              <a:rPr lang="ru-RU" dirty="0" err="1"/>
              <a:t>індійців</a:t>
            </a:r>
            <a:r>
              <a:rPr lang="ru-RU" dirty="0"/>
              <a:t>, </a:t>
            </a:r>
            <a:r>
              <a:rPr lang="ru-RU" dirty="0" err="1"/>
              <a:t>ескімосів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киданням</a:t>
            </a:r>
            <a:r>
              <a:rPr lang="ru-RU" dirty="0"/>
              <a:t> </a:t>
            </a:r>
            <a:r>
              <a:rPr lang="ru-RU" dirty="0" err="1"/>
              <a:t>м'яча</a:t>
            </a:r>
            <a:r>
              <a:rPr lang="ru-RU" dirty="0"/>
              <a:t> в мету. </a:t>
            </a:r>
            <a:r>
              <a:rPr lang="ru-RU" dirty="0" err="1"/>
              <a:t>Біг</a:t>
            </a:r>
            <a:r>
              <a:rPr lang="ru-RU" dirty="0"/>
              <a:t> на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, </a:t>
            </a:r>
            <a:r>
              <a:rPr lang="ru-RU" dirty="0" err="1"/>
              <a:t>підняття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(</a:t>
            </a:r>
            <a:r>
              <a:rPr lang="ru-RU" dirty="0" err="1"/>
              <a:t>каменів</a:t>
            </a:r>
            <a:r>
              <a:rPr lang="ru-RU" dirty="0"/>
              <a:t>). </a:t>
            </a:r>
            <a:r>
              <a:rPr lang="ru-RU" dirty="0" err="1"/>
              <a:t>Первісні</a:t>
            </a:r>
            <a:r>
              <a:rPr lang="ru-RU" dirty="0"/>
              <a:t> племена Африки широко </a:t>
            </a:r>
            <a:r>
              <a:rPr lang="ru-RU" dirty="0" err="1"/>
              <a:t>застосовували</a:t>
            </a:r>
            <a:r>
              <a:rPr lang="ru-RU" dirty="0"/>
              <a:t> у </a:t>
            </a:r>
            <a:r>
              <a:rPr lang="ru-RU" dirty="0" err="1"/>
              <a:t>вихованні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підлітків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хлопців</a:t>
            </a:r>
            <a:r>
              <a:rPr lang="ru-RU" dirty="0"/>
              <a:t> </a:t>
            </a:r>
            <a:r>
              <a:rPr lang="ru-RU" dirty="0" err="1"/>
              <a:t>фехтування</a:t>
            </a:r>
            <a:r>
              <a:rPr lang="ru-RU" dirty="0"/>
              <a:t> на </a:t>
            </a:r>
            <a:r>
              <a:rPr lang="ru-RU" dirty="0" err="1"/>
              <a:t>палицях</a:t>
            </a:r>
            <a:r>
              <a:rPr lang="ru-RU" dirty="0"/>
              <a:t>, </a:t>
            </a:r>
            <a:r>
              <a:rPr lang="ru-RU" dirty="0" err="1"/>
              <a:t>боротьбу</a:t>
            </a:r>
            <a:r>
              <a:rPr lang="ru-RU" dirty="0"/>
              <a:t>, </a:t>
            </a:r>
            <a:r>
              <a:rPr lang="ru-RU" dirty="0" err="1"/>
              <a:t>ігри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бігом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стрибками</a:t>
            </a:r>
            <a:r>
              <a:rPr lang="ru-RU" dirty="0"/>
              <a:t>, </a:t>
            </a:r>
            <a:r>
              <a:rPr lang="ru-RU" dirty="0" err="1"/>
              <a:t>стрілянину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лука, </a:t>
            </a:r>
            <a:r>
              <a:rPr lang="ru-RU" dirty="0" err="1"/>
              <a:t>вправи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розгойдуванням</a:t>
            </a:r>
            <a:r>
              <a:rPr lang="ru-RU" dirty="0"/>
              <a:t> на </a:t>
            </a:r>
            <a:r>
              <a:rPr lang="ru-RU" dirty="0" err="1"/>
              <a:t>ліанах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подальшими</a:t>
            </a:r>
            <a:r>
              <a:rPr lang="ru-RU" dirty="0"/>
              <a:t> </a:t>
            </a:r>
            <a:r>
              <a:rPr lang="ru-RU" dirty="0" err="1"/>
              <a:t>стрибками</a:t>
            </a:r>
            <a:r>
              <a:rPr lang="ru-RU" dirty="0"/>
              <a:t>. Племена </a:t>
            </a:r>
            <a:r>
              <a:rPr lang="ru-RU" dirty="0" err="1"/>
              <a:t>бушменів</a:t>
            </a:r>
            <a:r>
              <a:rPr lang="ru-RU" dirty="0"/>
              <a:t> </a:t>
            </a:r>
            <a:r>
              <a:rPr lang="ru-RU" dirty="0" err="1"/>
              <a:t>відрізнялися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бігу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великою </a:t>
            </a:r>
            <a:r>
              <a:rPr lang="ru-RU" dirty="0" err="1"/>
              <a:t>витривалістю</a:t>
            </a:r>
            <a:r>
              <a:rPr lang="ru-RU" dirty="0"/>
              <a:t>. </a:t>
            </a:r>
            <a:r>
              <a:rPr lang="ru-RU" dirty="0" err="1"/>
              <a:t>Чоловічі</a:t>
            </a:r>
            <a:r>
              <a:rPr lang="ru-RU" dirty="0"/>
              <a:t> </a:t>
            </a:r>
            <a:r>
              <a:rPr lang="ru-RU" dirty="0" err="1"/>
              <a:t>ігри</a:t>
            </a:r>
            <a:r>
              <a:rPr lang="ru-RU" dirty="0"/>
              <a:t> у них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змагання</a:t>
            </a:r>
            <a:r>
              <a:rPr lang="ru-RU" dirty="0"/>
              <a:t>, а </a:t>
            </a:r>
            <a:r>
              <a:rPr lang="ru-RU" dirty="0" err="1"/>
              <a:t>танці</a:t>
            </a:r>
            <a:r>
              <a:rPr lang="ru-RU" dirty="0"/>
              <a:t> носили </a:t>
            </a:r>
            <a:r>
              <a:rPr lang="ru-RU" dirty="0" err="1"/>
              <a:t>атлетичний</a:t>
            </a:r>
            <a:r>
              <a:rPr lang="ru-RU" dirty="0"/>
              <a:t> характер.</a:t>
            </a:r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Олег\Desktop\Пары\f60641c0d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047750"/>
            <a:ext cx="5810250" cy="581025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Первіснообщинний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устрій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є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першою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соціально-економічною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формацією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почало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якій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поява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розумного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кінець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встановлення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рабовласницького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ладу [2, с. 24]. У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історії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первісного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суспільства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виділяють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три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періоди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 1)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раннеродовой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 2)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розвинений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 3)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позднеродовой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[4, с. 8].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Особливості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родового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суспільства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ведення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загального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господарства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чіткий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розподіл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праці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підлогами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епізодичне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зіткнення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між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племенами,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тобто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з'являється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військова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організація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родової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общини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виникають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вигляд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діяльності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землеробство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скотарство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ремесло.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Виникнення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фізичної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культури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історична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наука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відносить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початкового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періоду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розвитку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первісної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общини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Найранішою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формою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фізичного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виховання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були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колективні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ігри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носили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натуралістичний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наслідувальний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характер. Вони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майже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повністю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повторювали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трудовий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процес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1759</Words>
  <Application>Microsoft Office PowerPoint</Application>
  <PresentationFormat>Экран 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КУЛЬТУРА ПЕРВІСНОГО СУСПІЛЬСТВА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ммм</cp:lastModifiedBy>
  <cp:revision>5</cp:revision>
  <dcterms:created xsi:type="dcterms:W3CDTF">2015-09-20T17:58:24Z</dcterms:created>
  <dcterms:modified xsi:type="dcterms:W3CDTF">2016-09-21T11:52:36Z</dcterms:modified>
</cp:coreProperties>
</file>