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 </a:t>
            </a:r>
            <a:r>
              <a:rPr lang="ru-RU" dirty="0" err="1" smtClean="0"/>
              <a:t>ол</a:t>
            </a:r>
            <a:r>
              <a:rPr lang="uk-UA" dirty="0" err="1" smtClean="0"/>
              <a:t>імпійські</a:t>
            </a:r>
            <a:r>
              <a:rPr lang="uk-UA" dirty="0" smtClean="0"/>
              <a:t> види спорту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4953000" cy="685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Самбо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70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Самбо (</a:t>
            </a:r>
            <a:r>
              <a:rPr lang="ru-RU" dirty="0" err="1" smtClean="0"/>
              <a:t>абревіатура</a:t>
            </a:r>
            <a:r>
              <a:rPr lang="ru-RU" dirty="0" smtClean="0"/>
              <a:t>, </a:t>
            </a:r>
            <a:r>
              <a:rPr lang="ru-RU" dirty="0" err="1" smtClean="0"/>
              <a:t>утворена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словосполучення</a:t>
            </a:r>
            <a:r>
              <a:rPr lang="ru-RU" dirty="0" smtClean="0"/>
              <a:t> «самооборона без </a:t>
            </a:r>
            <a:r>
              <a:rPr lang="ru-RU" dirty="0" err="1" smtClean="0"/>
              <a:t>зброї</a:t>
            </a:r>
            <a:r>
              <a:rPr lang="ru-RU" dirty="0" smtClean="0"/>
              <a:t>»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«Самооборона без оружия») — вид спортивного </a:t>
            </a:r>
            <a:r>
              <a:rPr lang="ru-RU" dirty="0" err="1" smtClean="0"/>
              <a:t>єдиноборства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комплексна система </a:t>
            </a:r>
            <a:r>
              <a:rPr lang="ru-RU" dirty="0" err="1" smtClean="0"/>
              <a:t>самооборони</a:t>
            </a:r>
            <a:r>
              <a:rPr lang="ru-RU" dirty="0" smtClean="0"/>
              <a:t>, </a:t>
            </a:r>
            <a:r>
              <a:rPr lang="ru-RU" dirty="0" err="1" smtClean="0"/>
              <a:t>розроблена</a:t>
            </a:r>
            <a:r>
              <a:rPr lang="ru-RU" dirty="0" smtClean="0"/>
              <a:t> в СРСР на </a:t>
            </a:r>
            <a:r>
              <a:rPr lang="ru-RU" dirty="0" err="1" smtClean="0"/>
              <a:t>основі</a:t>
            </a:r>
            <a:r>
              <a:rPr lang="ru-RU" dirty="0" smtClean="0"/>
              <a:t> дзюдо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доповнена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єдиноборств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218" name="Picture 2" descr="G:\самб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7412" y="2438400"/>
            <a:ext cx="4446588" cy="381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Дартс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70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Да́ртс</a:t>
            </a:r>
            <a:r>
              <a:rPr lang="ru-RU" dirty="0" smtClean="0"/>
              <a:t> (англ. </a:t>
            </a:r>
            <a:r>
              <a:rPr lang="ru-RU" dirty="0" err="1" smtClean="0"/>
              <a:t>darts</a:t>
            </a:r>
            <a:r>
              <a:rPr lang="ru-RU" dirty="0" smtClean="0"/>
              <a:t>) — низка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гравці</a:t>
            </a:r>
            <a:r>
              <a:rPr lang="ru-RU" dirty="0" smtClean="0"/>
              <a:t> </a:t>
            </a:r>
            <a:r>
              <a:rPr lang="ru-RU" dirty="0" err="1" smtClean="0"/>
              <a:t>метають</a:t>
            </a:r>
            <a:r>
              <a:rPr lang="ru-RU" dirty="0" smtClean="0"/>
              <a:t> </a:t>
            </a:r>
            <a:r>
              <a:rPr lang="ru-RU" dirty="0" err="1" smtClean="0"/>
              <a:t>короткі</a:t>
            </a:r>
            <a:r>
              <a:rPr lang="ru-RU" dirty="0" smtClean="0"/>
              <a:t> </a:t>
            </a:r>
            <a:r>
              <a:rPr lang="ru-RU" dirty="0" err="1" smtClean="0"/>
              <a:t>стріли</a:t>
            </a:r>
            <a:r>
              <a:rPr lang="ru-RU" dirty="0" smtClean="0"/>
              <a:t> (дротики) у </a:t>
            </a:r>
            <a:r>
              <a:rPr lang="ru-RU" dirty="0" err="1" smtClean="0"/>
              <a:t>круглу</a:t>
            </a:r>
            <a:r>
              <a:rPr lang="ru-RU" dirty="0" smtClean="0"/>
              <a:t> </a:t>
            </a:r>
            <a:r>
              <a:rPr lang="ru-RU" dirty="0" err="1" smtClean="0"/>
              <a:t>мішень</a:t>
            </a:r>
            <a:r>
              <a:rPr lang="ru-RU" dirty="0" smtClean="0"/>
              <a:t>, </a:t>
            </a:r>
            <a:r>
              <a:rPr lang="ru-RU" dirty="0" err="1" smtClean="0"/>
              <a:t>повішену</a:t>
            </a:r>
            <a:r>
              <a:rPr lang="ru-RU" dirty="0" smtClean="0"/>
              <a:t> на </a:t>
            </a:r>
            <a:r>
              <a:rPr lang="ru-RU" dirty="0" err="1" smtClean="0"/>
              <a:t>стіну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в </a:t>
            </a:r>
            <a:r>
              <a:rPr lang="ru-RU" dirty="0" err="1" smtClean="0"/>
              <a:t>минулому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мішеней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правил, у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дартс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посилається</a:t>
            </a:r>
            <a:r>
              <a:rPr lang="ru-RU" dirty="0" smtClean="0"/>
              <a:t> на </a:t>
            </a:r>
            <a:r>
              <a:rPr lang="ru-RU" dirty="0" err="1" smtClean="0"/>
              <a:t>стандартизовану</a:t>
            </a:r>
            <a:r>
              <a:rPr lang="ru-RU" dirty="0" smtClean="0"/>
              <a:t> </a:t>
            </a:r>
            <a:r>
              <a:rPr lang="ru-RU" dirty="0" err="1" smtClean="0"/>
              <a:t>гру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визначеною</a:t>
            </a:r>
            <a:r>
              <a:rPr lang="ru-RU" dirty="0" smtClean="0"/>
              <a:t> </a:t>
            </a:r>
            <a:r>
              <a:rPr lang="ru-RU" dirty="0" err="1" smtClean="0"/>
              <a:t>конструкцією</a:t>
            </a:r>
            <a:r>
              <a:rPr lang="ru-RU" dirty="0" smtClean="0"/>
              <a:t> </a:t>
            </a:r>
            <a:r>
              <a:rPr lang="ru-RU" dirty="0" err="1" smtClean="0"/>
              <a:t>мішені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правилами.</a:t>
            </a:r>
          </a:p>
          <a:p>
            <a:endParaRPr lang="ru-RU" dirty="0"/>
          </a:p>
        </p:txBody>
      </p:sp>
      <p:pic>
        <p:nvPicPr>
          <p:cNvPr id="10242" name="Picture 2" descr="G:\дарт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3514725" cy="22987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3" name="Picture 3" descr="G:\дарт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0"/>
            <a:ext cx="3359150" cy="27987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Водні лижі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70916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Водні</a:t>
            </a:r>
            <a:r>
              <a:rPr lang="ru-RU" dirty="0" smtClean="0"/>
              <a:t> </a:t>
            </a:r>
            <a:r>
              <a:rPr lang="ru-RU" dirty="0" err="1" smtClean="0"/>
              <a:t>лижі</a:t>
            </a:r>
            <a:r>
              <a:rPr lang="ru-RU" dirty="0" smtClean="0"/>
              <a:t>, </a:t>
            </a:r>
            <a:r>
              <a:rPr lang="ru-RU" dirty="0" err="1" smtClean="0"/>
              <a:t>воднолижний</a:t>
            </a:r>
            <a:r>
              <a:rPr lang="ru-RU" dirty="0" smtClean="0"/>
              <a:t> спорт - </a:t>
            </a:r>
            <a:r>
              <a:rPr lang="ru-RU" dirty="0" err="1" smtClean="0"/>
              <a:t>популярний</a:t>
            </a:r>
            <a:r>
              <a:rPr lang="ru-RU" dirty="0" smtClean="0"/>
              <a:t> вид спорту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розвага</a:t>
            </a:r>
            <a:r>
              <a:rPr lang="ru-RU" dirty="0" smtClean="0"/>
              <a:t> - </a:t>
            </a:r>
            <a:r>
              <a:rPr lang="ru-RU" dirty="0" err="1" smtClean="0"/>
              <a:t>пересування</a:t>
            </a:r>
            <a:r>
              <a:rPr lang="ru-RU" dirty="0" smtClean="0"/>
              <a:t> по </a:t>
            </a:r>
            <a:r>
              <a:rPr lang="ru-RU" dirty="0" err="1" smtClean="0"/>
              <a:t>поверхні</a:t>
            </a:r>
            <a:r>
              <a:rPr lang="ru-RU" dirty="0" smtClean="0"/>
              <a:t> води на </a:t>
            </a:r>
            <a:r>
              <a:rPr lang="ru-RU" dirty="0" err="1" smtClean="0"/>
              <a:t>спеціальної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лижі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тросі</a:t>
            </a:r>
            <a:r>
              <a:rPr lang="ru-RU" dirty="0" smtClean="0"/>
              <a:t> (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«фал»), </a:t>
            </a:r>
            <a:r>
              <a:rPr lang="ru-RU" dirty="0" err="1" smtClean="0"/>
              <a:t>з'єднаному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катером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плавальним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поступальний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1266" name="Picture 2" descr="G:\водные лыж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514600"/>
            <a:ext cx="3886200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Гирьовий 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70916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Гирьовий</a:t>
            </a:r>
            <a:r>
              <a:rPr lang="ru-RU" dirty="0" smtClean="0"/>
              <a:t> спорт – </a:t>
            </a:r>
            <a:r>
              <a:rPr lang="ru-RU" dirty="0" err="1" smtClean="0"/>
              <a:t>силовий</a:t>
            </a:r>
            <a:r>
              <a:rPr lang="ru-RU" dirty="0" smtClean="0"/>
              <a:t> вид спорту,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підніманнях</a:t>
            </a:r>
            <a:r>
              <a:rPr lang="ru-RU" dirty="0" smtClean="0"/>
              <a:t> </a:t>
            </a:r>
            <a:r>
              <a:rPr lang="ru-RU" dirty="0" err="1" smtClean="0"/>
              <a:t>гир</a:t>
            </a:r>
            <a:r>
              <a:rPr lang="ru-RU" dirty="0" smtClean="0"/>
              <a:t> (</a:t>
            </a:r>
            <a:r>
              <a:rPr lang="ru-RU" dirty="0" err="1" smtClean="0"/>
              <a:t>гирі</a:t>
            </a:r>
            <a:r>
              <a:rPr lang="ru-RU" dirty="0" smtClean="0"/>
              <a:t>)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за </a:t>
            </a:r>
            <a:r>
              <a:rPr lang="ru-RU" dirty="0" err="1" smtClean="0"/>
              <a:t>визначений</a:t>
            </a:r>
            <a:r>
              <a:rPr lang="ru-RU" dirty="0" smtClean="0"/>
              <a:t> </a:t>
            </a:r>
            <a:r>
              <a:rPr lang="ru-RU" dirty="0" err="1" smtClean="0"/>
              <a:t>проміжок</a:t>
            </a:r>
            <a:r>
              <a:rPr lang="ru-RU" dirty="0" smtClean="0"/>
              <a:t> часу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правилами </a:t>
            </a:r>
            <a:r>
              <a:rPr lang="ru-RU" dirty="0" err="1" smtClean="0"/>
              <a:t>змагань</a:t>
            </a:r>
            <a:r>
              <a:rPr lang="ru-RU" dirty="0" smtClean="0"/>
              <a:t> у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змагальних</a:t>
            </a:r>
            <a:r>
              <a:rPr lang="ru-RU" dirty="0" smtClean="0"/>
              <a:t> </a:t>
            </a:r>
            <a:r>
              <a:rPr lang="ru-RU" dirty="0" err="1" smtClean="0"/>
              <a:t>вправах</a:t>
            </a:r>
            <a:r>
              <a:rPr lang="ru-RU" dirty="0" smtClean="0"/>
              <a:t> (</a:t>
            </a:r>
            <a:r>
              <a:rPr lang="ru-RU" dirty="0" err="1" smtClean="0"/>
              <a:t>поштовх</a:t>
            </a:r>
            <a:r>
              <a:rPr lang="ru-RU" dirty="0" smtClean="0"/>
              <a:t>, </a:t>
            </a:r>
            <a:r>
              <a:rPr lang="ru-RU" dirty="0" err="1" smtClean="0"/>
              <a:t>ривок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12290" name="Picture 2" descr="G:\гири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4876800" cy="39592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0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Го - </a:t>
            </a:r>
            <a:r>
              <a:rPr lang="ru-RU" dirty="0" err="1" smtClean="0"/>
              <a:t>традиційна</a:t>
            </a:r>
            <a:r>
              <a:rPr lang="ru-RU" dirty="0" smtClean="0"/>
              <a:t> </a:t>
            </a:r>
            <a:r>
              <a:rPr lang="ru-RU" dirty="0" err="1" smtClean="0"/>
              <a:t>стратегічна</a:t>
            </a:r>
            <a:r>
              <a:rPr lang="ru-RU" dirty="0" smtClean="0"/>
              <a:t> </a:t>
            </a:r>
            <a:r>
              <a:rPr lang="ru-RU" dirty="0" err="1" smtClean="0"/>
              <a:t>настільна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в </a:t>
            </a:r>
            <a:r>
              <a:rPr lang="ru-RU" dirty="0" err="1" smtClean="0"/>
              <a:t>стародавньому</a:t>
            </a:r>
            <a:r>
              <a:rPr lang="ru-RU" dirty="0" smtClean="0"/>
              <a:t>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2000 </a:t>
            </a:r>
            <a:r>
              <a:rPr lang="ru-RU" dirty="0" err="1" smtClean="0"/>
              <a:t>і</a:t>
            </a:r>
            <a:r>
              <a:rPr lang="ru-RU" dirty="0" smtClean="0"/>
              <a:t> 200 роками до н. е.. До XIX </a:t>
            </a:r>
            <a:r>
              <a:rPr lang="ru-RU" dirty="0" err="1" smtClean="0"/>
              <a:t>століття</a:t>
            </a:r>
            <a:r>
              <a:rPr lang="ru-RU" dirty="0" smtClean="0"/>
              <a:t> </a:t>
            </a:r>
            <a:r>
              <a:rPr lang="ru-RU" dirty="0" err="1" smtClean="0"/>
              <a:t>культивувалася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в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XX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поширилася</a:t>
            </a:r>
            <a:r>
              <a:rPr lang="ru-RU" dirty="0" smtClean="0"/>
              <a:t> по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За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гравців</a:t>
            </a:r>
            <a:r>
              <a:rPr lang="ru-RU" dirty="0" smtClean="0"/>
              <a:t> -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найпоширеніших</a:t>
            </a:r>
            <a:r>
              <a:rPr lang="ru-RU" dirty="0" smtClean="0"/>
              <a:t> </a:t>
            </a:r>
            <a:r>
              <a:rPr lang="ru-RU" dirty="0" err="1" smtClean="0"/>
              <a:t>настільних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Входить до числа </a:t>
            </a:r>
            <a:r>
              <a:rPr lang="ru-RU" dirty="0" err="1" smtClean="0"/>
              <a:t>п'яти</a:t>
            </a:r>
            <a:r>
              <a:rPr lang="ru-RU" dirty="0" smtClean="0"/>
              <a:t> </a:t>
            </a:r>
            <a:r>
              <a:rPr lang="ru-RU" dirty="0" err="1" smtClean="0"/>
              <a:t>базових</a:t>
            </a:r>
            <a:r>
              <a:rPr lang="ru-RU" dirty="0" smtClean="0"/>
              <a:t> </a:t>
            </a:r>
            <a:r>
              <a:rPr lang="ru-RU" dirty="0" err="1" smtClean="0"/>
              <a:t>дисциплін</a:t>
            </a:r>
            <a:r>
              <a:rPr lang="ru-RU" dirty="0" smtClean="0"/>
              <a:t> </a:t>
            </a:r>
            <a:r>
              <a:rPr lang="ru-RU" dirty="0" err="1" smtClean="0"/>
              <a:t>Всесвітніх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інтелектуальних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3314" name="Picture 2" descr="G:\г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52600"/>
            <a:ext cx="4267200" cy="34591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Городки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091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Городки - </a:t>
            </a:r>
            <a:r>
              <a:rPr lang="ru-RU" dirty="0" err="1" smtClean="0"/>
              <a:t>російська</a:t>
            </a:r>
            <a:r>
              <a:rPr lang="ru-RU" dirty="0" smtClean="0"/>
              <a:t> народна спортивна </a:t>
            </a:r>
            <a:r>
              <a:rPr lang="ru-RU" dirty="0" err="1" smtClean="0"/>
              <a:t>гра</a:t>
            </a:r>
            <a:r>
              <a:rPr lang="ru-RU" dirty="0" smtClean="0"/>
              <a:t>.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грі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відстаней</a:t>
            </a:r>
            <a:r>
              <a:rPr lang="ru-RU" dirty="0" smtClean="0"/>
              <a:t> «</a:t>
            </a:r>
            <a:r>
              <a:rPr lang="ru-RU" dirty="0" err="1" smtClean="0"/>
              <a:t>вибивати</a:t>
            </a:r>
            <a:r>
              <a:rPr lang="ru-RU" dirty="0" smtClean="0"/>
              <a:t>» </a:t>
            </a:r>
            <a:r>
              <a:rPr lang="ru-RU" dirty="0" err="1" smtClean="0"/>
              <a:t>прицільним</a:t>
            </a:r>
            <a:r>
              <a:rPr lang="ru-RU" dirty="0" smtClean="0"/>
              <a:t> </a:t>
            </a:r>
            <a:r>
              <a:rPr lang="ru-RU" dirty="0" err="1" smtClean="0"/>
              <a:t>метанням</a:t>
            </a:r>
            <a:r>
              <a:rPr lang="ru-RU" dirty="0" smtClean="0"/>
              <a:t> </a:t>
            </a:r>
            <a:r>
              <a:rPr lang="ru-RU" dirty="0" err="1" smtClean="0"/>
              <a:t>палиці</a:t>
            </a:r>
            <a:r>
              <a:rPr lang="ru-RU" dirty="0" smtClean="0"/>
              <a:t> «</a:t>
            </a:r>
            <a:r>
              <a:rPr lang="ru-RU" dirty="0" err="1" smtClean="0"/>
              <a:t>міста</a:t>
            </a:r>
            <a:r>
              <a:rPr lang="ru-RU" dirty="0" smtClean="0"/>
              <a:t>» - </a:t>
            </a:r>
            <a:r>
              <a:rPr lang="ru-RU" dirty="0" err="1" smtClean="0"/>
              <a:t>фігури</a:t>
            </a:r>
            <a:r>
              <a:rPr lang="ru-RU" dirty="0" smtClean="0"/>
              <a:t>, </a:t>
            </a:r>
            <a:r>
              <a:rPr lang="ru-RU" dirty="0" err="1" smtClean="0"/>
              <a:t>складені</a:t>
            </a:r>
            <a:r>
              <a:rPr lang="ru-RU" dirty="0" smtClean="0"/>
              <a:t> </a:t>
            </a:r>
            <a:r>
              <a:rPr lang="ru-RU" dirty="0" err="1" smtClean="0"/>
              <a:t>різним</a:t>
            </a:r>
            <a:r>
              <a:rPr lang="ru-RU" dirty="0" smtClean="0"/>
              <a:t> чином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п'яти</a:t>
            </a:r>
            <a:r>
              <a:rPr lang="ru-RU" dirty="0" smtClean="0"/>
              <a:t> </a:t>
            </a:r>
            <a:r>
              <a:rPr lang="ru-RU" dirty="0" err="1" smtClean="0"/>
              <a:t>дерев'яних</a:t>
            </a:r>
            <a:r>
              <a:rPr lang="ru-RU" dirty="0" smtClean="0"/>
              <a:t> </a:t>
            </a:r>
            <a:r>
              <a:rPr lang="ru-RU" dirty="0" err="1" smtClean="0"/>
              <a:t>циліндрів</a:t>
            </a:r>
            <a:r>
              <a:rPr lang="ru-RU" dirty="0" smtClean="0"/>
              <a:t> (чурок), </a:t>
            </a:r>
            <a:r>
              <a:rPr lang="ru-RU" dirty="0" err="1" smtClean="0"/>
              <a:t>званих</a:t>
            </a:r>
            <a:r>
              <a:rPr lang="ru-RU" dirty="0" smtClean="0"/>
              <a:t> «</a:t>
            </a:r>
            <a:r>
              <a:rPr lang="ru-RU" dirty="0" err="1" smtClean="0"/>
              <a:t>містечками</a:t>
            </a:r>
            <a:r>
              <a:rPr lang="ru-RU" dirty="0" smtClean="0"/>
              <a:t>» </a:t>
            </a:r>
            <a:r>
              <a:rPr lang="ru-RU" dirty="0" err="1" smtClean="0"/>
              <a:t>або</a:t>
            </a:r>
            <a:r>
              <a:rPr lang="ru-RU" dirty="0" smtClean="0"/>
              <a:t> «</a:t>
            </a:r>
            <a:r>
              <a:rPr lang="ru-RU" dirty="0" err="1" smtClean="0"/>
              <a:t>рюхамі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14338" name="Picture 2" descr="G:\городк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76475"/>
            <a:ext cx="3733800" cy="313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Гольф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709160"/>
          </a:xfrm>
        </p:spPr>
        <p:txBody>
          <a:bodyPr/>
          <a:lstStyle/>
          <a:p>
            <a:r>
              <a:rPr lang="ru-RU" dirty="0" smtClean="0"/>
              <a:t>Гольф (англ. гольф) - спортивна </a:t>
            </a:r>
            <a:r>
              <a:rPr lang="ru-RU" dirty="0" err="1" smtClean="0"/>
              <a:t>гра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змагаються</a:t>
            </a:r>
            <a:r>
              <a:rPr lang="ru-RU" dirty="0" smtClean="0"/>
              <a:t>, </a:t>
            </a:r>
            <a:r>
              <a:rPr lang="ru-RU" dirty="0" err="1" smtClean="0"/>
              <a:t>заганяючи</a:t>
            </a:r>
            <a:r>
              <a:rPr lang="ru-RU" dirty="0" smtClean="0"/>
              <a:t> маленький </a:t>
            </a:r>
            <a:r>
              <a:rPr lang="ru-RU" dirty="0" err="1" smtClean="0"/>
              <a:t>м'ячик</a:t>
            </a:r>
            <a:r>
              <a:rPr lang="ru-RU" dirty="0" smtClean="0"/>
              <a:t> в </a:t>
            </a:r>
            <a:r>
              <a:rPr lang="ru-RU" dirty="0" err="1" smtClean="0"/>
              <a:t>спеціальні</a:t>
            </a:r>
            <a:r>
              <a:rPr lang="ru-RU" dirty="0" smtClean="0"/>
              <a:t> лунки ударами </a:t>
            </a:r>
            <a:r>
              <a:rPr lang="ru-RU" dirty="0" err="1" smtClean="0"/>
              <a:t>ключок</a:t>
            </a:r>
            <a:r>
              <a:rPr lang="ru-RU" dirty="0" smtClean="0"/>
              <a:t>, </a:t>
            </a:r>
            <a:r>
              <a:rPr lang="ru-RU" dirty="0" err="1" smtClean="0"/>
              <a:t>намагаючись</a:t>
            </a:r>
            <a:r>
              <a:rPr lang="ru-RU" dirty="0" smtClean="0"/>
              <a:t> пройти </a:t>
            </a:r>
            <a:r>
              <a:rPr lang="ru-RU" dirty="0" err="1" smtClean="0"/>
              <a:t>відведену</a:t>
            </a:r>
            <a:r>
              <a:rPr lang="ru-RU" dirty="0" smtClean="0"/>
              <a:t> </a:t>
            </a:r>
            <a:r>
              <a:rPr lang="ru-RU" dirty="0" err="1" smtClean="0"/>
              <a:t>дистанцію</a:t>
            </a:r>
            <a:r>
              <a:rPr lang="ru-RU" dirty="0" smtClean="0"/>
              <a:t> за </a:t>
            </a:r>
            <a:r>
              <a:rPr lang="ru-RU" dirty="0" err="1" smtClean="0"/>
              <a:t>мінімальне</a:t>
            </a:r>
            <a:r>
              <a:rPr lang="ru-RU" dirty="0" smtClean="0"/>
              <a:t> число </a:t>
            </a:r>
            <a:r>
              <a:rPr lang="ru-RU" dirty="0" err="1" smtClean="0"/>
              <a:t>ударів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5362" name="Picture 2" descr="G:\гольф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2133600"/>
            <a:ext cx="4065587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Джиу-джитсу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709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Джиу-джитсу - «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м'якості</a:t>
            </a:r>
            <a:r>
              <a:rPr lang="ru-RU" dirty="0" smtClean="0"/>
              <a:t>» -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для </a:t>
            </a:r>
            <a:r>
              <a:rPr lang="ru-RU" dirty="0" err="1" smtClean="0"/>
              <a:t>японських</a:t>
            </a:r>
            <a:r>
              <a:rPr lang="ru-RU" dirty="0" smtClean="0"/>
              <a:t>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err="1" smtClean="0"/>
              <a:t>мистецтв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в себе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зброєю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без </a:t>
            </a:r>
            <a:r>
              <a:rPr lang="ru-RU" dirty="0" err="1" smtClean="0"/>
              <a:t>нього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, джиу-джитсу - </a:t>
            </a:r>
            <a:r>
              <a:rPr lang="ru-RU" dirty="0" err="1" smtClean="0"/>
              <a:t>мистецтво</a:t>
            </a:r>
            <a:r>
              <a:rPr lang="ru-RU" dirty="0" smtClean="0"/>
              <a:t> рукопашного бою, </a:t>
            </a:r>
            <a:r>
              <a:rPr lang="ru-RU" dirty="0" err="1" smtClean="0"/>
              <a:t>основним</a:t>
            </a:r>
            <a:r>
              <a:rPr lang="ru-RU" dirty="0" smtClean="0"/>
              <a:t> принципом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«</a:t>
            </a:r>
            <a:r>
              <a:rPr lang="ru-RU" dirty="0" err="1" smtClean="0"/>
              <a:t>м'яка</a:t>
            </a:r>
            <a:r>
              <a:rPr lang="ru-RU" dirty="0" smtClean="0"/>
              <a:t>», «податлива» 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6386" name="Picture 2" descr="G:\джиу-джитсу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667000"/>
            <a:ext cx="3932238" cy="358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Карате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7091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Карате - </a:t>
            </a:r>
            <a:r>
              <a:rPr lang="ru-RU" dirty="0" err="1" smtClean="0"/>
              <a:t>бойове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, система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нападу без </a:t>
            </a:r>
            <a:r>
              <a:rPr lang="ru-RU" dirty="0" err="1" smtClean="0"/>
              <a:t>зброї</a:t>
            </a:r>
            <a:r>
              <a:rPr lang="ru-RU" dirty="0" smtClean="0"/>
              <a:t> 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</a:t>
            </a:r>
            <a:r>
              <a:rPr lang="ru-RU" dirty="0" err="1" smtClean="0"/>
              <a:t>удари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блоки руками </a:t>
            </a:r>
            <a:r>
              <a:rPr lang="ru-RU" dirty="0" err="1" smtClean="0"/>
              <a:t>і</a:t>
            </a:r>
            <a:r>
              <a:rPr lang="ru-RU" dirty="0" smtClean="0"/>
              <a:t> ногами.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єдиноборств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 , ( </a:t>
            </a:r>
            <a:r>
              <a:rPr lang="ru-RU" dirty="0" err="1" smtClean="0"/>
              <a:t>джиу</a:t>
            </a:r>
            <a:r>
              <a:rPr lang="ru-RU" dirty="0" smtClean="0"/>
              <a:t> -</a:t>
            </a:r>
            <a:r>
              <a:rPr lang="ru-RU" dirty="0" err="1" smtClean="0"/>
              <a:t>джитсу</a:t>
            </a:r>
            <a:r>
              <a:rPr lang="ru-RU" dirty="0" smtClean="0"/>
              <a:t> , дзюдо) 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припускають</a:t>
            </a:r>
            <a:r>
              <a:rPr lang="ru-RU" dirty="0" smtClean="0"/>
              <a:t> </a:t>
            </a:r>
            <a:r>
              <a:rPr lang="ru-RU" dirty="0" err="1" smtClean="0"/>
              <a:t>боротьбу</a:t>
            </a:r>
            <a:r>
              <a:rPr lang="ru-RU" dirty="0" smtClean="0"/>
              <a:t> ,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роду </a:t>
            </a:r>
            <a:r>
              <a:rPr lang="ru-RU" dirty="0" err="1" smtClean="0"/>
              <a:t>кидків</a:t>
            </a:r>
            <a:r>
              <a:rPr lang="ru-RU" dirty="0" smtClean="0"/>
              <a:t>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утримують</a:t>
            </a:r>
            <a:r>
              <a:rPr lang="ru-RU" dirty="0" smtClean="0"/>
              <a:t> </a:t>
            </a:r>
            <a:r>
              <a:rPr lang="ru-RU" dirty="0" err="1" smtClean="0"/>
              <a:t>захоплень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задушливих</a:t>
            </a:r>
            <a:r>
              <a:rPr lang="ru-RU" dirty="0" smtClean="0"/>
              <a:t> </a:t>
            </a:r>
            <a:r>
              <a:rPr lang="ru-RU" dirty="0" err="1" smtClean="0"/>
              <a:t>прийомів</a:t>
            </a:r>
            <a:r>
              <a:rPr lang="ru-RU" dirty="0" smtClean="0"/>
              <a:t> , в карате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безпосереднього</a:t>
            </a:r>
            <a:r>
              <a:rPr lang="ru-RU" dirty="0" smtClean="0"/>
              <a:t> контакту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 err="1" smtClean="0"/>
              <a:t>сутички</a:t>
            </a:r>
            <a:r>
              <a:rPr lang="ru-RU" dirty="0" smtClean="0"/>
              <a:t> </a:t>
            </a:r>
            <a:r>
              <a:rPr lang="ru-RU" dirty="0" err="1" smtClean="0"/>
              <a:t>мінімальна</a:t>
            </a:r>
            <a:r>
              <a:rPr lang="ru-RU" dirty="0" smtClean="0"/>
              <a:t>, а для </a:t>
            </a:r>
            <a:r>
              <a:rPr lang="ru-RU" dirty="0" err="1" smtClean="0"/>
              <a:t>нищення</a:t>
            </a:r>
            <a:r>
              <a:rPr lang="ru-RU" dirty="0" smtClean="0"/>
              <a:t> противника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точно </a:t>
            </a:r>
            <a:r>
              <a:rPr lang="ru-RU" dirty="0" err="1" smtClean="0"/>
              <a:t>націлені</a:t>
            </a:r>
            <a:r>
              <a:rPr lang="ru-RU" dirty="0" smtClean="0"/>
              <a:t> </a:t>
            </a:r>
            <a:r>
              <a:rPr lang="ru-RU" dirty="0" err="1" smtClean="0"/>
              <a:t>потужні</a:t>
            </a:r>
            <a:r>
              <a:rPr lang="ru-RU" dirty="0" smtClean="0"/>
              <a:t> </a:t>
            </a:r>
            <a:r>
              <a:rPr lang="ru-RU" dirty="0" err="1" smtClean="0"/>
              <a:t>удари</a:t>
            </a:r>
            <a:r>
              <a:rPr lang="ru-RU" dirty="0" smtClean="0"/>
              <a:t> руками </a:t>
            </a:r>
            <a:r>
              <a:rPr lang="ru-RU" dirty="0" err="1" smtClean="0"/>
              <a:t>або</a:t>
            </a:r>
            <a:r>
              <a:rPr lang="ru-RU" dirty="0" smtClean="0"/>
              <a:t> ногами 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наносяться</a:t>
            </a:r>
            <a:r>
              <a:rPr lang="ru-RU" dirty="0" smtClean="0"/>
              <a:t> в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точки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7410" name="Picture 2" descr="G:\карат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762000"/>
            <a:ext cx="2736850" cy="269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G:\карате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733800"/>
            <a:ext cx="368935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Кікбоксинг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5800" y="1600200"/>
            <a:ext cx="4343400" cy="470916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Кікбоксинг - спортивне єдиноборство, що зародився в 1960-х роках. Підрозділяється на американський кікбоксинг (</a:t>
            </a:r>
            <a:r>
              <a:rPr lang="uk-UA" dirty="0" err="1" smtClean="0"/>
              <a:t>фул-контакт</a:t>
            </a:r>
            <a:r>
              <a:rPr lang="uk-UA" dirty="0" smtClean="0"/>
              <a:t>, </a:t>
            </a:r>
            <a:r>
              <a:rPr lang="uk-UA" dirty="0" err="1" smtClean="0"/>
              <a:t>фул-контакт</a:t>
            </a:r>
            <a:r>
              <a:rPr lang="uk-UA" dirty="0" smtClean="0"/>
              <a:t> з </a:t>
            </a:r>
            <a:r>
              <a:rPr lang="uk-UA" dirty="0" err="1" smtClean="0"/>
              <a:t>лоу-кіком</a:t>
            </a:r>
            <a:r>
              <a:rPr lang="uk-UA" dirty="0" smtClean="0"/>
              <a:t>, семі-контакт, </a:t>
            </a:r>
            <a:r>
              <a:rPr lang="uk-UA" dirty="0" err="1" smtClean="0"/>
              <a:t>лайт-контакт</a:t>
            </a:r>
            <a:r>
              <a:rPr lang="uk-UA" dirty="0" smtClean="0"/>
              <a:t>, </a:t>
            </a:r>
            <a:r>
              <a:rPr lang="uk-UA" dirty="0" err="1" smtClean="0"/>
              <a:t>кік-лайт</a:t>
            </a:r>
            <a:r>
              <a:rPr lang="uk-UA" dirty="0" smtClean="0"/>
              <a:t>), японський кікбоксинг (формат К-1), сольні композиції (музичні форми). У широкому сенсі слова під кікбоксингом іноді розуміють різні ударні єдиноборства, правилами яких дозволені удари руками і ногами з використанням в екіпіровці боксерських рукавичок (тайський бокс, </a:t>
            </a:r>
            <a:r>
              <a:rPr lang="uk-UA" dirty="0" err="1" smtClean="0"/>
              <a:t>шутбоксинг</a:t>
            </a:r>
            <a:r>
              <a:rPr lang="uk-UA" dirty="0" smtClean="0"/>
              <a:t>, </a:t>
            </a:r>
            <a:r>
              <a:rPr lang="uk-UA" dirty="0" err="1" smtClean="0"/>
              <a:t>саньда</a:t>
            </a:r>
            <a:r>
              <a:rPr lang="uk-UA" dirty="0" smtClean="0"/>
              <a:t>, </a:t>
            </a:r>
            <a:r>
              <a:rPr lang="uk-UA" dirty="0" err="1" smtClean="0"/>
              <a:t>сават</a:t>
            </a:r>
            <a:r>
              <a:rPr lang="uk-UA" dirty="0" smtClean="0"/>
              <a:t> та ін.)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G:\кикбок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572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Акробатичний </a:t>
            </a:r>
            <a:r>
              <a:rPr lang="en-US" dirty="0" smtClean="0"/>
              <a:t>Rock-n-Roll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029200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Акробатичний рок-н-рол відноситься до спортивної, призначеної для змагань формі танцю, що бере початок від Лінді </a:t>
            </a:r>
            <a:r>
              <a:rPr lang="uk-UA" dirty="0" err="1" smtClean="0"/>
              <a:t>Хопа</a:t>
            </a:r>
            <a:r>
              <a:rPr lang="uk-UA" dirty="0" smtClean="0"/>
              <a:t>. Але, на відміну від Лінді </a:t>
            </a:r>
            <a:r>
              <a:rPr lang="uk-UA" dirty="0" err="1" smtClean="0"/>
              <a:t>Хопа</a:t>
            </a:r>
            <a:r>
              <a:rPr lang="uk-UA" dirty="0" smtClean="0"/>
              <a:t>, </a:t>
            </a:r>
            <a:r>
              <a:rPr lang="uk-UA" dirty="0" err="1" smtClean="0"/>
              <a:t>Рок-н-Ролл</a:t>
            </a:r>
            <a:r>
              <a:rPr lang="uk-UA" dirty="0" smtClean="0"/>
              <a:t> - це постановочний танець, що поєднує танцювальні рухи під ритмічну музику з хореографічними і акробатичними елементами. Його танцюють у парі (партнер і партнерка) або в групі, що складається цілком з жінок (чоловіків) або з пар.</a:t>
            </a:r>
          </a:p>
          <a:p>
            <a:endParaRPr lang="ru-RU" dirty="0"/>
          </a:p>
        </p:txBody>
      </p:sp>
      <p:pic>
        <p:nvPicPr>
          <p:cNvPr id="1026" name="Picture 2" descr="G:\акробан рокнр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340995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Пауерліфтинг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4800600" cy="4709160"/>
          </a:xfrm>
        </p:spPr>
        <p:txBody>
          <a:bodyPr>
            <a:normAutofit lnSpcReduction="10000"/>
          </a:bodyPr>
          <a:lstStyle/>
          <a:p>
            <a:r>
              <a:rPr lang="uk-UA" dirty="0" err="1" smtClean="0"/>
              <a:t>Пауерліфтинг</a:t>
            </a:r>
            <a:r>
              <a:rPr lang="uk-UA" dirty="0" smtClean="0"/>
              <a:t> (англ. </a:t>
            </a:r>
            <a:r>
              <a:rPr lang="uk-UA" dirty="0" err="1" smtClean="0"/>
              <a:t>пауерліфтинг</a:t>
            </a:r>
            <a:r>
              <a:rPr lang="uk-UA" dirty="0" smtClean="0"/>
              <a:t>; потужність - «сила» + підйомник - «піднімати») або силове триборство - силовий вид спорту, суть якого полягає в подоланні опору максимально важкого для спортсмена ваги.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9459" name="Picture 3" descr="G:\пауерлифтинг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76400"/>
            <a:ext cx="3810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Пейнтбол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709160"/>
          </a:xfrm>
        </p:spPr>
        <p:txBody>
          <a:bodyPr>
            <a:normAutofit fontScale="92500"/>
          </a:bodyPr>
          <a:lstStyle/>
          <a:p>
            <a:r>
              <a:rPr lang="uk-UA" dirty="0" err="1" smtClean="0"/>
              <a:t>Пейнтбол</a:t>
            </a:r>
            <a:r>
              <a:rPr lang="uk-UA" dirty="0" smtClean="0"/>
              <a:t> (англ. </a:t>
            </a:r>
            <a:r>
              <a:rPr lang="uk-UA" dirty="0" err="1" smtClean="0"/>
              <a:t>Paintball</a:t>
            </a:r>
            <a:r>
              <a:rPr lang="uk-UA" dirty="0" smtClean="0"/>
              <a:t> - куля з фарбою) - командна гра із застосуванням маркерів, що стріляють кульками з фарбою, що розбиваються при ударі об перешкоду та офарблюють його.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G:\пейтб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4627563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Рукопашний бій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709160"/>
          </a:xfrm>
        </p:spPr>
        <p:txBody>
          <a:bodyPr/>
          <a:lstStyle/>
          <a:p>
            <a:r>
              <a:rPr lang="uk-UA" dirty="0" err="1" smtClean="0"/>
              <a:t>Рукопа́шний</a:t>
            </a:r>
            <a:r>
              <a:rPr lang="uk-UA" dirty="0" smtClean="0"/>
              <a:t> бій  - </a:t>
            </a:r>
            <a:r>
              <a:rPr lang="uk-UA" dirty="0" err="1" smtClean="0"/>
              <a:t>бій</a:t>
            </a:r>
            <a:r>
              <a:rPr lang="uk-UA" dirty="0" smtClean="0"/>
              <a:t> між суперниками голіруч, лише з використанням можливостей власного тіла. Цей спосіб ведення бою існує з найдавніших часів існування людства.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G:\рукопашный б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3683000" cy="501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Скелелазіння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70916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Скелелазіння — вид спорту, який полягає у вільному лазінні (найчастіше – сходженню) по природному (скелі) або штучному (</a:t>
            </a:r>
            <a:r>
              <a:rPr lang="uk-UA" dirty="0" err="1" smtClean="0"/>
              <a:t>скалодром</a:t>
            </a:r>
            <a:r>
              <a:rPr lang="uk-UA" dirty="0" smtClean="0"/>
              <a:t>) рельєфу. Це самостійний вид спорту, який вийшов з альпінізму й нерозривно пов'язаний з ним.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 descr="G:\скелелазання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3505200" cy="523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Спортивна акробатика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091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Спортивна акробатика - вид спорту, змагання у виконанні акробатичних вправ, пов'язаних із збереженням рівноваги (балансування) і обертанням тіла з опорою і без опори.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G:\спорт акробатик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05000"/>
            <a:ext cx="4191000" cy="4048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Спортивне орієнтування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70916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Спортивне орієнтування — вид спорту, суть якого полягає в орієнтуванні на місцевості за допомогою карти та компаса та найшвидшого знаходження заданих контрольних пунктів.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4578" name="Picture 2" descr="G:\спорт ориентиров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Спортивний туризм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3886200" cy="4709160"/>
          </a:xfrm>
        </p:spPr>
        <p:txBody>
          <a:bodyPr/>
          <a:lstStyle/>
          <a:p>
            <a:r>
              <a:rPr lang="uk-UA" dirty="0" smtClean="0"/>
              <a:t>Спортивний туризм — </a:t>
            </a:r>
            <a:r>
              <a:rPr lang="uk-UA" dirty="0" err="1" smtClean="0"/>
              <a:t>неолімпійський</a:t>
            </a:r>
            <a:r>
              <a:rPr lang="uk-UA" dirty="0" smtClean="0"/>
              <a:t> вид спорту з подолання певного відрізку земної поверхні, який називають маршрутом.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5603" name="Picture 3" descr="G:\спорт туриз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905000"/>
            <a:ext cx="5181600" cy="4119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70916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Сумо - вид єдиноборств, в якому два борця виявляють найсильнішого на круглому майданчику. Батьківщина цього виду спорту - Японія. Японці відносять сумо до бойових мистецтв. Традиція сумо ведеться з давніх часів, тому кожен поєдинок супроводжується численними ритуалами 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G:\сум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7" y="1905000"/>
            <a:ext cx="4144963" cy="3917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Таїландський бокс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709160"/>
          </a:xfrm>
        </p:spPr>
        <p:txBody>
          <a:bodyPr/>
          <a:lstStyle/>
          <a:p>
            <a:r>
              <a:rPr lang="ru-RU" dirty="0" err="1" smtClean="0"/>
              <a:t>Таїландський</a:t>
            </a:r>
            <a:r>
              <a:rPr lang="ru-RU" dirty="0" smtClean="0"/>
              <a:t> бокс </a:t>
            </a:r>
            <a:r>
              <a:rPr lang="uk-UA" dirty="0" err="1" smtClean="0"/>
              <a:t>-вид</a:t>
            </a:r>
            <a:r>
              <a:rPr lang="uk-UA" dirty="0" smtClean="0"/>
              <a:t> бойового мистецтва, що походить з Таїланду і практикується у багатьох частинах світу. В основі мистецтва лежить ударна техніка (удари руками і ногами).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G:\тайландский бок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3451225" cy="410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Тхеквондо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/>
          <a:lstStyle/>
          <a:p>
            <a:r>
              <a:rPr lang="uk-UA" dirty="0" err="1" smtClean="0"/>
              <a:t>Тхеквондо</a:t>
            </a:r>
            <a:r>
              <a:rPr lang="uk-UA" dirty="0" smtClean="0"/>
              <a:t> - Корейське бойове мистецтво. Характерна особливість </a:t>
            </a:r>
            <a:r>
              <a:rPr lang="uk-UA" dirty="0" err="1" smtClean="0"/>
              <a:t>тхеквондо</a:t>
            </a:r>
            <a:r>
              <a:rPr lang="uk-UA" dirty="0" smtClean="0"/>
              <a:t> - ноги у поєдинку використовуються більш активно, ніж руки.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8674" name="Picture 2" descr="G:\тхеквонд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4256088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Альпінізм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25908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Альпіні́зм</a:t>
            </a:r>
            <a:r>
              <a:rPr lang="ru-RU" dirty="0" smtClean="0"/>
              <a:t> — вид спорту, </a:t>
            </a:r>
            <a:r>
              <a:rPr lang="ru-RU" dirty="0" err="1" smtClean="0"/>
              <a:t>що</a:t>
            </a:r>
            <a:r>
              <a:rPr lang="ru-RU" dirty="0" smtClean="0"/>
              <a:t> основною метою ставить </a:t>
            </a:r>
            <a:r>
              <a:rPr lang="ru-RU" dirty="0" err="1" smtClean="0"/>
              <a:t>сходження</a:t>
            </a:r>
            <a:r>
              <a:rPr lang="ru-RU" dirty="0" smtClean="0"/>
              <a:t> на </a:t>
            </a:r>
            <a:r>
              <a:rPr lang="ru-RU" dirty="0" err="1" smtClean="0"/>
              <a:t>природні</a:t>
            </a:r>
            <a:r>
              <a:rPr lang="ru-RU" dirty="0" smtClean="0"/>
              <a:t> та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скелі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стіни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на </a:t>
            </a:r>
            <a:r>
              <a:rPr lang="ru-RU" dirty="0" err="1" smtClean="0"/>
              <a:t>гірські</a:t>
            </a:r>
            <a:r>
              <a:rPr lang="ru-RU" dirty="0" smtClean="0"/>
              <a:t> </a:t>
            </a:r>
            <a:r>
              <a:rPr lang="ru-RU" dirty="0" err="1" smtClean="0"/>
              <a:t>вершини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1" name="Picture 3" descr="G:\алпінізм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3489324" cy="344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G:\альпініз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14800"/>
            <a:ext cx="4648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Ушу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709160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 smtClean="0"/>
              <a:t>Ушу</a:t>
            </a:r>
            <a:r>
              <a:rPr lang="uk-UA" dirty="0" smtClean="0"/>
              <a:t> - це загальна назва для всіх бойових мистецтв, що існують в Китаї. Складається з двох ієрогліфів: </a:t>
            </a:r>
            <a:r>
              <a:rPr lang="ru-RU" dirty="0" smtClean="0"/>
              <a:t>武</a:t>
            </a:r>
            <a:r>
              <a:rPr lang="uk-UA" dirty="0" smtClean="0"/>
              <a:t> </a:t>
            </a:r>
            <a:r>
              <a:rPr lang="uk-UA" dirty="0" err="1" smtClean="0"/>
              <a:t>ву</a:t>
            </a:r>
            <a:r>
              <a:rPr lang="uk-UA" dirty="0" smtClean="0"/>
              <a:t> («у») - «військовий, бойовий» і </a:t>
            </a:r>
            <a:r>
              <a:rPr lang="ru-RU" dirty="0" smtClean="0"/>
              <a:t>术</a:t>
            </a:r>
            <a:r>
              <a:rPr lang="uk-UA" dirty="0" smtClean="0"/>
              <a:t> </a:t>
            </a:r>
            <a:r>
              <a:rPr lang="uk-UA" dirty="0" err="1" smtClean="0"/>
              <a:t>шу</a:t>
            </a:r>
            <a:r>
              <a:rPr lang="uk-UA" dirty="0" smtClean="0"/>
              <a:t> («</a:t>
            </a:r>
            <a:r>
              <a:rPr lang="uk-UA" dirty="0" err="1" smtClean="0"/>
              <a:t>шу</a:t>
            </a:r>
            <a:r>
              <a:rPr lang="uk-UA" dirty="0" smtClean="0"/>
              <a:t>») - «мистецтво, техніка». У різний час для цієї ж мети використовувалися різні терміни - </a:t>
            </a:r>
            <a:r>
              <a:rPr lang="uk-UA" dirty="0" err="1" smtClean="0"/>
              <a:t>уї</a:t>
            </a:r>
            <a:r>
              <a:rPr lang="uk-UA" dirty="0" smtClean="0"/>
              <a:t> (</a:t>
            </a:r>
            <a:r>
              <a:rPr lang="ru-RU" dirty="0" smtClean="0"/>
              <a:t>武艺</a:t>
            </a:r>
            <a:r>
              <a:rPr lang="uk-UA" dirty="0" smtClean="0"/>
              <a:t>), </a:t>
            </a:r>
            <a:r>
              <a:rPr lang="uk-UA" dirty="0" err="1" smtClean="0"/>
              <a:t>гошу</a:t>
            </a:r>
            <a:r>
              <a:rPr lang="uk-UA" dirty="0" smtClean="0"/>
              <a:t> (</a:t>
            </a:r>
            <a:r>
              <a:rPr lang="ru-RU" dirty="0" smtClean="0"/>
              <a:t>国 术</a:t>
            </a:r>
            <a:r>
              <a:rPr lang="uk-UA" dirty="0" smtClean="0"/>
              <a:t>) і т. п. - Тому шукати в написанні якийсь глибокий філософський сенс абсолютно неправильно.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G:\ушу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191000" cy="523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Фітнес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709160"/>
          </a:xfrm>
        </p:spPr>
        <p:txBody>
          <a:bodyPr>
            <a:normAutofit/>
          </a:bodyPr>
          <a:lstStyle/>
          <a:p>
            <a:r>
              <a:rPr lang="uk-UA" dirty="0" smtClean="0"/>
              <a:t>Фітнес (англ. фітнес, від дієслова «відповідно» - відповідати, бути в хорошій формі) - у більш широкому сенсі - це загальна фізична підготовленість організму людини.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22" name="Picture 2" descr="G:\фитнес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76400"/>
            <a:ext cx="4343400" cy="459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Футзал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709160"/>
          </a:xfrm>
        </p:spPr>
        <p:txBody>
          <a:bodyPr>
            <a:normAutofit fontScale="62500" lnSpcReduction="20000"/>
          </a:bodyPr>
          <a:lstStyle/>
          <a:p>
            <a:r>
              <a:rPr lang="uk-UA" dirty="0" err="1" smtClean="0"/>
              <a:t>Футза́л</a:t>
            </a:r>
            <a:r>
              <a:rPr lang="uk-UA" dirty="0" smtClean="0"/>
              <a:t> (від порт. </a:t>
            </a:r>
            <a:r>
              <a:rPr lang="uk-UA" dirty="0" err="1" smtClean="0"/>
              <a:t>futebol</a:t>
            </a:r>
            <a:r>
              <a:rPr lang="uk-UA" dirty="0" smtClean="0"/>
              <a:t> </a:t>
            </a:r>
            <a:r>
              <a:rPr lang="uk-UA" dirty="0" err="1" smtClean="0"/>
              <a:t>de</a:t>
            </a:r>
            <a:r>
              <a:rPr lang="uk-UA" dirty="0" smtClean="0"/>
              <a:t> </a:t>
            </a:r>
            <a:r>
              <a:rPr lang="uk-UA" dirty="0" err="1" smtClean="0"/>
              <a:t>salão</a:t>
            </a:r>
            <a:r>
              <a:rPr lang="uk-UA" dirty="0" smtClean="0"/>
              <a:t> та </a:t>
            </a:r>
            <a:r>
              <a:rPr lang="uk-UA" dirty="0" err="1" smtClean="0"/>
              <a:t>ісп</a:t>
            </a:r>
            <a:r>
              <a:rPr lang="uk-UA" dirty="0" smtClean="0"/>
              <a:t>. </a:t>
            </a:r>
            <a:r>
              <a:rPr lang="uk-UA" dirty="0" err="1" smtClean="0"/>
              <a:t>fútbol</a:t>
            </a:r>
            <a:r>
              <a:rPr lang="uk-UA" dirty="0" smtClean="0"/>
              <a:t> </a:t>
            </a:r>
            <a:r>
              <a:rPr lang="uk-UA" dirty="0" err="1" smtClean="0"/>
              <a:t>sala</a:t>
            </a:r>
            <a:r>
              <a:rPr lang="uk-UA" dirty="0" smtClean="0"/>
              <a:t> — «зальний футбол»), в Україні та інших країнах відомий і як міні-футбол — командна спортивна гра в залі за участю двох команд: 5 гравців у кожній, один з них воротар. На відміну від інших видів футболу (футбол на траві або </a:t>
            </a:r>
            <a:r>
              <a:rPr lang="uk-UA" dirty="0" err="1" smtClean="0"/>
              <a:t>шоубол</a:t>
            </a:r>
            <a:r>
              <a:rPr lang="uk-UA" dirty="0" smtClean="0"/>
              <a:t>, як його називають в Латинській Америці), гра відбувається на майданчику з твердим покриттям, позначеній лініями; не використовуються щитки чи бортики. У </a:t>
            </a:r>
            <a:r>
              <a:rPr lang="uk-UA" dirty="0" err="1" smtClean="0"/>
              <a:t>футзалі</a:t>
            </a:r>
            <a:r>
              <a:rPr lang="uk-UA" dirty="0" smtClean="0"/>
              <a:t> користуються меншим за розміром м’ячем із меншим відскоком, ніж звичайний футбольний м’яч. У грі наголошуються імпровізація, креативність та техніка, контроль м’яча та передачі в обмеженому просторі. За правилами </a:t>
            </a:r>
            <a:r>
              <a:rPr lang="uk-UA" dirty="0" err="1" smtClean="0"/>
              <a:t>футзал</a:t>
            </a:r>
            <a:r>
              <a:rPr lang="uk-UA" dirty="0" smtClean="0"/>
              <a:t> нагадує футбол.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1746" name="Picture 2" descr="G:\футзал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4114800" cy="351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Шахи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709160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 smtClean="0"/>
              <a:t>Ша́хи</a:t>
            </a:r>
            <a:r>
              <a:rPr lang="uk-UA" dirty="0" smtClean="0"/>
              <a:t> — гра на спеціальній дошці, що має назву шахівниця й поділена на 64 світлі і темні клітини (поля), між 16 світлими (білими) і 16 темними (чорними) фігурами за встановленими для них правилами пересування; старовинна індійська настільна розважальна гра, що має давню історію.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2770" name="Picture 2" descr="G:\шахаты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0" y="2286000"/>
            <a:ext cx="36830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Фрі-файт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709160"/>
          </a:xfrm>
        </p:spPr>
        <p:txBody>
          <a:bodyPr>
            <a:normAutofit fontScale="70000" lnSpcReduction="20000"/>
          </a:bodyPr>
          <a:lstStyle/>
          <a:p>
            <a:r>
              <a:rPr lang="uk-UA" dirty="0" err="1" smtClean="0"/>
              <a:t>Фрі-файт</a:t>
            </a:r>
            <a:r>
              <a:rPr lang="uk-UA" dirty="0" smtClean="0"/>
              <a:t> (англ. Free-</a:t>
            </a:r>
            <a:r>
              <a:rPr lang="uk-UA" dirty="0" err="1" smtClean="0"/>
              <a:t>fight</a:t>
            </a:r>
            <a:r>
              <a:rPr lang="uk-UA" dirty="0" smtClean="0"/>
              <a:t> — «Вільний бій») — змішане бойове мистецтво, український варіант змішаних контактних єдиноборств.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err="1" smtClean="0"/>
              <a:t>Фрі-файт</a:t>
            </a:r>
            <a:r>
              <a:rPr lang="uk-UA" dirty="0" smtClean="0"/>
              <a:t> поєднує досвід багатьох бойових традицій світу в єдину систему, використовуючи найефективніші прийоми ведення поєдинку.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dirty="0" smtClean="0"/>
              <a:t>За рахунок широкого діапазону дозволених технічних прийомів, </a:t>
            </a:r>
            <a:r>
              <a:rPr lang="uk-UA" dirty="0" err="1" smtClean="0"/>
              <a:t>фрі-файт</a:t>
            </a:r>
            <a:r>
              <a:rPr lang="uk-UA" dirty="0" smtClean="0"/>
              <a:t> дає можливість розвивати високу динаміку поєдинків.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3794" name="Picture 2" descr="G:\фрифай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3505201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Американський футбол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70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Америка́нський</a:t>
            </a:r>
            <a:r>
              <a:rPr lang="ru-RU" dirty="0" smtClean="0"/>
              <a:t> </a:t>
            </a:r>
            <a:r>
              <a:rPr lang="ru-RU" dirty="0" err="1" smtClean="0"/>
              <a:t>футбо́л</a:t>
            </a:r>
            <a:r>
              <a:rPr lang="ru-RU" dirty="0" smtClean="0"/>
              <a:t> — </a:t>
            </a:r>
            <a:r>
              <a:rPr lang="ru-RU" dirty="0" err="1" smtClean="0"/>
              <a:t>командний</a:t>
            </a:r>
            <a:r>
              <a:rPr lang="ru-RU" dirty="0" smtClean="0"/>
              <a:t> вид спорту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м'ячем</a:t>
            </a:r>
            <a:r>
              <a:rPr lang="ru-RU" dirty="0" smtClean="0"/>
              <a:t>. Мета </a:t>
            </a:r>
            <a:r>
              <a:rPr lang="ru-RU" dirty="0" err="1" smtClean="0"/>
              <a:t>гри</a:t>
            </a:r>
            <a:r>
              <a:rPr lang="ru-RU" dirty="0" smtClean="0"/>
              <a:t> — </a:t>
            </a:r>
            <a:r>
              <a:rPr lang="ru-RU" dirty="0" err="1" smtClean="0"/>
              <a:t>просувати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у </a:t>
            </a:r>
            <a:r>
              <a:rPr lang="ru-RU" dirty="0" err="1" smtClean="0"/>
              <a:t>бік</a:t>
            </a:r>
            <a:r>
              <a:rPr lang="ru-RU" dirty="0" smtClean="0"/>
              <a:t> </a:t>
            </a:r>
            <a:r>
              <a:rPr lang="ru-RU" dirty="0" err="1" smtClean="0"/>
              <a:t>залікової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кінцевої</a:t>
            </a:r>
            <a:r>
              <a:rPr lang="ru-RU" dirty="0" smtClean="0"/>
              <a:t>) </a:t>
            </a:r>
            <a:r>
              <a:rPr lang="ru-RU" dirty="0" err="1" smtClean="0"/>
              <a:t>зони</a:t>
            </a:r>
            <a:r>
              <a:rPr lang="ru-RU" dirty="0" smtClean="0"/>
              <a:t> (англ. </a:t>
            </a:r>
            <a:r>
              <a:rPr lang="ru-RU" dirty="0" err="1" smtClean="0"/>
              <a:t>end</a:t>
            </a:r>
            <a:r>
              <a:rPr lang="ru-RU" dirty="0" smtClean="0"/>
              <a:t> </a:t>
            </a:r>
            <a:r>
              <a:rPr lang="ru-RU" dirty="0" err="1" smtClean="0"/>
              <a:t>zone</a:t>
            </a:r>
            <a:r>
              <a:rPr lang="ru-RU" dirty="0" smtClean="0"/>
              <a:t>) на </a:t>
            </a:r>
            <a:r>
              <a:rPr lang="ru-RU" dirty="0" err="1" smtClean="0"/>
              <a:t>половині</a:t>
            </a:r>
            <a:r>
              <a:rPr lang="ru-RU" dirty="0" smtClean="0"/>
              <a:t> поля </a:t>
            </a:r>
            <a:r>
              <a:rPr lang="ru-RU" dirty="0" err="1" smtClean="0"/>
              <a:t>суперника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заробляти</a:t>
            </a:r>
            <a:r>
              <a:rPr lang="ru-RU" dirty="0" smtClean="0"/>
              <a:t> очки.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нести в руках, </a:t>
            </a:r>
            <a:r>
              <a:rPr lang="ru-RU" dirty="0" err="1" smtClean="0"/>
              <a:t>кидати</a:t>
            </a:r>
            <a:r>
              <a:rPr lang="ru-RU" dirty="0" smtClean="0"/>
              <a:t> та </a:t>
            </a:r>
            <a:r>
              <a:rPr lang="ru-RU" dirty="0" err="1" smtClean="0"/>
              <a:t>передавати</a:t>
            </a:r>
            <a:r>
              <a:rPr lang="ru-RU" dirty="0" smtClean="0"/>
              <a:t> </a:t>
            </a:r>
            <a:r>
              <a:rPr lang="ru-RU" dirty="0" err="1" smtClean="0"/>
              <a:t>товаришам</a:t>
            </a:r>
            <a:r>
              <a:rPr lang="ru-RU" dirty="0" smtClean="0"/>
              <a:t> по </a:t>
            </a:r>
            <a:r>
              <a:rPr lang="ru-RU" dirty="0" err="1" smtClean="0"/>
              <a:t>команді</a:t>
            </a:r>
            <a:r>
              <a:rPr lang="ru-RU" dirty="0" smtClean="0"/>
              <a:t>. Очки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заробляти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способами,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занесення</a:t>
            </a:r>
            <a:r>
              <a:rPr lang="ru-RU" dirty="0" smtClean="0"/>
              <a:t> </a:t>
            </a:r>
            <a:r>
              <a:rPr lang="ru-RU" dirty="0" err="1" smtClean="0"/>
              <a:t>м'яча</a:t>
            </a:r>
            <a:r>
              <a:rPr lang="ru-RU" dirty="0" smtClean="0"/>
              <a:t> в </a:t>
            </a:r>
            <a:r>
              <a:rPr lang="ru-RU" dirty="0" err="1" smtClean="0"/>
              <a:t>залікову</a:t>
            </a:r>
            <a:r>
              <a:rPr lang="ru-RU" dirty="0" smtClean="0"/>
              <a:t> зону, </a:t>
            </a:r>
            <a:r>
              <a:rPr lang="ru-RU" dirty="0" err="1" smtClean="0"/>
              <a:t>успішний</a:t>
            </a:r>
            <a:r>
              <a:rPr lang="ru-RU" dirty="0" smtClean="0"/>
              <a:t> пас в </a:t>
            </a:r>
            <a:r>
              <a:rPr lang="ru-RU" dirty="0" err="1" smtClean="0"/>
              <a:t>залікову</a:t>
            </a:r>
            <a:r>
              <a:rPr lang="ru-RU" dirty="0" smtClean="0"/>
              <a:t> зону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забитий</a:t>
            </a:r>
            <a:r>
              <a:rPr lang="ru-RU" dirty="0" smtClean="0"/>
              <a:t> </a:t>
            </a:r>
            <a:r>
              <a:rPr lang="ru-RU" dirty="0" err="1" smtClean="0"/>
              <a:t>м'яч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стійками</a:t>
            </a:r>
            <a:r>
              <a:rPr lang="ru-RU" dirty="0" smtClean="0"/>
              <a:t> </a:t>
            </a:r>
            <a:r>
              <a:rPr lang="ru-RU" dirty="0" err="1" smtClean="0"/>
              <a:t>воріт</a:t>
            </a:r>
            <a:r>
              <a:rPr lang="ru-RU" dirty="0" smtClean="0"/>
              <a:t> (над поперечиною). </a:t>
            </a:r>
            <a:r>
              <a:rPr lang="ru-RU" dirty="0" err="1" smtClean="0"/>
              <a:t>Перемагає</a:t>
            </a:r>
            <a:r>
              <a:rPr lang="ru-RU" dirty="0" smtClean="0"/>
              <a:t> у </a:t>
            </a:r>
            <a:r>
              <a:rPr lang="ru-RU" dirty="0" err="1" smtClean="0"/>
              <a:t>грі</a:t>
            </a:r>
            <a:r>
              <a:rPr lang="ru-RU" dirty="0" smtClean="0"/>
              <a:t> команда, яка набрала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очок</a:t>
            </a:r>
            <a:r>
              <a:rPr lang="ru-RU" dirty="0" smtClean="0"/>
              <a:t> по </a:t>
            </a:r>
            <a:r>
              <a:rPr lang="ru-RU" dirty="0" err="1" smtClean="0"/>
              <a:t>закінченню</a:t>
            </a:r>
            <a:r>
              <a:rPr lang="ru-RU" dirty="0" smtClean="0"/>
              <a:t> </a:t>
            </a:r>
            <a:r>
              <a:rPr lang="ru-RU" dirty="0" err="1" smtClean="0"/>
              <a:t>відведеного</a:t>
            </a:r>
            <a:r>
              <a:rPr lang="ru-RU" dirty="0" smtClean="0"/>
              <a:t> часу.</a:t>
            </a:r>
          </a:p>
          <a:p>
            <a:endParaRPr lang="ru-RU" dirty="0"/>
          </a:p>
        </p:txBody>
      </p:sp>
      <p:pic>
        <p:nvPicPr>
          <p:cNvPr id="3074" name="Picture 2" descr="G:\ам.футб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828800"/>
            <a:ext cx="40386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Армспорт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70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Армспорт</a:t>
            </a:r>
            <a:r>
              <a:rPr lang="ru-RU" dirty="0" smtClean="0"/>
              <a:t> (. </a:t>
            </a:r>
            <a:r>
              <a:rPr lang="ru-RU" dirty="0" err="1" smtClean="0"/>
              <a:t>Боротьба</a:t>
            </a:r>
            <a:r>
              <a:rPr lang="ru-RU" dirty="0" smtClean="0"/>
              <a:t> на руках </a:t>
            </a:r>
            <a:r>
              <a:rPr lang="ru-RU" dirty="0" err="1" smtClean="0"/>
              <a:t>або</a:t>
            </a:r>
            <a:r>
              <a:rPr lang="ru-RU" dirty="0" smtClean="0"/>
              <a:t> Армрестлинг;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англ</a:t>
            </a:r>
            <a:r>
              <a:rPr lang="ru-RU" dirty="0" smtClean="0"/>
              <a:t> рука спорт, </a:t>
            </a:r>
            <a:r>
              <a:rPr lang="ru-RU" dirty="0" err="1" smtClean="0"/>
              <a:t>армрестлінг</a:t>
            </a:r>
            <a:r>
              <a:rPr lang="ru-RU" dirty="0" smtClean="0"/>
              <a:t>, де руку - </a:t>
            </a:r>
            <a:r>
              <a:rPr lang="ru-RU" dirty="0" err="1" smtClean="0"/>
              <a:t>передпліччя</a:t>
            </a:r>
            <a:r>
              <a:rPr lang="ru-RU" dirty="0" smtClean="0"/>
              <a:t>) - вид </a:t>
            </a:r>
            <a:r>
              <a:rPr lang="ru-RU" dirty="0" err="1" smtClean="0"/>
              <a:t>боротьби</a:t>
            </a:r>
            <a:r>
              <a:rPr lang="ru-RU" dirty="0" smtClean="0"/>
              <a:t> на руках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(вид </a:t>
            </a:r>
            <a:r>
              <a:rPr lang="ru-RU" dirty="0" err="1" smtClean="0"/>
              <a:t>Спортивних</a:t>
            </a:r>
            <a:r>
              <a:rPr lang="ru-RU" dirty="0" smtClean="0"/>
              <a:t> </a:t>
            </a:r>
            <a:r>
              <a:rPr lang="ru-RU" dirty="0" err="1" smtClean="0"/>
              <a:t>єдиноборств</a:t>
            </a:r>
            <a:r>
              <a:rPr lang="ru-RU" dirty="0" smtClean="0"/>
              <a:t>). </a:t>
            </a:r>
            <a:r>
              <a:rPr lang="ru-RU" dirty="0" err="1" smtClean="0"/>
              <a:t>Під</a:t>
            </a:r>
            <a:r>
              <a:rPr lang="ru-RU" dirty="0" smtClean="0"/>
              <a:t> час матчу </a:t>
            </a:r>
            <a:r>
              <a:rPr lang="ru-RU" dirty="0" err="1" smtClean="0"/>
              <a:t>однойменні</a:t>
            </a:r>
            <a:r>
              <a:rPr lang="ru-RU" dirty="0" smtClean="0"/>
              <a:t> руки </a:t>
            </a:r>
            <a:r>
              <a:rPr lang="ru-RU" dirty="0" err="1" smtClean="0"/>
              <a:t>змагаються</a:t>
            </a:r>
            <a:r>
              <a:rPr lang="ru-RU" dirty="0" smtClean="0"/>
              <a:t> </a:t>
            </a:r>
            <a:r>
              <a:rPr lang="ru-RU" dirty="0" err="1" smtClean="0"/>
              <a:t>ставляться</a:t>
            </a:r>
            <a:r>
              <a:rPr lang="ru-RU" dirty="0" smtClean="0"/>
              <a:t> на </a:t>
            </a:r>
            <a:r>
              <a:rPr lang="ru-RU" dirty="0" err="1" smtClean="0"/>
              <a:t>тверду</a:t>
            </a:r>
            <a:r>
              <a:rPr lang="ru-RU" dirty="0" smtClean="0"/>
              <a:t>, </a:t>
            </a:r>
            <a:r>
              <a:rPr lang="ru-RU" dirty="0" err="1" smtClean="0"/>
              <a:t>рівну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 (як правило, </a:t>
            </a:r>
            <a:r>
              <a:rPr lang="ru-RU" dirty="0" err="1" smtClean="0"/>
              <a:t>стіл</a:t>
            </a:r>
            <a:r>
              <a:rPr lang="ru-RU" dirty="0" smtClean="0"/>
              <a:t>),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долоні</a:t>
            </a:r>
            <a:r>
              <a:rPr lang="ru-RU" dirty="0" smtClean="0"/>
              <a:t> </a:t>
            </a:r>
            <a:r>
              <a:rPr lang="ru-RU" dirty="0" err="1" smtClean="0"/>
              <a:t>зчіплюються</a:t>
            </a:r>
            <a:r>
              <a:rPr lang="ru-RU" dirty="0" smtClean="0"/>
              <a:t> в замок. </a:t>
            </a:r>
            <a:r>
              <a:rPr lang="ru-RU" dirty="0" err="1" smtClean="0"/>
              <a:t>Завданням</a:t>
            </a:r>
            <a:r>
              <a:rPr lang="ru-RU" dirty="0" smtClean="0"/>
              <a:t> соревнующегося </a:t>
            </a:r>
            <a:r>
              <a:rPr lang="ru-RU" dirty="0" err="1" smtClean="0"/>
              <a:t>рукоборцев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притиснення</a:t>
            </a:r>
            <a:r>
              <a:rPr lang="ru-RU" dirty="0" smtClean="0"/>
              <a:t> руки противника до </a:t>
            </a:r>
            <a:r>
              <a:rPr lang="ru-RU" dirty="0" err="1" smtClean="0"/>
              <a:t>поверхні</a:t>
            </a:r>
            <a:r>
              <a:rPr lang="ru-RU" dirty="0" smtClean="0"/>
              <a:t>. На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поєдинку</a:t>
            </a:r>
            <a:r>
              <a:rPr lang="ru-RU" dirty="0" smtClean="0"/>
              <a:t> </a:t>
            </a:r>
            <a:r>
              <a:rPr lang="ru-RU" dirty="0" err="1" smtClean="0"/>
              <a:t>накладається</a:t>
            </a:r>
            <a:r>
              <a:rPr lang="ru-RU" dirty="0" smtClean="0"/>
              <a:t> ряд </a:t>
            </a:r>
            <a:r>
              <a:rPr lang="ru-RU" dirty="0" err="1" smtClean="0"/>
              <a:t>тимчасових</a:t>
            </a:r>
            <a:r>
              <a:rPr lang="ru-RU" dirty="0" smtClean="0"/>
              <a:t>, 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тактичних</a:t>
            </a:r>
            <a:r>
              <a:rPr lang="ru-RU" dirty="0" smtClean="0"/>
              <a:t> </a:t>
            </a:r>
            <a:r>
              <a:rPr lang="ru-RU" dirty="0" err="1" smtClean="0"/>
              <a:t>обмежень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G:\армреслінг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581400"/>
            <a:ext cx="36576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Айкідо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Айкідо</a:t>
            </a:r>
            <a:r>
              <a:rPr lang="ru-RU" dirty="0" smtClean="0"/>
              <a:t>  </a:t>
            </a:r>
            <a:r>
              <a:rPr lang="ru-RU" dirty="0" err="1" smtClean="0"/>
              <a:t>акцентується</a:t>
            </a:r>
            <a:r>
              <a:rPr lang="ru-RU" dirty="0" smtClean="0"/>
              <a:t> на </a:t>
            </a:r>
            <a:r>
              <a:rPr lang="ru-RU" dirty="0" err="1" smtClean="0"/>
              <a:t>злитті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атакою супротивника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перенаправлення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атакуючого</a:t>
            </a:r>
            <a:r>
              <a:rPr lang="ru-RU" dirty="0" smtClean="0"/>
              <a:t> (на </a:t>
            </a:r>
            <a:r>
              <a:rPr lang="ru-RU" dirty="0" err="1" smtClean="0"/>
              <a:t>противагу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силою). На </a:t>
            </a:r>
            <a:r>
              <a:rPr lang="ru-RU" dirty="0" err="1" smtClean="0"/>
              <a:t>додаток</a:t>
            </a:r>
            <a:r>
              <a:rPr lang="ru-RU" dirty="0" smtClean="0"/>
              <a:t> до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технікам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тренувань</a:t>
            </a:r>
            <a:r>
              <a:rPr lang="ru-RU" dirty="0" smtClean="0"/>
              <a:t>, </a:t>
            </a:r>
            <a:r>
              <a:rPr lang="ru-RU" dirty="0" err="1" smtClean="0"/>
              <a:t>айкідо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особливого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тренувань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, </a:t>
            </a:r>
            <a:r>
              <a:rPr lang="ru-RU" dirty="0" err="1" smtClean="0"/>
              <a:t>керованого</a:t>
            </a:r>
            <a:r>
              <a:rPr lang="ru-RU" dirty="0" smtClean="0"/>
              <a:t> </a:t>
            </a:r>
            <a:r>
              <a:rPr lang="ru-RU" dirty="0" err="1" smtClean="0"/>
              <a:t>розслаблення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«духу»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«</a:t>
            </a:r>
            <a:r>
              <a:rPr lang="ru-RU" dirty="0" err="1" smtClean="0"/>
              <a:t>кі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5122" name="Picture 2" descr="G:\айкід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1701800"/>
            <a:ext cx="417512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Бодібілдинг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7091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Культуризм (.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фр</a:t>
            </a:r>
            <a:r>
              <a:rPr lang="ru-RU" dirty="0" smtClean="0"/>
              <a:t> </a:t>
            </a:r>
            <a:r>
              <a:rPr lang="ru-RU" dirty="0" err="1" smtClean="0"/>
              <a:t>culturisme</a:t>
            </a:r>
            <a:r>
              <a:rPr lang="ru-RU" dirty="0" smtClean="0"/>
              <a:t>),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бодібілдинг</a:t>
            </a:r>
            <a:r>
              <a:rPr lang="ru-RU" dirty="0" smtClean="0"/>
              <a:t> (.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англ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-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будівля</a:t>
            </a:r>
            <a:r>
              <a:rPr lang="ru-RU" dirty="0" smtClean="0"/>
              <a:t> - </a:t>
            </a:r>
            <a:r>
              <a:rPr lang="ru-RU" dirty="0" err="1" smtClean="0"/>
              <a:t>будівництво</a:t>
            </a:r>
            <a:r>
              <a:rPr lang="ru-RU" dirty="0" smtClean="0"/>
              <a:t> ) -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нарощування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мускулатури</a:t>
            </a:r>
            <a:r>
              <a:rPr lang="ru-RU" dirty="0" smtClean="0"/>
              <a:t> шляхом </a:t>
            </a:r>
            <a:r>
              <a:rPr lang="ru-RU" dirty="0" err="1" smtClean="0"/>
              <a:t>заняття</a:t>
            </a:r>
            <a:r>
              <a:rPr lang="ru-RU" dirty="0" smtClean="0"/>
              <a:t> </a:t>
            </a:r>
            <a:r>
              <a:rPr lang="ru-RU" dirty="0" err="1" smtClean="0"/>
              <a:t>фізичними</a:t>
            </a:r>
            <a:r>
              <a:rPr lang="ru-RU" dirty="0" smtClean="0"/>
              <a:t> </a:t>
            </a:r>
            <a:r>
              <a:rPr lang="ru-RU" dirty="0" err="1" smtClean="0"/>
              <a:t>вправами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обтяженнями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високоенергетичного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підвищеним</a:t>
            </a:r>
            <a:r>
              <a:rPr lang="ru-RU" dirty="0" smtClean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білків</a:t>
            </a:r>
            <a:r>
              <a:rPr lang="ru-RU" dirty="0" smtClean="0"/>
              <a:t>, </a:t>
            </a:r>
            <a:r>
              <a:rPr lang="ru-RU" dirty="0" err="1" smtClean="0"/>
              <a:t>достатнім</a:t>
            </a:r>
            <a:r>
              <a:rPr lang="ru-RU" dirty="0" smtClean="0"/>
              <a:t> для </a:t>
            </a:r>
            <a:r>
              <a:rPr lang="ru-RU" dirty="0" err="1" smtClean="0"/>
              <a:t>гіпертрофії</a:t>
            </a:r>
            <a:r>
              <a:rPr lang="ru-RU" dirty="0" smtClean="0"/>
              <a:t> </a:t>
            </a:r>
            <a:r>
              <a:rPr lang="ru-RU" dirty="0" err="1" smtClean="0"/>
              <a:t>скелетних</a:t>
            </a:r>
            <a:r>
              <a:rPr lang="ru-RU" dirty="0" smtClean="0"/>
              <a:t> </a:t>
            </a:r>
            <a:r>
              <a:rPr lang="ru-RU" dirty="0" err="1" smtClean="0"/>
              <a:t>м'язів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 descr="G:\бодібілдін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3857625" cy="4695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Боулінг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800600" cy="50292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Боулінг</a:t>
            </a:r>
            <a:r>
              <a:rPr lang="ru-RU" dirty="0" smtClean="0"/>
              <a:t> (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англ</a:t>
            </a:r>
            <a:r>
              <a:rPr lang="ru-RU" dirty="0" smtClean="0"/>
              <a:t> в миску - . </a:t>
            </a:r>
            <a:r>
              <a:rPr lang="ru-RU" dirty="0" err="1" smtClean="0"/>
              <a:t>Котити</a:t>
            </a:r>
            <a:r>
              <a:rPr lang="ru-RU" dirty="0" smtClean="0"/>
              <a:t> ) - спортивна </a:t>
            </a:r>
            <a:r>
              <a:rPr lang="ru-RU" dirty="0" err="1" smtClean="0"/>
              <a:t>гра</a:t>
            </a:r>
            <a:r>
              <a:rPr lang="ru-RU" dirty="0" smtClean="0"/>
              <a:t> в </a:t>
            </a:r>
            <a:r>
              <a:rPr lang="ru-RU" dirty="0" err="1" smtClean="0"/>
              <a:t>кулі</a:t>
            </a:r>
            <a:r>
              <a:rPr lang="ru-RU" dirty="0" smtClean="0"/>
              <a:t> , яка </a:t>
            </a:r>
            <a:r>
              <a:rPr lang="ru-RU" dirty="0" err="1" smtClean="0"/>
              <a:t>сталася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в </a:t>
            </a:r>
            <a:r>
              <a:rPr lang="ru-RU" dirty="0" err="1" smtClean="0"/>
              <a:t>кеглі</a:t>
            </a:r>
            <a:r>
              <a:rPr lang="ru-RU" dirty="0" smtClean="0"/>
              <a:t> . Мета </a:t>
            </a:r>
            <a:r>
              <a:rPr lang="ru-RU" dirty="0" err="1" smtClean="0"/>
              <a:t>гри</a:t>
            </a:r>
            <a:r>
              <a:rPr lang="ru-RU" dirty="0" smtClean="0"/>
              <a:t> - </a:t>
            </a:r>
            <a:r>
              <a:rPr lang="ru-RU" dirty="0" err="1" smtClean="0"/>
              <a:t>збити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якомога</a:t>
            </a:r>
            <a:r>
              <a:rPr lang="ru-RU" dirty="0" smtClean="0"/>
              <a:t> </a:t>
            </a:r>
            <a:r>
              <a:rPr lang="ru-RU" dirty="0" err="1" smtClean="0"/>
              <a:t>меншої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пускаємо</a:t>
            </a:r>
            <a:r>
              <a:rPr lang="ru-RU" dirty="0" smtClean="0"/>
              <a:t> руками куль </a:t>
            </a:r>
            <a:r>
              <a:rPr lang="ru-RU" dirty="0" err="1" smtClean="0"/>
              <a:t>кеглі</a:t>
            </a:r>
            <a:r>
              <a:rPr lang="ru-RU" dirty="0" smtClean="0"/>
              <a:t> ,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особливим</a:t>
            </a:r>
            <a:r>
              <a:rPr lang="ru-RU" dirty="0" smtClean="0"/>
              <a:t> чином в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безбортовой</a:t>
            </a:r>
            <a:r>
              <a:rPr lang="ru-RU" dirty="0" smtClean="0"/>
              <a:t> </a:t>
            </a:r>
            <a:r>
              <a:rPr lang="ru-RU" dirty="0" err="1" smtClean="0"/>
              <a:t>доріжки</a:t>
            </a:r>
            <a:r>
              <a:rPr lang="ru-RU" dirty="0" smtClean="0"/>
              <a:t>.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різновидів</a:t>
            </a:r>
            <a:r>
              <a:rPr lang="ru-RU" dirty="0" smtClean="0"/>
              <a:t> </a:t>
            </a:r>
            <a:r>
              <a:rPr lang="ru-RU" dirty="0" err="1" smtClean="0"/>
              <a:t>боулінгу</a:t>
            </a:r>
            <a:r>
              <a:rPr lang="ru-RU" dirty="0" smtClean="0"/>
              <a:t> : 5 - </a:t>
            </a:r>
            <a:r>
              <a:rPr lang="ru-RU" dirty="0" err="1" smtClean="0"/>
              <a:t>кегельний</a:t>
            </a:r>
            <a:r>
              <a:rPr lang="ru-RU" dirty="0" smtClean="0"/>
              <a:t> </a:t>
            </a:r>
            <a:r>
              <a:rPr lang="ru-RU" dirty="0" err="1" smtClean="0"/>
              <a:t>боулінг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10 - </a:t>
            </a:r>
            <a:r>
              <a:rPr lang="ru-RU" dirty="0" err="1" smtClean="0"/>
              <a:t>кегельних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кеглів</a:t>
            </a:r>
            <a:r>
              <a:rPr lang="ru-RU" dirty="0" smtClean="0"/>
              <a:t> , а </a:t>
            </a:r>
            <a:r>
              <a:rPr lang="ru-RU" dirty="0" err="1" smtClean="0"/>
              <a:t>й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,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кидків</a:t>
            </a:r>
            <a:r>
              <a:rPr lang="ru-RU" dirty="0" smtClean="0"/>
              <a:t> в кожному </a:t>
            </a:r>
            <a:r>
              <a:rPr lang="ru-RU" dirty="0" err="1" smtClean="0"/>
              <a:t>фреймі</a:t>
            </a:r>
            <a:r>
              <a:rPr lang="ru-RU" dirty="0" smtClean="0"/>
              <a:t> 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ігрової</a:t>
            </a:r>
            <a:r>
              <a:rPr lang="ru-RU" dirty="0" smtClean="0"/>
              <a:t> </a:t>
            </a:r>
            <a:r>
              <a:rPr lang="ru-RU" dirty="0" err="1" smtClean="0"/>
              <a:t>цінністю</a:t>
            </a:r>
            <a:r>
              <a:rPr lang="ru-RU" dirty="0" smtClean="0"/>
              <a:t> </a:t>
            </a:r>
            <a:r>
              <a:rPr lang="ru-RU" dirty="0" err="1" smtClean="0"/>
              <a:t>кеглів</a:t>
            </a:r>
            <a:r>
              <a:rPr lang="ru-RU" dirty="0" smtClean="0"/>
              <a:t> , </a:t>
            </a:r>
            <a:r>
              <a:rPr lang="ru-RU" dirty="0" err="1" smtClean="0"/>
              <a:t>кендлпін</a:t>
            </a:r>
            <a:r>
              <a:rPr lang="ru-RU" dirty="0" smtClean="0"/>
              <a:t> - </a:t>
            </a:r>
            <a:r>
              <a:rPr lang="ru-RU" dirty="0" err="1" smtClean="0"/>
              <a:t>боулінг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, перш за все , як ясно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, формою </a:t>
            </a:r>
            <a:r>
              <a:rPr lang="ru-RU" dirty="0" err="1" smtClean="0"/>
              <a:t>кеглів</a:t>
            </a:r>
            <a:r>
              <a:rPr lang="ru-RU" dirty="0" smtClean="0"/>
              <a:t> 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свічки</a:t>
            </a:r>
            <a:r>
              <a:rPr lang="ru-RU" dirty="0" smtClean="0"/>
              <a:t> (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циліндрами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виражених</a:t>
            </a:r>
            <a:r>
              <a:rPr lang="ru-RU" dirty="0" smtClean="0"/>
              <a:t> верху </a:t>
            </a:r>
            <a:r>
              <a:rPr lang="ru-RU" dirty="0" err="1" smtClean="0"/>
              <a:t>і</a:t>
            </a:r>
            <a:r>
              <a:rPr lang="ru-RU" dirty="0" smtClean="0"/>
              <a:t> низу ) та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r>
              <a:rPr lang="ru-RU" dirty="0" err="1" smtClean="0"/>
              <a:t>Cамий</a:t>
            </a:r>
            <a:r>
              <a:rPr lang="ru-RU" dirty="0" smtClean="0"/>
              <a:t> </a:t>
            </a:r>
            <a:r>
              <a:rPr lang="ru-RU" dirty="0" err="1" smtClean="0"/>
              <a:t>поширений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10 - </a:t>
            </a:r>
            <a:r>
              <a:rPr lang="ru-RU" dirty="0" err="1" smtClean="0"/>
              <a:t>кегельний</a:t>
            </a:r>
            <a:r>
              <a:rPr lang="ru-RU" dirty="0" smtClean="0"/>
              <a:t> </a:t>
            </a:r>
            <a:r>
              <a:rPr lang="ru-RU" dirty="0" err="1" smtClean="0"/>
              <a:t>боулінг</a:t>
            </a:r>
            <a:r>
              <a:rPr lang="ru-RU" dirty="0" smtClean="0"/>
              <a:t> 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кеглі</a:t>
            </a:r>
            <a:r>
              <a:rPr lang="ru-RU" dirty="0" smtClean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трикутника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170" name="Picture 2" descr="G:\боулинг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05000"/>
            <a:ext cx="4114800" cy="3654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Більярд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70916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Білья́́рд</a:t>
            </a:r>
            <a:r>
              <a:rPr lang="ru-RU" dirty="0" smtClean="0"/>
              <a:t> — </a:t>
            </a:r>
            <a:r>
              <a:rPr lang="ru-RU" dirty="0" err="1" smtClean="0"/>
              <a:t>гра</a:t>
            </a:r>
            <a:r>
              <a:rPr lang="ru-RU" dirty="0" smtClean="0"/>
              <a:t> кулями на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обладнаному</a:t>
            </a:r>
            <a:r>
              <a:rPr lang="ru-RU" dirty="0" smtClean="0"/>
              <a:t> </a:t>
            </a:r>
            <a:r>
              <a:rPr lang="ru-RU" dirty="0" err="1" smtClean="0"/>
              <a:t>столі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</a:t>
            </a:r>
            <a:r>
              <a:rPr lang="ru-RU" dirty="0" err="1" smtClean="0"/>
              <a:t>проходять</a:t>
            </a:r>
            <a:r>
              <a:rPr lang="ru-RU" dirty="0" smtClean="0"/>
              <a:t> на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обладнаному</a:t>
            </a:r>
            <a:r>
              <a:rPr lang="ru-RU" dirty="0" smtClean="0"/>
              <a:t> </a:t>
            </a:r>
            <a:r>
              <a:rPr lang="ru-RU" dirty="0" err="1" smtClean="0"/>
              <a:t>столі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довгої</a:t>
            </a:r>
            <a:r>
              <a:rPr lang="ru-RU" dirty="0" smtClean="0"/>
              <a:t> </a:t>
            </a:r>
            <a:r>
              <a:rPr lang="ru-RU" dirty="0" err="1" smtClean="0"/>
              <a:t>тонкої</a:t>
            </a:r>
            <a:r>
              <a:rPr lang="ru-RU" dirty="0" smtClean="0"/>
              <a:t> </a:t>
            </a:r>
            <a:r>
              <a:rPr lang="ru-RU" dirty="0" err="1" smtClean="0"/>
              <a:t>палиці</a:t>
            </a:r>
            <a:r>
              <a:rPr lang="ru-RU" dirty="0" smtClean="0"/>
              <a:t> (кия) та набору куль. Суть </a:t>
            </a:r>
            <a:r>
              <a:rPr lang="ru-RU" dirty="0" err="1" smtClean="0"/>
              <a:t>гри</a:t>
            </a:r>
            <a:r>
              <a:rPr lang="ru-RU" dirty="0" smtClean="0"/>
              <a:t> в </a:t>
            </a:r>
            <a:r>
              <a:rPr lang="ru-RU" dirty="0" err="1" smtClean="0"/>
              <a:t>більярд</a:t>
            </a:r>
            <a:r>
              <a:rPr lang="ru-RU" dirty="0" smtClean="0"/>
              <a:t> — </a:t>
            </a:r>
            <a:r>
              <a:rPr lang="ru-RU" dirty="0" err="1" smtClean="0"/>
              <a:t>вдарити</a:t>
            </a:r>
            <a:r>
              <a:rPr lang="ru-RU" dirty="0" smtClean="0"/>
              <a:t> </a:t>
            </a:r>
            <a:r>
              <a:rPr lang="ru-RU" dirty="0" err="1" smtClean="0"/>
              <a:t>києм</a:t>
            </a:r>
            <a:r>
              <a:rPr lang="ru-RU" dirty="0" smtClean="0"/>
              <a:t> по </a:t>
            </a:r>
            <a:r>
              <a:rPr lang="ru-RU" dirty="0" err="1" smtClean="0"/>
              <a:t>кулі</a:t>
            </a:r>
            <a:r>
              <a:rPr lang="ru-RU" dirty="0" smtClean="0"/>
              <a:t>, яка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столі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потрапити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кулею</a:t>
            </a:r>
            <a:r>
              <a:rPr lang="ru-RU" dirty="0" smtClean="0"/>
              <a:t> в </a:t>
            </a:r>
            <a:r>
              <a:rPr lang="ru-RU" dirty="0" err="1" smtClean="0"/>
              <a:t>іншу</a:t>
            </a:r>
            <a:r>
              <a:rPr lang="ru-RU" dirty="0" smtClean="0"/>
              <a:t>. </a:t>
            </a:r>
            <a:r>
              <a:rPr lang="ru-RU" dirty="0" err="1" smtClean="0"/>
              <a:t>Здебільшого</a:t>
            </a:r>
            <a:r>
              <a:rPr lang="ru-RU" dirty="0" smtClean="0"/>
              <a:t>, метою </a:t>
            </a:r>
            <a:r>
              <a:rPr lang="ru-RU" dirty="0" err="1" smtClean="0"/>
              <a:t>гравця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потрапити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куль,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зіткнулися</a:t>
            </a:r>
            <a:r>
              <a:rPr lang="ru-RU" dirty="0" smtClean="0"/>
              <a:t>, до </a:t>
            </a:r>
            <a:r>
              <a:rPr lang="ru-RU" dirty="0" err="1" smtClean="0"/>
              <a:t>спеціальної</a:t>
            </a:r>
            <a:r>
              <a:rPr lang="ru-RU" dirty="0" smtClean="0"/>
              <a:t> </a:t>
            </a:r>
            <a:r>
              <a:rPr lang="ru-RU" dirty="0" err="1" smtClean="0"/>
              <a:t>дірки</a:t>
            </a:r>
            <a:r>
              <a:rPr lang="ru-RU" dirty="0" smtClean="0"/>
              <a:t> в краю столу (</a:t>
            </a:r>
            <a:r>
              <a:rPr lang="ru-RU" dirty="0" err="1" smtClean="0"/>
              <a:t>лузи</a:t>
            </a:r>
            <a:r>
              <a:rPr lang="ru-RU" dirty="0" smtClean="0"/>
              <a:t>);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прагнеться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зіткнення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куль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різновиду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 у </a:t>
            </a:r>
            <a:r>
              <a:rPr lang="ru-RU" dirty="0" err="1" smtClean="0"/>
              <a:t>більярд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4" name="Picture 2" descr="G:\бильяр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4095750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1779</Words>
  <Application>Microsoft Office PowerPoint</Application>
  <PresentationFormat>Экран (4:3)</PresentationFormat>
  <Paragraphs>72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Не олімпійські види спорту</vt:lpstr>
      <vt:lpstr>Акробатичний Rock-n-Roll</vt:lpstr>
      <vt:lpstr>Альпінізм</vt:lpstr>
      <vt:lpstr>Американський футбол</vt:lpstr>
      <vt:lpstr>Армспорт</vt:lpstr>
      <vt:lpstr>Айкідо</vt:lpstr>
      <vt:lpstr>Бодібілдинг</vt:lpstr>
      <vt:lpstr>Боулінг</vt:lpstr>
      <vt:lpstr>Більярд</vt:lpstr>
      <vt:lpstr>Самбо</vt:lpstr>
      <vt:lpstr>Дартс</vt:lpstr>
      <vt:lpstr>Водні лижі</vt:lpstr>
      <vt:lpstr>Гирьовий спорт</vt:lpstr>
      <vt:lpstr>Го</vt:lpstr>
      <vt:lpstr>Городки</vt:lpstr>
      <vt:lpstr>Гольф</vt:lpstr>
      <vt:lpstr>Джиу-джитсу</vt:lpstr>
      <vt:lpstr>Карате</vt:lpstr>
      <vt:lpstr>Кікбоксинг</vt:lpstr>
      <vt:lpstr>Пауерліфтинг</vt:lpstr>
      <vt:lpstr>Пейнтбол</vt:lpstr>
      <vt:lpstr>Рукопашний бій</vt:lpstr>
      <vt:lpstr>Скелелазіння</vt:lpstr>
      <vt:lpstr>Спортивна акробатика</vt:lpstr>
      <vt:lpstr>Спортивне орієнтування</vt:lpstr>
      <vt:lpstr>Спортивний туризм</vt:lpstr>
      <vt:lpstr>Сумо</vt:lpstr>
      <vt:lpstr>Таїландський бокс</vt:lpstr>
      <vt:lpstr>Тхеквондо</vt:lpstr>
      <vt:lpstr>Ушу</vt:lpstr>
      <vt:lpstr>Фітнес</vt:lpstr>
      <vt:lpstr>Футзал</vt:lpstr>
      <vt:lpstr>Шахи</vt:lpstr>
      <vt:lpstr>Фрі-файт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олімпійські види спорту</dc:title>
  <cp:lastModifiedBy>ммм</cp:lastModifiedBy>
  <cp:revision>9</cp:revision>
  <dcterms:modified xsi:type="dcterms:W3CDTF">2016-09-21T11:54:49Z</dcterms:modified>
</cp:coreProperties>
</file>