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8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9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8E287E2-3250-4B89-B829-3FF915F750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99F2BF-A9FF-4352-886D-B3A3B240384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96%D1%84%D1%96%D0%B9%D1%81%D1%8C%D0%BA%D1%96_%D1%96%D0%B3%D1%80%D0%B8" TargetMode="External"/><Relationship Id="rId13" Type="http://schemas.openxmlformats.org/officeDocument/2006/relationships/hyperlink" Target="http://uk.wikipedia.org/wiki/%D0%A1%D0%BA%D1%96%D1%80%D0%BE%D0%BD" TargetMode="External"/><Relationship Id="rId18" Type="http://schemas.openxmlformats.org/officeDocument/2006/relationships/hyperlink" Target="http://uk.wikipedia.org/wiki/%D0%A1%D1%96%D0%BA%D1%96%D0%BE%D0%BD" TargetMode="External"/><Relationship Id="rId3" Type="http://schemas.openxmlformats.org/officeDocument/2006/relationships/hyperlink" Target="http://uk.wikipedia.org/wiki/%D0%90%D0%B3%D0%BE%D0%BD" TargetMode="External"/><Relationship Id="rId7" Type="http://schemas.openxmlformats.org/officeDocument/2006/relationships/hyperlink" Target="http://uk.wikipedia.org/wiki/%D0%9E%D0%BB%D1%96%D0%BC%D0%BF%D1%96%D0%B9%D1%81%D1%8C%D0%BA%D1%96_%D1%96%D0%B3%D1%80%D0%B8" TargetMode="External"/><Relationship Id="rId12" Type="http://schemas.openxmlformats.org/officeDocument/2006/relationships/hyperlink" Target="http://uk.wikipedia.org/wiki/%D0%A1%D1%96%D0%BD%D1%96%D1%81" TargetMode="External"/><Relationship Id="rId17" Type="http://schemas.openxmlformats.org/officeDocument/2006/relationships/hyperlink" Target="http://uk.wikipedia.org/wiki/%D0%A1%D0%B5%D0%BB%D0%B5%D1%80%D0%B0" TargetMode="External"/><Relationship Id="rId2" Type="http://schemas.openxmlformats.org/officeDocument/2006/relationships/hyperlink" Target="http://uk.wikipedia.org/wiki/%D0%93%D1%80%D0%B5%D1%86%D1%8C%D0%BA%D0%B0_%D0%BC%D0%BE%D0%B2%D0%B0" TargetMode="External"/><Relationship Id="rId16" Type="http://schemas.openxmlformats.org/officeDocument/2006/relationships/hyperlink" Target="http://uk.wikipedia.org/wiki/%D0%9A%D0%BB%D0%B0%D1%81%D0%B8%D1%87%D0%BD%D0%B0_%D0%93%D1%80%D0%B5%D1%86%D1%96%D1%8F" TargetMode="External"/><Relationship Id="rId20" Type="http://schemas.openxmlformats.org/officeDocument/2006/relationships/hyperlink" Target="http://uk.wikipedia.org/wiki/%D0%99%D0%BE%D0%B3%D0%B0%D0%BD%D0%BD-%D0%A4%D1%80%D1%96%D0%B4%D1%80%D1%96%D1%85_%D0%A8%D0%B8%D0%BB%D0%BB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0%BB%D1%96%D0%BC%D0%BF%D1%96%D0%B0%D0%B4%D0%B0_(%D1%85%D1%80%D0%BE%D0%BD%D0%BE%D0%BB%D0%BE%D0%B3%D1%96%D1%8F)" TargetMode="External"/><Relationship Id="rId11" Type="http://schemas.openxmlformats.org/officeDocument/2006/relationships/hyperlink" Target="http://uk.wikipedia.org/wiki/%D0%A2%D0%B5%D1%81%D0%B5%D0%B9" TargetMode="External"/><Relationship Id="rId5" Type="http://schemas.openxmlformats.org/officeDocument/2006/relationships/hyperlink" Target="http://uk.wikipedia.org/wiki/%D0%86%D1%81%D1%82%D0%BC" TargetMode="External"/><Relationship Id="rId15" Type="http://schemas.openxmlformats.org/officeDocument/2006/relationships/hyperlink" Target="http://uk.wikipedia.org/w/index.php?title=%D0%9F%D0%B0%D0%BB%D1%8C%D0%BC%D0%BE%D0%B2%D0%B0_%D0%B3%D1%96%D0%BB%D0%BA%D0%B0&amp;action=edit&amp;redlink=1" TargetMode="External"/><Relationship Id="rId10" Type="http://schemas.openxmlformats.org/officeDocument/2006/relationships/hyperlink" Target="http://uk.wikipedia.org/wiki/%D0%9C%D0%B5%D0%BB%D1%96%D0%BA%D0%B5%D1%80%D1%82" TargetMode="External"/><Relationship Id="rId19" Type="http://schemas.openxmlformats.org/officeDocument/2006/relationships/hyperlink" Target="http://uk.wikipedia.org/wiki/%D0%A5%D1%80%D0%B8%D1%81%D1%82%D0%B8%D1%8F%D0%BD%D1%81%D1%82%D0%B2%D0%BE" TargetMode="External"/><Relationship Id="rId4" Type="http://schemas.openxmlformats.org/officeDocument/2006/relationships/hyperlink" Target="http://uk.wikipedia.org/wiki/%D0%9A%D0%BE%D1%80%D0%B8%D0%BD%D1%84" TargetMode="External"/><Relationship Id="rId9" Type="http://schemas.openxmlformats.org/officeDocument/2006/relationships/hyperlink" Target="http://uk.wikipedia.org/wiki/%D0%9F%D0%BE%D1%81%D0%B5%D0%B9%D0%B4%D0%BE%D0%BD" TargetMode="External"/><Relationship Id="rId14" Type="http://schemas.openxmlformats.org/officeDocument/2006/relationships/hyperlink" Target="http://uk.wikipedia.org/w/index.php?title=%D0%95%D0%BB%D0%B5%D1%8F&amp;action=edit&amp;redlink=1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582_%D0%B4%D0%BE_%D0%BD._%D0%B5." TargetMode="External"/><Relationship Id="rId13" Type="http://schemas.openxmlformats.org/officeDocument/2006/relationships/hyperlink" Target="http://uk.wikipedia.org/wiki/%D0%9A%D1%96%D1%84%D0%B0%D1%80%D0%B5%D0%B4" TargetMode="External"/><Relationship Id="rId18" Type="http://schemas.openxmlformats.org/officeDocument/2006/relationships/hyperlink" Target="http://uk.wikipedia.org/wiki/%D0%86%D0%BC%D0%BF%D0%B5%D1%80%D0%B0%D1%82%D0%BE%D1%80" TargetMode="External"/><Relationship Id="rId3" Type="http://schemas.openxmlformats.org/officeDocument/2006/relationships/hyperlink" Target="http://uk.wikipedia.org/wiki/%D0%9F%D0%B0%D1%80%D0%BD%D0%B0%D1%81" TargetMode="External"/><Relationship Id="rId7" Type="http://schemas.openxmlformats.org/officeDocument/2006/relationships/hyperlink" Target="http://uk.wikipedia.org/wiki/%D0%90%D0%B3%D0%BE%D0%BD" TargetMode="External"/><Relationship Id="rId12" Type="http://schemas.openxmlformats.org/officeDocument/2006/relationships/hyperlink" Target="http://uk.wikipedia.org/wiki/%D0%A1%D1%82%D0%B0%D1%80%D0%BE%D0%B4%D0%B0%D0%B2%D0%BD%D1%8F_%D0%93%D1%80%D0%B5%D1%86%D1%96%D1%8F" TargetMode="External"/><Relationship Id="rId17" Type="http://schemas.openxmlformats.org/officeDocument/2006/relationships/hyperlink" Target="http://uk.wikipedia.org/wiki/%D0%AF%D0%B7%D0%B8%D1%87%D0%BD%D0%B8%D1%86%D1%82%D0%B2%D0%BE" TargetMode="External"/><Relationship Id="rId2" Type="http://schemas.openxmlformats.org/officeDocument/2006/relationships/hyperlink" Target="http://uk.wikipedia.org/wiki/%D0%9F%D1%96%D1%84%D1%96%D0%B9%D1%81%D1%8C%D0%BA%D1%96_%D1%96%D0%B3%D1%80%D0%B8" TargetMode="External"/><Relationship Id="rId16" Type="http://schemas.openxmlformats.org/officeDocument/2006/relationships/hyperlink" Target="http://uk.wikipedia.org/wiki/%D0%9E%D0%BB%D1%96%D0%BC%D0%BF%D1%96%D0%B9%D1%81%D1%8C%D0%BA%D1%96_%D0%B7%D0%BC%D0%B0%D0%B3%D0%B0%D0%BD%D0%BD%D1%8F" TargetMode="External"/><Relationship Id="rId20" Type="http://schemas.openxmlformats.org/officeDocument/2006/relationships/hyperlink" Target="http://uk.wikipedia.org/wiki/%D0%A4%D0%B5%D0%BE%D0%B4%D0%BE%D1%81%D1%96%D0%B9_%D0%92%D0%B5%D0%BB%D0%B8%D0%BA%D0%B8%D0%B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5%D0%BB%D1%8C%D1%84%D1%96%D0%B9%D1%81%D1%8C%D0%BA%D0%B8%D0%B9_%D0%BE%D1%80%D0%B0%D0%BA%D1%83%D0%BB" TargetMode="External"/><Relationship Id="rId11" Type="http://schemas.openxmlformats.org/officeDocument/2006/relationships/hyperlink" Target="http://uk.wikipedia.org/wiki/%D0%9A%D1%96%D1%84%D0%B0%D1%80%D0%B0" TargetMode="External"/><Relationship Id="rId5" Type="http://schemas.openxmlformats.org/officeDocument/2006/relationships/hyperlink" Target="http://uk.wikipedia.org/wiki/%D0%9F%D1%96%D1%84%D0%BE%D0%BD_(%D0%BC%D1%96%D1%84%D0%BE%D0%BB%D0%BE%D0%B3%D1%96%D1%8F)" TargetMode="External"/><Relationship Id="rId15" Type="http://schemas.openxmlformats.org/officeDocument/2006/relationships/hyperlink" Target="http://uk.wikipedia.org/wiki/478_%D0%B4%D0%BE_%D0%BD._%D0%B5." TargetMode="External"/><Relationship Id="rId10" Type="http://schemas.openxmlformats.org/officeDocument/2006/relationships/hyperlink" Target="http://uk.wikipedia.org/wiki/%D0%90%D0%BC%D1%84%D1%96%D0%BA%D1%82%D1%96%D0%BE%D0%BD%D1%96%D1%8F" TargetMode="External"/><Relationship Id="rId19" Type="http://schemas.openxmlformats.org/officeDocument/2006/relationships/hyperlink" Target="http://uk.wikipedia.org/wiki/%D0%A0%D0%B8%D0%BC%D1%81%D1%8C%D0%BA%D0%B0_%D1%96%D0%BC%D0%BF%D0%B5%D1%80%D1%96%D1%8F" TargetMode="External"/><Relationship Id="rId4" Type="http://schemas.openxmlformats.org/officeDocument/2006/relationships/hyperlink" Target="http://uk.wikipedia.org/wiki/%D0%90%D0%BF%D0%BE%D0%BB%D0%BB%D0%BE%D0%BD" TargetMode="External"/><Relationship Id="rId9" Type="http://schemas.openxmlformats.org/officeDocument/2006/relationships/hyperlink" Target="http://uk.wikipedia.org/wiki/586_%D0%B4%D0%BE_%D0%BD._%D0%B5." TargetMode="External"/><Relationship Id="rId14" Type="http://schemas.openxmlformats.org/officeDocument/2006/relationships/hyperlink" Target="http://uk.wikipedia.org/wiki/%D0%9A%D0%BE%D0%BB%D1%96%D1%81%D0%BD%D0%B8%D1%86%D1%8F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Фізичне виховання та змагання у рабовласницькому суспільстві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293448"/>
          </a:xfrm>
        </p:spPr>
        <p:txBody>
          <a:bodyPr>
            <a:normAutofit/>
          </a:bodyPr>
          <a:lstStyle/>
          <a:p>
            <a:pPr marL="541782" indent="-514350"/>
            <a:r>
              <a:rPr lang="ru-RU" sz="3200" dirty="0" smtClean="0"/>
              <a:t>1.Виховання </a:t>
            </a:r>
            <a:r>
              <a:rPr lang="ru-RU" sz="3200" dirty="0" smtClean="0"/>
              <a:t>в </a:t>
            </a:r>
            <a:r>
              <a:rPr lang="ru-RU" sz="3200" dirty="0" err="1" smtClean="0"/>
              <a:t>Афінах</a:t>
            </a:r>
            <a:endParaRPr lang="ru-RU" sz="3200" dirty="0" smtClean="0"/>
          </a:p>
          <a:p>
            <a:pPr marL="541782" indent="-514350"/>
            <a:r>
              <a:rPr lang="ru-RU" sz="3200" dirty="0" smtClean="0"/>
              <a:t>2.Виховання в </a:t>
            </a:r>
            <a:r>
              <a:rPr lang="ru-RU" sz="3200" dirty="0" err="1" smtClean="0"/>
              <a:t>Спарті</a:t>
            </a:r>
            <a:endParaRPr lang="ru-RU" sz="3200" dirty="0" smtClean="0"/>
          </a:p>
          <a:p>
            <a:pPr marL="541782" indent="-514350"/>
            <a:r>
              <a:rPr lang="uk-UA" sz="3200" dirty="0" smtClean="0"/>
              <a:t>3. </a:t>
            </a:r>
            <a:r>
              <a:rPr lang="ru-RU" sz="3200" dirty="0" err="1" smtClean="0"/>
              <a:t>Зміст</a:t>
            </a:r>
            <a:r>
              <a:rPr lang="ru-RU" sz="3200" dirty="0" smtClean="0"/>
              <a:t> </a:t>
            </a:r>
            <a:r>
              <a:rPr lang="ru-RU" sz="3200" dirty="0" err="1" smtClean="0"/>
              <a:t>античної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гімнастики</a:t>
            </a:r>
            <a:endParaRPr lang="ru-RU" sz="3200" dirty="0" smtClean="0"/>
          </a:p>
          <a:p>
            <a:pPr marL="541782" indent="-514350"/>
            <a:r>
              <a:rPr lang="uk-UA" sz="3200" dirty="0" smtClean="0"/>
              <a:t>4. Старогрецькі змагання</a:t>
            </a:r>
          </a:p>
          <a:p>
            <a:pPr marL="541782" indent="-514350"/>
            <a:r>
              <a:rPr lang="uk-UA" sz="3200" dirty="0" smtClean="0"/>
              <a:t>5. Спортивні споруди Стародавньої Греції</a:t>
            </a:r>
          </a:p>
          <a:p>
            <a:pPr marL="541782" indent="-514350"/>
            <a:endParaRPr lang="ru-RU" sz="3200" dirty="0" smtClean="0"/>
          </a:p>
          <a:p>
            <a:pPr marL="541782" indent="-514350"/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/>
          <a:lstStyle/>
          <a:p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гімнасії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Афінах</a:t>
            </a:r>
            <a:r>
              <a:rPr lang="ru-RU" dirty="0" smtClean="0"/>
              <a:t> </a:t>
            </a:r>
            <a:r>
              <a:rPr lang="ru-RU" dirty="0" err="1" smtClean="0"/>
              <a:t>з’явилися</a:t>
            </a:r>
            <a:r>
              <a:rPr lang="ru-RU" dirty="0" smtClean="0"/>
              <a:t> у VІ ст. до н.е., а у V ст. до н.е.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 та </a:t>
            </a:r>
            <a:r>
              <a:rPr lang="ru-RU" dirty="0" err="1" smtClean="0"/>
              <a:t>архітектура</a:t>
            </a:r>
            <a:r>
              <a:rPr lang="ru-RU" dirty="0" smtClean="0"/>
              <a:t> </a:t>
            </a:r>
            <a:r>
              <a:rPr lang="ru-RU" dirty="0" err="1" smtClean="0"/>
              <a:t>досягли</a:t>
            </a:r>
            <a:r>
              <a:rPr lang="ru-RU" dirty="0" smtClean="0"/>
              <a:t> </a:t>
            </a:r>
            <a:r>
              <a:rPr lang="ru-RU" dirty="0" err="1" smtClean="0"/>
              <a:t>максимальної</a:t>
            </a:r>
            <a:r>
              <a:rPr lang="ru-RU" dirty="0" smtClean="0"/>
              <a:t> </a:t>
            </a:r>
            <a:r>
              <a:rPr lang="ru-RU" dirty="0" err="1" smtClean="0"/>
              <a:t>досконалості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З часом </a:t>
            </a:r>
            <a:r>
              <a:rPr lang="ru-RU" dirty="0" err="1" smtClean="0"/>
              <a:t>гармонійне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стало </a:t>
            </a:r>
            <a:r>
              <a:rPr lang="ru-RU" dirty="0" err="1" smtClean="0"/>
              <a:t>майже</a:t>
            </a:r>
            <a:r>
              <a:rPr lang="ru-RU" dirty="0" smtClean="0"/>
              <a:t> нормою не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Афінах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 та </a:t>
            </a:r>
            <a:r>
              <a:rPr lang="ru-RU" dirty="0" err="1" smtClean="0"/>
              <a:t>містечках</a:t>
            </a:r>
            <a:r>
              <a:rPr lang="ru-RU" dirty="0" smtClean="0"/>
              <a:t>, де жили </a:t>
            </a:r>
            <a:r>
              <a:rPr lang="ru-RU" dirty="0" err="1" smtClean="0"/>
              <a:t>вільні</a:t>
            </a:r>
            <a:r>
              <a:rPr lang="ru-RU" dirty="0" smtClean="0"/>
              <a:t> </a:t>
            </a:r>
            <a:r>
              <a:rPr lang="ru-RU" dirty="0" err="1" smtClean="0"/>
              <a:t>елліни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Виховання в Спарті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Загальновідомо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спартанське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мало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підготовку</a:t>
            </a:r>
            <a:r>
              <a:rPr lang="ru-RU" dirty="0" smtClean="0"/>
              <a:t> </a:t>
            </a:r>
            <a:r>
              <a:rPr lang="ru-RU" dirty="0" err="1" smtClean="0"/>
              <a:t>досконалого</a:t>
            </a:r>
            <a:r>
              <a:rPr lang="ru-RU" dirty="0" smtClean="0"/>
              <a:t> </a:t>
            </a:r>
            <a:r>
              <a:rPr lang="ru-RU" dirty="0" err="1" smtClean="0"/>
              <a:t>воїна</a:t>
            </a:r>
            <a:r>
              <a:rPr lang="ru-RU" dirty="0" smtClean="0"/>
              <a:t>. З </a:t>
            </a:r>
            <a:r>
              <a:rPr lang="ru-RU" dirty="0" err="1" smtClean="0"/>
              <a:t>цієї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спартанська</a:t>
            </a:r>
            <a:r>
              <a:rPr lang="ru-RU" dirty="0" smtClean="0"/>
              <a:t> система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досконалою</a:t>
            </a:r>
            <a:r>
              <a:rPr lang="ru-RU" dirty="0" smtClean="0"/>
              <a:t>. Спарта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налічувала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аніж</a:t>
            </a:r>
            <a:r>
              <a:rPr lang="ru-RU" dirty="0" smtClean="0"/>
              <a:t> 10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тримали</a:t>
            </a:r>
            <a:r>
              <a:rPr lang="ru-RU" dirty="0" smtClean="0"/>
              <a:t> у </a:t>
            </a:r>
            <a:r>
              <a:rPr lang="ru-RU" dirty="0" err="1" smtClean="0"/>
              <a:t>покорі</a:t>
            </a:r>
            <a:r>
              <a:rPr lang="ru-RU" dirty="0" smtClean="0"/>
              <a:t> </a:t>
            </a:r>
            <a:r>
              <a:rPr lang="ru-RU" dirty="0" err="1" smtClean="0"/>
              <a:t>ілотів</a:t>
            </a:r>
            <a:r>
              <a:rPr lang="ru-RU" dirty="0" smtClean="0"/>
              <a:t>, число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коливалося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200 до 300 </a:t>
            </a:r>
            <a:r>
              <a:rPr lang="ru-RU" dirty="0" err="1" smtClean="0"/>
              <a:t>тисяч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 </a:t>
            </a:r>
            <a:r>
              <a:rPr lang="ru-RU" dirty="0" err="1" smtClean="0"/>
              <a:t>досконалість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вдосконалення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дозволяли </a:t>
            </a:r>
            <a:r>
              <a:rPr lang="ru-RU" dirty="0" err="1" smtClean="0"/>
              <a:t>їм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вижити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бути </a:t>
            </a:r>
            <a:r>
              <a:rPr lang="ru-RU" dirty="0" err="1" smtClean="0"/>
              <a:t>провідною</a:t>
            </a:r>
            <a:r>
              <a:rPr lang="ru-RU" dirty="0" smtClean="0"/>
              <a:t> </a:t>
            </a:r>
            <a:r>
              <a:rPr lang="ru-RU" dirty="0" err="1" smtClean="0"/>
              <a:t>військовою</a:t>
            </a:r>
            <a:r>
              <a:rPr lang="ru-RU" dirty="0" smtClean="0"/>
              <a:t> державою у </a:t>
            </a:r>
            <a:r>
              <a:rPr lang="ru-RU" dirty="0" err="1" smtClean="0"/>
              <a:t>грецькому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 smtClean="0"/>
              <a:t>спартанської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підсумований</a:t>
            </a:r>
            <a:r>
              <a:rPr lang="ru-RU" dirty="0" smtClean="0"/>
              <a:t> у </a:t>
            </a:r>
            <a:r>
              <a:rPr lang="ru-RU" dirty="0" err="1" smtClean="0"/>
              <a:t>наступних</a:t>
            </a:r>
            <a:r>
              <a:rPr lang="ru-RU" dirty="0" smtClean="0"/>
              <a:t> рядках </a:t>
            </a:r>
            <a:r>
              <a:rPr lang="ru-RU" b="1" dirty="0" err="1" smtClean="0"/>
              <a:t>Тіртея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err="1" smtClean="0"/>
              <a:t>Найвищим</a:t>
            </a:r>
            <a:r>
              <a:rPr lang="ru-RU" dirty="0" smtClean="0"/>
              <a:t> </a:t>
            </a:r>
            <a:r>
              <a:rPr lang="ru-RU" dirty="0" err="1" smtClean="0"/>
              <a:t>призначенням</a:t>
            </a:r>
            <a:r>
              <a:rPr lang="ru-RU" dirty="0" smtClean="0"/>
              <a:t> для </a:t>
            </a:r>
            <a:r>
              <a:rPr lang="ru-RU" dirty="0" err="1" smtClean="0"/>
              <a:t>чоловіка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вмерти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Борючись</a:t>
            </a:r>
            <a:r>
              <a:rPr lang="ru-RU" dirty="0" smtClean="0"/>
              <a:t> в </a:t>
            </a:r>
            <a:r>
              <a:rPr lang="ru-RU" dirty="0" err="1" smtClean="0"/>
              <a:t>авангарді</a:t>
            </a:r>
            <a:r>
              <a:rPr lang="ru-RU" dirty="0" smtClean="0"/>
              <a:t> за </a:t>
            </a:r>
            <a:r>
              <a:rPr lang="ru-RU" dirty="0" err="1" smtClean="0"/>
              <a:t>рідну</a:t>
            </a:r>
            <a:r>
              <a:rPr lang="ru-RU" dirty="0" smtClean="0"/>
              <a:t> землю.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Особисте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спартанців</a:t>
            </a:r>
            <a:r>
              <a:rPr lang="ru-RU" dirty="0" smtClean="0"/>
              <a:t> належало </a:t>
            </a:r>
            <a:r>
              <a:rPr lang="ru-RU" dirty="0" err="1" smtClean="0"/>
              <a:t>державі</a:t>
            </a:r>
            <a:r>
              <a:rPr lang="ru-RU" dirty="0" smtClean="0"/>
              <a:t>.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спартіат</a:t>
            </a:r>
            <a:r>
              <a:rPr lang="ru-RU" dirty="0" smtClean="0"/>
              <a:t> </a:t>
            </a:r>
            <a:r>
              <a:rPr lang="ru-RU" dirty="0" err="1" smtClean="0"/>
              <a:t>виховувався</a:t>
            </a:r>
            <a:r>
              <a:rPr lang="ru-RU" dirty="0" smtClean="0"/>
              <a:t> буквально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наглядом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: тут </a:t>
            </a:r>
            <a:r>
              <a:rPr lang="ru-RU" dirty="0" err="1" smtClean="0"/>
              <a:t>контролювали</a:t>
            </a:r>
            <a:r>
              <a:rPr lang="ru-RU" dirty="0" smtClean="0"/>
              <a:t> </a:t>
            </a:r>
            <a:r>
              <a:rPr lang="ru-RU" dirty="0" err="1" smtClean="0"/>
              <a:t>дитину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перших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. За легендою, 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скидали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урвища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вважалось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такого </a:t>
            </a:r>
            <a:r>
              <a:rPr lang="ru-RU" dirty="0" err="1" smtClean="0"/>
              <a:t>малюка</a:t>
            </a:r>
            <a:r>
              <a:rPr lang="ru-RU" dirty="0" smtClean="0"/>
              <a:t> не </a:t>
            </a:r>
            <a:r>
              <a:rPr lang="ru-RU" dirty="0" err="1" smtClean="0"/>
              <a:t>потрібне</a:t>
            </a:r>
            <a:r>
              <a:rPr lang="ru-RU" dirty="0" smtClean="0"/>
              <a:t> </a:t>
            </a:r>
            <a:r>
              <a:rPr lang="ru-RU" dirty="0" err="1" smtClean="0"/>
              <a:t>ані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самому, </a:t>
            </a:r>
            <a:r>
              <a:rPr lang="ru-RU" dirty="0" err="1" smtClean="0"/>
              <a:t>ані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. Таким </a:t>
            </a:r>
            <a:r>
              <a:rPr lang="ru-RU" dirty="0" err="1" smtClean="0"/>
              <a:t>жорстоким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сьогодення</a:t>
            </a:r>
            <a:r>
              <a:rPr lang="ru-RU" dirty="0" smtClean="0"/>
              <a:t>) чином </a:t>
            </a:r>
            <a:r>
              <a:rPr lang="ru-RU" dirty="0" err="1" smtClean="0"/>
              <a:t>спартіати</a:t>
            </a:r>
            <a:r>
              <a:rPr lang="ru-RU" dirty="0" smtClean="0"/>
              <a:t> </a:t>
            </a:r>
            <a:r>
              <a:rPr lang="ru-RU" dirty="0" err="1" smtClean="0"/>
              <a:t>прагнули</a:t>
            </a:r>
            <a:r>
              <a:rPr lang="ru-RU" dirty="0" smtClean="0"/>
              <a:t> не </a:t>
            </a:r>
            <a:r>
              <a:rPr lang="ru-RU" dirty="0" err="1" smtClean="0"/>
              <a:t>допускати</a:t>
            </a:r>
            <a:r>
              <a:rPr lang="ru-RU" dirty="0" smtClean="0"/>
              <a:t> у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хворобливих</a:t>
            </a:r>
            <a:r>
              <a:rPr lang="ru-RU" dirty="0" smtClean="0"/>
              <a:t> людей.</a:t>
            </a:r>
            <a:br>
              <a:rPr lang="ru-RU" dirty="0" smtClean="0"/>
            </a:br>
            <a:r>
              <a:rPr lang="ru-RU" dirty="0" err="1" smtClean="0"/>
              <a:t>Новонароджених</a:t>
            </a:r>
            <a:r>
              <a:rPr lang="ru-RU" dirty="0" smtClean="0"/>
              <a:t> не пеленали, а уже </a:t>
            </a:r>
            <a:r>
              <a:rPr lang="ru-RU" dirty="0" err="1" smtClean="0"/>
              <a:t>з</a:t>
            </a:r>
            <a:r>
              <a:rPr lang="ru-RU" dirty="0" smtClean="0"/>
              <a:t> 7 </a:t>
            </a:r>
            <a:r>
              <a:rPr lang="ru-RU" dirty="0" err="1" smtClean="0"/>
              <a:t>років</a:t>
            </a:r>
            <a:r>
              <a:rPr lang="ru-RU" dirty="0" smtClean="0"/>
              <a:t> хлопчики </a:t>
            </a:r>
            <a:r>
              <a:rPr lang="ru-RU" dirty="0" err="1" smtClean="0"/>
              <a:t>виховувалися</a:t>
            </a:r>
            <a:r>
              <a:rPr lang="ru-RU" dirty="0" smtClean="0"/>
              <a:t> в </a:t>
            </a:r>
            <a:r>
              <a:rPr lang="ru-RU" dirty="0" err="1" smtClean="0"/>
              <a:t>громадських</a:t>
            </a:r>
            <a:r>
              <a:rPr lang="ru-RU" dirty="0" smtClean="0"/>
              <a:t> школах.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Першу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складали</a:t>
            </a:r>
            <a:r>
              <a:rPr lang="ru-RU" dirty="0" smtClean="0"/>
              <a:t> хлопчики 7-12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Педоном</a:t>
            </a:r>
            <a:r>
              <a:rPr lang="ru-RU" dirty="0" smtClean="0"/>
              <a:t> </a:t>
            </a:r>
            <a:r>
              <a:rPr lang="ru-RU" dirty="0" err="1" smtClean="0"/>
              <a:t>слідкував</a:t>
            </a:r>
            <a:r>
              <a:rPr lang="ru-RU" dirty="0" smtClean="0"/>
              <a:t> за </a:t>
            </a:r>
            <a:r>
              <a:rPr lang="ru-RU" dirty="0" err="1" smtClean="0"/>
              <a:t>іграми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спостерігаючи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сміливий</a:t>
            </a:r>
            <a:r>
              <a:rPr lang="ru-RU" dirty="0" smtClean="0"/>
              <a:t> хлопчик,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наполегливий</a:t>
            </a:r>
            <a:r>
              <a:rPr lang="ru-RU" dirty="0" smtClean="0"/>
              <a:t> у </a:t>
            </a:r>
            <a:r>
              <a:rPr lang="ru-RU" dirty="0" err="1" smtClean="0"/>
              <a:t>бійках</a:t>
            </a:r>
            <a:r>
              <a:rPr lang="ru-RU" dirty="0" smtClean="0"/>
              <a:t>. </a:t>
            </a:r>
            <a:r>
              <a:rPr lang="ru-RU" dirty="0" err="1" smtClean="0"/>
              <a:t>Навчанню</a:t>
            </a:r>
            <a:r>
              <a:rPr lang="ru-RU" dirty="0" smtClean="0"/>
              <a:t> ж </a:t>
            </a:r>
            <a:r>
              <a:rPr lang="ru-RU" dirty="0" err="1" smtClean="0"/>
              <a:t>грамоті</a:t>
            </a:r>
            <a:r>
              <a:rPr lang="ru-RU" dirty="0" smtClean="0"/>
              <a:t> </a:t>
            </a:r>
            <a:r>
              <a:rPr lang="ru-RU" dirty="0" err="1" smtClean="0"/>
              <a:t>приділявся</a:t>
            </a:r>
            <a:r>
              <a:rPr lang="ru-RU" dirty="0" smtClean="0"/>
              <a:t> </a:t>
            </a:r>
            <a:r>
              <a:rPr lang="ru-RU" dirty="0" err="1" smtClean="0"/>
              <a:t>мінімум</a:t>
            </a:r>
            <a:r>
              <a:rPr lang="ru-RU" dirty="0" smtClean="0"/>
              <a:t> часу.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 </a:t>
            </a:r>
            <a:r>
              <a:rPr lang="ru-RU" dirty="0" err="1" smtClean="0"/>
              <a:t>спрямовувались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загартування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З 12-14 </a:t>
            </a:r>
            <a:r>
              <a:rPr lang="ru-RU" dirty="0" err="1" smtClean="0"/>
              <a:t>років</a:t>
            </a:r>
            <a:r>
              <a:rPr lang="ru-RU" dirty="0" smtClean="0"/>
              <a:t> режим </a:t>
            </a:r>
            <a:r>
              <a:rPr lang="ru-RU" dirty="0" err="1" smtClean="0"/>
              <a:t>хлопчиків</a:t>
            </a:r>
            <a:r>
              <a:rPr lang="ru-RU" dirty="0" smtClean="0"/>
              <a:t> </a:t>
            </a:r>
            <a:r>
              <a:rPr lang="ru-RU" dirty="0" err="1" smtClean="0"/>
              <a:t>будувався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привчити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невибагливості</a:t>
            </a:r>
            <a:r>
              <a:rPr lang="ru-RU" dirty="0" smtClean="0"/>
              <a:t> та </a:t>
            </a:r>
            <a:r>
              <a:rPr lang="ru-RU" dirty="0" err="1" smtClean="0"/>
              <a:t>витривалості</a:t>
            </a:r>
            <a:r>
              <a:rPr lang="ru-RU" dirty="0" smtClean="0"/>
              <a:t>. Тут уже </a:t>
            </a:r>
            <a:r>
              <a:rPr lang="ru-RU" dirty="0" err="1" smtClean="0"/>
              <a:t>вибирався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хлопчиків</a:t>
            </a:r>
            <a:r>
              <a:rPr lang="ru-RU" dirty="0" smtClean="0"/>
              <a:t> старший – </a:t>
            </a:r>
            <a:r>
              <a:rPr lang="ru-RU" dirty="0" err="1" smtClean="0"/>
              <a:t>ірен</a:t>
            </a:r>
            <a:r>
              <a:rPr lang="ru-RU" dirty="0" smtClean="0"/>
              <a:t>, —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розпоряджався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загоном. </a:t>
            </a:r>
            <a:r>
              <a:rPr lang="ru-RU" dirty="0" err="1" smtClean="0"/>
              <a:t>Їжу</a:t>
            </a:r>
            <a:r>
              <a:rPr lang="ru-RU" dirty="0" smtClean="0"/>
              <a:t> </a:t>
            </a:r>
            <a:r>
              <a:rPr lang="ru-RU" dirty="0" err="1" smtClean="0"/>
              <a:t>юні</a:t>
            </a:r>
            <a:r>
              <a:rPr lang="ru-RU" dirty="0" smtClean="0"/>
              <a:t> </a:t>
            </a:r>
            <a:r>
              <a:rPr lang="ru-RU" dirty="0" err="1" smtClean="0"/>
              <a:t>спартанці</a:t>
            </a:r>
            <a:r>
              <a:rPr lang="ru-RU" dirty="0" smtClean="0"/>
              <a:t> </a:t>
            </a:r>
            <a:r>
              <a:rPr lang="ru-RU" dirty="0" err="1" smtClean="0"/>
              <a:t>зобов’язані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здобувати</a:t>
            </a:r>
            <a:r>
              <a:rPr lang="ru-RU" dirty="0" smtClean="0"/>
              <a:t> </a:t>
            </a:r>
            <a:r>
              <a:rPr lang="ru-RU" dirty="0" err="1" smtClean="0"/>
              <a:t>крадіжкою</a:t>
            </a:r>
            <a:r>
              <a:rPr lang="ru-RU" dirty="0" smtClean="0"/>
              <a:t>: так </a:t>
            </a:r>
            <a:r>
              <a:rPr lang="ru-RU" dirty="0" err="1" smtClean="0"/>
              <a:t>виховувалась</a:t>
            </a:r>
            <a:r>
              <a:rPr lang="ru-RU" dirty="0" smtClean="0"/>
              <a:t> </a:t>
            </a:r>
            <a:r>
              <a:rPr lang="ru-RU" dirty="0" err="1" smtClean="0"/>
              <a:t>спритність</a:t>
            </a:r>
            <a:r>
              <a:rPr lang="ru-RU" dirty="0" smtClean="0"/>
              <a:t>. За </a:t>
            </a:r>
            <a:r>
              <a:rPr lang="ru-RU" dirty="0" err="1" smtClean="0"/>
              <a:t>найменшу</a:t>
            </a:r>
            <a:r>
              <a:rPr lang="ru-RU" dirty="0" smtClean="0"/>
              <a:t> </a:t>
            </a:r>
            <a:r>
              <a:rPr lang="ru-RU" dirty="0" err="1" smtClean="0"/>
              <a:t>провину</a:t>
            </a:r>
            <a:r>
              <a:rPr lang="ru-RU" dirty="0" smtClean="0"/>
              <a:t> </a:t>
            </a:r>
            <a:r>
              <a:rPr lang="ru-RU" dirty="0" err="1" smtClean="0"/>
              <a:t>жорстоко</a:t>
            </a:r>
            <a:r>
              <a:rPr lang="ru-RU" dirty="0" smtClean="0"/>
              <a:t> карали: так </a:t>
            </a:r>
            <a:r>
              <a:rPr lang="ru-RU" dirty="0" err="1" smtClean="0"/>
              <a:t>виховувалось</a:t>
            </a:r>
            <a:r>
              <a:rPr lang="ru-RU" dirty="0" smtClean="0"/>
              <a:t> </a:t>
            </a:r>
            <a:r>
              <a:rPr lang="ru-RU" dirty="0" err="1" smtClean="0"/>
              <a:t>терпіння</a:t>
            </a:r>
            <a:r>
              <a:rPr lang="ru-RU" dirty="0" smtClean="0"/>
              <a:t>. Одежа </a:t>
            </a:r>
            <a:r>
              <a:rPr lang="ru-RU" dirty="0" err="1" smtClean="0"/>
              <a:t>зводилась</a:t>
            </a:r>
            <a:r>
              <a:rPr lang="ru-RU" dirty="0" smtClean="0"/>
              <a:t> до </a:t>
            </a:r>
            <a:r>
              <a:rPr lang="ru-RU" dirty="0" err="1" smtClean="0"/>
              <a:t>мінімуму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взимку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 </a:t>
            </a:r>
            <a:r>
              <a:rPr lang="ru-RU" dirty="0" err="1" smtClean="0"/>
              <a:t>з</a:t>
            </a:r>
            <a:r>
              <a:rPr lang="ru-RU" dirty="0" smtClean="0"/>
              <a:t> 18 </a:t>
            </a:r>
            <a:r>
              <a:rPr lang="ru-RU" dirty="0" err="1" smtClean="0"/>
              <a:t>років</a:t>
            </a:r>
            <a:r>
              <a:rPr lang="ru-RU" dirty="0" smtClean="0"/>
              <a:t> юнак ставав </a:t>
            </a:r>
            <a:r>
              <a:rPr lang="ru-RU" dirty="0" err="1" smtClean="0"/>
              <a:t>ефебом</a:t>
            </a:r>
            <a:r>
              <a:rPr lang="ru-RU" dirty="0" smtClean="0"/>
              <a:t>, </a:t>
            </a:r>
            <a:r>
              <a:rPr lang="ru-RU" dirty="0" err="1" smtClean="0"/>
              <a:t>отримував</a:t>
            </a:r>
            <a:r>
              <a:rPr lang="ru-RU" dirty="0" smtClean="0"/>
              <a:t> </a:t>
            </a:r>
            <a:r>
              <a:rPr lang="ru-RU" dirty="0" err="1" smtClean="0"/>
              <a:t>озброєння</a:t>
            </a:r>
            <a:r>
              <a:rPr lang="ru-RU" dirty="0" smtClean="0"/>
              <a:t> </a:t>
            </a:r>
            <a:r>
              <a:rPr lang="ru-RU" dirty="0" err="1" smtClean="0"/>
              <a:t>воїна</a:t>
            </a:r>
            <a:r>
              <a:rPr lang="ru-RU" dirty="0" smtClean="0"/>
              <a:t> та </a:t>
            </a:r>
            <a:r>
              <a:rPr lang="ru-RU" dirty="0" err="1" smtClean="0"/>
              <a:t>займався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військовими</a:t>
            </a:r>
            <a:r>
              <a:rPr lang="ru-RU" dirty="0" smtClean="0"/>
              <a:t> </a:t>
            </a:r>
            <a:r>
              <a:rPr lang="ru-RU" dirty="0" err="1" smtClean="0"/>
              <a:t>вправами</a:t>
            </a:r>
            <a:r>
              <a:rPr lang="ru-RU" dirty="0" smtClean="0"/>
              <a:t>. З </a:t>
            </a:r>
            <a:r>
              <a:rPr lang="ru-RU" dirty="0" err="1" smtClean="0"/>
              <a:t>цього</a:t>
            </a:r>
            <a:r>
              <a:rPr lang="ru-RU" dirty="0" smtClean="0"/>
              <a:t> часу </a:t>
            </a:r>
            <a:r>
              <a:rPr lang="ru-RU" dirty="0" err="1" smtClean="0"/>
              <a:t>моді</a:t>
            </a:r>
            <a:r>
              <a:rPr lang="ru-RU" dirty="0" smtClean="0"/>
              <a:t> </a:t>
            </a:r>
            <a:r>
              <a:rPr lang="ru-RU" dirty="0" err="1" smtClean="0"/>
              <a:t>спартанці</a:t>
            </a:r>
            <a:r>
              <a:rPr lang="ru-RU" dirty="0" smtClean="0"/>
              <a:t> </a:t>
            </a:r>
            <a:r>
              <a:rPr lang="ru-RU" dirty="0" err="1" smtClean="0"/>
              <a:t>приймали</a:t>
            </a:r>
            <a:r>
              <a:rPr lang="ru-RU" dirty="0" smtClean="0"/>
              <a:t> участь у </a:t>
            </a:r>
            <a:r>
              <a:rPr lang="ru-RU" dirty="0" err="1" smtClean="0"/>
              <a:t>криптіях</a:t>
            </a:r>
            <a:r>
              <a:rPr lang="ru-RU" dirty="0" smtClean="0"/>
              <a:t> – </a:t>
            </a:r>
            <a:r>
              <a:rPr lang="ru-RU" dirty="0" err="1" smtClean="0"/>
              <a:t>нічних</a:t>
            </a:r>
            <a:r>
              <a:rPr lang="ru-RU" dirty="0" smtClean="0"/>
              <a:t> походах у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ілотів</a:t>
            </a:r>
            <a:r>
              <a:rPr lang="ru-RU" dirty="0" smtClean="0"/>
              <a:t>. На </a:t>
            </a:r>
            <a:r>
              <a:rPr lang="ru-RU" dirty="0" err="1" smtClean="0"/>
              <a:t>їх</a:t>
            </a:r>
            <a:r>
              <a:rPr lang="ru-RU" dirty="0" smtClean="0"/>
              <a:t> думку,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ілот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знаходився</a:t>
            </a:r>
            <a:r>
              <a:rPr lang="ru-RU" dirty="0" smtClean="0"/>
              <a:t> </a:t>
            </a:r>
            <a:r>
              <a:rPr lang="ru-RU" dirty="0" err="1" smtClean="0"/>
              <a:t>вночі</a:t>
            </a:r>
            <a:r>
              <a:rPr lang="ru-RU" dirty="0" smtClean="0"/>
              <a:t> поза </a:t>
            </a:r>
            <a:r>
              <a:rPr lang="ru-RU" dirty="0" err="1" smtClean="0"/>
              <a:t>домівкою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змовником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вбити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 err="1" smtClean="0"/>
              <a:t>давнім</a:t>
            </a:r>
            <a:r>
              <a:rPr lang="ru-RU" dirty="0" smtClean="0"/>
              <a:t> </a:t>
            </a:r>
            <a:r>
              <a:rPr lang="ru-RU" dirty="0" err="1" smtClean="0"/>
              <a:t>звичаєм</a:t>
            </a:r>
            <a:r>
              <a:rPr lang="ru-RU" dirty="0" smtClean="0"/>
              <a:t>, </a:t>
            </a:r>
            <a:r>
              <a:rPr lang="ru-RU" dirty="0" err="1" smtClean="0"/>
              <a:t>кожні</a:t>
            </a:r>
            <a:r>
              <a:rPr lang="ru-RU" dirty="0" smtClean="0"/>
              <a:t> 10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ефеби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без </a:t>
            </a:r>
            <a:r>
              <a:rPr lang="ru-RU" dirty="0" err="1" smtClean="0"/>
              <a:t>одягу</a:t>
            </a:r>
            <a:r>
              <a:rPr lang="ru-RU" dirty="0" smtClean="0"/>
              <a:t> </a:t>
            </a:r>
            <a:r>
              <a:rPr lang="ru-RU" dirty="0" err="1" smtClean="0"/>
              <a:t>проходити</a:t>
            </a:r>
            <a:r>
              <a:rPr lang="ru-RU" dirty="0" smtClean="0"/>
              <a:t> перед </a:t>
            </a:r>
            <a:r>
              <a:rPr lang="ru-RU" dirty="0" err="1" smtClean="0"/>
              <a:t>ефорами</a:t>
            </a:r>
            <a:r>
              <a:rPr lang="ru-RU" dirty="0" smtClean="0"/>
              <a:t> – чиновниками,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слідкували</a:t>
            </a:r>
            <a:r>
              <a:rPr lang="ru-RU" dirty="0" smtClean="0"/>
              <a:t> за </a:t>
            </a:r>
            <a:r>
              <a:rPr lang="ru-RU" dirty="0" err="1" smtClean="0"/>
              <a:t>виконанням</a:t>
            </a:r>
            <a:r>
              <a:rPr lang="ru-RU" dirty="0" smtClean="0"/>
              <a:t> </a:t>
            </a:r>
            <a:r>
              <a:rPr lang="ru-RU" dirty="0" err="1" smtClean="0"/>
              <a:t>громадянами</a:t>
            </a:r>
            <a:r>
              <a:rPr lang="ru-RU" dirty="0" smtClean="0"/>
              <a:t> </a:t>
            </a:r>
            <a:r>
              <a:rPr lang="ru-RU" dirty="0" err="1" smtClean="0"/>
              <a:t>Спарти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постанов.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/>
          <a:lstStyle/>
          <a:p>
            <a:r>
              <a:rPr lang="ru-RU" dirty="0" smtClean="0"/>
              <a:t>З приводу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щодекадного</a:t>
            </a:r>
            <a:r>
              <a:rPr lang="ru-RU" dirty="0" smtClean="0"/>
              <a:t> контролю за </a:t>
            </a:r>
            <a:r>
              <a:rPr lang="ru-RU" dirty="0" err="1" smtClean="0"/>
              <a:t>ефебами</a:t>
            </a:r>
            <a:r>
              <a:rPr lang="ru-RU" dirty="0" smtClean="0"/>
              <a:t> </a:t>
            </a:r>
            <a:r>
              <a:rPr lang="ru-RU" dirty="0" err="1" smtClean="0"/>
              <a:t>Павсаній</a:t>
            </a:r>
            <a:r>
              <a:rPr lang="ru-RU" dirty="0" smtClean="0"/>
              <a:t> </a:t>
            </a:r>
            <a:r>
              <a:rPr lang="ru-RU" dirty="0" err="1" smtClean="0"/>
              <a:t>повідомляє</a:t>
            </a:r>
            <a:r>
              <a:rPr lang="ru-RU" dirty="0" smtClean="0"/>
              <a:t>: «</a:t>
            </a:r>
            <a:r>
              <a:rPr lang="ru-RU" dirty="0" err="1" smtClean="0"/>
              <a:t>Якщо</a:t>
            </a:r>
            <a:r>
              <a:rPr lang="ru-RU" dirty="0" smtClean="0"/>
              <a:t> вони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міцними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сильними</a:t>
            </a:r>
            <a:r>
              <a:rPr lang="ru-RU" dirty="0" smtClean="0"/>
              <a:t>,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викарбуваними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каменю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тілесним</a:t>
            </a:r>
            <a:r>
              <a:rPr lang="ru-RU" dirty="0" smtClean="0"/>
              <a:t> </a:t>
            </a:r>
            <a:r>
              <a:rPr lang="ru-RU" dirty="0" err="1" smtClean="0"/>
              <a:t>вправам</a:t>
            </a:r>
            <a:r>
              <a:rPr lang="ru-RU" dirty="0" smtClean="0"/>
              <a:t>, то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заохочували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 </a:t>
            </a:r>
            <a:r>
              <a:rPr lang="ru-RU" dirty="0" err="1" smtClean="0"/>
              <a:t>одобренням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ефори</a:t>
            </a:r>
            <a:r>
              <a:rPr lang="ru-RU" dirty="0" smtClean="0"/>
              <a:t> </a:t>
            </a:r>
            <a:r>
              <a:rPr lang="ru-RU" dirty="0" err="1" smtClean="0"/>
              <a:t>помічали</a:t>
            </a:r>
            <a:r>
              <a:rPr lang="ru-RU" dirty="0" smtClean="0"/>
              <a:t> у них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кволості</a:t>
            </a:r>
            <a:r>
              <a:rPr lang="ru-RU" dirty="0" smtClean="0"/>
              <a:t> та </a:t>
            </a:r>
            <a:r>
              <a:rPr lang="ru-RU" dirty="0" err="1" smtClean="0"/>
              <a:t>крихкотілості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зайвого</a:t>
            </a:r>
            <a:r>
              <a:rPr lang="ru-RU" dirty="0" smtClean="0"/>
              <a:t> жиру (результат </a:t>
            </a:r>
            <a:r>
              <a:rPr lang="ru-RU" dirty="0" err="1" smtClean="0"/>
              <a:t>недостатніх</a:t>
            </a:r>
            <a:r>
              <a:rPr lang="ru-RU" dirty="0" smtClean="0"/>
              <a:t> </a:t>
            </a:r>
            <a:r>
              <a:rPr lang="ru-RU" dirty="0" err="1" smtClean="0"/>
              <a:t>тренувань</a:t>
            </a:r>
            <a:r>
              <a:rPr lang="ru-RU" dirty="0" smtClean="0"/>
              <a:t>), юнака </a:t>
            </a:r>
            <a:r>
              <a:rPr lang="ru-RU" dirty="0" err="1" smtClean="0"/>
              <a:t>піддавали</a:t>
            </a:r>
            <a:r>
              <a:rPr lang="ru-RU" dirty="0" smtClean="0"/>
              <a:t> </a:t>
            </a:r>
            <a:r>
              <a:rPr lang="ru-RU" dirty="0" err="1" smtClean="0"/>
              <a:t>тілесному</a:t>
            </a:r>
            <a:r>
              <a:rPr lang="ru-RU" dirty="0" smtClean="0"/>
              <a:t> </a:t>
            </a:r>
            <a:r>
              <a:rPr lang="ru-RU" dirty="0" err="1" smtClean="0"/>
              <a:t>покаранню</a:t>
            </a:r>
            <a:r>
              <a:rPr lang="ru-RU" dirty="0" smtClean="0"/>
              <a:t>».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/>
          <a:lstStyle/>
          <a:p>
            <a:r>
              <a:rPr lang="ru-RU" b="1" dirty="0" err="1" smtClean="0"/>
              <a:t>Розумове</a:t>
            </a:r>
            <a:r>
              <a:rPr lang="ru-RU" b="1" dirty="0" smtClean="0"/>
              <a:t>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 </a:t>
            </a:r>
            <a:r>
              <a:rPr lang="ru-RU" dirty="0" smtClean="0"/>
              <a:t>державою не </a:t>
            </a:r>
            <a:r>
              <a:rPr lang="ru-RU" dirty="0" err="1" smtClean="0"/>
              <a:t>заохочувалось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особистою</a:t>
            </a:r>
            <a:r>
              <a:rPr lang="ru-RU" dirty="0" smtClean="0"/>
              <a:t> справою кожного </a:t>
            </a:r>
            <a:r>
              <a:rPr lang="ru-RU" dirty="0" err="1" smtClean="0"/>
              <a:t>спартанця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ж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полювання</a:t>
            </a:r>
            <a:r>
              <a:rPr lang="ru-RU" dirty="0" smtClean="0"/>
              <a:t>, </a:t>
            </a:r>
            <a:r>
              <a:rPr lang="ru-RU" dirty="0" err="1" smtClean="0"/>
              <a:t>релігійні</a:t>
            </a:r>
            <a:r>
              <a:rPr lang="ru-RU" dirty="0" smtClean="0"/>
              <a:t> та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танці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присвячувалась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дня </a:t>
            </a:r>
            <a:r>
              <a:rPr lang="ru-RU" dirty="0" err="1" smtClean="0"/>
              <a:t>хлопчиків</a:t>
            </a:r>
            <a:r>
              <a:rPr lang="ru-RU" dirty="0" smtClean="0"/>
              <a:t> та </a:t>
            </a:r>
            <a:r>
              <a:rPr lang="ru-RU" dirty="0" err="1" smtClean="0"/>
              <a:t>юнаків</a:t>
            </a:r>
            <a:r>
              <a:rPr lang="ru-RU" dirty="0" smtClean="0"/>
              <a:t>. </a:t>
            </a:r>
            <a:r>
              <a:rPr lang="ru-RU" dirty="0" err="1" smtClean="0"/>
              <a:t>Головними</a:t>
            </a:r>
            <a:r>
              <a:rPr lang="ru-RU" dirty="0" smtClean="0"/>
              <a:t> видами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: </a:t>
            </a:r>
            <a:r>
              <a:rPr lang="ru-RU" dirty="0" err="1" smtClean="0"/>
              <a:t>біг</a:t>
            </a:r>
            <a:r>
              <a:rPr lang="ru-RU" dirty="0" smtClean="0"/>
              <a:t>, </a:t>
            </a:r>
            <a:r>
              <a:rPr lang="ru-RU" dirty="0" err="1" smtClean="0"/>
              <a:t>стрибки</a:t>
            </a:r>
            <a:r>
              <a:rPr lang="ru-RU" dirty="0" smtClean="0"/>
              <a:t>, </a:t>
            </a:r>
            <a:r>
              <a:rPr lang="ru-RU" dirty="0" err="1" smtClean="0"/>
              <a:t>метання</a:t>
            </a:r>
            <a:r>
              <a:rPr lang="ru-RU" dirty="0" smtClean="0"/>
              <a:t>, </a:t>
            </a:r>
            <a:r>
              <a:rPr lang="ru-RU" dirty="0" err="1" smtClean="0"/>
              <a:t>боротьба</a:t>
            </a:r>
            <a:r>
              <a:rPr lang="ru-RU" dirty="0" smtClean="0"/>
              <a:t>, </a:t>
            </a:r>
            <a:r>
              <a:rPr lang="ru-RU" dirty="0" err="1" smtClean="0"/>
              <a:t>кулачний</a:t>
            </a:r>
            <a:r>
              <a:rPr lang="ru-RU" dirty="0" smtClean="0"/>
              <a:t> </a:t>
            </a:r>
            <a:r>
              <a:rPr lang="ru-RU" dirty="0" err="1" smtClean="0"/>
              <a:t>бій</a:t>
            </a:r>
            <a:r>
              <a:rPr lang="ru-RU" dirty="0" smtClean="0"/>
              <a:t>, </a:t>
            </a:r>
            <a:r>
              <a:rPr lang="ru-RU" dirty="0" err="1" smtClean="0"/>
              <a:t>ігри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/>
          <a:lstStyle/>
          <a:p>
            <a:r>
              <a:rPr lang="ru-RU" dirty="0" err="1" smtClean="0"/>
              <a:t>Дівчата</a:t>
            </a:r>
            <a:r>
              <a:rPr lang="ru-RU" dirty="0" smtClean="0"/>
              <a:t> спартанки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одержували</a:t>
            </a:r>
            <a:r>
              <a:rPr lang="ru-RU" dirty="0" smtClean="0"/>
              <a:t>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. Головна </a:t>
            </a:r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пов’язувалася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посиленням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могутності</a:t>
            </a:r>
            <a:r>
              <a:rPr lang="ru-RU" dirty="0" smtClean="0"/>
              <a:t> </a:t>
            </a:r>
            <a:r>
              <a:rPr lang="ru-RU" dirty="0" err="1" smtClean="0"/>
              <a:t>Спарти</a:t>
            </a:r>
            <a:r>
              <a:rPr lang="ru-RU" dirty="0" smtClean="0"/>
              <a:t>. </a:t>
            </a:r>
            <a:r>
              <a:rPr lang="ru-RU" dirty="0" err="1" smtClean="0"/>
              <a:t>Молоді</a:t>
            </a:r>
            <a:r>
              <a:rPr lang="ru-RU" dirty="0" smtClean="0"/>
              <a:t> спартанки, </a:t>
            </a:r>
            <a:r>
              <a:rPr lang="ru-RU" dirty="0" err="1" smtClean="0"/>
              <a:t>міцні</a:t>
            </a:r>
            <a:r>
              <a:rPr lang="ru-RU" dirty="0" smtClean="0"/>
              <a:t> та </a:t>
            </a:r>
            <a:r>
              <a:rPr lang="ru-RU" dirty="0" err="1" smtClean="0"/>
              <a:t>загартовані</a:t>
            </a:r>
            <a:r>
              <a:rPr lang="ru-RU" dirty="0" smtClean="0"/>
              <a:t> </a:t>
            </a:r>
            <a:r>
              <a:rPr lang="ru-RU" dirty="0" err="1" smtClean="0"/>
              <a:t>готувалися</a:t>
            </a:r>
            <a:r>
              <a:rPr lang="ru-RU" dirty="0" smtClean="0"/>
              <a:t> стати матерями таких же </a:t>
            </a:r>
            <a:r>
              <a:rPr lang="ru-RU" dirty="0" err="1" smtClean="0"/>
              <a:t>міцних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загартованих</a:t>
            </a:r>
            <a:r>
              <a:rPr lang="ru-RU" dirty="0" smtClean="0"/>
              <a:t> </a:t>
            </a:r>
            <a:r>
              <a:rPr lang="ru-RU" dirty="0" err="1" smtClean="0"/>
              <a:t>воїнів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Кінцевою</a:t>
            </a:r>
            <a:r>
              <a:rPr lang="ru-RU" dirty="0" smtClean="0"/>
              <a:t> метою </a:t>
            </a:r>
            <a:r>
              <a:rPr lang="ru-RU" dirty="0" err="1" smtClean="0"/>
              <a:t>спартанської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досконалого</a:t>
            </a:r>
            <a:r>
              <a:rPr lang="ru-RU" dirty="0" smtClean="0"/>
              <a:t> </a:t>
            </a:r>
            <a:r>
              <a:rPr lang="ru-RU" dirty="0" err="1" smtClean="0"/>
              <a:t>воїна</a:t>
            </a:r>
            <a:r>
              <a:rPr lang="ru-RU" dirty="0" smtClean="0"/>
              <a:t>, без </a:t>
            </a:r>
            <a:r>
              <a:rPr lang="ru-RU" dirty="0" err="1" smtClean="0"/>
              <a:t>зважання</a:t>
            </a:r>
            <a:r>
              <a:rPr lang="ru-RU" dirty="0" smtClean="0"/>
              <a:t> на </a:t>
            </a:r>
            <a:r>
              <a:rPr lang="ru-RU" dirty="0" err="1" smtClean="0"/>
              <a:t>обмеженість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некультурність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спартанців</a:t>
            </a:r>
            <a:r>
              <a:rPr lang="ru-RU" dirty="0" smtClean="0"/>
              <a:t>.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зробило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добрих</a:t>
            </a:r>
            <a:r>
              <a:rPr lang="ru-RU" dirty="0" smtClean="0"/>
              <a:t> </a:t>
            </a:r>
            <a:r>
              <a:rPr lang="ru-RU" dirty="0" err="1" smtClean="0"/>
              <a:t>атлетів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smtClean="0"/>
              <a:t>вони </a:t>
            </a:r>
            <a:r>
              <a:rPr lang="ru-RU" dirty="0" err="1" smtClean="0"/>
              <a:t>домінують</a:t>
            </a:r>
            <a:r>
              <a:rPr lang="ru-RU" dirty="0" smtClean="0"/>
              <a:t> на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Олімпійських</a:t>
            </a:r>
            <a:r>
              <a:rPr lang="ru-RU" dirty="0" smtClean="0"/>
              <a:t> </a:t>
            </a:r>
            <a:r>
              <a:rPr lang="ru-RU" dirty="0" err="1" smtClean="0"/>
              <a:t>іграх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ракурсі</a:t>
            </a:r>
            <a:r>
              <a:rPr lang="ru-RU" dirty="0" smtClean="0"/>
              <a:t> </a:t>
            </a:r>
            <a:r>
              <a:rPr lang="ru-RU" dirty="0" err="1" smtClean="0"/>
              <a:t>важливого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судження</a:t>
            </a:r>
            <a:r>
              <a:rPr lang="ru-RU" dirty="0" smtClean="0"/>
              <a:t> </a:t>
            </a:r>
            <a:r>
              <a:rPr lang="ru-RU" dirty="0" err="1" smtClean="0"/>
              <a:t>Фукіда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спартанці</a:t>
            </a:r>
            <a:r>
              <a:rPr lang="ru-RU" dirty="0" smtClean="0"/>
              <a:t> першими ввели </a:t>
            </a:r>
            <a:r>
              <a:rPr lang="ru-RU" dirty="0" err="1" smtClean="0"/>
              <a:t>новації</a:t>
            </a:r>
            <a:r>
              <a:rPr lang="ru-RU" dirty="0" smtClean="0"/>
              <a:t> в </a:t>
            </a:r>
            <a:r>
              <a:rPr lang="ru-RU" dirty="0" err="1" smtClean="0"/>
              <a:t>ігри</a:t>
            </a:r>
            <a:r>
              <a:rPr lang="ru-RU" dirty="0" smtClean="0"/>
              <a:t> та </a:t>
            </a:r>
            <a:r>
              <a:rPr lang="ru-RU" dirty="0" err="1" smtClean="0"/>
              <a:t>тренування</a:t>
            </a:r>
            <a:r>
              <a:rPr lang="ru-RU" dirty="0" smtClean="0"/>
              <a:t> </a:t>
            </a:r>
            <a:r>
              <a:rPr lang="ru-RU" dirty="0" err="1" smtClean="0"/>
              <a:t>атлетів</a:t>
            </a:r>
            <a:r>
              <a:rPr lang="ru-RU" dirty="0" smtClean="0"/>
              <a:t>. Вони створили </a:t>
            </a:r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атлетизму: </a:t>
            </a:r>
            <a:r>
              <a:rPr lang="ru-RU" dirty="0" err="1" smtClean="0"/>
              <a:t>змагання</a:t>
            </a:r>
            <a:r>
              <a:rPr lang="ru-RU" dirty="0" smtClean="0"/>
              <a:t> </a:t>
            </a:r>
            <a:r>
              <a:rPr lang="ru-RU" dirty="0" err="1" smtClean="0"/>
              <a:t>оголених</a:t>
            </a:r>
            <a:r>
              <a:rPr lang="ru-RU" dirty="0" smtClean="0"/>
              <a:t> </a:t>
            </a:r>
            <a:r>
              <a:rPr lang="ru-RU" dirty="0" err="1" smtClean="0"/>
              <a:t>атлетів</a:t>
            </a:r>
            <a:r>
              <a:rPr lang="ru-RU" dirty="0" smtClean="0"/>
              <a:t> у </a:t>
            </a:r>
            <a:r>
              <a:rPr lang="ru-RU" dirty="0" err="1" smtClean="0"/>
              <a:t>іграх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звичку</a:t>
            </a:r>
            <a:r>
              <a:rPr lang="ru-RU" dirty="0" smtClean="0"/>
              <a:t> </a:t>
            </a:r>
            <a:r>
              <a:rPr lang="ru-RU" dirty="0" err="1" smtClean="0"/>
              <a:t>натирати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атлета оливковою </a:t>
            </a:r>
            <a:r>
              <a:rPr lang="ru-RU" dirty="0" err="1" smtClean="0"/>
              <a:t>олією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історичний</a:t>
            </a:r>
            <a:r>
              <a:rPr lang="ru-RU" dirty="0" smtClean="0"/>
              <a:t> факт </a:t>
            </a:r>
            <a:r>
              <a:rPr lang="ru-RU" dirty="0" err="1" smtClean="0"/>
              <a:t>обмеженості</a:t>
            </a:r>
            <a:r>
              <a:rPr lang="ru-RU" dirty="0" smtClean="0"/>
              <a:t> горизонту </a:t>
            </a:r>
            <a:r>
              <a:rPr lang="ru-RU" dirty="0" err="1" smtClean="0"/>
              <a:t>спартанського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безперечним</a:t>
            </a:r>
            <a:r>
              <a:rPr lang="ru-RU" dirty="0" smtClean="0"/>
              <a:t>, добре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Спарта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центром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виробляла</a:t>
            </a:r>
            <a:r>
              <a:rPr lang="ru-RU" dirty="0" smtClean="0"/>
              <a:t> </a:t>
            </a:r>
            <a:r>
              <a:rPr lang="ru-RU" dirty="0" err="1" smtClean="0"/>
              <a:t>незрівнянні</a:t>
            </a:r>
            <a:r>
              <a:rPr lang="ru-RU" dirty="0" smtClean="0"/>
              <a:t> </a:t>
            </a:r>
            <a:r>
              <a:rPr lang="ru-RU" dirty="0" err="1" smtClean="0"/>
              <a:t>витвори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вона </a:t>
            </a:r>
            <a:r>
              <a:rPr lang="ru-RU" dirty="0" err="1" smtClean="0"/>
              <a:t>приваблювала</a:t>
            </a:r>
            <a:r>
              <a:rPr lang="ru-RU" dirty="0" smtClean="0"/>
              <a:t> до себе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артистів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dirty="0" smtClean="0"/>
              <a:t>.</a:t>
            </a:r>
            <a:r>
              <a:rPr lang="ru-RU" dirty="0" smtClean="0"/>
              <a:t> В </a:t>
            </a:r>
            <a:r>
              <a:rPr lang="ru-RU" dirty="0" err="1" smtClean="0"/>
              <a:t>Спарті</a:t>
            </a:r>
            <a:r>
              <a:rPr lang="ru-RU" dirty="0" smtClean="0"/>
              <a:t> ж </a:t>
            </a:r>
            <a:r>
              <a:rPr lang="ru-RU" dirty="0" err="1" smtClean="0"/>
              <a:t>було</a:t>
            </a:r>
            <a:r>
              <a:rPr lang="ru-RU" dirty="0" smtClean="0"/>
              <a:t> нормою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вузько</a:t>
            </a:r>
            <a:r>
              <a:rPr lang="ru-RU" dirty="0" smtClean="0"/>
              <a:t> </a:t>
            </a:r>
            <a:r>
              <a:rPr lang="ru-RU" dirty="0" err="1" smtClean="0"/>
              <a:t>військове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безперечне</a:t>
            </a:r>
            <a:r>
              <a:rPr lang="ru-RU" dirty="0" smtClean="0"/>
              <a:t> </a:t>
            </a:r>
            <a:r>
              <a:rPr lang="ru-RU" dirty="0" err="1" smtClean="0"/>
              <a:t>принесення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рабовласницькому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</a:t>
            </a:r>
            <a:r>
              <a:rPr lang="ru-RU" dirty="0" smtClean="0"/>
              <a:t> У </a:t>
            </a:r>
            <a:r>
              <a:rPr lang="ru-RU" dirty="0" err="1" smtClean="0"/>
              <a:t>Спарті</a:t>
            </a:r>
            <a:r>
              <a:rPr lang="ru-RU" dirty="0" smtClean="0"/>
              <a:t> ж весь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контролювався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здійснювався</a:t>
            </a:r>
            <a:r>
              <a:rPr lang="ru-RU" dirty="0" smtClean="0"/>
              <a:t> державою.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Виховання</a:t>
            </a:r>
            <a:r>
              <a:rPr lang="ru-RU" dirty="0" smtClean="0"/>
              <a:t> в </a:t>
            </a:r>
            <a:r>
              <a:rPr lang="ru-RU" dirty="0" err="1" smtClean="0"/>
              <a:t>Афінах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Афінська</a:t>
            </a:r>
            <a:r>
              <a:rPr lang="ru-RU" dirty="0" smtClean="0"/>
              <a:t> </a:t>
            </a:r>
            <a:r>
              <a:rPr lang="ru-RU" dirty="0" err="1" smtClean="0"/>
              <a:t>виховна</a:t>
            </a:r>
            <a:r>
              <a:rPr lang="ru-RU" dirty="0" smtClean="0"/>
              <a:t> система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відрізнялась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спартанської</a:t>
            </a:r>
            <a:r>
              <a:rPr lang="ru-RU" dirty="0" smtClean="0"/>
              <a:t>. На </a:t>
            </a:r>
            <a:r>
              <a:rPr lang="ru-RU" dirty="0" err="1" smtClean="0"/>
              <a:t>противагу</a:t>
            </a:r>
            <a:r>
              <a:rPr lang="ru-RU" dirty="0" smtClean="0"/>
              <a:t> </a:t>
            </a:r>
            <a:r>
              <a:rPr lang="ru-RU" dirty="0" err="1" smtClean="0"/>
              <a:t>міцному</a:t>
            </a:r>
            <a:r>
              <a:rPr lang="ru-RU" dirty="0" smtClean="0"/>
              <a:t> </a:t>
            </a:r>
            <a:r>
              <a:rPr lang="ru-RU" dirty="0" err="1" smtClean="0"/>
              <a:t>військовому</a:t>
            </a:r>
            <a:r>
              <a:rPr lang="ru-RU" dirty="0" smtClean="0"/>
              <a:t> </a:t>
            </a:r>
            <a:r>
              <a:rPr lang="ru-RU" dirty="0" err="1" smtClean="0"/>
              <a:t>тренуванню</a:t>
            </a:r>
            <a:r>
              <a:rPr lang="ru-RU" dirty="0" smtClean="0"/>
              <a:t> </a:t>
            </a:r>
            <a:r>
              <a:rPr lang="ru-RU" dirty="0" err="1" smtClean="0"/>
              <a:t>спартанців</a:t>
            </a:r>
            <a:r>
              <a:rPr lang="ru-RU" dirty="0" smtClean="0"/>
              <a:t>, </a:t>
            </a:r>
            <a:r>
              <a:rPr lang="ru-RU" dirty="0" err="1" smtClean="0"/>
              <a:t>лідери</a:t>
            </a:r>
            <a:r>
              <a:rPr lang="ru-RU" dirty="0" smtClean="0"/>
              <a:t> </a:t>
            </a:r>
            <a:r>
              <a:rPr lang="ru-RU" dirty="0" err="1" smtClean="0"/>
              <a:t>афінської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 створили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гармонійне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, метою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добрих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здатних</a:t>
            </a:r>
            <a:r>
              <a:rPr lang="ru-RU" dirty="0" smtClean="0"/>
              <a:t> добре </a:t>
            </a:r>
            <a:r>
              <a:rPr lang="ru-RU" dirty="0" err="1" smtClean="0"/>
              <a:t>оборонятися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гармонії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цілою</a:t>
            </a:r>
            <a:r>
              <a:rPr lang="ru-RU" dirty="0" smtClean="0"/>
              <a:t> системою </a:t>
            </a:r>
            <a:r>
              <a:rPr lang="ru-RU" dirty="0" err="1" smtClean="0"/>
              <a:t>афінського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невід’ємним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неодмінним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. Контраст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виховними</a:t>
            </a:r>
            <a:r>
              <a:rPr lang="ru-RU" dirty="0" smtClean="0"/>
              <a:t> системами </a:t>
            </a:r>
            <a:r>
              <a:rPr lang="ru-RU" dirty="0" err="1" smtClean="0"/>
              <a:t>обумовлений</a:t>
            </a:r>
            <a:r>
              <a:rPr lang="ru-RU" dirty="0" smtClean="0"/>
              <a:t> контрастом у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соціальній</a:t>
            </a:r>
            <a:r>
              <a:rPr lang="ru-RU" dirty="0" smtClean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античної</a:t>
            </a:r>
            <a:r>
              <a:rPr lang="ru-RU" dirty="0" smtClean="0"/>
              <a:t> </a:t>
            </a:r>
            <a:r>
              <a:rPr lang="ru-RU" dirty="0" err="1" smtClean="0"/>
              <a:t>гімнастики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Слово «</a:t>
            </a:r>
            <a:r>
              <a:rPr lang="ru-RU" dirty="0" err="1" smtClean="0"/>
              <a:t>гімнастика</a:t>
            </a:r>
            <a:r>
              <a:rPr lang="ru-RU" dirty="0" smtClean="0"/>
              <a:t>», </a:t>
            </a:r>
            <a:r>
              <a:rPr lang="ru-RU" dirty="0" err="1" smtClean="0"/>
              <a:t>точніше</a:t>
            </a:r>
            <a:r>
              <a:rPr lang="ru-RU" dirty="0" smtClean="0"/>
              <a:t>, </a:t>
            </a:r>
            <a:r>
              <a:rPr lang="ru-RU" dirty="0" err="1" smtClean="0"/>
              <a:t>гюмнастика</a:t>
            </a:r>
            <a:r>
              <a:rPr lang="ru-RU" dirty="0" smtClean="0"/>
              <a:t>,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«оголений». </a:t>
            </a:r>
            <a:r>
              <a:rPr lang="ru-RU" dirty="0" err="1" smtClean="0"/>
              <a:t>Оголеність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гомерівським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, коли </a:t>
            </a:r>
            <a:r>
              <a:rPr lang="ru-RU" dirty="0" err="1" smtClean="0"/>
              <a:t>заняття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проводилися</a:t>
            </a:r>
            <a:r>
              <a:rPr lang="ru-RU" dirty="0" smtClean="0"/>
              <a:t> на </a:t>
            </a:r>
            <a:r>
              <a:rPr lang="ru-RU" dirty="0" err="1" smtClean="0"/>
              <a:t>березі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, </a:t>
            </a:r>
            <a:r>
              <a:rPr lang="ru-RU" dirty="0" err="1" smtClean="0"/>
              <a:t>струмків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моря, </a:t>
            </a:r>
            <a:r>
              <a:rPr lang="ru-RU" dirty="0" err="1" smtClean="0"/>
              <a:t>містили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таких </a:t>
            </a:r>
            <a:r>
              <a:rPr lang="ru-RU" dirty="0" err="1" smtClean="0"/>
              <a:t>завдань</a:t>
            </a:r>
            <a:r>
              <a:rPr lang="ru-RU" dirty="0" smtClean="0"/>
              <a:t>,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одежа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перешкодою</a:t>
            </a:r>
            <a:r>
              <a:rPr lang="ru-RU" dirty="0" smtClean="0"/>
              <a:t> (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водної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, </a:t>
            </a:r>
            <a:r>
              <a:rPr lang="ru-RU" dirty="0" err="1" smtClean="0"/>
              <a:t>боротьба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).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згадок</a:t>
            </a:r>
            <a:r>
              <a:rPr lang="ru-RU" dirty="0" smtClean="0"/>
              <a:t>, греки, </a:t>
            </a:r>
            <a:r>
              <a:rPr lang="ru-RU" dirty="0" err="1" smtClean="0"/>
              <a:t>вірячи</a:t>
            </a:r>
            <a:r>
              <a:rPr lang="ru-RU" dirty="0" smtClean="0"/>
              <a:t> у </a:t>
            </a:r>
            <a:r>
              <a:rPr lang="ru-RU" dirty="0" err="1" smtClean="0"/>
              <a:t>магію</a:t>
            </a:r>
            <a:r>
              <a:rPr lang="ru-RU" dirty="0" smtClean="0"/>
              <a:t>, </a:t>
            </a:r>
            <a:r>
              <a:rPr lang="ru-RU" dirty="0" err="1" smtClean="0"/>
              <a:t>вважали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одежа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ослабити</a:t>
            </a:r>
            <a:r>
              <a:rPr lang="ru-RU" dirty="0" smtClean="0"/>
              <a:t>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проводилися</a:t>
            </a:r>
            <a:r>
              <a:rPr lang="ru-RU" dirty="0" smtClean="0"/>
              <a:t> у рамках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,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м’ячем</a:t>
            </a:r>
            <a:r>
              <a:rPr lang="ru-RU" dirty="0" smtClean="0"/>
              <a:t>, обручем, </a:t>
            </a:r>
            <a:r>
              <a:rPr lang="ru-RU" dirty="0" err="1" smtClean="0"/>
              <a:t>біг</a:t>
            </a:r>
            <a:r>
              <a:rPr lang="ru-RU" dirty="0" smtClean="0"/>
              <a:t>, </a:t>
            </a:r>
            <a:r>
              <a:rPr lang="ru-RU" dirty="0" err="1" smtClean="0"/>
              <a:t>метання</a:t>
            </a:r>
            <a:r>
              <a:rPr lang="ru-RU" dirty="0" smtClean="0"/>
              <a:t> </a:t>
            </a:r>
            <a:r>
              <a:rPr lang="ru-RU" dirty="0" err="1" smtClean="0"/>
              <a:t>спису</a:t>
            </a:r>
            <a:r>
              <a:rPr lang="ru-RU" dirty="0" smtClean="0"/>
              <a:t>, диску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розвивали</a:t>
            </a:r>
            <a:r>
              <a:rPr lang="ru-RU" dirty="0" smtClean="0"/>
              <a:t> </a:t>
            </a:r>
            <a:r>
              <a:rPr lang="ru-RU" dirty="0" err="1" smtClean="0"/>
              <a:t>спритність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, взятого 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вузькому</a:t>
            </a:r>
            <a:r>
              <a:rPr lang="ru-RU" dirty="0" smtClean="0"/>
              <a:t> </a:t>
            </a:r>
            <a:r>
              <a:rPr lang="ru-RU" dirty="0" err="1" smtClean="0"/>
              <a:t>смислі</a:t>
            </a:r>
            <a:r>
              <a:rPr lang="ru-RU" dirty="0" smtClean="0"/>
              <a:t> слова, включала у себе палестра.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першопочатковими</a:t>
            </a:r>
            <a:r>
              <a:rPr lang="ru-RU" dirty="0" smtClean="0"/>
              <a:t> залами для </a:t>
            </a:r>
            <a:r>
              <a:rPr lang="ru-RU" dirty="0" err="1" smtClean="0"/>
              <a:t>боротьби</a:t>
            </a:r>
            <a:r>
              <a:rPr lang="ru-RU" dirty="0" smtClean="0"/>
              <a:t> (палестра),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побудовані</a:t>
            </a:r>
            <a:r>
              <a:rPr lang="ru-RU" dirty="0" smtClean="0"/>
              <a:t> у VІІІ ст. до н.е.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турнірних</a:t>
            </a:r>
            <a:r>
              <a:rPr lang="ru-RU" dirty="0" smtClean="0"/>
              <a:t> </a:t>
            </a:r>
            <a:r>
              <a:rPr lang="ru-RU" dirty="0" err="1" smtClean="0"/>
              <a:t>майданчиків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відкритим</a:t>
            </a:r>
            <a:r>
              <a:rPr lang="ru-RU" dirty="0" smtClean="0"/>
              <a:t> небом. У рамках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основу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складало</a:t>
            </a:r>
            <a:r>
              <a:rPr lang="ru-RU" dirty="0" smtClean="0"/>
              <a:t> </a:t>
            </a:r>
            <a:r>
              <a:rPr lang="ru-RU" dirty="0" err="1" smtClean="0"/>
              <a:t>комплексне</a:t>
            </a:r>
            <a:r>
              <a:rPr lang="ru-RU" dirty="0" smtClean="0"/>
              <a:t> </a:t>
            </a:r>
            <a:r>
              <a:rPr lang="ru-RU" dirty="0" err="1" smtClean="0"/>
              <a:t>випробування</a:t>
            </a:r>
            <a:r>
              <a:rPr lang="ru-RU" dirty="0" smtClean="0"/>
              <a:t>, пентатлон. </a:t>
            </a:r>
            <a:r>
              <a:rPr lang="ru-RU" dirty="0" err="1" smtClean="0"/>
              <a:t>Воно</a:t>
            </a:r>
            <a:r>
              <a:rPr lang="ru-RU" dirty="0" smtClean="0"/>
              <a:t> включало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традиціями</a:t>
            </a:r>
            <a:r>
              <a:rPr lang="ru-RU" dirty="0" smtClean="0"/>
              <a:t> </a:t>
            </a:r>
            <a:r>
              <a:rPr lang="ru-RU" dirty="0" err="1" smtClean="0"/>
              <a:t>біг</a:t>
            </a:r>
            <a:r>
              <a:rPr lang="ru-RU" dirty="0" smtClean="0"/>
              <a:t> (</a:t>
            </a:r>
            <a:r>
              <a:rPr lang="ru-RU" dirty="0" err="1" smtClean="0"/>
              <a:t>приблизно</a:t>
            </a:r>
            <a:r>
              <a:rPr lang="ru-RU" dirty="0" smtClean="0"/>
              <a:t> 192-196 м), </a:t>
            </a:r>
            <a:r>
              <a:rPr lang="ru-RU" dirty="0" err="1" smtClean="0"/>
              <a:t>стрибки</a:t>
            </a:r>
            <a:r>
              <a:rPr lang="ru-RU" dirty="0" smtClean="0"/>
              <a:t> у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гальтерами</a:t>
            </a:r>
            <a:r>
              <a:rPr lang="ru-RU" dirty="0" smtClean="0"/>
              <a:t>, </a:t>
            </a:r>
            <a:r>
              <a:rPr lang="ru-RU" dirty="0" err="1" smtClean="0"/>
              <a:t>метання</a:t>
            </a:r>
            <a:r>
              <a:rPr lang="ru-RU" dirty="0" smtClean="0"/>
              <a:t> </a:t>
            </a:r>
            <a:r>
              <a:rPr lang="ru-RU" dirty="0" err="1" smtClean="0"/>
              <a:t>спису</a:t>
            </a:r>
            <a:r>
              <a:rPr lang="ru-RU" dirty="0" smtClean="0"/>
              <a:t>, диску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числа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палестри</a:t>
            </a:r>
            <a:r>
              <a:rPr lang="ru-RU" dirty="0" smtClean="0"/>
              <a:t>,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рукопашний</a:t>
            </a:r>
            <a:r>
              <a:rPr lang="ru-RU" dirty="0" smtClean="0"/>
              <a:t> </a:t>
            </a:r>
            <a:r>
              <a:rPr lang="ru-RU" dirty="0" err="1" smtClean="0"/>
              <a:t>поєдинок</a:t>
            </a:r>
            <a:r>
              <a:rPr lang="ru-RU" dirty="0" smtClean="0"/>
              <a:t>, </a:t>
            </a:r>
            <a:r>
              <a:rPr lang="ru-RU" dirty="0" err="1" smtClean="0"/>
              <a:t>кулачний</a:t>
            </a:r>
            <a:r>
              <a:rPr lang="ru-RU" dirty="0" smtClean="0"/>
              <a:t> </a:t>
            </a:r>
            <a:r>
              <a:rPr lang="ru-RU" dirty="0" err="1" smtClean="0"/>
              <a:t>бій</a:t>
            </a:r>
            <a:r>
              <a:rPr lang="ru-RU" dirty="0" smtClean="0"/>
              <a:t>,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вільним</a:t>
            </a:r>
            <a:r>
              <a:rPr lang="ru-RU" dirty="0" smtClean="0"/>
              <a:t> стилем,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метання</a:t>
            </a:r>
            <a:r>
              <a:rPr lang="ru-RU" dirty="0" smtClean="0"/>
              <a:t> </a:t>
            </a:r>
            <a:r>
              <a:rPr lang="ru-RU" dirty="0" err="1" smtClean="0"/>
              <a:t>каменів</a:t>
            </a:r>
            <a:r>
              <a:rPr lang="ru-RU" dirty="0" smtClean="0"/>
              <a:t>.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навчали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бігу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, </a:t>
            </a:r>
            <a:r>
              <a:rPr lang="ru-RU" dirty="0" err="1" smtClean="0"/>
              <a:t>верховій</a:t>
            </a:r>
            <a:r>
              <a:rPr lang="ru-RU" dirty="0" smtClean="0"/>
              <a:t> </a:t>
            </a:r>
            <a:r>
              <a:rPr lang="ru-RU" dirty="0" err="1" smtClean="0"/>
              <a:t>їзді</a:t>
            </a:r>
            <a:r>
              <a:rPr lang="ru-RU" dirty="0" smtClean="0"/>
              <a:t>, </a:t>
            </a:r>
            <a:r>
              <a:rPr lang="ru-RU" dirty="0" err="1" smtClean="0"/>
              <a:t>стрільбі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луку, </a:t>
            </a:r>
            <a:r>
              <a:rPr lang="ru-RU" dirty="0" err="1" smtClean="0"/>
              <a:t>плаванню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, за </a:t>
            </a:r>
            <a:r>
              <a:rPr lang="ru-RU" dirty="0" err="1" smtClean="0"/>
              <a:t>виключенням</a:t>
            </a:r>
            <a:r>
              <a:rPr lang="ru-RU" dirty="0" smtClean="0"/>
              <a:t> </a:t>
            </a:r>
            <a:r>
              <a:rPr lang="ru-RU" dirty="0" err="1" smtClean="0"/>
              <a:t>Спарти</a:t>
            </a:r>
            <a:r>
              <a:rPr lang="ru-RU" dirty="0" smtClean="0"/>
              <a:t>, </a:t>
            </a:r>
            <a:r>
              <a:rPr lang="ru-RU" dirty="0" err="1" smtClean="0"/>
              <a:t>веслуванню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3</a:t>
            </a:r>
            <a:r>
              <a:rPr lang="ru-RU" sz="3400" b="1" dirty="0" smtClean="0"/>
              <a:t>. </a:t>
            </a:r>
            <a:r>
              <a:rPr lang="ru-RU" sz="3400" b="1" dirty="0" err="1" smtClean="0"/>
              <a:t>Орхестрика</a:t>
            </a:r>
            <a:r>
              <a:rPr lang="ru-RU" dirty="0" smtClean="0"/>
              <a:t>, </a:t>
            </a:r>
            <a:r>
              <a:rPr lang="ru-RU" sz="3400" dirty="0" smtClean="0"/>
              <a:t>яка </a:t>
            </a:r>
            <a:r>
              <a:rPr lang="ru-RU" sz="3400" dirty="0" err="1" smtClean="0"/>
              <a:t>сформувалася</a:t>
            </a:r>
            <a:r>
              <a:rPr lang="ru-RU" sz="3400" dirty="0" smtClean="0"/>
              <a:t> </a:t>
            </a:r>
            <a:r>
              <a:rPr lang="ru-RU" sz="3400" dirty="0" err="1" smtClean="0"/>
              <a:t>із</a:t>
            </a:r>
            <a:r>
              <a:rPr lang="ru-RU" sz="3400" dirty="0" smtClean="0"/>
              <a:t> </a:t>
            </a:r>
            <a:r>
              <a:rPr lang="ru-RU" sz="3400" dirty="0" err="1" smtClean="0"/>
              <a:t>ритуальних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танців</a:t>
            </a:r>
            <a:r>
              <a:rPr lang="ru-RU" sz="3400" dirty="0" smtClean="0"/>
              <a:t>, </a:t>
            </a:r>
            <a:r>
              <a:rPr lang="ru-RU" sz="3400" dirty="0" err="1" smtClean="0"/>
              <a:t>тісно</a:t>
            </a:r>
            <a:r>
              <a:rPr lang="ru-RU" sz="3400" dirty="0" smtClean="0"/>
              <a:t> </a:t>
            </a:r>
            <a:r>
              <a:rPr lang="ru-RU" sz="3400" dirty="0" err="1" smtClean="0"/>
              <a:t>пов’язаних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древніми</a:t>
            </a:r>
            <a:r>
              <a:rPr lang="ru-RU" sz="3400" dirty="0" smtClean="0"/>
              <a:t> обрядами </a:t>
            </a:r>
            <a:r>
              <a:rPr lang="ru-RU" sz="3400" dirty="0" err="1" smtClean="0"/>
              <a:t>посвячення</a:t>
            </a:r>
            <a:r>
              <a:rPr lang="ru-RU" sz="3400" dirty="0" smtClean="0"/>
              <a:t>, включала у себе </a:t>
            </a:r>
            <a:r>
              <a:rPr lang="ru-RU" sz="3400" dirty="0" err="1" smtClean="0"/>
              <a:t>мистецтво</a:t>
            </a:r>
            <a:r>
              <a:rPr lang="ru-RU" sz="3400" dirty="0" smtClean="0"/>
              <a:t> </a:t>
            </a:r>
            <a:r>
              <a:rPr lang="ru-RU" sz="3400" dirty="0" err="1" smtClean="0"/>
              <a:t>рухатися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вправи</a:t>
            </a:r>
            <a:r>
              <a:rPr lang="ru-RU" sz="3400" dirty="0" smtClean="0"/>
              <a:t>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вважалися</a:t>
            </a:r>
            <a:r>
              <a:rPr lang="ru-RU" sz="3400" dirty="0" smtClean="0"/>
              <a:t> </a:t>
            </a:r>
            <a:r>
              <a:rPr lang="ru-RU" sz="3400" dirty="0" err="1" smtClean="0"/>
              <a:t>необхідними</a:t>
            </a:r>
            <a:r>
              <a:rPr lang="ru-RU" sz="3400" dirty="0" smtClean="0"/>
              <a:t> для </a:t>
            </a:r>
            <a:r>
              <a:rPr lang="ru-RU" sz="3400" dirty="0" err="1" smtClean="0"/>
              <a:t>розвитку</a:t>
            </a:r>
            <a:r>
              <a:rPr lang="ru-RU" sz="3400" dirty="0" smtClean="0"/>
              <a:t> </a:t>
            </a:r>
            <a:r>
              <a:rPr lang="ru-RU" sz="3400" dirty="0" err="1" smtClean="0"/>
              <a:t>спритності</a:t>
            </a:r>
            <a:r>
              <a:rPr lang="ru-RU" sz="3400" dirty="0" smtClean="0"/>
              <a:t>. </a:t>
            </a:r>
            <a:r>
              <a:rPr lang="ru-RU" sz="3400" dirty="0" err="1" smtClean="0"/>
              <a:t>Одночасно</a:t>
            </a:r>
            <a:r>
              <a:rPr lang="ru-RU" sz="3400" dirty="0" smtClean="0"/>
              <a:t> вона служила </a:t>
            </a:r>
            <a:r>
              <a:rPr lang="ru-RU" sz="3400" dirty="0" err="1" smtClean="0"/>
              <a:t>ввідним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додатковим</a:t>
            </a:r>
            <a:r>
              <a:rPr lang="ru-RU" sz="3400" dirty="0" smtClean="0"/>
              <a:t> до </a:t>
            </a:r>
            <a:r>
              <a:rPr lang="ru-RU" sz="3400" dirty="0" err="1" smtClean="0"/>
              <a:t>палестри</a:t>
            </a:r>
            <a:r>
              <a:rPr lang="ru-RU" sz="3400" dirty="0" smtClean="0"/>
              <a:t> </a:t>
            </a:r>
            <a:r>
              <a:rPr lang="ru-RU" sz="3400" dirty="0" err="1" smtClean="0"/>
              <a:t>навчанням</a:t>
            </a:r>
            <a:r>
              <a:rPr lang="ru-RU" sz="3400" dirty="0" smtClean="0"/>
              <a:t>. До </a:t>
            </a:r>
            <a:r>
              <a:rPr lang="ru-RU" sz="3400" dirty="0" err="1" smtClean="0"/>
              <a:t>неї</a:t>
            </a:r>
            <a:r>
              <a:rPr lang="ru-RU" sz="3400" dirty="0" smtClean="0"/>
              <a:t> </a:t>
            </a:r>
            <a:r>
              <a:rPr lang="ru-RU" sz="3400" dirty="0" err="1" smtClean="0"/>
              <a:t>зараховували</a:t>
            </a:r>
            <a:r>
              <a:rPr lang="ru-RU" sz="3400" dirty="0" smtClean="0"/>
              <a:t> </a:t>
            </a:r>
            <a:r>
              <a:rPr lang="ru-RU" sz="3400" dirty="0" err="1" smtClean="0"/>
              <a:t>ігри</a:t>
            </a:r>
            <a:r>
              <a:rPr lang="ru-RU" sz="3400" dirty="0" smtClean="0"/>
              <a:t> </a:t>
            </a:r>
            <a:r>
              <a:rPr lang="ru-RU" sz="3400" dirty="0" err="1" smtClean="0"/>
              <a:t>із</a:t>
            </a:r>
            <a:r>
              <a:rPr lang="ru-RU" sz="3400" dirty="0" smtClean="0"/>
              <a:t> </a:t>
            </a:r>
            <a:r>
              <a:rPr lang="ru-RU" sz="3400" dirty="0" err="1" smtClean="0"/>
              <a:t>м’ячем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для </a:t>
            </a:r>
            <a:r>
              <a:rPr lang="ru-RU" sz="3400" dirty="0" err="1" smtClean="0"/>
              <a:t>розвитку</a:t>
            </a:r>
            <a:r>
              <a:rPr lang="ru-RU" sz="3400" dirty="0" smtClean="0"/>
              <a:t> </a:t>
            </a:r>
            <a:r>
              <a:rPr lang="ru-RU" sz="3400" dirty="0" err="1" smtClean="0"/>
              <a:t>спритності</a:t>
            </a:r>
            <a:r>
              <a:rPr lang="ru-RU" sz="3400" dirty="0" smtClean="0"/>
              <a:t>, </a:t>
            </a:r>
            <a:r>
              <a:rPr lang="ru-RU" sz="3400" dirty="0" err="1" smtClean="0"/>
              <a:t>акробатичні</a:t>
            </a:r>
            <a:r>
              <a:rPr lang="ru-RU" sz="3400" dirty="0" smtClean="0"/>
              <a:t> </a:t>
            </a:r>
            <a:r>
              <a:rPr lang="ru-RU" sz="3400" dirty="0" err="1" smtClean="0"/>
              <a:t>вправи</a:t>
            </a:r>
            <a:r>
              <a:rPr lang="ru-RU" sz="3400" dirty="0" smtClean="0"/>
              <a:t>, </a:t>
            </a:r>
            <a:r>
              <a:rPr lang="ru-RU" sz="3400" dirty="0" err="1" smtClean="0"/>
              <a:t>обрядові</a:t>
            </a:r>
            <a:r>
              <a:rPr lang="ru-RU" sz="3400" dirty="0" smtClean="0"/>
              <a:t>, </a:t>
            </a:r>
            <a:r>
              <a:rPr lang="ru-RU" sz="3400" dirty="0" err="1" smtClean="0"/>
              <a:t>театральні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бойові</a:t>
            </a:r>
            <a:r>
              <a:rPr lang="ru-RU" sz="3400" dirty="0" smtClean="0"/>
              <a:t> </a:t>
            </a:r>
            <a:r>
              <a:rPr lang="ru-RU" sz="3400" dirty="0" err="1" smtClean="0"/>
              <a:t>танці</a:t>
            </a:r>
            <a:r>
              <a:rPr lang="ru-RU" sz="3400" dirty="0" smtClean="0"/>
              <a:t>. </a:t>
            </a:r>
            <a:r>
              <a:rPr lang="ru-RU" sz="3400" dirty="0" err="1" smtClean="0"/>
              <a:t>Дуже</a:t>
            </a:r>
            <a:r>
              <a:rPr lang="ru-RU" sz="3400" dirty="0" smtClean="0"/>
              <a:t> </a:t>
            </a:r>
            <a:r>
              <a:rPr lang="ru-RU" sz="3400" dirty="0" err="1" smtClean="0"/>
              <a:t>важко</a:t>
            </a:r>
            <a:r>
              <a:rPr lang="ru-RU" sz="3400" dirty="0" smtClean="0"/>
              <a:t> </a:t>
            </a:r>
            <a:r>
              <a:rPr lang="ru-RU" sz="3400" dirty="0" err="1" smtClean="0"/>
              <a:t>вияснити</a:t>
            </a:r>
            <a:r>
              <a:rPr lang="ru-RU" sz="3400" dirty="0" smtClean="0"/>
              <a:t> </a:t>
            </a:r>
            <a:r>
              <a:rPr lang="ru-RU" sz="3400" dirty="0" err="1" smtClean="0"/>
              <a:t>розвиток</a:t>
            </a:r>
            <a:r>
              <a:rPr lang="ru-RU" sz="3400" dirty="0" smtClean="0"/>
              <a:t> </a:t>
            </a:r>
            <a:r>
              <a:rPr lang="ru-RU" sz="3400" dirty="0" err="1" smtClean="0"/>
              <a:t>вправ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їх</a:t>
            </a:r>
            <a:r>
              <a:rPr lang="ru-RU" sz="3400" dirty="0" smtClean="0"/>
              <a:t> </a:t>
            </a:r>
            <a:r>
              <a:rPr lang="ru-RU" sz="3400" dirty="0" err="1" smtClean="0"/>
              <a:t>різницю</a:t>
            </a:r>
            <a:r>
              <a:rPr lang="ru-RU" sz="3400" dirty="0" smtClean="0"/>
              <a:t> в </a:t>
            </a:r>
            <a:r>
              <a:rPr lang="ru-RU" sz="3400" dirty="0" err="1" smtClean="0"/>
              <a:t>орхестриці</a:t>
            </a:r>
            <a:r>
              <a:rPr lang="ru-RU" sz="3400" dirty="0" smtClean="0"/>
              <a:t>, тому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зображення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вправ</a:t>
            </a:r>
            <a:r>
              <a:rPr lang="ru-RU" sz="3400" dirty="0" smtClean="0"/>
              <a:t>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збереглися</a:t>
            </a:r>
            <a:r>
              <a:rPr lang="ru-RU" sz="3400" dirty="0" smtClean="0"/>
              <a:t>, </a:t>
            </a:r>
            <a:r>
              <a:rPr lang="ru-RU" sz="3400" dirty="0" err="1" smtClean="0"/>
              <a:t>показують</a:t>
            </a:r>
            <a:r>
              <a:rPr lang="ru-RU" sz="3400" dirty="0" smtClean="0"/>
              <a:t> не </a:t>
            </a:r>
            <a:r>
              <a:rPr lang="ru-RU" sz="3400" dirty="0" err="1" smtClean="0"/>
              <a:t>процес</a:t>
            </a:r>
            <a:r>
              <a:rPr lang="ru-RU" sz="3400" dirty="0" smtClean="0"/>
              <a:t> </a:t>
            </a:r>
            <a:r>
              <a:rPr lang="ru-RU" sz="3400" dirty="0" err="1" smtClean="0"/>
              <a:t>їх</a:t>
            </a:r>
            <a:r>
              <a:rPr lang="ru-RU" sz="3400" dirty="0" smtClean="0"/>
              <a:t> </a:t>
            </a:r>
            <a:r>
              <a:rPr lang="ru-RU" sz="3400" dirty="0" err="1" smtClean="0"/>
              <a:t>виконання</a:t>
            </a:r>
            <a:r>
              <a:rPr lang="ru-RU" sz="3400" dirty="0" smtClean="0"/>
              <a:t>, момент, </a:t>
            </a:r>
            <a:r>
              <a:rPr lang="ru-RU" sz="3400" dirty="0" err="1" smtClean="0"/>
              <a:t>який</a:t>
            </a:r>
            <a:r>
              <a:rPr lang="ru-RU" sz="3400" dirty="0" smtClean="0"/>
              <a:t> </a:t>
            </a:r>
            <a:r>
              <a:rPr lang="ru-RU" sz="3400" dirty="0" err="1" smtClean="0"/>
              <a:t>виражає</a:t>
            </a:r>
            <a:r>
              <a:rPr lang="ru-RU" sz="3400" dirty="0" smtClean="0"/>
              <a:t> </a:t>
            </a:r>
            <a:r>
              <a:rPr lang="ru-RU" sz="3400" dirty="0" err="1" smtClean="0"/>
              <a:t>їх</a:t>
            </a:r>
            <a:r>
              <a:rPr lang="ru-RU" sz="3400" dirty="0" smtClean="0"/>
              <a:t> </a:t>
            </a:r>
            <a:r>
              <a:rPr lang="ru-RU" sz="3400" dirty="0" err="1" smtClean="0"/>
              <a:t>зміст</a:t>
            </a:r>
            <a:r>
              <a:rPr lang="ru-RU" sz="3400" dirty="0" smtClean="0"/>
              <a:t>. На </a:t>
            </a:r>
            <a:r>
              <a:rPr lang="ru-RU" sz="3400" dirty="0" err="1" smtClean="0"/>
              <a:t>основі</a:t>
            </a:r>
            <a:r>
              <a:rPr lang="ru-RU" sz="3400" dirty="0" smtClean="0"/>
              <a:t> </a:t>
            </a:r>
            <a:r>
              <a:rPr lang="ru-RU" sz="3400" dirty="0" err="1" smtClean="0"/>
              <a:t>цього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можна</a:t>
            </a:r>
            <a:r>
              <a:rPr lang="ru-RU" sz="3400" dirty="0" smtClean="0"/>
              <a:t> </a:t>
            </a:r>
            <a:r>
              <a:rPr lang="ru-RU" sz="3400" dirty="0" err="1" smtClean="0"/>
              <a:t>встановити</a:t>
            </a:r>
            <a:r>
              <a:rPr lang="ru-RU" sz="3400" dirty="0" smtClean="0"/>
              <a:t> </a:t>
            </a:r>
            <a:r>
              <a:rPr lang="ru-RU" sz="3400" dirty="0" err="1" smtClean="0"/>
              <a:t>лише</a:t>
            </a:r>
            <a:r>
              <a:rPr lang="ru-RU" sz="3400" dirty="0" smtClean="0"/>
              <a:t> те,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вправи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м’ячем</a:t>
            </a:r>
            <a:r>
              <a:rPr lang="ru-RU" sz="3400" dirty="0" smtClean="0"/>
              <a:t>, </a:t>
            </a:r>
            <a:r>
              <a:rPr lang="ru-RU" sz="3400" dirty="0" err="1" smtClean="0"/>
              <a:t>яким</a:t>
            </a:r>
            <a:r>
              <a:rPr lang="ru-RU" sz="3400" dirty="0" smtClean="0"/>
              <a:t> </a:t>
            </a:r>
            <a:r>
              <a:rPr lang="ru-RU" sz="3400" dirty="0" err="1" smtClean="0"/>
              <a:t>навчали</a:t>
            </a:r>
            <a:r>
              <a:rPr lang="ru-RU" sz="3400" dirty="0" smtClean="0"/>
              <a:t> у рамках </a:t>
            </a:r>
            <a:r>
              <a:rPr lang="ru-RU" sz="3400" dirty="0" err="1" smtClean="0"/>
              <a:t>орхестрики</a:t>
            </a:r>
            <a:r>
              <a:rPr lang="ru-RU" sz="3400" dirty="0" smtClean="0"/>
              <a:t>, не </a:t>
            </a:r>
            <a:r>
              <a:rPr lang="ru-RU" sz="3400" dirty="0" err="1" smtClean="0"/>
              <a:t>містять</a:t>
            </a:r>
            <a:r>
              <a:rPr lang="ru-RU" sz="3400" dirty="0" smtClean="0"/>
              <a:t> у </a:t>
            </a:r>
            <a:r>
              <a:rPr lang="ru-RU" sz="3400" dirty="0" err="1" smtClean="0"/>
              <a:t>собі</a:t>
            </a:r>
            <a:r>
              <a:rPr lang="ru-RU" sz="3400" dirty="0" smtClean="0"/>
              <a:t> </a:t>
            </a:r>
            <a:r>
              <a:rPr lang="ru-RU" sz="3400" dirty="0" err="1" smtClean="0"/>
              <a:t>елементів</a:t>
            </a:r>
            <a:r>
              <a:rPr lang="ru-RU" sz="3400" dirty="0" smtClean="0"/>
              <a:t> </a:t>
            </a:r>
            <a:r>
              <a:rPr lang="ru-RU" sz="3400" dirty="0" err="1" smtClean="0"/>
              <a:t>групової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гри</a:t>
            </a:r>
            <a:r>
              <a:rPr lang="ru-RU" sz="3400" dirty="0" smtClean="0"/>
              <a:t>. А у самих формах </a:t>
            </a:r>
            <a:r>
              <a:rPr lang="ru-RU" sz="3400" dirty="0" err="1" smtClean="0"/>
              <a:t>танцювальних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рухів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їх</a:t>
            </a:r>
            <a:r>
              <a:rPr lang="ru-RU" sz="3400" dirty="0" smtClean="0"/>
              <a:t> мотивах </a:t>
            </a:r>
            <a:r>
              <a:rPr lang="ru-RU" sz="3400" dirty="0" err="1" smtClean="0"/>
              <a:t>відображаються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племінні</a:t>
            </a:r>
            <a:r>
              <a:rPr lang="ru-RU" sz="3400" dirty="0" smtClean="0"/>
              <a:t> </a:t>
            </a:r>
            <a:r>
              <a:rPr lang="ru-RU" sz="3400" dirty="0" err="1" smtClean="0"/>
              <a:t>мисливські</a:t>
            </a:r>
            <a:r>
              <a:rPr lang="ru-RU" sz="3400" dirty="0" smtClean="0"/>
              <a:t> </a:t>
            </a:r>
            <a:r>
              <a:rPr lang="ru-RU" sz="3400" dirty="0" err="1" smtClean="0"/>
              <a:t>традиції</a:t>
            </a:r>
            <a:r>
              <a:rPr lang="ru-RU" sz="3400" dirty="0" smtClean="0"/>
              <a:t>, </a:t>
            </a:r>
            <a:r>
              <a:rPr lang="ru-RU" sz="3400" dirty="0" err="1" smtClean="0"/>
              <a:t>ритуальні</a:t>
            </a:r>
            <a:r>
              <a:rPr lang="ru-RU" sz="3400" dirty="0" smtClean="0"/>
              <a:t> </a:t>
            </a:r>
            <a:r>
              <a:rPr lang="ru-RU" sz="3400" dirty="0" err="1" smtClean="0"/>
              <a:t>танці</a:t>
            </a:r>
            <a:r>
              <a:rPr lang="ru-RU" sz="3400" dirty="0" smtClean="0"/>
              <a:t> в </a:t>
            </a:r>
            <a:r>
              <a:rPr lang="ru-RU" sz="3400" dirty="0" err="1" smtClean="0"/>
              <a:t>часи</a:t>
            </a:r>
            <a:r>
              <a:rPr lang="ru-RU" sz="3400" dirty="0" smtClean="0"/>
              <a:t> </a:t>
            </a:r>
            <a:r>
              <a:rPr lang="ru-RU" sz="3400" dirty="0" err="1" smtClean="0"/>
              <a:t>егейської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культури</a:t>
            </a:r>
            <a:r>
              <a:rPr lang="ru-RU" sz="3400" dirty="0" smtClean="0"/>
              <a:t>, а </a:t>
            </a:r>
            <a:r>
              <a:rPr lang="ru-RU" sz="3400" dirty="0" err="1" smtClean="0"/>
              <a:t>також</a:t>
            </a:r>
            <a:r>
              <a:rPr lang="ru-RU" sz="3400" dirty="0" smtClean="0"/>
              <a:t> </a:t>
            </a:r>
            <a:r>
              <a:rPr lang="ru-RU" sz="3400" dirty="0" err="1" smtClean="0"/>
              <a:t>звичаї</a:t>
            </a:r>
            <a:r>
              <a:rPr lang="ru-RU" sz="3400" dirty="0" smtClean="0"/>
              <a:t> </a:t>
            </a:r>
            <a:r>
              <a:rPr lang="ru-RU" sz="3400" dirty="0" err="1" smtClean="0"/>
              <a:t>оточуючих</a:t>
            </a:r>
            <a:r>
              <a:rPr lang="ru-RU" sz="3400" dirty="0" smtClean="0"/>
              <a:t> </a:t>
            </a:r>
            <a:r>
              <a:rPr lang="ru-RU" sz="3400" dirty="0" err="1" smtClean="0"/>
              <a:t>народів</a:t>
            </a:r>
            <a:r>
              <a:rPr lang="ru-RU" sz="3400" dirty="0" smtClean="0"/>
              <a:t>.</a:t>
            </a:r>
            <a:endParaRPr lang="ru-RU" sz="3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Так,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Ксенофонт</a:t>
            </a:r>
            <a:r>
              <a:rPr lang="ru-RU" dirty="0" smtClean="0"/>
              <a:t> </a:t>
            </a:r>
            <a:r>
              <a:rPr lang="ru-RU" dirty="0" err="1" smtClean="0"/>
              <a:t>посилається</a:t>
            </a:r>
            <a:r>
              <a:rPr lang="ru-RU" dirty="0" smtClean="0"/>
              <a:t> на </a:t>
            </a:r>
            <a:r>
              <a:rPr lang="ru-RU" dirty="0" err="1" smtClean="0"/>
              <a:t>запозичення</a:t>
            </a:r>
            <a:r>
              <a:rPr lang="ru-RU" dirty="0" smtClean="0"/>
              <a:t> </a:t>
            </a:r>
            <a:r>
              <a:rPr lang="ru-RU" dirty="0" err="1" smtClean="0"/>
              <a:t>критських</a:t>
            </a:r>
            <a:r>
              <a:rPr lang="ru-RU" dirty="0" smtClean="0"/>
              <a:t> </a:t>
            </a:r>
            <a:r>
              <a:rPr lang="ru-RU" dirty="0" err="1" smtClean="0"/>
              <a:t>мотивів</a:t>
            </a:r>
            <a:r>
              <a:rPr lang="ru-RU" dirty="0" smtClean="0"/>
              <a:t>, а Геродот – </a:t>
            </a:r>
            <a:r>
              <a:rPr lang="ru-RU" dirty="0" err="1" smtClean="0"/>
              <a:t>ефіопських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стрілами</a:t>
            </a:r>
            <a:r>
              <a:rPr lang="ru-RU" dirty="0" smtClean="0"/>
              <a:t>. </a:t>
            </a:r>
            <a:r>
              <a:rPr lang="ru-RU" dirty="0" err="1" smtClean="0"/>
              <a:t>Історичну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останньої</a:t>
            </a:r>
            <a:r>
              <a:rPr lang="ru-RU" dirty="0" smtClean="0"/>
              <a:t> заяви </a:t>
            </a:r>
            <a:r>
              <a:rPr lang="ru-RU" dirty="0" err="1" smtClean="0"/>
              <a:t>підкреслює</a:t>
            </a:r>
            <a:r>
              <a:rPr lang="ru-RU" dirty="0" smtClean="0"/>
              <a:t> той факт,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згадані</a:t>
            </a:r>
            <a:r>
              <a:rPr lang="ru-RU" dirty="0" smtClean="0"/>
              <a:t> Геродотом </a:t>
            </a: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стрілами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зустріти</a:t>
            </a:r>
            <a:r>
              <a:rPr lang="ru-RU" dirty="0" smtClean="0"/>
              <a:t> в </a:t>
            </a:r>
            <a:r>
              <a:rPr lang="ru-RU" dirty="0" err="1" smtClean="0"/>
              <a:t>ефіопському</a:t>
            </a:r>
            <a:r>
              <a:rPr lang="ru-RU" dirty="0" smtClean="0"/>
              <a:t> </a:t>
            </a:r>
            <a:r>
              <a:rPr lang="ru-RU" dirty="0" err="1" smtClean="0"/>
              <a:t>фольклорі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 через десятки </a:t>
            </a:r>
            <a:r>
              <a:rPr lang="ru-RU" dirty="0" err="1" smtClean="0"/>
              <a:t>століть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використане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при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систем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Атлетика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 за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, такими як: </a:t>
            </a:r>
            <a:r>
              <a:rPr lang="ru-RU" dirty="0" err="1" smtClean="0"/>
              <a:t>масовість</a:t>
            </a:r>
            <a:r>
              <a:rPr lang="ru-RU" dirty="0" smtClean="0"/>
              <a:t>, </a:t>
            </a:r>
            <a:r>
              <a:rPr lang="ru-RU" dirty="0" err="1" smtClean="0"/>
              <a:t>поголовне</a:t>
            </a:r>
            <a:r>
              <a:rPr lang="ru-RU" dirty="0" smtClean="0"/>
              <a:t>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та </a:t>
            </a:r>
            <a:r>
              <a:rPr lang="ru-RU" dirty="0" err="1" smtClean="0"/>
              <a:t>захоплення</a:t>
            </a:r>
            <a:r>
              <a:rPr lang="ru-RU" dirty="0" smtClean="0"/>
              <a:t> спортом,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корисності</a:t>
            </a:r>
            <a:r>
              <a:rPr lang="ru-RU" dirty="0" smtClean="0"/>
              <a:t> занять 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вправами</a:t>
            </a:r>
            <a:r>
              <a:rPr lang="ru-RU" dirty="0" smtClean="0"/>
              <a:t> та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обороноздатності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естетикою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кодексом </a:t>
            </a:r>
            <a:r>
              <a:rPr lang="ru-RU" dirty="0" err="1" smtClean="0"/>
              <a:t>честі</a:t>
            </a:r>
            <a:r>
              <a:rPr lang="ru-RU" dirty="0" smtClean="0"/>
              <a:t> атлета </a:t>
            </a:r>
            <a:r>
              <a:rPr lang="ru-RU" dirty="0" err="1" smtClean="0"/>
              <a:t>тощо</a:t>
            </a:r>
            <a:r>
              <a:rPr lang="ru-RU" dirty="0" smtClean="0"/>
              <a:t>, — </a:t>
            </a:r>
            <a:r>
              <a:rPr lang="ru-RU" dirty="0" err="1" smtClean="0"/>
              <a:t>дорівнюється</a:t>
            </a:r>
            <a:r>
              <a:rPr lang="ru-RU" dirty="0" smtClean="0"/>
              <a:t>, а </a:t>
            </a:r>
            <a:r>
              <a:rPr lang="ru-RU" dirty="0" err="1" smtClean="0"/>
              <a:t>можливо</a:t>
            </a:r>
            <a:r>
              <a:rPr lang="ru-RU" dirty="0" smtClean="0"/>
              <a:t> в </a:t>
            </a:r>
            <a:r>
              <a:rPr lang="ru-RU" dirty="0" err="1" smtClean="0"/>
              <a:t>чомусь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сучасну</a:t>
            </a:r>
            <a:r>
              <a:rPr lang="ru-RU" dirty="0" smtClean="0"/>
              <a:t> систему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П</a:t>
            </a:r>
            <a:r>
              <a:rPr lang="uk-UA" dirty="0" err="1" smtClean="0"/>
              <a:t>авсаній</a:t>
            </a:r>
            <a:endParaRPr lang="ru-RU" dirty="0"/>
          </a:p>
        </p:txBody>
      </p:sp>
      <p:pic>
        <p:nvPicPr>
          <p:cNvPr id="4" name="Содержимое 3" descr="Pavsani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3" y="1168556"/>
            <a:ext cx="4405203" cy="5403716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elopon_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0566" y="500042"/>
            <a:ext cx="7088078" cy="5857916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Старогрецькі змагання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Істмійські</a:t>
            </a:r>
            <a:r>
              <a:rPr lang="ru-RU" b="1" dirty="0" smtClean="0"/>
              <a:t> </a:t>
            </a:r>
            <a:r>
              <a:rPr lang="ru-RU" b="1" dirty="0" err="1" smtClean="0"/>
              <a:t>ігри</a:t>
            </a:r>
            <a:r>
              <a:rPr lang="ru-RU" dirty="0" smtClean="0"/>
              <a:t> (у </a:t>
            </a:r>
            <a:r>
              <a:rPr lang="ru-RU" dirty="0" err="1" smtClean="0"/>
              <a:t>давнину</a:t>
            </a:r>
            <a:r>
              <a:rPr lang="ru-RU" dirty="0" smtClean="0"/>
              <a:t>) —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загальногрецьких</a:t>
            </a:r>
            <a:r>
              <a:rPr lang="ru-RU" dirty="0" smtClean="0"/>
              <a:t> </a:t>
            </a:r>
            <a:r>
              <a:rPr lang="ru-RU" dirty="0" err="1" smtClean="0"/>
              <a:t>агонів</a:t>
            </a:r>
            <a:r>
              <a:rPr lang="ru-RU" dirty="0" smtClean="0"/>
              <a:t> (</a:t>
            </a:r>
            <a:r>
              <a:rPr lang="ru-RU" dirty="0" err="1" smtClean="0"/>
              <a:t>ігри</a:t>
            </a:r>
            <a:r>
              <a:rPr lang="ru-RU" dirty="0" smtClean="0"/>
              <a:t>, </a:t>
            </a:r>
            <a:r>
              <a:rPr lang="ru-RU" dirty="0" err="1" smtClean="0"/>
              <a:t>змагання</a:t>
            </a:r>
            <a:r>
              <a:rPr lang="ru-RU" dirty="0" smtClean="0"/>
              <a:t>).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en-US" dirty="0" smtClean="0"/>
              <a:t>VIII </a:t>
            </a:r>
            <a:r>
              <a:rPr lang="ru-RU" dirty="0" err="1" smtClean="0"/>
              <a:t>століття</a:t>
            </a:r>
            <a:r>
              <a:rPr lang="ru-RU" dirty="0" smtClean="0"/>
              <a:t> до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агона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 </a:t>
            </a:r>
            <a:r>
              <a:rPr lang="ru-RU" dirty="0" err="1" smtClean="0"/>
              <a:t>справжніми</a:t>
            </a:r>
            <a:r>
              <a:rPr lang="ru-RU" dirty="0" smtClean="0"/>
              <a:t> </a:t>
            </a:r>
            <a:r>
              <a:rPr lang="ru-RU" dirty="0" err="1" smtClean="0"/>
              <a:t>національними</a:t>
            </a:r>
            <a:r>
              <a:rPr lang="ru-RU" dirty="0" smtClean="0"/>
              <a:t> </a:t>
            </a:r>
            <a:r>
              <a:rPr lang="ru-RU" dirty="0" err="1" smtClean="0"/>
              <a:t>святами</a:t>
            </a:r>
            <a:r>
              <a:rPr lang="ru-RU" dirty="0" smtClean="0"/>
              <a:t> в </a:t>
            </a:r>
            <a:r>
              <a:rPr lang="ru-RU" dirty="0" err="1" smtClean="0"/>
              <a:t>Елладі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dirty="0" err="1" smtClean="0"/>
              <a:t>Олімпійські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776 року), </a:t>
            </a:r>
            <a:r>
              <a:rPr lang="ru-RU" dirty="0" err="1" smtClean="0"/>
              <a:t>Піфійські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586), </a:t>
            </a:r>
            <a:r>
              <a:rPr lang="ru-RU" dirty="0" err="1" smtClean="0"/>
              <a:t>Істмійські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582)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Немейські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573). </a:t>
            </a:r>
            <a:r>
              <a:rPr lang="ru-RU" dirty="0" err="1" smtClean="0"/>
              <a:t>Істмійськие</a:t>
            </a:r>
            <a:r>
              <a:rPr lang="ru-RU" dirty="0" smtClean="0"/>
              <a:t> </a:t>
            </a:r>
            <a:r>
              <a:rPr lang="ru-RU" dirty="0" err="1" smtClean="0"/>
              <a:t>гри</a:t>
            </a:r>
            <a:r>
              <a:rPr lang="ru-RU" dirty="0" smtClean="0"/>
              <a:t> </a:t>
            </a:r>
            <a:r>
              <a:rPr lang="ru-RU" dirty="0" err="1" smtClean="0"/>
              <a:t>відбувались</a:t>
            </a:r>
            <a:r>
              <a:rPr lang="ru-RU" dirty="0" smtClean="0"/>
              <a:t> на </a:t>
            </a:r>
            <a:r>
              <a:rPr lang="ru-RU" dirty="0" err="1" smtClean="0"/>
              <a:t>перешийку</a:t>
            </a:r>
            <a:r>
              <a:rPr lang="ru-RU" dirty="0" smtClean="0"/>
              <a:t> (</a:t>
            </a:r>
            <a:r>
              <a:rPr lang="ru-RU" dirty="0" err="1" smtClean="0"/>
              <a:t>Істмі</a:t>
            </a:r>
            <a:r>
              <a:rPr lang="ru-RU" dirty="0" smtClean="0"/>
              <a:t>) Коринфа через два роки,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навесні</a:t>
            </a:r>
            <a:r>
              <a:rPr lang="ru-RU" dirty="0" smtClean="0"/>
              <a:t> кожного другого </a:t>
            </a:r>
            <a:r>
              <a:rPr lang="ru-RU" dirty="0" err="1" smtClean="0"/>
              <a:t>і</a:t>
            </a:r>
            <a:r>
              <a:rPr lang="ru-RU" dirty="0" smtClean="0"/>
              <a:t> четвертого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олімпіади</a:t>
            </a:r>
            <a:r>
              <a:rPr lang="ru-RU" dirty="0" smtClean="0"/>
              <a:t>. </a:t>
            </a:r>
            <a:r>
              <a:rPr lang="ru-RU" dirty="0" err="1" smtClean="0"/>
              <a:t>Віддання</a:t>
            </a:r>
            <a:r>
              <a:rPr lang="ru-RU" dirty="0" smtClean="0"/>
              <a:t> </a:t>
            </a:r>
            <a:r>
              <a:rPr lang="ru-RU" dirty="0" err="1" smtClean="0"/>
              <a:t>відносить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установу</a:t>
            </a:r>
            <a:r>
              <a:rPr lang="ru-RU" dirty="0" smtClean="0"/>
              <a:t> до </a:t>
            </a:r>
            <a:r>
              <a:rPr lang="ru-RU" dirty="0" err="1" smtClean="0"/>
              <a:t>доісторичного</a:t>
            </a:r>
            <a:r>
              <a:rPr lang="ru-RU" dirty="0" smtClean="0"/>
              <a:t> часу.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Істмійських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 в </a:t>
            </a:r>
            <a:r>
              <a:rPr lang="ru-RU" dirty="0" err="1" smtClean="0"/>
              <a:t>грецьких</a:t>
            </a:r>
            <a:r>
              <a:rPr lang="ru-RU" dirty="0" smtClean="0"/>
              <a:t> </a:t>
            </a:r>
            <a:r>
              <a:rPr lang="ru-RU" dirty="0" err="1" smtClean="0"/>
              <a:t>оповідях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Бога Посейдона,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справив </a:t>
            </a:r>
            <a:r>
              <a:rPr lang="ru-RU" dirty="0" err="1" smtClean="0"/>
              <a:t>їх</a:t>
            </a:r>
            <a:r>
              <a:rPr lang="ru-RU" dirty="0" smtClean="0"/>
              <a:t> по </a:t>
            </a:r>
            <a:r>
              <a:rPr lang="ru-RU" dirty="0" err="1" smtClean="0"/>
              <a:t>Мелікерту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потонув в </a:t>
            </a:r>
            <a:r>
              <a:rPr lang="ru-RU" dirty="0" err="1" smtClean="0"/>
              <a:t>морі</a:t>
            </a:r>
            <a:r>
              <a:rPr lang="ru-RU" dirty="0" smtClean="0"/>
              <a:t>.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віддання</a:t>
            </a:r>
            <a:r>
              <a:rPr lang="ru-RU" dirty="0" smtClean="0"/>
              <a:t> </a:t>
            </a:r>
            <a:r>
              <a:rPr lang="ru-RU" dirty="0" err="1" smtClean="0"/>
              <a:t>приписують</a:t>
            </a:r>
            <a:r>
              <a:rPr lang="ru-RU" dirty="0" smtClean="0"/>
              <a:t> </a:t>
            </a:r>
            <a:r>
              <a:rPr lang="ru-RU" dirty="0" err="1" smtClean="0"/>
              <a:t>установу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 Тесею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вбиття</a:t>
            </a:r>
            <a:r>
              <a:rPr lang="ru-RU" dirty="0" smtClean="0"/>
              <a:t> </a:t>
            </a:r>
            <a:r>
              <a:rPr lang="ru-RU" dirty="0" err="1" smtClean="0"/>
              <a:t>Скірона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Синіса</a:t>
            </a:r>
            <a:r>
              <a:rPr lang="ru-RU" dirty="0" smtClean="0"/>
              <a:t>. </a:t>
            </a:r>
            <a:r>
              <a:rPr lang="ru-RU" dirty="0" err="1" smtClean="0"/>
              <a:t>Насправді</a:t>
            </a:r>
            <a:r>
              <a:rPr lang="ru-RU" dirty="0" smtClean="0"/>
              <a:t> вони,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, </a:t>
            </a:r>
            <a:r>
              <a:rPr lang="ru-RU" dirty="0" err="1" smtClean="0"/>
              <a:t>принаймні</a:t>
            </a:r>
            <a:r>
              <a:rPr lang="ru-RU" dirty="0" smtClean="0"/>
              <a:t>,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загальногрецького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скидання</a:t>
            </a:r>
            <a:r>
              <a:rPr lang="ru-RU" dirty="0" smtClean="0"/>
              <a:t> </a:t>
            </a:r>
            <a:r>
              <a:rPr lang="ru-RU" dirty="0" err="1" smtClean="0"/>
              <a:t>тиранення</a:t>
            </a:r>
            <a:r>
              <a:rPr lang="ru-RU" dirty="0" smtClean="0"/>
              <a:t> </a:t>
            </a:r>
            <a:r>
              <a:rPr lang="ru-RU" dirty="0" err="1" smtClean="0"/>
              <a:t>Кіпселідів</a:t>
            </a:r>
            <a:r>
              <a:rPr lang="ru-RU" dirty="0" smtClean="0"/>
              <a:t>, </a:t>
            </a:r>
            <a:r>
              <a:rPr lang="ru-RU" dirty="0" err="1" smtClean="0"/>
              <a:t>приблизно</a:t>
            </a:r>
            <a:r>
              <a:rPr lang="ru-RU" dirty="0" smtClean="0"/>
              <a:t> 582 року до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. </a:t>
            </a:r>
            <a:r>
              <a:rPr lang="ru-RU" dirty="0" err="1" smtClean="0"/>
              <a:t>Завідували</a:t>
            </a:r>
            <a:r>
              <a:rPr lang="ru-RU" dirty="0" smtClean="0"/>
              <a:t> </a:t>
            </a:r>
            <a:r>
              <a:rPr lang="ru-RU" dirty="0" err="1" smtClean="0"/>
              <a:t>агоном</a:t>
            </a:r>
            <a:r>
              <a:rPr lang="ru-RU" dirty="0" smtClean="0"/>
              <a:t> </a:t>
            </a:r>
            <a:r>
              <a:rPr lang="ru-RU" dirty="0" err="1" smtClean="0"/>
              <a:t>коринфяні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почесне</a:t>
            </a:r>
            <a:r>
              <a:rPr lang="ru-RU" dirty="0" smtClean="0"/>
              <a:t> </a:t>
            </a:r>
            <a:r>
              <a:rPr lang="ru-RU" dirty="0" err="1" smtClean="0"/>
              <a:t>головування</a:t>
            </a:r>
            <a:r>
              <a:rPr lang="ru-RU" dirty="0" smtClean="0"/>
              <a:t> на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афіняни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честь </a:t>
            </a:r>
            <a:r>
              <a:rPr lang="ru-RU" dirty="0" err="1" smtClean="0"/>
              <a:t>свого</a:t>
            </a:r>
            <a:r>
              <a:rPr lang="ru-RU" dirty="0" smtClean="0"/>
              <a:t> Героя Тесея. </a:t>
            </a:r>
            <a:r>
              <a:rPr lang="ru-RU" dirty="0" err="1" smtClean="0"/>
              <a:t>Елейцям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доступ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закритий</a:t>
            </a:r>
            <a:r>
              <a:rPr lang="ru-RU" dirty="0" smtClean="0"/>
              <a:t>. Час </a:t>
            </a:r>
            <a:r>
              <a:rPr lang="ru-RU" dirty="0" err="1" smtClean="0"/>
              <a:t>ігор</a:t>
            </a:r>
            <a:r>
              <a:rPr lang="ru-RU" dirty="0" smtClean="0"/>
              <a:t> </a:t>
            </a:r>
            <a:r>
              <a:rPr lang="ru-RU" dirty="0" err="1" smtClean="0"/>
              <a:t>починався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агонах</a:t>
            </a:r>
            <a:r>
              <a:rPr lang="ru-RU" dirty="0" smtClean="0"/>
              <a:t>, </a:t>
            </a:r>
            <a:r>
              <a:rPr lang="ru-RU" dirty="0" err="1" smtClean="0"/>
              <a:t>оголошенням</a:t>
            </a:r>
            <a:r>
              <a:rPr lang="ru-RU" dirty="0" smtClean="0"/>
              <a:t> священного </a:t>
            </a:r>
            <a:r>
              <a:rPr lang="ru-RU" dirty="0" err="1" smtClean="0"/>
              <a:t>перемир’я</a:t>
            </a:r>
            <a:r>
              <a:rPr lang="ru-RU" dirty="0" smtClean="0"/>
              <a:t>. </a:t>
            </a:r>
            <a:r>
              <a:rPr lang="ru-RU" dirty="0" err="1" smtClean="0"/>
              <a:t>Змагання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гімнастичні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кінні</a:t>
            </a:r>
            <a:r>
              <a:rPr lang="ru-RU" dirty="0" smtClean="0"/>
              <a:t>;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приєднались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імператорську</a:t>
            </a:r>
            <a:r>
              <a:rPr lang="ru-RU" dirty="0" smtClean="0"/>
              <a:t> </a:t>
            </a:r>
            <a:r>
              <a:rPr lang="ru-RU" dirty="0" err="1" smtClean="0"/>
              <a:t>епоху</a:t>
            </a:r>
            <a:r>
              <a:rPr lang="ru-RU" dirty="0" smtClean="0"/>
              <a:t>.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продовжувалися</a:t>
            </a:r>
            <a:r>
              <a:rPr lang="ru-RU" dirty="0" smtClean="0"/>
              <a:t>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. </a:t>
            </a:r>
            <a:r>
              <a:rPr lang="ru-RU" dirty="0" err="1" smtClean="0"/>
              <a:t>Переможець</a:t>
            </a:r>
            <a:r>
              <a:rPr lang="ru-RU" dirty="0" smtClean="0"/>
              <a:t> </a:t>
            </a:r>
            <a:r>
              <a:rPr lang="ru-RU" dirty="0" err="1" smtClean="0"/>
              <a:t>отримував</a:t>
            </a:r>
            <a:r>
              <a:rPr lang="ru-RU" dirty="0" smtClean="0"/>
              <a:t> </a:t>
            </a:r>
            <a:r>
              <a:rPr lang="ru-RU" dirty="0" err="1" smtClean="0"/>
              <a:t>пальмову</a:t>
            </a:r>
            <a:r>
              <a:rPr lang="ru-RU" dirty="0" smtClean="0"/>
              <a:t> </a:t>
            </a:r>
            <a:r>
              <a:rPr lang="ru-RU" dirty="0" err="1" smtClean="0"/>
              <a:t>гілку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вінок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 </a:t>
            </a:r>
            <a:r>
              <a:rPr lang="ru-RU" dirty="0" err="1" smtClean="0"/>
              <a:t>прадавній</a:t>
            </a:r>
            <a:r>
              <a:rPr lang="ru-RU" dirty="0" smtClean="0"/>
              <a:t> час (а </a:t>
            </a:r>
            <a:r>
              <a:rPr lang="ru-RU" dirty="0" err="1" smtClean="0"/>
              <a:t>також</a:t>
            </a:r>
            <a:r>
              <a:rPr lang="ru-RU" dirty="0" smtClean="0"/>
              <a:t> в </a:t>
            </a:r>
            <a:r>
              <a:rPr lang="ru-RU" dirty="0" err="1" smtClean="0"/>
              <a:t>імператорський</a:t>
            </a:r>
            <a:r>
              <a:rPr lang="ru-RU" dirty="0" smtClean="0"/>
              <a:t>) </a:t>
            </a:r>
            <a:r>
              <a:rPr lang="ru-RU" dirty="0" err="1" smtClean="0"/>
              <a:t>плентався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соснових</a:t>
            </a:r>
            <a:r>
              <a:rPr lang="ru-RU" dirty="0" smtClean="0"/>
              <a:t> </a:t>
            </a:r>
            <a:r>
              <a:rPr lang="ru-RU" dirty="0" err="1" smtClean="0"/>
              <a:t>гілок</a:t>
            </a:r>
            <a:r>
              <a:rPr lang="ru-RU" dirty="0" smtClean="0"/>
              <a:t>, а в </a:t>
            </a:r>
            <a:r>
              <a:rPr lang="ru-RU" dirty="0" err="1" smtClean="0"/>
              <a:t>класичну</a:t>
            </a:r>
            <a:r>
              <a:rPr lang="ru-RU" dirty="0" smtClean="0"/>
              <a:t> </a:t>
            </a:r>
            <a:r>
              <a:rPr lang="ru-RU" dirty="0" err="1" smtClean="0"/>
              <a:t>епоху</a:t>
            </a:r>
            <a:r>
              <a:rPr lang="ru-RU" dirty="0" smtClean="0"/>
              <a:t> 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селери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Істмійські</a:t>
            </a:r>
            <a:r>
              <a:rPr lang="ru-RU" b="1" dirty="0" smtClean="0"/>
              <a:t> </a:t>
            </a:r>
            <a:r>
              <a:rPr lang="ru-RU" b="1" dirty="0" err="1" smtClean="0"/>
              <a:t>ігри</a:t>
            </a:r>
            <a:r>
              <a:rPr lang="ru-RU" dirty="0" smtClean="0"/>
              <a:t> (</a:t>
            </a:r>
            <a:r>
              <a:rPr lang="ru-RU" dirty="0" err="1" smtClean="0">
                <a:hlinkClick r:id="rId2" tooltip="Грецька мова"/>
              </a:rPr>
              <a:t>грец</a:t>
            </a:r>
            <a:r>
              <a:rPr lang="ru-RU" dirty="0" smtClean="0">
                <a:hlinkClick r:id="rId2" tooltip="Грецька мова"/>
              </a:rPr>
              <a:t>.</a:t>
            </a:r>
            <a:r>
              <a:rPr lang="ru-RU" dirty="0" smtClean="0"/>
              <a:t> </a:t>
            </a:r>
            <a:r>
              <a:rPr lang="el-GR" i="1" dirty="0" smtClean="0"/>
              <a:t>Ίσθμια</a:t>
            </a:r>
            <a:r>
              <a:rPr lang="el-GR" dirty="0" smtClean="0"/>
              <a:t>) — </a:t>
            </a:r>
            <a:r>
              <a:rPr lang="ru-RU" dirty="0" err="1" smtClean="0">
                <a:hlinkClick r:id="rId3" tooltip="Агон"/>
              </a:rPr>
              <a:t>загальногрецькі</a:t>
            </a:r>
            <a:r>
              <a:rPr lang="ru-RU" dirty="0" smtClean="0">
                <a:hlinkClick r:id="rId3" tooltip="Агон"/>
              </a:rPr>
              <a:t> </a:t>
            </a:r>
            <a:r>
              <a:rPr lang="ru-RU" dirty="0" err="1" smtClean="0">
                <a:hlinkClick r:id="rId3" tooltip="Агон"/>
              </a:rPr>
              <a:t>змагання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влаштовувалися</a:t>
            </a:r>
            <a:r>
              <a:rPr lang="ru-RU" dirty="0" smtClean="0"/>
              <a:t> на </a:t>
            </a:r>
            <a:r>
              <a:rPr lang="ru-RU" dirty="0" err="1" smtClean="0">
                <a:hlinkClick r:id="rId4" tooltip="Коринф"/>
              </a:rPr>
              <a:t>Коринфському</a:t>
            </a:r>
            <a:r>
              <a:rPr lang="ru-RU" dirty="0" smtClean="0"/>
              <a:t> </a:t>
            </a:r>
            <a:r>
              <a:rPr lang="ru-RU" dirty="0" err="1" smtClean="0"/>
              <a:t>перешийку</a:t>
            </a:r>
            <a:r>
              <a:rPr lang="ru-RU" dirty="0" smtClean="0"/>
              <a:t> — </a:t>
            </a:r>
            <a:r>
              <a:rPr lang="ru-RU" dirty="0" err="1" smtClean="0">
                <a:hlinkClick r:id="rId5" tooltip="Істм"/>
              </a:rPr>
              <a:t>Істмі</a:t>
            </a:r>
            <a:r>
              <a:rPr lang="ru-RU" dirty="0" smtClean="0"/>
              <a:t> — </a:t>
            </a:r>
            <a:r>
              <a:rPr lang="ru-RU" dirty="0" err="1" smtClean="0"/>
              <a:t>навесні</a:t>
            </a:r>
            <a:r>
              <a:rPr lang="ru-RU" dirty="0" smtClean="0"/>
              <a:t> кожного другого </a:t>
            </a:r>
            <a:r>
              <a:rPr lang="ru-RU" dirty="0" err="1" smtClean="0"/>
              <a:t>й</a:t>
            </a:r>
            <a:r>
              <a:rPr lang="ru-RU" dirty="0" smtClean="0"/>
              <a:t> четвертого року </a:t>
            </a:r>
            <a:r>
              <a:rPr lang="ru-RU" dirty="0" err="1" smtClean="0">
                <a:hlinkClick r:id="rId6" tooltip="Олімпіада (хронологія)"/>
              </a:rPr>
              <a:t>олімпіади</a:t>
            </a:r>
            <a:r>
              <a:rPr lang="ru-RU" dirty="0" smtClean="0"/>
              <a:t>. За </a:t>
            </a:r>
            <a:r>
              <a:rPr lang="ru-RU" dirty="0" err="1" smtClean="0"/>
              <a:t>значенням</a:t>
            </a:r>
            <a:r>
              <a:rPr lang="ru-RU" dirty="0" smtClean="0"/>
              <a:t> </a:t>
            </a:r>
            <a:r>
              <a:rPr lang="ru-RU" dirty="0" err="1" smtClean="0"/>
              <a:t>Істмійські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посідали</a:t>
            </a:r>
            <a:r>
              <a:rPr lang="ru-RU" dirty="0" smtClean="0"/>
              <a:t> </a:t>
            </a:r>
            <a:r>
              <a:rPr lang="ru-RU" dirty="0" err="1" smtClean="0"/>
              <a:t>третє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err="1" smtClean="0">
                <a:hlinkClick r:id="rId7" tooltip="Олімпійські ігри"/>
              </a:rPr>
              <a:t>Олімпійських</a:t>
            </a:r>
            <a:r>
              <a:rPr lang="ru-RU" dirty="0" smtClean="0"/>
              <a:t> та </a:t>
            </a:r>
            <a:r>
              <a:rPr lang="ru-RU" dirty="0" err="1" smtClean="0">
                <a:hlinkClick r:id="rId8" tooltip="Піфійські ігри"/>
              </a:rPr>
              <a:t>Піфійських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переказом</a:t>
            </a:r>
            <a:r>
              <a:rPr lang="ru-RU" dirty="0" smtClean="0"/>
              <a:t>,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Істмійських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 </a:t>
            </a:r>
            <a:r>
              <a:rPr lang="ru-RU" dirty="0" smtClean="0">
                <a:hlinkClick r:id="rId9" tooltip="Посейдон"/>
              </a:rPr>
              <a:t>Посейдон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влаштував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 на честь </a:t>
            </a:r>
            <a:r>
              <a:rPr lang="ru-RU" dirty="0" err="1" smtClean="0">
                <a:hlinkClick r:id="rId10" tooltip="Мелікерт"/>
              </a:rPr>
              <a:t>Мелікерта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утопився</a:t>
            </a:r>
            <a:r>
              <a:rPr lang="ru-RU" dirty="0" smtClean="0"/>
              <a:t> в </a:t>
            </a:r>
            <a:r>
              <a:rPr lang="ru-RU" dirty="0" err="1" smtClean="0"/>
              <a:t>морі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версією</a:t>
            </a:r>
            <a:r>
              <a:rPr lang="ru-RU" dirty="0" smtClean="0"/>
              <a:t>, </a:t>
            </a:r>
            <a:r>
              <a:rPr lang="ru-RU" dirty="0" err="1" smtClean="0"/>
              <a:t>Істмійські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 </a:t>
            </a:r>
            <a:r>
              <a:rPr lang="ru-RU" dirty="0" smtClean="0">
                <a:hlinkClick r:id="rId11" tooltip="Тесей"/>
              </a:rPr>
              <a:t>Тесей</a:t>
            </a:r>
            <a:r>
              <a:rPr lang="ru-RU" dirty="0" smtClean="0"/>
              <a:t> на </a:t>
            </a:r>
            <a:r>
              <a:rPr lang="ru-RU" dirty="0" err="1" smtClean="0"/>
              <a:t>спогад</a:t>
            </a:r>
            <a:r>
              <a:rPr lang="ru-RU" dirty="0" smtClean="0"/>
              <a:t> про свою перемогу над </a:t>
            </a:r>
            <a:r>
              <a:rPr lang="ru-RU" dirty="0" err="1" smtClean="0">
                <a:hlinkClick r:id="rId12" tooltip="Сініс"/>
              </a:rPr>
              <a:t>Сінісом</a:t>
            </a:r>
            <a:r>
              <a:rPr lang="ru-RU" dirty="0" smtClean="0"/>
              <a:t>(</a:t>
            </a:r>
            <a:r>
              <a:rPr lang="ru-RU" i="1" dirty="0" err="1" smtClean="0"/>
              <a:t>варіант</a:t>
            </a:r>
            <a:r>
              <a:rPr lang="ru-RU" dirty="0" smtClean="0"/>
              <a:t>: </a:t>
            </a:r>
            <a:r>
              <a:rPr lang="ru-RU" dirty="0" err="1" smtClean="0">
                <a:hlinkClick r:id="rId13" tooltip="Скірон"/>
              </a:rPr>
              <a:t>Скіроном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присвятив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Посейдон"/>
              </a:rPr>
              <a:t>Посейдонові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версія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вигадана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афіняни</a:t>
            </a:r>
            <a:r>
              <a:rPr lang="ru-RU" dirty="0" smtClean="0"/>
              <a:t> на </a:t>
            </a:r>
            <a:r>
              <a:rPr lang="ru-RU" dirty="0" err="1" smtClean="0"/>
              <a:t>Істмійських</a:t>
            </a:r>
            <a:r>
              <a:rPr lang="ru-RU" dirty="0" smtClean="0"/>
              <a:t> </a:t>
            </a:r>
            <a:r>
              <a:rPr lang="ru-RU" dirty="0" err="1" smtClean="0"/>
              <a:t>іграх</a:t>
            </a:r>
            <a:r>
              <a:rPr lang="ru-RU" dirty="0" smtClean="0"/>
              <a:t> </a:t>
            </a:r>
            <a:r>
              <a:rPr lang="ru-RU" dirty="0" err="1" smtClean="0"/>
              <a:t>здобували</a:t>
            </a:r>
            <a:r>
              <a:rPr lang="ru-RU" dirty="0" smtClean="0"/>
              <a:t> </a:t>
            </a:r>
            <a:r>
              <a:rPr lang="ru-RU" dirty="0" err="1" smtClean="0"/>
              <a:t>найкращі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. </a:t>
            </a:r>
            <a:r>
              <a:rPr lang="ru-RU" dirty="0" err="1" smtClean="0">
                <a:hlinkClick r:id="rId14" tooltip="Елея (ще не написана)"/>
              </a:rPr>
              <a:t>Елейцям</a:t>
            </a:r>
            <a:r>
              <a:rPr lang="ru-RU" dirty="0" smtClean="0"/>
              <a:t> </a:t>
            </a:r>
            <a:r>
              <a:rPr lang="ru-RU" dirty="0" err="1" smtClean="0"/>
              <a:t>заборонялося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участь у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іграх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починалися</a:t>
            </a:r>
            <a:r>
              <a:rPr lang="ru-RU" dirty="0" smtClean="0"/>
              <a:t> </a:t>
            </a:r>
            <a:r>
              <a:rPr lang="ru-RU" dirty="0" err="1" smtClean="0"/>
              <a:t>оголошенням</a:t>
            </a:r>
            <a:r>
              <a:rPr lang="ru-RU" dirty="0" smtClean="0"/>
              <a:t> священного </a:t>
            </a:r>
            <a:r>
              <a:rPr lang="ru-RU" dirty="0" err="1" smtClean="0"/>
              <a:t>перемир'я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гімнастичних</a:t>
            </a:r>
            <a:r>
              <a:rPr lang="ru-RU" dirty="0" smtClean="0"/>
              <a:t> та </a:t>
            </a:r>
            <a:r>
              <a:rPr lang="ru-RU" dirty="0" err="1" smtClean="0"/>
              <a:t>кінних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. За </a:t>
            </a:r>
            <a:r>
              <a:rPr lang="ru-RU" dirty="0" err="1" smtClean="0"/>
              <a:t>імперії</a:t>
            </a:r>
            <a:r>
              <a:rPr lang="ru-RU" dirty="0" smtClean="0"/>
              <a:t> до них </a:t>
            </a:r>
            <a:r>
              <a:rPr lang="ru-RU" dirty="0" err="1" smtClean="0"/>
              <a:t>приєдналися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. </a:t>
            </a:r>
            <a:r>
              <a:rPr lang="ru-RU" dirty="0" err="1" smtClean="0"/>
              <a:t>Тривали</a:t>
            </a:r>
            <a:r>
              <a:rPr lang="ru-RU" dirty="0" smtClean="0"/>
              <a:t> </a:t>
            </a:r>
            <a:r>
              <a:rPr lang="ru-RU" dirty="0" err="1" smtClean="0"/>
              <a:t>Істмійські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. </a:t>
            </a:r>
            <a:r>
              <a:rPr lang="ru-RU" dirty="0" err="1" smtClean="0"/>
              <a:t>Переможець</a:t>
            </a:r>
            <a:r>
              <a:rPr lang="ru-RU" dirty="0" smtClean="0"/>
              <a:t> </a:t>
            </a:r>
            <a:r>
              <a:rPr lang="ru-RU" dirty="0" err="1" smtClean="0"/>
              <a:t>одержував</a:t>
            </a:r>
            <a:r>
              <a:rPr lang="ru-RU" dirty="0" smtClean="0"/>
              <a:t> </a:t>
            </a:r>
            <a:r>
              <a:rPr lang="ru-RU" dirty="0" err="1" smtClean="0">
                <a:hlinkClick r:id="rId15" tooltip="Пальмова гілка (ще не написана)"/>
              </a:rPr>
              <a:t>пальмову</a:t>
            </a:r>
            <a:r>
              <a:rPr lang="ru-RU" dirty="0" smtClean="0">
                <a:hlinkClick r:id="rId15" tooltip="Пальмова гілка (ще не написана)"/>
              </a:rPr>
              <a:t> </a:t>
            </a:r>
            <a:r>
              <a:rPr lang="ru-RU" dirty="0" err="1" smtClean="0">
                <a:hlinkClick r:id="rId15" tooltip="Пальмова гілка (ще не написана)"/>
              </a:rPr>
              <a:t>гілку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вінок</a:t>
            </a:r>
            <a:r>
              <a:rPr lang="ru-RU" dirty="0" smtClean="0"/>
              <a:t>, сплетений </a:t>
            </a:r>
            <a:r>
              <a:rPr lang="ru-RU" dirty="0" err="1" smtClean="0"/>
              <a:t>із</a:t>
            </a:r>
            <a:r>
              <a:rPr lang="ru-RU" dirty="0" smtClean="0"/>
              <a:t> соснового </a:t>
            </a:r>
            <a:r>
              <a:rPr lang="ru-RU" dirty="0" err="1" smtClean="0"/>
              <a:t>віття</a:t>
            </a:r>
            <a:r>
              <a:rPr lang="ru-RU" dirty="0" smtClean="0"/>
              <a:t>, а в </a:t>
            </a:r>
            <a:r>
              <a:rPr lang="ru-RU" dirty="0" err="1" smtClean="0">
                <a:hlinkClick r:id="rId16" tooltip="Класична Греція"/>
              </a:rPr>
              <a:t>класичну</a:t>
            </a:r>
            <a:r>
              <a:rPr lang="ru-RU" dirty="0" smtClean="0">
                <a:hlinkClick r:id="rId16" tooltip="Класична Греція"/>
              </a:rPr>
              <a:t> </a:t>
            </a:r>
            <a:r>
              <a:rPr lang="ru-RU" dirty="0" err="1" smtClean="0">
                <a:hlinkClick r:id="rId16" tooltip="Класична Греція"/>
              </a:rPr>
              <a:t>епоху</a:t>
            </a:r>
            <a:r>
              <a:rPr lang="ru-RU" dirty="0" smtClean="0"/>
              <a:t> —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dirty="0" err="1" smtClean="0">
                <a:hlinkClick r:id="rId17" tooltip="Селера"/>
              </a:rPr>
              <a:t>селери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зруйнування</a:t>
            </a:r>
            <a:r>
              <a:rPr lang="ru-RU" dirty="0" smtClean="0"/>
              <a:t> </a:t>
            </a:r>
            <a:r>
              <a:rPr lang="ru-RU" dirty="0" smtClean="0">
                <a:hlinkClick r:id="rId4" tooltip="Коринф"/>
              </a:rPr>
              <a:t>Коринфа</a:t>
            </a:r>
            <a:r>
              <a:rPr lang="ru-RU" dirty="0" smtClean="0"/>
              <a:t> римлянами </a:t>
            </a:r>
            <a:r>
              <a:rPr lang="ru-RU" dirty="0" err="1" smtClean="0"/>
              <a:t>Істмійськими</a:t>
            </a:r>
            <a:r>
              <a:rPr lang="ru-RU" dirty="0" smtClean="0"/>
              <a:t> </a:t>
            </a:r>
            <a:r>
              <a:rPr lang="ru-RU" dirty="0" err="1" smtClean="0"/>
              <a:t>іграми</a:t>
            </a:r>
            <a:r>
              <a:rPr lang="ru-RU" dirty="0" smtClean="0"/>
              <a:t> </a:t>
            </a:r>
            <a:r>
              <a:rPr lang="ru-RU" dirty="0" err="1" smtClean="0"/>
              <a:t>керували</a:t>
            </a:r>
            <a:r>
              <a:rPr lang="ru-RU" dirty="0" smtClean="0"/>
              <a:t> </a:t>
            </a:r>
            <a:r>
              <a:rPr lang="ru-RU" dirty="0" err="1" smtClean="0">
                <a:hlinkClick r:id="rId18" tooltip="Сікіон"/>
              </a:rPr>
              <a:t>сікіонці</a:t>
            </a:r>
            <a:r>
              <a:rPr lang="ru-RU" dirty="0" smtClean="0"/>
              <a:t>. </a:t>
            </a:r>
            <a:r>
              <a:rPr lang="ru-RU" dirty="0" err="1" smtClean="0">
                <a:hlinkClick r:id="rId19" tooltip="Християнство"/>
              </a:rPr>
              <a:t>Християнство</a:t>
            </a:r>
            <a:r>
              <a:rPr lang="ru-RU" dirty="0" smtClean="0"/>
              <a:t> заборонило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описав </a:t>
            </a:r>
            <a:r>
              <a:rPr lang="ru-RU" dirty="0" err="1" smtClean="0">
                <a:hlinkClick r:id="rId20" tooltip="Йоганн-Фрідріх Шиллер"/>
              </a:rPr>
              <a:t>Йоганн-Фрідріх</a:t>
            </a:r>
            <a:r>
              <a:rPr lang="ru-RU" dirty="0" smtClean="0">
                <a:hlinkClick r:id="rId20" tooltip="Йоганн-Фрідріх Шиллер"/>
              </a:rPr>
              <a:t> Шиллер</a:t>
            </a:r>
            <a:r>
              <a:rPr lang="ru-RU" dirty="0" smtClean="0"/>
              <a:t> у </a:t>
            </a:r>
            <a:r>
              <a:rPr lang="ru-RU" dirty="0" err="1" smtClean="0"/>
              <a:t>баладі</a:t>
            </a:r>
            <a:r>
              <a:rPr lang="ru-RU" dirty="0" smtClean="0"/>
              <a:t> «</a:t>
            </a:r>
            <a:r>
              <a:rPr lang="ru-RU" dirty="0" err="1" smtClean="0"/>
              <a:t>Івікові</a:t>
            </a:r>
            <a:r>
              <a:rPr lang="ru-RU" dirty="0" smtClean="0"/>
              <a:t> </a:t>
            </a:r>
            <a:r>
              <a:rPr lang="ru-RU" dirty="0" err="1" smtClean="0"/>
              <a:t>журавлі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Немейські</a:t>
            </a:r>
            <a:r>
              <a:rPr lang="uk-UA" dirty="0" smtClean="0"/>
              <a:t> ігри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Немейскі</a:t>
            </a:r>
            <a:r>
              <a:rPr lang="ru-RU" b="1" dirty="0" smtClean="0"/>
              <a:t> </a:t>
            </a:r>
            <a:r>
              <a:rPr lang="ru-RU" b="1" dirty="0" err="1" smtClean="0"/>
              <a:t>ігри</a:t>
            </a:r>
            <a:r>
              <a:rPr lang="ru-RU" dirty="0" smtClean="0"/>
              <a:t> (у </a:t>
            </a:r>
            <a:r>
              <a:rPr lang="ru-RU" dirty="0" err="1" smtClean="0"/>
              <a:t>давнину</a:t>
            </a:r>
            <a:r>
              <a:rPr lang="ru-RU" dirty="0" smtClean="0"/>
              <a:t>) — </a:t>
            </a:r>
            <a:r>
              <a:rPr lang="ru-RU" dirty="0" err="1" smtClean="0"/>
              <a:t>засновані</a:t>
            </a:r>
            <a:r>
              <a:rPr lang="ru-RU" dirty="0" smtClean="0"/>
              <a:t> в 573 </a:t>
            </a:r>
            <a:r>
              <a:rPr lang="ru-RU" dirty="0" err="1" smtClean="0"/>
              <a:t>році</a:t>
            </a:r>
            <a:r>
              <a:rPr lang="ru-RU" dirty="0" smtClean="0"/>
              <a:t> до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сил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мужності</a:t>
            </a:r>
            <a:r>
              <a:rPr lang="ru-RU" dirty="0" smtClean="0"/>
              <a:t>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чином,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посиленню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 </a:t>
            </a:r>
            <a:r>
              <a:rPr lang="ru-RU" dirty="0" err="1" smtClean="0"/>
              <a:t>еллінів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участь у них строго </a:t>
            </a:r>
            <a:r>
              <a:rPr lang="ru-RU" dirty="0" err="1" smtClean="0"/>
              <a:t>заборонялася</a:t>
            </a:r>
            <a:r>
              <a:rPr lang="ru-RU" dirty="0" smtClean="0"/>
              <a:t> варварам, </a:t>
            </a:r>
            <a:r>
              <a:rPr lang="ru-RU" dirty="0" err="1" smtClean="0"/>
              <a:t>тоб</a:t>
            </a:r>
            <a:r>
              <a:rPr lang="ru-RU" dirty="0" smtClean="0"/>
              <a:t> то не </a:t>
            </a:r>
            <a:r>
              <a:rPr lang="ru-RU" dirty="0" err="1" smtClean="0"/>
              <a:t>еллінам</a:t>
            </a:r>
            <a:r>
              <a:rPr lang="ru-RU" dirty="0" smtClean="0"/>
              <a:t>. </a:t>
            </a:r>
            <a:r>
              <a:rPr lang="ru-RU" dirty="0" err="1" smtClean="0"/>
              <a:t>Олімпійські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Піфійські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святкувалися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4, а </a:t>
            </a:r>
            <a:r>
              <a:rPr lang="ru-RU" dirty="0" err="1" smtClean="0"/>
              <a:t>Істмійські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Немейські</a:t>
            </a:r>
            <a:r>
              <a:rPr lang="ru-RU" dirty="0" smtClean="0"/>
              <a:t> — </a:t>
            </a:r>
            <a:r>
              <a:rPr lang="ru-RU" dirty="0" err="1" smtClean="0"/>
              <a:t>кожні</a:t>
            </a:r>
            <a:r>
              <a:rPr lang="ru-RU" dirty="0" smtClean="0"/>
              <a:t> два роки. </a:t>
            </a:r>
            <a:r>
              <a:rPr lang="ru-RU" dirty="0" err="1" smtClean="0"/>
              <a:t>Змагання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гімнастичні</a:t>
            </a:r>
            <a:r>
              <a:rPr lang="ru-RU" dirty="0" smtClean="0"/>
              <a:t>; вони </a:t>
            </a:r>
            <a:r>
              <a:rPr lang="ru-RU" dirty="0" err="1" smtClean="0"/>
              <a:t>полягали</a:t>
            </a:r>
            <a:r>
              <a:rPr lang="ru-RU" dirty="0" smtClean="0"/>
              <a:t> в </a:t>
            </a:r>
            <a:r>
              <a:rPr lang="ru-RU" dirty="0" err="1" smtClean="0"/>
              <a:t>бігу</a:t>
            </a:r>
            <a:r>
              <a:rPr lang="ru-RU" dirty="0" smtClean="0"/>
              <a:t> на </a:t>
            </a:r>
            <a:r>
              <a:rPr lang="ru-RU" dirty="0" err="1" smtClean="0"/>
              <a:t>колісницях</a:t>
            </a:r>
            <a:r>
              <a:rPr lang="ru-RU" dirty="0" smtClean="0"/>
              <a:t>, простому </a:t>
            </a:r>
            <a:r>
              <a:rPr lang="ru-RU" dirty="0" err="1" smtClean="0"/>
              <a:t>бігу</a:t>
            </a:r>
            <a:r>
              <a:rPr lang="ru-RU" dirty="0" smtClean="0"/>
              <a:t>, кулачному бою, </a:t>
            </a:r>
            <a:r>
              <a:rPr lang="ru-RU" dirty="0" err="1" smtClean="0"/>
              <a:t>боротьбі</a:t>
            </a:r>
            <a:r>
              <a:rPr lang="ru-RU" dirty="0" smtClean="0"/>
              <a:t>, </a:t>
            </a:r>
            <a:r>
              <a:rPr lang="ru-RU" dirty="0" err="1" smtClean="0"/>
              <a:t>стрибках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метанні</a:t>
            </a:r>
            <a:r>
              <a:rPr lang="ru-RU" dirty="0" smtClean="0"/>
              <a:t> диска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списа</a:t>
            </a:r>
            <a:r>
              <a:rPr lang="ru-RU" dirty="0" smtClean="0"/>
              <a:t>. На </a:t>
            </a:r>
            <a:r>
              <a:rPr lang="ru-RU" dirty="0" err="1" smtClean="0"/>
              <a:t>Немейських</a:t>
            </a:r>
            <a:r>
              <a:rPr lang="ru-RU" dirty="0" smtClean="0"/>
              <a:t>, </a:t>
            </a:r>
            <a:r>
              <a:rPr lang="ru-RU" dirty="0" err="1" smtClean="0"/>
              <a:t>Піфійських</a:t>
            </a:r>
            <a:r>
              <a:rPr lang="ru-RU" dirty="0" smtClean="0"/>
              <a:t>, </a:t>
            </a:r>
            <a:r>
              <a:rPr lang="ru-RU" dirty="0" err="1" smtClean="0"/>
              <a:t>Істмійських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іграх</a:t>
            </a:r>
            <a:r>
              <a:rPr lang="ru-RU" dirty="0" smtClean="0"/>
              <a:t> </a:t>
            </a:r>
            <a:r>
              <a:rPr lang="ru-RU" dirty="0" err="1" smtClean="0"/>
              <a:t>відбувалися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 в </a:t>
            </a:r>
            <a:r>
              <a:rPr lang="ru-RU" dirty="0" err="1" smtClean="0"/>
              <a:t>музиці</a:t>
            </a:r>
            <a:r>
              <a:rPr lang="ru-RU" dirty="0" smtClean="0"/>
              <a:t>, </a:t>
            </a:r>
            <a:r>
              <a:rPr lang="ru-RU" dirty="0" err="1" smtClean="0"/>
              <a:t>співі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танцях</a:t>
            </a:r>
            <a:r>
              <a:rPr lang="ru-RU" dirty="0" smtClean="0"/>
              <a:t>. </a:t>
            </a:r>
            <a:r>
              <a:rPr lang="ru-RU" dirty="0" err="1" smtClean="0"/>
              <a:t>Переможці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 (</a:t>
            </a:r>
            <a:r>
              <a:rPr lang="ru-RU" dirty="0" err="1" smtClean="0"/>
              <a:t>гіероніки</a:t>
            </a:r>
            <a:r>
              <a:rPr lang="ru-RU" dirty="0" smtClean="0"/>
              <a:t>) </a:t>
            </a:r>
            <a:r>
              <a:rPr lang="ru-RU" dirty="0" err="1" smtClean="0"/>
              <a:t>прославлялися</a:t>
            </a:r>
            <a:r>
              <a:rPr lang="ru-RU" dirty="0" smtClean="0"/>
              <a:t> в </a:t>
            </a:r>
            <a:r>
              <a:rPr lang="ru-RU" dirty="0" err="1" smtClean="0"/>
              <a:t>піснях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увіковічувалися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пластики.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Афінська</a:t>
            </a:r>
            <a:r>
              <a:rPr lang="ru-RU" dirty="0" smtClean="0"/>
              <a:t> </a:t>
            </a:r>
            <a:r>
              <a:rPr lang="ru-RU" dirty="0" err="1" smtClean="0"/>
              <a:t>виховна</a:t>
            </a:r>
            <a:r>
              <a:rPr lang="ru-RU" dirty="0" smtClean="0"/>
              <a:t> система,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виховні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грецьких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, </a:t>
            </a:r>
            <a:r>
              <a:rPr lang="ru-RU" dirty="0" err="1" smtClean="0"/>
              <a:t>складалася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гімнастики</a:t>
            </a:r>
            <a:r>
              <a:rPr lang="ru-RU" dirty="0" smtClean="0"/>
              <a:t>, </a:t>
            </a:r>
            <a:r>
              <a:rPr lang="ru-RU" dirty="0" err="1" smtClean="0"/>
              <a:t>музики</a:t>
            </a:r>
            <a:r>
              <a:rPr lang="ru-RU" dirty="0" smtClean="0"/>
              <a:t> та </a:t>
            </a:r>
            <a:r>
              <a:rPr lang="ru-RU" dirty="0" err="1" smtClean="0"/>
              <a:t>граматики</a:t>
            </a:r>
            <a:r>
              <a:rPr lang="ru-RU" dirty="0" smtClean="0"/>
              <a:t>. Суть </a:t>
            </a:r>
            <a:r>
              <a:rPr lang="ru-RU" dirty="0" err="1" smtClean="0"/>
              <a:t>розбіжності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афінською</a:t>
            </a:r>
            <a:r>
              <a:rPr lang="ru-RU" dirty="0" smtClean="0"/>
              <a:t> та </a:t>
            </a:r>
            <a:r>
              <a:rPr lang="ru-RU" dirty="0" err="1" smtClean="0"/>
              <a:t>спартанською</a:t>
            </a:r>
            <a:r>
              <a:rPr lang="ru-RU" dirty="0" smtClean="0"/>
              <a:t> системами </a:t>
            </a:r>
            <a:r>
              <a:rPr lang="ru-RU" dirty="0" err="1" smtClean="0"/>
              <a:t>полягала</a:t>
            </a:r>
            <a:r>
              <a:rPr lang="ru-RU" dirty="0" smtClean="0"/>
              <a:t> у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та </a:t>
            </a:r>
            <a:r>
              <a:rPr lang="ru-RU" dirty="0" err="1" smtClean="0"/>
              <a:t>характері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</a:t>
            </a:r>
            <a:r>
              <a:rPr lang="ru-RU" dirty="0" err="1" smtClean="0"/>
              <a:t>тренування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Афінах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мало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аристократичний</a:t>
            </a:r>
            <a:r>
              <a:rPr lang="ru-RU" dirty="0" smtClean="0"/>
              <a:t> характер. Метою </a:t>
            </a:r>
            <a:r>
              <a:rPr lang="ru-RU" dirty="0" err="1" smtClean="0"/>
              <a:t>афінського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на початок </a:t>
            </a:r>
            <a:r>
              <a:rPr lang="ru-RU" dirty="0" err="1" smtClean="0"/>
              <a:t>класичного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b="1" dirty="0" err="1" smtClean="0"/>
              <a:t>калокагатія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Піфійські</a:t>
            </a:r>
            <a:r>
              <a:rPr lang="uk-UA" dirty="0" smtClean="0"/>
              <a:t> ігри</a:t>
            </a:r>
            <a:endParaRPr lang="ru-RU" dirty="0"/>
          </a:p>
        </p:txBody>
      </p:sp>
      <p:pic>
        <p:nvPicPr>
          <p:cNvPr id="4" name="Содержимое 3" descr="250px-Delphi_amphitheater_from_above_dsc0629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177846"/>
            <a:ext cx="6429420" cy="5108674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6000792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Античні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" tooltip="Піфійські ігри"/>
              </a:rPr>
              <a:t>Піфійські</a:t>
            </a:r>
            <a:r>
              <a:rPr lang="ru-RU" sz="1800" dirty="0" smtClean="0">
                <a:hlinkClick r:id="rId2" tooltip="Піфійські ігри"/>
              </a:rPr>
              <a:t> </a:t>
            </a:r>
            <a:r>
              <a:rPr lang="ru-RU" sz="1800" dirty="0" err="1" smtClean="0">
                <a:hlinkClick r:id="rId2" tooltip="Піфійські ігри"/>
              </a:rPr>
              <a:t>ігри</a:t>
            </a:r>
            <a:r>
              <a:rPr lang="ru-RU" sz="1800" dirty="0" smtClean="0"/>
              <a:t> в Дельфах </a:t>
            </a:r>
            <a:r>
              <a:rPr lang="ru-RU" sz="1800" dirty="0" err="1" smtClean="0"/>
              <a:t>біля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підніжжя</a:t>
            </a:r>
            <a:r>
              <a:rPr lang="ru-RU" sz="1800" dirty="0" smtClean="0"/>
              <a:t> гори </a:t>
            </a:r>
            <a:r>
              <a:rPr lang="ru-RU" sz="1800" dirty="0" err="1" smtClean="0">
                <a:hlinkClick r:id="rId3" tooltip="Парнас"/>
              </a:rPr>
              <a:t>Парнас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присвячені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прославлянню</a:t>
            </a:r>
            <a:r>
              <a:rPr lang="ru-RU" sz="1800" dirty="0" smtClean="0"/>
              <a:t> бога </a:t>
            </a:r>
            <a:r>
              <a:rPr lang="ru-RU" sz="1800" dirty="0" smtClean="0">
                <a:hlinkClick r:id="rId4" tooltip="Аполлон"/>
              </a:rPr>
              <a:t>Аполлона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згідно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міфами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переміг</a:t>
            </a:r>
            <a:r>
              <a:rPr lang="ru-RU" sz="1800" dirty="0" smtClean="0"/>
              <a:t> дракона </a:t>
            </a:r>
            <a:r>
              <a:rPr lang="ru-RU" sz="1800" dirty="0" err="1" smtClean="0">
                <a:hlinkClick r:id="rId5" tooltip="Піфон (міфологія)"/>
              </a:rPr>
              <a:t>Піфона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охороняв</a:t>
            </a:r>
            <a:r>
              <a:rPr lang="ru-RU" sz="1800" dirty="0" smtClean="0"/>
              <a:t> </a:t>
            </a:r>
            <a:r>
              <a:rPr lang="ru-RU" sz="1800" dirty="0" err="1" smtClean="0"/>
              <a:t>давнє</a:t>
            </a:r>
            <a:r>
              <a:rPr lang="ru-RU" sz="1800" dirty="0" smtClean="0"/>
              <a:t> святилище,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заснував</a:t>
            </a:r>
            <a:r>
              <a:rPr lang="ru-RU" sz="1800" dirty="0" smtClean="0"/>
              <a:t> на честь </a:t>
            </a:r>
            <a:r>
              <a:rPr lang="ru-RU" sz="1800" dirty="0" err="1" smtClean="0"/>
              <a:t>цієї</a:t>
            </a:r>
            <a:r>
              <a:rPr lang="ru-RU" sz="1800" dirty="0" smtClean="0"/>
              <a:t> перемоги </a:t>
            </a:r>
            <a:r>
              <a:rPr lang="ru-RU" sz="1800" dirty="0" err="1" smtClean="0">
                <a:hlinkClick r:id="rId6" tooltip="Дельфійський оракул"/>
              </a:rPr>
              <a:t>Дельфійського</a:t>
            </a:r>
            <a:r>
              <a:rPr lang="ru-RU" sz="1800" dirty="0" smtClean="0">
                <a:hlinkClick r:id="rId6" tooltip="Дельфійський оракул"/>
              </a:rPr>
              <a:t> оракула</a:t>
            </a:r>
            <a:r>
              <a:rPr lang="ru-RU" sz="1800" dirty="0" smtClean="0"/>
              <a:t> 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новий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7" tooltip="Агон"/>
              </a:rPr>
              <a:t>Агон</a:t>
            </a:r>
            <a:r>
              <a:rPr lang="ru-RU" sz="1800" dirty="0" smtClean="0"/>
              <a:t>. </a:t>
            </a:r>
            <a:r>
              <a:rPr lang="ru-RU" sz="1800" dirty="0" err="1" smtClean="0"/>
              <a:t>Історія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Піфійських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ігор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досить</a:t>
            </a:r>
            <a:r>
              <a:rPr lang="ru-RU" sz="1800" dirty="0" smtClean="0"/>
              <a:t> </a:t>
            </a:r>
            <a:r>
              <a:rPr lang="ru-RU" sz="1800" dirty="0" err="1" smtClean="0"/>
              <a:t>чітко</a:t>
            </a:r>
            <a:r>
              <a:rPr lang="ru-RU" sz="1800" dirty="0" smtClean="0"/>
              <a:t> </a:t>
            </a:r>
            <a:r>
              <a:rPr lang="ru-RU" sz="1800" dirty="0" err="1" smtClean="0"/>
              <a:t>документується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8" tooltip="582 до н. е."/>
              </a:rPr>
              <a:t>582 до н. е.</a:t>
            </a:r>
            <a:r>
              <a:rPr lang="ru-RU" sz="1800" dirty="0" smtClean="0"/>
              <a:t>, коли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першої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Священної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9" tooltip="586 до н. е."/>
              </a:rPr>
              <a:t>586 до н. е.</a:t>
            </a:r>
            <a:r>
              <a:rPr lang="ru-RU" sz="1800" dirty="0" smtClean="0"/>
              <a:t> </a:t>
            </a:r>
            <a:r>
              <a:rPr lang="ru-RU" sz="1800" dirty="0" err="1" smtClean="0"/>
              <a:t>управління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перейшло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Дельфійської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0" tooltip="Амфіктіонія"/>
              </a:rPr>
              <a:t>Амфіктіоніи</a:t>
            </a:r>
            <a:r>
              <a:rPr lang="ru-RU" sz="1800" dirty="0" smtClean="0"/>
              <a:t> — Ради </a:t>
            </a:r>
            <a:r>
              <a:rPr lang="ru-RU" sz="1800" dirty="0" err="1" smtClean="0"/>
              <a:t>дванадцяти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грецьких</a:t>
            </a:r>
            <a:r>
              <a:rPr lang="ru-RU" sz="1800" dirty="0" smtClean="0"/>
              <a:t> племен. З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часу </a:t>
            </a:r>
            <a:r>
              <a:rPr lang="ru-RU" sz="1800" dirty="0" err="1" smtClean="0"/>
              <a:t>Піфійські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ігри</a:t>
            </a:r>
            <a:r>
              <a:rPr lang="ru-RU" sz="1800" dirty="0" smtClean="0"/>
              <a:t> стали </a:t>
            </a:r>
            <a:r>
              <a:rPr lang="ru-RU" sz="1800" dirty="0" err="1" smtClean="0"/>
              <a:t>проходити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кожні</a:t>
            </a:r>
            <a:r>
              <a:rPr lang="ru-RU" sz="1800" dirty="0" smtClean="0"/>
              <a:t> </a:t>
            </a:r>
            <a:r>
              <a:rPr lang="ru-RU" sz="1800" dirty="0" err="1" smtClean="0"/>
              <a:t>чотири</a:t>
            </a:r>
            <a:r>
              <a:rPr lang="ru-RU" sz="1800" dirty="0" smtClean="0"/>
              <a:t> роки,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за </a:t>
            </a:r>
            <a:r>
              <a:rPr lang="ru-RU" sz="1800" dirty="0" err="1" smtClean="0"/>
              <a:t>рік</a:t>
            </a:r>
            <a:r>
              <a:rPr lang="ru-RU" sz="1800" dirty="0" smtClean="0"/>
              <a:t> до </a:t>
            </a:r>
            <a:r>
              <a:rPr lang="ru-RU" sz="1800" dirty="0" err="1" smtClean="0"/>
              <a:t>Олімпійських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ігор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У </a:t>
            </a:r>
            <a:r>
              <a:rPr lang="ru-RU" sz="1800" dirty="0" err="1" smtClean="0"/>
              <a:t>своїй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програмі</a:t>
            </a:r>
            <a:r>
              <a:rPr lang="ru-RU" sz="1800" dirty="0" smtClean="0"/>
              <a:t> </a:t>
            </a:r>
            <a:r>
              <a:rPr lang="ru-RU" sz="1800" dirty="0" err="1" smtClean="0"/>
              <a:t>Піфійські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ігри</a:t>
            </a:r>
            <a:r>
              <a:rPr lang="ru-RU" sz="1800" dirty="0" smtClean="0"/>
              <a:t> </a:t>
            </a:r>
            <a:r>
              <a:rPr lang="ru-RU" sz="1800" dirty="0" err="1" smtClean="0"/>
              <a:t>об'єднували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види</a:t>
            </a:r>
            <a:r>
              <a:rPr lang="ru-RU" sz="1800" dirty="0" smtClean="0"/>
              <a:t> </a:t>
            </a:r>
            <a:r>
              <a:rPr lang="ru-RU" sz="1800" dirty="0" err="1" smtClean="0"/>
              <a:t>мистецтв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атлетичними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змаганнями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перегонами на </a:t>
            </a:r>
            <a:r>
              <a:rPr lang="ru-RU" sz="1800" dirty="0" err="1" smtClean="0"/>
              <a:t>колісницях</a:t>
            </a:r>
            <a:r>
              <a:rPr lang="ru-RU" sz="1800" dirty="0" smtClean="0"/>
              <a:t>.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змагань</a:t>
            </a:r>
            <a:r>
              <a:rPr lang="ru-RU" sz="1800" dirty="0" smtClean="0"/>
              <a:t> </a:t>
            </a:r>
            <a:r>
              <a:rPr lang="ru-RU" sz="1800" dirty="0" err="1" smtClean="0"/>
              <a:t>домінував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акомпанемент</a:t>
            </a:r>
            <a:r>
              <a:rPr lang="ru-RU" sz="1800" dirty="0" smtClean="0"/>
              <a:t> </a:t>
            </a:r>
            <a:r>
              <a:rPr lang="ru-RU" sz="1800" dirty="0" err="1" smtClean="0"/>
              <a:t>улюбленого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музичного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інструменту</a:t>
            </a:r>
            <a:r>
              <a:rPr lang="ru-RU" sz="1800" dirty="0" smtClean="0"/>
              <a:t> бога Аполлона - </a:t>
            </a:r>
            <a:r>
              <a:rPr lang="ru-RU" sz="1800" dirty="0" err="1" smtClean="0">
                <a:hlinkClick r:id="rId11" tooltip="Кіфара"/>
              </a:rPr>
              <a:t>кіфари</a:t>
            </a:r>
            <a:r>
              <a:rPr lang="ru-RU" sz="1800" dirty="0" smtClean="0"/>
              <a:t>. У </a:t>
            </a:r>
            <a:r>
              <a:rPr lang="ru-RU" sz="1800" dirty="0" err="1" smtClean="0"/>
              <a:t>мистецтві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2" tooltip="Стародавня Греція"/>
              </a:rPr>
              <a:t>Стародавньої</a:t>
            </a:r>
            <a:r>
              <a:rPr lang="ru-RU" sz="1800" dirty="0" smtClean="0">
                <a:hlinkClick r:id="rId12" tooltip="Стародавня Греція"/>
              </a:rPr>
              <a:t> </a:t>
            </a:r>
            <a:r>
              <a:rPr lang="ru-RU" sz="1800" dirty="0" err="1" smtClean="0">
                <a:hlinkClick r:id="rId12" tooltip="Стародавня Греція"/>
              </a:rPr>
              <a:t>Греції</a:t>
            </a:r>
            <a:r>
              <a:rPr lang="ru-RU" sz="1800" dirty="0" smtClean="0"/>
              <a:t>, особливо в </a:t>
            </a:r>
            <a:r>
              <a:rPr lang="ru-RU" sz="1800" dirty="0" err="1" smtClean="0"/>
              <a:t>розписах</a:t>
            </a:r>
            <a:r>
              <a:rPr lang="ru-RU" sz="1800" dirty="0" smtClean="0"/>
              <a:t> ваз, </a:t>
            </a:r>
            <a:r>
              <a:rPr lang="ru-RU" sz="1800" dirty="0" err="1" smtClean="0"/>
              <a:t>відображені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сюжети</a:t>
            </a:r>
            <a:r>
              <a:rPr lang="ru-RU" sz="1800" dirty="0" smtClean="0"/>
              <a:t>, </a:t>
            </a:r>
            <a:r>
              <a:rPr lang="ru-RU" sz="1800" dirty="0" err="1" smtClean="0"/>
              <a:t>безпосередньо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пов'язані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античними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ru-RU" sz="1800" dirty="0" err="1" smtClean="0"/>
              <a:t>зображення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3" tooltip="Кіфаред"/>
              </a:rPr>
              <a:t>кіфареда</a:t>
            </a:r>
            <a:r>
              <a:rPr lang="ru-RU" sz="1800" dirty="0" smtClean="0"/>
              <a:t> на </a:t>
            </a:r>
            <a:r>
              <a:rPr lang="ru-RU" sz="1800" dirty="0" err="1" smtClean="0"/>
              <a:t>червонофігурній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амфорі</a:t>
            </a:r>
            <a:r>
              <a:rPr lang="ru-RU" sz="1800" dirty="0" smtClean="0"/>
              <a:t> </a:t>
            </a:r>
            <a:r>
              <a:rPr lang="en-US" sz="1800" dirty="0" smtClean="0"/>
              <a:t>V </a:t>
            </a:r>
            <a:r>
              <a:rPr lang="ru-RU" sz="1800" dirty="0" smtClean="0"/>
              <a:t>ст. до н.е. Знаменита статуя </a:t>
            </a:r>
            <a:r>
              <a:rPr lang="ru-RU" sz="1800" dirty="0" err="1" smtClean="0"/>
              <a:t>Дельфійського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візника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композиції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створеної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ознаменуваняя</a:t>
            </a:r>
            <a:r>
              <a:rPr lang="ru-RU" sz="1800" dirty="0" smtClean="0"/>
              <a:t> перемоги </a:t>
            </a:r>
            <a:r>
              <a:rPr lang="ru-RU" sz="1800" dirty="0" err="1" smtClean="0"/>
              <a:t>команди</a:t>
            </a:r>
            <a:r>
              <a:rPr lang="ru-RU" sz="1800" dirty="0" err="1" smtClean="0">
                <a:hlinkClick r:id="rId14" tooltip="Колісниця"/>
              </a:rPr>
              <a:t>колісниць</a:t>
            </a:r>
            <a:r>
              <a:rPr lang="ru-RU" sz="1800" dirty="0" smtClean="0"/>
              <a:t> на </a:t>
            </a:r>
            <a:r>
              <a:rPr lang="ru-RU" sz="1800" dirty="0" err="1" smtClean="0"/>
              <a:t>Піфійськіх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іграх</a:t>
            </a:r>
            <a:r>
              <a:rPr lang="ru-RU" sz="1800" dirty="0" smtClean="0"/>
              <a:t> в </a:t>
            </a:r>
            <a:r>
              <a:rPr lang="ru-RU" sz="1800" dirty="0" smtClean="0">
                <a:hlinkClick r:id="rId15" tooltip="478 до н. е."/>
              </a:rPr>
              <a:t>478 до н. е.</a:t>
            </a:r>
            <a:r>
              <a:rPr lang="ru-RU" sz="1800" dirty="0" smtClean="0"/>
              <a:t> </a:t>
            </a:r>
            <a:r>
              <a:rPr lang="ru-RU" sz="1800" dirty="0" err="1" smtClean="0"/>
              <a:t>Одночасно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античними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6" tooltip="Олімпійські змагання"/>
              </a:rPr>
              <a:t>Олімпійськіми</a:t>
            </a:r>
            <a:r>
              <a:rPr lang="ru-RU" sz="1800" dirty="0" smtClean="0">
                <a:hlinkClick r:id="rId16" tooltip="Олімпійські змагання"/>
              </a:rPr>
              <a:t> </a:t>
            </a:r>
            <a:r>
              <a:rPr lang="ru-RU" sz="1800" dirty="0" err="1" smtClean="0">
                <a:hlinkClick r:id="rId16" tooltip="Олімпійські змагання"/>
              </a:rPr>
              <a:t>змаганнями</a:t>
            </a:r>
            <a:r>
              <a:rPr lang="ru-RU" sz="1800" dirty="0" smtClean="0"/>
              <a:t> </a:t>
            </a:r>
            <a:r>
              <a:rPr lang="ru-RU" sz="1800" dirty="0" err="1" smtClean="0"/>
              <a:t>Піфійські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заборонені</a:t>
            </a:r>
            <a:r>
              <a:rPr lang="ru-RU" sz="1800" dirty="0" smtClean="0"/>
              <a:t> як </a:t>
            </a:r>
            <a:r>
              <a:rPr lang="ru-RU" sz="1800" dirty="0" err="1" smtClean="0">
                <a:hlinkClick r:id="rId17" tooltip="Язичництво"/>
              </a:rPr>
              <a:t>язичницькі</a:t>
            </a:r>
            <a:r>
              <a:rPr lang="ru-RU" sz="1800" dirty="0" smtClean="0"/>
              <a:t> у 394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н.е. </a:t>
            </a:r>
            <a:r>
              <a:rPr lang="ru-RU" sz="1800" dirty="0" err="1" smtClean="0"/>
              <a:t>останнім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8" tooltip="Імператор"/>
              </a:rPr>
              <a:t>імператором</a:t>
            </a:r>
            <a:r>
              <a:rPr lang="ru-RU" sz="1800" dirty="0" smtClean="0"/>
              <a:t> </a:t>
            </a:r>
            <a:r>
              <a:rPr lang="ru-RU" sz="1800" dirty="0" err="1" smtClean="0"/>
              <a:t>єдиної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9" tooltip="Римська імперія"/>
              </a:rPr>
              <a:t>Римської</a:t>
            </a:r>
            <a:r>
              <a:rPr lang="ru-RU" sz="1800" dirty="0" smtClean="0">
                <a:hlinkClick r:id="rId19" tooltip="Римська імперія"/>
              </a:rPr>
              <a:t> </a:t>
            </a:r>
            <a:r>
              <a:rPr lang="ru-RU" sz="1800" dirty="0" err="1" smtClean="0">
                <a:hlinkClick r:id="rId19" tooltip="Римська імперія"/>
              </a:rPr>
              <a:t>імперії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0" tooltip="Феодосій Великий"/>
              </a:rPr>
              <a:t>Феодосієм</a:t>
            </a:r>
            <a:r>
              <a:rPr lang="ru-RU" sz="1800" dirty="0" smtClean="0">
                <a:hlinkClick r:id="rId20" tooltip="Феодосій Великий"/>
              </a:rPr>
              <a:t> </a:t>
            </a:r>
            <a:r>
              <a:rPr lang="en-US" sz="1800" dirty="0" smtClean="0">
                <a:hlinkClick r:id="rId20" tooltip="Феодосій Великий"/>
              </a:rPr>
              <a:t>I</a:t>
            </a:r>
            <a:r>
              <a:rPr lang="en-US" sz="1800" dirty="0" smtClean="0"/>
              <a:t>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20px-Delphi_charioteer_front_DSC062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428625"/>
            <a:ext cx="4143404" cy="5819775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50px-Mousai_Helikon_Staatliche_Antikensammlungen_Schoen80_n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857232"/>
            <a:ext cx="3571900" cy="5500726"/>
          </a:xfrm>
        </p:spPr>
      </p:pic>
      <p:pic>
        <p:nvPicPr>
          <p:cNvPr id="5" name="Рисунок 4" descr="150px-DF-1927_cop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857232"/>
            <a:ext cx="3714777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Спортивні споруди Стародавньої  Греції</a:t>
            </a:r>
            <a:endParaRPr lang="ru-RU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468717"/>
            <a:ext cx="6786610" cy="4342152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857232"/>
            <a:ext cx="6775429" cy="4357717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357166"/>
            <a:ext cx="7072362" cy="5857915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5" y="428604"/>
            <a:ext cx="7150780" cy="5857916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068" y="428604"/>
            <a:ext cx="7450539" cy="6143668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428604"/>
            <a:ext cx="7572428" cy="616362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Калокагатія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морально-естетичний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ідеал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дав-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ньогрецької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поєднував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гармонію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лесної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душевної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досконалості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Стародавні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греки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вба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сміливість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силу, благородство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доброту,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витривалість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досконалості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моральними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переконаннями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здатністю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творчої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Людина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носій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калокагатії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ідеальним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громадянином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міста-держави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вбачала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колективних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прагнень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громадянського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Давньогрецький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філософ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Платон уважав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калокагатію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357166"/>
            <a:ext cx="7452409" cy="6143668"/>
          </a:xfr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357166"/>
            <a:ext cx="7341019" cy="6215106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428605"/>
            <a:ext cx="7429552" cy="6143668"/>
          </a:xfr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500042"/>
            <a:ext cx="7182796" cy="571504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Платон </a:t>
            </a:r>
            <a:endParaRPr lang="ru-RU" dirty="0"/>
          </a:p>
        </p:txBody>
      </p:sp>
      <p:pic>
        <p:nvPicPr>
          <p:cNvPr id="4" name="Содержимое 3" descr="Plat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447800"/>
            <a:ext cx="5072098" cy="4800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складали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. А </a:t>
            </a:r>
            <a:r>
              <a:rPr lang="ru-RU" dirty="0" err="1" smtClean="0"/>
              <a:t>з</a:t>
            </a:r>
            <a:r>
              <a:rPr lang="ru-RU" dirty="0" smtClean="0"/>
              <a:t> 7 </a:t>
            </a:r>
            <a:r>
              <a:rPr lang="ru-RU" dirty="0" err="1" smtClean="0"/>
              <a:t>років</a:t>
            </a:r>
            <a:r>
              <a:rPr lang="ru-RU" dirty="0" smtClean="0"/>
              <a:t> починалось </a:t>
            </a:r>
            <a:r>
              <a:rPr lang="ru-RU" dirty="0" err="1" smtClean="0"/>
              <a:t>шкільне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афінського</a:t>
            </a:r>
            <a:r>
              <a:rPr lang="ru-RU" dirty="0" smtClean="0"/>
              <a:t> хлопчика.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Спарти</a:t>
            </a:r>
            <a:r>
              <a:rPr lang="ru-RU" dirty="0" smtClean="0"/>
              <a:t>, </a:t>
            </a:r>
            <a:r>
              <a:rPr lang="ru-RU" dirty="0" err="1" smtClean="0"/>
              <a:t>дитину</a:t>
            </a:r>
            <a:r>
              <a:rPr lang="ru-RU" dirty="0" smtClean="0"/>
              <a:t> тут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учбовий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не </a:t>
            </a:r>
            <a:r>
              <a:rPr lang="ru-RU" dirty="0" err="1" smtClean="0"/>
              <a:t>відривали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. До 14-16 </a:t>
            </a:r>
            <a:r>
              <a:rPr lang="ru-RU" dirty="0" err="1" smtClean="0"/>
              <a:t>років</a:t>
            </a:r>
            <a:r>
              <a:rPr lang="ru-RU" dirty="0" smtClean="0"/>
              <a:t> хлопчик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наглядом</a:t>
            </a:r>
            <a:r>
              <a:rPr lang="ru-RU" dirty="0" smtClean="0"/>
              <a:t> раба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приватні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де </a:t>
            </a:r>
            <a:r>
              <a:rPr lang="ru-RU" dirty="0" err="1" smtClean="0"/>
              <a:t>навчався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, </a:t>
            </a:r>
            <a:r>
              <a:rPr lang="ru-RU" dirty="0" err="1" smtClean="0"/>
              <a:t>читанню</a:t>
            </a:r>
            <a:r>
              <a:rPr lang="ru-RU" dirty="0" smtClean="0"/>
              <a:t>, письму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фізичним</a:t>
            </a:r>
            <a:r>
              <a:rPr lang="ru-RU" dirty="0" smtClean="0"/>
              <a:t> </a:t>
            </a:r>
            <a:r>
              <a:rPr lang="ru-RU" dirty="0" err="1" smtClean="0"/>
              <a:t>вправам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Афінах</a:t>
            </a:r>
            <a:r>
              <a:rPr lang="ru-RU" dirty="0" smtClean="0"/>
              <a:t> </a:t>
            </a:r>
            <a:r>
              <a:rPr lang="ru-RU" dirty="0" err="1" smtClean="0"/>
              <a:t>існувало</a:t>
            </a:r>
            <a:r>
              <a:rPr lang="ru-RU" dirty="0" smtClean="0"/>
              <a:t> три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могли </a:t>
            </a:r>
            <a:r>
              <a:rPr lang="ru-RU" dirty="0" err="1" smtClean="0"/>
              <a:t>відвідуватися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: </a:t>
            </a:r>
            <a:r>
              <a:rPr lang="ru-RU" dirty="0" err="1" smtClean="0"/>
              <a:t>граматична</a:t>
            </a:r>
            <a:r>
              <a:rPr lang="ru-RU" dirty="0" smtClean="0"/>
              <a:t>, </a:t>
            </a:r>
            <a:r>
              <a:rPr lang="ru-RU" dirty="0" err="1" smtClean="0"/>
              <a:t>музична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гімнастична</a:t>
            </a:r>
            <a:r>
              <a:rPr lang="ru-RU" dirty="0" smtClean="0"/>
              <a:t> (палестра).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палестрі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хлопчик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афінянин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знаходився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дня. Тут,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педономів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гімнастів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проводив час в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безперервних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вправляннях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дружніх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змаганнях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ровесниками. Але уже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14-16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афінянина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відбувалося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гімнасіях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керували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гімнасіархи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педотриби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гімнасти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збільшувалось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вводились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бесіди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дорослими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відвідування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театрів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судів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зібрань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мусичних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змагань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змагань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атлетів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Хлопчика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привчали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елементарної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товариськості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5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7338" y="857233"/>
            <a:ext cx="4979306" cy="529588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Виховання</a:t>
            </a:r>
            <a:r>
              <a:rPr lang="ru-RU" dirty="0" smtClean="0"/>
              <a:t> в </a:t>
            </a:r>
            <a:r>
              <a:rPr lang="ru-RU" dirty="0" err="1" smtClean="0"/>
              <a:t>гімнасіях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підготовкою</a:t>
            </a:r>
            <a:r>
              <a:rPr lang="ru-RU" dirty="0" smtClean="0"/>
              <a:t> до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. </a:t>
            </a:r>
            <a:r>
              <a:rPr lang="ru-RU" dirty="0" err="1" smtClean="0"/>
              <a:t>Вісімнадцятирічний</a:t>
            </a:r>
            <a:r>
              <a:rPr lang="ru-RU" dirty="0" smtClean="0"/>
              <a:t> юнак </a:t>
            </a:r>
            <a:r>
              <a:rPr lang="ru-RU" dirty="0" err="1" smtClean="0"/>
              <a:t>міг</a:t>
            </a:r>
            <a:r>
              <a:rPr lang="ru-RU" dirty="0" smtClean="0"/>
              <a:t> бути </a:t>
            </a:r>
            <a:r>
              <a:rPr lang="ru-RU" dirty="0" err="1" smtClean="0"/>
              <a:t>прийнятим</a:t>
            </a:r>
            <a:r>
              <a:rPr lang="ru-RU" dirty="0" smtClean="0"/>
              <a:t> до числа </a:t>
            </a:r>
            <a:r>
              <a:rPr lang="ru-RU" dirty="0" err="1" smtClean="0"/>
              <a:t>вільних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принесення</a:t>
            </a:r>
            <a:r>
              <a:rPr lang="ru-RU" dirty="0" smtClean="0"/>
              <a:t> присяги на </a:t>
            </a:r>
            <a:r>
              <a:rPr lang="ru-RU" dirty="0" err="1" smtClean="0"/>
              <a:t>вірність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вступав у ряди </a:t>
            </a:r>
            <a:r>
              <a:rPr lang="ru-RU" dirty="0" err="1" smtClean="0"/>
              <a:t>ефебів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Дворічне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ефебів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проходило у таборах, де вони </a:t>
            </a:r>
            <a:r>
              <a:rPr lang="ru-RU" dirty="0" err="1" smtClean="0"/>
              <a:t>засвоювали</a:t>
            </a:r>
            <a:r>
              <a:rPr lang="ru-RU" dirty="0" smtClean="0"/>
              <a:t> </a:t>
            </a:r>
            <a:r>
              <a:rPr lang="ru-RU" dirty="0" err="1" smtClean="0"/>
              <a:t>техніку</a:t>
            </a:r>
            <a:r>
              <a:rPr lang="ru-RU" dirty="0" smtClean="0"/>
              <a:t> тактику </a:t>
            </a:r>
            <a:r>
              <a:rPr lang="ru-RU" dirty="0" err="1" smtClean="0"/>
              <a:t>ведення</a:t>
            </a:r>
            <a:r>
              <a:rPr lang="ru-RU" dirty="0" smtClean="0"/>
              <a:t> бою.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ефеби</a:t>
            </a:r>
            <a:r>
              <a:rPr lang="ru-RU" dirty="0" smtClean="0"/>
              <a:t> проводили </a:t>
            </a:r>
            <a:r>
              <a:rPr lang="ru-RU" dirty="0" err="1" smtClean="0"/>
              <a:t>вже</a:t>
            </a:r>
            <a:r>
              <a:rPr lang="ru-RU" dirty="0" smtClean="0"/>
              <a:t> у </a:t>
            </a:r>
            <a:r>
              <a:rPr lang="ru-RU" dirty="0" err="1" smtClean="0"/>
              <a:t>віддалених</a:t>
            </a:r>
            <a:r>
              <a:rPr lang="ru-RU" dirty="0" smtClean="0"/>
              <a:t> </a:t>
            </a:r>
            <a:r>
              <a:rPr lang="ru-RU" dirty="0" err="1" smtClean="0"/>
              <a:t>гарнізонах</a:t>
            </a:r>
            <a:r>
              <a:rPr lang="ru-RU" dirty="0" smtClean="0"/>
              <a:t>. Вони вели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регулярних</a:t>
            </a:r>
            <a:r>
              <a:rPr lang="ru-RU" dirty="0" smtClean="0"/>
              <a:t> </a:t>
            </a:r>
            <a:r>
              <a:rPr lang="ru-RU" dirty="0" err="1" smtClean="0"/>
              <a:t>солдатів</a:t>
            </a:r>
            <a:r>
              <a:rPr lang="ru-RU" dirty="0" smtClean="0"/>
              <a:t>, несли </a:t>
            </a:r>
            <a:r>
              <a:rPr lang="ru-RU" dirty="0" err="1" smtClean="0"/>
              <a:t>охорону</a:t>
            </a:r>
            <a:r>
              <a:rPr lang="ru-RU" dirty="0" smtClean="0"/>
              <a:t> на </a:t>
            </a:r>
            <a:r>
              <a:rPr lang="ru-RU" dirty="0" err="1" smtClean="0"/>
              <a:t>кордоні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Не </a:t>
            </a:r>
            <a:r>
              <a:rPr lang="ru-RU" dirty="0" err="1" smtClean="0"/>
              <a:t>дивлячись</a:t>
            </a:r>
            <a:r>
              <a:rPr lang="ru-RU" dirty="0" smtClean="0"/>
              <a:t> на </a:t>
            </a:r>
            <a:r>
              <a:rPr lang="ru-RU" dirty="0" err="1" smtClean="0"/>
              <a:t>спільність</a:t>
            </a:r>
            <a:r>
              <a:rPr lang="ru-RU" dirty="0" smtClean="0"/>
              <a:t> </a:t>
            </a:r>
            <a:r>
              <a:rPr lang="ru-RU" dirty="0" err="1" smtClean="0"/>
              <a:t>кінцевої</a:t>
            </a:r>
            <a:r>
              <a:rPr lang="ru-RU" dirty="0" smtClean="0"/>
              <a:t> мети (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рабовласницької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ворогів</a:t>
            </a:r>
            <a:r>
              <a:rPr lang="ru-RU" dirty="0" smtClean="0"/>
              <a:t>),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вихованням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в </a:t>
            </a:r>
            <a:r>
              <a:rPr lang="ru-RU" dirty="0" err="1" smtClean="0"/>
              <a:t>Афінах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Спарті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. </a:t>
            </a:r>
            <a:r>
              <a:rPr lang="ru-RU" dirty="0" err="1" smtClean="0"/>
              <a:t>Афінська</a:t>
            </a:r>
            <a:r>
              <a:rPr lang="ru-RU" dirty="0" smtClean="0"/>
              <a:t> система </a:t>
            </a:r>
            <a:r>
              <a:rPr lang="ru-RU" dirty="0" err="1" smtClean="0"/>
              <a:t>відкривала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для </a:t>
            </a:r>
            <a:r>
              <a:rPr lang="ru-RU" dirty="0" err="1" smtClean="0"/>
              <a:t>різнобічного</a:t>
            </a:r>
            <a:r>
              <a:rPr lang="ru-RU" dirty="0" smtClean="0"/>
              <a:t>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 </a:t>
            </a: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 не </a:t>
            </a:r>
            <a:r>
              <a:rPr lang="ru-RU" dirty="0" err="1" smtClean="0"/>
              <a:t>заважала</a:t>
            </a:r>
            <a:r>
              <a:rPr lang="ru-RU" dirty="0" smtClean="0"/>
              <a:t> тут </a:t>
            </a:r>
            <a:r>
              <a:rPr lang="ru-RU" dirty="0" err="1" smtClean="0"/>
              <a:t>розвитку</a:t>
            </a:r>
            <a:r>
              <a:rPr lang="ru-RU" dirty="0" smtClean="0"/>
              <a:t> широкого культурного </a:t>
            </a:r>
            <a:r>
              <a:rPr lang="ru-RU" dirty="0" err="1" smtClean="0"/>
              <a:t>процесу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1459</Words>
  <Application>Microsoft Office PowerPoint</Application>
  <PresentationFormat>Экран (4:3)</PresentationFormat>
  <Paragraphs>56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Солнцестояние</vt:lpstr>
      <vt:lpstr>Фізичне виховання та змагання у рабовласницькому суспільстві</vt:lpstr>
      <vt:lpstr>Виховання в Афінах </vt:lpstr>
      <vt:lpstr>Слайд 3</vt:lpstr>
      <vt:lpstr>Слайд 4</vt:lpstr>
      <vt:lpstr>Платон </vt:lpstr>
      <vt:lpstr>Слайд 6</vt:lpstr>
      <vt:lpstr>Слайд 7</vt:lpstr>
      <vt:lpstr>Слайд 8</vt:lpstr>
      <vt:lpstr>Слайд 9</vt:lpstr>
      <vt:lpstr>Слайд 10</vt:lpstr>
      <vt:lpstr>Виховання в Спарті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Зміст античної гімнастики</vt:lpstr>
      <vt:lpstr>Слайд 21</vt:lpstr>
      <vt:lpstr>Слайд 22</vt:lpstr>
      <vt:lpstr>Слайд 23</vt:lpstr>
      <vt:lpstr>Слайд 24</vt:lpstr>
      <vt:lpstr>Павсаній</vt:lpstr>
      <vt:lpstr>Слайд 26</vt:lpstr>
      <vt:lpstr>Старогрецькі змагання</vt:lpstr>
      <vt:lpstr>Слайд 28</vt:lpstr>
      <vt:lpstr>Немейські ігри</vt:lpstr>
      <vt:lpstr>Піфійські ігри</vt:lpstr>
      <vt:lpstr>Слайд 31</vt:lpstr>
      <vt:lpstr>Слайд 32</vt:lpstr>
      <vt:lpstr>Слайд 33</vt:lpstr>
      <vt:lpstr>Спортивні споруди Стародавньої  Греції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Фізичне виховання та змагання у рабовласницькому суспільстві</dc:title>
  <dc:creator>Анна</dc:creator>
  <cp:lastModifiedBy>Анна</cp:lastModifiedBy>
  <cp:revision>15</cp:revision>
  <dcterms:created xsi:type="dcterms:W3CDTF">2014-09-16T15:12:51Z</dcterms:created>
  <dcterms:modified xsi:type="dcterms:W3CDTF">2014-09-16T17:39:43Z</dcterms:modified>
</cp:coreProperties>
</file>