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7" r:id="rId4"/>
    <p:sldId id="263" r:id="rId5"/>
    <p:sldId id="256" r:id="rId6"/>
    <p:sldId id="265" r:id="rId7"/>
    <p:sldId id="260" r:id="rId8"/>
    <p:sldId id="258" r:id="rId9"/>
    <p:sldId id="267" r:id="rId10"/>
    <p:sldId id="269" r:id="rId11"/>
    <p:sldId id="268" r:id="rId12"/>
    <p:sldId id="266" r:id="rId13"/>
    <p:sldId id="25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16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83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89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96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9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76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077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28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887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06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232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2735B-5584-48D1-828B-8D48410EAECB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4A4DB-50AB-48E8-9B17-30AB1A35EB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75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8475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ЗАВДАННЯ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зразки)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4900"/>
            <a:ext cx="10515600" cy="5295900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№1: Провести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афазії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Ім’я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Іваненко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Петро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Іванович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62 роки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Діагноз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ішемічний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інсульт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басейні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лівої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мозкової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артерії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Супутні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гіпертонічна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хвороба,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цукровий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діабет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госпіталізації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15.01.2024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початку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01.02.2024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Скарги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Нездатність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думок.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словниковий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Затруднення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Сповільнене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аграматизм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48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41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27100"/>
            <a:ext cx="10515600" cy="553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(1–3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інсульту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Стимуляція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залишкових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артикуляції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(3+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інсульту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альтернативної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(при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208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95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46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реабілітаційні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терапія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🗣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Артикуляційні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масаж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губ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язика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зняття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спастичності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рухливість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губ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язика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"трубочка-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усмішка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💨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Дихальна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вимовою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голосних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звуків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Свічка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свічки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контролю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голосу та темпу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інтонаціями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метронома 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📖 Робота над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картинок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6856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0501"/>
            <a:ext cx="10515600" cy="4826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8200"/>
            <a:ext cx="10515600" cy="568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💊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Ноотропи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нейропротектори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пірацетам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цераксон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💊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Судинорозширювальні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кавинтон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актовегін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💊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Антидепресанти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анксиолітики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 потреби).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4.3. Альтернативна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малюнками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словами.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🖥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Tactus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Therapy,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Lingraphica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4.4.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реабілітація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💬 Робота з психологом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👨👩👧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769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41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4991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Щомісячний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📈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407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03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3300"/>
            <a:ext cx="10515600" cy="54991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Діагностичне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 "Покажи руку").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фраз.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Експресивне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Аграматизм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прийменники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звуки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довшими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Номінація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носять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Легше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письмо: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слова, але не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текст.</a:t>
            </a: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623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5200" y="365125"/>
            <a:ext cx="10388600" cy="4984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5200" y="1054100"/>
            <a:ext cx="10515600" cy="51212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логопеда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Моторна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афазія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афазія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Брока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експресивне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Аграматизм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Реабілітаційний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5.1.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Логопедична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терапія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Артикуляційна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губ,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язика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щелепи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Масаж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спастичності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Промовляння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фраз за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підказкою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Відпрацювання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зображеннями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Дихальні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ніс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звуком.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Робота з письмом і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уголос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410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11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4900"/>
            <a:ext cx="10515600" cy="524510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3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темпу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фраз.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словникового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запасу.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01.05.2024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зразок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логопеду детально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реабілітаційний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відстежувати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89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9300" y="254001"/>
            <a:ext cx="10769600" cy="50799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300" y="914400"/>
            <a:ext cx="10769600" cy="556260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№2: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дизартрією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Артикуляційна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гімнастика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дзеркалом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5–10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Для губ: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"Трубочка –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усмішка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витягнути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губи вперед,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посміхнутися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Качечка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висунути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губи вперед і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5 секунд).</a:t>
            </a:r>
          </a:p>
          <a:p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Надувати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щоки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здувати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черзі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Для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язика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Годинник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язиком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вліво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-вправо).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"Маляр"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облизати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верхню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нижню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губу).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витягнути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язик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Для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щелепи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закривати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рот.</a:t>
            </a:r>
          </a:p>
          <a:p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Імітувати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ротом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3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473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dirty="0" smtClean="0"/>
              <a:t>2. </a:t>
            </a:r>
            <a:r>
              <a:rPr lang="ru-RU" sz="2600" dirty="0" err="1" smtClean="0"/>
              <a:t>Дихальні</a:t>
            </a:r>
            <a:r>
              <a:rPr lang="ru-RU" sz="2600" dirty="0" smtClean="0"/>
              <a:t> </a:t>
            </a:r>
            <a:r>
              <a:rPr lang="ru-RU" sz="2600" dirty="0" err="1" smtClean="0"/>
              <a:t>вправи</a:t>
            </a:r>
            <a:r>
              <a:rPr lang="ru-RU" sz="2600" dirty="0" smtClean="0"/>
              <a:t> для </a:t>
            </a:r>
            <a:r>
              <a:rPr lang="ru-RU" sz="2600" dirty="0" err="1" smtClean="0"/>
              <a:t>мовлення</a:t>
            </a:r>
            <a:endParaRPr lang="ru-RU" sz="2600" dirty="0" smtClean="0"/>
          </a:p>
          <a:p>
            <a:r>
              <a:rPr lang="ru-RU" sz="2600" dirty="0" smtClean="0"/>
              <a:t>📌 </a:t>
            </a:r>
            <a:r>
              <a:rPr lang="ru-RU" sz="2600" dirty="0" err="1" smtClean="0"/>
              <a:t>Покращують</a:t>
            </a:r>
            <a:r>
              <a:rPr lang="ru-RU" sz="2600" dirty="0" smtClean="0"/>
              <a:t> контроль над </a:t>
            </a:r>
            <a:r>
              <a:rPr lang="ru-RU" sz="2600" dirty="0" err="1" smtClean="0"/>
              <a:t>диханням</a:t>
            </a:r>
            <a:r>
              <a:rPr lang="ru-RU" sz="2600" dirty="0" smtClean="0"/>
              <a:t>, </a:t>
            </a:r>
            <a:r>
              <a:rPr lang="ru-RU" sz="2600" dirty="0" err="1" smtClean="0"/>
              <a:t>необхідним</a:t>
            </a:r>
            <a:r>
              <a:rPr lang="ru-RU" sz="2600" dirty="0" smtClean="0"/>
              <a:t> для </a:t>
            </a:r>
            <a:r>
              <a:rPr lang="ru-RU" sz="2600" dirty="0" err="1" smtClean="0"/>
              <a:t>мовлення</a:t>
            </a:r>
            <a:r>
              <a:rPr lang="ru-RU" sz="2600" dirty="0" smtClean="0"/>
              <a:t>.</a:t>
            </a:r>
          </a:p>
          <a:p>
            <a:r>
              <a:rPr lang="ru-RU" sz="2600" dirty="0" smtClean="0"/>
              <a:t>✅ "</a:t>
            </a:r>
            <a:r>
              <a:rPr lang="ru-RU" sz="2600" dirty="0" err="1" smtClean="0"/>
              <a:t>Свічка</a:t>
            </a:r>
            <a:r>
              <a:rPr lang="ru-RU" sz="2600" dirty="0" smtClean="0"/>
              <a:t>" – </a:t>
            </a:r>
            <a:r>
              <a:rPr lang="ru-RU" sz="2600" dirty="0" err="1" smtClean="0"/>
              <a:t>уявне</a:t>
            </a:r>
            <a:r>
              <a:rPr lang="ru-RU" sz="2600" dirty="0" smtClean="0"/>
              <a:t> </a:t>
            </a:r>
            <a:r>
              <a:rPr lang="ru-RU" sz="2600" dirty="0" err="1" smtClean="0"/>
              <a:t>задування</a:t>
            </a:r>
            <a:r>
              <a:rPr lang="ru-RU" sz="2600" dirty="0" smtClean="0"/>
              <a:t> </a:t>
            </a:r>
            <a:r>
              <a:rPr lang="ru-RU" sz="2600" dirty="0" err="1" smtClean="0"/>
              <a:t>свічки</a:t>
            </a:r>
            <a:r>
              <a:rPr lang="ru-RU" sz="2600" dirty="0" smtClean="0"/>
              <a:t>.</a:t>
            </a:r>
          </a:p>
          <a:p>
            <a:r>
              <a:rPr lang="ru-RU" sz="2600" dirty="0" smtClean="0"/>
              <a:t>✅ "</a:t>
            </a:r>
            <a:r>
              <a:rPr lang="ru-RU" sz="2600" dirty="0" err="1" smtClean="0"/>
              <a:t>Кульбабка</a:t>
            </a:r>
            <a:r>
              <a:rPr lang="ru-RU" sz="2600" dirty="0" smtClean="0"/>
              <a:t>" – </a:t>
            </a:r>
            <a:r>
              <a:rPr lang="ru-RU" sz="2600" dirty="0" err="1" smtClean="0"/>
              <a:t>видихати</a:t>
            </a:r>
            <a:r>
              <a:rPr lang="ru-RU" sz="2600" dirty="0" smtClean="0"/>
              <a:t> </a:t>
            </a:r>
            <a:r>
              <a:rPr lang="ru-RU" sz="2600" dirty="0" err="1" smtClean="0"/>
              <a:t>повітря</a:t>
            </a:r>
            <a:r>
              <a:rPr lang="ru-RU" sz="2600" dirty="0" smtClean="0"/>
              <a:t> через губи, як при </a:t>
            </a:r>
            <a:r>
              <a:rPr lang="ru-RU" sz="2600" dirty="0" err="1" smtClean="0"/>
              <a:t>надуванні</a:t>
            </a:r>
            <a:r>
              <a:rPr lang="ru-RU" sz="2600" dirty="0" smtClean="0"/>
              <a:t> кульки.</a:t>
            </a:r>
          </a:p>
          <a:p>
            <a:r>
              <a:rPr lang="ru-RU" sz="2600" dirty="0" smtClean="0"/>
              <a:t>✅ "</a:t>
            </a:r>
            <a:r>
              <a:rPr lang="ru-RU" sz="2600" dirty="0" err="1" smtClean="0"/>
              <a:t>Літак</a:t>
            </a:r>
            <a:r>
              <a:rPr lang="ru-RU" sz="2600" dirty="0" smtClean="0"/>
              <a:t>" – </a:t>
            </a:r>
            <a:r>
              <a:rPr lang="ru-RU" sz="2600" dirty="0" err="1" smtClean="0"/>
              <a:t>вдих</a:t>
            </a:r>
            <a:r>
              <a:rPr lang="ru-RU" sz="2600" dirty="0" smtClean="0"/>
              <a:t> через </a:t>
            </a:r>
            <a:r>
              <a:rPr lang="ru-RU" sz="2600" dirty="0" err="1" smtClean="0"/>
              <a:t>ніс</a:t>
            </a:r>
            <a:r>
              <a:rPr lang="ru-RU" sz="2600" dirty="0" smtClean="0"/>
              <a:t>, </a:t>
            </a:r>
            <a:r>
              <a:rPr lang="ru-RU" sz="2600" dirty="0" err="1" smtClean="0"/>
              <a:t>плавний</a:t>
            </a:r>
            <a:r>
              <a:rPr lang="ru-RU" sz="2600" dirty="0" smtClean="0"/>
              <a:t> </a:t>
            </a:r>
            <a:r>
              <a:rPr lang="ru-RU" sz="2600" dirty="0" err="1" smtClean="0"/>
              <a:t>довгий</a:t>
            </a:r>
            <a:r>
              <a:rPr lang="ru-RU" sz="2600" dirty="0" smtClean="0"/>
              <a:t> </a:t>
            </a:r>
            <a:r>
              <a:rPr lang="ru-RU" sz="2600" dirty="0" err="1" smtClean="0"/>
              <a:t>видих</a:t>
            </a:r>
            <a:r>
              <a:rPr lang="ru-RU" sz="2600" dirty="0" smtClean="0"/>
              <a:t> на звук "с-с-с".</a:t>
            </a:r>
          </a:p>
          <a:p>
            <a:pPr marL="0" indent="0">
              <a:buNone/>
            </a:pPr>
            <a:r>
              <a:rPr lang="ru-RU" sz="2600" dirty="0" smtClean="0"/>
              <a:t>3. </a:t>
            </a:r>
            <a:r>
              <a:rPr lang="ru-RU" sz="2600" dirty="0" err="1" smtClean="0"/>
              <a:t>Вправи</a:t>
            </a:r>
            <a:r>
              <a:rPr lang="ru-RU" sz="2600" dirty="0" smtClean="0"/>
              <a:t> для голосу та темпу </a:t>
            </a:r>
            <a:r>
              <a:rPr lang="ru-RU" sz="2600" dirty="0" err="1" smtClean="0"/>
              <a:t>мовлення</a:t>
            </a:r>
            <a:endParaRPr lang="ru-RU" sz="2600" dirty="0" smtClean="0"/>
          </a:p>
          <a:p>
            <a:r>
              <a:rPr lang="ru-RU" sz="2600" dirty="0" smtClean="0"/>
              <a:t>📌 </a:t>
            </a:r>
            <a:r>
              <a:rPr lang="ru-RU" sz="2600" dirty="0" err="1" smtClean="0"/>
              <a:t>Покращують</a:t>
            </a:r>
            <a:r>
              <a:rPr lang="ru-RU" sz="2600" dirty="0" smtClean="0"/>
              <a:t> </a:t>
            </a:r>
            <a:r>
              <a:rPr lang="ru-RU" sz="2600" dirty="0" err="1" smtClean="0"/>
              <a:t>чіткість</a:t>
            </a:r>
            <a:r>
              <a:rPr lang="ru-RU" sz="2600" dirty="0" smtClean="0"/>
              <a:t> та </a:t>
            </a:r>
            <a:r>
              <a:rPr lang="ru-RU" sz="2600" dirty="0" err="1" smtClean="0"/>
              <a:t>гучність</a:t>
            </a:r>
            <a:r>
              <a:rPr lang="ru-RU" sz="2600" dirty="0" smtClean="0"/>
              <a:t> </a:t>
            </a:r>
            <a:r>
              <a:rPr lang="ru-RU" sz="2600" dirty="0" err="1" smtClean="0"/>
              <a:t>мовлення</a:t>
            </a:r>
            <a:r>
              <a:rPr lang="ru-RU" sz="2600" dirty="0" smtClean="0"/>
              <a:t>.</a:t>
            </a:r>
          </a:p>
          <a:p>
            <a:r>
              <a:rPr lang="ru-RU" sz="2600" dirty="0" smtClean="0"/>
              <a:t>✅ </a:t>
            </a:r>
            <a:r>
              <a:rPr lang="ru-RU" sz="2600" dirty="0" err="1" smtClean="0"/>
              <a:t>Спів</a:t>
            </a:r>
            <a:r>
              <a:rPr lang="ru-RU" sz="2600" dirty="0" smtClean="0"/>
              <a:t> на </a:t>
            </a:r>
            <a:r>
              <a:rPr lang="ru-RU" sz="2600" dirty="0" err="1" smtClean="0"/>
              <a:t>голосних</a:t>
            </a:r>
            <a:r>
              <a:rPr lang="ru-RU" sz="2600" dirty="0" smtClean="0"/>
              <a:t> звуках: "</a:t>
            </a:r>
            <a:r>
              <a:rPr lang="ru-RU" sz="2600" dirty="0" err="1" smtClean="0"/>
              <a:t>ааа</a:t>
            </a:r>
            <a:r>
              <a:rPr lang="ru-RU" sz="2600" dirty="0" smtClean="0"/>
              <a:t>", "</a:t>
            </a:r>
            <a:r>
              <a:rPr lang="ru-RU" sz="2600" dirty="0" err="1" smtClean="0"/>
              <a:t>ооо</a:t>
            </a:r>
            <a:r>
              <a:rPr lang="ru-RU" sz="2600" dirty="0" smtClean="0"/>
              <a:t>", "</a:t>
            </a:r>
            <a:r>
              <a:rPr lang="ru-RU" sz="2600" dirty="0" err="1" smtClean="0"/>
              <a:t>ууу</a:t>
            </a:r>
            <a:r>
              <a:rPr lang="ru-RU" sz="2600" dirty="0" smtClean="0"/>
              <a:t>".</a:t>
            </a:r>
          </a:p>
          <a:p>
            <a:r>
              <a:rPr lang="ru-RU" sz="2600" dirty="0" smtClean="0"/>
              <a:t>✅ </a:t>
            </a:r>
            <a:r>
              <a:rPr lang="ru-RU" sz="2600" dirty="0" err="1" smtClean="0"/>
              <a:t>Інтонаційні</a:t>
            </a:r>
            <a:r>
              <a:rPr lang="ru-RU" sz="2600" dirty="0" smtClean="0"/>
              <a:t> </a:t>
            </a:r>
            <a:r>
              <a:rPr lang="ru-RU" sz="2600" dirty="0" err="1" smtClean="0"/>
              <a:t>вправи</a:t>
            </a:r>
            <a:r>
              <a:rPr lang="ru-RU" sz="2600" dirty="0" smtClean="0"/>
              <a:t> – </a:t>
            </a:r>
            <a:r>
              <a:rPr lang="ru-RU" sz="2600" dirty="0" err="1" smtClean="0"/>
              <a:t>вимова</a:t>
            </a:r>
            <a:r>
              <a:rPr lang="ru-RU" sz="2600" dirty="0" smtClean="0"/>
              <a:t> </a:t>
            </a:r>
            <a:r>
              <a:rPr lang="ru-RU" sz="2600" dirty="0" err="1" smtClean="0"/>
              <a:t>слів</a:t>
            </a:r>
            <a:r>
              <a:rPr lang="ru-RU" sz="2600" dirty="0" smtClean="0"/>
              <a:t> </a:t>
            </a:r>
            <a:r>
              <a:rPr lang="ru-RU" sz="2600" dirty="0" err="1" smtClean="0"/>
              <a:t>із</a:t>
            </a:r>
            <a:r>
              <a:rPr lang="ru-RU" sz="2600" dirty="0" smtClean="0"/>
              <a:t> </a:t>
            </a:r>
            <a:r>
              <a:rPr lang="ru-RU" sz="2600" dirty="0" err="1" smtClean="0"/>
              <a:t>різною</a:t>
            </a:r>
            <a:r>
              <a:rPr lang="ru-RU" sz="2600" dirty="0" smtClean="0"/>
              <a:t> </a:t>
            </a:r>
            <a:r>
              <a:rPr lang="ru-RU" sz="2600" dirty="0" err="1" smtClean="0"/>
              <a:t>емоцією</a:t>
            </a:r>
            <a:r>
              <a:rPr lang="ru-RU" sz="2600" dirty="0" smtClean="0"/>
              <a:t> ("так", "</a:t>
            </a:r>
            <a:r>
              <a:rPr lang="ru-RU" sz="2600" dirty="0" err="1" smtClean="0"/>
              <a:t>ні</a:t>
            </a:r>
            <a:r>
              <a:rPr lang="ru-RU" sz="2600" dirty="0" smtClean="0"/>
              <a:t>" – з </a:t>
            </a:r>
            <a:r>
              <a:rPr lang="ru-RU" sz="2600" dirty="0" err="1" smtClean="0"/>
              <a:t>подивом</a:t>
            </a:r>
            <a:r>
              <a:rPr lang="ru-RU" sz="2600" dirty="0" smtClean="0"/>
              <a:t>, </a:t>
            </a:r>
            <a:r>
              <a:rPr lang="ru-RU" sz="2600" dirty="0" err="1" smtClean="0"/>
              <a:t>гнівом</a:t>
            </a:r>
            <a:r>
              <a:rPr lang="ru-RU" sz="2600" dirty="0" smtClean="0"/>
              <a:t>, </a:t>
            </a:r>
            <a:r>
              <a:rPr lang="ru-RU" sz="2600" dirty="0" err="1" smtClean="0"/>
              <a:t>радістю</a:t>
            </a:r>
            <a:r>
              <a:rPr lang="ru-RU" sz="2600" dirty="0" smtClean="0"/>
              <a:t>).</a:t>
            </a:r>
          </a:p>
          <a:p>
            <a:r>
              <a:rPr lang="ru-RU" sz="2600" dirty="0" smtClean="0"/>
              <a:t>✅ </a:t>
            </a:r>
            <a:r>
              <a:rPr lang="ru-RU" sz="2600" dirty="0" err="1" smtClean="0"/>
              <a:t>Читання</a:t>
            </a:r>
            <a:r>
              <a:rPr lang="ru-RU" sz="2600" dirty="0" smtClean="0"/>
              <a:t> коротких фраз </a:t>
            </a:r>
            <a:r>
              <a:rPr lang="ru-RU" sz="2600" dirty="0" err="1" smtClean="0"/>
              <a:t>із</a:t>
            </a:r>
            <a:r>
              <a:rPr lang="ru-RU" sz="2600" dirty="0" smtClean="0"/>
              <a:t> </a:t>
            </a:r>
            <a:r>
              <a:rPr lang="ru-RU" sz="2600" dirty="0" err="1" smtClean="0"/>
              <a:t>регуляцією</a:t>
            </a:r>
            <a:r>
              <a:rPr lang="ru-RU" sz="2600" dirty="0" smtClean="0"/>
              <a:t> темпу (</a:t>
            </a:r>
            <a:r>
              <a:rPr lang="ru-RU" sz="2600" dirty="0" err="1" smtClean="0"/>
              <a:t>повільно</a:t>
            </a:r>
            <a:r>
              <a:rPr lang="ru-RU" sz="2600" dirty="0" smtClean="0"/>
              <a:t>, </a:t>
            </a:r>
            <a:r>
              <a:rPr lang="ru-RU" sz="2600" dirty="0" err="1" smtClean="0"/>
              <a:t>швидко</a:t>
            </a:r>
            <a:r>
              <a:rPr lang="ru-RU" sz="2600" dirty="0" smtClean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815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7001"/>
            <a:ext cx="10515600" cy="4445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753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фраз ("Я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п’ю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чай", "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холодно").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малюнку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Ігрові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імітація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Координаційні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плавності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"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Крокуюче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ходьби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ритмічного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постукування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столу.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541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0025"/>
            <a:ext cx="10515600" cy="5365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тяжких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жести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піктограм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через 3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Контроль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напруги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м’язах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2–3 рази на день по 10–15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312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03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3300"/>
            <a:ext cx="10515600" cy="5537200"/>
          </a:xfrm>
        </p:spPr>
        <p:txBody>
          <a:bodyPr>
            <a:normAutofit/>
          </a:bodyPr>
          <a:lstStyle/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3: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реабілітаційний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інсульту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фраз,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артикуляції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афазії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дизартрії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Інструментальні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МРТ, КТ головного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Електроміографія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м’язів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0889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1138</Words>
  <Application>Microsoft Office PowerPoint</Application>
  <PresentationFormat>Широкоэкранный</PresentationFormat>
  <Paragraphs>147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                   ПРАКТИЧНІ ЗАВДАННЯ (зразки)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ПРАКТИЧНІ ЗАВДАННЯ</dc:title>
  <dc:creator>Пользователь Windows</dc:creator>
  <cp:lastModifiedBy>Пользователь Windows</cp:lastModifiedBy>
  <cp:revision>6</cp:revision>
  <dcterms:created xsi:type="dcterms:W3CDTF">2025-02-02T20:11:04Z</dcterms:created>
  <dcterms:modified xsi:type="dcterms:W3CDTF">2025-02-04T10:56:52Z</dcterms:modified>
</cp:coreProperties>
</file>