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59" r:id="rId2"/>
  </p:sldMasterIdLst>
  <p:notesMasterIdLst>
    <p:notesMasterId r:id="rId46"/>
  </p:notesMasterIdLst>
  <p:handoutMasterIdLst>
    <p:handoutMasterId r:id="rId47"/>
  </p:handoutMasterIdLst>
  <p:sldIdLst>
    <p:sldId id="572" r:id="rId3"/>
    <p:sldId id="576" r:id="rId4"/>
    <p:sldId id="423" r:id="rId5"/>
    <p:sldId id="544" r:id="rId6"/>
    <p:sldId id="545" r:id="rId7"/>
    <p:sldId id="573" r:id="rId8"/>
    <p:sldId id="574" r:id="rId9"/>
    <p:sldId id="549" r:id="rId10"/>
    <p:sldId id="575" r:id="rId11"/>
    <p:sldId id="569" r:id="rId12"/>
    <p:sldId id="571" r:id="rId13"/>
    <p:sldId id="577" r:id="rId14"/>
    <p:sldId id="578" r:id="rId15"/>
    <p:sldId id="553" r:id="rId16"/>
    <p:sldId id="554" r:id="rId17"/>
    <p:sldId id="555" r:id="rId18"/>
    <p:sldId id="309" r:id="rId19"/>
    <p:sldId id="424" r:id="rId20"/>
    <p:sldId id="579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46" r:id="rId29"/>
    <p:sldId id="556" r:id="rId30"/>
    <p:sldId id="550" r:id="rId31"/>
    <p:sldId id="559" r:id="rId32"/>
    <p:sldId id="568" r:id="rId33"/>
    <p:sldId id="560" r:id="rId34"/>
    <p:sldId id="566" r:id="rId35"/>
    <p:sldId id="552" r:id="rId36"/>
    <p:sldId id="436" r:id="rId37"/>
    <p:sldId id="437" r:id="rId38"/>
    <p:sldId id="441" r:id="rId39"/>
    <p:sldId id="443" r:id="rId40"/>
    <p:sldId id="445" r:id="rId41"/>
    <p:sldId id="447" r:id="rId42"/>
    <p:sldId id="562" r:id="rId43"/>
    <p:sldId id="564" r:id="rId44"/>
    <p:sldId id="587" r:id="rId45"/>
  </p:sldIdLst>
  <p:sldSz cx="9144000" cy="6858000" type="screen4x3"/>
  <p:notesSz cx="9775825" cy="6645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3">
          <p15:clr>
            <a:srgbClr val="A4A3A4"/>
          </p15:clr>
        </p15:guide>
        <p15:guide id="2" pos="307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6600"/>
    <a:srgbClr val="90D7DA"/>
    <a:srgbClr val="FF5050"/>
    <a:srgbClr val="FFFFFF"/>
    <a:srgbClr val="333333"/>
    <a:srgbClr val="FF9933"/>
    <a:srgbClr val="C5C5C5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93743" autoAdjust="0"/>
  </p:normalViewPr>
  <p:slideViewPr>
    <p:cSldViewPr>
      <p:cViewPr varScale="1">
        <p:scale>
          <a:sx n="108" d="100"/>
          <a:sy n="108" d="100"/>
        </p:scale>
        <p:origin x="19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494" y="-114"/>
      </p:cViewPr>
      <p:guideLst>
        <p:guide orient="horz" pos="2093"/>
        <p:guide pos="30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AA473-861A-4295-B8A8-99E961F349FD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49BCE-AD25-491E-A46C-01E29D751851}">
      <dgm:prSet/>
      <dgm:spPr/>
      <dgm:t>
        <a:bodyPr/>
        <a:lstStyle/>
        <a:p>
          <a:pPr rtl="0"/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комплекс понять,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узагальнюють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уявлення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людей про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відповідний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товар,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послугу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компанію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особистість</a:t>
          </a:r>
          <a:r>
            <a: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ТЕРИТОРІЮ.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47FAC-5BDA-4847-9542-CD51D7C08E2E}" type="parTrans" cxnId="{13D1F76B-7487-49B6-ABB5-F21F5F8EB587}">
      <dgm:prSet/>
      <dgm:spPr/>
      <dgm:t>
        <a:bodyPr/>
        <a:lstStyle/>
        <a:p>
          <a:endParaRPr lang="ru-RU"/>
        </a:p>
      </dgm:t>
    </dgm:pt>
    <dgm:pt modelId="{85623CDB-E702-486F-A94D-DCB71DC92D7F}" type="sibTrans" cxnId="{13D1F76B-7487-49B6-ABB5-F21F5F8EB587}">
      <dgm:prSet/>
      <dgm:spPr/>
      <dgm:t>
        <a:bodyPr/>
        <a:lstStyle/>
        <a:p>
          <a:endParaRPr lang="ru-RU"/>
        </a:p>
      </dgm:t>
    </dgm:pt>
    <dgm:pt modelId="{D00D4C4E-88C8-47AC-A4F5-4A5AC9BADBE2}">
      <dgm:prSet custT="1"/>
      <dgm:spPr/>
      <dgm:t>
        <a:bodyPr/>
        <a:lstStyle/>
        <a:p>
          <a:pPr algn="just"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обіцянка цінності, психологічний процес споживчого сприйняття;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A266DD-7EB2-4A8F-9F76-0D284BEB45DC}" type="parTrans" cxnId="{A6704956-DDA1-400F-8B90-FF20B2527196}">
      <dgm:prSet/>
      <dgm:spPr/>
      <dgm:t>
        <a:bodyPr/>
        <a:lstStyle/>
        <a:p>
          <a:endParaRPr lang="ru-RU"/>
        </a:p>
      </dgm:t>
    </dgm:pt>
    <dgm:pt modelId="{6DD13B3B-8B3B-4C9E-A67C-FA4936E3B679}" type="sibTrans" cxnId="{A6704956-DDA1-400F-8B90-FF20B2527196}">
      <dgm:prSet/>
      <dgm:spPr/>
      <dgm:t>
        <a:bodyPr/>
        <a:lstStyle/>
        <a:p>
          <a:endParaRPr lang="ru-RU"/>
        </a:p>
      </dgm:t>
    </dgm:pt>
    <dgm:pt modelId="{C7DCC84C-48BC-4D49-BD5D-1607DCBAC08B}">
      <dgm:prSet custT="1"/>
      <dgm:spPr/>
      <dgm:t>
        <a:bodyPr/>
        <a:lstStyle/>
        <a:p>
          <a:pPr algn="just"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сила, яка спонукає значну кількість людей, не зв'язаних між собою, здійснювати однакові вчинки;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8B9E9-60CD-4DFB-B9AC-136EE102605D}" type="parTrans" cxnId="{19531AB1-F29B-4365-BCE2-D04057425B74}">
      <dgm:prSet/>
      <dgm:spPr/>
      <dgm:t>
        <a:bodyPr/>
        <a:lstStyle/>
        <a:p>
          <a:endParaRPr lang="ru-RU"/>
        </a:p>
      </dgm:t>
    </dgm:pt>
    <dgm:pt modelId="{973C16E4-322B-4924-AB84-C5ED2DA3BC55}" type="sibTrans" cxnId="{19531AB1-F29B-4365-BCE2-D04057425B74}">
      <dgm:prSet/>
      <dgm:spPr/>
      <dgm:t>
        <a:bodyPr/>
        <a:lstStyle/>
        <a:p>
          <a:endParaRPr lang="ru-RU"/>
        </a:p>
      </dgm:t>
    </dgm:pt>
    <dgm:pt modelId="{E4460E94-9CD8-4466-BB10-FDC8AB24D5FE}">
      <dgm:prSet custT="1"/>
      <dgm:spPr/>
      <dgm:t>
        <a:bodyPr/>
        <a:lstStyle/>
        <a:p>
          <a:pPr algn="just"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імідж товару/послуги, конвертований в додану вартість;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943B72-1BF9-4550-AD38-F4E75EFBFA7A}" type="parTrans" cxnId="{7C133DDF-FB6D-45C4-84B1-F652C2F61340}">
      <dgm:prSet/>
      <dgm:spPr/>
      <dgm:t>
        <a:bodyPr/>
        <a:lstStyle/>
        <a:p>
          <a:endParaRPr lang="ru-RU"/>
        </a:p>
      </dgm:t>
    </dgm:pt>
    <dgm:pt modelId="{9701C184-7B39-4660-8A66-E732F0480477}" type="sibTrans" cxnId="{7C133DDF-FB6D-45C4-84B1-F652C2F61340}">
      <dgm:prSet/>
      <dgm:spPr/>
      <dgm:t>
        <a:bodyPr/>
        <a:lstStyle/>
        <a:p>
          <a:endParaRPr lang="ru-RU"/>
        </a:p>
      </dgm:t>
    </dgm:pt>
    <dgm:pt modelId="{A47D6BAB-6073-46DB-B383-0978DD9DA7CD}">
      <dgm:prSet custT="1"/>
      <dgm:spPr/>
      <dgm:t>
        <a:bodyPr/>
        <a:lstStyle/>
        <a:p>
          <a:pPr algn="just"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унікальна довгострокова конкурентна перевага;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DA179E-B4FE-4352-BFCA-3BE837D3F181}" type="parTrans" cxnId="{54BFFE4A-38A6-4EB5-98B2-9BF09DBE205A}">
      <dgm:prSet/>
      <dgm:spPr/>
      <dgm:t>
        <a:bodyPr/>
        <a:lstStyle/>
        <a:p>
          <a:endParaRPr lang="ru-RU"/>
        </a:p>
      </dgm:t>
    </dgm:pt>
    <dgm:pt modelId="{23653109-1D22-42A7-A487-8FAEE9C88F1C}" type="sibTrans" cxnId="{54BFFE4A-38A6-4EB5-98B2-9BF09DBE205A}">
      <dgm:prSet/>
      <dgm:spPr/>
      <dgm:t>
        <a:bodyPr/>
        <a:lstStyle/>
        <a:p>
          <a:endParaRPr lang="ru-RU"/>
        </a:p>
      </dgm:t>
    </dgm:pt>
    <dgm:pt modelId="{381DF21B-166F-4478-B19D-74930D6EE12B}">
      <dgm:prSet custT="1"/>
      <dgm:spPr/>
      <dgm:t>
        <a:bodyPr/>
        <a:lstStyle/>
        <a:p>
          <a:pPr algn="just"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невідчутна сума властивостей продукту: 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2F41A-A774-49F8-9D18-29B13D0E4273}" type="parTrans" cxnId="{5F9251EC-B25F-415B-8103-2C8944D38FB8}">
      <dgm:prSet/>
      <dgm:spPr/>
      <dgm:t>
        <a:bodyPr/>
        <a:lstStyle/>
        <a:p>
          <a:endParaRPr lang="ru-RU"/>
        </a:p>
      </dgm:t>
    </dgm:pt>
    <dgm:pt modelId="{E15C0B38-36D6-4F89-91C3-FC1500FFB46D}" type="sibTrans" cxnId="{5F9251EC-B25F-415B-8103-2C8944D38FB8}">
      <dgm:prSet/>
      <dgm:spPr/>
      <dgm:t>
        <a:bodyPr/>
        <a:lstStyle/>
        <a:p>
          <a:endParaRPr lang="ru-RU"/>
        </a:p>
      </dgm:t>
    </dgm:pt>
    <dgm:pt modelId="{B8FD6D61-B2C2-459A-A39A-0EE1F2D442AB}">
      <dgm:prSet custT="1"/>
      <dgm:spPr/>
      <dgm:t>
        <a:bodyPr/>
        <a:lstStyle/>
        <a:p>
          <a:pPr algn="just"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 імені, «упаковки» і ціни, його історії, 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BFAD9-14E4-4CAF-A7B1-E4C87CB6D08D}" type="parTrans" cxnId="{F1C9B075-61A8-48B4-B210-BE524431EE28}">
      <dgm:prSet/>
      <dgm:spPr/>
      <dgm:t>
        <a:bodyPr/>
        <a:lstStyle/>
        <a:p>
          <a:endParaRPr lang="ru-RU"/>
        </a:p>
      </dgm:t>
    </dgm:pt>
    <dgm:pt modelId="{3B55967F-9F83-43FC-B0F6-53E9D64BAB5B}" type="sibTrans" cxnId="{F1C9B075-61A8-48B4-B210-BE524431EE28}">
      <dgm:prSet/>
      <dgm:spPr/>
      <dgm:t>
        <a:bodyPr/>
        <a:lstStyle/>
        <a:p>
          <a:endParaRPr lang="ru-RU"/>
        </a:p>
      </dgm:t>
    </dgm:pt>
    <dgm:pt modelId="{152019F6-B3BD-4038-96EB-4C59A8358540}">
      <dgm:prSet custT="1"/>
      <dgm:spPr/>
      <dgm:t>
        <a:bodyPr/>
        <a:lstStyle/>
        <a:p>
          <a:pPr algn="just"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репутації та способу рекламування.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A7A8A-ACB5-4FE8-ABA0-96B461BF5943}" type="parTrans" cxnId="{B9BC3646-F157-4F35-B9B9-B58664BB62BA}">
      <dgm:prSet/>
      <dgm:spPr/>
      <dgm:t>
        <a:bodyPr/>
        <a:lstStyle/>
        <a:p>
          <a:endParaRPr lang="ru-RU"/>
        </a:p>
      </dgm:t>
    </dgm:pt>
    <dgm:pt modelId="{BCA64307-C8AE-40BA-B8D5-742AFBC26393}" type="sibTrans" cxnId="{B9BC3646-F157-4F35-B9B9-B58664BB62BA}">
      <dgm:prSet/>
      <dgm:spPr/>
      <dgm:t>
        <a:bodyPr/>
        <a:lstStyle/>
        <a:p>
          <a:endParaRPr lang="ru-RU"/>
        </a:p>
      </dgm:t>
    </dgm:pt>
    <dgm:pt modelId="{C77D2766-8121-4A28-807C-4B21C26593E5}" type="pres">
      <dgm:prSet presAssocID="{302AA473-861A-4295-B8A8-99E961F349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C16734-4782-4DB8-B0F5-8E9DBC49E391}" type="pres">
      <dgm:prSet presAssocID="{3DD49BCE-AD25-491E-A46C-01E29D751851}" presName="circle1" presStyleLbl="node1" presStyleIdx="0" presStyleCnt="1"/>
      <dgm:spPr/>
    </dgm:pt>
    <dgm:pt modelId="{7A882656-EF00-455E-8CF1-2F2AF2605818}" type="pres">
      <dgm:prSet presAssocID="{3DD49BCE-AD25-491E-A46C-01E29D751851}" presName="space" presStyleCnt="0"/>
      <dgm:spPr/>
    </dgm:pt>
    <dgm:pt modelId="{7381C32A-67DF-4A51-814E-EA71ADAB2CD2}" type="pres">
      <dgm:prSet presAssocID="{3DD49BCE-AD25-491E-A46C-01E29D751851}" presName="rect1" presStyleLbl="alignAcc1" presStyleIdx="0" presStyleCnt="1" custLinFactNeighborX="-74" custLinFactNeighborY="-1995"/>
      <dgm:spPr/>
      <dgm:t>
        <a:bodyPr/>
        <a:lstStyle/>
        <a:p>
          <a:endParaRPr lang="ru-RU"/>
        </a:p>
      </dgm:t>
    </dgm:pt>
    <dgm:pt modelId="{EF72EE5F-970F-4BBC-AA5A-84AD4F00F3EC}" type="pres">
      <dgm:prSet presAssocID="{3DD49BCE-AD25-491E-A46C-01E29D751851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F9467-519E-4FC1-8284-3EE7029B4C9D}" type="pres">
      <dgm:prSet presAssocID="{3DD49BCE-AD25-491E-A46C-01E29D751851}" presName="rect1ChTx" presStyleLbl="alignAcc1" presStyleIdx="0" presStyleCnt="1" custScaleX="116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33DDF-FB6D-45C4-84B1-F652C2F61340}" srcId="{3DD49BCE-AD25-491E-A46C-01E29D751851}" destId="{E4460E94-9CD8-4466-BB10-FDC8AB24D5FE}" srcOrd="2" destOrd="0" parTransId="{D5943B72-1BF9-4550-AD38-F4E75EFBFA7A}" sibTransId="{9701C184-7B39-4660-8A66-E732F0480477}"/>
    <dgm:cxn modelId="{54BFFE4A-38A6-4EB5-98B2-9BF09DBE205A}" srcId="{3DD49BCE-AD25-491E-A46C-01E29D751851}" destId="{A47D6BAB-6073-46DB-B383-0978DD9DA7CD}" srcOrd="3" destOrd="0" parTransId="{80DA179E-B4FE-4352-BFCA-3BE837D3F181}" sibTransId="{23653109-1D22-42A7-A487-8FAEE9C88F1C}"/>
    <dgm:cxn modelId="{A6704956-DDA1-400F-8B90-FF20B2527196}" srcId="{3DD49BCE-AD25-491E-A46C-01E29D751851}" destId="{D00D4C4E-88C8-47AC-A4F5-4A5AC9BADBE2}" srcOrd="0" destOrd="0" parTransId="{40A266DD-7EB2-4A8F-9F76-0D284BEB45DC}" sibTransId="{6DD13B3B-8B3B-4C9E-A67C-FA4936E3B679}"/>
    <dgm:cxn modelId="{C5F4886A-5438-4B3F-A113-CA1CAA94C491}" type="presOf" srcId="{3DD49BCE-AD25-491E-A46C-01E29D751851}" destId="{7381C32A-67DF-4A51-814E-EA71ADAB2CD2}" srcOrd="0" destOrd="0" presId="urn:microsoft.com/office/officeart/2005/8/layout/target3"/>
    <dgm:cxn modelId="{B9BC3646-F157-4F35-B9B9-B58664BB62BA}" srcId="{3DD49BCE-AD25-491E-A46C-01E29D751851}" destId="{152019F6-B3BD-4038-96EB-4C59A8358540}" srcOrd="6" destOrd="0" parTransId="{16BA7A8A-ACB5-4FE8-ABA0-96B461BF5943}" sibTransId="{BCA64307-C8AE-40BA-B8D5-742AFBC26393}"/>
    <dgm:cxn modelId="{1F0F602D-27DF-48C6-B32F-AE4F83192A27}" type="presOf" srcId="{302AA473-861A-4295-B8A8-99E961F349FD}" destId="{C77D2766-8121-4A28-807C-4B21C26593E5}" srcOrd="0" destOrd="0" presId="urn:microsoft.com/office/officeart/2005/8/layout/target3"/>
    <dgm:cxn modelId="{ABCCE67C-D8E5-44B2-A29C-1B6797A980EE}" type="presOf" srcId="{E4460E94-9CD8-4466-BB10-FDC8AB24D5FE}" destId="{3D7F9467-519E-4FC1-8284-3EE7029B4C9D}" srcOrd="0" destOrd="2" presId="urn:microsoft.com/office/officeart/2005/8/layout/target3"/>
    <dgm:cxn modelId="{76C3C086-F60F-4B23-AF8F-35059C8A0742}" type="presOf" srcId="{C7DCC84C-48BC-4D49-BD5D-1607DCBAC08B}" destId="{3D7F9467-519E-4FC1-8284-3EE7029B4C9D}" srcOrd="0" destOrd="1" presId="urn:microsoft.com/office/officeart/2005/8/layout/target3"/>
    <dgm:cxn modelId="{F1C9B075-61A8-48B4-B210-BE524431EE28}" srcId="{3DD49BCE-AD25-491E-A46C-01E29D751851}" destId="{B8FD6D61-B2C2-459A-A39A-0EE1F2D442AB}" srcOrd="5" destOrd="0" parTransId="{C88BFAD9-14E4-4CAF-A7B1-E4C87CB6D08D}" sibTransId="{3B55967F-9F83-43FC-B0F6-53E9D64BAB5B}"/>
    <dgm:cxn modelId="{7E5E914F-CB72-4087-9084-FD739925F99F}" type="presOf" srcId="{3DD49BCE-AD25-491E-A46C-01E29D751851}" destId="{EF72EE5F-970F-4BBC-AA5A-84AD4F00F3EC}" srcOrd="1" destOrd="0" presId="urn:microsoft.com/office/officeart/2005/8/layout/target3"/>
    <dgm:cxn modelId="{5F9251EC-B25F-415B-8103-2C8944D38FB8}" srcId="{3DD49BCE-AD25-491E-A46C-01E29D751851}" destId="{381DF21B-166F-4478-B19D-74930D6EE12B}" srcOrd="4" destOrd="0" parTransId="{C1E2F41A-A774-49F8-9D18-29B13D0E4273}" sibTransId="{E15C0B38-36D6-4F89-91C3-FC1500FFB46D}"/>
    <dgm:cxn modelId="{2AE2CCDB-AAED-4AF8-BC55-C282171E8056}" type="presOf" srcId="{A47D6BAB-6073-46DB-B383-0978DD9DA7CD}" destId="{3D7F9467-519E-4FC1-8284-3EE7029B4C9D}" srcOrd="0" destOrd="3" presId="urn:microsoft.com/office/officeart/2005/8/layout/target3"/>
    <dgm:cxn modelId="{9A2115BC-763D-4867-B0D4-A3FF2F3FBDAD}" type="presOf" srcId="{152019F6-B3BD-4038-96EB-4C59A8358540}" destId="{3D7F9467-519E-4FC1-8284-3EE7029B4C9D}" srcOrd="0" destOrd="6" presId="urn:microsoft.com/office/officeart/2005/8/layout/target3"/>
    <dgm:cxn modelId="{2FEA85AD-8346-4C34-B294-D6949AD1188B}" type="presOf" srcId="{D00D4C4E-88C8-47AC-A4F5-4A5AC9BADBE2}" destId="{3D7F9467-519E-4FC1-8284-3EE7029B4C9D}" srcOrd="0" destOrd="0" presId="urn:microsoft.com/office/officeart/2005/8/layout/target3"/>
    <dgm:cxn modelId="{BD13B41B-F420-4FB0-8B77-605CB041A26C}" type="presOf" srcId="{B8FD6D61-B2C2-459A-A39A-0EE1F2D442AB}" destId="{3D7F9467-519E-4FC1-8284-3EE7029B4C9D}" srcOrd="0" destOrd="5" presId="urn:microsoft.com/office/officeart/2005/8/layout/target3"/>
    <dgm:cxn modelId="{13D1F76B-7487-49B6-ABB5-F21F5F8EB587}" srcId="{302AA473-861A-4295-B8A8-99E961F349FD}" destId="{3DD49BCE-AD25-491E-A46C-01E29D751851}" srcOrd="0" destOrd="0" parTransId="{1B347FAC-5BDA-4847-9542-CD51D7C08E2E}" sibTransId="{85623CDB-E702-486F-A94D-DCB71DC92D7F}"/>
    <dgm:cxn modelId="{19531AB1-F29B-4365-BCE2-D04057425B74}" srcId="{3DD49BCE-AD25-491E-A46C-01E29D751851}" destId="{C7DCC84C-48BC-4D49-BD5D-1607DCBAC08B}" srcOrd="1" destOrd="0" parTransId="{6B28B9E9-60CD-4DFB-B9AC-136EE102605D}" sibTransId="{973C16E4-322B-4924-AB84-C5ED2DA3BC55}"/>
    <dgm:cxn modelId="{F50A4B05-C865-4989-94B6-880B842D96A7}" type="presOf" srcId="{381DF21B-166F-4478-B19D-74930D6EE12B}" destId="{3D7F9467-519E-4FC1-8284-3EE7029B4C9D}" srcOrd="0" destOrd="4" presId="urn:microsoft.com/office/officeart/2005/8/layout/target3"/>
    <dgm:cxn modelId="{0B4BD023-E4DF-489C-B68C-A78A6C5A9308}" type="presParOf" srcId="{C77D2766-8121-4A28-807C-4B21C26593E5}" destId="{61C16734-4782-4DB8-B0F5-8E9DBC49E391}" srcOrd="0" destOrd="0" presId="urn:microsoft.com/office/officeart/2005/8/layout/target3"/>
    <dgm:cxn modelId="{6DC79DD6-2591-46F0-87E3-9F0E2C559DAA}" type="presParOf" srcId="{C77D2766-8121-4A28-807C-4B21C26593E5}" destId="{7A882656-EF00-455E-8CF1-2F2AF2605818}" srcOrd="1" destOrd="0" presId="urn:microsoft.com/office/officeart/2005/8/layout/target3"/>
    <dgm:cxn modelId="{6B6FDAFD-BEE0-4CE5-AE7F-222E56E533C9}" type="presParOf" srcId="{C77D2766-8121-4A28-807C-4B21C26593E5}" destId="{7381C32A-67DF-4A51-814E-EA71ADAB2CD2}" srcOrd="2" destOrd="0" presId="urn:microsoft.com/office/officeart/2005/8/layout/target3"/>
    <dgm:cxn modelId="{0F48E2E1-5132-4A86-B7DA-66B67F1DF207}" type="presParOf" srcId="{C77D2766-8121-4A28-807C-4B21C26593E5}" destId="{EF72EE5F-970F-4BBC-AA5A-84AD4F00F3EC}" srcOrd="3" destOrd="0" presId="urn:microsoft.com/office/officeart/2005/8/layout/target3"/>
    <dgm:cxn modelId="{446C9501-9B77-4399-BB3B-24278DAFF457}" type="presParOf" srcId="{C77D2766-8121-4A28-807C-4B21C26593E5}" destId="{3D7F9467-519E-4FC1-8284-3EE7029B4C9D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F87337-07C4-4B1F-BEE6-DDBA63E03994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85D048-9738-4DFC-A47C-BEE19DE1D40B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місію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69A68-0C85-497B-ADAF-684065B28446}" type="parTrans" cxnId="{3DB6007B-DAEE-48D7-8F85-6C2E6F35E3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B6FF3-95C5-42D3-AD77-A34AB945553F}" type="sibTrans" cxnId="{3DB6007B-DAEE-48D7-8F85-6C2E6F35E3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55453-4EBA-4D50-806D-BEA97A33C692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унікальність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DC693-24D6-43BB-A3D5-A08266F7DA6F}" type="parTrans" cxnId="{42233680-4562-4845-B07C-56A4821FD4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6FC1F-D0D9-49DE-8A65-A1E923FAE270}" type="sibTrans" cxnId="{42233680-4562-4845-B07C-56A4821FD4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B3E98-D910-4AD3-8944-F0C17D232746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цінність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778E4-8862-4911-8179-70A1914DCAA9}" type="parTrans" cxnId="{66BB85A3-34A6-414F-A3FF-A5767A22C0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9A88D-AC95-4E8F-8293-91A578CE6905}" type="sibTrans" cxnId="{66BB85A3-34A6-414F-A3FF-A5767A22C0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9A405-160F-4673-B11A-AE54AC96A651}">
      <dgm:prSet/>
      <dgm:spPr/>
      <dgm:t>
        <a:bodyPr/>
        <a:lstStyle/>
        <a:p>
          <a:pPr rtl="0"/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назву та історію бренда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C1650-C324-49B8-B8CE-8E2653B11751}" type="parTrans" cxnId="{6D892940-A2B1-4B00-BBB7-DA82ACDCA1D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9918E-96C0-4186-ACF9-74C45A18353C}" type="sibTrans" cxnId="{6D892940-A2B1-4B00-BBB7-DA82ACDCA1D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BDDA7B-8B12-47E9-A3EA-064797B1B2D5}" type="pres">
      <dgm:prSet presAssocID="{65F87337-07C4-4B1F-BEE6-DDBA63E039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55F3F7-ABA9-416A-B111-7F11B241CA1E}" type="pres">
      <dgm:prSet presAssocID="{E085D048-9738-4DFC-A47C-BEE19DE1D4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77DC7-660D-4058-AFB3-F647EAE81ADB}" type="pres">
      <dgm:prSet presAssocID="{599B6FF3-95C5-42D3-AD77-A34AB945553F}" presName="sibTrans" presStyleCnt="0"/>
      <dgm:spPr/>
    </dgm:pt>
    <dgm:pt modelId="{688E5F19-537B-4069-8A3E-0D0B4E4BCC81}" type="pres">
      <dgm:prSet presAssocID="{1FF55453-4EBA-4D50-806D-BEA97A33C6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BF90D-5598-469D-BB3E-43B7EE877B03}" type="pres">
      <dgm:prSet presAssocID="{0586FC1F-D0D9-49DE-8A65-A1E923FAE270}" presName="sibTrans" presStyleCnt="0"/>
      <dgm:spPr/>
    </dgm:pt>
    <dgm:pt modelId="{BEC84255-F36B-499C-A571-B40589659453}" type="pres">
      <dgm:prSet presAssocID="{909B3E98-D910-4AD3-8944-F0C17D2327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A2070-EF77-4570-B22F-83F6D4C82520}" type="pres">
      <dgm:prSet presAssocID="{BCF9A88D-AC95-4E8F-8293-91A578CE6905}" presName="sibTrans" presStyleCnt="0"/>
      <dgm:spPr/>
    </dgm:pt>
    <dgm:pt modelId="{5E568E99-ADC4-4889-9F23-66B9A997DB81}" type="pres">
      <dgm:prSet presAssocID="{B149A405-160F-4673-B11A-AE54AC96A6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B6007B-DAEE-48D7-8F85-6C2E6F35E3B1}" srcId="{65F87337-07C4-4B1F-BEE6-DDBA63E03994}" destId="{E085D048-9738-4DFC-A47C-BEE19DE1D40B}" srcOrd="0" destOrd="0" parTransId="{28469A68-0C85-497B-ADAF-684065B28446}" sibTransId="{599B6FF3-95C5-42D3-AD77-A34AB945553F}"/>
    <dgm:cxn modelId="{66BB85A3-34A6-414F-A3FF-A5767A22C020}" srcId="{65F87337-07C4-4B1F-BEE6-DDBA63E03994}" destId="{909B3E98-D910-4AD3-8944-F0C17D232746}" srcOrd="2" destOrd="0" parTransId="{59D778E4-8862-4911-8179-70A1914DCAA9}" sibTransId="{BCF9A88D-AC95-4E8F-8293-91A578CE6905}"/>
    <dgm:cxn modelId="{61B680F8-1A89-443A-A2E0-D483DCB6FF2F}" type="presOf" srcId="{65F87337-07C4-4B1F-BEE6-DDBA63E03994}" destId="{04BDDA7B-8B12-47E9-A3EA-064797B1B2D5}" srcOrd="0" destOrd="0" presId="urn:microsoft.com/office/officeart/2005/8/layout/default"/>
    <dgm:cxn modelId="{6D892940-A2B1-4B00-BBB7-DA82ACDCA1DB}" srcId="{65F87337-07C4-4B1F-BEE6-DDBA63E03994}" destId="{B149A405-160F-4673-B11A-AE54AC96A651}" srcOrd="3" destOrd="0" parTransId="{938C1650-C324-49B8-B8CE-8E2653B11751}" sibTransId="{7F09918E-96C0-4186-ACF9-74C45A18353C}"/>
    <dgm:cxn modelId="{668468D5-AAF2-4465-8B2F-DDBE8D9D900F}" type="presOf" srcId="{E085D048-9738-4DFC-A47C-BEE19DE1D40B}" destId="{9B55F3F7-ABA9-416A-B111-7F11B241CA1E}" srcOrd="0" destOrd="0" presId="urn:microsoft.com/office/officeart/2005/8/layout/default"/>
    <dgm:cxn modelId="{42233680-4562-4845-B07C-56A4821FD4A4}" srcId="{65F87337-07C4-4B1F-BEE6-DDBA63E03994}" destId="{1FF55453-4EBA-4D50-806D-BEA97A33C692}" srcOrd="1" destOrd="0" parTransId="{DA1DC693-24D6-43BB-A3D5-A08266F7DA6F}" sibTransId="{0586FC1F-D0D9-49DE-8A65-A1E923FAE270}"/>
    <dgm:cxn modelId="{9A7AF0AC-C78B-410B-BC77-4E503856B07A}" type="presOf" srcId="{1FF55453-4EBA-4D50-806D-BEA97A33C692}" destId="{688E5F19-537B-4069-8A3E-0D0B4E4BCC81}" srcOrd="0" destOrd="0" presId="urn:microsoft.com/office/officeart/2005/8/layout/default"/>
    <dgm:cxn modelId="{5662A803-C1C0-434F-AEE9-B8B0F9EAE442}" type="presOf" srcId="{B149A405-160F-4673-B11A-AE54AC96A651}" destId="{5E568E99-ADC4-4889-9F23-66B9A997DB81}" srcOrd="0" destOrd="0" presId="urn:microsoft.com/office/officeart/2005/8/layout/default"/>
    <dgm:cxn modelId="{68F8B961-1F32-446D-8D0B-2330D65115EA}" type="presOf" srcId="{909B3E98-D910-4AD3-8944-F0C17D232746}" destId="{BEC84255-F36B-499C-A571-B40589659453}" srcOrd="0" destOrd="0" presId="urn:microsoft.com/office/officeart/2005/8/layout/default"/>
    <dgm:cxn modelId="{B61E1EA8-B352-4C37-ABEB-C71C67B9880B}" type="presParOf" srcId="{04BDDA7B-8B12-47E9-A3EA-064797B1B2D5}" destId="{9B55F3F7-ABA9-416A-B111-7F11B241CA1E}" srcOrd="0" destOrd="0" presId="urn:microsoft.com/office/officeart/2005/8/layout/default"/>
    <dgm:cxn modelId="{3A5C82C0-F251-40D5-ACC1-9A33B281A568}" type="presParOf" srcId="{04BDDA7B-8B12-47E9-A3EA-064797B1B2D5}" destId="{0CD77DC7-660D-4058-AFB3-F647EAE81ADB}" srcOrd="1" destOrd="0" presId="urn:microsoft.com/office/officeart/2005/8/layout/default"/>
    <dgm:cxn modelId="{B42F4CEA-DEB1-4A4A-A1FC-5D1B05ED12EC}" type="presParOf" srcId="{04BDDA7B-8B12-47E9-A3EA-064797B1B2D5}" destId="{688E5F19-537B-4069-8A3E-0D0B4E4BCC81}" srcOrd="2" destOrd="0" presId="urn:microsoft.com/office/officeart/2005/8/layout/default"/>
    <dgm:cxn modelId="{3D9CF696-7C1C-444C-A265-7506E39F8015}" type="presParOf" srcId="{04BDDA7B-8B12-47E9-A3EA-064797B1B2D5}" destId="{861BF90D-5598-469D-BB3E-43B7EE877B03}" srcOrd="3" destOrd="0" presId="urn:microsoft.com/office/officeart/2005/8/layout/default"/>
    <dgm:cxn modelId="{B770EEFF-6D69-45EF-92A1-0107897A8D4B}" type="presParOf" srcId="{04BDDA7B-8B12-47E9-A3EA-064797B1B2D5}" destId="{BEC84255-F36B-499C-A571-B40589659453}" srcOrd="4" destOrd="0" presId="urn:microsoft.com/office/officeart/2005/8/layout/default"/>
    <dgm:cxn modelId="{12ADBEDD-4B75-4F86-94F8-96E97BE0FEF3}" type="presParOf" srcId="{04BDDA7B-8B12-47E9-A3EA-064797B1B2D5}" destId="{031A2070-EF77-4570-B22F-83F6D4C82520}" srcOrd="5" destOrd="0" presId="urn:microsoft.com/office/officeart/2005/8/layout/default"/>
    <dgm:cxn modelId="{8A8D4513-7620-42E8-937E-D0209C10243B}" type="presParOf" srcId="{04BDDA7B-8B12-47E9-A3EA-064797B1B2D5}" destId="{5E568E99-ADC4-4889-9F23-66B9A997DB8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755C55-8485-4524-892D-148E5DFD8E40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7738C655-D13A-46BF-9B90-358953694D05}">
      <dgm:prSet/>
      <dgm:spPr/>
      <dgm:t>
        <a:bodyPr/>
        <a:lstStyle/>
        <a:p>
          <a:pPr rtl="0"/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розробку логотипу;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650CC-3569-44A5-88E6-91DE0374F7BF}" type="parTrans" cxnId="{5E1D38F2-1DB7-40E9-BDFF-87B3CA3B1A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C01DD-86F7-4746-A0BC-624FF2C49E09}" type="sibTrans" cxnId="{5E1D38F2-1DB7-40E9-BDFF-87B3CA3B1A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C4F5C-6E90-4488-A305-D3B14BF1CC0E}">
      <dgm:prSet/>
      <dgm:spPr/>
      <dgm:t>
        <a:bodyPr/>
        <a:lstStyle/>
        <a:p>
          <a:pPr rtl="0"/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створення елементів ідентифікації бренда;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9DB71-2DFF-422E-9FFC-F8CDF2972661}" type="parTrans" cxnId="{5449FEE1-C53E-4893-9492-DB47039E2C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896F3-3F62-4285-B6B9-6100DE8D6E07}" type="sibTrans" cxnId="{5449FEE1-C53E-4893-9492-DB47039E2C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4FE1B-2184-48DA-B2DA-11F7A56687A3}">
      <dgm:prSet/>
      <dgm:spPr/>
      <dgm:t>
        <a:bodyPr/>
        <a:lstStyle/>
        <a:p>
          <a:pPr rtl="0"/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розробку модельних правил розміщення і моніторингу систем візуальних комунікацій.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E6A156-5D8F-4976-8AAA-D2E2CAAC6AF5}" type="parTrans" cxnId="{7E717306-0979-4BC2-835A-B529D3E2B6D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457AF-F3FC-4BFE-A886-EDBEB8177D5D}" type="sibTrans" cxnId="{7E717306-0979-4BC2-835A-B529D3E2B6D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5F099E-626F-4263-A66A-33300A9278F9}" type="pres">
      <dgm:prSet presAssocID="{A7755C55-8485-4524-892D-148E5DFD8E4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963722B-C7DC-475B-9906-F962ABF3865A}" type="pres">
      <dgm:prSet presAssocID="{A7755C55-8485-4524-892D-148E5DFD8E40}" presName="pyramid" presStyleLbl="node1" presStyleIdx="0" presStyleCnt="1"/>
      <dgm:spPr/>
    </dgm:pt>
    <dgm:pt modelId="{011062BD-9260-415F-A1E9-E1A62BD5F3C7}" type="pres">
      <dgm:prSet presAssocID="{A7755C55-8485-4524-892D-148E5DFD8E40}" presName="theList" presStyleCnt="0"/>
      <dgm:spPr/>
    </dgm:pt>
    <dgm:pt modelId="{2B827883-0A67-4EE7-B921-CF03A2B1D9D3}" type="pres">
      <dgm:prSet presAssocID="{7738C655-D13A-46BF-9B90-358953694D0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6D0CB-1A45-4486-9BE6-87920AB3366C}" type="pres">
      <dgm:prSet presAssocID="{7738C655-D13A-46BF-9B90-358953694D05}" presName="aSpace" presStyleCnt="0"/>
      <dgm:spPr/>
    </dgm:pt>
    <dgm:pt modelId="{5D7E992D-F198-4AB3-99A8-21313BE7F484}" type="pres">
      <dgm:prSet presAssocID="{352C4F5C-6E90-4488-A305-D3B14BF1CC0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73738-083E-4C4F-A07C-8207E2C75848}" type="pres">
      <dgm:prSet presAssocID="{352C4F5C-6E90-4488-A305-D3B14BF1CC0E}" presName="aSpace" presStyleCnt="0"/>
      <dgm:spPr/>
    </dgm:pt>
    <dgm:pt modelId="{7D2F91BF-93B4-4C5F-B0FF-CD447A779E0C}" type="pres">
      <dgm:prSet presAssocID="{9C94FE1B-2184-48DA-B2DA-11F7A56687A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A3F69-E059-4B2D-B5E5-C7C0B6952F3E}" type="pres">
      <dgm:prSet presAssocID="{9C94FE1B-2184-48DA-B2DA-11F7A56687A3}" presName="aSpace" presStyleCnt="0"/>
      <dgm:spPr/>
    </dgm:pt>
  </dgm:ptLst>
  <dgm:cxnLst>
    <dgm:cxn modelId="{5BD732FA-3481-4561-9650-3FBB3F57205F}" type="presOf" srcId="{9C94FE1B-2184-48DA-B2DA-11F7A56687A3}" destId="{7D2F91BF-93B4-4C5F-B0FF-CD447A779E0C}" srcOrd="0" destOrd="0" presId="urn:microsoft.com/office/officeart/2005/8/layout/pyramid2"/>
    <dgm:cxn modelId="{5E1D38F2-1DB7-40E9-BDFF-87B3CA3B1A9A}" srcId="{A7755C55-8485-4524-892D-148E5DFD8E40}" destId="{7738C655-D13A-46BF-9B90-358953694D05}" srcOrd="0" destOrd="0" parTransId="{EA6650CC-3569-44A5-88E6-91DE0374F7BF}" sibTransId="{7A3C01DD-86F7-4746-A0BC-624FF2C49E09}"/>
    <dgm:cxn modelId="{80425352-AB61-4A61-B2CF-6682DBE59F20}" type="presOf" srcId="{352C4F5C-6E90-4488-A305-D3B14BF1CC0E}" destId="{5D7E992D-F198-4AB3-99A8-21313BE7F484}" srcOrd="0" destOrd="0" presId="urn:microsoft.com/office/officeart/2005/8/layout/pyramid2"/>
    <dgm:cxn modelId="{7E717306-0979-4BC2-835A-B529D3E2B6DE}" srcId="{A7755C55-8485-4524-892D-148E5DFD8E40}" destId="{9C94FE1B-2184-48DA-B2DA-11F7A56687A3}" srcOrd="2" destOrd="0" parTransId="{D5E6A156-5D8F-4976-8AAA-D2E2CAAC6AF5}" sibTransId="{B52457AF-F3FC-4BFE-A886-EDBEB8177D5D}"/>
    <dgm:cxn modelId="{5449FEE1-C53E-4893-9492-DB47039E2C20}" srcId="{A7755C55-8485-4524-892D-148E5DFD8E40}" destId="{352C4F5C-6E90-4488-A305-D3B14BF1CC0E}" srcOrd="1" destOrd="0" parTransId="{DB49DB71-2DFF-422E-9FFC-F8CDF2972661}" sibTransId="{915896F3-3F62-4285-B6B9-6100DE8D6E07}"/>
    <dgm:cxn modelId="{11A99B05-1E3F-46CD-BF94-9C214135DF4A}" type="presOf" srcId="{A7755C55-8485-4524-892D-148E5DFD8E40}" destId="{8A5F099E-626F-4263-A66A-33300A9278F9}" srcOrd="0" destOrd="0" presId="urn:microsoft.com/office/officeart/2005/8/layout/pyramid2"/>
    <dgm:cxn modelId="{F0FC84C8-2676-4E15-A7E5-181DA6778A39}" type="presOf" srcId="{7738C655-D13A-46BF-9B90-358953694D05}" destId="{2B827883-0A67-4EE7-B921-CF03A2B1D9D3}" srcOrd="0" destOrd="0" presId="urn:microsoft.com/office/officeart/2005/8/layout/pyramid2"/>
    <dgm:cxn modelId="{F31C41C5-D302-40A5-AEE0-938D12CCDE33}" type="presParOf" srcId="{8A5F099E-626F-4263-A66A-33300A9278F9}" destId="{7963722B-C7DC-475B-9906-F962ABF3865A}" srcOrd="0" destOrd="0" presId="urn:microsoft.com/office/officeart/2005/8/layout/pyramid2"/>
    <dgm:cxn modelId="{FDCC009E-21D0-4C1D-AF11-0361C1F8930C}" type="presParOf" srcId="{8A5F099E-626F-4263-A66A-33300A9278F9}" destId="{011062BD-9260-415F-A1E9-E1A62BD5F3C7}" srcOrd="1" destOrd="0" presId="urn:microsoft.com/office/officeart/2005/8/layout/pyramid2"/>
    <dgm:cxn modelId="{0B165FA4-F1FC-41A2-AC08-29760C7EA19F}" type="presParOf" srcId="{011062BD-9260-415F-A1E9-E1A62BD5F3C7}" destId="{2B827883-0A67-4EE7-B921-CF03A2B1D9D3}" srcOrd="0" destOrd="0" presId="urn:microsoft.com/office/officeart/2005/8/layout/pyramid2"/>
    <dgm:cxn modelId="{D26E6444-714E-4149-9C11-9811FF888CC0}" type="presParOf" srcId="{011062BD-9260-415F-A1E9-E1A62BD5F3C7}" destId="{7906D0CB-1A45-4486-9BE6-87920AB3366C}" srcOrd="1" destOrd="0" presId="urn:microsoft.com/office/officeart/2005/8/layout/pyramid2"/>
    <dgm:cxn modelId="{978EB027-C3CA-4ACA-84E0-518DD06991CB}" type="presParOf" srcId="{011062BD-9260-415F-A1E9-E1A62BD5F3C7}" destId="{5D7E992D-F198-4AB3-99A8-21313BE7F484}" srcOrd="2" destOrd="0" presId="urn:microsoft.com/office/officeart/2005/8/layout/pyramid2"/>
    <dgm:cxn modelId="{AB2E7350-9EF3-4821-ACE5-276E3743C074}" type="presParOf" srcId="{011062BD-9260-415F-A1E9-E1A62BD5F3C7}" destId="{96A73738-083E-4C4F-A07C-8207E2C75848}" srcOrd="3" destOrd="0" presId="urn:microsoft.com/office/officeart/2005/8/layout/pyramid2"/>
    <dgm:cxn modelId="{8587FC91-21BE-4CAE-94A8-C9979ECD7A86}" type="presParOf" srcId="{011062BD-9260-415F-A1E9-E1A62BD5F3C7}" destId="{7D2F91BF-93B4-4C5F-B0FF-CD447A779E0C}" srcOrd="4" destOrd="0" presId="urn:microsoft.com/office/officeart/2005/8/layout/pyramid2"/>
    <dgm:cxn modelId="{3E152C26-3D6E-4985-AABD-4E15D8872CAB}" type="presParOf" srcId="{011062BD-9260-415F-A1E9-E1A62BD5F3C7}" destId="{E59A3F69-E059-4B2D-B5E5-C7C0B6952F3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00CAD8-35A2-4C48-A16A-5A525351A1B4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0037F5FE-341E-43AC-9C94-FAE520933EF3}">
      <dgm:prSet/>
      <dgm:spPr/>
      <dgm:t>
        <a:bodyPr/>
        <a:lstStyle/>
        <a:p>
          <a:pPr rtl="0"/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визначення цілей, які мають бути досягнуті завдяки креативній стратегії;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6FC55-17D8-45C6-8765-947F35C7D0C9}" type="parTrans" cxnId="{FB347FB5-AA77-41EC-82E5-18E78D6E657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02C8F-F5A3-430C-88CE-B23324FD3DFC}" type="sibTrans" cxnId="{FB347FB5-AA77-41EC-82E5-18E78D6E657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A6E96-6C5F-4847-8045-92A2F45F5C6A}">
      <dgm:prSet/>
      <dgm:spPr/>
      <dgm:t>
        <a:bodyPr/>
        <a:lstStyle/>
        <a:p>
          <a:pPr rtl="0"/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постановки технічного завдання на розробку креативної стратегії з урахуванням аналізу існуючих бар’єрів у просуванні бренда;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A3CA7-2A5D-4FE6-BD7E-4474CD41E924}" type="parTrans" cxnId="{377C3216-C94F-4500-BC3A-9313B2228F9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3AF3C-53B5-4C6D-9C5A-33F1AF4BF01C}" type="sibTrans" cxnId="{377C3216-C94F-4500-BC3A-9313B2228F9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249D6-E8CB-4D7F-A865-B8A82C294C38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створення ключової ідеї; – розробки комунікативного послання;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4CF7C-1E19-4F35-898D-A9569D86C7DA}" type="parTrans" cxnId="{A1E1BFD4-9DC5-4924-85F9-05D017F416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93AA4-58D2-462C-A80B-1472DBF69020}" type="sibTrans" cxnId="{A1E1BFD4-9DC5-4924-85F9-05D017F416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A4AA5-4FE9-4724-9FD2-881C872A539C}">
      <dgm:prSet/>
      <dgm:spPr/>
      <dgm:t>
        <a:bodyPr/>
        <a:lstStyle/>
        <a:p>
          <a:pPr rtl="0"/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створення ключового візуального образу.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9F2BD-5C3F-493E-80B7-B012045E5BB4}" type="parTrans" cxnId="{FA559CD5-3DAE-4810-9C2D-AD200F6DDD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C1E65-710A-478C-98E2-3F64DDEF8117}" type="sibTrans" cxnId="{FA559CD5-3DAE-4810-9C2D-AD200F6DDD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84941-67B9-4F0D-9B36-F82B8CA86525}" type="pres">
      <dgm:prSet presAssocID="{7100CAD8-35A2-4C48-A16A-5A525351A1B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2992DF-409B-4F03-8013-828755241110}" type="pres">
      <dgm:prSet presAssocID="{7100CAD8-35A2-4C48-A16A-5A525351A1B4}" presName="diamond" presStyleLbl="bgShp" presStyleIdx="0" presStyleCnt="1"/>
      <dgm:spPr/>
    </dgm:pt>
    <dgm:pt modelId="{E2CEB513-8607-48B2-9307-E0EAB99B70A5}" type="pres">
      <dgm:prSet presAssocID="{7100CAD8-35A2-4C48-A16A-5A525351A1B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1223F-B803-42E6-A80B-A2691EAFEE00}" type="pres">
      <dgm:prSet presAssocID="{7100CAD8-35A2-4C48-A16A-5A525351A1B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902E5-2BBB-4410-8877-CC6EA7DC77D2}" type="pres">
      <dgm:prSet presAssocID="{7100CAD8-35A2-4C48-A16A-5A525351A1B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286A3-6C09-44C0-9831-3DDBAA3AB942}" type="pres">
      <dgm:prSet presAssocID="{7100CAD8-35A2-4C48-A16A-5A525351A1B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559CD5-3DAE-4810-9C2D-AD200F6DDD75}" srcId="{7100CAD8-35A2-4C48-A16A-5A525351A1B4}" destId="{82BA4AA5-4FE9-4724-9FD2-881C872A539C}" srcOrd="3" destOrd="0" parTransId="{FD89F2BD-5C3F-493E-80B7-B012045E5BB4}" sibTransId="{8B5C1E65-710A-478C-98E2-3F64DDEF8117}"/>
    <dgm:cxn modelId="{FB347FB5-AA77-41EC-82E5-18E78D6E657A}" srcId="{7100CAD8-35A2-4C48-A16A-5A525351A1B4}" destId="{0037F5FE-341E-43AC-9C94-FAE520933EF3}" srcOrd="0" destOrd="0" parTransId="{2456FC55-17D8-45C6-8765-947F35C7D0C9}" sibTransId="{8BD02C8F-F5A3-430C-88CE-B23324FD3DFC}"/>
    <dgm:cxn modelId="{1957C79D-8B49-436B-B43E-3FAC9390CCA9}" type="presOf" srcId="{9AD249D6-E8CB-4D7F-A865-B8A82C294C38}" destId="{D8F902E5-2BBB-4410-8877-CC6EA7DC77D2}" srcOrd="0" destOrd="0" presId="urn:microsoft.com/office/officeart/2005/8/layout/matrix3"/>
    <dgm:cxn modelId="{A1E1BFD4-9DC5-4924-85F9-05D017F41617}" srcId="{7100CAD8-35A2-4C48-A16A-5A525351A1B4}" destId="{9AD249D6-E8CB-4D7F-A865-B8A82C294C38}" srcOrd="2" destOrd="0" parTransId="{2544CF7C-1E19-4F35-898D-A9569D86C7DA}" sibTransId="{A1C93AA4-58D2-462C-A80B-1472DBF69020}"/>
    <dgm:cxn modelId="{5303263F-9611-4429-9425-09FF21F72CE3}" type="presOf" srcId="{0037F5FE-341E-43AC-9C94-FAE520933EF3}" destId="{E2CEB513-8607-48B2-9307-E0EAB99B70A5}" srcOrd="0" destOrd="0" presId="urn:microsoft.com/office/officeart/2005/8/layout/matrix3"/>
    <dgm:cxn modelId="{10A5D281-937F-4145-9541-CA62BFF296F4}" type="presOf" srcId="{7100CAD8-35A2-4C48-A16A-5A525351A1B4}" destId="{EC884941-67B9-4F0D-9B36-F82B8CA86525}" srcOrd="0" destOrd="0" presId="urn:microsoft.com/office/officeart/2005/8/layout/matrix3"/>
    <dgm:cxn modelId="{6E93990D-2718-414C-9EE8-7CEC09E823D4}" type="presOf" srcId="{82BA4AA5-4FE9-4724-9FD2-881C872A539C}" destId="{806286A3-6C09-44C0-9831-3DDBAA3AB942}" srcOrd="0" destOrd="0" presId="urn:microsoft.com/office/officeart/2005/8/layout/matrix3"/>
    <dgm:cxn modelId="{377C3216-C94F-4500-BC3A-9313B2228F9D}" srcId="{7100CAD8-35A2-4C48-A16A-5A525351A1B4}" destId="{ADBA6E96-6C5F-4847-8045-92A2F45F5C6A}" srcOrd="1" destOrd="0" parTransId="{B83A3CA7-2A5D-4FE6-BD7E-4474CD41E924}" sibTransId="{7443AF3C-53B5-4C6D-9C5A-33F1AF4BF01C}"/>
    <dgm:cxn modelId="{2059F271-E51A-4FF9-9ACF-623329B83B54}" type="presOf" srcId="{ADBA6E96-6C5F-4847-8045-92A2F45F5C6A}" destId="{B411223F-B803-42E6-A80B-A2691EAFEE00}" srcOrd="0" destOrd="0" presId="urn:microsoft.com/office/officeart/2005/8/layout/matrix3"/>
    <dgm:cxn modelId="{CC3A89AC-AB47-4AF1-B89A-E6CBAD28DCFB}" type="presParOf" srcId="{EC884941-67B9-4F0D-9B36-F82B8CA86525}" destId="{502992DF-409B-4F03-8013-828755241110}" srcOrd="0" destOrd="0" presId="urn:microsoft.com/office/officeart/2005/8/layout/matrix3"/>
    <dgm:cxn modelId="{58A14449-B627-4185-AC2B-C3D9BE575432}" type="presParOf" srcId="{EC884941-67B9-4F0D-9B36-F82B8CA86525}" destId="{E2CEB513-8607-48B2-9307-E0EAB99B70A5}" srcOrd="1" destOrd="0" presId="urn:microsoft.com/office/officeart/2005/8/layout/matrix3"/>
    <dgm:cxn modelId="{79BF5518-762C-4B9B-8A06-EF765B0BDC35}" type="presParOf" srcId="{EC884941-67B9-4F0D-9B36-F82B8CA86525}" destId="{B411223F-B803-42E6-A80B-A2691EAFEE00}" srcOrd="2" destOrd="0" presId="urn:microsoft.com/office/officeart/2005/8/layout/matrix3"/>
    <dgm:cxn modelId="{E2872BEA-E9A6-429A-B0C5-794CC40EE483}" type="presParOf" srcId="{EC884941-67B9-4F0D-9B36-F82B8CA86525}" destId="{D8F902E5-2BBB-4410-8877-CC6EA7DC77D2}" srcOrd="3" destOrd="0" presId="urn:microsoft.com/office/officeart/2005/8/layout/matrix3"/>
    <dgm:cxn modelId="{6F0B8146-4F19-4C5E-BC9D-0B50073BDF9C}" type="presParOf" srcId="{EC884941-67B9-4F0D-9B36-F82B8CA86525}" destId="{806286A3-6C09-44C0-9831-3DDBAA3AB94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CDDBD6-6612-4C91-A762-753F29209F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D97A041B-90FE-4D22-ABA1-3437D5BD48A2}">
      <dgm:prSet custT="1"/>
      <dgm:spPr/>
      <dgm:t>
        <a:bodyPr/>
        <a:lstStyle/>
        <a:p>
          <a:pPr rtl="0"/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розробка попереднього плану комунікацій з основними цільовими групами; 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CAEF8D-BA25-4C84-8EBB-BEC246163825}" type="parTrans" cxnId="{3ED2FA45-4E0A-492B-9F96-038D1FAEA04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D8FAA-4E5E-427B-A4D1-F0DEAFDA1545}" type="sibTrans" cxnId="{3ED2FA45-4E0A-492B-9F96-038D1FAEA04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E06C1-9E8E-4189-A5F2-B5583457DB8D}">
      <dgm:prSet custT="1"/>
      <dgm:spPr/>
      <dgm:t>
        <a:bodyPr/>
        <a:lstStyle/>
        <a:p>
          <a:pPr rtl="0"/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складання відповідного фінансового плану реалізації комунікативної активності; 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C507A-85A6-41EE-87A3-0393CAB8A4D3}" type="parTrans" cxnId="{460BD769-9ABF-41DC-82BB-8C7D0DB9D63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ECFE8-36A0-4148-B81F-E87BED6C6F88}" type="sibTrans" cxnId="{460BD769-9ABF-41DC-82BB-8C7D0DB9D63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19737-343F-467B-98F0-0E7365F58950}">
      <dgm:prSet custT="1"/>
      <dgm:spPr/>
      <dgm:t>
        <a:bodyPr/>
        <a:lstStyle/>
        <a:p>
          <a:pPr rtl="0"/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визначення найбільш ефективних медіа-носіїв для виділених груп з урахуванням бюджету; 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E180A7-DF83-4D0C-A21F-2E2BAF7845BB}" type="parTrans" cxnId="{DE921AF3-A19D-427B-B3F3-14D1A7EF760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AB530-F390-4F55-998D-4640C80F47C9}" type="sibTrans" cxnId="{DE921AF3-A19D-427B-B3F3-14D1A7EF760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B88193-A349-40CC-A618-303B0830A303}">
      <dgm:prSet custT="1"/>
      <dgm:spPr/>
      <dgm:t>
        <a:bodyPr/>
        <a:lstStyle/>
        <a:p>
          <a:pPr rtl="0"/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формування остаточного медіа-плану; 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42F75-9B21-4F8F-9460-2BFC6B760673}" type="parTrans" cxnId="{5FCDC92E-BF84-4591-9534-AFA4657B17D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4F56DB-B9F4-438E-9F3D-DD9293F3C0CD}" type="sibTrans" cxnId="{5FCDC92E-BF84-4591-9534-AFA4657B17D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B5EA1-797E-430A-B9C9-26152F0CCA8A}">
      <dgm:prSet custT="1"/>
      <dgm:spPr/>
      <dgm:t>
        <a:bodyPr/>
        <a:lstStyle/>
        <a:p>
          <a:pPr rtl="0"/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розробка процедур з моніторингу бренда та оцінки ефективності маркетингових заходів. 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01562-9211-454E-B196-ECFFBDB21BFF}" type="parTrans" cxnId="{9A87E8B3-9752-45CC-BB96-E9B394A093E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0114D-9EA0-4E33-BB59-033CD25020E2}" type="sibTrans" cxnId="{9A87E8B3-9752-45CC-BB96-E9B394A093E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1F073-8EC0-40D7-A264-E1B71D32CF20}" type="pres">
      <dgm:prSet presAssocID="{EBCDDBD6-6612-4C91-A762-753F29209F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C04443-34C7-4F63-8F2E-E0A4BB6AC569}" type="pres">
      <dgm:prSet presAssocID="{D97A041B-90FE-4D22-ABA1-3437D5BD48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0CEB3-CA70-4662-8A29-7E3B7C295752}" type="pres">
      <dgm:prSet presAssocID="{877D8FAA-4E5E-427B-A4D1-F0DEAFDA1545}" presName="sibTrans" presStyleCnt="0"/>
      <dgm:spPr/>
    </dgm:pt>
    <dgm:pt modelId="{5B6004DB-ECB4-490F-997D-7FA166F1B7B1}" type="pres">
      <dgm:prSet presAssocID="{900E06C1-9E8E-4189-A5F2-B5583457DB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EE392-ADF0-4F41-AF1A-2C450880D6A9}" type="pres">
      <dgm:prSet presAssocID="{7D2ECFE8-36A0-4148-B81F-E87BED6C6F88}" presName="sibTrans" presStyleCnt="0"/>
      <dgm:spPr/>
    </dgm:pt>
    <dgm:pt modelId="{11C1620E-4E00-4325-A6B9-D06D179E17A4}" type="pres">
      <dgm:prSet presAssocID="{35D19737-343F-467B-98F0-0E7365F589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46139-1E34-4614-B706-43812F6B9CB0}" type="pres">
      <dgm:prSet presAssocID="{AC8AB530-F390-4F55-998D-4640C80F47C9}" presName="sibTrans" presStyleCnt="0"/>
      <dgm:spPr/>
    </dgm:pt>
    <dgm:pt modelId="{51C4D20E-F937-4DEF-B14E-3F590BBA8ED4}" type="pres">
      <dgm:prSet presAssocID="{2DB88193-A349-40CC-A618-303B0830A3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327BA-2B0F-4AD4-BFEA-1AB186D0E72F}" type="pres">
      <dgm:prSet presAssocID="{234F56DB-B9F4-438E-9F3D-DD9293F3C0CD}" presName="sibTrans" presStyleCnt="0"/>
      <dgm:spPr/>
    </dgm:pt>
    <dgm:pt modelId="{D29DED33-4E06-4521-AA2A-334DB03F8F57}" type="pres">
      <dgm:prSet presAssocID="{00FB5EA1-797E-430A-B9C9-26152F0CCA8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103BA3-C7A6-47DA-BE16-5524AE218307}" type="presOf" srcId="{00FB5EA1-797E-430A-B9C9-26152F0CCA8A}" destId="{D29DED33-4E06-4521-AA2A-334DB03F8F57}" srcOrd="0" destOrd="0" presId="urn:microsoft.com/office/officeart/2005/8/layout/default"/>
    <dgm:cxn modelId="{777770BC-BF1D-45BF-8467-B7D666265307}" type="presOf" srcId="{2DB88193-A349-40CC-A618-303B0830A303}" destId="{51C4D20E-F937-4DEF-B14E-3F590BBA8ED4}" srcOrd="0" destOrd="0" presId="urn:microsoft.com/office/officeart/2005/8/layout/default"/>
    <dgm:cxn modelId="{5FCDC92E-BF84-4591-9534-AFA4657B17DD}" srcId="{EBCDDBD6-6612-4C91-A762-753F29209F71}" destId="{2DB88193-A349-40CC-A618-303B0830A303}" srcOrd="3" destOrd="0" parTransId="{C7342F75-9B21-4F8F-9460-2BFC6B760673}" sibTransId="{234F56DB-B9F4-438E-9F3D-DD9293F3C0CD}"/>
    <dgm:cxn modelId="{9A87E8B3-9752-45CC-BB96-E9B394A093E1}" srcId="{EBCDDBD6-6612-4C91-A762-753F29209F71}" destId="{00FB5EA1-797E-430A-B9C9-26152F0CCA8A}" srcOrd="4" destOrd="0" parTransId="{72D01562-9211-454E-B196-ECFFBDB21BFF}" sibTransId="{D540114D-9EA0-4E33-BB59-033CD25020E2}"/>
    <dgm:cxn modelId="{C0DC95F0-38D1-4C3A-AE51-E68A0250DB2B}" type="presOf" srcId="{EBCDDBD6-6612-4C91-A762-753F29209F71}" destId="{1FF1F073-8EC0-40D7-A264-E1B71D32CF20}" srcOrd="0" destOrd="0" presId="urn:microsoft.com/office/officeart/2005/8/layout/default"/>
    <dgm:cxn modelId="{460BD769-9ABF-41DC-82BB-8C7D0DB9D633}" srcId="{EBCDDBD6-6612-4C91-A762-753F29209F71}" destId="{900E06C1-9E8E-4189-A5F2-B5583457DB8D}" srcOrd="1" destOrd="0" parTransId="{D03C507A-85A6-41EE-87A3-0393CAB8A4D3}" sibTransId="{7D2ECFE8-36A0-4148-B81F-E87BED6C6F88}"/>
    <dgm:cxn modelId="{109D6BD2-B574-4EEF-A50C-AFCB28A4B072}" type="presOf" srcId="{35D19737-343F-467B-98F0-0E7365F58950}" destId="{11C1620E-4E00-4325-A6B9-D06D179E17A4}" srcOrd="0" destOrd="0" presId="urn:microsoft.com/office/officeart/2005/8/layout/default"/>
    <dgm:cxn modelId="{DE921AF3-A19D-427B-B3F3-14D1A7EF7609}" srcId="{EBCDDBD6-6612-4C91-A762-753F29209F71}" destId="{35D19737-343F-467B-98F0-0E7365F58950}" srcOrd="2" destOrd="0" parTransId="{16E180A7-DF83-4D0C-A21F-2E2BAF7845BB}" sibTransId="{AC8AB530-F390-4F55-998D-4640C80F47C9}"/>
    <dgm:cxn modelId="{239A9FBA-18B1-4D9E-9309-3CDE83DB92C9}" type="presOf" srcId="{900E06C1-9E8E-4189-A5F2-B5583457DB8D}" destId="{5B6004DB-ECB4-490F-997D-7FA166F1B7B1}" srcOrd="0" destOrd="0" presId="urn:microsoft.com/office/officeart/2005/8/layout/default"/>
    <dgm:cxn modelId="{C71DBAA6-F7A0-48BB-BC28-24C927E931D2}" type="presOf" srcId="{D97A041B-90FE-4D22-ABA1-3437D5BD48A2}" destId="{19C04443-34C7-4F63-8F2E-E0A4BB6AC569}" srcOrd="0" destOrd="0" presId="urn:microsoft.com/office/officeart/2005/8/layout/default"/>
    <dgm:cxn modelId="{3ED2FA45-4E0A-492B-9F96-038D1FAEA04C}" srcId="{EBCDDBD6-6612-4C91-A762-753F29209F71}" destId="{D97A041B-90FE-4D22-ABA1-3437D5BD48A2}" srcOrd="0" destOrd="0" parTransId="{A3CAEF8D-BA25-4C84-8EBB-BEC246163825}" sibTransId="{877D8FAA-4E5E-427B-A4D1-F0DEAFDA1545}"/>
    <dgm:cxn modelId="{F4CAD2E2-4AFD-4662-B0BE-03983476146D}" type="presParOf" srcId="{1FF1F073-8EC0-40D7-A264-E1B71D32CF20}" destId="{19C04443-34C7-4F63-8F2E-E0A4BB6AC569}" srcOrd="0" destOrd="0" presId="urn:microsoft.com/office/officeart/2005/8/layout/default"/>
    <dgm:cxn modelId="{D854FED6-3667-48CF-9A1A-100F127F0BA7}" type="presParOf" srcId="{1FF1F073-8EC0-40D7-A264-E1B71D32CF20}" destId="{6C30CEB3-CA70-4662-8A29-7E3B7C295752}" srcOrd="1" destOrd="0" presId="urn:microsoft.com/office/officeart/2005/8/layout/default"/>
    <dgm:cxn modelId="{AC16A059-96A6-4591-AB8A-2497CC66D2FF}" type="presParOf" srcId="{1FF1F073-8EC0-40D7-A264-E1B71D32CF20}" destId="{5B6004DB-ECB4-490F-997D-7FA166F1B7B1}" srcOrd="2" destOrd="0" presId="urn:microsoft.com/office/officeart/2005/8/layout/default"/>
    <dgm:cxn modelId="{09DCFDF7-45E2-4952-9C98-06B3D568840F}" type="presParOf" srcId="{1FF1F073-8EC0-40D7-A264-E1B71D32CF20}" destId="{D8AEE392-ADF0-4F41-AF1A-2C450880D6A9}" srcOrd="3" destOrd="0" presId="urn:microsoft.com/office/officeart/2005/8/layout/default"/>
    <dgm:cxn modelId="{5C703028-2AE1-4630-89A0-3E850F7B1436}" type="presParOf" srcId="{1FF1F073-8EC0-40D7-A264-E1B71D32CF20}" destId="{11C1620E-4E00-4325-A6B9-D06D179E17A4}" srcOrd="4" destOrd="0" presId="urn:microsoft.com/office/officeart/2005/8/layout/default"/>
    <dgm:cxn modelId="{808F5F80-1950-4D2A-98C9-C957AD541F35}" type="presParOf" srcId="{1FF1F073-8EC0-40D7-A264-E1B71D32CF20}" destId="{07F46139-1E34-4614-B706-43812F6B9CB0}" srcOrd="5" destOrd="0" presId="urn:microsoft.com/office/officeart/2005/8/layout/default"/>
    <dgm:cxn modelId="{7D6F3845-B47B-4BB4-B500-BF6009CEC467}" type="presParOf" srcId="{1FF1F073-8EC0-40D7-A264-E1B71D32CF20}" destId="{51C4D20E-F937-4DEF-B14E-3F590BBA8ED4}" srcOrd="6" destOrd="0" presId="urn:microsoft.com/office/officeart/2005/8/layout/default"/>
    <dgm:cxn modelId="{DB2D3751-CBA4-4467-AA05-44922CC2B744}" type="presParOf" srcId="{1FF1F073-8EC0-40D7-A264-E1B71D32CF20}" destId="{5DE327BA-2B0F-4AD4-BFEA-1AB186D0E72F}" srcOrd="7" destOrd="0" presId="urn:microsoft.com/office/officeart/2005/8/layout/default"/>
    <dgm:cxn modelId="{124F0536-82FD-4911-873A-E4E214AB2924}" type="presParOf" srcId="{1FF1F073-8EC0-40D7-A264-E1B71D32CF20}" destId="{D29DED33-4E06-4521-AA2A-334DB03F8F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1AA8C9-B9BC-4F3B-A38C-DC5161CB0A0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48CE9972-3B88-460F-A236-346311F0EEA3}">
      <dgm:prSet/>
      <dgm:spPr/>
      <dgm:t>
        <a:bodyPr/>
        <a:lstStyle/>
        <a:p>
          <a:pPr rtl="0"/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цілеспрямованість; адаптація ключового візуального образу для реалізації плану просування бренда;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1E61E-3A03-486B-969F-06F3504F1EA6}" type="parTrans" cxnId="{9F4AC865-743E-4DD1-B7DB-300C1A1A80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8D480-433B-4F32-A4D5-E18778C49B8F}" type="sibTrans" cxnId="{9F4AC865-743E-4DD1-B7DB-300C1A1A80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61BE5-78A8-4D3D-A5DD-680E0E56D2F2}">
      <dgm:prSet/>
      <dgm:spPr/>
      <dgm:t>
        <a:bodyPr/>
        <a:lstStyle/>
        <a:p>
          <a:pPr rtl="0"/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виготовлення рекламної продукції та матеріалів;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1B6995-F741-4FC6-A5DC-22D73EA51FBF}" type="parTrans" cxnId="{07FB7AD1-5A27-4614-A789-20A9A0392D0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5FD48-5251-4E52-9109-8AFFEB759D1C}" type="sibTrans" cxnId="{07FB7AD1-5A27-4614-A789-20A9A0392D0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BEA954-E90D-416B-A1E5-D55EC6E08D34}">
      <dgm:prSet/>
      <dgm:spPr/>
      <dgm:t>
        <a:bodyPr/>
        <a:lstStyle/>
        <a:p>
          <a:pPr rtl="0"/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розміщення реклами згідно з медіа-планом;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58559-ADBA-4DCA-9AFE-FAAB360E001B}" type="parTrans" cxnId="{06FAB490-C627-4360-A90A-E1262CD034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3C03E0-476B-4D24-A3A7-40ABDDA1F8E6}" type="sibTrans" cxnId="{06FAB490-C627-4360-A90A-E1262CD034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CCE4C-C9D2-4633-83E8-BEE28E43354D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моніторинг вимірюваних параметрів бренда, визначених на етапі 1 і 6;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BAFF8-3BF1-4324-85FE-2F1ED6EE8500}" type="parTrans" cxnId="{7B0E5B76-D7B9-46BB-A948-17374B53B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B0636-F2D4-4A1D-8723-1C7CD040700C}" type="sibTrans" cxnId="{7B0E5B76-D7B9-46BB-A948-17374B53B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AD181-81E9-4E60-BE53-E1E80C881ED5}">
      <dgm:prSet/>
      <dgm:spPr/>
      <dgm:t>
        <a:bodyPr/>
        <a:lstStyle/>
        <a:p>
          <a:pPr rtl="0"/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порівняння поточного стану з бажаним;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A87A98-9B58-494C-8977-73AEEE51348F}" type="parTrans" cxnId="{86CD94C1-1FDC-4798-8636-DA7B979C64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1C509-A8BD-4D0F-9DDC-EF9264E0397F}" type="sibTrans" cxnId="{86CD94C1-1FDC-4798-8636-DA7B979C64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116C3-CC2E-4735-8F87-3827F6197BF1}">
      <dgm:prSet/>
      <dgm:spPr/>
      <dgm:t>
        <a:bodyPr/>
        <a:lstStyle/>
        <a:p>
          <a:pPr rtl="0"/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корекція стратегії та / або тактичних дій.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DC775-E5D5-47C7-8302-A08088EFAB91}" type="parTrans" cxnId="{A8265C35-FCF2-4BAF-8F5D-4329D48CE6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AE6EC-89E2-4809-AB65-49CA9E740881}" type="sibTrans" cxnId="{A8265C35-FCF2-4BAF-8F5D-4329D48CE6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11733-1DBA-4657-B5A7-DEDB90C38978}" type="pres">
      <dgm:prSet presAssocID="{841AA8C9-B9BC-4F3B-A38C-DC5161CB0A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8528F-E5EB-4FF2-B3A8-B1902F9A88B7}" type="pres">
      <dgm:prSet presAssocID="{48CE9972-3B88-460F-A236-346311F0EEA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83912-27E2-4AEE-A3E3-63B9E72D7EA7}" type="pres">
      <dgm:prSet presAssocID="{D288D480-433B-4F32-A4D5-E18778C49B8F}" presName="spacer" presStyleCnt="0"/>
      <dgm:spPr/>
    </dgm:pt>
    <dgm:pt modelId="{37CEF1CE-5895-47DA-88DB-A5438C73144D}" type="pres">
      <dgm:prSet presAssocID="{F7961BE5-78A8-4D3D-A5DD-680E0E56D2F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8DBEA-F9AC-4463-999A-AEB1579FDCA7}" type="pres">
      <dgm:prSet presAssocID="{A355FD48-5251-4E52-9109-8AFFEB759D1C}" presName="spacer" presStyleCnt="0"/>
      <dgm:spPr/>
    </dgm:pt>
    <dgm:pt modelId="{D187CF87-4446-42C0-AC1F-D0DF2483DF4F}" type="pres">
      <dgm:prSet presAssocID="{4ABEA954-E90D-416B-A1E5-D55EC6E08D3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EB1B4-508F-4ED5-A001-D4940DD379D6}" type="pres">
      <dgm:prSet presAssocID="{283C03E0-476B-4D24-A3A7-40ABDDA1F8E6}" presName="spacer" presStyleCnt="0"/>
      <dgm:spPr/>
    </dgm:pt>
    <dgm:pt modelId="{C9049D38-18AF-41BD-9FAA-4671D61B99E4}" type="pres">
      <dgm:prSet presAssocID="{035CCE4C-C9D2-4633-83E8-BEE28E43354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AAA65-09D7-4A2D-B4A4-743F53465750}" type="pres">
      <dgm:prSet presAssocID="{B54B0636-F2D4-4A1D-8723-1C7CD040700C}" presName="spacer" presStyleCnt="0"/>
      <dgm:spPr/>
    </dgm:pt>
    <dgm:pt modelId="{3CA3D6DD-6418-4525-A39F-65CB4CE02EB9}" type="pres">
      <dgm:prSet presAssocID="{1FCAD181-81E9-4E60-BE53-E1E80C881ED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3D8BD-7897-4C57-9BF5-A0FF342F4F52}" type="pres">
      <dgm:prSet presAssocID="{4D91C509-A8BD-4D0F-9DDC-EF9264E0397F}" presName="spacer" presStyleCnt="0"/>
      <dgm:spPr/>
    </dgm:pt>
    <dgm:pt modelId="{12941C37-D5A4-4BBA-8FDF-83E7924A6093}" type="pres">
      <dgm:prSet presAssocID="{2E8116C3-CC2E-4735-8F87-3827F6197BF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A81A89-98EB-42C6-A926-D60CF2630CCA}" type="presOf" srcId="{4ABEA954-E90D-416B-A1E5-D55EC6E08D34}" destId="{D187CF87-4446-42C0-AC1F-D0DF2483DF4F}" srcOrd="0" destOrd="0" presId="urn:microsoft.com/office/officeart/2005/8/layout/vList2"/>
    <dgm:cxn modelId="{9F4AC865-743E-4DD1-B7DB-300C1A1A8057}" srcId="{841AA8C9-B9BC-4F3B-A38C-DC5161CB0A03}" destId="{48CE9972-3B88-460F-A236-346311F0EEA3}" srcOrd="0" destOrd="0" parTransId="{61F1E61E-3A03-486B-969F-06F3504F1EA6}" sibTransId="{D288D480-433B-4F32-A4D5-E18778C49B8F}"/>
    <dgm:cxn modelId="{01318528-CC8F-46D0-AA98-C09DAB48B45C}" type="presOf" srcId="{035CCE4C-C9D2-4633-83E8-BEE28E43354D}" destId="{C9049D38-18AF-41BD-9FAA-4671D61B99E4}" srcOrd="0" destOrd="0" presId="urn:microsoft.com/office/officeart/2005/8/layout/vList2"/>
    <dgm:cxn modelId="{7B0E5B76-D7B9-46BB-A948-17374B53B945}" srcId="{841AA8C9-B9BC-4F3B-A38C-DC5161CB0A03}" destId="{035CCE4C-C9D2-4633-83E8-BEE28E43354D}" srcOrd="3" destOrd="0" parTransId="{DB7BAFF8-3BF1-4324-85FE-2F1ED6EE8500}" sibTransId="{B54B0636-F2D4-4A1D-8723-1C7CD040700C}"/>
    <dgm:cxn modelId="{6B242D5F-C7FC-46C5-A6EC-443509E5F66B}" type="presOf" srcId="{841AA8C9-B9BC-4F3B-A38C-DC5161CB0A03}" destId="{E5E11733-1DBA-4657-B5A7-DEDB90C38978}" srcOrd="0" destOrd="0" presId="urn:microsoft.com/office/officeart/2005/8/layout/vList2"/>
    <dgm:cxn modelId="{07FB7AD1-5A27-4614-A789-20A9A0392D0C}" srcId="{841AA8C9-B9BC-4F3B-A38C-DC5161CB0A03}" destId="{F7961BE5-78A8-4D3D-A5DD-680E0E56D2F2}" srcOrd="1" destOrd="0" parTransId="{F21B6995-F741-4FC6-A5DC-22D73EA51FBF}" sibTransId="{A355FD48-5251-4E52-9109-8AFFEB759D1C}"/>
    <dgm:cxn modelId="{D828064F-5E9D-4C9C-BCF4-CE076A8D5488}" type="presOf" srcId="{48CE9972-3B88-460F-A236-346311F0EEA3}" destId="{50C8528F-E5EB-4FF2-B3A8-B1902F9A88B7}" srcOrd="0" destOrd="0" presId="urn:microsoft.com/office/officeart/2005/8/layout/vList2"/>
    <dgm:cxn modelId="{324DEC5E-92F9-4AD1-8BF8-7A73E3103781}" type="presOf" srcId="{F7961BE5-78A8-4D3D-A5DD-680E0E56D2F2}" destId="{37CEF1CE-5895-47DA-88DB-A5438C73144D}" srcOrd="0" destOrd="0" presId="urn:microsoft.com/office/officeart/2005/8/layout/vList2"/>
    <dgm:cxn modelId="{A8265C35-FCF2-4BAF-8F5D-4329D48CE607}" srcId="{841AA8C9-B9BC-4F3B-A38C-DC5161CB0A03}" destId="{2E8116C3-CC2E-4735-8F87-3827F6197BF1}" srcOrd="5" destOrd="0" parTransId="{F66DC775-E5D5-47C7-8302-A08088EFAB91}" sibTransId="{E5BAE6EC-89E2-4809-AB65-49CA9E740881}"/>
    <dgm:cxn modelId="{86CD94C1-1FDC-4798-8636-DA7B979C6464}" srcId="{841AA8C9-B9BC-4F3B-A38C-DC5161CB0A03}" destId="{1FCAD181-81E9-4E60-BE53-E1E80C881ED5}" srcOrd="4" destOrd="0" parTransId="{EFA87A98-9B58-494C-8977-73AEEE51348F}" sibTransId="{4D91C509-A8BD-4D0F-9DDC-EF9264E0397F}"/>
    <dgm:cxn modelId="{06FAB490-C627-4360-A90A-E1262CD034D5}" srcId="{841AA8C9-B9BC-4F3B-A38C-DC5161CB0A03}" destId="{4ABEA954-E90D-416B-A1E5-D55EC6E08D34}" srcOrd="2" destOrd="0" parTransId="{7DC58559-ADBA-4DCA-9AFE-FAAB360E001B}" sibTransId="{283C03E0-476B-4D24-A3A7-40ABDDA1F8E6}"/>
    <dgm:cxn modelId="{E18A2C43-3EE5-4C2C-9CA2-32209DF8C443}" type="presOf" srcId="{2E8116C3-CC2E-4735-8F87-3827F6197BF1}" destId="{12941C37-D5A4-4BBA-8FDF-83E7924A6093}" srcOrd="0" destOrd="0" presId="urn:microsoft.com/office/officeart/2005/8/layout/vList2"/>
    <dgm:cxn modelId="{49453978-FE1E-4750-9BDA-99261BC41C38}" type="presOf" srcId="{1FCAD181-81E9-4E60-BE53-E1E80C881ED5}" destId="{3CA3D6DD-6418-4525-A39F-65CB4CE02EB9}" srcOrd="0" destOrd="0" presId="urn:microsoft.com/office/officeart/2005/8/layout/vList2"/>
    <dgm:cxn modelId="{F3D9BFEA-9A0B-46BE-A699-6AC651DB9D77}" type="presParOf" srcId="{E5E11733-1DBA-4657-B5A7-DEDB90C38978}" destId="{50C8528F-E5EB-4FF2-B3A8-B1902F9A88B7}" srcOrd="0" destOrd="0" presId="urn:microsoft.com/office/officeart/2005/8/layout/vList2"/>
    <dgm:cxn modelId="{EA5993D8-D6A6-499C-8B6F-80E93D2AD971}" type="presParOf" srcId="{E5E11733-1DBA-4657-B5A7-DEDB90C38978}" destId="{1F483912-27E2-4AEE-A3E3-63B9E72D7EA7}" srcOrd="1" destOrd="0" presId="urn:microsoft.com/office/officeart/2005/8/layout/vList2"/>
    <dgm:cxn modelId="{D1590F0D-A788-41A0-93AD-350F6CE1F3D4}" type="presParOf" srcId="{E5E11733-1DBA-4657-B5A7-DEDB90C38978}" destId="{37CEF1CE-5895-47DA-88DB-A5438C73144D}" srcOrd="2" destOrd="0" presId="urn:microsoft.com/office/officeart/2005/8/layout/vList2"/>
    <dgm:cxn modelId="{D537BB92-36AE-40D4-92E7-9037B5BEF854}" type="presParOf" srcId="{E5E11733-1DBA-4657-B5A7-DEDB90C38978}" destId="{0B98DBEA-F9AC-4463-999A-AEB1579FDCA7}" srcOrd="3" destOrd="0" presId="urn:microsoft.com/office/officeart/2005/8/layout/vList2"/>
    <dgm:cxn modelId="{D8923A3E-AEA3-4A56-8B19-7CC83C45A5F5}" type="presParOf" srcId="{E5E11733-1DBA-4657-B5A7-DEDB90C38978}" destId="{D187CF87-4446-42C0-AC1F-D0DF2483DF4F}" srcOrd="4" destOrd="0" presId="urn:microsoft.com/office/officeart/2005/8/layout/vList2"/>
    <dgm:cxn modelId="{50FFA75A-BAA1-426D-8893-F70329910F88}" type="presParOf" srcId="{E5E11733-1DBA-4657-B5A7-DEDB90C38978}" destId="{212EB1B4-508F-4ED5-A001-D4940DD379D6}" srcOrd="5" destOrd="0" presId="urn:microsoft.com/office/officeart/2005/8/layout/vList2"/>
    <dgm:cxn modelId="{009489BB-6550-45B9-82BE-829DF8AA2DA0}" type="presParOf" srcId="{E5E11733-1DBA-4657-B5A7-DEDB90C38978}" destId="{C9049D38-18AF-41BD-9FAA-4671D61B99E4}" srcOrd="6" destOrd="0" presId="urn:microsoft.com/office/officeart/2005/8/layout/vList2"/>
    <dgm:cxn modelId="{9F183BD5-5844-4676-AAC8-7AFF7BFA411F}" type="presParOf" srcId="{E5E11733-1DBA-4657-B5A7-DEDB90C38978}" destId="{7B1AAA65-09D7-4A2D-B4A4-743F53465750}" srcOrd="7" destOrd="0" presId="urn:microsoft.com/office/officeart/2005/8/layout/vList2"/>
    <dgm:cxn modelId="{E53606CB-0EAC-42E6-B03C-96CBD7B83311}" type="presParOf" srcId="{E5E11733-1DBA-4657-B5A7-DEDB90C38978}" destId="{3CA3D6DD-6418-4525-A39F-65CB4CE02EB9}" srcOrd="8" destOrd="0" presId="urn:microsoft.com/office/officeart/2005/8/layout/vList2"/>
    <dgm:cxn modelId="{E2BCD8DE-EFE4-4DD6-A1EF-4BF56C6B6F23}" type="presParOf" srcId="{E5E11733-1DBA-4657-B5A7-DEDB90C38978}" destId="{0B23D8BD-7897-4C57-9BF5-A0FF342F4F52}" srcOrd="9" destOrd="0" presId="urn:microsoft.com/office/officeart/2005/8/layout/vList2"/>
    <dgm:cxn modelId="{B6B5B533-CC29-483D-BD4B-905DE1FA5259}" type="presParOf" srcId="{E5E11733-1DBA-4657-B5A7-DEDB90C38978}" destId="{12941C37-D5A4-4BBA-8FDF-83E7924A609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86E425-4676-4EFC-9716-1708E639A02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D0548235-FEB0-44EB-8CB7-C25786BB455D}">
      <dgm:prSet/>
      <dgm:spPr/>
      <dgm:t>
        <a:bodyPr/>
        <a:lstStyle/>
        <a:p>
          <a:pPr rtl="0"/>
          <a:r>
            <a:rPr lang="uk-UA" b="1" smtClean="0"/>
            <a:t>СТАБІЛЬНІ фактори </a:t>
          </a:r>
          <a:r>
            <a:rPr lang="uk-UA" smtClean="0"/>
            <a:t>(або структурні чинники) - місце розташування, клімат та історія міста…</a:t>
          </a:r>
          <a:endParaRPr lang="uk-UA"/>
        </a:p>
      </dgm:t>
    </dgm:pt>
    <dgm:pt modelId="{321C0F47-00CC-4769-AD6B-0405493B3578}" type="parTrans" cxnId="{9AB3D49E-4233-4808-B45D-90917CAA2F4A}">
      <dgm:prSet/>
      <dgm:spPr/>
      <dgm:t>
        <a:bodyPr/>
        <a:lstStyle/>
        <a:p>
          <a:endParaRPr lang="ru-RU"/>
        </a:p>
      </dgm:t>
    </dgm:pt>
    <dgm:pt modelId="{8B84C647-4C63-4B15-A240-B8DA2AF057BF}" type="sibTrans" cxnId="{9AB3D49E-4233-4808-B45D-90917CAA2F4A}">
      <dgm:prSet/>
      <dgm:spPr/>
      <dgm:t>
        <a:bodyPr/>
        <a:lstStyle/>
        <a:p>
          <a:endParaRPr lang="ru-RU"/>
        </a:p>
      </dgm:t>
    </dgm:pt>
    <dgm:pt modelId="{2C201EE7-A51F-4B23-AF24-8D3863DA6B60}">
      <dgm:prSet/>
      <dgm:spPr/>
      <dgm:t>
        <a:bodyPr/>
        <a:lstStyle/>
        <a:p>
          <a:pPr rtl="0"/>
          <a:r>
            <a:rPr lang="uk-UA" b="1" smtClean="0"/>
            <a:t>МІНЛИВІ фактори </a:t>
          </a:r>
          <a:r>
            <a:rPr lang="uk-UA" smtClean="0"/>
            <a:t>(змінювані в довгостроковій перспективі) - розмір міста, зовнішній вигляд, економіка, добробут жителів, культурні традиції місцевого співтовариства…</a:t>
          </a:r>
          <a:endParaRPr lang="uk-UA"/>
        </a:p>
      </dgm:t>
    </dgm:pt>
    <dgm:pt modelId="{A5D74EF7-2448-4F90-AB70-352CB7EA2FE5}" type="parTrans" cxnId="{11890C0C-FFCD-4224-BD2F-CB18023F6F41}">
      <dgm:prSet/>
      <dgm:spPr/>
      <dgm:t>
        <a:bodyPr/>
        <a:lstStyle/>
        <a:p>
          <a:endParaRPr lang="ru-RU"/>
        </a:p>
      </dgm:t>
    </dgm:pt>
    <dgm:pt modelId="{020E4C6B-0DFC-4456-9195-C8F7C7BD0B5D}" type="sibTrans" cxnId="{11890C0C-FFCD-4224-BD2F-CB18023F6F41}">
      <dgm:prSet/>
      <dgm:spPr/>
      <dgm:t>
        <a:bodyPr/>
        <a:lstStyle/>
        <a:p>
          <a:endParaRPr lang="ru-RU"/>
        </a:p>
      </dgm:t>
    </dgm:pt>
    <dgm:pt modelId="{E91F7A1B-1ADF-4D3B-97D0-2A20A1396304}">
      <dgm:prSet/>
      <dgm:spPr/>
      <dgm:t>
        <a:bodyPr/>
        <a:lstStyle/>
        <a:p>
          <a:pPr rtl="0"/>
          <a:r>
            <a:rPr lang="uk-UA" b="1" smtClean="0"/>
            <a:t>СИМВОЛІЧНІ чинники </a:t>
          </a:r>
          <a:r>
            <a:rPr lang="uk-UA" smtClean="0"/>
            <a:t>- міська символіка, політичний клімат, культурні коди поведінки жителів, знакові події, знакові особистості, мода на окремі товари і послуги, характер комунікацій всередині спільноти…</a:t>
          </a:r>
          <a:endParaRPr lang="uk-UA"/>
        </a:p>
      </dgm:t>
    </dgm:pt>
    <dgm:pt modelId="{4B125FB3-3F9D-420B-976C-6EE773698CF3}" type="parTrans" cxnId="{471977E5-75BD-43AD-9200-DDD3CAAB1F9C}">
      <dgm:prSet/>
      <dgm:spPr/>
      <dgm:t>
        <a:bodyPr/>
        <a:lstStyle/>
        <a:p>
          <a:endParaRPr lang="ru-RU"/>
        </a:p>
      </dgm:t>
    </dgm:pt>
    <dgm:pt modelId="{7C3D4BC7-A848-4B80-8BEF-4B0D221156F8}" type="sibTrans" cxnId="{471977E5-75BD-43AD-9200-DDD3CAAB1F9C}">
      <dgm:prSet/>
      <dgm:spPr/>
      <dgm:t>
        <a:bodyPr/>
        <a:lstStyle/>
        <a:p>
          <a:endParaRPr lang="ru-RU"/>
        </a:p>
      </dgm:t>
    </dgm:pt>
    <dgm:pt modelId="{EE9E3A15-5CEF-40E5-8C3D-5967C2898200}" type="pres">
      <dgm:prSet presAssocID="{B486E425-4676-4EFC-9716-1708E639A02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6D3DB4-3C0E-471E-B717-B3CD2FBD0633}" type="pres">
      <dgm:prSet presAssocID="{B486E425-4676-4EFC-9716-1708E639A020}" presName="arrow" presStyleLbl="bgShp" presStyleIdx="0" presStyleCnt="1" custLinFactNeighborX="-661" custLinFactNeighborY="2957"/>
      <dgm:spPr/>
    </dgm:pt>
    <dgm:pt modelId="{EB18BAC2-19C0-4473-BBA7-CF510EDE618B}" type="pres">
      <dgm:prSet presAssocID="{B486E425-4676-4EFC-9716-1708E639A020}" presName="linearProcess" presStyleCnt="0"/>
      <dgm:spPr/>
    </dgm:pt>
    <dgm:pt modelId="{E03B6950-B3F8-4512-B2CE-AA13BB9A5087}" type="pres">
      <dgm:prSet presAssocID="{D0548235-FEB0-44EB-8CB7-C25786BB455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0F48B-4A11-4B57-89CB-C99FB2F748D4}" type="pres">
      <dgm:prSet presAssocID="{8B84C647-4C63-4B15-A240-B8DA2AF057BF}" presName="sibTrans" presStyleCnt="0"/>
      <dgm:spPr/>
    </dgm:pt>
    <dgm:pt modelId="{CCCE759B-9078-4142-A30C-08A383EA03E1}" type="pres">
      <dgm:prSet presAssocID="{2C201EE7-A51F-4B23-AF24-8D3863DA6B6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AE94C-1A07-43FF-9184-AE062C33C94A}" type="pres">
      <dgm:prSet presAssocID="{020E4C6B-0DFC-4456-9195-C8F7C7BD0B5D}" presName="sibTrans" presStyleCnt="0"/>
      <dgm:spPr/>
    </dgm:pt>
    <dgm:pt modelId="{B015156A-C522-4EA5-B5AB-273DAD974302}" type="pres">
      <dgm:prSet presAssocID="{E91F7A1B-1ADF-4D3B-97D0-2A20A139630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70C9B-EA6F-41C4-9C23-7A476679432E}" type="presOf" srcId="{E91F7A1B-1ADF-4D3B-97D0-2A20A1396304}" destId="{B015156A-C522-4EA5-B5AB-273DAD974302}" srcOrd="0" destOrd="0" presId="urn:microsoft.com/office/officeart/2005/8/layout/hProcess9"/>
    <dgm:cxn modelId="{BA30062C-8F04-4945-80AF-5841A2EBCDF5}" type="presOf" srcId="{B486E425-4676-4EFC-9716-1708E639A020}" destId="{EE9E3A15-5CEF-40E5-8C3D-5967C2898200}" srcOrd="0" destOrd="0" presId="urn:microsoft.com/office/officeart/2005/8/layout/hProcess9"/>
    <dgm:cxn modelId="{DEA27907-B82B-47D8-87BA-54BD4D6E85B8}" type="presOf" srcId="{D0548235-FEB0-44EB-8CB7-C25786BB455D}" destId="{E03B6950-B3F8-4512-B2CE-AA13BB9A5087}" srcOrd="0" destOrd="0" presId="urn:microsoft.com/office/officeart/2005/8/layout/hProcess9"/>
    <dgm:cxn modelId="{11890C0C-FFCD-4224-BD2F-CB18023F6F41}" srcId="{B486E425-4676-4EFC-9716-1708E639A020}" destId="{2C201EE7-A51F-4B23-AF24-8D3863DA6B60}" srcOrd="1" destOrd="0" parTransId="{A5D74EF7-2448-4F90-AB70-352CB7EA2FE5}" sibTransId="{020E4C6B-0DFC-4456-9195-C8F7C7BD0B5D}"/>
    <dgm:cxn modelId="{20B2FE69-0566-44BE-8034-6136C145BFAC}" type="presOf" srcId="{2C201EE7-A51F-4B23-AF24-8D3863DA6B60}" destId="{CCCE759B-9078-4142-A30C-08A383EA03E1}" srcOrd="0" destOrd="0" presId="urn:microsoft.com/office/officeart/2005/8/layout/hProcess9"/>
    <dgm:cxn modelId="{9AB3D49E-4233-4808-B45D-90917CAA2F4A}" srcId="{B486E425-4676-4EFC-9716-1708E639A020}" destId="{D0548235-FEB0-44EB-8CB7-C25786BB455D}" srcOrd="0" destOrd="0" parTransId="{321C0F47-00CC-4769-AD6B-0405493B3578}" sibTransId="{8B84C647-4C63-4B15-A240-B8DA2AF057BF}"/>
    <dgm:cxn modelId="{471977E5-75BD-43AD-9200-DDD3CAAB1F9C}" srcId="{B486E425-4676-4EFC-9716-1708E639A020}" destId="{E91F7A1B-1ADF-4D3B-97D0-2A20A1396304}" srcOrd="2" destOrd="0" parTransId="{4B125FB3-3F9D-420B-976C-6EE773698CF3}" sibTransId="{7C3D4BC7-A848-4B80-8BEF-4B0D221156F8}"/>
    <dgm:cxn modelId="{719693E2-B9AD-4F60-AA48-7262700D211B}" type="presParOf" srcId="{EE9E3A15-5CEF-40E5-8C3D-5967C2898200}" destId="{126D3DB4-3C0E-471E-B717-B3CD2FBD0633}" srcOrd="0" destOrd="0" presId="urn:microsoft.com/office/officeart/2005/8/layout/hProcess9"/>
    <dgm:cxn modelId="{8D13B67F-9F55-4A22-9882-5F62D8A1CA78}" type="presParOf" srcId="{EE9E3A15-5CEF-40E5-8C3D-5967C2898200}" destId="{EB18BAC2-19C0-4473-BBA7-CF510EDE618B}" srcOrd="1" destOrd="0" presId="urn:microsoft.com/office/officeart/2005/8/layout/hProcess9"/>
    <dgm:cxn modelId="{C85A8ADC-7402-4449-9D31-B70D0B346DC6}" type="presParOf" srcId="{EB18BAC2-19C0-4473-BBA7-CF510EDE618B}" destId="{E03B6950-B3F8-4512-B2CE-AA13BB9A5087}" srcOrd="0" destOrd="0" presId="urn:microsoft.com/office/officeart/2005/8/layout/hProcess9"/>
    <dgm:cxn modelId="{EC6FD4E4-91DC-4674-B9CF-1D63BB88D644}" type="presParOf" srcId="{EB18BAC2-19C0-4473-BBA7-CF510EDE618B}" destId="{3CC0F48B-4A11-4B57-89CB-C99FB2F748D4}" srcOrd="1" destOrd="0" presId="urn:microsoft.com/office/officeart/2005/8/layout/hProcess9"/>
    <dgm:cxn modelId="{4093474A-984D-4E00-933E-A6024D578B5A}" type="presParOf" srcId="{EB18BAC2-19C0-4473-BBA7-CF510EDE618B}" destId="{CCCE759B-9078-4142-A30C-08A383EA03E1}" srcOrd="2" destOrd="0" presId="urn:microsoft.com/office/officeart/2005/8/layout/hProcess9"/>
    <dgm:cxn modelId="{96B7F7B3-68D1-46EA-A034-AB6BD1742B5A}" type="presParOf" srcId="{EB18BAC2-19C0-4473-BBA7-CF510EDE618B}" destId="{B15AE94C-1A07-43FF-9184-AE062C33C94A}" srcOrd="3" destOrd="0" presId="urn:microsoft.com/office/officeart/2005/8/layout/hProcess9"/>
    <dgm:cxn modelId="{06ABA9FC-5E54-4318-87F3-146B20A8C4AC}" type="presParOf" srcId="{EB18BAC2-19C0-4473-BBA7-CF510EDE618B}" destId="{B015156A-C522-4EA5-B5AB-273DAD97430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7AE951B-7F06-4BD4-B50C-14FB27C90CE2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A486BD5F-DE1C-43AA-A87E-27472C35A6D0}">
      <dgm:prSet/>
      <dgm:spPr/>
      <dgm:t>
        <a:bodyPr/>
        <a:lstStyle/>
        <a:p>
          <a:pPr rtl="0"/>
          <a:r>
            <a:rPr lang="uk-UA" dirty="0" smtClean="0"/>
            <a:t>Робоча група  щоденну працює над реалізацією  проекту</a:t>
          </a:r>
          <a:r>
            <a:rPr lang="en-US" dirty="0" smtClean="0"/>
            <a:t>,</a:t>
          </a:r>
          <a:r>
            <a:rPr lang="uk-UA" dirty="0" smtClean="0"/>
            <a:t> вносить в нього зміни при потребі ( </a:t>
          </a:r>
          <a:r>
            <a:rPr lang="uk-UA" dirty="0" err="1" smtClean="0"/>
            <a:t>форсмажорні</a:t>
          </a:r>
          <a:r>
            <a:rPr lang="uk-UA" dirty="0" smtClean="0"/>
            <a:t> обставини, активні зовнішні втручання)</a:t>
          </a:r>
          <a:r>
            <a:rPr lang="en-US" dirty="0" smtClean="0"/>
            <a:t> </a:t>
          </a:r>
          <a:r>
            <a:rPr lang="uk-UA" dirty="0" smtClean="0"/>
            <a:t>виконує адміністративні обов’язки та діє в якості керівника(</a:t>
          </a:r>
          <a:r>
            <a:rPr lang="uk-UA" dirty="0" err="1" smtClean="0"/>
            <a:t>ів</a:t>
          </a:r>
          <a:r>
            <a:rPr lang="uk-UA" dirty="0" smtClean="0"/>
            <a:t>) проекту </a:t>
          </a:r>
          <a:r>
            <a:rPr lang="uk-UA" dirty="0" err="1" smtClean="0"/>
            <a:t>брендінгу</a:t>
          </a:r>
          <a:r>
            <a:rPr lang="en-US" dirty="0" smtClean="0"/>
            <a:t>.</a:t>
          </a:r>
          <a:endParaRPr lang="uk-UA" dirty="0"/>
        </a:p>
      </dgm:t>
    </dgm:pt>
    <dgm:pt modelId="{2CD32083-B495-40B7-92B8-72C894880A8B}" type="parTrans" cxnId="{AF6BB426-4C99-4F49-A561-2D35D1A3D048}">
      <dgm:prSet/>
      <dgm:spPr/>
      <dgm:t>
        <a:bodyPr/>
        <a:lstStyle/>
        <a:p>
          <a:endParaRPr lang="ru-RU"/>
        </a:p>
      </dgm:t>
    </dgm:pt>
    <dgm:pt modelId="{067C08E2-62CA-4EBA-9324-34448AC8197E}" type="sibTrans" cxnId="{AF6BB426-4C99-4F49-A561-2D35D1A3D048}">
      <dgm:prSet/>
      <dgm:spPr/>
      <dgm:t>
        <a:bodyPr/>
        <a:lstStyle/>
        <a:p>
          <a:endParaRPr lang="ru-RU"/>
        </a:p>
      </dgm:t>
    </dgm:pt>
    <dgm:pt modelId="{CC9A82FE-EFEA-48F6-AD35-47A946DADC7B}">
      <dgm:prSet/>
      <dgm:spPr/>
      <dgm:t>
        <a:bodyPr/>
        <a:lstStyle/>
        <a:p>
          <a:pPr rtl="0"/>
          <a:r>
            <a:rPr lang="uk-UA" smtClean="0"/>
            <a:t>Зацікавлені сторони – усі, хто так чи інакше отримує вигоду від популяризації міста</a:t>
          </a:r>
          <a:r>
            <a:rPr lang="ru-RU" smtClean="0"/>
            <a:t>,території.</a:t>
          </a:r>
          <a:r>
            <a:rPr lang="uk-UA" smtClean="0"/>
            <a:t> Залежно від  спрямування брендингу - різні групи. </a:t>
          </a:r>
          <a:endParaRPr lang="uk-UA"/>
        </a:p>
      </dgm:t>
    </dgm:pt>
    <dgm:pt modelId="{192769A4-E3C1-4D18-B6FB-4653E7ABB42C}" type="parTrans" cxnId="{69C20109-3E66-4617-ACA7-ECB755D545DE}">
      <dgm:prSet/>
      <dgm:spPr/>
      <dgm:t>
        <a:bodyPr/>
        <a:lstStyle/>
        <a:p>
          <a:endParaRPr lang="ru-RU"/>
        </a:p>
      </dgm:t>
    </dgm:pt>
    <dgm:pt modelId="{F38F76D1-A867-4175-9773-66AF7AE17B28}" type="sibTrans" cxnId="{69C20109-3E66-4617-ACA7-ECB755D545DE}">
      <dgm:prSet/>
      <dgm:spPr/>
      <dgm:t>
        <a:bodyPr/>
        <a:lstStyle/>
        <a:p>
          <a:endParaRPr lang="ru-RU"/>
        </a:p>
      </dgm:t>
    </dgm:pt>
    <dgm:pt modelId="{D994FABF-3AC2-41D4-91F1-764DFCF58241}">
      <dgm:prSet/>
      <dgm:spPr/>
      <dgm:t>
        <a:bodyPr/>
        <a:lstStyle/>
        <a:p>
          <a:pPr rtl="0"/>
          <a:r>
            <a:rPr lang="uk-UA" smtClean="0"/>
            <a:t>Це лідери громади, з якими зв'язуються в ході проекту для вивчення їх досвіду, думок і спрямування у конкретні моменти проекту</a:t>
          </a:r>
          <a:endParaRPr lang="uk-UA"/>
        </a:p>
      </dgm:t>
    </dgm:pt>
    <dgm:pt modelId="{020AE1AF-D2C9-4354-BEF0-FAD141306CDB}" type="parTrans" cxnId="{8722DB91-1BD4-4FC0-AFA2-5AF549DCA3DB}">
      <dgm:prSet/>
      <dgm:spPr/>
      <dgm:t>
        <a:bodyPr/>
        <a:lstStyle/>
        <a:p>
          <a:endParaRPr lang="ru-RU"/>
        </a:p>
      </dgm:t>
    </dgm:pt>
    <dgm:pt modelId="{8F3D4AF9-BA92-478B-A0D7-457BDC391D79}" type="sibTrans" cxnId="{8722DB91-1BD4-4FC0-AFA2-5AF549DCA3DB}">
      <dgm:prSet/>
      <dgm:spPr/>
      <dgm:t>
        <a:bodyPr/>
        <a:lstStyle/>
        <a:p>
          <a:endParaRPr lang="ru-RU"/>
        </a:p>
      </dgm:t>
    </dgm:pt>
    <dgm:pt modelId="{F3D55CF8-6EF4-478A-BEB7-1A08703107EB}" type="pres">
      <dgm:prSet presAssocID="{37AE951B-7F06-4BD4-B50C-14FB27C90CE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04E36-A644-4E08-8C80-8C934E40F7D8}" type="pres">
      <dgm:prSet presAssocID="{A486BD5F-DE1C-43AA-A87E-27472C35A6D0}" presName="circ1" presStyleLbl="vennNode1" presStyleIdx="0" presStyleCnt="3"/>
      <dgm:spPr/>
      <dgm:t>
        <a:bodyPr/>
        <a:lstStyle/>
        <a:p>
          <a:endParaRPr lang="ru-RU"/>
        </a:p>
      </dgm:t>
    </dgm:pt>
    <dgm:pt modelId="{B8C43C9B-5B37-486F-BB2C-277C3A423B2E}" type="pres">
      <dgm:prSet presAssocID="{A486BD5F-DE1C-43AA-A87E-27472C35A6D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BEB82-D274-4C9B-9D63-E7452C12252D}" type="pres">
      <dgm:prSet presAssocID="{CC9A82FE-EFEA-48F6-AD35-47A946DADC7B}" presName="circ2" presStyleLbl="vennNode1" presStyleIdx="1" presStyleCnt="3"/>
      <dgm:spPr/>
      <dgm:t>
        <a:bodyPr/>
        <a:lstStyle/>
        <a:p>
          <a:endParaRPr lang="ru-RU"/>
        </a:p>
      </dgm:t>
    </dgm:pt>
    <dgm:pt modelId="{7354FC10-5A68-47C9-BD12-62D91F677C2C}" type="pres">
      <dgm:prSet presAssocID="{CC9A82FE-EFEA-48F6-AD35-47A946DADC7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420DF-8EB2-42A2-8AA4-7FB2177CEC3D}" type="pres">
      <dgm:prSet presAssocID="{D994FABF-3AC2-41D4-91F1-764DFCF58241}" presName="circ3" presStyleLbl="vennNode1" presStyleIdx="2" presStyleCnt="3"/>
      <dgm:spPr/>
      <dgm:t>
        <a:bodyPr/>
        <a:lstStyle/>
        <a:p>
          <a:endParaRPr lang="ru-RU"/>
        </a:p>
      </dgm:t>
    </dgm:pt>
    <dgm:pt modelId="{0928ABE9-DD33-4FBF-A7A6-D4296FFF4400}" type="pres">
      <dgm:prSet presAssocID="{D994FABF-3AC2-41D4-91F1-764DFCF582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D3FA7-BF6E-41A8-8A5E-35C792C94D49}" type="presOf" srcId="{D994FABF-3AC2-41D4-91F1-764DFCF58241}" destId="{0928ABE9-DD33-4FBF-A7A6-D4296FFF4400}" srcOrd="1" destOrd="0" presId="urn:microsoft.com/office/officeart/2005/8/layout/venn1"/>
    <dgm:cxn modelId="{AF6BB426-4C99-4F49-A561-2D35D1A3D048}" srcId="{37AE951B-7F06-4BD4-B50C-14FB27C90CE2}" destId="{A486BD5F-DE1C-43AA-A87E-27472C35A6D0}" srcOrd="0" destOrd="0" parTransId="{2CD32083-B495-40B7-92B8-72C894880A8B}" sibTransId="{067C08E2-62CA-4EBA-9324-34448AC8197E}"/>
    <dgm:cxn modelId="{C410F929-27A1-4C00-B43F-0795DA937CAA}" type="presOf" srcId="{37AE951B-7F06-4BD4-B50C-14FB27C90CE2}" destId="{F3D55CF8-6EF4-478A-BEB7-1A08703107EB}" srcOrd="0" destOrd="0" presId="urn:microsoft.com/office/officeart/2005/8/layout/venn1"/>
    <dgm:cxn modelId="{A75ABCD0-BCB9-4B21-A2BA-B25E2FA8CCE5}" type="presOf" srcId="{CC9A82FE-EFEA-48F6-AD35-47A946DADC7B}" destId="{7354FC10-5A68-47C9-BD12-62D91F677C2C}" srcOrd="1" destOrd="0" presId="urn:microsoft.com/office/officeart/2005/8/layout/venn1"/>
    <dgm:cxn modelId="{26E91EFE-DA97-49DE-89A7-8584493DD2DC}" type="presOf" srcId="{CC9A82FE-EFEA-48F6-AD35-47A946DADC7B}" destId="{AF2BEB82-D274-4C9B-9D63-E7452C12252D}" srcOrd="0" destOrd="0" presId="urn:microsoft.com/office/officeart/2005/8/layout/venn1"/>
    <dgm:cxn modelId="{8722DB91-1BD4-4FC0-AFA2-5AF549DCA3DB}" srcId="{37AE951B-7F06-4BD4-B50C-14FB27C90CE2}" destId="{D994FABF-3AC2-41D4-91F1-764DFCF58241}" srcOrd="2" destOrd="0" parTransId="{020AE1AF-D2C9-4354-BEF0-FAD141306CDB}" sibTransId="{8F3D4AF9-BA92-478B-A0D7-457BDC391D79}"/>
    <dgm:cxn modelId="{69C20109-3E66-4617-ACA7-ECB755D545DE}" srcId="{37AE951B-7F06-4BD4-B50C-14FB27C90CE2}" destId="{CC9A82FE-EFEA-48F6-AD35-47A946DADC7B}" srcOrd="1" destOrd="0" parTransId="{192769A4-E3C1-4D18-B6FB-4653E7ABB42C}" sibTransId="{F38F76D1-A867-4175-9773-66AF7AE17B28}"/>
    <dgm:cxn modelId="{1EDAABA6-3AEA-4CBB-8416-2FAA612CAD9E}" type="presOf" srcId="{A486BD5F-DE1C-43AA-A87E-27472C35A6D0}" destId="{C3604E36-A644-4E08-8C80-8C934E40F7D8}" srcOrd="0" destOrd="0" presId="urn:microsoft.com/office/officeart/2005/8/layout/venn1"/>
    <dgm:cxn modelId="{CC34A5A8-CDD4-493B-8862-5B27B3A70040}" type="presOf" srcId="{A486BD5F-DE1C-43AA-A87E-27472C35A6D0}" destId="{B8C43C9B-5B37-486F-BB2C-277C3A423B2E}" srcOrd="1" destOrd="0" presId="urn:microsoft.com/office/officeart/2005/8/layout/venn1"/>
    <dgm:cxn modelId="{BFED0192-0F19-403F-BDE9-6A2C24AEC17E}" type="presOf" srcId="{D994FABF-3AC2-41D4-91F1-764DFCF58241}" destId="{D33420DF-8EB2-42A2-8AA4-7FB2177CEC3D}" srcOrd="0" destOrd="0" presId="urn:microsoft.com/office/officeart/2005/8/layout/venn1"/>
    <dgm:cxn modelId="{48995005-FCA3-4E0C-AC35-D0E3990B2032}" type="presParOf" srcId="{F3D55CF8-6EF4-478A-BEB7-1A08703107EB}" destId="{C3604E36-A644-4E08-8C80-8C934E40F7D8}" srcOrd="0" destOrd="0" presId="urn:microsoft.com/office/officeart/2005/8/layout/venn1"/>
    <dgm:cxn modelId="{C0AF2CDE-8917-4CE9-B927-28F526689099}" type="presParOf" srcId="{F3D55CF8-6EF4-478A-BEB7-1A08703107EB}" destId="{B8C43C9B-5B37-486F-BB2C-277C3A423B2E}" srcOrd="1" destOrd="0" presId="urn:microsoft.com/office/officeart/2005/8/layout/venn1"/>
    <dgm:cxn modelId="{22A35041-8D36-4BDA-96A8-277B08D4ED41}" type="presParOf" srcId="{F3D55CF8-6EF4-478A-BEB7-1A08703107EB}" destId="{AF2BEB82-D274-4C9B-9D63-E7452C12252D}" srcOrd="2" destOrd="0" presId="urn:microsoft.com/office/officeart/2005/8/layout/venn1"/>
    <dgm:cxn modelId="{5B93B6B8-BC12-4235-A3FA-862C65AFBA4E}" type="presParOf" srcId="{F3D55CF8-6EF4-478A-BEB7-1A08703107EB}" destId="{7354FC10-5A68-47C9-BD12-62D91F677C2C}" srcOrd="3" destOrd="0" presId="urn:microsoft.com/office/officeart/2005/8/layout/venn1"/>
    <dgm:cxn modelId="{CFE9E767-765E-4E2E-BEC3-630BC120583A}" type="presParOf" srcId="{F3D55CF8-6EF4-478A-BEB7-1A08703107EB}" destId="{D33420DF-8EB2-42A2-8AA4-7FB2177CEC3D}" srcOrd="4" destOrd="0" presId="urn:microsoft.com/office/officeart/2005/8/layout/venn1"/>
    <dgm:cxn modelId="{0E5B7BC4-9646-4641-BBCF-E74768D4D717}" type="presParOf" srcId="{F3D55CF8-6EF4-478A-BEB7-1A08703107EB}" destId="{0928ABE9-DD33-4FBF-A7A6-D4296FFF440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082B45C-517A-41BD-AC92-B9E0459F227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F5FC42CD-185A-429F-9AC5-03109B77D169}">
      <dgm:prSet/>
      <dgm:spPr/>
      <dgm:t>
        <a:bodyPr/>
        <a:lstStyle/>
        <a:p>
          <a:pPr rtl="0"/>
          <a:r>
            <a:rPr lang="uk-UA" smtClean="0"/>
            <a:t>До початку роботи необхідно заручитися підтримкою цілого ряду ключових зацікавлених сторін</a:t>
          </a:r>
          <a:r>
            <a:rPr lang="en-US" smtClean="0"/>
            <a:t>.</a:t>
          </a:r>
          <a:endParaRPr lang="uk-UA"/>
        </a:p>
      </dgm:t>
    </dgm:pt>
    <dgm:pt modelId="{DACFBB99-639C-43A2-BC03-DEAAC4FD3877}" type="parTrans" cxnId="{93F6D2F3-5CAE-4D6C-86DB-EB6CB8DC00B8}">
      <dgm:prSet/>
      <dgm:spPr/>
      <dgm:t>
        <a:bodyPr/>
        <a:lstStyle/>
        <a:p>
          <a:endParaRPr lang="ru-RU"/>
        </a:p>
      </dgm:t>
    </dgm:pt>
    <dgm:pt modelId="{6C7B21E5-F292-4A91-9AE2-A147102D707C}" type="sibTrans" cxnId="{93F6D2F3-5CAE-4D6C-86DB-EB6CB8DC00B8}">
      <dgm:prSet/>
      <dgm:spPr/>
      <dgm:t>
        <a:bodyPr/>
        <a:lstStyle/>
        <a:p>
          <a:endParaRPr lang="ru-RU"/>
        </a:p>
      </dgm:t>
    </dgm:pt>
    <dgm:pt modelId="{C8ECF6A9-1C41-4FAF-95BC-CC63AF62562C}">
      <dgm:prSet/>
      <dgm:spPr/>
      <dgm:t>
        <a:bodyPr/>
        <a:lstStyle/>
        <a:p>
          <a:pPr rtl="0"/>
          <a:r>
            <a:rPr lang="uk-UA" smtClean="0"/>
            <a:t>Проект брендінгу громади має ряд складових </a:t>
          </a:r>
          <a:r>
            <a:rPr lang="en-US" smtClean="0"/>
            <a:t>(</a:t>
          </a:r>
          <a:r>
            <a:rPr lang="uk-UA" smtClean="0"/>
            <a:t>початок/організація</a:t>
          </a:r>
          <a:r>
            <a:rPr lang="en-US" smtClean="0"/>
            <a:t>, </a:t>
          </a:r>
          <a:r>
            <a:rPr lang="uk-UA" smtClean="0"/>
            <a:t>дослідження</a:t>
          </a:r>
          <a:r>
            <a:rPr lang="en-US" smtClean="0"/>
            <a:t>, </a:t>
          </a:r>
          <a:r>
            <a:rPr lang="uk-UA" smtClean="0"/>
            <a:t>індивідуальність</a:t>
          </a:r>
          <a:r>
            <a:rPr lang="en-US" smtClean="0"/>
            <a:t>, </a:t>
          </a:r>
          <a:r>
            <a:rPr lang="uk-UA" smtClean="0"/>
            <a:t>стратегія/планування</a:t>
          </a:r>
          <a:r>
            <a:rPr lang="en-US" smtClean="0"/>
            <a:t>, </a:t>
          </a:r>
          <a:r>
            <a:rPr lang="uk-UA" smtClean="0"/>
            <a:t>реалізація</a:t>
          </a:r>
          <a:r>
            <a:rPr lang="en-US" smtClean="0"/>
            <a:t>) </a:t>
          </a:r>
          <a:r>
            <a:rPr lang="uk-UA" smtClean="0"/>
            <a:t>і вимагає розуміння проекту великою кількістю зацікавлених сторін</a:t>
          </a:r>
          <a:r>
            <a:rPr lang="en-US" smtClean="0"/>
            <a:t>.</a:t>
          </a:r>
          <a:endParaRPr lang="uk-UA"/>
        </a:p>
      </dgm:t>
    </dgm:pt>
    <dgm:pt modelId="{DF76336A-F858-41A5-95F0-6C4F2EC8CFA1}" type="parTrans" cxnId="{63E283C1-BA50-40CE-9118-E47259EDBB11}">
      <dgm:prSet/>
      <dgm:spPr/>
      <dgm:t>
        <a:bodyPr/>
        <a:lstStyle/>
        <a:p>
          <a:endParaRPr lang="ru-RU"/>
        </a:p>
      </dgm:t>
    </dgm:pt>
    <dgm:pt modelId="{C03FBDEF-57F4-4224-90BC-A2BD112357F9}" type="sibTrans" cxnId="{63E283C1-BA50-40CE-9118-E47259EDBB11}">
      <dgm:prSet/>
      <dgm:spPr/>
      <dgm:t>
        <a:bodyPr/>
        <a:lstStyle/>
        <a:p>
          <a:endParaRPr lang="ru-RU"/>
        </a:p>
      </dgm:t>
    </dgm:pt>
    <dgm:pt modelId="{88A8D716-DC61-4B6C-9903-6533B89B0A93}">
      <dgm:prSet/>
      <dgm:spPr/>
      <dgm:t>
        <a:bodyPr/>
        <a:lstStyle/>
        <a:p>
          <a:pPr rtl="0"/>
          <a:r>
            <a:rPr lang="uk-UA" smtClean="0"/>
            <a:t>Без активного залучення зацікавлених сторін проект може за великим рахунком розглядатися як адміністративний проект, який матиме інші виклики</a:t>
          </a:r>
          <a:r>
            <a:rPr lang="en-US" smtClean="0"/>
            <a:t>.</a:t>
          </a:r>
          <a:endParaRPr lang="uk-UA"/>
        </a:p>
      </dgm:t>
    </dgm:pt>
    <dgm:pt modelId="{16BB4385-7FBA-4C3A-B0E8-BD33B7A9521D}" type="parTrans" cxnId="{75291CDF-BB12-40A7-A9ED-3C80BFAAA10F}">
      <dgm:prSet/>
      <dgm:spPr/>
      <dgm:t>
        <a:bodyPr/>
        <a:lstStyle/>
        <a:p>
          <a:endParaRPr lang="ru-RU"/>
        </a:p>
      </dgm:t>
    </dgm:pt>
    <dgm:pt modelId="{337D0D86-BD3A-49E7-8590-AB25F6817E3E}" type="sibTrans" cxnId="{75291CDF-BB12-40A7-A9ED-3C80BFAAA10F}">
      <dgm:prSet/>
      <dgm:spPr/>
      <dgm:t>
        <a:bodyPr/>
        <a:lstStyle/>
        <a:p>
          <a:endParaRPr lang="ru-RU"/>
        </a:p>
      </dgm:t>
    </dgm:pt>
    <dgm:pt modelId="{D47469B3-3971-4461-89B3-23F08B17D52A}" type="pres">
      <dgm:prSet presAssocID="{A082B45C-517A-41BD-AC92-B9E0459F227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2471AE-0ACA-4242-A208-A58B87A488B7}" type="pres">
      <dgm:prSet presAssocID="{A082B45C-517A-41BD-AC92-B9E0459F2277}" presName="arrow" presStyleLbl="bgShp" presStyleIdx="0" presStyleCnt="1"/>
      <dgm:spPr/>
    </dgm:pt>
    <dgm:pt modelId="{C061D6D9-1828-4CE1-A420-9805AC4E2C86}" type="pres">
      <dgm:prSet presAssocID="{A082B45C-517A-41BD-AC92-B9E0459F2277}" presName="linearProcess" presStyleCnt="0"/>
      <dgm:spPr/>
    </dgm:pt>
    <dgm:pt modelId="{7F86A0D7-637D-4029-A935-EBDBF684AB3C}" type="pres">
      <dgm:prSet presAssocID="{F5FC42CD-185A-429F-9AC5-03109B77D16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AC3E7-FE5E-4718-830C-2C9049B5B016}" type="pres">
      <dgm:prSet presAssocID="{6C7B21E5-F292-4A91-9AE2-A147102D707C}" presName="sibTrans" presStyleCnt="0"/>
      <dgm:spPr/>
    </dgm:pt>
    <dgm:pt modelId="{6814F1A7-E80D-4EBA-B0A1-D437F49359F9}" type="pres">
      <dgm:prSet presAssocID="{C8ECF6A9-1C41-4FAF-95BC-CC63AF62562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93A6B-CCE3-4734-AEDF-CDAC54C3B98C}" type="pres">
      <dgm:prSet presAssocID="{C03FBDEF-57F4-4224-90BC-A2BD112357F9}" presName="sibTrans" presStyleCnt="0"/>
      <dgm:spPr/>
    </dgm:pt>
    <dgm:pt modelId="{1608FFFF-92E0-4A80-9C5B-36CB1BDD6DD8}" type="pres">
      <dgm:prSet presAssocID="{88A8D716-DC61-4B6C-9903-6533B89B0A9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C9A2D-E362-4704-825F-4E884DA4BA7D}" type="presOf" srcId="{C8ECF6A9-1C41-4FAF-95BC-CC63AF62562C}" destId="{6814F1A7-E80D-4EBA-B0A1-D437F49359F9}" srcOrd="0" destOrd="0" presId="urn:microsoft.com/office/officeart/2005/8/layout/hProcess9"/>
    <dgm:cxn modelId="{63E283C1-BA50-40CE-9118-E47259EDBB11}" srcId="{A082B45C-517A-41BD-AC92-B9E0459F2277}" destId="{C8ECF6A9-1C41-4FAF-95BC-CC63AF62562C}" srcOrd="1" destOrd="0" parTransId="{DF76336A-F858-41A5-95F0-6C4F2EC8CFA1}" sibTransId="{C03FBDEF-57F4-4224-90BC-A2BD112357F9}"/>
    <dgm:cxn modelId="{C5C96242-C066-4D95-9E56-EDF4CE681577}" type="presOf" srcId="{88A8D716-DC61-4B6C-9903-6533B89B0A93}" destId="{1608FFFF-92E0-4A80-9C5B-36CB1BDD6DD8}" srcOrd="0" destOrd="0" presId="urn:microsoft.com/office/officeart/2005/8/layout/hProcess9"/>
    <dgm:cxn modelId="{47042C4E-813C-4107-B8D2-B9FD56C97136}" type="presOf" srcId="{F5FC42CD-185A-429F-9AC5-03109B77D169}" destId="{7F86A0D7-637D-4029-A935-EBDBF684AB3C}" srcOrd="0" destOrd="0" presId="urn:microsoft.com/office/officeart/2005/8/layout/hProcess9"/>
    <dgm:cxn modelId="{93F6D2F3-5CAE-4D6C-86DB-EB6CB8DC00B8}" srcId="{A082B45C-517A-41BD-AC92-B9E0459F2277}" destId="{F5FC42CD-185A-429F-9AC5-03109B77D169}" srcOrd="0" destOrd="0" parTransId="{DACFBB99-639C-43A2-BC03-DEAAC4FD3877}" sibTransId="{6C7B21E5-F292-4A91-9AE2-A147102D707C}"/>
    <dgm:cxn modelId="{F4D4FAC2-8580-47E9-80DB-A84CF6E4EECC}" type="presOf" srcId="{A082B45C-517A-41BD-AC92-B9E0459F2277}" destId="{D47469B3-3971-4461-89B3-23F08B17D52A}" srcOrd="0" destOrd="0" presId="urn:microsoft.com/office/officeart/2005/8/layout/hProcess9"/>
    <dgm:cxn modelId="{75291CDF-BB12-40A7-A9ED-3C80BFAAA10F}" srcId="{A082B45C-517A-41BD-AC92-B9E0459F2277}" destId="{88A8D716-DC61-4B6C-9903-6533B89B0A93}" srcOrd="2" destOrd="0" parTransId="{16BB4385-7FBA-4C3A-B0E8-BD33B7A9521D}" sibTransId="{337D0D86-BD3A-49E7-8590-AB25F6817E3E}"/>
    <dgm:cxn modelId="{EA9E5F3B-1873-430D-820C-AD4218A9AA4B}" type="presParOf" srcId="{D47469B3-3971-4461-89B3-23F08B17D52A}" destId="{162471AE-0ACA-4242-A208-A58B87A488B7}" srcOrd="0" destOrd="0" presId="urn:microsoft.com/office/officeart/2005/8/layout/hProcess9"/>
    <dgm:cxn modelId="{ACF24C88-EA58-4AA9-92EC-178A55B0B76A}" type="presParOf" srcId="{D47469B3-3971-4461-89B3-23F08B17D52A}" destId="{C061D6D9-1828-4CE1-A420-9805AC4E2C86}" srcOrd="1" destOrd="0" presId="urn:microsoft.com/office/officeart/2005/8/layout/hProcess9"/>
    <dgm:cxn modelId="{5E180F28-7299-44A0-9B73-3A4396DB4890}" type="presParOf" srcId="{C061D6D9-1828-4CE1-A420-9805AC4E2C86}" destId="{7F86A0D7-637D-4029-A935-EBDBF684AB3C}" srcOrd="0" destOrd="0" presId="urn:microsoft.com/office/officeart/2005/8/layout/hProcess9"/>
    <dgm:cxn modelId="{F895D0D9-EBB5-47F3-B635-981AE379F8D7}" type="presParOf" srcId="{C061D6D9-1828-4CE1-A420-9805AC4E2C86}" destId="{43DAC3E7-FE5E-4718-830C-2C9049B5B016}" srcOrd="1" destOrd="0" presId="urn:microsoft.com/office/officeart/2005/8/layout/hProcess9"/>
    <dgm:cxn modelId="{9D2F9CD4-41DF-4D5D-ADD2-2C7B97A1D6F8}" type="presParOf" srcId="{C061D6D9-1828-4CE1-A420-9805AC4E2C86}" destId="{6814F1A7-E80D-4EBA-B0A1-D437F49359F9}" srcOrd="2" destOrd="0" presId="urn:microsoft.com/office/officeart/2005/8/layout/hProcess9"/>
    <dgm:cxn modelId="{F7135AE0-4E30-49B8-994B-B4B480956E5A}" type="presParOf" srcId="{C061D6D9-1828-4CE1-A420-9805AC4E2C86}" destId="{3E393A6B-CCE3-4734-AEDF-CDAC54C3B98C}" srcOrd="3" destOrd="0" presId="urn:microsoft.com/office/officeart/2005/8/layout/hProcess9"/>
    <dgm:cxn modelId="{FC50C7F6-F716-40CD-BFAA-3DD664AEEC81}" type="presParOf" srcId="{C061D6D9-1828-4CE1-A420-9805AC4E2C86}" destId="{1608FFFF-92E0-4A80-9C5B-36CB1BDD6DD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8D1A397-D630-4EF2-BF7F-FEAA4728F8E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C92AD634-8ABE-41E4-93F9-24FA0805780A}">
      <dgm:prSet/>
      <dgm:spPr/>
      <dgm:t>
        <a:bodyPr/>
        <a:lstStyle/>
        <a:p>
          <a:pPr rtl="0"/>
          <a:r>
            <a:rPr lang="uk-UA" smtClean="0"/>
            <a:t>При вивченні місцевого впливу організуйте комунікаційний підхід, придатний для кожної аудиторії.</a:t>
          </a:r>
          <a:endParaRPr lang="uk-UA"/>
        </a:p>
      </dgm:t>
    </dgm:pt>
    <dgm:pt modelId="{54801AB2-55FF-4707-89C7-D81E4AC7E95B}" type="parTrans" cxnId="{44766AE4-F707-4D27-9C3C-157E08A37FF8}">
      <dgm:prSet/>
      <dgm:spPr/>
      <dgm:t>
        <a:bodyPr/>
        <a:lstStyle/>
        <a:p>
          <a:endParaRPr lang="ru-RU"/>
        </a:p>
      </dgm:t>
    </dgm:pt>
    <dgm:pt modelId="{8070287D-D59C-4177-B056-66B48B3B9864}" type="sibTrans" cxnId="{44766AE4-F707-4D27-9C3C-157E08A37FF8}">
      <dgm:prSet/>
      <dgm:spPr/>
      <dgm:t>
        <a:bodyPr/>
        <a:lstStyle/>
        <a:p>
          <a:endParaRPr lang="ru-RU"/>
        </a:p>
      </dgm:t>
    </dgm:pt>
    <dgm:pt modelId="{8F4DEE28-6CC5-420F-B226-8B70E1575FF7}">
      <dgm:prSet/>
      <dgm:spPr/>
      <dgm:t>
        <a:bodyPr/>
        <a:lstStyle/>
        <a:p>
          <a:pPr rtl="0"/>
          <a:r>
            <a:rPr lang="uk-UA" smtClean="0"/>
            <a:t>Особливий підхід застосовуватиметься до зацікавлених сторін - високопосадовців тобто мера, депутатів міськради, ключових впливових громадських лідерів для отримання особистої інструкції з наступним коротким резюме, яке включає графік і питання, до яких вони повинні бути готові.</a:t>
          </a:r>
          <a:endParaRPr lang="uk-UA"/>
        </a:p>
      </dgm:t>
    </dgm:pt>
    <dgm:pt modelId="{8B0F4AEC-66BA-4366-B5E5-606900D683E8}" type="parTrans" cxnId="{DF61DDF5-7396-4C82-B815-D5DFDDFF86F5}">
      <dgm:prSet/>
      <dgm:spPr/>
      <dgm:t>
        <a:bodyPr/>
        <a:lstStyle/>
        <a:p>
          <a:endParaRPr lang="ru-RU"/>
        </a:p>
      </dgm:t>
    </dgm:pt>
    <dgm:pt modelId="{F4504DA1-F8E0-44A3-8353-3812014FE60F}" type="sibTrans" cxnId="{DF61DDF5-7396-4C82-B815-D5DFDDFF86F5}">
      <dgm:prSet/>
      <dgm:spPr/>
      <dgm:t>
        <a:bodyPr/>
        <a:lstStyle/>
        <a:p>
          <a:endParaRPr lang="ru-RU"/>
        </a:p>
      </dgm:t>
    </dgm:pt>
    <dgm:pt modelId="{83734B98-7FE5-47B9-89A3-583E1AE2C1CA}">
      <dgm:prSet/>
      <dgm:spPr/>
      <dgm:t>
        <a:bodyPr/>
        <a:lstStyle/>
        <a:p>
          <a:pPr rtl="0"/>
          <a:r>
            <a:rPr lang="uk-UA" smtClean="0"/>
            <a:t>Інші зацікавлені сторони потрібно запросити на груповий брифінг на початку проекту або під час групових сесій в залежності від наявного часу</a:t>
          </a:r>
          <a:r>
            <a:rPr lang="en-US" smtClean="0"/>
            <a:t>/</a:t>
          </a:r>
          <a:r>
            <a:rPr lang="uk-UA" smtClean="0"/>
            <a:t>ресурсів</a:t>
          </a:r>
          <a:r>
            <a:rPr lang="en-US" smtClean="0"/>
            <a:t>.</a:t>
          </a:r>
          <a:endParaRPr lang="uk-UA"/>
        </a:p>
      </dgm:t>
    </dgm:pt>
    <dgm:pt modelId="{F173D7DE-7289-4748-8B75-52E0E12B555F}" type="parTrans" cxnId="{4009EAD3-550C-4AEE-AC0D-275A25CF33DE}">
      <dgm:prSet/>
      <dgm:spPr/>
      <dgm:t>
        <a:bodyPr/>
        <a:lstStyle/>
        <a:p>
          <a:endParaRPr lang="ru-RU"/>
        </a:p>
      </dgm:t>
    </dgm:pt>
    <dgm:pt modelId="{AA38DF77-3140-48A3-8C1F-8415510294AD}" type="sibTrans" cxnId="{4009EAD3-550C-4AEE-AC0D-275A25CF33DE}">
      <dgm:prSet/>
      <dgm:spPr/>
      <dgm:t>
        <a:bodyPr/>
        <a:lstStyle/>
        <a:p>
          <a:endParaRPr lang="ru-RU"/>
        </a:p>
      </dgm:t>
    </dgm:pt>
    <dgm:pt modelId="{59463D20-EB41-40B6-8798-882444B073D8}">
      <dgm:prSet/>
      <dgm:spPr/>
      <dgm:t>
        <a:bodyPr/>
        <a:lstStyle/>
        <a:p>
          <a:pPr rtl="0"/>
          <a:r>
            <a:rPr lang="uk-UA" dirty="0" smtClean="0"/>
            <a:t>Налаштуйтесь на прозорі стосунки із </a:t>
          </a:r>
          <a:r>
            <a:rPr lang="en-US" dirty="0" err="1" smtClean="0"/>
            <a:t>зацікавлен</a:t>
          </a:r>
          <a:r>
            <a:rPr lang="uk-UA" dirty="0" err="1" smtClean="0"/>
            <a:t>ими</a:t>
          </a:r>
          <a:r>
            <a:rPr lang="en-US" dirty="0" smtClean="0"/>
            <a:t> </a:t>
          </a:r>
          <a:r>
            <a:rPr lang="en-US" dirty="0" err="1" smtClean="0"/>
            <a:t>сторон</a:t>
          </a:r>
          <a:r>
            <a:rPr lang="uk-UA" dirty="0" err="1" smtClean="0"/>
            <a:t>ами</a:t>
          </a:r>
          <a:r>
            <a:rPr lang="uk-UA" dirty="0" smtClean="0"/>
            <a:t> щодо процесу</a:t>
          </a:r>
          <a:r>
            <a:rPr lang="en-US" dirty="0" smtClean="0"/>
            <a:t>, </a:t>
          </a:r>
          <a:r>
            <a:rPr lang="uk-UA" dirty="0" smtClean="0"/>
            <a:t>визначте проблеми, однак належним чином </a:t>
          </a:r>
          <a:r>
            <a:rPr lang="uk-UA" dirty="0" err="1" smtClean="0"/>
            <a:t>повідомте</a:t>
          </a:r>
          <a:r>
            <a:rPr lang="uk-UA" dirty="0" smtClean="0"/>
            <a:t> про можливості, які представляє собою проект</a:t>
          </a:r>
          <a:r>
            <a:rPr lang="en-US" dirty="0" smtClean="0"/>
            <a:t>.</a:t>
          </a:r>
          <a:endParaRPr lang="uk-UA" dirty="0"/>
        </a:p>
      </dgm:t>
    </dgm:pt>
    <dgm:pt modelId="{30DDF609-FAF0-4D65-8792-ACD7A70ACA3E}" type="parTrans" cxnId="{8CD9F051-649B-497C-AD97-82102BBBCD45}">
      <dgm:prSet/>
      <dgm:spPr/>
      <dgm:t>
        <a:bodyPr/>
        <a:lstStyle/>
        <a:p>
          <a:endParaRPr lang="ru-RU"/>
        </a:p>
      </dgm:t>
    </dgm:pt>
    <dgm:pt modelId="{B9384880-59EC-4092-8382-5C419C8E242D}" type="sibTrans" cxnId="{8CD9F051-649B-497C-AD97-82102BBBCD45}">
      <dgm:prSet/>
      <dgm:spPr/>
      <dgm:t>
        <a:bodyPr/>
        <a:lstStyle/>
        <a:p>
          <a:endParaRPr lang="ru-RU"/>
        </a:p>
      </dgm:t>
    </dgm:pt>
    <dgm:pt modelId="{60FE22ED-C878-4090-B019-D299CB44818F}">
      <dgm:prSet/>
      <dgm:spPr/>
      <dgm:t>
        <a:bodyPr/>
        <a:lstStyle/>
        <a:p>
          <a:pPr rtl="0"/>
          <a:r>
            <a:rPr lang="uk-UA" smtClean="0"/>
            <a:t>Це честь бути запрошеним на роль зацікавленої сторони для брендингу громади</a:t>
          </a:r>
          <a:r>
            <a:rPr lang="en-US" smtClean="0"/>
            <a:t>! </a:t>
          </a:r>
          <a:r>
            <a:rPr lang="uk-UA" smtClean="0"/>
            <a:t>Нехай вони відчувають себе частиною команди</a:t>
          </a:r>
          <a:r>
            <a:rPr lang="en-US" smtClean="0"/>
            <a:t>, </a:t>
          </a:r>
          <a:r>
            <a:rPr lang="uk-UA" smtClean="0"/>
            <a:t>адже вони є такими</a:t>
          </a:r>
          <a:r>
            <a:rPr lang="en-US" smtClean="0"/>
            <a:t>.</a:t>
          </a:r>
          <a:endParaRPr lang="uk-UA"/>
        </a:p>
      </dgm:t>
    </dgm:pt>
    <dgm:pt modelId="{341A2B90-595B-49E4-8E8B-50CEC75EFE93}" type="parTrans" cxnId="{A49E333A-4867-4B87-BEC0-EC291D6CD9EF}">
      <dgm:prSet/>
      <dgm:spPr/>
      <dgm:t>
        <a:bodyPr/>
        <a:lstStyle/>
        <a:p>
          <a:endParaRPr lang="ru-RU"/>
        </a:p>
      </dgm:t>
    </dgm:pt>
    <dgm:pt modelId="{A94E3E9A-DF1B-4B8F-8AE7-A26B1E00E188}" type="sibTrans" cxnId="{A49E333A-4867-4B87-BEC0-EC291D6CD9EF}">
      <dgm:prSet/>
      <dgm:spPr/>
      <dgm:t>
        <a:bodyPr/>
        <a:lstStyle/>
        <a:p>
          <a:endParaRPr lang="ru-RU"/>
        </a:p>
      </dgm:t>
    </dgm:pt>
    <dgm:pt modelId="{244A48D9-1930-4AA7-95D1-388ADB19895F}" type="pres">
      <dgm:prSet presAssocID="{78D1A397-D630-4EF2-BF7F-FEAA4728F8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EC8CA-05F2-4B1B-9ED3-CB9322B7A382}" type="pres">
      <dgm:prSet presAssocID="{C92AD634-8ABE-41E4-93F9-24FA0805780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1FEAE-2E4B-477D-8F82-6FA4A835DB85}" type="pres">
      <dgm:prSet presAssocID="{8070287D-D59C-4177-B056-66B48B3B9864}" presName="spacer" presStyleCnt="0"/>
      <dgm:spPr/>
    </dgm:pt>
    <dgm:pt modelId="{16697EE6-A3C3-462A-AD34-89156E08FE2D}" type="pres">
      <dgm:prSet presAssocID="{8F4DEE28-6CC5-420F-B226-8B70E1575FF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CC4AE-6520-4FAB-8FF3-C46A7366B9DA}" type="pres">
      <dgm:prSet presAssocID="{F4504DA1-F8E0-44A3-8353-3812014FE60F}" presName="spacer" presStyleCnt="0"/>
      <dgm:spPr/>
    </dgm:pt>
    <dgm:pt modelId="{0E69D029-207F-4927-B446-4856CEFA0B54}" type="pres">
      <dgm:prSet presAssocID="{83734B98-7FE5-47B9-89A3-583E1AE2C1C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406F0-3DA8-4206-9353-F837A010C176}" type="pres">
      <dgm:prSet presAssocID="{AA38DF77-3140-48A3-8C1F-8415510294AD}" presName="spacer" presStyleCnt="0"/>
      <dgm:spPr/>
    </dgm:pt>
    <dgm:pt modelId="{E87EFB26-D3E3-4E82-8767-CDC811AA7471}" type="pres">
      <dgm:prSet presAssocID="{59463D20-EB41-40B6-8798-882444B073D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93FBB-EB9D-42F1-BD64-42EBBBD0C4C0}" type="pres">
      <dgm:prSet presAssocID="{B9384880-59EC-4092-8382-5C419C8E242D}" presName="spacer" presStyleCnt="0"/>
      <dgm:spPr/>
    </dgm:pt>
    <dgm:pt modelId="{022B9080-AF49-4943-979C-62BF52638E2D}" type="pres">
      <dgm:prSet presAssocID="{60FE22ED-C878-4090-B019-D299CB44818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9E333A-4867-4B87-BEC0-EC291D6CD9EF}" srcId="{78D1A397-D630-4EF2-BF7F-FEAA4728F8E8}" destId="{60FE22ED-C878-4090-B019-D299CB44818F}" srcOrd="4" destOrd="0" parTransId="{341A2B90-595B-49E4-8E8B-50CEC75EFE93}" sibTransId="{A94E3E9A-DF1B-4B8F-8AE7-A26B1E00E188}"/>
    <dgm:cxn modelId="{2934247B-9C0D-4E5D-88C0-4B4FF7CE4190}" type="presOf" srcId="{78D1A397-D630-4EF2-BF7F-FEAA4728F8E8}" destId="{244A48D9-1930-4AA7-95D1-388ADB19895F}" srcOrd="0" destOrd="0" presId="urn:microsoft.com/office/officeart/2005/8/layout/vList2"/>
    <dgm:cxn modelId="{D468DCC8-60C2-4B8B-A3AC-9B2985EC1D4F}" type="presOf" srcId="{C92AD634-8ABE-41E4-93F9-24FA0805780A}" destId="{EA5EC8CA-05F2-4B1B-9ED3-CB9322B7A382}" srcOrd="0" destOrd="0" presId="urn:microsoft.com/office/officeart/2005/8/layout/vList2"/>
    <dgm:cxn modelId="{1D55AFB8-A281-4C88-BF6F-2D5A5A416400}" type="presOf" srcId="{83734B98-7FE5-47B9-89A3-583E1AE2C1CA}" destId="{0E69D029-207F-4927-B446-4856CEFA0B54}" srcOrd="0" destOrd="0" presId="urn:microsoft.com/office/officeart/2005/8/layout/vList2"/>
    <dgm:cxn modelId="{44766AE4-F707-4D27-9C3C-157E08A37FF8}" srcId="{78D1A397-D630-4EF2-BF7F-FEAA4728F8E8}" destId="{C92AD634-8ABE-41E4-93F9-24FA0805780A}" srcOrd="0" destOrd="0" parTransId="{54801AB2-55FF-4707-89C7-D81E4AC7E95B}" sibTransId="{8070287D-D59C-4177-B056-66B48B3B9864}"/>
    <dgm:cxn modelId="{389AACFE-D466-48D6-9863-84708937ACAF}" type="presOf" srcId="{8F4DEE28-6CC5-420F-B226-8B70E1575FF7}" destId="{16697EE6-A3C3-462A-AD34-89156E08FE2D}" srcOrd="0" destOrd="0" presId="urn:microsoft.com/office/officeart/2005/8/layout/vList2"/>
    <dgm:cxn modelId="{8CD9F051-649B-497C-AD97-82102BBBCD45}" srcId="{78D1A397-D630-4EF2-BF7F-FEAA4728F8E8}" destId="{59463D20-EB41-40B6-8798-882444B073D8}" srcOrd="3" destOrd="0" parTransId="{30DDF609-FAF0-4D65-8792-ACD7A70ACA3E}" sibTransId="{B9384880-59EC-4092-8382-5C419C8E242D}"/>
    <dgm:cxn modelId="{A0109F43-12E7-43B7-8CAB-4C2A3E350C6C}" type="presOf" srcId="{59463D20-EB41-40B6-8798-882444B073D8}" destId="{E87EFB26-D3E3-4E82-8767-CDC811AA7471}" srcOrd="0" destOrd="0" presId="urn:microsoft.com/office/officeart/2005/8/layout/vList2"/>
    <dgm:cxn modelId="{DF61DDF5-7396-4C82-B815-D5DFDDFF86F5}" srcId="{78D1A397-D630-4EF2-BF7F-FEAA4728F8E8}" destId="{8F4DEE28-6CC5-420F-B226-8B70E1575FF7}" srcOrd="1" destOrd="0" parTransId="{8B0F4AEC-66BA-4366-B5E5-606900D683E8}" sibTransId="{F4504DA1-F8E0-44A3-8353-3812014FE60F}"/>
    <dgm:cxn modelId="{4009EAD3-550C-4AEE-AC0D-275A25CF33DE}" srcId="{78D1A397-D630-4EF2-BF7F-FEAA4728F8E8}" destId="{83734B98-7FE5-47B9-89A3-583E1AE2C1CA}" srcOrd="2" destOrd="0" parTransId="{F173D7DE-7289-4748-8B75-52E0E12B555F}" sibTransId="{AA38DF77-3140-48A3-8C1F-8415510294AD}"/>
    <dgm:cxn modelId="{E23121AC-27EE-417A-9AD8-B95B32FCFEB6}" type="presOf" srcId="{60FE22ED-C878-4090-B019-D299CB44818F}" destId="{022B9080-AF49-4943-979C-62BF52638E2D}" srcOrd="0" destOrd="0" presId="urn:microsoft.com/office/officeart/2005/8/layout/vList2"/>
    <dgm:cxn modelId="{C18A8999-6C70-4C5F-A0C8-4410B09A2561}" type="presParOf" srcId="{244A48D9-1930-4AA7-95D1-388ADB19895F}" destId="{EA5EC8CA-05F2-4B1B-9ED3-CB9322B7A382}" srcOrd="0" destOrd="0" presId="urn:microsoft.com/office/officeart/2005/8/layout/vList2"/>
    <dgm:cxn modelId="{E8CF04F7-129C-4FAF-95F6-141CFBABB40E}" type="presParOf" srcId="{244A48D9-1930-4AA7-95D1-388ADB19895F}" destId="{8AF1FEAE-2E4B-477D-8F82-6FA4A835DB85}" srcOrd="1" destOrd="0" presId="urn:microsoft.com/office/officeart/2005/8/layout/vList2"/>
    <dgm:cxn modelId="{6DF2C722-8AA3-489B-A36E-B51BEC0A0DFC}" type="presParOf" srcId="{244A48D9-1930-4AA7-95D1-388ADB19895F}" destId="{16697EE6-A3C3-462A-AD34-89156E08FE2D}" srcOrd="2" destOrd="0" presId="urn:microsoft.com/office/officeart/2005/8/layout/vList2"/>
    <dgm:cxn modelId="{3FB14AD6-E8C9-4710-A03D-63EBF88F3754}" type="presParOf" srcId="{244A48D9-1930-4AA7-95D1-388ADB19895F}" destId="{746CC4AE-6520-4FAB-8FF3-C46A7366B9DA}" srcOrd="3" destOrd="0" presId="urn:microsoft.com/office/officeart/2005/8/layout/vList2"/>
    <dgm:cxn modelId="{C6431161-57D0-4753-B739-61459DB68627}" type="presParOf" srcId="{244A48D9-1930-4AA7-95D1-388ADB19895F}" destId="{0E69D029-207F-4927-B446-4856CEFA0B54}" srcOrd="4" destOrd="0" presId="urn:microsoft.com/office/officeart/2005/8/layout/vList2"/>
    <dgm:cxn modelId="{6BE00585-47D9-40CD-A9A3-86C2F2CA47AC}" type="presParOf" srcId="{244A48D9-1930-4AA7-95D1-388ADB19895F}" destId="{117406F0-3DA8-4206-9353-F837A010C176}" srcOrd="5" destOrd="0" presId="urn:microsoft.com/office/officeart/2005/8/layout/vList2"/>
    <dgm:cxn modelId="{440E6E49-FC02-4222-AAFA-2A657A18ADB6}" type="presParOf" srcId="{244A48D9-1930-4AA7-95D1-388ADB19895F}" destId="{E87EFB26-D3E3-4E82-8767-CDC811AA7471}" srcOrd="6" destOrd="0" presId="urn:microsoft.com/office/officeart/2005/8/layout/vList2"/>
    <dgm:cxn modelId="{0C26B835-81F8-4A1D-96F8-8837403827E7}" type="presParOf" srcId="{244A48D9-1930-4AA7-95D1-388ADB19895F}" destId="{A2793FBB-EB9D-42F1-BD64-42EBBBD0C4C0}" srcOrd="7" destOrd="0" presId="urn:microsoft.com/office/officeart/2005/8/layout/vList2"/>
    <dgm:cxn modelId="{BD5C3642-8D27-496D-BE70-394FD1396196}" type="presParOf" srcId="{244A48D9-1930-4AA7-95D1-388ADB19895F}" destId="{022B9080-AF49-4943-979C-62BF52638E2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8874A27-2160-4D48-9F77-CCE5BE99267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5B371E1-8D00-49DE-9CD6-0C9D6D9E4363}">
      <dgm:prSet/>
      <dgm:spPr/>
      <dgm:t>
        <a:bodyPr/>
        <a:lstStyle/>
        <a:p>
          <a:pPr rtl="0"/>
          <a:r>
            <a:rPr lang="uk-UA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Проблема</a:t>
          </a:r>
          <a:r>
            <a:rPr lang="en-US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uk-UA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навіщо ви проводите брендинг громади</a:t>
          </a:r>
          <a:r>
            <a:rPr lang="en-US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?)</a:t>
          </a:r>
          <a:endParaRPr lang="uk-UA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3C17E-1116-460A-8F40-97D5ED48085D}" type="parTrans" cxnId="{4F3710E7-E4A8-48ED-8B7F-1C13F0D19ADF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56D5FD-86E0-4DBA-94A4-3D946AB36CAD}" type="sibTrans" cxnId="{4F3710E7-E4A8-48ED-8B7F-1C13F0D19ADF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9AF19-5F26-422A-B490-CC30484E4934}">
      <dgm:prSet/>
      <dgm:spPr/>
      <dgm:t>
        <a:bodyPr/>
        <a:lstStyle/>
        <a:p>
          <a:pPr rtl="0"/>
          <a:r>
            <a:rPr lang="uk-UA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Основні тези</a:t>
          </a:r>
          <a:endParaRPr lang="uk-UA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EB7C9-C97B-4311-9E3C-408FA255895D}" type="parTrans" cxnId="{E00BC2D3-8901-46EB-81AB-33991EE95663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C8810-D968-4AB8-A387-13283C855425}" type="sibTrans" cxnId="{E00BC2D3-8901-46EB-81AB-33991EE95663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25D79-CB36-4E19-A0C7-EF9F26779294}">
      <dgm:prSet/>
      <dgm:spPr/>
      <dgm:t>
        <a:bodyPr/>
        <a:lstStyle/>
        <a:p>
          <a:pPr rtl="0"/>
          <a:r>
            <a:rPr lang="uk-UA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Передумова </a:t>
          </a:r>
          <a:r>
            <a:rPr lang="en-US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історія проекту</a:t>
          </a:r>
          <a:r>
            <a:rPr lang="en-US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МЕРМ</a:t>
          </a:r>
          <a:r>
            <a:rPr lang="en-US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3BF24-73E1-492F-AAF5-94220E115051}" type="parTrans" cxnId="{07A48F97-5F41-422D-91F2-E9C2EB8DC837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13A00-035A-4EB4-850E-9ECEDC1C3C08}" type="sibTrans" cxnId="{07A48F97-5F41-422D-91F2-E9C2EB8DC837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2FCE3-DC56-4C26-BFE2-F81CECB4F5B9}">
      <dgm:prSet/>
      <dgm:spPr/>
      <dgm:t>
        <a:bodyPr/>
        <a:lstStyle/>
        <a:p>
          <a:pPr rtl="0"/>
          <a:r>
            <a:rPr lang="uk-UA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Графік</a:t>
          </a:r>
          <a:endParaRPr lang="uk-UA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8FAC85-D8B7-4429-91E1-75F62E5CFD52}" type="parTrans" cxnId="{3EAE1757-E371-4E42-BF71-ACBF3CD666FA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B98798-6040-4749-9762-2A2F944A58E5}" type="sibTrans" cxnId="{3EAE1757-E371-4E42-BF71-ACBF3CD666FA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4AC02-F891-4FC1-A26A-F2A0A2AB3FBA}">
      <dgm:prSet/>
      <dgm:spPr/>
      <dgm:t>
        <a:bodyPr/>
        <a:lstStyle/>
        <a:p>
          <a:pPr rtl="0"/>
          <a:r>
            <a:rPr lang="uk-UA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Питання</a:t>
          </a:r>
          <a:r>
            <a:rPr lang="en-US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uk-UA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endParaRPr lang="uk-UA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33C03-3FA5-4E89-B0E3-02751627DB89}" type="parTrans" cxnId="{29B0CC0E-81A7-4448-A6E1-E24FC3F92695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6917FE-813D-4FC9-90EF-3EA7AB967052}" type="sibTrans" cxnId="{29B0CC0E-81A7-4448-A6E1-E24FC3F92695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97746-1A9F-4C53-A268-2FCC7A981CFA}" type="pres">
      <dgm:prSet presAssocID="{F8874A27-2160-4D48-9F77-CCE5BE99267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E25AE-59DB-453E-992B-5BC3B80EA5B7}" type="pres">
      <dgm:prSet presAssocID="{F5B371E1-8D00-49DE-9CD6-0C9D6D9E4363}" presName="circ1" presStyleLbl="vennNode1" presStyleIdx="0" presStyleCnt="5"/>
      <dgm:spPr/>
    </dgm:pt>
    <dgm:pt modelId="{51F1621C-7D6C-48C5-ACF4-E226CB683CB9}" type="pres">
      <dgm:prSet presAssocID="{F5B371E1-8D00-49DE-9CD6-0C9D6D9E436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89FC7-1495-422C-ACAE-DE3A0D288887}" type="pres">
      <dgm:prSet presAssocID="{4C69AF19-5F26-422A-B490-CC30484E4934}" presName="circ2" presStyleLbl="vennNode1" presStyleIdx="1" presStyleCnt="5"/>
      <dgm:spPr/>
    </dgm:pt>
    <dgm:pt modelId="{EA5D1E48-5D3D-4D82-9F98-BFD6DB17FCB6}" type="pres">
      <dgm:prSet presAssocID="{4C69AF19-5F26-422A-B490-CC30484E49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01B51-6EDD-4AA2-8026-E1A9CDA9C855}" type="pres">
      <dgm:prSet presAssocID="{DBB25D79-CB36-4E19-A0C7-EF9F26779294}" presName="circ3" presStyleLbl="vennNode1" presStyleIdx="2" presStyleCnt="5"/>
      <dgm:spPr/>
    </dgm:pt>
    <dgm:pt modelId="{ABE5CDFE-BFC5-4531-859A-4FDF171F6C8D}" type="pres">
      <dgm:prSet presAssocID="{DBB25D79-CB36-4E19-A0C7-EF9F267792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82D9E-A399-436D-A2D6-19DE729ABCD9}" type="pres">
      <dgm:prSet presAssocID="{BAB2FCE3-DC56-4C26-BFE2-F81CECB4F5B9}" presName="circ4" presStyleLbl="vennNode1" presStyleIdx="3" presStyleCnt="5"/>
      <dgm:spPr/>
    </dgm:pt>
    <dgm:pt modelId="{EDCD6560-1883-432A-9349-008391CBEE7D}" type="pres">
      <dgm:prSet presAssocID="{BAB2FCE3-DC56-4C26-BFE2-F81CECB4F5B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15888-770C-44F1-ACEA-850D74E7EE13}" type="pres">
      <dgm:prSet presAssocID="{3564AC02-F891-4FC1-A26A-F2A0A2AB3FBA}" presName="circ5" presStyleLbl="vennNode1" presStyleIdx="4" presStyleCnt="5"/>
      <dgm:spPr/>
    </dgm:pt>
    <dgm:pt modelId="{B9E3BA0C-6E35-4300-84CF-148982506DB6}" type="pres">
      <dgm:prSet presAssocID="{3564AC02-F891-4FC1-A26A-F2A0A2AB3FB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D6CD5-0549-47B7-94A3-15B15EDC3071}" type="presOf" srcId="{4C69AF19-5F26-422A-B490-CC30484E4934}" destId="{EA5D1E48-5D3D-4D82-9F98-BFD6DB17FCB6}" srcOrd="0" destOrd="0" presId="urn:microsoft.com/office/officeart/2005/8/layout/venn1"/>
    <dgm:cxn modelId="{4F3710E7-E4A8-48ED-8B7F-1C13F0D19ADF}" srcId="{F8874A27-2160-4D48-9F77-CCE5BE99267B}" destId="{F5B371E1-8D00-49DE-9CD6-0C9D6D9E4363}" srcOrd="0" destOrd="0" parTransId="{57C3C17E-1116-460A-8F40-97D5ED48085D}" sibTransId="{DA56D5FD-86E0-4DBA-94A4-3D946AB36CAD}"/>
    <dgm:cxn modelId="{62C84F95-D290-4477-B3E7-5633A112C1DD}" type="presOf" srcId="{F5B371E1-8D00-49DE-9CD6-0C9D6D9E4363}" destId="{51F1621C-7D6C-48C5-ACF4-E226CB683CB9}" srcOrd="0" destOrd="0" presId="urn:microsoft.com/office/officeart/2005/8/layout/venn1"/>
    <dgm:cxn modelId="{E00BC2D3-8901-46EB-81AB-33991EE95663}" srcId="{F8874A27-2160-4D48-9F77-CCE5BE99267B}" destId="{4C69AF19-5F26-422A-B490-CC30484E4934}" srcOrd="1" destOrd="0" parTransId="{1AAEB7C9-C97B-4311-9E3C-408FA255895D}" sibTransId="{9EAC8810-D968-4AB8-A387-13283C855425}"/>
    <dgm:cxn modelId="{108FD4A8-E1A0-4EA4-847B-16AE96A14CCC}" type="presOf" srcId="{F8874A27-2160-4D48-9F77-CCE5BE99267B}" destId="{5DA97746-1A9F-4C53-A268-2FCC7A981CFA}" srcOrd="0" destOrd="0" presId="urn:microsoft.com/office/officeart/2005/8/layout/venn1"/>
    <dgm:cxn modelId="{29B0CC0E-81A7-4448-A6E1-E24FC3F92695}" srcId="{F8874A27-2160-4D48-9F77-CCE5BE99267B}" destId="{3564AC02-F891-4FC1-A26A-F2A0A2AB3FBA}" srcOrd="4" destOrd="0" parTransId="{A2C33C03-3FA5-4E89-B0E3-02751627DB89}" sibTransId="{B96917FE-813D-4FC9-90EF-3EA7AB967052}"/>
    <dgm:cxn modelId="{3EAE1757-E371-4E42-BF71-ACBF3CD666FA}" srcId="{F8874A27-2160-4D48-9F77-CCE5BE99267B}" destId="{BAB2FCE3-DC56-4C26-BFE2-F81CECB4F5B9}" srcOrd="3" destOrd="0" parTransId="{3F8FAC85-D8B7-4429-91E1-75F62E5CFD52}" sibTransId="{97B98798-6040-4749-9762-2A2F944A58E5}"/>
    <dgm:cxn modelId="{27510B7E-1019-4365-B134-B5A60BB95164}" type="presOf" srcId="{DBB25D79-CB36-4E19-A0C7-EF9F26779294}" destId="{ABE5CDFE-BFC5-4531-859A-4FDF171F6C8D}" srcOrd="0" destOrd="0" presId="urn:microsoft.com/office/officeart/2005/8/layout/venn1"/>
    <dgm:cxn modelId="{A57B3ED0-A3E1-400C-B67E-516AB1351D62}" type="presOf" srcId="{3564AC02-F891-4FC1-A26A-F2A0A2AB3FBA}" destId="{B9E3BA0C-6E35-4300-84CF-148982506DB6}" srcOrd="0" destOrd="0" presId="urn:microsoft.com/office/officeart/2005/8/layout/venn1"/>
    <dgm:cxn modelId="{07A48F97-5F41-422D-91F2-E9C2EB8DC837}" srcId="{F8874A27-2160-4D48-9F77-CCE5BE99267B}" destId="{DBB25D79-CB36-4E19-A0C7-EF9F26779294}" srcOrd="2" destOrd="0" parTransId="{92C3BF24-73E1-492F-AAF5-94220E115051}" sibTransId="{1C913A00-035A-4EB4-850E-9ECEDC1C3C08}"/>
    <dgm:cxn modelId="{32316E77-43EE-4D6F-9CE1-C76E94FFE51E}" type="presOf" srcId="{BAB2FCE3-DC56-4C26-BFE2-F81CECB4F5B9}" destId="{EDCD6560-1883-432A-9349-008391CBEE7D}" srcOrd="0" destOrd="0" presId="urn:microsoft.com/office/officeart/2005/8/layout/venn1"/>
    <dgm:cxn modelId="{CE70612E-45B3-422C-A590-3B8876FB4931}" type="presParOf" srcId="{5DA97746-1A9F-4C53-A268-2FCC7A981CFA}" destId="{7E0E25AE-59DB-453E-992B-5BC3B80EA5B7}" srcOrd="0" destOrd="0" presId="urn:microsoft.com/office/officeart/2005/8/layout/venn1"/>
    <dgm:cxn modelId="{550A5211-A454-469A-8BDF-D1D16EC6EACC}" type="presParOf" srcId="{5DA97746-1A9F-4C53-A268-2FCC7A981CFA}" destId="{51F1621C-7D6C-48C5-ACF4-E226CB683CB9}" srcOrd="1" destOrd="0" presId="urn:microsoft.com/office/officeart/2005/8/layout/venn1"/>
    <dgm:cxn modelId="{F2C2FC2B-19B1-4D51-9B6F-0FE99FC5D917}" type="presParOf" srcId="{5DA97746-1A9F-4C53-A268-2FCC7A981CFA}" destId="{E2189FC7-1495-422C-ACAE-DE3A0D288887}" srcOrd="2" destOrd="0" presId="urn:microsoft.com/office/officeart/2005/8/layout/venn1"/>
    <dgm:cxn modelId="{9B7BFE7C-4D3A-4F8D-9A92-443DF90E39B4}" type="presParOf" srcId="{5DA97746-1A9F-4C53-A268-2FCC7A981CFA}" destId="{EA5D1E48-5D3D-4D82-9F98-BFD6DB17FCB6}" srcOrd="3" destOrd="0" presId="urn:microsoft.com/office/officeart/2005/8/layout/venn1"/>
    <dgm:cxn modelId="{EB17A5D7-0F2E-4C59-8CBA-78D62DA37C20}" type="presParOf" srcId="{5DA97746-1A9F-4C53-A268-2FCC7A981CFA}" destId="{BDC01B51-6EDD-4AA2-8026-E1A9CDA9C855}" srcOrd="4" destOrd="0" presId="urn:microsoft.com/office/officeart/2005/8/layout/venn1"/>
    <dgm:cxn modelId="{37261708-11B7-4431-94D5-15B3DEDA1DE7}" type="presParOf" srcId="{5DA97746-1A9F-4C53-A268-2FCC7A981CFA}" destId="{ABE5CDFE-BFC5-4531-859A-4FDF171F6C8D}" srcOrd="5" destOrd="0" presId="urn:microsoft.com/office/officeart/2005/8/layout/venn1"/>
    <dgm:cxn modelId="{00989746-1B09-406C-BE2B-30740657862D}" type="presParOf" srcId="{5DA97746-1A9F-4C53-A268-2FCC7A981CFA}" destId="{FF782D9E-A399-436D-A2D6-19DE729ABCD9}" srcOrd="6" destOrd="0" presId="urn:microsoft.com/office/officeart/2005/8/layout/venn1"/>
    <dgm:cxn modelId="{31023094-24DF-4CF0-860D-C79BF4E74B70}" type="presParOf" srcId="{5DA97746-1A9F-4C53-A268-2FCC7A981CFA}" destId="{EDCD6560-1883-432A-9349-008391CBEE7D}" srcOrd="7" destOrd="0" presId="urn:microsoft.com/office/officeart/2005/8/layout/venn1"/>
    <dgm:cxn modelId="{77F20D43-B01F-4EC0-B533-A01A5C79CC5A}" type="presParOf" srcId="{5DA97746-1A9F-4C53-A268-2FCC7A981CFA}" destId="{FBE15888-770C-44F1-ACEA-850D74E7EE13}" srcOrd="8" destOrd="0" presId="urn:microsoft.com/office/officeart/2005/8/layout/venn1"/>
    <dgm:cxn modelId="{98293599-B6C0-411C-A21C-628D0EB4CA2E}" type="presParOf" srcId="{5DA97746-1A9F-4C53-A268-2FCC7A981CFA}" destId="{B9E3BA0C-6E35-4300-84CF-148982506DB6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7D54BF-6B1C-4F79-8869-B42C97F1E64E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C4B5241-ABF3-45D8-8441-86EC860D6A07}">
      <dgm:prSet custT="1"/>
      <dgm:spPr/>
      <dgm:t>
        <a:bodyPr/>
        <a:lstStyle/>
        <a:p>
          <a:pPr rtl="0"/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ІЗ ЧОГО СКЛАДАЄТЬСЯ БРЕНД МІСТА?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2A5DC5-C189-4310-88FF-172177496FFD}" type="parTrans" cxnId="{D6DE80F2-7B66-4A1B-A896-C2F897D83077}">
      <dgm:prSet/>
      <dgm:spPr/>
      <dgm:t>
        <a:bodyPr/>
        <a:lstStyle/>
        <a:p>
          <a:endParaRPr lang="ru-RU"/>
        </a:p>
      </dgm:t>
    </dgm:pt>
    <dgm:pt modelId="{66234474-57FE-47FC-90BA-1A438798C616}" type="sibTrans" cxnId="{D6DE80F2-7B66-4A1B-A896-C2F897D83077}">
      <dgm:prSet/>
      <dgm:spPr/>
      <dgm:t>
        <a:bodyPr/>
        <a:lstStyle/>
        <a:p>
          <a:endParaRPr lang="ru-RU"/>
        </a:p>
      </dgm:t>
    </dgm:pt>
    <dgm:pt modelId="{11D338FA-BF9D-4E03-B0E9-28C1B6FD45CB}">
      <dgm:prSet custT="1"/>
      <dgm:spPr/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 території побутує в уявленні різних груп цільової аудиторії як комплекс образів, асоціацій та очікувань. 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12842-6E0B-4AA1-BEF0-202B8E5AD399}" type="parTrans" cxnId="{2947A643-49C1-44F3-8A54-BF0D856F7FCA}">
      <dgm:prSet/>
      <dgm:spPr/>
      <dgm:t>
        <a:bodyPr/>
        <a:lstStyle/>
        <a:p>
          <a:endParaRPr lang="ru-RU"/>
        </a:p>
      </dgm:t>
    </dgm:pt>
    <dgm:pt modelId="{C7363819-A83E-457B-B8F4-AB08FD1F1411}" type="sibTrans" cxnId="{2947A643-49C1-44F3-8A54-BF0D856F7FCA}">
      <dgm:prSet/>
      <dgm:spPr/>
      <dgm:t>
        <a:bodyPr/>
        <a:lstStyle/>
        <a:p>
          <a:endParaRPr lang="ru-RU"/>
        </a:p>
      </dgm:t>
    </dgm:pt>
    <dgm:pt modelId="{617F8C39-1C73-4527-B0A1-29AF5C68C002}">
      <dgm:prSet custT="1"/>
      <dgm:spPr/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Він становить раціональну або емоційну цінність, що формується в процесі взаємин із споживачем. 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362D6-D121-4121-B5FC-8D6ACE9DD1F4}" type="parTrans" cxnId="{258B7776-19DC-4E3A-8620-B80BD20F092E}">
      <dgm:prSet/>
      <dgm:spPr/>
      <dgm:t>
        <a:bodyPr/>
        <a:lstStyle/>
        <a:p>
          <a:endParaRPr lang="ru-RU"/>
        </a:p>
      </dgm:t>
    </dgm:pt>
    <dgm:pt modelId="{E1240C3B-BB28-476C-A2CB-F367862BEF7A}" type="sibTrans" cxnId="{258B7776-19DC-4E3A-8620-B80BD20F092E}">
      <dgm:prSet/>
      <dgm:spPr/>
      <dgm:t>
        <a:bodyPr/>
        <a:lstStyle/>
        <a:p>
          <a:endParaRPr lang="ru-RU"/>
        </a:p>
      </dgm:t>
    </dgm:pt>
    <dgm:pt modelId="{E9FCA5E8-FD00-4195-8E1D-F5FC2BD7CCD3}">
      <dgm:prSet custT="1"/>
      <dgm:spPr/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 відображає неповторні характеристики території, її принади, що здобули суспільне визнання та мають стабільний попит серед цільової аудиторії. 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59D56-13E3-4E53-B53A-545256581DE5}" type="parTrans" cxnId="{52E8871F-0FA2-441A-A177-56DEF0E43078}">
      <dgm:prSet/>
      <dgm:spPr/>
      <dgm:t>
        <a:bodyPr/>
        <a:lstStyle/>
        <a:p>
          <a:endParaRPr lang="ru-RU"/>
        </a:p>
      </dgm:t>
    </dgm:pt>
    <dgm:pt modelId="{1C0EE714-0F55-4F18-9E09-3360B4F94861}" type="sibTrans" cxnId="{52E8871F-0FA2-441A-A177-56DEF0E43078}">
      <dgm:prSet/>
      <dgm:spPr/>
      <dgm:t>
        <a:bodyPr/>
        <a:lstStyle/>
        <a:p>
          <a:endParaRPr lang="ru-RU"/>
        </a:p>
      </dgm:t>
    </dgm:pt>
    <dgm:pt modelId="{D3DB986D-FFF3-44E2-8AB1-1580AC4D4063}" type="pres">
      <dgm:prSet presAssocID="{F27D54BF-6B1C-4F79-8869-B42C97F1E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5CCD2-FA0A-4E08-A624-467D6CF64E36}" type="pres">
      <dgm:prSet presAssocID="{EC4B5241-ABF3-45D8-8441-86EC860D6A07}" presName="circle1" presStyleLbl="node1" presStyleIdx="0" presStyleCnt="4"/>
      <dgm:spPr/>
    </dgm:pt>
    <dgm:pt modelId="{4B3A88D2-4DF3-407C-893F-B3FF0C6F9D92}" type="pres">
      <dgm:prSet presAssocID="{EC4B5241-ABF3-45D8-8441-86EC860D6A07}" presName="space" presStyleCnt="0"/>
      <dgm:spPr/>
    </dgm:pt>
    <dgm:pt modelId="{8F91436E-E6CF-444C-8C2E-612CE685D630}" type="pres">
      <dgm:prSet presAssocID="{EC4B5241-ABF3-45D8-8441-86EC860D6A07}" presName="rect1" presStyleLbl="alignAcc1" presStyleIdx="0" presStyleCnt="4"/>
      <dgm:spPr/>
      <dgm:t>
        <a:bodyPr/>
        <a:lstStyle/>
        <a:p>
          <a:endParaRPr lang="ru-RU"/>
        </a:p>
      </dgm:t>
    </dgm:pt>
    <dgm:pt modelId="{4CFAF1A2-0D7E-45F0-A210-16E095040862}" type="pres">
      <dgm:prSet presAssocID="{11D338FA-BF9D-4E03-B0E9-28C1B6FD45CB}" presName="vertSpace2" presStyleLbl="node1" presStyleIdx="0" presStyleCnt="4"/>
      <dgm:spPr/>
    </dgm:pt>
    <dgm:pt modelId="{173DE2CD-99F1-4479-A06D-3BDA848D56D3}" type="pres">
      <dgm:prSet presAssocID="{11D338FA-BF9D-4E03-B0E9-28C1B6FD45CB}" presName="circle2" presStyleLbl="node1" presStyleIdx="1" presStyleCnt="4"/>
      <dgm:spPr/>
    </dgm:pt>
    <dgm:pt modelId="{6ADFFD1F-D2E9-49D6-A835-CD25C81DBA1B}" type="pres">
      <dgm:prSet presAssocID="{11D338FA-BF9D-4E03-B0E9-28C1B6FD45CB}" presName="rect2" presStyleLbl="alignAcc1" presStyleIdx="1" presStyleCnt="4"/>
      <dgm:spPr/>
      <dgm:t>
        <a:bodyPr/>
        <a:lstStyle/>
        <a:p>
          <a:endParaRPr lang="ru-RU"/>
        </a:p>
      </dgm:t>
    </dgm:pt>
    <dgm:pt modelId="{5477E6B1-047F-440B-8DE4-50912533F47A}" type="pres">
      <dgm:prSet presAssocID="{617F8C39-1C73-4527-B0A1-29AF5C68C002}" presName="vertSpace3" presStyleLbl="node1" presStyleIdx="1" presStyleCnt="4"/>
      <dgm:spPr/>
    </dgm:pt>
    <dgm:pt modelId="{59B326ED-6E51-4884-A20A-C9CBD2D15F05}" type="pres">
      <dgm:prSet presAssocID="{617F8C39-1C73-4527-B0A1-29AF5C68C002}" presName="circle3" presStyleLbl="node1" presStyleIdx="2" presStyleCnt="4"/>
      <dgm:spPr/>
    </dgm:pt>
    <dgm:pt modelId="{EA5EC8AD-CCC1-4ABA-91B4-911E6B7300C5}" type="pres">
      <dgm:prSet presAssocID="{617F8C39-1C73-4527-B0A1-29AF5C68C002}" presName="rect3" presStyleLbl="alignAcc1" presStyleIdx="2" presStyleCnt="4"/>
      <dgm:spPr/>
      <dgm:t>
        <a:bodyPr/>
        <a:lstStyle/>
        <a:p>
          <a:endParaRPr lang="ru-RU"/>
        </a:p>
      </dgm:t>
    </dgm:pt>
    <dgm:pt modelId="{2A788A4D-E152-49D3-B44F-3AD17128F504}" type="pres">
      <dgm:prSet presAssocID="{E9FCA5E8-FD00-4195-8E1D-F5FC2BD7CCD3}" presName="vertSpace4" presStyleLbl="node1" presStyleIdx="2" presStyleCnt="4"/>
      <dgm:spPr/>
    </dgm:pt>
    <dgm:pt modelId="{2FBB384C-0587-4505-BD50-F0E2CEC2AC9E}" type="pres">
      <dgm:prSet presAssocID="{E9FCA5E8-FD00-4195-8E1D-F5FC2BD7CCD3}" presName="circle4" presStyleLbl="node1" presStyleIdx="3" presStyleCnt="4"/>
      <dgm:spPr/>
    </dgm:pt>
    <dgm:pt modelId="{F6E98EA1-E9A9-4DEF-821E-AE40E668F38C}" type="pres">
      <dgm:prSet presAssocID="{E9FCA5E8-FD00-4195-8E1D-F5FC2BD7CCD3}" presName="rect4" presStyleLbl="alignAcc1" presStyleIdx="3" presStyleCnt="4"/>
      <dgm:spPr/>
      <dgm:t>
        <a:bodyPr/>
        <a:lstStyle/>
        <a:p>
          <a:endParaRPr lang="ru-RU"/>
        </a:p>
      </dgm:t>
    </dgm:pt>
    <dgm:pt modelId="{F4001F5E-AE1A-4CE5-ACAE-0472FDA0C7ED}" type="pres">
      <dgm:prSet presAssocID="{EC4B5241-ABF3-45D8-8441-86EC860D6A0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CC786-952F-43C9-8F55-8B29BCC6546F}" type="pres">
      <dgm:prSet presAssocID="{11D338FA-BF9D-4E03-B0E9-28C1B6FD45C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50222-6634-42F1-8F01-4D87EB8D47DF}" type="pres">
      <dgm:prSet presAssocID="{617F8C39-1C73-4527-B0A1-29AF5C68C00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15887-B470-4D59-BF3F-BBCC75546D7B}" type="pres">
      <dgm:prSet presAssocID="{E9FCA5E8-FD00-4195-8E1D-F5FC2BD7CCD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C30256-03E7-42F7-BE9D-03548D3B8B05}" type="presOf" srcId="{11D338FA-BF9D-4E03-B0E9-28C1B6FD45CB}" destId="{9BACC786-952F-43C9-8F55-8B29BCC6546F}" srcOrd="1" destOrd="0" presId="urn:microsoft.com/office/officeart/2005/8/layout/target3"/>
    <dgm:cxn modelId="{258B7776-19DC-4E3A-8620-B80BD20F092E}" srcId="{F27D54BF-6B1C-4F79-8869-B42C97F1E64E}" destId="{617F8C39-1C73-4527-B0A1-29AF5C68C002}" srcOrd="2" destOrd="0" parTransId="{906362D6-D121-4121-B5FC-8D6ACE9DD1F4}" sibTransId="{E1240C3B-BB28-476C-A2CB-F367862BEF7A}"/>
    <dgm:cxn modelId="{FB2FB606-0624-43FE-9D3F-6A9F1AD5B357}" type="presOf" srcId="{11D338FA-BF9D-4E03-B0E9-28C1B6FD45CB}" destId="{6ADFFD1F-D2E9-49D6-A835-CD25C81DBA1B}" srcOrd="0" destOrd="0" presId="urn:microsoft.com/office/officeart/2005/8/layout/target3"/>
    <dgm:cxn modelId="{D1A05916-40EC-4082-8728-31A39F7A59A5}" type="presOf" srcId="{EC4B5241-ABF3-45D8-8441-86EC860D6A07}" destId="{F4001F5E-AE1A-4CE5-ACAE-0472FDA0C7ED}" srcOrd="1" destOrd="0" presId="urn:microsoft.com/office/officeart/2005/8/layout/target3"/>
    <dgm:cxn modelId="{9F067EBB-D748-4BAF-934F-5EC07B9A26F5}" type="presOf" srcId="{F27D54BF-6B1C-4F79-8869-B42C97F1E64E}" destId="{D3DB986D-FFF3-44E2-8AB1-1580AC4D4063}" srcOrd="0" destOrd="0" presId="urn:microsoft.com/office/officeart/2005/8/layout/target3"/>
    <dgm:cxn modelId="{23084D23-73DB-4225-98B4-D188C3E068A1}" type="presOf" srcId="{EC4B5241-ABF3-45D8-8441-86EC860D6A07}" destId="{8F91436E-E6CF-444C-8C2E-612CE685D630}" srcOrd="0" destOrd="0" presId="urn:microsoft.com/office/officeart/2005/8/layout/target3"/>
    <dgm:cxn modelId="{D6DE80F2-7B66-4A1B-A896-C2F897D83077}" srcId="{F27D54BF-6B1C-4F79-8869-B42C97F1E64E}" destId="{EC4B5241-ABF3-45D8-8441-86EC860D6A07}" srcOrd="0" destOrd="0" parTransId="{912A5DC5-C189-4310-88FF-172177496FFD}" sibTransId="{66234474-57FE-47FC-90BA-1A438798C616}"/>
    <dgm:cxn modelId="{52E8871F-0FA2-441A-A177-56DEF0E43078}" srcId="{F27D54BF-6B1C-4F79-8869-B42C97F1E64E}" destId="{E9FCA5E8-FD00-4195-8E1D-F5FC2BD7CCD3}" srcOrd="3" destOrd="0" parTransId="{81E59D56-13E3-4E53-B53A-545256581DE5}" sibTransId="{1C0EE714-0F55-4F18-9E09-3360B4F94861}"/>
    <dgm:cxn modelId="{2947A643-49C1-44F3-8A54-BF0D856F7FCA}" srcId="{F27D54BF-6B1C-4F79-8869-B42C97F1E64E}" destId="{11D338FA-BF9D-4E03-B0E9-28C1B6FD45CB}" srcOrd="1" destOrd="0" parTransId="{2CB12842-6E0B-4AA1-BEF0-202B8E5AD399}" sibTransId="{C7363819-A83E-457B-B8F4-AB08FD1F1411}"/>
    <dgm:cxn modelId="{0F50336E-13CF-4EE8-93DE-56AD9A80C835}" type="presOf" srcId="{E9FCA5E8-FD00-4195-8E1D-F5FC2BD7CCD3}" destId="{F6E98EA1-E9A9-4DEF-821E-AE40E668F38C}" srcOrd="0" destOrd="0" presId="urn:microsoft.com/office/officeart/2005/8/layout/target3"/>
    <dgm:cxn modelId="{7D4B3649-E58E-44CE-BB7B-7F2943A2DC2E}" type="presOf" srcId="{E9FCA5E8-FD00-4195-8E1D-F5FC2BD7CCD3}" destId="{4A115887-B470-4D59-BF3F-BBCC75546D7B}" srcOrd="1" destOrd="0" presId="urn:microsoft.com/office/officeart/2005/8/layout/target3"/>
    <dgm:cxn modelId="{90484E9C-B208-434F-91C6-FC135838E223}" type="presOf" srcId="{617F8C39-1C73-4527-B0A1-29AF5C68C002}" destId="{99A50222-6634-42F1-8F01-4D87EB8D47DF}" srcOrd="1" destOrd="0" presId="urn:microsoft.com/office/officeart/2005/8/layout/target3"/>
    <dgm:cxn modelId="{682896C3-F40E-41DD-A97D-147EB8A9CA00}" type="presOf" srcId="{617F8C39-1C73-4527-B0A1-29AF5C68C002}" destId="{EA5EC8AD-CCC1-4ABA-91B4-911E6B7300C5}" srcOrd="0" destOrd="0" presId="urn:microsoft.com/office/officeart/2005/8/layout/target3"/>
    <dgm:cxn modelId="{F5591C34-9DB9-4BF8-AF20-602BC1E524F4}" type="presParOf" srcId="{D3DB986D-FFF3-44E2-8AB1-1580AC4D4063}" destId="{3F95CCD2-FA0A-4E08-A624-467D6CF64E36}" srcOrd="0" destOrd="0" presId="urn:microsoft.com/office/officeart/2005/8/layout/target3"/>
    <dgm:cxn modelId="{55E92850-3677-40BC-91A6-DFC760C13D62}" type="presParOf" srcId="{D3DB986D-FFF3-44E2-8AB1-1580AC4D4063}" destId="{4B3A88D2-4DF3-407C-893F-B3FF0C6F9D92}" srcOrd="1" destOrd="0" presId="urn:microsoft.com/office/officeart/2005/8/layout/target3"/>
    <dgm:cxn modelId="{A92A74D1-3752-4AF7-BB71-302CF4EF55BF}" type="presParOf" srcId="{D3DB986D-FFF3-44E2-8AB1-1580AC4D4063}" destId="{8F91436E-E6CF-444C-8C2E-612CE685D630}" srcOrd="2" destOrd="0" presId="urn:microsoft.com/office/officeart/2005/8/layout/target3"/>
    <dgm:cxn modelId="{2C462A9C-E4C7-4CBE-9797-19E2BB66E40C}" type="presParOf" srcId="{D3DB986D-FFF3-44E2-8AB1-1580AC4D4063}" destId="{4CFAF1A2-0D7E-45F0-A210-16E095040862}" srcOrd="3" destOrd="0" presId="urn:microsoft.com/office/officeart/2005/8/layout/target3"/>
    <dgm:cxn modelId="{89D966CB-533C-405D-9EB0-452EB4AA3646}" type="presParOf" srcId="{D3DB986D-FFF3-44E2-8AB1-1580AC4D4063}" destId="{173DE2CD-99F1-4479-A06D-3BDA848D56D3}" srcOrd="4" destOrd="0" presId="urn:microsoft.com/office/officeart/2005/8/layout/target3"/>
    <dgm:cxn modelId="{6572525E-3F16-4671-B5A5-7B243A6900BC}" type="presParOf" srcId="{D3DB986D-FFF3-44E2-8AB1-1580AC4D4063}" destId="{6ADFFD1F-D2E9-49D6-A835-CD25C81DBA1B}" srcOrd="5" destOrd="0" presId="urn:microsoft.com/office/officeart/2005/8/layout/target3"/>
    <dgm:cxn modelId="{5A15BC14-1C4F-40CD-88E8-AAC6E0D28CC5}" type="presParOf" srcId="{D3DB986D-FFF3-44E2-8AB1-1580AC4D4063}" destId="{5477E6B1-047F-440B-8DE4-50912533F47A}" srcOrd="6" destOrd="0" presId="urn:microsoft.com/office/officeart/2005/8/layout/target3"/>
    <dgm:cxn modelId="{A8357FF7-A523-4514-981A-E6BECD4FD316}" type="presParOf" srcId="{D3DB986D-FFF3-44E2-8AB1-1580AC4D4063}" destId="{59B326ED-6E51-4884-A20A-C9CBD2D15F05}" srcOrd="7" destOrd="0" presId="urn:microsoft.com/office/officeart/2005/8/layout/target3"/>
    <dgm:cxn modelId="{FF6F6716-3CFE-4A0E-A8E8-2F27230C7EE6}" type="presParOf" srcId="{D3DB986D-FFF3-44E2-8AB1-1580AC4D4063}" destId="{EA5EC8AD-CCC1-4ABA-91B4-911E6B7300C5}" srcOrd="8" destOrd="0" presId="urn:microsoft.com/office/officeart/2005/8/layout/target3"/>
    <dgm:cxn modelId="{6E28F2D8-B8D7-4DB1-9FE9-449ADD947F9F}" type="presParOf" srcId="{D3DB986D-FFF3-44E2-8AB1-1580AC4D4063}" destId="{2A788A4D-E152-49D3-B44F-3AD17128F504}" srcOrd="9" destOrd="0" presId="urn:microsoft.com/office/officeart/2005/8/layout/target3"/>
    <dgm:cxn modelId="{7B64CF34-C7E0-4A63-AC1C-8DEEDC3FB8BC}" type="presParOf" srcId="{D3DB986D-FFF3-44E2-8AB1-1580AC4D4063}" destId="{2FBB384C-0587-4505-BD50-F0E2CEC2AC9E}" srcOrd="10" destOrd="0" presId="urn:microsoft.com/office/officeart/2005/8/layout/target3"/>
    <dgm:cxn modelId="{7CC21FD7-4E31-4AD2-852E-6B933C192AD8}" type="presParOf" srcId="{D3DB986D-FFF3-44E2-8AB1-1580AC4D4063}" destId="{F6E98EA1-E9A9-4DEF-821E-AE40E668F38C}" srcOrd="11" destOrd="0" presId="urn:microsoft.com/office/officeart/2005/8/layout/target3"/>
    <dgm:cxn modelId="{4E07BA19-5509-464B-8C79-768A2E9E37A5}" type="presParOf" srcId="{D3DB986D-FFF3-44E2-8AB1-1580AC4D4063}" destId="{F4001F5E-AE1A-4CE5-ACAE-0472FDA0C7ED}" srcOrd="12" destOrd="0" presId="urn:microsoft.com/office/officeart/2005/8/layout/target3"/>
    <dgm:cxn modelId="{3EB70DC3-44EF-4075-B73D-CDEA12D93B8B}" type="presParOf" srcId="{D3DB986D-FFF3-44E2-8AB1-1580AC4D4063}" destId="{9BACC786-952F-43C9-8F55-8B29BCC6546F}" srcOrd="13" destOrd="0" presId="urn:microsoft.com/office/officeart/2005/8/layout/target3"/>
    <dgm:cxn modelId="{901CE452-FC87-4F5A-8B35-B1A0ECA978D8}" type="presParOf" srcId="{D3DB986D-FFF3-44E2-8AB1-1580AC4D4063}" destId="{99A50222-6634-42F1-8F01-4D87EB8D47DF}" srcOrd="14" destOrd="0" presId="urn:microsoft.com/office/officeart/2005/8/layout/target3"/>
    <dgm:cxn modelId="{62BB1FF6-0041-4090-94C6-A0532BE53415}" type="presParOf" srcId="{D3DB986D-FFF3-44E2-8AB1-1580AC4D4063}" destId="{4A115887-B470-4D59-BF3F-BBCC75546D7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A0BDE7-BF4E-4B22-BC08-3D52CE1C6A6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378CC47-C2D4-4D61-826A-70F137229614}">
      <dgm:prSet/>
      <dgm:spPr/>
      <dgm:t>
        <a:bodyPr/>
        <a:lstStyle/>
        <a:p>
          <a:pPr rtl="0"/>
          <a:r>
            <a:rPr lang="uk-UA" b="1" dirty="0" smtClean="0"/>
            <a:t>БРЕНД МІСТА   </a:t>
          </a:r>
          <a:r>
            <a:rPr lang="uk-UA" dirty="0" smtClean="0"/>
            <a:t>— це міська ідентичність, системно виражена в яскравих і привабливих ідеях, символах, цінностях, образах і максимально повно відображена в іміджі міста.</a:t>
          </a:r>
          <a:endParaRPr lang="uk-UA" dirty="0"/>
        </a:p>
      </dgm:t>
    </dgm:pt>
    <dgm:pt modelId="{BDE22FD6-B4DE-42E0-8234-CC9AB8A90E34}" type="parTrans" cxnId="{15102596-0E05-417B-B69C-B70BDBDC4083}">
      <dgm:prSet/>
      <dgm:spPr/>
      <dgm:t>
        <a:bodyPr/>
        <a:lstStyle/>
        <a:p>
          <a:endParaRPr lang="ru-RU"/>
        </a:p>
      </dgm:t>
    </dgm:pt>
    <dgm:pt modelId="{3B3D9B05-97A1-42B5-8B06-9B6D186FD647}" type="sibTrans" cxnId="{15102596-0E05-417B-B69C-B70BDBDC4083}">
      <dgm:prSet/>
      <dgm:spPr/>
      <dgm:t>
        <a:bodyPr/>
        <a:lstStyle/>
        <a:p>
          <a:endParaRPr lang="ru-RU"/>
        </a:p>
      </dgm:t>
    </dgm:pt>
    <dgm:pt modelId="{75582A35-D9B8-4855-B93E-08E539D48A34}" type="pres">
      <dgm:prSet presAssocID="{2FA0BDE7-BF4E-4B22-BC08-3D52CE1C6A6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1EE0BF-49C1-4C44-9829-FE19DD663032}" type="pres">
      <dgm:prSet presAssocID="{8378CC47-C2D4-4D61-826A-70F137229614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15102596-0E05-417B-B69C-B70BDBDC4083}" srcId="{2FA0BDE7-BF4E-4B22-BC08-3D52CE1C6A6C}" destId="{8378CC47-C2D4-4D61-826A-70F137229614}" srcOrd="0" destOrd="0" parTransId="{BDE22FD6-B4DE-42E0-8234-CC9AB8A90E34}" sibTransId="{3B3D9B05-97A1-42B5-8B06-9B6D186FD647}"/>
    <dgm:cxn modelId="{0992B18D-1DAD-4CC1-BFA5-FB4EA8FB4FB4}" type="presOf" srcId="{8378CC47-C2D4-4D61-826A-70F137229614}" destId="{881EE0BF-49C1-4C44-9829-FE19DD663032}" srcOrd="0" destOrd="0" presId="urn:microsoft.com/office/officeart/2005/8/layout/venn1"/>
    <dgm:cxn modelId="{22A11606-8DC8-4D5B-A37F-3693FF8A5E32}" type="presOf" srcId="{2FA0BDE7-BF4E-4B22-BC08-3D52CE1C6A6C}" destId="{75582A35-D9B8-4855-B93E-08E539D48A34}" srcOrd="0" destOrd="0" presId="urn:microsoft.com/office/officeart/2005/8/layout/venn1"/>
    <dgm:cxn modelId="{2F1EEB02-A47D-4C36-A403-EBB862A8062F}" type="presParOf" srcId="{75582A35-D9B8-4855-B93E-08E539D48A34}" destId="{881EE0BF-49C1-4C44-9829-FE19DD66303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EAECA9-8069-438F-BB3A-40B1D46B350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19ADCC-D153-4672-A4D7-08670382CDAD}">
      <dgm:prSet/>
      <dgm:spPr/>
      <dgm:t>
        <a:bodyPr/>
        <a:lstStyle/>
        <a:p>
          <a:pPr rtl="0"/>
          <a:r>
            <a:rPr lang="uk-UA" dirty="0" smtClean="0"/>
            <a:t>Міська ідентичність   — символічний, змістовний капітал міста, бачення його зсередини.</a:t>
          </a:r>
          <a:endParaRPr lang="uk-UA" dirty="0"/>
        </a:p>
      </dgm:t>
    </dgm:pt>
    <dgm:pt modelId="{A7C7AA3A-31EC-4D06-BDD0-9377498D591D}" type="parTrans" cxnId="{DFC7F443-D74A-4441-9BC0-312F6FBC2D63}">
      <dgm:prSet/>
      <dgm:spPr/>
      <dgm:t>
        <a:bodyPr/>
        <a:lstStyle/>
        <a:p>
          <a:endParaRPr lang="ru-RU"/>
        </a:p>
      </dgm:t>
    </dgm:pt>
    <dgm:pt modelId="{E34D16C8-4680-4A71-A438-E26B0CD0EF52}" type="sibTrans" cxnId="{DFC7F443-D74A-4441-9BC0-312F6FBC2D63}">
      <dgm:prSet/>
      <dgm:spPr/>
      <dgm:t>
        <a:bodyPr/>
        <a:lstStyle/>
        <a:p>
          <a:endParaRPr lang="ru-RU"/>
        </a:p>
      </dgm:t>
    </dgm:pt>
    <dgm:pt modelId="{490B0737-8E2F-4CF5-A1C5-07B7333532C1}" type="pres">
      <dgm:prSet presAssocID="{90EAECA9-8069-438F-BB3A-40B1D46B350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15C65-6BC2-428E-A0BB-66DE6390299C}" type="pres">
      <dgm:prSet presAssocID="{0819ADCC-D153-4672-A4D7-08670382CDAD}" presName="circ1TxSh" presStyleLbl="vennNode1" presStyleIdx="0" presStyleCnt="1" custLinFactNeighborX="-14361" custLinFactNeighborY="-46479"/>
      <dgm:spPr/>
      <dgm:t>
        <a:bodyPr/>
        <a:lstStyle/>
        <a:p>
          <a:endParaRPr lang="ru-RU"/>
        </a:p>
      </dgm:t>
    </dgm:pt>
  </dgm:ptLst>
  <dgm:cxnLst>
    <dgm:cxn modelId="{EBC3AFE0-42A6-401B-A2AB-83DD0BCD0CA6}" type="presOf" srcId="{90EAECA9-8069-438F-BB3A-40B1D46B3505}" destId="{490B0737-8E2F-4CF5-A1C5-07B7333532C1}" srcOrd="0" destOrd="0" presId="urn:microsoft.com/office/officeart/2005/8/layout/venn1"/>
    <dgm:cxn modelId="{2D086D2E-317E-469D-A991-229BDD64ED8A}" type="presOf" srcId="{0819ADCC-D153-4672-A4D7-08670382CDAD}" destId="{78815C65-6BC2-428E-A0BB-66DE6390299C}" srcOrd="0" destOrd="0" presId="urn:microsoft.com/office/officeart/2005/8/layout/venn1"/>
    <dgm:cxn modelId="{DFC7F443-D74A-4441-9BC0-312F6FBC2D63}" srcId="{90EAECA9-8069-438F-BB3A-40B1D46B3505}" destId="{0819ADCC-D153-4672-A4D7-08670382CDAD}" srcOrd="0" destOrd="0" parTransId="{A7C7AA3A-31EC-4D06-BDD0-9377498D591D}" sibTransId="{E34D16C8-4680-4A71-A438-E26B0CD0EF52}"/>
    <dgm:cxn modelId="{30C2A059-763F-413B-AB83-B6F16FB833EA}" type="presParOf" srcId="{490B0737-8E2F-4CF5-A1C5-07B7333532C1}" destId="{78815C65-6BC2-428E-A0BB-66DE6390299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45380D-4CAB-4A78-A518-98D7BA06E1B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4980A3D-8FED-4392-933A-97DC787474C4}">
      <dgm:prSet/>
      <dgm:spPr/>
      <dgm:t>
        <a:bodyPr/>
        <a:lstStyle/>
        <a:p>
          <a:pPr rtl="0"/>
          <a:r>
            <a:rPr lang="uk-UA" dirty="0" smtClean="0"/>
            <a:t>Імідж міста  — наявна в суспільній свідомості сукупність стійких уявлень про місто, сприйняття його ззовні.</a:t>
          </a:r>
          <a:endParaRPr lang="uk-UA" dirty="0"/>
        </a:p>
      </dgm:t>
    </dgm:pt>
    <dgm:pt modelId="{7769C664-DA45-4AF5-B5DA-DBC275FACBFE}" type="parTrans" cxnId="{89BD3224-4214-4C99-BA2F-C964ACD254E2}">
      <dgm:prSet/>
      <dgm:spPr/>
      <dgm:t>
        <a:bodyPr/>
        <a:lstStyle/>
        <a:p>
          <a:endParaRPr lang="ru-RU"/>
        </a:p>
      </dgm:t>
    </dgm:pt>
    <dgm:pt modelId="{7978D739-3B2E-46AC-A155-ED46EEB57A30}" type="sibTrans" cxnId="{89BD3224-4214-4C99-BA2F-C964ACD254E2}">
      <dgm:prSet/>
      <dgm:spPr/>
      <dgm:t>
        <a:bodyPr/>
        <a:lstStyle/>
        <a:p>
          <a:endParaRPr lang="ru-RU"/>
        </a:p>
      </dgm:t>
    </dgm:pt>
    <dgm:pt modelId="{EA43C080-D96B-4F59-BEC8-D99C78948921}" type="pres">
      <dgm:prSet presAssocID="{D545380D-4CAB-4A78-A518-98D7BA06E1B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FCE57-B54C-4E9C-B95A-D6F6F67490B4}" type="pres">
      <dgm:prSet presAssocID="{54980A3D-8FED-4392-933A-97DC787474C4}" presName="circ1TxSh" presStyleLbl="vennNode1" presStyleIdx="0" presStyleCnt="1" custLinFactNeighborX="-27893" custLinFactNeighborY="-11960"/>
      <dgm:spPr/>
      <dgm:t>
        <a:bodyPr/>
        <a:lstStyle/>
        <a:p>
          <a:endParaRPr lang="ru-RU"/>
        </a:p>
      </dgm:t>
    </dgm:pt>
  </dgm:ptLst>
  <dgm:cxnLst>
    <dgm:cxn modelId="{758141D4-2156-4FF2-B780-743077E7D785}" type="presOf" srcId="{54980A3D-8FED-4392-933A-97DC787474C4}" destId="{1D1FCE57-B54C-4E9C-B95A-D6F6F67490B4}" srcOrd="0" destOrd="0" presId="urn:microsoft.com/office/officeart/2005/8/layout/venn1"/>
    <dgm:cxn modelId="{5B299127-D284-4143-A20F-BCFCC1BF21B1}" type="presOf" srcId="{D545380D-4CAB-4A78-A518-98D7BA06E1B0}" destId="{EA43C080-D96B-4F59-BEC8-D99C78948921}" srcOrd="0" destOrd="0" presId="urn:microsoft.com/office/officeart/2005/8/layout/venn1"/>
    <dgm:cxn modelId="{89BD3224-4214-4C99-BA2F-C964ACD254E2}" srcId="{D545380D-4CAB-4A78-A518-98D7BA06E1B0}" destId="{54980A3D-8FED-4392-933A-97DC787474C4}" srcOrd="0" destOrd="0" parTransId="{7769C664-DA45-4AF5-B5DA-DBC275FACBFE}" sibTransId="{7978D739-3B2E-46AC-A155-ED46EEB57A30}"/>
    <dgm:cxn modelId="{6541F005-AD40-4BD4-A078-73A0DAA1AEF0}" type="presParOf" srcId="{EA43C080-D96B-4F59-BEC8-D99C78948921}" destId="{1D1FCE57-B54C-4E9C-B95A-D6F6F67490B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0A834B-C247-C342-AE2B-630BBEA14E68}" type="doc">
      <dgm:prSet loTypeId="urn:microsoft.com/office/officeart/2005/8/layout/vList2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2B206CB-95E4-A741-BEA3-1843CBD8687A}">
      <dgm:prSet phldrT="[Text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Стратегічне планування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9C52C-9070-0A49-BC51-27C8A0C7904B}" type="parTrans" cxnId="{1C580883-D028-B743-8CDB-ED6AF8380B0C}">
      <dgm:prSet/>
      <dgm:spPr/>
      <dgm:t>
        <a:bodyPr/>
        <a:lstStyle/>
        <a:p>
          <a:pPr algn="ctr"/>
          <a:endParaRPr lang="en-US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B06BE-080B-8646-975A-594D61FE2DF0}" type="sibTrans" cxnId="{1C580883-D028-B743-8CDB-ED6AF8380B0C}">
      <dgm:prSet/>
      <dgm:spPr/>
      <dgm:t>
        <a:bodyPr/>
        <a:lstStyle/>
        <a:p>
          <a:pPr algn="ctr"/>
          <a:endParaRPr lang="en-US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B7D43-A66E-174D-A7D2-CB362B3015B5}">
      <dgm:prSet phldrT="[Text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9B9B6-8190-AD4E-9AD7-B77EC05FEAD0}" type="parTrans" cxnId="{5F03E6F0-BDCC-8141-BF15-A44079F8EBF2}">
      <dgm:prSet/>
      <dgm:spPr/>
      <dgm:t>
        <a:bodyPr/>
        <a:lstStyle/>
        <a:p>
          <a:pPr algn="ctr"/>
          <a:endParaRPr lang="en-US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5BDE3F-1892-D24E-9628-CD77ABDCD6C0}" type="sibTrans" cxnId="{5F03E6F0-BDCC-8141-BF15-A44079F8EBF2}">
      <dgm:prSet/>
      <dgm:spPr/>
      <dgm:t>
        <a:bodyPr/>
        <a:lstStyle/>
        <a:p>
          <a:pPr algn="ctr"/>
          <a:endParaRPr lang="en-US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6748D-C532-0440-8BEC-6302AA61CA77}">
      <dgm:prSet phldrT="[Text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ідентичності бренду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2CEABD-F7E7-4448-BEDA-0ECAF810DD0F}" type="parTrans" cxnId="{FAE45A6E-D3AD-584C-B39C-B5B4DB2B34F9}">
      <dgm:prSet/>
      <dgm:spPr/>
      <dgm:t>
        <a:bodyPr/>
        <a:lstStyle/>
        <a:p>
          <a:pPr algn="ctr"/>
          <a:endParaRPr lang="en-US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170B7C-39C2-3F43-92CD-34375546336E}" type="sibTrans" cxnId="{FAE45A6E-D3AD-584C-B39C-B5B4DB2B34F9}">
      <dgm:prSet/>
      <dgm:spPr/>
      <dgm:t>
        <a:bodyPr/>
        <a:lstStyle/>
        <a:p>
          <a:pPr algn="ctr"/>
          <a:endParaRPr lang="en-US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B9FC3-4F1F-8C4B-8E9F-216268ED6D3E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Розробка медіа-стратегії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7AD00-6582-1148-936E-56559920BF22}" type="parTrans" cxnId="{363FDF7E-C942-0443-A6BC-1F8D84F2E690}">
      <dgm:prSet/>
      <dgm:spPr/>
      <dgm:t>
        <a:bodyPr/>
        <a:lstStyle/>
        <a:p>
          <a:pPr algn="ctr"/>
          <a:endParaRPr lang="en-US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8CE3D-625B-A143-B9DC-6B635074A6D7}" type="sibTrans" cxnId="{363FDF7E-C942-0443-A6BC-1F8D84F2E690}">
      <dgm:prSet/>
      <dgm:spPr/>
      <dgm:t>
        <a:bodyPr/>
        <a:lstStyle/>
        <a:p>
          <a:pPr algn="ctr"/>
          <a:endParaRPr lang="en-US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DD0C21-F1DF-9347-A8AF-4FD45B0E13A2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Розробка креативної стратегії бренда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20356-CF2C-7842-BFFF-463949396D7D}" type="sibTrans" cxnId="{1F5C93D9-B094-6145-A613-568DB4753CEB}">
      <dgm:prSet/>
      <dgm:spPr/>
      <dgm:t>
        <a:bodyPr/>
        <a:lstStyle/>
        <a:p>
          <a:pPr algn="ctr"/>
          <a:endParaRPr lang="en-US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F74E5-EEC2-F748-AFC1-09E7F45674B1}" type="parTrans" cxnId="{1F5C93D9-B094-6145-A613-568DB4753CEB}">
      <dgm:prSet/>
      <dgm:spPr/>
      <dgm:t>
        <a:bodyPr/>
        <a:lstStyle/>
        <a:p>
          <a:pPr algn="ctr"/>
          <a:endParaRPr lang="en-US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AEF41-E0B4-4B93-861D-42EBF36A5761}">
      <dgm:prSet phldrT="[Text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Розробка платформи бренда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6C904-70CE-49C9-917E-D9766E82D6B2}" type="parTrans" cxnId="{91DAC9FD-6102-4DFE-9DD3-FF92F1908244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942CC-9630-42D6-A79E-968582F4736C}" type="sibTrans" cxnId="{91DAC9FD-6102-4DFE-9DD3-FF92F1908244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9708F-8792-4CDD-B757-A73357CFECA7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Просування і моніторинг бренда. 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C377B-A8DA-48F0-B2C1-2091DA785CE9}" type="parTrans" cxnId="{20336BE7-5C4B-41EF-A1AB-F40B2673FFE8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7E60C-2CA7-4BA8-98E4-7CDCEF080D2D}" type="sibTrans" cxnId="{20336BE7-5C4B-41EF-A1AB-F40B2673FFE8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2E40B-CB9D-C24D-9BB6-9EFA27D18B7B}" type="pres">
      <dgm:prSet presAssocID="{340A834B-C247-C342-AE2B-630BBEA14E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3472EA-1134-C349-935A-AF377A5CAFFF}" type="pres">
      <dgm:prSet presAssocID="{22B206CB-95E4-A741-BEA3-1843CBD8687A}" presName="parentText" presStyleLbl="node1" presStyleIdx="0" presStyleCnt="7" custScaleX="100000" custScaleY="89946" custLinFactNeighborY="241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DEAD5-6095-2E4F-A618-BAC2C6E9835A}" type="pres">
      <dgm:prSet presAssocID="{22AB06BE-080B-8646-975A-594D61FE2DF0}" presName="spacer" presStyleCnt="0"/>
      <dgm:spPr/>
    </dgm:pt>
    <dgm:pt modelId="{00DC9E1A-FE39-4849-B0CD-6CB1952C4719}" type="pres">
      <dgm:prSet presAssocID="{CCCB7D43-A66E-174D-A7D2-CB362B3015B5}" presName="parentText" presStyleLbl="node1" presStyleIdx="1" presStyleCnt="7" custScaleY="702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609E-573A-AB40-A13A-5694EC365294}" type="pres">
      <dgm:prSet presAssocID="{4E5BDE3F-1892-D24E-9628-CD77ABDCD6C0}" presName="spacer" presStyleCnt="0"/>
      <dgm:spPr/>
    </dgm:pt>
    <dgm:pt modelId="{4CFE7AE9-7AC2-4449-B006-4530751F11FB}" type="pres">
      <dgm:prSet presAssocID="{081AEF41-E0B4-4B93-861D-42EBF36A5761}" presName="parentText" presStyleLbl="node1" presStyleIdx="2" presStyleCnt="7" custScaleY="607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81E0D-038A-49F5-A04B-876F5431425A}" type="pres">
      <dgm:prSet presAssocID="{DFF942CC-9630-42D6-A79E-968582F4736C}" presName="spacer" presStyleCnt="0"/>
      <dgm:spPr/>
    </dgm:pt>
    <dgm:pt modelId="{B6549EAD-6DD9-784E-A1FA-305C9A8A164C}" type="pres">
      <dgm:prSet presAssocID="{D8B6748D-C532-0440-8BEC-6302AA61CA77}" presName="parentText" presStyleLbl="node1" presStyleIdx="3" presStyleCnt="7" custScaleX="100000" custScaleY="708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222B6-7245-7D47-B6AB-C1E4D8E7097D}" type="pres">
      <dgm:prSet presAssocID="{8E170B7C-39C2-3F43-92CD-34375546336E}" presName="spacer" presStyleCnt="0"/>
      <dgm:spPr/>
    </dgm:pt>
    <dgm:pt modelId="{F7F93F0D-3F3B-EB41-849E-6DBD17452A29}" type="pres">
      <dgm:prSet presAssocID="{BCDD0C21-F1DF-9347-A8AF-4FD45B0E13A2}" presName="parentText" presStyleLbl="node1" presStyleIdx="4" presStyleCnt="7" custLinFactNeighborX="7394" custLinFactNeighborY="3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48640-BD44-4244-BA11-121DB62ECCF2}" type="pres">
      <dgm:prSet presAssocID="{4B920356-CF2C-7842-BFFF-463949396D7D}" presName="spacer" presStyleCnt="0"/>
      <dgm:spPr/>
    </dgm:pt>
    <dgm:pt modelId="{250DAC6D-C122-B94E-9415-87A6E8D84FBE}" type="pres">
      <dgm:prSet presAssocID="{90CB9FC3-4F1F-8C4B-8E9F-216268ED6D3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6927D-C183-40A2-9DC6-3C282D58BF5E}" type="pres">
      <dgm:prSet presAssocID="{CA28CE3D-625B-A143-B9DC-6B635074A6D7}" presName="spacer" presStyleCnt="0"/>
      <dgm:spPr/>
    </dgm:pt>
    <dgm:pt modelId="{8534F32C-FD2E-4102-B469-418C4FC44B44}" type="pres">
      <dgm:prSet presAssocID="{E909708F-8792-4CDD-B757-A73357CFECA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5C93D9-B094-6145-A613-568DB4753CEB}" srcId="{340A834B-C247-C342-AE2B-630BBEA14E68}" destId="{BCDD0C21-F1DF-9347-A8AF-4FD45B0E13A2}" srcOrd="4" destOrd="0" parTransId="{91EF74E5-EEC2-F748-AFC1-09E7F45674B1}" sibTransId="{4B920356-CF2C-7842-BFFF-463949396D7D}"/>
    <dgm:cxn modelId="{6FB7D2E9-41FE-4BC0-B0F6-FB2662D74A99}" type="presOf" srcId="{340A834B-C247-C342-AE2B-630BBEA14E68}" destId="{FEA2E40B-CB9D-C24D-9BB6-9EFA27D18B7B}" srcOrd="0" destOrd="0" presId="urn:microsoft.com/office/officeart/2005/8/layout/vList2"/>
    <dgm:cxn modelId="{69B58B09-EA35-495A-BAE8-C7FB0B7568FA}" type="presOf" srcId="{CCCB7D43-A66E-174D-A7D2-CB362B3015B5}" destId="{00DC9E1A-FE39-4849-B0CD-6CB1952C4719}" srcOrd="0" destOrd="0" presId="urn:microsoft.com/office/officeart/2005/8/layout/vList2"/>
    <dgm:cxn modelId="{4FDB392D-7BFD-43EC-A115-FE50AB1BEF6E}" type="presOf" srcId="{90CB9FC3-4F1F-8C4B-8E9F-216268ED6D3E}" destId="{250DAC6D-C122-B94E-9415-87A6E8D84FBE}" srcOrd="0" destOrd="0" presId="urn:microsoft.com/office/officeart/2005/8/layout/vList2"/>
    <dgm:cxn modelId="{FAE45A6E-D3AD-584C-B39C-B5B4DB2B34F9}" srcId="{340A834B-C247-C342-AE2B-630BBEA14E68}" destId="{D8B6748D-C532-0440-8BEC-6302AA61CA77}" srcOrd="3" destOrd="0" parTransId="{9E2CEABD-F7E7-4448-BEDA-0ECAF810DD0F}" sibTransId="{8E170B7C-39C2-3F43-92CD-34375546336E}"/>
    <dgm:cxn modelId="{20336BE7-5C4B-41EF-A1AB-F40B2673FFE8}" srcId="{340A834B-C247-C342-AE2B-630BBEA14E68}" destId="{E909708F-8792-4CDD-B757-A73357CFECA7}" srcOrd="6" destOrd="0" parTransId="{36AC377B-A8DA-48F0-B2C1-2091DA785CE9}" sibTransId="{B3A7E60C-2CA7-4BA8-98E4-7CDCEF080D2D}"/>
    <dgm:cxn modelId="{6CAF3D55-3643-4388-A8A7-E2B89B3776E9}" type="presOf" srcId="{22B206CB-95E4-A741-BEA3-1843CBD8687A}" destId="{F93472EA-1134-C349-935A-AF377A5CAFFF}" srcOrd="0" destOrd="0" presId="urn:microsoft.com/office/officeart/2005/8/layout/vList2"/>
    <dgm:cxn modelId="{363FDF7E-C942-0443-A6BC-1F8D84F2E690}" srcId="{340A834B-C247-C342-AE2B-630BBEA14E68}" destId="{90CB9FC3-4F1F-8C4B-8E9F-216268ED6D3E}" srcOrd="5" destOrd="0" parTransId="{0AC7AD00-6582-1148-936E-56559920BF22}" sibTransId="{CA28CE3D-625B-A143-B9DC-6B635074A6D7}"/>
    <dgm:cxn modelId="{5F03E6F0-BDCC-8141-BF15-A44079F8EBF2}" srcId="{340A834B-C247-C342-AE2B-630BBEA14E68}" destId="{CCCB7D43-A66E-174D-A7D2-CB362B3015B5}" srcOrd="1" destOrd="0" parTransId="{8379B9B6-8190-AD4E-9AD7-B77EC05FEAD0}" sibTransId="{4E5BDE3F-1892-D24E-9628-CD77ABDCD6C0}"/>
    <dgm:cxn modelId="{63F23E3B-F0BC-41FF-B457-0B060EBDA1AD}" type="presOf" srcId="{081AEF41-E0B4-4B93-861D-42EBF36A5761}" destId="{4CFE7AE9-7AC2-4449-B006-4530751F11FB}" srcOrd="0" destOrd="0" presId="urn:microsoft.com/office/officeart/2005/8/layout/vList2"/>
    <dgm:cxn modelId="{ACE73A25-6588-4FD5-BCD4-B98BA27D1CF5}" type="presOf" srcId="{BCDD0C21-F1DF-9347-A8AF-4FD45B0E13A2}" destId="{F7F93F0D-3F3B-EB41-849E-6DBD17452A29}" srcOrd="0" destOrd="0" presId="urn:microsoft.com/office/officeart/2005/8/layout/vList2"/>
    <dgm:cxn modelId="{1C580883-D028-B743-8CDB-ED6AF8380B0C}" srcId="{340A834B-C247-C342-AE2B-630BBEA14E68}" destId="{22B206CB-95E4-A741-BEA3-1843CBD8687A}" srcOrd="0" destOrd="0" parTransId="{07F9C52C-9070-0A49-BC51-27C8A0C7904B}" sibTransId="{22AB06BE-080B-8646-975A-594D61FE2DF0}"/>
    <dgm:cxn modelId="{25B891B4-F0AD-4630-90D7-53B1369049C5}" type="presOf" srcId="{D8B6748D-C532-0440-8BEC-6302AA61CA77}" destId="{B6549EAD-6DD9-784E-A1FA-305C9A8A164C}" srcOrd="0" destOrd="0" presId="urn:microsoft.com/office/officeart/2005/8/layout/vList2"/>
    <dgm:cxn modelId="{0F1924D0-FCD6-4AE2-90DE-D07B42EBE9C6}" type="presOf" srcId="{E909708F-8792-4CDD-B757-A73357CFECA7}" destId="{8534F32C-FD2E-4102-B469-418C4FC44B44}" srcOrd="0" destOrd="0" presId="urn:microsoft.com/office/officeart/2005/8/layout/vList2"/>
    <dgm:cxn modelId="{91DAC9FD-6102-4DFE-9DD3-FF92F1908244}" srcId="{340A834B-C247-C342-AE2B-630BBEA14E68}" destId="{081AEF41-E0B4-4B93-861D-42EBF36A5761}" srcOrd="2" destOrd="0" parTransId="{4056C904-70CE-49C9-917E-D9766E82D6B2}" sibTransId="{DFF942CC-9630-42D6-A79E-968582F4736C}"/>
    <dgm:cxn modelId="{D3F021D4-B959-4EF6-B38D-579EF5221113}" type="presParOf" srcId="{FEA2E40B-CB9D-C24D-9BB6-9EFA27D18B7B}" destId="{F93472EA-1134-C349-935A-AF377A5CAFFF}" srcOrd="0" destOrd="0" presId="urn:microsoft.com/office/officeart/2005/8/layout/vList2"/>
    <dgm:cxn modelId="{1292C428-431B-4613-92B6-2092BED232BB}" type="presParOf" srcId="{FEA2E40B-CB9D-C24D-9BB6-9EFA27D18B7B}" destId="{5AFDEAD5-6095-2E4F-A618-BAC2C6E9835A}" srcOrd="1" destOrd="0" presId="urn:microsoft.com/office/officeart/2005/8/layout/vList2"/>
    <dgm:cxn modelId="{04C29612-3707-43DC-BDCE-5572BD6E98A8}" type="presParOf" srcId="{FEA2E40B-CB9D-C24D-9BB6-9EFA27D18B7B}" destId="{00DC9E1A-FE39-4849-B0CD-6CB1952C4719}" srcOrd="2" destOrd="0" presId="urn:microsoft.com/office/officeart/2005/8/layout/vList2"/>
    <dgm:cxn modelId="{4D329320-79B3-467D-B1BB-BC10F7484613}" type="presParOf" srcId="{FEA2E40B-CB9D-C24D-9BB6-9EFA27D18B7B}" destId="{BFE8609E-573A-AB40-A13A-5694EC365294}" srcOrd="3" destOrd="0" presId="urn:microsoft.com/office/officeart/2005/8/layout/vList2"/>
    <dgm:cxn modelId="{E0B3F898-AF49-46AA-AAE0-79552FC390C5}" type="presParOf" srcId="{FEA2E40B-CB9D-C24D-9BB6-9EFA27D18B7B}" destId="{4CFE7AE9-7AC2-4449-B006-4530751F11FB}" srcOrd="4" destOrd="0" presId="urn:microsoft.com/office/officeart/2005/8/layout/vList2"/>
    <dgm:cxn modelId="{9F3E9DDD-CDA8-4579-9915-856E9149EE74}" type="presParOf" srcId="{FEA2E40B-CB9D-C24D-9BB6-9EFA27D18B7B}" destId="{BE081E0D-038A-49F5-A04B-876F5431425A}" srcOrd="5" destOrd="0" presId="urn:microsoft.com/office/officeart/2005/8/layout/vList2"/>
    <dgm:cxn modelId="{471AF053-DB9B-467F-BBED-F29CE923F5F6}" type="presParOf" srcId="{FEA2E40B-CB9D-C24D-9BB6-9EFA27D18B7B}" destId="{B6549EAD-6DD9-784E-A1FA-305C9A8A164C}" srcOrd="6" destOrd="0" presId="urn:microsoft.com/office/officeart/2005/8/layout/vList2"/>
    <dgm:cxn modelId="{2456D1FE-D9A6-4ECB-80BD-DD59B759E5F1}" type="presParOf" srcId="{FEA2E40B-CB9D-C24D-9BB6-9EFA27D18B7B}" destId="{B94222B6-7245-7D47-B6AB-C1E4D8E7097D}" srcOrd="7" destOrd="0" presId="urn:microsoft.com/office/officeart/2005/8/layout/vList2"/>
    <dgm:cxn modelId="{022C254B-9E37-4F14-A11E-2F9CAD5103C1}" type="presParOf" srcId="{FEA2E40B-CB9D-C24D-9BB6-9EFA27D18B7B}" destId="{F7F93F0D-3F3B-EB41-849E-6DBD17452A29}" srcOrd="8" destOrd="0" presId="urn:microsoft.com/office/officeart/2005/8/layout/vList2"/>
    <dgm:cxn modelId="{650285DB-53E5-4DD3-BB56-46AE709347E2}" type="presParOf" srcId="{FEA2E40B-CB9D-C24D-9BB6-9EFA27D18B7B}" destId="{D1E48640-BD44-4244-BA11-121DB62ECCF2}" srcOrd="9" destOrd="0" presId="urn:microsoft.com/office/officeart/2005/8/layout/vList2"/>
    <dgm:cxn modelId="{E9C3D617-59AC-489E-A3D6-B5BC99FCF512}" type="presParOf" srcId="{FEA2E40B-CB9D-C24D-9BB6-9EFA27D18B7B}" destId="{250DAC6D-C122-B94E-9415-87A6E8D84FBE}" srcOrd="10" destOrd="0" presId="urn:microsoft.com/office/officeart/2005/8/layout/vList2"/>
    <dgm:cxn modelId="{E0E688E8-6698-4C7E-ABD5-9552ECC71857}" type="presParOf" srcId="{FEA2E40B-CB9D-C24D-9BB6-9EFA27D18B7B}" destId="{36B6927D-C183-40A2-9DC6-3C282D58BF5E}" srcOrd="11" destOrd="0" presId="urn:microsoft.com/office/officeart/2005/8/layout/vList2"/>
    <dgm:cxn modelId="{EE5AFC98-03DB-4D19-9D57-7EE906962E4B}" type="presParOf" srcId="{FEA2E40B-CB9D-C24D-9BB6-9EFA27D18B7B}" destId="{8534F32C-FD2E-4102-B469-418C4FC44B4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896C3D-0786-43FB-8AB1-D2AEC97056F8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2D8468E-913B-4954-A07D-268FB9F5D435}">
      <dgm:prSet/>
      <dgm:spPr/>
      <dgm:t>
        <a:bodyPr/>
        <a:lstStyle/>
        <a:p>
          <a:pPr rtl="0"/>
          <a:r>
            <a:rPr lang="uk-UA" smtClean="0"/>
            <a:t>– аналізу стратегії розвитку міста; </a:t>
          </a:r>
          <a:endParaRPr lang="uk-UA"/>
        </a:p>
      </dgm:t>
    </dgm:pt>
    <dgm:pt modelId="{8FE9CAF0-2AD3-4BA3-BBF5-DCB317D053EE}" type="parTrans" cxnId="{E095B560-0667-4B19-9BC7-50F36A69AE13}">
      <dgm:prSet/>
      <dgm:spPr/>
      <dgm:t>
        <a:bodyPr/>
        <a:lstStyle/>
        <a:p>
          <a:endParaRPr lang="ru-RU"/>
        </a:p>
      </dgm:t>
    </dgm:pt>
    <dgm:pt modelId="{89FF37A7-832E-42FD-A8A2-E3DF5F420EB4}" type="sibTrans" cxnId="{E095B560-0667-4B19-9BC7-50F36A69AE13}">
      <dgm:prSet/>
      <dgm:spPr/>
      <dgm:t>
        <a:bodyPr/>
        <a:lstStyle/>
        <a:p>
          <a:endParaRPr lang="ru-RU"/>
        </a:p>
      </dgm:t>
    </dgm:pt>
    <dgm:pt modelId="{404B92B3-945E-46C4-897C-DA1CA60F6C27}">
      <dgm:prSet/>
      <dgm:spPr/>
      <dgm:t>
        <a:bodyPr/>
        <a:lstStyle/>
        <a:p>
          <a:pPr rtl="0"/>
          <a:r>
            <a:rPr lang="uk-UA" smtClean="0"/>
            <a:t>– визначення стратегічних цілей і завдань регіону; </a:t>
          </a:r>
          <a:endParaRPr lang="uk-UA"/>
        </a:p>
      </dgm:t>
    </dgm:pt>
    <dgm:pt modelId="{196EE91C-4355-4BF0-937A-2570F53EA5FD}" type="parTrans" cxnId="{A3088921-DC69-45E1-AECF-D257DFEB20C8}">
      <dgm:prSet/>
      <dgm:spPr/>
      <dgm:t>
        <a:bodyPr/>
        <a:lstStyle/>
        <a:p>
          <a:endParaRPr lang="ru-RU"/>
        </a:p>
      </dgm:t>
    </dgm:pt>
    <dgm:pt modelId="{381C5C85-A014-44C8-BE84-58433AE992C1}" type="sibTrans" cxnId="{A3088921-DC69-45E1-AECF-D257DFEB20C8}">
      <dgm:prSet/>
      <dgm:spPr/>
      <dgm:t>
        <a:bodyPr/>
        <a:lstStyle/>
        <a:p>
          <a:endParaRPr lang="ru-RU"/>
        </a:p>
      </dgm:t>
    </dgm:pt>
    <dgm:pt modelId="{0A54E69F-4BA5-4A14-9673-7C04DD56B4EA}">
      <dgm:prSet/>
      <dgm:spPr/>
      <dgm:t>
        <a:bodyPr/>
        <a:lstStyle/>
        <a:p>
          <a:pPr rtl="0"/>
          <a:r>
            <a:rPr lang="uk-UA" smtClean="0"/>
            <a:t>– визначення бажаного стану бренда; </a:t>
          </a:r>
          <a:endParaRPr lang="uk-UA"/>
        </a:p>
      </dgm:t>
    </dgm:pt>
    <dgm:pt modelId="{BF26BC36-06BF-43C3-964D-B2CB220C20B6}" type="parTrans" cxnId="{46554231-6BF5-4029-9F0F-53C5282424D4}">
      <dgm:prSet/>
      <dgm:spPr/>
      <dgm:t>
        <a:bodyPr/>
        <a:lstStyle/>
        <a:p>
          <a:endParaRPr lang="ru-RU"/>
        </a:p>
      </dgm:t>
    </dgm:pt>
    <dgm:pt modelId="{6B24D9A0-CBCC-4ECA-898B-0BC3DDD0BE1C}" type="sibTrans" cxnId="{46554231-6BF5-4029-9F0F-53C5282424D4}">
      <dgm:prSet/>
      <dgm:spPr/>
      <dgm:t>
        <a:bodyPr/>
        <a:lstStyle/>
        <a:p>
          <a:endParaRPr lang="ru-RU"/>
        </a:p>
      </dgm:t>
    </dgm:pt>
    <dgm:pt modelId="{8AB1CBA0-4640-4D83-989E-8EF398E24B04}">
      <dgm:prSet/>
      <dgm:spPr/>
      <dgm:t>
        <a:bodyPr/>
        <a:lstStyle/>
        <a:p>
          <a:pPr rtl="0"/>
          <a:r>
            <a:rPr lang="uk-UA" smtClean="0"/>
            <a:t>– розробки вимірюваних параметрів бренда; </a:t>
          </a:r>
          <a:endParaRPr lang="uk-UA"/>
        </a:p>
      </dgm:t>
    </dgm:pt>
    <dgm:pt modelId="{AFF06CE3-B347-4B8A-992C-B6CC97A4DC25}" type="parTrans" cxnId="{9B35902C-0C45-499E-A425-6D64A0401CDF}">
      <dgm:prSet/>
      <dgm:spPr/>
      <dgm:t>
        <a:bodyPr/>
        <a:lstStyle/>
        <a:p>
          <a:endParaRPr lang="ru-RU"/>
        </a:p>
      </dgm:t>
    </dgm:pt>
    <dgm:pt modelId="{9F64337F-90CA-4CD4-9F2B-839DC783A338}" type="sibTrans" cxnId="{9B35902C-0C45-499E-A425-6D64A0401CDF}">
      <dgm:prSet/>
      <dgm:spPr/>
      <dgm:t>
        <a:bodyPr/>
        <a:lstStyle/>
        <a:p>
          <a:endParaRPr lang="ru-RU"/>
        </a:p>
      </dgm:t>
    </dgm:pt>
    <dgm:pt modelId="{8CFD9FE5-14AE-4A6B-A89B-CC60FE1C34A3}">
      <dgm:prSet/>
      <dgm:spPr/>
      <dgm:t>
        <a:bodyPr/>
        <a:lstStyle/>
        <a:p>
          <a:endParaRPr lang="ru-RU"/>
        </a:p>
      </dgm:t>
    </dgm:pt>
    <dgm:pt modelId="{CA74A3BB-B58D-4169-88A2-D76DB297EA14}" type="parTrans" cxnId="{79CEFD1A-2D89-44CB-AFA8-5D42D2F187FE}">
      <dgm:prSet/>
      <dgm:spPr/>
      <dgm:t>
        <a:bodyPr/>
        <a:lstStyle/>
        <a:p>
          <a:endParaRPr lang="ru-RU"/>
        </a:p>
      </dgm:t>
    </dgm:pt>
    <dgm:pt modelId="{4EE00ABE-F607-4B56-8035-B2F977E91D9D}" type="sibTrans" cxnId="{79CEFD1A-2D89-44CB-AFA8-5D42D2F187FE}">
      <dgm:prSet/>
      <dgm:spPr/>
      <dgm:t>
        <a:bodyPr/>
        <a:lstStyle/>
        <a:p>
          <a:endParaRPr lang="ru-RU"/>
        </a:p>
      </dgm:t>
    </dgm:pt>
    <dgm:pt modelId="{74569ACE-2DC3-48DC-999B-76DE5A1456CD}" type="pres">
      <dgm:prSet presAssocID="{F3896C3D-0786-43FB-8AB1-D2AEC97056F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052CC8-04B1-4638-8EFC-B936228AAA17}" type="pres">
      <dgm:prSet presAssocID="{F3896C3D-0786-43FB-8AB1-D2AEC97056F8}" presName="diamond" presStyleLbl="bgShp" presStyleIdx="0" presStyleCnt="1"/>
      <dgm:spPr/>
    </dgm:pt>
    <dgm:pt modelId="{DD5A8E1E-68FA-48EC-BB86-4F90A3927D36}" type="pres">
      <dgm:prSet presAssocID="{F3896C3D-0786-43FB-8AB1-D2AEC97056F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ABBCE-8238-48BC-9E8A-D77FFC34CF02}" type="pres">
      <dgm:prSet presAssocID="{F3896C3D-0786-43FB-8AB1-D2AEC97056F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5465D-8A53-42ED-8FE9-DA8B929D8FA3}" type="pres">
      <dgm:prSet presAssocID="{F3896C3D-0786-43FB-8AB1-D2AEC97056F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A5F26-A619-4E4C-A1EF-E5E092712F61}" type="pres">
      <dgm:prSet presAssocID="{F3896C3D-0786-43FB-8AB1-D2AEC97056F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5B560-0667-4B19-9BC7-50F36A69AE13}" srcId="{F3896C3D-0786-43FB-8AB1-D2AEC97056F8}" destId="{12D8468E-913B-4954-A07D-268FB9F5D435}" srcOrd="0" destOrd="0" parTransId="{8FE9CAF0-2AD3-4BA3-BBF5-DCB317D053EE}" sibTransId="{89FF37A7-832E-42FD-A8A2-E3DF5F420EB4}"/>
    <dgm:cxn modelId="{65FD881A-8937-4550-8743-F630E7C0344F}" type="presOf" srcId="{404B92B3-945E-46C4-897C-DA1CA60F6C27}" destId="{744ABBCE-8238-48BC-9E8A-D77FFC34CF02}" srcOrd="0" destOrd="0" presId="urn:microsoft.com/office/officeart/2005/8/layout/matrix3"/>
    <dgm:cxn modelId="{27807A37-B06E-4456-9684-EFD9E3373407}" type="presOf" srcId="{0A54E69F-4BA5-4A14-9673-7C04DD56B4EA}" destId="{7015465D-8A53-42ED-8FE9-DA8B929D8FA3}" srcOrd="0" destOrd="0" presId="urn:microsoft.com/office/officeart/2005/8/layout/matrix3"/>
    <dgm:cxn modelId="{09DA2EFB-D397-4605-B190-1F159158F3C9}" type="presOf" srcId="{F3896C3D-0786-43FB-8AB1-D2AEC97056F8}" destId="{74569ACE-2DC3-48DC-999B-76DE5A1456CD}" srcOrd="0" destOrd="0" presId="urn:microsoft.com/office/officeart/2005/8/layout/matrix3"/>
    <dgm:cxn modelId="{9B35902C-0C45-499E-A425-6D64A0401CDF}" srcId="{F3896C3D-0786-43FB-8AB1-D2AEC97056F8}" destId="{8AB1CBA0-4640-4D83-989E-8EF398E24B04}" srcOrd="3" destOrd="0" parTransId="{AFF06CE3-B347-4B8A-992C-B6CC97A4DC25}" sibTransId="{9F64337F-90CA-4CD4-9F2B-839DC783A338}"/>
    <dgm:cxn modelId="{A87BEE8F-2196-4673-8AB0-F0A8B287ABF5}" type="presOf" srcId="{8AB1CBA0-4640-4D83-989E-8EF398E24B04}" destId="{32BA5F26-A619-4E4C-A1EF-E5E092712F61}" srcOrd="0" destOrd="0" presId="urn:microsoft.com/office/officeart/2005/8/layout/matrix3"/>
    <dgm:cxn modelId="{79CEFD1A-2D89-44CB-AFA8-5D42D2F187FE}" srcId="{F3896C3D-0786-43FB-8AB1-D2AEC97056F8}" destId="{8CFD9FE5-14AE-4A6B-A89B-CC60FE1C34A3}" srcOrd="4" destOrd="0" parTransId="{CA74A3BB-B58D-4169-88A2-D76DB297EA14}" sibTransId="{4EE00ABE-F607-4B56-8035-B2F977E91D9D}"/>
    <dgm:cxn modelId="{92B24ECC-1E3A-4BE1-8B7F-7CD924BDAF43}" type="presOf" srcId="{12D8468E-913B-4954-A07D-268FB9F5D435}" destId="{DD5A8E1E-68FA-48EC-BB86-4F90A3927D36}" srcOrd="0" destOrd="0" presId="urn:microsoft.com/office/officeart/2005/8/layout/matrix3"/>
    <dgm:cxn modelId="{A3088921-DC69-45E1-AECF-D257DFEB20C8}" srcId="{F3896C3D-0786-43FB-8AB1-D2AEC97056F8}" destId="{404B92B3-945E-46C4-897C-DA1CA60F6C27}" srcOrd="1" destOrd="0" parTransId="{196EE91C-4355-4BF0-937A-2570F53EA5FD}" sibTransId="{381C5C85-A014-44C8-BE84-58433AE992C1}"/>
    <dgm:cxn modelId="{46554231-6BF5-4029-9F0F-53C5282424D4}" srcId="{F3896C3D-0786-43FB-8AB1-D2AEC97056F8}" destId="{0A54E69F-4BA5-4A14-9673-7C04DD56B4EA}" srcOrd="2" destOrd="0" parTransId="{BF26BC36-06BF-43C3-964D-B2CB220C20B6}" sibTransId="{6B24D9A0-CBCC-4ECA-898B-0BC3DDD0BE1C}"/>
    <dgm:cxn modelId="{0D340854-DFA9-45A3-953F-C2C77172DF9C}" type="presParOf" srcId="{74569ACE-2DC3-48DC-999B-76DE5A1456CD}" destId="{AD052CC8-04B1-4638-8EFC-B936228AAA17}" srcOrd="0" destOrd="0" presId="urn:microsoft.com/office/officeart/2005/8/layout/matrix3"/>
    <dgm:cxn modelId="{7760ABE5-3D85-4ED2-91DE-03554B11BE02}" type="presParOf" srcId="{74569ACE-2DC3-48DC-999B-76DE5A1456CD}" destId="{DD5A8E1E-68FA-48EC-BB86-4F90A3927D36}" srcOrd="1" destOrd="0" presId="urn:microsoft.com/office/officeart/2005/8/layout/matrix3"/>
    <dgm:cxn modelId="{EF190BFA-2720-4836-AF18-DC0335BC26EA}" type="presParOf" srcId="{74569ACE-2DC3-48DC-999B-76DE5A1456CD}" destId="{744ABBCE-8238-48BC-9E8A-D77FFC34CF02}" srcOrd="2" destOrd="0" presId="urn:microsoft.com/office/officeart/2005/8/layout/matrix3"/>
    <dgm:cxn modelId="{FFE333F6-2E7D-4422-82EF-E033E9436C88}" type="presParOf" srcId="{74569ACE-2DC3-48DC-999B-76DE5A1456CD}" destId="{7015465D-8A53-42ED-8FE9-DA8B929D8FA3}" srcOrd="3" destOrd="0" presId="urn:microsoft.com/office/officeart/2005/8/layout/matrix3"/>
    <dgm:cxn modelId="{F2FDDF9D-2D5C-43C4-8ADC-6C1DBC4230F1}" type="presParOf" srcId="{74569ACE-2DC3-48DC-999B-76DE5A1456CD}" destId="{32BA5F26-A619-4E4C-A1EF-E5E092712F6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896C3D-0786-43FB-8AB1-D2AEC97056F8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D8468E-913B-4954-A07D-268FB9F5D435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сегментація представників цільової аудиторії (“нульове” опитування);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9CAF0-2AD3-4BA3-BBF5-DCB317D053EE}" type="parTrans" cxnId="{E095B560-0667-4B19-9BC7-50F36A69AE1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F37A7-832E-42FD-A8A2-E3DF5F420EB4}" type="sibTrans" cxnId="{E095B560-0667-4B19-9BC7-50F36A69AE1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327BA8-3AF4-4C30-9F91-302CB0539B32}">
      <dgm:prSet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розробка програми досліджень;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3F4545-BC69-4860-BDB0-BE175B2897EE}" type="parTrans" cxnId="{36E8CEC4-9DB4-4B0F-8A12-8487CFEE20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984F3-96D4-4B14-8434-3CFF6C696C0C}" type="sibTrans" cxnId="{36E8CEC4-9DB4-4B0F-8A12-8487CFEE20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B6DB5-225B-4721-9D02-9C922E60D46C}">
      <dgm:prSet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проведення якісних і кількісних досліджень;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57777-D3CF-4419-907F-2D1DD792B389}" type="parTrans" cxnId="{7C0F6D43-5F74-45AB-90AC-543B6641C1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05F7E-F0B8-49EC-B227-329FBD0FE481}" type="sibTrans" cxnId="{7C0F6D43-5F74-45AB-90AC-543B6641C1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0EAA1-3D7C-49DB-842D-D03CA142CEE4}">
      <dgm:prSet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перевірка гіпотез кількісними дослідженнями, розгляд існуючих рейтингів;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0AA88C-0A1A-42DF-AC70-D34523DA10BE}" type="parTrans" cxnId="{8AA6CDF3-5ADE-4772-87CF-8162BB09AD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0E64AC-1651-4AC5-9FB7-DFEB6644CF96}" type="sibTrans" cxnId="{8AA6CDF3-5ADE-4772-87CF-8162BB09AD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2532B1-A940-4962-ABA1-98ED363B94F2}">
      <dgm:prSet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моніторинг національних та регіональних ЗМІ;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408B13-C204-4424-882A-7E3DCE4DE037}" type="parTrans" cxnId="{38FC3CDD-D84D-4378-98D2-3A46DB82EE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FEEE8-204C-40E3-B299-501F7906CA49}" type="sibTrans" cxnId="{38FC3CDD-D84D-4378-98D2-3A46DB82EE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67130-0E69-4378-B07A-6FF15FFADF86}">
      <dgm:prSet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аналіз отриманих даних;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B4862A-1B86-4FE4-912A-8824A65AA973}" type="parTrans" cxnId="{623648AF-AA62-43CF-A732-79DABF2996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A7E8F-AF9C-439A-8F42-39FA6910AD85}" type="sibTrans" cxnId="{623648AF-AA62-43CF-A732-79DABF2996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A541D-BE32-464A-AB58-9C6936ADF310}">
      <dgm:prSet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– складання звіту згідно з технічним завданням.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55AB53-9F6F-41C4-BE3F-FF466DE33A76}" type="parTrans" cxnId="{13626195-82A3-4862-AD80-AB9A55549B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2E9D6-09DA-4221-8DFC-8D23E31E8C9C}" type="sibTrans" cxnId="{13626195-82A3-4862-AD80-AB9A55549B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065E1-776E-45BE-9863-1F11A4FDC7E0}" type="pres">
      <dgm:prSet presAssocID="{F3896C3D-0786-43FB-8AB1-D2AEC97056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D2250C-88A9-400F-A0CA-3B1E95A98528}" type="pres">
      <dgm:prSet presAssocID="{12D8468E-913B-4954-A07D-268FB9F5D43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7F181-A6D8-4A26-A015-7AF567EA440A}" type="pres">
      <dgm:prSet presAssocID="{89FF37A7-832E-42FD-A8A2-E3DF5F420EB4}" presName="spacer" presStyleCnt="0"/>
      <dgm:spPr/>
    </dgm:pt>
    <dgm:pt modelId="{F6D8378C-18CD-45CF-A909-4C2492F39EED}" type="pres">
      <dgm:prSet presAssocID="{EF327BA8-3AF4-4C30-9F91-302CB0539B3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BE8D5-9102-4A64-8E41-1B021701A055}" type="pres">
      <dgm:prSet presAssocID="{2AB984F3-96D4-4B14-8434-3CFF6C696C0C}" presName="spacer" presStyleCnt="0"/>
      <dgm:spPr/>
    </dgm:pt>
    <dgm:pt modelId="{8FB2C320-4296-4233-8751-619E5853E173}" type="pres">
      <dgm:prSet presAssocID="{C64B6DB5-225B-4721-9D02-9C922E60D46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8413B-204B-4C89-BA4D-1F58C44176EC}" type="pres">
      <dgm:prSet presAssocID="{DCB05F7E-F0B8-49EC-B227-329FBD0FE481}" presName="spacer" presStyleCnt="0"/>
      <dgm:spPr/>
    </dgm:pt>
    <dgm:pt modelId="{71FBE58A-3C00-4883-B020-0744F3E479CD}" type="pres">
      <dgm:prSet presAssocID="{29A0EAA1-3D7C-49DB-842D-D03CA142CEE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2CAE6-7974-4419-969F-4618B2971C91}" type="pres">
      <dgm:prSet presAssocID="{5E0E64AC-1651-4AC5-9FB7-DFEB6644CF96}" presName="spacer" presStyleCnt="0"/>
      <dgm:spPr/>
    </dgm:pt>
    <dgm:pt modelId="{5B405175-C425-4E87-87C7-E28557A41105}" type="pres">
      <dgm:prSet presAssocID="{992532B1-A940-4962-ABA1-98ED363B94F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8928C-0D34-4BFD-A378-779F4215E59C}" type="pres">
      <dgm:prSet presAssocID="{512FEEE8-204C-40E3-B299-501F7906CA49}" presName="spacer" presStyleCnt="0"/>
      <dgm:spPr/>
    </dgm:pt>
    <dgm:pt modelId="{06B8A607-5C84-4FDB-A79C-C93AAC85E1F6}" type="pres">
      <dgm:prSet presAssocID="{F5A67130-0E69-4378-B07A-6FF15FFADF8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E876A-156B-49EA-85B1-0DF91AA1DF14}" type="pres">
      <dgm:prSet presAssocID="{74AA7E8F-AF9C-439A-8F42-39FA6910AD85}" presName="spacer" presStyleCnt="0"/>
      <dgm:spPr/>
    </dgm:pt>
    <dgm:pt modelId="{DFAE5559-C9FA-4B8C-A6C1-B9109D180B2A}" type="pres">
      <dgm:prSet presAssocID="{4D1A541D-BE32-464A-AB58-9C6936ADF31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5B560-0667-4B19-9BC7-50F36A69AE13}" srcId="{F3896C3D-0786-43FB-8AB1-D2AEC97056F8}" destId="{12D8468E-913B-4954-A07D-268FB9F5D435}" srcOrd="0" destOrd="0" parTransId="{8FE9CAF0-2AD3-4BA3-BBF5-DCB317D053EE}" sibTransId="{89FF37A7-832E-42FD-A8A2-E3DF5F420EB4}"/>
    <dgm:cxn modelId="{690A30FE-DAAE-4595-9025-02179ADC2FA1}" type="presOf" srcId="{F3896C3D-0786-43FB-8AB1-D2AEC97056F8}" destId="{BC5065E1-776E-45BE-9863-1F11A4FDC7E0}" srcOrd="0" destOrd="0" presId="urn:microsoft.com/office/officeart/2005/8/layout/vList2"/>
    <dgm:cxn modelId="{E7CF498E-8661-4B49-90E6-C66B6ED201A5}" type="presOf" srcId="{29A0EAA1-3D7C-49DB-842D-D03CA142CEE4}" destId="{71FBE58A-3C00-4883-B020-0744F3E479CD}" srcOrd="0" destOrd="0" presId="urn:microsoft.com/office/officeart/2005/8/layout/vList2"/>
    <dgm:cxn modelId="{38FC3CDD-D84D-4378-98D2-3A46DB82EECD}" srcId="{F3896C3D-0786-43FB-8AB1-D2AEC97056F8}" destId="{992532B1-A940-4962-ABA1-98ED363B94F2}" srcOrd="4" destOrd="0" parTransId="{0A408B13-C204-4424-882A-7E3DCE4DE037}" sibTransId="{512FEEE8-204C-40E3-B299-501F7906CA49}"/>
    <dgm:cxn modelId="{F84FAF65-BC8D-4ADC-B318-F61B8F2C9FA3}" type="presOf" srcId="{12D8468E-913B-4954-A07D-268FB9F5D435}" destId="{DDD2250C-88A9-400F-A0CA-3B1E95A98528}" srcOrd="0" destOrd="0" presId="urn:microsoft.com/office/officeart/2005/8/layout/vList2"/>
    <dgm:cxn modelId="{55A7F631-7B27-4935-B1CC-81AF6EA47E07}" type="presOf" srcId="{EF327BA8-3AF4-4C30-9F91-302CB0539B32}" destId="{F6D8378C-18CD-45CF-A909-4C2492F39EED}" srcOrd="0" destOrd="0" presId="urn:microsoft.com/office/officeart/2005/8/layout/vList2"/>
    <dgm:cxn modelId="{7EF670E0-A490-4FD8-80C4-636B41015970}" type="presOf" srcId="{992532B1-A940-4962-ABA1-98ED363B94F2}" destId="{5B405175-C425-4E87-87C7-E28557A41105}" srcOrd="0" destOrd="0" presId="urn:microsoft.com/office/officeart/2005/8/layout/vList2"/>
    <dgm:cxn modelId="{36E8CEC4-9DB4-4B0F-8A12-8487CFEE2032}" srcId="{F3896C3D-0786-43FB-8AB1-D2AEC97056F8}" destId="{EF327BA8-3AF4-4C30-9F91-302CB0539B32}" srcOrd="1" destOrd="0" parTransId="{923F4545-BC69-4860-BDB0-BE175B2897EE}" sibTransId="{2AB984F3-96D4-4B14-8434-3CFF6C696C0C}"/>
    <dgm:cxn modelId="{623648AF-AA62-43CF-A732-79DABF299641}" srcId="{F3896C3D-0786-43FB-8AB1-D2AEC97056F8}" destId="{F5A67130-0E69-4378-B07A-6FF15FFADF86}" srcOrd="5" destOrd="0" parTransId="{3BB4862A-1B86-4FE4-912A-8824A65AA973}" sibTransId="{74AA7E8F-AF9C-439A-8F42-39FA6910AD85}"/>
    <dgm:cxn modelId="{13626195-82A3-4862-AD80-AB9A55549B83}" srcId="{F3896C3D-0786-43FB-8AB1-D2AEC97056F8}" destId="{4D1A541D-BE32-464A-AB58-9C6936ADF310}" srcOrd="6" destOrd="0" parTransId="{5455AB53-9F6F-41C4-BE3F-FF466DE33A76}" sibTransId="{0622E9D6-09DA-4221-8DFC-8D23E31E8C9C}"/>
    <dgm:cxn modelId="{85D89709-3937-449F-A3CF-F9738E623BAB}" type="presOf" srcId="{4D1A541D-BE32-464A-AB58-9C6936ADF310}" destId="{DFAE5559-C9FA-4B8C-A6C1-B9109D180B2A}" srcOrd="0" destOrd="0" presId="urn:microsoft.com/office/officeart/2005/8/layout/vList2"/>
    <dgm:cxn modelId="{7459DB07-7CB8-4E2E-8884-2955AA9D7AED}" type="presOf" srcId="{F5A67130-0E69-4378-B07A-6FF15FFADF86}" destId="{06B8A607-5C84-4FDB-A79C-C93AAC85E1F6}" srcOrd="0" destOrd="0" presId="urn:microsoft.com/office/officeart/2005/8/layout/vList2"/>
    <dgm:cxn modelId="{51BA2A15-4AFD-498B-B065-9C56FD5C359C}" type="presOf" srcId="{C64B6DB5-225B-4721-9D02-9C922E60D46C}" destId="{8FB2C320-4296-4233-8751-619E5853E173}" srcOrd="0" destOrd="0" presId="urn:microsoft.com/office/officeart/2005/8/layout/vList2"/>
    <dgm:cxn modelId="{7C0F6D43-5F74-45AB-90AC-543B6641C157}" srcId="{F3896C3D-0786-43FB-8AB1-D2AEC97056F8}" destId="{C64B6DB5-225B-4721-9D02-9C922E60D46C}" srcOrd="2" destOrd="0" parTransId="{97857777-D3CF-4419-907F-2D1DD792B389}" sibTransId="{DCB05F7E-F0B8-49EC-B227-329FBD0FE481}"/>
    <dgm:cxn modelId="{8AA6CDF3-5ADE-4772-87CF-8162BB09ADFF}" srcId="{F3896C3D-0786-43FB-8AB1-D2AEC97056F8}" destId="{29A0EAA1-3D7C-49DB-842D-D03CA142CEE4}" srcOrd="3" destOrd="0" parTransId="{290AA88C-0A1A-42DF-AC70-D34523DA10BE}" sibTransId="{5E0E64AC-1651-4AC5-9FB7-DFEB6644CF96}"/>
    <dgm:cxn modelId="{1BAC3071-7DAE-41F8-BB18-D65EB6DA2134}" type="presParOf" srcId="{BC5065E1-776E-45BE-9863-1F11A4FDC7E0}" destId="{DDD2250C-88A9-400F-A0CA-3B1E95A98528}" srcOrd="0" destOrd="0" presId="urn:microsoft.com/office/officeart/2005/8/layout/vList2"/>
    <dgm:cxn modelId="{28DC9C89-E0B0-43C4-B2C8-E68C93CD5D47}" type="presParOf" srcId="{BC5065E1-776E-45BE-9863-1F11A4FDC7E0}" destId="{A027F181-A6D8-4A26-A015-7AF567EA440A}" srcOrd="1" destOrd="0" presId="urn:microsoft.com/office/officeart/2005/8/layout/vList2"/>
    <dgm:cxn modelId="{A7D5D87E-E569-43C8-BEAE-C90AEEA85349}" type="presParOf" srcId="{BC5065E1-776E-45BE-9863-1F11A4FDC7E0}" destId="{F6D8378C-18CD-45CF-A909-4C2492F39EED}" srcOrd="2" destOrd="0" presId="urn:microsoft.com/office/officeart/2005/8/layout/vList2"/>
    <dgm:cxn modelId="{25B47CF3-2CBF-440B-8B31-55282E0A8B32}" type="presParOf" srcId="{BC5065E1-776E-45BE-9863-1F11A4FDC7E0}" destId="{C2FBE8D5-9102-4A64-8E41-1B021701A055}" srcOrd="3" destOrd="0" presId="urn:microsoft.com/office/officeart/2005/8/layout/vList2"/>
    <dgm:cxn modelId="{4524F18F-8640-4DDB-9666-78C95917C5FA}" type="presParOf" srcId="{BC5065E1-776E-45BE-9863-1F11A4FDC7E0}" destId="{8FB2C320-4296-4233-8751-619E5853E173}" srcOrd="4" destOrd="0" presId="urn:microsoft.com/office/officeart/2005/8/layout/vList2"/>
    <dgm:cxn modelId="{A7905A62-0225-4D9B-8809-8B1E5DA13ACD}" type="presParOf" srcId="{BC5065E1-776E-45BE-9863-1F11A4FDC7E0}" destId="{35F8413B-204B-4C89-BA4D-1F58C44176EC}" srcOrd="5" destOrd="0" presId="urn:microsoft.com/office/officeart/2005/8/layout/vList2"/>
    <dgm:cxn modelId="{CFBB29E5-C3CB-4B50-A5D2-0AEBB673FCC6}" type="presParOf" srcId="{BC5065E1-776E-45BE-9863-1F11A4FDC7E0}" destId="{71FBE58A-3C00-4883-B020-0744F3E479CD}" srcOrd="6" destOrd="0" presId="urn:microsoft.com/office/officeart/2005/8/layout/vList2"/>
    <dgm:cxn modelId="{E7BE1B55-E370-487B-861B-D78A0DD6E420}" type="presParOf" srcId="{BC5065E1-776E-45BE-9863-1F11A4FDC7E0}" destId="{8022CAE6-7974-4419-969F-4618B2971C91}" srcOrd="7" destOrd="0" presId="urn:microsoft.com/office/officeart/2005/8/layout/vList2"/>
    <dgm:cxn modelId="{4D66AC6E-63EE-4F60-A8A5-241C4D812B78}" type="presParOf" srcId="{BC5065E1-776E-45BE-9863-1F11A4FDC7E0}" destId="{5B405175-C425-4E87-87C7-E28557A41105}" srcOrd="8" destOrd="0" presId="urn:microsoft.com/office/officeart/2005/8/layout/vList2"/>
    <dgm:cxn modelId="{12900CB5-C76B-41F3-A9E6-312C0AE76A90}" type="presParOf" srcId="{BC5065E1-776E-45BE-9863-1F11A4FDC7E0}" destId="{B808928C-0D34-4BFD-A378-779F4215E59C}" srcOrd="9" destOrd="0" presId="urn:microsoft.com/office/officeart/2005/8/layout/vList2"/>
    <dgm:cxn modelId="{12FB7B70-3E44-49A1-9FB4-1BDAC11CAEF4}" type="presParOf" srcId="{BC5065E1-776E-45BE-9863-1F11A4FDC7E0}" destId="{06B8A607-5C84-4FDB-A79C-C93AAC85E1F6}" srcOrd="10" destOrd="0" presId="urn:microsoft.com/office/officeart/2005/8/layout/vList2"/>
    <dgm:cxn modelId="{4E9C0D35-5983-4E76-8C4F-8439334DF68C}" type="presParOf" srcId="{BC5065E1-776E-45BE-9863-1F11A4FDC7E0}" destId="{878E876A-156B-49EA-85B1-0DF91AA1DF14}" srcOrd="11" destOrd="0" presId="urn:microsoft.com/office/officeart/2005/8/layout/vList2"/>
    <dgm:cxn modelId="{D8BA42A3-77A5-4C0C-B83C-967A65C7F695}" type="presParOf" srcId="{BC5065E1-776E-45BE-9863-1F11A4FDC7E0}" destId="{DFAE5559-C9FA-4B8C-A6C1-B9109D180B2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96B1F3-52E0-411B-B6A7-F373C18205D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A8757DE5-DB8D-41A5-A624-AADA5DD2C3B6}">
      <dgm:prSet/>
      <dgm:spPr/>
      <dgm:t>
        <a:bodyPr/>
        <a:lstStyle/>
        <a:p>
          <a:pPr rtl="0"/>
          <a:r>
            <a:rPr lang="uk-UA" smtClean="0"/>
            <a:t>– аналіз реального сприйняття бренда. Виявлення притаманних бренду атрибутів, цінностей і персоналій; </a:t>
          </a:r>
          <a:endParaRPr lang="uk-UA"/>
        </a:p>
      </dgm:t>
    </dgm:pt>
    <dgm:pt modelId="{1A74B933-B148-4929-8307-C1D1B2508EBE}" type="parTrans" cxnId="{D827B29C-7C08-4003-ACA8-A516D7CAF0FE}">
      <dgm:prSet/>
      <dgm:spPr/>
      <dgm:t>
        <a:bodyPr/>
        <a:lstStyle/>
        <a:p>
          <a:endParaRPr lang="ru-RU"/>
        </a:p>
      </dgm:t>
    </dgm:pt>
    <dgm:pt modelId="{7786CB46-2A84-4724-B920-12E40D14B222}" type="sibTrans" cxnId="{D827B29C-7C08-4003-ACA8-A516D7CAF0FE}">
      <dgm:prSet/>
      <dgm:spPr/>
      <dgm:t>
        <a:bodyPr/>
        <a:lstStyle/>
        <a:p>
          <a:endParaRPr lang="ru-RU"/>
        </a:p>
      </dgm:t>
    </dgm:pt>
    <dgm:pt modelId="{EE72B887-A993-4F4C-AB67-D47C97F763B1}">
      <dgm:prSet/>
      <dgm:spPr/>
      <dgm:t>
        <a:bodyPr/>
        <a:lstStyle/>
        <a:p>
          <a:pPr rtl="0"/>
          <a:r>
            <a:rPr lang="uk-UA" smtClean="0"/>
            <a:t>– аналіз відповідності реального стану бренда бажаному; </a:t>
          </a:r>
          <a:endParaRPr lang="uk-UA"/>
        </a:p>
      </dgm:t>
    </dgm:pt>
    <dgm:pt modelId="{1998AE98-DDE3-479D-9913-0C7EDA8C20D2}" type="parTrans" cxnId="{283E194F-D47F-43F1-8AAA-3FD6BC31C129}">
      <dgm:prSet/>
      <dgm:spPr/>
      <dgm:t>
        <a:bodyPr/>
        <a:lstStyle/>
        <a:p>
          <a:endParaRPr lang="ru-RU"/>
        </a:p>
      </dgm:t>
    </dgm:pt>
    <dgm:pt modelId="{1CEF02CA-8A05-4B84-9974-4F4CF9DA09BA}" type="sibTrans" cxnId="{283E194F-D47F-43F1-8AAA-3FD6BC31C129}">
      <dgm:prSet/>
      <dgm:spPr/>
      <dgm:t>
        <a:bodyPr/>
        <a:lstStyle/>
        <a:p>
          <a:endParaRPr lang="ru-RU"/>
        </a:p>
      </dgm:t>
    </dgm:pt>
    <dgm:pt modelId="{1EC81B9D-1EF4-4EDE-8A78-F30EE5CDFAC4}">
      <dgm:prSet/>
      <dgm:spPr/>
      <dgm:t>
        <a:bodyPr/>
        <a:lstStyle/>
        <a:p>
          <a:pPr rtl="0"/>
          <a:r>
            <a:rPr lang="uk-UA" smtClean="0"/>
            <a:t>– постановку технічного завдання на розробку сутності бренда з урахуванням стратегічних цілей і проведеного аналізу відповідності реального стану бренда бажаному; </a:t>
          </a:r>
          <a:endParaRPr lang="uk-UA"/>
        </a:p>
      </dgm:t>
    </dgm:pt>
    <dgm:pt modelId="{AFDE4437-4209-4B43-82EB-6A55332381A1}" type="parTrans" cxnId="{680B8510-0B82-40BB-B4F5-7BB5BDCB6F6C}">
      <dgm:prSet/>
      <dgm:spPr/>
      <dgm:t>
        <a:bodyPr/>
        <a:lstStyle/>
        <a:p>
          <a:endParaRPr lang="ru-RU"/>
        </a:p>
      </dgm:t>
    </dgm:pt>
    <dgm:pt modelId="{6CB53F81-CFF7-49CE-AF57-366D119CAA00}" type="sibTrans" cxnId="{680B8510-0B82-40BB-B4F5-7BB5BDCB6F6C}">
      <dgm:prSet/>
      <dgm:spPr/>
      <dgm:t>
        <a:bodyPr/>
        <a:lstStyle/>
        <a:p>
          <a:endParaRPr lang="ru-RU"/>
        </a:p>
      </dgm:t>
    </dgm:pt>
    <dgm:pt modelId="{1420E488-864C-4155-8386-368BF3442FBF}">
      <dgm:prSet/>
      <dgm:spPr/>
      <dgm:t>
        <a:bodyPr/>
        <a:lstStyle/>
        <a:p>
          <a:pPr rtl="0"/>
          <a:r>
            <a:rPr lang="uk-UA" smtClean="0"/>
            <a:t>– формулювання сутності бренда; </a:t>
          </a:r>
          <a:endParaRPr lang="uk-UA"/>
        </a:p>
      </dgm:t>
    </dgm:pt>
    <dgm:pt modelId="{9FECC8A9-DA9A-47F9-AFBD-8A901EF7460F}" type="parTrans" cxnId="{9B89D0E7-70D2-4312-B60D-D0A5257C58A4}">
      <dgm:prSet/>
      <dgm:spPr/>
      <dgm:t>
        <a:bodyPr/>
        <a:lstStyle/>
        <a:p>
          <a:endParaRPr lang="ru-RU"/>
        </a:p>
      </dgm:t>
    </dgm:pt>
    <dgm:pt modelId="{ADF435B1-C7F0-4F2C-96FB-09182936C937}" type="sibTrans" cxnId="{9B89D0E7-70D2-4312-B60D-D0A5257C58A4}">
      <dgm:prSet/>
      <dgm:spPr/>
      <dgm:t>
        <a:bodyPr/>
        <a:lstStyle/>
        <a:p>
          <a:endParaRPr lang="ru-RU"/>
        </a:p>
      </dgm:t>
    </dgm:pt>
    <dgm:pt modelId="{93F0E895-32D1-498C-A6B4-FB83B7E09A0C}">
      <dgm:prSet/>
      <dgm:spPr/>
      <dgm:t>
        <a:bodyPr/>
        <a:lstStyle/>
        <a:p>
          <a:pPr rtl="0"/>
          <a:r>
            <a:rPr lang="uk-UA" smtClean="0"/>
            <a:t>– опис комбінації атрибутів, вигід, цінностей, персоналій і суті бренда. </a:t>
          </a:r>
          <a:endParaRPr lang="uk-UA"/>
        </a:p>
      </dgm:t>
    </dgm:pt>
    <dgm:pt modelId="{DD5F663F-53AC-4637-8416-95BF68A55094}" type="parTrans" cxnId="{0493E138-D6F8-48A2-851D-BA650EFDCEB1}">
      <dgm:prSet/>
      <dgm:spPr/>
      <dgm:t>
        <a:bodyPr/>
        <a:lstStyle/>
        <a:p>
          <a:endParaRPr lang="ru-RU"/>
        </a:p>
      </dgm:t>
    </dgm:pt>
    <dgm:pt modelId="{E2DACDCD-587F-44FE-804C-E42447677F68}" type="sibTrans" cxnId="{0493E138-D6F8-48A2-851D-BA650EFDCEB1}">
      <dgm:prSet/>
      <dgm:spPr/>
      <dgm:t>
        <a:bodyPr/>
        <a:lstStyle/>
        <a:p>
          <a:endParaRPr lang="ru-RU"/>
        </a:p>
      </dgm:t>
    </dgm:pt>
    <dgm:pt modelId="{FC47593F-0889-4A1B-AD62-EA421D646000}" type="pres">
      <dgm:prSet presAssocID="{3196B1F3-52E0-411B-B6A7-F373C18205D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A516D1-5561-4C39-88BF-EDB53C382231}" type="pres">
      <dgm:prSet presAssocID="{3196B1F3-52E0-411B-B6A7-F373C18205DE}" presName="arrow" presStyleLbl="bgShp" presStyleIdx="0" presStyleCnt="1"/>
      <dgm:spPr/>
    </dgm:pt>
    <dgm:pt modelId="{372313FF-975A-4642-B49D-3A26A311D299}" type="pres">
      <dgm:prSet presAssocID="{3196B1F3-52E0-411B-B6A7-F373C18205DE}" presName="linearProcess" presStyleCnt="0"/>
      <dgm:spPr/>
    </dgm:pt>
    <dgm:pt modelId="{EDD62F5D-25C0-4C09-BF50-F9E0633C8B36}" type="pres">
      <dgm:prSet presAssocID="{A8757DE5-DB8D-41A5-A624-AADA5DD2C3B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0C8B4-0940-4853-BA21-C998333841F4}" type="pres">
      <dgm:prSet presAssocID="{7786CB46-2A84-4724-B920-12E40D14B222}" presName="sibTrans" presStyleCnt="0"/>
      <dgm:spPr/>
    </dgm:pt>
    <dgm:pt modelId="{C98E00C8-EBF0-4AB9-9D1C-ADEB543DB8EF}" type="pres">
      <dgm:prSet presAssocID="{EE72B887-A993-4F4C-AB67-D47C97F763B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4FAC1-A5B9-47FC-B29C-7E48D5282DA5}" type="pres">
      <dgm:prSet presAssocID="{1CEF02CA-8A05-4B84-9974-4F4CF9DA09BA}" presName="sibTrans" presStyleCnt="0"/>
      <dgm:spPr/>
    </dgm:pt>
    <dgm:pt modelId="{3918B301-738B-4828-903F-31C6D453822D}" type="pres">
      <dgm:prSet presAssocID="{1EC81B9D-1EF4-4EDE-8A78-F30EE5CDFAC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F30F9-F7B2-4918-A077-8492B206777A}" type="pres">
      <dgm:prSet presAssocID="{6CB53F81-CFF7-49CE-AF57-366D119CAA00}" presName="sibTrans" presStyleCnt="0"/>
      <dgm:spPr/>
    </dgm:pt>
    <dgm:pt modelId="{CFC35A20-9BB1-4ADC-8E01-E3F0D5499C40}" type="pres">
      <dgm:prSet presAssocID="{1420E488-864C-4155-8386-368BF3442FBF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F90A0-F25B-4AF9-9421-8DB6977D49D8}" type="pres">
      <dgm:prSet presAssocID="{ADF435B1-C7F0-4F2C-96FB-09182936C937}" presName="sibTrans" presStyleCnt="0"/>
      <dgm:spPr/>
    </dgm:pt>
    <dgm:pt modelId="{3D5F24FB-C679-4DAF-9E6C-BBFA5E0B9620}" type="pres">
      <dgm:prSet presAssocID="{93F0E895-32D1-498C-A6B4-FB83B7E09A0C}" presName="textNode" presStyleLbl="node1" presStyleIdx="4" presStyleCnt="5" custLinFactNeighborX="50091" custLinFactNeighborY="1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89D0E7-70D2-4312-B60D-D0A5257C58A4}" srcId="{3196B1F3-52E0-411B-B6A7-F373C18205DE}" destId="{1420E488-864C-4155-8386-368BF3442FBF}" srcOrd="3" destOrd="0" parTransId="{9FECC8A9-DA9A-47F9-AFBD-8A901EF7460F}" sibTransId="{ADF435B1-C7F0-4F2C-96FB-09182936C937}"/>
    <dgm:cxn modelId="{D827B29C-7C08-4003-ACA8-A516D7CAF0FE}" srcId="{3196B1F3-52E0-411B-B6A7-F373C18205DE}" destId="{A8757DE5-DB8D-41A5-A624-AADA5DD2C3B6}" srcOrd="0" destOrd="0" parTransId="{1A74B933-B148-4929-8307-C1D1B2508EBE}" sibTransId="{7786CB46-2A84-4724-B920-12E40D14B222}"/>
    <dgm:cxn modelId="{283E194F-D47F-43F1-8AAA-3FD6BC31C129}" srcId="{3196B1F3-52E0-411B-B6A7-F373C18205DE}" destId="{EE72B887-A993-4F4C-AB67-D47C97F763B1}" srcOrd="1" destOrd="0" parTransId="{1998AE98-DDE3-479D-9913-0C7EDA8C20D2}" sibTransId="{1CEF02CA-8A05-4B84-9974-4F4CF9DA09BA}"/>
    <dgm:cxn modelId="{E23F45ED-EA9C-4809-8A4A-70F7649690C8}" type="presOf" srcId="{1EC81B9D-1EF4-4EDE-8A78-F30EE5CDFAC4}" destId="{3918B301-738B-4828-903F-31C6D453822D}" srcOrd="0" destOrd="0" presId="urn:microsoft.com/office/officeart/2005/8/layout/hProcess9"/>
    <dgm:cxn modelId="{49FE3D51-F9D8-41F8-B536-8AFD654B332A}" type="presOf" srcId="{1420E488-864C-4155-8386-368BF3442FBF}" destId="{CFC35A20-9BB1-4ADC-8E01-E3F0D5499C40}" srcOrd="0" destOrd="0" presId="urn:microsoft.com/office/officeart/2005/8/layout/hProcess9"/>
    <dgm:cxn modelId="{0493E138-D6F8-48A2-851D-BA650EFDCEB1}" srcId="{3196B1F3-52E0-411B-B6A7-F373C18205DE}" destId="{93F0E895-32D1-498C-A6B4-FB83B7E09A0C}" srcOrd="4" destOrd="0" parTransId="{DD5F663F-53AC-4637-8416-95BF68A55094}" sibTransId="{E2DACDCD-587F-44FE-804C-E42447677F68}"/>
    <dgm:cxn modelId="{E0A78E17-1A76-4D83-A536-0EFC8DE34B5C}" type="presOf" srcId="{93F0E895-32D1-498C-A6B4-FB83B7E09A0C}" destId="{3D5F24FB-C679-4DAF-9E6C-BBFA5E0B9620}" srcOrd="0" destOrd="0" presId="urn:microsoft.com/office/officeart/2005/8/layout/hProcess9"/>
    <dgm:cxn modelId="{6BD88823-175B-4BDA-8D3F-DB768FBDE4B4}" type="presOf" srcId="{EE72B887-A993-4F4C-AB67-D47C97F763B1}" destId="{C98E00C8-EBF0-4AB9-9D1C-ADEB543DB8EF}" srcOrd="0" destOrd="0" presId="urn:microsoft.com/office/officeart/2005/8/layout/hProcess9"/>
    <dgm:cxn modelId="{0BF65C39-4CA5-4EC4-8F54-3B56D2F883B2}" type="presOf" srcId="{A8757DE5-DB8D-41A5-A624-AADA5DD2C3B6}" destId="{EDD62F5D-25C0-4C09-BF50-F9E0633C8B36}" srcOrd="0" destOrd="0" presId="urn:microsoft.com/office/officeart/2005/8/layout/hProcess9"/>
    <dgm:cxn modelId="{680B8510-0B82-40BB-B4F5-7BB5BDCB6F6C}" srcId="{3196B1F3-52E0-411B-B6A7-F373C18205DE}" destId="{1EC81B9D-1EF4-4EDE-8A78-F30EE5CDFAC4}" srcOrd="2" destOrd="0" parTransId="{AFDE4437-4209-4B43-82EB-6A55332381A1}" sibTransId="{6CB53F81-CFF7-49CE-AF57-366D119CAA00}"/>
    <dgm:cxn modelId="{DDB1D173-6AAE-49BA-95F2-31AD80C0B9B9}" type="presOf" srcId="{3196B1F3-52E0-411B-B6A7-F373C18205DE}" destId="{FC47593F-0889-4A1B-AD62-EA421D646000}" srcOrd="0" destOrd="0" presId="urn:microsoft.com/office/officeart/2005/8/layout/hProcess9"/>
    <dgm:cxn modelId="{BC0ED944-1D0B-4567-A7F8-1013C9E13B73}" type="presParOf" srcId="{FC47593F-0889-4A1B-AD62-EA421D646000}" destId="{86A516D1-5561-4C39-88BF-EDB53C382231}" srcOrd="0" destOrd="0" presId="urn:microsoft.com/office/officeart/2005/8/layout/hProcess9"/>
    <dgm:cxn modelId="{D003BB69-518B-42FE-AEB7-E6BC6937CFB2}" type="presParOf" srcId="{FC47593F-0889-4A1B-AD62-EA421D646000}" destId="{372313FF-975A-4642-B49D-3A26A311D299}" srcOrd="1" destOrd="0" presId="urn:microsoft.com/office/officeart/2005/8/layout/hProcess9"/>
    <dgm:cxn modelId="{B2E20212-92C4-4043-A8C6-AA85C1D499D0}" type="presParOf" srcId="{372313FF-975A-4642-B49D-3A26A311D299}" destId="{EDD62F5D-25C0-4C09-BF50-F9E0633C8B36}" srcOrd="0" destOrd="0" presId="urn:microsoft.com/office/officeart/2005/8/layout/hProcess9"/>
    <dgm:cxn modelId="{2037A766-89E1-4D70-B756-339DF080526A}" type="presParOf" srcId="{372313FF-975A-4642-B49D-3A26A311D299}" destId="{7800C8B4-0940-4853-BA21-C998333841F4}" srcOrd="1" destOrd="0" presId="urn:microsoft.com/office/officeart/2005/8/layout/hProcess9"/>
    <dgm:cxn modelId="{505909D3-B2A0-45E3-A400-30E567FF9053}" type="presParOf" srcId="{372313FF-975A-4642-B49D-3A26A311D299}" destId="{C98E00C8-EBF0-4AB9-9D1C-ADEB543DB8EF}" srcOrd="2" destOrd="0" presId="urn:microsoft.com/office/officeart/2005/8/layout/hProcess9"/>
    <dgm:cxn modelId="{1EBB5536-BA21-4CF3-A6D1-DCB16BEFA098}" type="presParOf" srcId="{372313FF-975A-4642-B49D-3A26A311D299}" destId="{F144FAC1-A5B9-47FC-B29C-7E48D5282DA5}" srcOrd="3" destOrd="0" presId="urn:microsoft.com/office/officeart/2005/8/layout/hProcess9"/>
    <dgm:cxn modelId="{CCCB37F5-1C87-4983-9D9F-8F2F31258D64}" type="presParOf" srcId="{372313FF-975A-4642-B49D-3A26A311D299}" destId="{3918B301-738B-4828-903F-31C6D453822D}" srcOrd="4" destOrd="0" presId="urn:microsoft.com/office/officeart/2005/8/layout/hProcess9"/>
    <dgm:cxn modelId="{FC01320D-8AB1-406C-A3EF-9030F62FD603}" type="presParOf" srcId="{372313FF-975A-4642-B49D-3A26A311D299}" destId="{190F30F9-F7B2-4918-A077-8492B206777A}" srcOrd="5" destOrd="0" presId="urn:microsoft.com/office/officeart/2005/8/layout/hProcess9"/>
    <dgm:cxn modelId="{69938DEF-4760-4B15-B0E9-8E4163038C25}" type="presParOf" srcId="{372313FF-975A-4642-B49D-3A26A311D299}" destId="{CFC35A20-9BB1-4ADC-8E01-E3F0D5499C40}" srcOrd="6" destOrd="0" presId="urn:microsoft.com/office/officeart/2005/8/layout/hProcess9"/>
    <dgm:cxn modelId="{45C495CC-9E76-4E40-ADE9-D918ABAC41F3}" type="presParOf" srcId="{372313FF-975A-4642-B49D-3A26A311D299}" destId="{E08F90A0-F25B-4AF9-9421-8DB6977D49D8}" srcOrd="7" destOrd="0" presId="urn:microsoft.com/office/officeart/2005/8/layout/hProcess9"/>
    <dgm:cxn modelId="{F06E81A7-1765-46F6-B67B-4725ECBF5983}" type="presParOf" srcId="{372313FF-975A-4642-B49D-3A26A311D299}" destId="{3D5F24FB-C679-4DAF-9E6C-BBFA5E0B962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16734-4782-4DB8-B0F5-8E9DBC49E391}">
      <dsp:nvSpPr>
        <dsp:cNvPr id="0" name=""/>
        <dsp:cNvSpPr/>
      </dsp:nvSpPr>
      <dsp:spPr>
        <a:xfrm>
          <a:off x="-128819" y="0"/>
          <a:ext cx="5196109" cy="519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1C32A-67DF-4A51-814E-EA71ADAB2CD2}">
      <dsp:nvSpPr>
        <dsp:cNvPr id="0" name=""/>
        <dsp:cNvSpPr/>
      </dsp:nvSpPr>
      <dsp:spPr>
        <a:xfrm>
          <a:off x="2464497" y="0"/>
          <a:ext cx="6402944" cy="5196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комплекс понять, </a:t>
          </a:r>
          <a:r>
            <a:rPr lang="ru-RU" sz="27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узагальнюють</a:t>
          </a:r>
          <a:r>
            <a:rPr lang="ru-RU" sz="2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уявлення</a:t>
          </a:r>
          <a:r>
            <a:rPr lang="ru-RU" sz="2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людей про </a:t>
          </a:r>
          <a:r>
            <a:rPr lang="ru-RU" sz="27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відповідний</a:t>
          </a:r>
          <a:r>
            <a:rPr lang="ru-RU" sz="2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товар, </a:t>
          </a:r>
          <a:r>
            <a:rPr lang="ru-RU" sz="27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послугу</a:t>
          </a:r>
          <a:r>
            <a:rPr lang="ru-RU" sz="2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7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компанію</a:t>
          </a:r>
          <a:r>
            <a:rPr lang="ru-RU" sz="2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особистість</a:t>
          </a:r>
          <a:r>
            <a:rPr lang="uk-UA" sz="2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ТЕРИТОРІЮ.</a:t>
          </a:r>
          <a:endParaRPr lang="uk-UA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497" y="0"/>
        <a:ext cx="3201472" cy="5196109"/>
      </dsp:txXfrm>
    </dsp:sp>
    <dsp:sp modelId="{3D7F9467-519E-4FC1-8284-3EE7029B4C9D}">
      <dsp:nvSpPr>
        <dsp:cNvPr id="0" name=""/>
        <dsp:cNvSpPr/>
      </dsp:nvSpPr>
      <dsp:spPr>
        <a:xfrm>
          <a:off x="5413069" y="0"/>
          <a:ext cx="3716748" cy="5196109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обіцянка цінності, психологічний процес споживчого сприйняття;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сила, яка спонукає значну кількість людей, не зв'язаних між собою, здійснювати однакові вчинки;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імідж товару/послуги, конвертований в додану вартість;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унікальна довгострокова конкурентна перевага;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невідчутна сума властивостей продукту: 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 імені, «упаковки» і ціни, його історії, 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репутації та способу рекламування.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3069" y="0"/>
        <a:ext cx="3716748" cy="51961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5F3F7-ABA9-416A-B111-7F11B241CA1E}">
      <dsp:nvSpPr>
        <dsp:cNvPr id="0" name=""/>
        <dsp:cNvSpPr/>
      </dsp:nvSpPr>
      <dsp:spPr>
        <a:xfrm>
          <a:off x="299406" y="797"/>
          <a:ext cx="3315251" cy="19891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місію </a:t>
          </a:r>
          <a:endParaRPr lang="uk-UA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406" y="797"/>
        <a:ext cx="3315251" cy="1989150"/>
      </dsp:txXfrm>
    </dsp:sp>
    <dsp:sp modelId="{688E5F19-537B-4069-8A3E-0D0B4E4BCC81}">
      <dsp:nvSpPr>
        <dsp:cNvPr id="0" name=""/>
        <dsp:cNvSpPr/>
      </dsp:nvSpPr>
      <dsp:spPr>
        <a:xfrm>
          <a:off x="3946182" y="797"/>
          <a:ext cx="3315251" cy="19891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унікальність </a:t>
          </a:r>
          <a:endParaRPr lang="uk-UA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6182" y="797"/>
        <a:ext cx="3315251" cy="1989150"/>
      </dsp:txXfrm>
    </dsp:sp>
    <dsp:sp modelId="{BEC84255-F36B-499C-A571-B40589659453}">
      <dsp:nvSpPr>
        <dsp:cNvPr id="0" name=""/>
        <dsp:cNvSpPr/>
      </dsp:nvSpPr>
      <dsp:spPr>
        <a:xfrm>
          <a:off x="299406" y="2321473"/>
          <a:ext cx="3315251" cy="19891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цінність </a:t>
          </a:r>
          <a:endParaRPr lang="uk-UA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406" y="2321473"/>
        <a:ext cx="3315251" cy="1989150"/>
      </dsp:txXfrm>
    </dsp:sp>
    <dsp:sp modelId="{5E568E99-ADC4-4889-9F23-66B9A997DB81}">
      <dsp:nvSpPr>
        <dsp:cNvPr id="0" name=""/>
        <dsp:cNvSpPr/>
      </dsp:nvSpPr>
      <dsp:spPr>
        <a:xfrm>
          <a:off x="3946182" y="2321473"/>
          <a:ext cx="3315251" cy="19891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назву та історію бренда</a:t>
          </a:r>
          <a:endParaRPr lang="uk-UA" sz="4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6182" y="2321473"/>
        <a:ext cx="3315251" cy="19891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3722B-C7DC-475B-9906-F962ABF3865A}">
      <dsp:nvSpPr>
        <dsp:cNvPr id="0" name=""/>
        <dsp:cNvSpPr/>
      </dsp:nvSpPr>
      <dsp:spPr>
        <a:xfrm>
          <a:off x="1456361" y="0"/>
          <a:ext cx="4104456" cy="4104456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27883-0A67-4EE7-B921-CF03A2B1D9D3}">
      <dsp:nvSpPr>
        <dsp:cNvPr id="0" name=""/>
        <dsp:cNvSpPr/>
      </dsp:nvSpPr>
      <dsp:spPr>
        <a:xfrm>
          <a:off x="3508589" y="412650"/>
          <a:ext cx="2667896" cy="971601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розробку логотипу;</a:t>
          </a:r>
          <a:endParaRPr lang="uk-UA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6019" y="460080"/>
        <a:ext cx="2573036" cy="876741"/>
      </dsp:txXfrm>
    </dsp:sp>
    <dsp:sp modelId="{5D7E992D-F198-4AB3-99A8-21313BE7F484}">
      <dsp:nvSpPr>
        <dsp:cNvPr id="0" name=""/>
        <dsp:cNvSpPr/>
      </dsp:nvSpPr>
      <dsp:spPr>
        <a:xfrm>
          <a:off x="3508589" y="1505702"/>
          <a:ext cx="2667896" cy="971601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створення елементів ідентифікації бренда; </a:t>
          </a:r>
          <a:endParaRPr lang="uk-UA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6019" y="1553132"/>
        <a:ext cx="2573036" cy="876741"/>
      </dsp:txXfrm>
    </dsp:sp>
    <dsp:sp modelId="{7D2F91BF-93B4-4C5F-B0FF-CD447A779E0C}">
      <dsp:nvSpPr>
        <dsp:cNvPr id="0" name=""/>
        <dsp:cNvSpPr/>
      </dsp:nvSpPr>
      <dsp:spPr>
        <a:xfrm>
          <a:off x="3508589" y="2598753"/>
          <a:ext cx="2667896" cy="971601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розробку модельних правил розміщення і моніторингу систем візуальних комунікацій. </a:t>
          </a:r>
          <a:endParaRPr lang="uk-UA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6019" y="2646183"/>
        <a:ext cx="2573036" cy="8767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992DF-409B-4F03-8013-828755241110}">
      <dsp:nvSpPr>
        <dsp:cNvPr id="0" name=""/>
        <dsp:cNvSpPr/>
      </dsp:nvSpPr>
      <dsp:spPr>
        <a:xfrm>
          <a:off x="1392578" y="0"/>
          <a:ext cx="4629972" cy="462997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EB513-8607-48B2-9307-E0EAB99B70A5}">
      <dsp:nvSpPr>
        <dsp:cNvPr id="0" name=""/>
        <dsp:cNvSpPr/>
      </dsp:nvSpPr>
      <dsp:spPr>
        <a:xfrm>
          <a:off x="1832425" y="439847"/>
          <a:ext cx="1805689" cy="18056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визначення цілей, які мають бути досягнуті завдяки креативній стратегії;</a:t>
          </a:r>
          <a:endParaRPr lang="uk-UA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0571" y="527993"/>
        <a:ext cx="1629397" cy="1629397"/>
      </dsp:txXfrm>
    </dsp:sp>
    <dsp:sp modelId="{B411223F-B803-42E6-A80B-A2691EAFEE00}">
      <dsp:nvSpPr>
        <dsp:cNvPr id="0" name=""/>
        <dsp:cNvSpPr/>
      </dsp:nvSpPr>
      <dsp:spPr>
        <a:xfrm>
          <a:off x="3777014" y="439847"/>
          <a:ext cx="1805689" cy="18056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постановки технічного завдання на розробку креативної стратегії з урахуванням аналізу існуючих бар’єрів у просуванні бренда; </a:t>
          </a:r>
          <a:endParaRPr lang="uk-UA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5160" y="527993"/>
        <a:ext cx="1629397" cy="1629397"/>
      </dsp:txXfrm>
    </dsp:sp>
    <dsp:sp modelId="{D8F902E5-2BBB-4410-8877-CC6EA7DC77D2}">
      <dsp:nvSpPr>
        <dsp:cNvPr id="0" name=""/>
        <dsp:cNvSpPr/>
      </dsp:nvSpPr>
      <dsp:spPr>
        <a:xfrm>
          <a:off x="1832425" y="2384435"/>
          <a:ext cx="1805689" cy="18056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створення ключової ідеї; – розробки комунікативного послання; </a:t>
          </a:r>
          <a:endParaRPr lang="uk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0571" y="2472581"/>
        <a:ext cx="1629397" cy="1629397"/>
      </dsp:txXfrm>
    </dsp:sp>
    <dsp:sp modelId="{806286A3-6C09-44C0-9831-3DDBAA3AB942}">
      <dsp:nvSpPr>
        <dsp:cNvPr id="0" name=""/>
        <dsp:cNvSpPr/>
      </dsp:nvSpPr>
      <dsp:spPr>
        <a:xfrm>
          <a:off x="3777014" y="2384435"/>
          <a:ext cx="1805689" cy="18056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створення ключового візуального образу. </a:t>
          </a:r>
          <a:endParaRPr lang="uk-UA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5160" y="2472581"/>
        <a:ext cx="1629397" cy="16293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04443-34C7-4F63-8F2E-E0A4BB6AC569}">
      <dsp:nvSpPr>
        <dsp:cNvPr id="0" name=""/>
        <dsp:cNvSpPr/>
      </dsp:nvSpPr>
      <dsp:spPr>
        <a:xfrm>
          <a:off x="0" y="626150"/>
          <a:ext cx="2360137" cy="14160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розробка попереднього плану комунікацій з основними цільовими групами; 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26150"/>
        <a:ext cx="2360137" cy="1416082"/>
      </dsp:txXfrm>
    </dsp:sp>
    <dsp:sp modelId="{5B6004DB-ECB4-490F-997D-7FA166F1B7B1}">
      <dsp:nvSpPr>
        <dsp:cNvPr id="0" name=""/>
        <dsp:cNvSpPr/>
      </dsp:nvSpPr>
      <dsp:spPr>
        <a:xfrm>
          <a:off x="2596151" y="626150"/>
          <a:ext cx="2360137" cy="14160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складання відповідного фінансового плану реалізації комунікативної активності; 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6151" y="626150"/>
        <a:ext cx="2360137" cy="1416082"/>
      </dsp:txXfrm>
    </dsp:sp>
    <dsp:sp modelId="{11C1620E-4E00-4325-A6B9-D06D179E17A4}">
      <dsp:nvSpPr>
        <dsp:cNvPr id="0" name=""/>
        <dsp:cNvSpPr/>
      </dsp:nvSpPr>
      <dsp:spPr>
        <a:xfrm>
          <a:off x="5192303" y="626150"/>
          <a:ext cx="2360137" cy="14160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визначення найбільш ефективних медіа-носіїв для виділених груп з урахуванням бюджету; 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2303" y="626150"/>
        <a:ext cx="2360137" cy="1416082"/>
      </dsp:txXfrm>
    </dsp:sp>
    <dsp:sp modelId="{51C4D20E-F937-4DEF-B14E-3F590BBA8ED4}">
      <dsp:nvSpPr>
        <dsp:cNvPr id="0" name=""/>
        <dsp:cNvSpPr/>
      </dsp:nvSpPr>
      <dsp:spPr>
        <a:xfrm>
          <a:off x="1298075" y="2278246"/>
          <a:ext cx="2360137" cy="14160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формування остаточного медіа-плану; 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8075" y="2278246"/>
        <a:ext cx="2360137" cy="1416082"/>
      </dsp:txXfrm>
    </dsp:sp>
    <dsp:sp modelId="{D29DED33-4E06-4521-AA2A-334DB03F8F57}">
      <dsp:nvSpPr>
        <dsp:cNvPr id="0" name=""/>
        <dsp:cNvSpPr/>
      </dsp:nvSpPr>
      <dsp:spPr>
        <a:xfrm>
          <a:off x="3894227" y="2278246"/>
          <a:ext cx="2360137" cy="14160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розробка процедур з моніторингу бренда та оцінки ефективності маркетингових заходів. 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4227" y="2278246"/>
        <a:ext cx="2360137" cy="14160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8528F-E5EB-4FF2-B3A8-B1902F9A88B7}">
      <dsp:nvSpPr>
        <dsp:cNvPr id="0" name=""/>
        <dsp:cNvSpPr/>
      </dsp:nvSpPr>
      <dsp:spPr>
        <a:xfrm>
          <a:off x="0" y="47743"/>
          <a:ext cx="7272808" cy="617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цілеспрямованість; адаптація ключового візуального образу для реалізації плану просування бренда; 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77900"/>
        <a:ext cx="7212494" cy="557446"/>
      </dsp:txXfrm>
    </dsp:sp>
    <dsp:sp modelId="{37CEF1CE-5895-47DA-88DB-A5438C73144D}">
      <dsp:nvSpPr>
        <dsp:cNvPr id="0" name=""/>
        <dsp:cNvSpPr/>
      </dsp:nvSpPr>
      <dsp:spPr>
        <a:xfrm>
          <a:off x="0" y="711584"/>
          <a:ext cx="7272808" cy="617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виготовлення рекламної продукції та матеріалів; 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741741"/>
        <a:ext cx="7212494" cy="557446"/>
      </dsp:txXfrm>
    </dsp:sp>
    <dsp:sp modelId="{D187CF87-4446-42C0-AC1F-D0DF2483DF4F}">
      <dsp:nvSpPr>
        <dsp:cNvPr id="0" name=""/>
        <dsp:cNvSpPr/>
      </dsp:nvSpPr>
      <dsp:spPr>
        <a:xfrm>
          <a:off x="0" y="1375424"/>
          <a:ext cx="7272808" cy="617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розміщення реклами згідно з медіа-планом; 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1405581"/>
        <a:ext cx="7212494" cy="557446"/>
      </dsp:txXfrm>
    </dsp:sp>
    <dsp:sp modelId="{C9049D38-18AF-41BD-9FAA-4671D61B99E4}">
      <dsp:nvSpPr>
        <dsp:cNvPr id="0" name=""/>
        <dsp:cNvSpPr/>
      </dsp:nvSpPr>
      <dsp:spPr>
        <a:xfrm>
          <a:off x="0" y="2039264"/>
          <a:ext cx="7272808" cy="617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моніторинг вимірюваних параметрів бренда, визначених на етапі 1 і 6; 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2069421"/>
        <a:ext cx="7212494" cy="557446"/>
      </dsp:txXfrm>
    </dsp:sp>
    <dsp:sp modelId="{3CA3D6DD-6418-4525-A39F-65CB4CE02EB9}">
      <dsp:nvSpPr>
        <dsp:cNvPr id="0" name=""/>
        <dsp:cNvSpPr/>
      </dsp:nvSpPr>
      <dsp:spPr>
        <a:xfrm>
          <a:off x="0" y="2703104"/>
          <a:ext cx="7272808" cy="617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порівняння поточного стану з бажаним; 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2733261"/>
        <a:ext cx="7212494" cy="557446"/>
      </dsp:txXfrm>
    </dsp:sp>
    <dsp:sp modelId="{12941C37-D5A4-4BBA-8FDF-83E7924A6093}">
      <dsp:nvSpPr>
        <dsp:cNvPr id="0" name=""/>
        <dsp:cNvSpPr/>
      </dsp:nvSpPr>
      <dsp:spPr>
        <a:xfrm>
          <a:off x="0" y="3366944"/>
          <a:ext cx="7272808" cy="617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корекція стратегії та / або тактичних дій. 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3397101"/>
        <a:ext cx="7212494" cy="5574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D3DB4-3C0E-471E-B717-B3CD2FBD0633}">
      <dsp:nvSpPr>
        <dsp:cNvPr id="0" name=""/>
        <dsp:cNvSpPr/>
      </dsp:nvSpPr>
      <dsp:spPr>
        <a:xfrm>
          <a:off x="607990" y="0"/>
          <a:ext cx="7448550" cy="601290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B6950-B3F8-4512-B2CE-AA13BB9A5087}">
      <dsp:nvSpPr>
        <dsp:cNvPr id="0" name=""/>
        <dsp:cNvSpPr/>
      </dsp:nvSpPr>
      <dsp:spPr>
        <a:xfrm>
          <a:off x="296949" y="1803871"/>
          <a:ext cx="2628900" cy="24051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СТАБІЛЬНІ фактори </a:t>
          </a:r>
          <a:r>
            <a:rPr lang="uk-UA" sz="1400" kern="1200" smtClean="0"/>
            <a:t>(або структурні чинники) - місце розташування, клімат та історія міста…</a:t>
          </a:r>
          <a:endParaRPr lang="uk-UA" sz="1400" kern="1200"/>
        </a:p>
      </dsp:txBody>
      <dsp:txXfrm>
        <a:off x="414359" y="1921281"/>
        <a:ext cx="2394080" cy="2170341"/>
      </dsp:txXfrm>
    </dsp:sp>
    <dsp:sp modelId="{CCCE759B-9078-4142-A30C-08A383EA03E1}">
      <dsp:nvSpPr>
        <dsp:cNvPr id="0" name=""/>
        <dsp:cNvSpPr/>
      </dsp:nvSpPr>
      <dsp:spPr>
        <a:xfrm>
          <a:off x="3067049" y="1803871"/>
          <a:ext cx="2628900" cy="24051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МІНЛИВІ фактори </a:t>
          </a:r>
          <a:r>
            <a:rPr lang="uk-UA" sz="1400" kern="1200" smtClean="0"/>
            <a:t>(змінювані в довгостроковій перспективі) - розмір міста, зовнішній вигляд, економіка, добробут жителів, культурні традиції місцевого співтовариства…</a:t>
          </a:r>
          <a:endParaRPr lang="uk-UA" sz="1400" kern="1200"/>
        </a:p>
      </dsp:txBody>
      <dsp:txXfrm>
        <a:off x="3184459" y="1921281"/>
        <a:ext cx="2394080" cy="2170341"/>
      </dsp:txXfrm>
    </dsp:sp>
    <dsp:sp modelId="{B015156A-C522-4EA5-B5AB-273DAD974302}">
      <dsp:nvSpPr>
        <dsp:cNvPr id="0" name=""/>
        <dsp:cNvSpPr/>
      </dsp:nvSpPr>
      <dsp:spPr>
        <a:xfrm>
          <a:off x="5837150" y="1803871"/>
          <a:ext cx="2628900" cy="24051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СИМВОЛІЧНІ чинники </a:t>
          </a:r>
          <a:r>
            <a:rPr lang="uk-UA" sz="1400" kern="1200" smtClean="0"/>
            <a:t>- міська символіка, політичний клімат, культурні коди поведінки жителів, знакові події, знакові особистості, мода на окремі товари і послуги, характер комунікацій всередині спільноти…</a:t>
          </a:r>
          <a:endParaRPr lang="uk-UA" sz="1400" kern="1200"/>
        </a:p>
      </dsp:txBody>
      <dsp:txXfrm>
        <a:off x="5954560" y="1921281"/>
        <a:ext cx="2394080" cy="21703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04E36-A644-4E08-8C80-8C934E40F7D8}">
      <dsp:nvSpPr>
        <dsp:cNvPr id="0" name=""/>
        <dsp:cNvSpPr/>
      </dsp:nvSpPr>
      <dsp:spPr>
        <a:xfrm>
          <a:off x="2541780" y="65707"/>
          <a:ext cx="3153951" cy="31539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Робоча група  щоденну працює над реалізацією  проекту</a:t>
          </a:r>
          <a:r>
            <a:rPr lang="en-US" sz="1100" kern="1200" dirty="0" smtClean="0"/>
            <a:t>,</a:t>
          </a:r>
          <a:r>
            <a:rPr lang="uk-UA" sz="1100" kern="1200" dirty="0" smtClean="0"/>
            <a:t> вносить в нього зміни при потребі ( </a:t>
          </a:r>
          <a:r>
            <a:rPr lang="uk-UA" sz="1100" kern="1200" dirty="0" err="1" smtClean="0"/>
            <a:t>форсмажорні</a:t>
          </a:r>
          <a:r>
            <a:rPr lang="uk-UA" sz="1100" kern="1200" dirty="0" smtClean="0"/>
            <a:t> обставини, активні зовнішні втручання)</a:t>
          </a:r>
          <a:r>
            <a:rPr lang="en-US" sz="1100" kern="1200" dirty="0" smtClean="0"/>
            <a:t> </a:t>
          </a:r>
          <a:r>
            <a:rPr lang="uk-UA" sz="1100" kern="1200" dirty="0" smtClean="0"/>
            <a:t>виконує адміністративні обов’язки та діє в якості керівника(</a:t>
          </a:r>
          <a:r>
            <a:rPr lang="uk-UA" sz="1100" kern="1200" dirty="0" err="1" smtClean="0"/>
            <a:t>ів</a:t>
          </a:r>
          <a:r>
            <a:rPr lang="uk-UA" sz="1100" kern="1200" dirty="0" smtClean="0"/>
            <a:t>) проекту </a:t>
          </a:r>
          <a:r>
            <a:rPr lang="uk-UA" sz="1100" kern="1200" dirty="0" err="1" smtClean="0"/>
            <a:t>брендінгу</a:t>
          </a:r>
          <a:r>
            <a:rPr lang="en-US" sz="1100" kern="1200" dirty="0" smtClean="0"/>
            <a:t>.</a:t>
          </a:r>
          <a:endParaRPr lang="uk-UA" sz="1100" kern="1200" dirty="0"/>
        </a:p>
      </dsp:txBody>
      <dsp:txXfrm>
        <a:off x="2962307" y="617648"/>
        <a:ext cx="2312897" cy="1419277"/>
      </dsp:txXfrm>
    </dsp:sp>
    <dsp:sp modelId="{AF2BEB82-D274-4C9B-9D63-E7452C12252D}">
      <dsp:nvSpPr>
        <dsp:cNvPr id="0" name=""/>
        <dsp:cNvSpPr/>
      </dsp:nvSpPr>
      <dsp:spPr>
        <a:xfrm>
          <a:off x="3679831" y="2036926"/>
          <a:ext cx="3153951" cy="315395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smtClean="0"/>
            <a:t>Зацікавлені сторони – усі, хто так чи інакше отримує вигоду від популяризації міста</a:t>
          </a:r>
          <a:r>
            <a:rPr lang="ru-RU" sz="1100" kern="1200" smtClean="0"/>
            <a:t>,території.</a:t>
          </a:r>
          <a:r>
            <a:rPr lang="uk-UA" sz="1100" kern="1200" smtClean="0"/>
            <a:t> Залежно від  спрямування брендингу - різні групи. </a:t>
          </a:r>
          <a:endParaRPr lang="uk-UA" sz="1100" kern="1200"/>
        </a:p>
      </dsp:txBody>
      <dsp:txXfrm>
        <a:off x="4644414" y="2851697"/>
        <a:ext cx="1892370" cy="1734673"/>
      </dsp:txXfrm>
    </dsp:sp>
    <dsp:sp modelId="{D33420DF-8EB2-42A2-8AA4-7FB2177CEC3D}">
      <dsp:nvSpPr>
        <dsp:cNvPr id="0" name=""/>
        <dsp:cNvSpPr/>
      </dsp:nvSpPr>
      <dsp:spPr>
        <a:xfrm>
          <a:off x="1403729" y="2036926"/>
          <a:ext cx="3153951" cy="315395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smtClean="0"/>
            <a:t>Це лідери громади, з якими зв'язуються в ході проекту для вивчення їх досвіду, думок і спрямування у конкретні моменти проекту</a:t>
          </a:r>
          <a:endParaRPr lang="uk-UA" sz="1100" kern="1200"/>
        </a:p>
      </dsp:txBody>
      <dsp:txXfrm>
        <a:off x="1700726" y="2851697"/>
        <a:ext cx="1892370" cy="17346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471AE-0ACA-4242-A208-A58B87A488B7}">
      <dsp:nvSpPr>
        <dsp:cNvPr id="0" name=""/>
        <dsp:cNvSpPr/>
      </dsp:nvSpPr>
      <dsp:spPr>
        <a:xfrm>
          <a:off x="675074" y="0"/>
          <a:ext cx="7650850" cy="506571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6A0D7-637D-4029-A935-EBDBF684AB3C}">
      <dsp:nvSpPr>
        <dsp:cNvPr id="0" name=""/>
        <dsp:cNvSpPr/>
      </dsp:nvSpPr>
      <dsp:spPr>
        <a:xfrm>
          <a:off x="9669" y="1519713"/>
          <a:ext cx="2897196" cy="2026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До початку роботи необхідно заручитися підтримкою цілого ряду ключових зацікавлених сторін</a:t>
          </a:r>
          <a:r>
            <a:rPr lang="en-US" sz="1300" kern="1200" smtClean="0"/>
            <a:t>.</a:t>
          </a:r>
          <a:endParaRPr lang="uk-UA" sz="1300" kern="1200"/>
        </a:p>
      </dsp:txBody>
      <dsp:txXfrm>
        <a:off x="108584" y="1618628"/>
        <a:ext cx="2699366" cy="1828454"/>
      </dsp:txXfrm>
    </dsp:sp>
    <dsp:sp modelId="{6814F1A7-E80D-4EBA-B0A1-D437F49359F9}">
      <dsp:nvSpPr>
        <dsp:cNvPr id="0" name=""/>
        <dsp:cNvSpPr/>
      </dsp:nvSpPr>
      <dsp:spPr>
        <a:xfrm>
          <a:off x="3051901" y="1519713"/>
          <a:ext cx="2897196" cy="20262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Проект брендінгу громади має ряд складових </a:t>
          </a:r>
          <a:r>
            <a:rPr lang="en-US" sz="1300" kern="1200" smtClean="0"/>
            <a:t>(</a:t>
          </a:r>
          <a:r>
            <a:rPr lang="uk-UA" sz="1300" kern="1200" smtClean="0"/>
            <a:t>початок/організація</a:t>
          </a:r>
          <a:r>
            <a:rPr lang="en-US" sz="1300" kern="1200" smtClean="0"/>
            <a:t>, </a:t>
          </a:r>
          <a:r>
            <a:rPr lang="uk-UA" sz="1300" kern="1200" smtClean="0"/>
            <a:t>дослідження</a:t>
          </a:r>
          <a:r>
            <a:rPr lang="en-US" sz="1300" kern="1200" smtClean="0"/>
            <a:t>, </a:t>
          </a:r>
          <a:r>
            <a:rPr lang="uk-UA" sz="1300" kern="1200" smtClean="0"/>
            <a:t>індивідуальність</a:t>
          </a:r>
          <a:r>
            <a:rPr lang="en-US" sz="1300" kern="1200" smtClean="0"/>
            <a:t>, </a:t>
          </a:r>
          <a:r>
            <a:rPr lang="uk-UA" sz="1300" kern="1200" smtClean="0"/>
            <a:t>стратегія/планування</a:t>
          </a:r>
          <a:r>
            <a:rPr lang="en-US" sz="1300" kern="1200" smtClean="0"/>
            <a:t>, </a:t>
          </a:r>
          <a:r>
            <a:rPr lang="uk-UA" sz="1300" kern="1200" smtClean="0"/>
            <a:t>реалізація</a:t>
          </a:r>
          <a:r>
            <a:rPr lang="en-US" sz="1300" kern="1200" smtClean="0"/>
            <a:t>) </a:t>
          </a:r>
          <a:r>
            <a:rPr lang="uk-UA" sz="1300" kern="1200" smtClean="0"/>
            <a:t>і вимагає розуміння проекту великою кількістю зацікавлених сторін</a:t>
          </a:r>
          <a:r>
            <a:rPr lang="en-US" sz="1300" kern="1200" smtClean="0"/>
            <a:t>.</a:t>
          </a:r>
          <a:endParaRPr lang="uk-UA" sz="1300" kern="1200"/>
        </a:p>
      </dsp:txBody>
      <dsp:txXfrm>
        <a:off x="3150816" y="1618628"/>
        <a:ext cx="2699366" cy="1828454"/>
      </dsp:txXfrm>
    </dsp:sp>
    <dsp:sp modelId="{1608FFFF-92E0-4A80-9C5B-36CB1BDD6DD8}">
      <dsp:nvSpPr>
        <dsp:cNvPr id="0" name=""/>
        <dsp:cNvSpPr/>
      </dsp:nvSpPr>
      <dsp:spPr>
        <a:xfrm>
          <a:off x="6094134" y="1519713"/>
          <a:ext cx="2897196" cy="20262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Без активного залучення зацікавлених сторін проект може за великим рахунком розглядатися як адміністративний проект, який матиме інші виклики</a:t>
          </a:r>
          <a:r>
            <a:rPr lang="en-US" sz="1300" kern="1200" smtClean="0"/>
            <a:t>.</a:t>
          </a:r>
          <a:endParaRPr lang="uk-UA" sz="1300" kern="1200"/>
        </a:p>
      </dsp:txBody>
      <dsp:txXfrm>
        <a:off x="6193049" y="1618628"/>
        <a:ext cx="2699366" cy="18284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EC8CA-05F2-4B1B-9ED3-CB9322B7A382}">
      <dsp:nvSpPr>
        <dsp:cNvPr id="0" name=""/>
        <dsp:cNvSpPr/>
      </dsp:nvSpPr>
      <dsp:spPr>
        <a:xfrm>
          <a:off x="0" y="158154"/>
          <a:ext cx="8812088" cy="9920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При вивченні місцевого впливу організуйте комунікаційний підхід, придатний для кожної аудиторії.</a:t>
          </a:r>
          <a:endParaRPr lang="uk-UA" sz="1400" kern="1200"/>
        </a:p>
      </dsp:txBody>
      <dsp:txXfrm>
        <a:off x="48426" y="206580"/>
        <a:ext cx="8715236" cy="895161"/>
      </dsp:txXfrm>
    </dsp:sp>
    <dsp:sp modelId="{16697EE6-A3C3-462A-AD34-89156E08FE2D}">
      <dsp:nvSpPr>
        <dsp:cNvPr id="0" name=""/>
        <dsp:cNvSpPr/>
      </dsp:nvSpPr>
      <dsp:spPr>
        <a:xfrm>
          <a:off x="0" y="1190488"/>
          <a:ext cx="8812088" cy="9920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Особливий підхід застосовуватиметься до зацікавлених сторін - високопосадовців тобто мера, депутатів міськради, ключових впливових громадських лідерів для отримання особистої інструкції з наступним коротким резюме, яке включає графік і питання, до яких вони повинні бути готові.</a:t>
          </a:r>
          <a:endParaRPr lang="uk-UA" sz="1400" kern="1200"/>
        </a:p>
      </dsp:txBody>
      <dsp:txXfrm>
        <a:off x="48426" y="1238914"/>
        <a:ext cx="8715236" cy="895161"/>
      </dsp:txXfrm>
    </dsp:sp>
    <dsp:sp modelId="{0E69D029-207F-4927-B446-4856CEFA0B54}">
      <dsp:nvSpPr>
        <dsp:cNvPr id="0" name=""/>
        <dsp:cNvSpPr/>
      </dsp:nvSpPr>
      <dsp:spPr>
        <a:xfrm>
          <a:off x="0" y="2222822"/>
          <a:ext cx="8812088" cy="9920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Інші зацікавлені сторони потрібно запросити на груповий брифінг на початку проекту або під час групових сесій в залежності від наявного часу</a:t>
          </a:r>
          <a:r>
            <a:rPr lang="en-US" sz="1400" kern="1200" smtClean="0"/>
            <a:t>/</a:t>
          </a:r>
          <a:r>
            <a:rPr lang="uk-UA" sz="1400" kern="1200" smtClean="0"/>
            <a:t>ресурсів</a:t>
          </a:r>
          <a:r>
            <a:rPr lang="en-US" sz="1400" kern="1200" smtClean="0"/>
            <a:t>.</a:t>
          </a:r>
          <a:endParaRPr lang="uk-UA" sz="1400" kern="1200"/>
        </a:p>
      </dsp:txBody>
      <dsp:txXfrm>
        <a:off x="48426" y="2271248"/>
        <a:ext cx="8715236" cy="895161"/>
      </dsp:txXfrm>
    </dsp:sp>
    <dsp:sp modelId="{E87EFB26-D3E3-4E82-8767-CDC811AA7471}">
      <dsp:nvSpPr>
        <dsp:cNvPr id="0" name=""/>
        <dsp:cNvSpPr/>
      </dsp:nvSpPr>
      <dsp:spPr>
        <a:xfrm>
          <a:off x="0" y="3255155"/>
          <a:ext cx="8812088" cy="9920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Налаштуйтесь на прозорі стосунки із </a:t>
          </a:r>
          <a:r>
            <a:rPr lang="en-US" sz="1400" kern="1200" dirty="0" err="1" smtClean="0"/>
            <a:t>зацікавлен</a:t>
          </a:r>
          <a:r>
            <a:rPr lang="uk-UA" sz="1400" kern="1200" dirty="0" err="1" smtClean="0"/>
            <a:t>ими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сторон</a:t>
          </a:r>
          <a:r>
            <a:rPr lang="uk-UA" sz="1400" kern="1200" dirty="0" err="1" smtClean="0"/>
            <a:t>ами</a:t>
          </a:r>
          <a:r>
            <a:rPr lang="uk-UA" sz="1400" kern="1200" dirty="0" smtClean="0"/>
            <a:t> щодо процесу</a:t>
          </a:r>
          <a:r>
            <a:rPr lang="en-US" sz="1400" kern="1200" dirty="0" smtClean="0"/>
            <a:t>, </a:t>
          </a:r>
          <a:r>
            <a:rPr lang="uk-UA" sz="1400" kern="1200" dirty="0" smtClean="0"/>
            <a:t>визначте проблеми, однак належним чином </a:t>
          </a:r>
          <a:r>
            <a:rPr lang="uk-UA" sz="1400" kern="1200" dirty="0" err="1" smtClean="0"/>
            <a:t>повідомте</a:t>
          </a:r>
          <a:r>
            <a:rPr lang="uk-UA" sz="1400" kern="1200" dirty="0" smtClean="0"/>
            <a:t> про можливості, які представляє собою проект</a:t>
          </a:r>
          <a:r>
            <a:rPr lang="en-US" sz="1400" kern="1200" dirty="0" smtClean="0"/>
            <a:t>.</a:t>
          </a:r>
          <a:endParaRPr lang="uk-UA" sz="1400" kern="1200" dirty="0"/>
        </a:p>
      </dsp:txBody>
      <dsp:txXfrm>
        <a:off x="48426" y="3303581"/>
        <a:ext cx="8715236" cy="895161"/>
      </dsp:txXfrm>
    </dsp:sp>
    <dsp:sp modelId="{022B9080-AF49-4943-979C-62BF52638E2D}">
      <dsp:nvSpPr>
        <dsp:cNvPr id="0" name=""/>
        <dsp:cNvSpPr/>
      </dsp:nvSpPr>
      <dsp:spPr>
        <a:xfrm>
          <a:off x="0" y="4287489"/>
          <a:ext cx="8812088" cy="9920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Це честь бути запрошеним на роль зацікавленої сторони для брендингу громади</a:t>
          </a:r>
          <a:r>
            <a:rPr lang="en-US" sz="1400" kern="1200" smtClean="0"/>
            <a:t>! </a:t>
          </a:r>
          <a:r>
            <a:rPr lang="uk-UA" sz="1400" kern="1200" smtClean="0"/>
            <a:t>Нехай вони відчувають себе частиною команди</a:t>
          </a:r>
          <a:r>
            <a:rPr lang="en-US" sz="1400" kern="1200" smtClean="0"/>
            <a:t>, </a:t>
          </a:r>
          <a:r>
            <a:rPr lang="uk-UA" sz="1400" kern="1200" smtClean="0"/>
            <a:t>адже вони є такими</a:t>
          </a:r>
          <a:r>
            <a:rPr lang="en-US" sz="1400" kern="1200" smtClean="0"/>
            <a:t>.</a:t>
          </a:r>
          <a:endParaRPr lang="uk-UA" sz="1400" kern="1200"/>
        </a:p>
      </dsp:txBody>
      <dsp:txXfrm>
        <a:off x="48426" y="4335915"/>
        <a:ext cx="8715236" cy="89516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E25AE-59DB-453E-992B-5BC3B80EA5B7}">
      <dsp:nvSpPr>
        <dsp:cNvPr id="0" name=""/>
        <dsp:cNvSpPr/>
      </dsp:nvSpPr>
      <dsp:spPr>
        <a:xfrm>
          <a:off x="3273708" y="1200315"/>
          <a:ext cx="1474071" cy="14740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F1621C-7D6C-48C5-ACF4-E226CB683CB9}">
      <dsp:nvSpPr>
        <dsp:cNvPr id="0" name=""/>
        <dsp:cNvSpPr/>
      </dsp:nvSpPr>
      <dsp:spPr>
        <a:xfrm>
          <a:off x="3155782" y="0"/>
          <a:ext cx="1709923" cy="9897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Проблема</a:t>
          </a:r>
          <a:r>
            <a:rPr lang="en-US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uk-UA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навіщо ви проводите брендинг громади</a:t>
          </a:r>
          <a:r>
            <a:rPr lang="en-US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?)</a:t>
          </a:r>
          <a:endParaRPr lang="uk-UA" sz="15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5782" y="0"/>
        <a:ext cx="1709923" cy="989733"/>
      </dsp:txXfrm>
    </dsp:sp>
    <dsp:sp modelId="{E2189FC7-1495-422C-ACAE-DE3A0D288887}">
      <dsp:nvSpPr>
        <dsp:cNvPr id="0" name=""/>
        <dsp:cNvSpPr/>
      </dsp:nvSpPr>
      <dsp:spPr>
        <a:xfrm>
          <a:off x="3834445" y="1607580"/>
          <a:ext cx="1474071" cy="14740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5D1E48-5D3D-4D82-9F98-BFD6DB17FCB6}">
      <dsp:nvSpPr>
        <dsp:cNvPr id="0" name=""/>
        <dsp:cNvSpPr/>
      </dsp:nvSpPr>
      <dsp:spPr>
        <a:xfrm>
          <a:off x="5425853" y="1305606"/>
          <a:ext cx="1533034" cy="10739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Основні тези</a:t>
          </a:r>
          <a:endParaRPr lang="uk-UA" sz="15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5853" y="1305606"/>
        <a:ext cx="1533034" cy="1073966"/>
      </dsp:txXfrm>
    </dsp:sp>
    <dsp:sp modelId="{BDC01B51-6EDD-4AA2-8026-E1A9CDA9C855}">
      <dsp:nvSpPr>
        <dsp:cNvPr id="0" name=""/>
        <dsp:cNvSpPr/>
      </dsp:nvSpPr>
      <dsp:spPr>
        <a:xfrm>
          <a:off x="3620409" y="2267122"/>
          <a:ext cx="1474071" cy="14740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E5CDFE-BFC5-4531-859A-4FDF171F6C8D}">
      <dsp:nvSpPr>
        <dsp:cNvPr id="0" name=""/>
        <dsp:cNvSpPr/>
      </dsp:nvSpPr>
      <dsp:spPr>
        <a:xfrm>
          <a:off x="5190001" y="3137667"/>
          <a:ext cx="1533034" cy="10739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Передумова </a:t>
          </a:r>
          <a:r>
            <a:rPr lang="en-US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історія проекту</a:t>
          </a:r>
          <a:r>
            <a:rPr lang="en-US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МЕРМ</a:t>
          </a:r>
          <a:r>
            <a:rPr lang="en-US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15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0001" y="3137667"/>
        <a:ext cx="1533034" cy="1073966"/>
      </dsp:txXfrm>
    </dsp:sp>
    <dsp:sp modelId="{FF782D9E-A399-436D-A2D6-19DE729ABCD9}">
      <dsp:nvSpPr>
        <dsp:cNvPr id="0" name=""/>
        <dsp:cNvSpPr/>
      </dsp:nvSpPr>
      <dsp:spPr>
        <a:xfrm>
          <a:off x="2927006" y="2267122"/>
          <a:ext cx="1474071" cy="14740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D6560-1883-432A-9349-008391CBEE7D}">
      <dsp:nvSpPr>
        <dsp:cNvPr id="0" name=""/>
        <dsp:cNvSpPr/>
      </dsp:nvSpPr>
      <dsp:spPr>
        <a:xfrm>
          <a:off x="1298451" y="3137667"/>
          <a:ext cx="1533034" cy="10739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Графік</a:t>
          </a:r>
          <a:endParaRPr lang="uk-UA" sz="15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8451" y="3137667"/>
        <a:ext cx="1533034" cy="1073966"/>
      </dsp:txXfrm>
    </dsp:sp>
    <dsp:sp modelId="{FBE15888-770C-44F1-ACEA-850D74E7EE13}">
      <dsp:nvSpPr>
        <dsp:cNvPr id="0" name=""/>
        <dsp:cNvSpPr/>
      </dsp:nvSpPr>
      <dsp:spPr>
        <a:xfrm>
          <a:off x="2712971" y="1607580"/>
          <a:ext cx="1474071" cy="14740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E3BA0C-6E35-4300-84CF-148982506DB6}">
      <dsp:nvSpPr>
        <dsp:cNvPr id="0" name=""/>
        <dsp:cNvSpPr/>
      </dsp:nvSpPr>
      <dsp:spPr>
        <a:xfrm>
          <a:off x="1062600" y="1305606"/>
          <a:ext cx="1533034" cy="10739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Питання</a:t>
          </a:r>
          <a:r>
            <a:rPr lang="en-US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uk-UA" sz="1500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endParaRPr lang="uk-UA" sz="15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2600" y="1305606"/>
        <a:ext cx="1533034" cy="1073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5CCD2-FA0A-4E08-A624-467D6CF64E36}">
      <dsp:nvSpPr>
        <dsp:cNvPr id="0" name=""/>
        <dsp:cNvSpPr/>
      </dsp:nvSpPr>
      <dsp:spPr>
        <a:xfrm>
          <a:off x="0" y="302433"/>
          <a:ext cx="4363684" cy="43636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91436E-E6CF-444C-8C2E-612CE685D630}">
      <dsp:nvSpPr>
        <dsp:cNvPr id="0" name=""/>
        <dsp:cNvSpPr/>
      </dsp:nvSpPr>
      <dsp:spPr>
        <a:xfrm>
          <a:off x="2181842" y="302433"/>
          <a:ext cx="5090965" cy="43636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ІЗ ЧОГО СКЛАДАЄТЬСЯ БРЕНД МІСТА?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1842" y="302433"/>
        <a:ext cx="5090965" cy="927283"/>
      </dsp:txXfrm>
    </dsp:sp>
    <dsp:sp modelId="{173DE2CD-99F1-4479-A06D-3BDA848D56D3}">
      <dsp:nvSpPr>
        <dsp:cNvPr id="0" name=""/>
        <dsp:cNvSpPr/>
      </dsp:nvSpPr>
      <dsp:spPr>
        <a:xfrm>
          <a:off x="572733" y="1229716"/>
          <a:ext cx="3218217" cy="32182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DFFD1F-D2E9-49D6-A835-CD25C81DBA1B}">
      <dsp:nvSpPr>
        <dsp:cNvPr id="0" name=""/>
        <dsp:cNvSpPr/>
      </dsp:nvSpPr>
      <dsp:spPr>
        <a:xfrm>
          <a:off x="2181842" y="1229716"/>
          <a:ext cx="5090965" cy="3218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 території побутує в уявленні різних груп цільової аудиторії як комплекс образів, асоціацій та очікувань. 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1842" y="1229716"/>
        <a:ext cx="5090965" cy="927283"/>
      </dsp:txXfrm>
    </dsp:sp>
    <dsp:sp modelId="{59B326ED-6E51-4884-A20A-C9CBD2D15F05}">
      <dsp:nvSpPr>
        <dsp:cNvPr id="0" name=""/>
        <dsp:cNvSpPr/>
      </dsp:nvSpPr>
      <dsp:spPr>
        <a:xfrm>
          <a:off x="1145467" y="2156999"/>
          <a:ext cx="2072750" cy="20727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5EC8AD-CCC1-4ABA-91B4-911E6B7300C5}">
      <dsp:nvSpPr>
        <dsp:cNvPr id="0" name=""/>
        <dsp:cNvSpPr/>
      </dsp:nvSpPr>
      <dsp:spPr>
        <a:xfrm>
          <a:off x="2181842" y="2156999"/>
          <a:ext cx="5090965" cy="207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Він становить раціональну або емоційну цінність, що формується в процесі взаємин із споживачем. 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1842" y="2156999"/>
        <a:ext cx="5090965" cy="927283"/>
      </dsp:txXfrm>
    </dsp:sp>
    <dsp:sp modelId="{2FBB384C-0587-4505-BD50-F0E2CEC2AC9E}">
      <dsp:nvSpPr>
        <dsp:cNvPr id="0" name=""/>
        <dsp:cNvSpPr/>
      </dsp:nvSpPr>
      <dsp:spPr>
        <a:xfrm>
          <a:off x="1718200" y="3084282"/>
          <a:ext cx="927283" cy="9272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E98EA1-E9A9-4DEF-821E-AE40E668F38C}">
      <dsp:nvSpPr>
        <dsp:cNvPr id="0" name=""/>
        <dsp:cNvSpPr/>
      </dsp:nvSpPr>
      <dsp:spPr>
        <a:xfrm>
          <a:off x="2181842" y="3084282"/>
          <a:ext cx="5090965" cy="9272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 відображає неповторні характеристики території, її принади, що здобули суспільне визнання та мають стабільний попит серед цільової аудиторії. 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1842" y="3084282"/>
        <a:ext cx="5090965" cy="927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EE0BF-49C1-4C44-9829-FE19DD663032}">
      <dsp:nvSpPr>
        <dsp:cNvPr id="0" name=""/>
        <dsp:cNvSpPr/>
      </dsp:nvSpPr>
      <dsp:spPr>
        <a:xfrm>
          <a:off x="1111559" y="0"/>
          <a:ext cx="3399656" cy="33996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БРЕНД МІСТА   </a:t>
          </a:r>
          <a:r>
            <a:rPr lang="uk-UA" sz="1700" kern="1200" dirty="0" smtClean="0"/>
            <a:t>— це міська ідентичність, системно виражена в яскравих і привабливих ідеях, символах, цінностях, образах і максимально повно відображена в іміджі міста.</a:t>
          </a:r>
          <a:endParaRPr lang="uk-UA" sz="1700" kern="1200" dirty="0"/>
        </a:p>
      </dsp:txBody>
      <dsp:txXfrm>
        <a:off x="1609427" y="497868"/>
        <a:ext cx="2403920" cy="2403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5C65-6BC2-428E-A0BB-66DE6390299C}">
      <dsp:nvSpPr>
        <dsp:cNvPr id="0" name=""/>
        <dsp:cNvSpPr/>
      </dsp:nvSpPr>
      <dsp:spPr>
        <a:xfrm>
          <a:off x="1626749" y="0"/>
          <a:ext cx="2507124" cy="250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Міська ідентичність   — символічний, змістовний капітал міста, бачення його зсередини.</a:t>
          </a:r>
          <a:endParaRPr lang="uk-UA" sz="1800" kern="1200" dirty="0"/>
        </a:p>
      </dsp:txBody>
      <dsp:txXfrm>
        <a:off x="1993909" y="367160"/>
        <a:ext cx="1772804" cy="1772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FCE57-B54C-4E9C-B95A-D6F6F67490B4}">
      <dsp:nvSpPr>
        <dsp:cNvPr id="0" name=""/>
        <dsp:cNvSpPr/>
      </dsp:nvSpPr>
      <dsp:spPr>
        <a:xfrm>
          <a:off x="0" y="0"/>
          <a:ext cx="3168351" cy="31683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Імідж міста  — наявна в суспільній свідомості сукупність стійких уявлень про місто, сприйняття його ззовні.</a:t>
          </a:r>
          <a:endParaRPr lang="uk-UA" sz="1900" kern="1200" dirty="0"/>
        </a:p>
      </dsp:txBody>
      <dsp:txXfrm>
        <a:off x="463994" y="463994"/>
        <a:ext cx="2240363" cy="2240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472EA-1134-C349-935A-AF377A5CAFFF}">
      <dsp:nvSpPr>
        <dsp:cNvPr id="0" name=""/>
        <dsp:cNvSpPr/>
      </dsp:nvSpPr>
      <dsp:spPr>
        <a:xfrm>
          <a:off x="0" y="63330"/>
          <a:ext cx="7804448" cy="589326"/>
        </a:xfrm>
        <a:prstGeom prst="roundRect">
          <a:avLst/>
        </a:prstGeom>
        <a:noFill/>
        <a:ln>
          <a:solidFill>
            <a:schemeClr val="accent1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Стратегічне планування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69" y="92099"/>
        <a:ext cx="7746910" cy="531788"/>
      </dsp:txXfrm>
    </dsp:sp>
    <dsp:sp modelId="{00DC9E1A-FE39-4849-B0CD-6CB1952C4719}">
      <dsp:nvSpPr>
        <dsp:cNvPr id="0" name=""/>
        <dsp:cNvSpPr/>
      </dsp:nvSpPr>
      <dsp:spPr>
        <a:xfrm>
          <a:off x="0" y="729146"/>
          <a:ext cx="7804448" cy="460087"/>
        </a:xfrm>
        <a:prstGeom prst="roundRect">
          <a:avLst/>
        </a:prstGeom>
        <a:noFill/>
        <a:ln>
          <a:solidFill>
            <a:schemeClr val="accent1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60" y="751606"/>
        <a:ext cx="7759528" cy="415167"/>
      </dsp:txXfrm>
    </dsp:sp>
    <dsp:sp modelId="{4CFE7AE9-7AC2-4449-B006-4530751F11FB}">
      <dsp:nvSpPr>
        <dsp:cNvPr id="0" name=""/>
        <dsp:cNvSpPr/>
      </dsp:nvSpPr>
      <dsp:spPr>
        <a:xfrm>
          <a:off x="0" y="1290034"/>
          <a:ext cx="7804448" cy="397909"/>
        </a:xfrm>
        <a:prstGeom prst="roundRect">
          <a:avLst/>
        </a:prstGeom>
        <a:noFill/>
        <a:ln>
          <a:solidFill>
            <a:schemeClr val="accent1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Розробка платформи бренда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24" y="1309458"/>
        <a:ext cx="7765600" cy="359061"/>
      </dsp:txXfrm>
    </dsp:sp>
    <dsp:sp modelId="{B6549EAD-6DD9-784E-A1FA-305C9A8A164C}">
      <dsp:nvSpPr>
        <dsp:cNvPr id="0" name=""/>
        <dsp:cNvSpPr/>
      </dsp:nvSpPr>
      <dsp:spPr>
        <a:xfrm>
          <a:off x="0" y="1788743"/>
          <a:ext cx="7804448" cy="464006"/>
        </a:xfrm>
        <a:prstGeom prst="roundRect">
          <a:avLst/>
        </a:prstGeom>
        <a:noFill/>
        <a:ln>
          <a:solidFill>
            <a:schemeClr val="accent1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ідентичності бренду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51" y="1811394"/>
        <a:ext cx="7759146" cy="418704"/>
      </dsp:txXfrm>
    </dsp:sp>
    <dsp:sp modelId="{F7F93F0D-3F3B-EB41-849E-6DBD17452A29}">
      <dsp:nvSpPr>
        <dsp:cNvPr id="0" name=""/>
        <dsp:cNvSpPr/>
      </dsp:nvSpPr>
      <dsp:spPr>
        <a:xfrm>
          <a:off x="0" y="2357346"/>
          <a:ext cx="7804448" cy="655200"/>
        </a:xfrm>
        <a:prstGeom prst="roundRect">
          <a:avLst/>
        </a:prstGeom>
        <a:noFill/>
        <a:ln>
          <a:solidFill>
            <a:schemeClr val="accent1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Розробка креативної стратегії бренда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2389330"/>
        <a:ext cx="7740480" cy="591232"/>
      </dsp:txXfrm>
    </dsp:sp>
    <dsp:sp modelId="{250DAC6D-C122-B94E-9415-87A6E8D84FBE}">
      <dsp:nvSpPr>
        <dsp:cNvPr id="0" name=""/>
        <dsp:cNvSpPr/>
      </dsp:nvSpPr>
      <dsp:spPr>
        <a:xfrm>
          <a:off x="0" y="3109549"/>
          <a:ext cx="7804448" cy="655200"/>
        </a:xfrm>
        <a:prstGeom prst="roundRect">
          <a:avLst/>
        </a:prstGeom>
        <a:noFill/>
        <a:ln>
          <a:solidFill>
            <a:schemeClr val="accent1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Розробка медіа-стратегії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3141533"/>
        <a:ext cx="7740480" cy="591232"/>
      </dsp:txXfrm>
    </dsp:sp>
    <dsp:sp modelId="{8534F32C-FD2E-4102-B469-418C4FC44B44}">
      <dsp:nvSpPr>
        <dsp:cNvPr id="0" name=""/>
        <dsp:cNvSpPr/>
      </dsp:nvSpPr>
      <dsp:spPr>
        <a:xfrm>
          <a:off x="0" y="3865549"/>
          <a:ext cx="7804448" cy="655200"/>
        </a:xfrm>
        <a:prstGeom prst="roundRect">
          <a:avLst/>
        </a:prstGeom>
        <a:noFill/>
        <a:ln>
          <a:solidFill>
            <a:schemeClr val="accent1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Просування і моніторинг бренда. 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3897533"/>
        <a:ext cx="7740480" cy="5912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52CC8-04B1-4638-8EFC-B936228AAA17}">
      <dsp:nvSpPr>
        <dsp:cNvPr id="0" name=""/>
        <dsp:cNvSpPr/>
      </dsp:nvSpPr>
      <dsp:spPr>
        <a:xfrm>
          <a:off x="1393598" y="0"/>
          <a:ext cx="3767670" cy="376767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A8E1E-68FA-48EC-BB86-4F90A3927D36}">
      <dsp:nvSpPr>
        <dsp:cNvPr id="0" name=""/>
        <dsp:cNvSpPr/>
      </dsp:nvSpPr>
      <dsp:spPr>
        <a:xfrm>
          <a:off x="1751527" y="357928"/>
          <a:ext cx="1469391" cy="14693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– аналізу стратегії розвитку міста; </a:t>
          </a:r>
          <a:endParaRPr lang="uk-UA" sz="1400" kern="1200"/>
        </a:p>
      </dsp:txBody>
      <dsp:txXfrm>
        <a:off x="1823257" y="429658"/>
        <a:ext cx="1325931" cy="1325931"/>
      </dsp:txXfrm>
    </dsp:sp>
    <dsp:sp modelId="{744ABBCE-8238-48BC-9E8A-D77FFC34CF02}">
      <dsp:nvSpPr>
        <dsp:cNvPr id="0" name=""/>
        <dsp:cNvSpPr/>
      </dsp:nvSpPr>
      <dsp:spPr>
        <a:xfrm>
          <a:off x="3333948" y="357928"/>
          <a:ext cx="1469391" cy="14693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– визначення стратегічних цілей і завдань регіону; </a:t>
          </a:r>
          <a:endParaRPr lang="uk-UA" sz="1400" kern="1200"/>
        </a:p>
      </dsp:txBody>
      <dsp:txXfrm>
        <a:off x="3405678" y="429658"/>
        <a:ext cx="1325931" cy="1325931"/>
      </dsp:txXfrm>
    </dsp:sp>
    <dsp:sp modelId="{7015465D-8A53-42ED-8FE9-DA8B929D8FA3}">
      <dsp:nvSpPr>
        <dsp:cNvPr id="0" name=""/>
        <dsp:cNvSpPr/>
      </dsp:nvSpPr>
      <dsp:spPr>
        <a:xfrm>
          <a:off x="1751527" y="1940350"/>
          <a:ext cx="1469391" cy="14693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– визначення бажаного стану бренда; </a:t>
          </a:r>
          <a:endParaRPr lang="uk-UA" sz="1400" kern="1200"/>
        </a:p>
      </dsp:txBody>
      <dsp:txXfrm>
        <a:off x="1823257" y="2012080"/>
        <a:ext cx="1325931" cy="1325931"/>
      </dsp:txXfrm>
    </dsp:sp>
    <dsp:sp modelId="{32BA5F26-A619-4E4C-A1EF-E5E092712F61}">
      <dsp:nvSpPr>
        <dsp:cNvPr id="0" name=""/>
        <dsp:cNvSpPr/>
      </dsp:nvSpPr>
      <dsp:spPr>
        <a:xfrm>
          <a:off x="3333948" y="1940350"/>
          <a:ext cx="1469391" cy="14693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– розробки вимірюваних параметрів бренда; </a:t>
          </a:r>
          <a:endParaRPr lang="uk-UA" sz="1400" kern="1200"/>
        </a:p>
      </dsp:txBody>
      <dsp:txXfrm>
        <a:off x="3405678" y="2012080"/>
        <a:ext cx="1325931" cy="13259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2250C-88A9-400F-A0CA-3B1E95A98528}">
      <dsp:nvSpPr>
        <dsp:cNvPr id="0" name=""/>
        <dsp:cNvSpPr/>
      </dsp:nvSpPr>
      <dsp:spPr>
        <a:xfrm>
          <a:off x="0" y="638531"/>
          <a:ext cx="8136904" cy="421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сегментація представників цільової аудиторії (“нульове” опитування); 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659092"/>
        <a:ext cx="8095782" cy="380078"/>
      </dsp:txXfrm>
    </dsp:sp>
    <dsp:sp modelId="{F6D8378C-18CD-45CF-A909-4C2492F39EED}">
      <dsp:nvSpPr>
        <dsp:cNvPr id="0" name=""/>
        <dsp:cNvSpPr/>
      </dsp:nvSpPr>
      <dsp:spPr>
        <a:xfrm>
          <a:off x="0" y="1111571"/>
          <a:ext cx="8136904" cy="421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розробка програми досліджень; </a:t>
          </a:r>
          <a:endParaRPr lang="uk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1132132"/>
        <a:ext cx="8095782" cy="380078"/>
      </dsp:txXfrm>
    </dsp:sp>
    <dsp:sp modelId="{8FB2C320-4296-4233-8751-619E5853E173}">
      <dsp:nvSpPr>
        <dsp:cNvPr id="0" name=""/>
        <dsp:cNvSpPr/>
      </dsp:nvSpPr>
      <dsp:spPr>
        <a:xfrm>
          <a:off x="0" y="1584611"/>
          <a:ext cx="8136904" cy="421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проведення якісних і кількісних досліджень; </a:t>
          </a:r>
          <a:endParaRPr lang="uk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1605172"/>
        <a:ext cx="8095782" cy="380078"/>
      </dsp:txXfrm>
    </dsp:sp>
    <dsp:sp modelId="{71FBE58A-3C00-4883-B020-0744F3E479CD}">
      <dsp:nvSpPr>
        <dsp:cNvPr id="0" name=""/>
        <dsp:cNvSpPr/>
      </dsp:nvSpPr>
      <dsp:spPr>
        <a:xfrm>
          <a:off x="0" y="2057652"/>
          <a:ext cx="8136904" cy="421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перевірка гіпотез кількісними дослідженнями, розгляд існуючих рейтингів; </a:t>
          </a:r>
          <a:endParaRPr lang="uk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2078213"/>
        <a:ext cx="8095782" cy="380078"/>
      </dsp:txXfrm>
    </dsp:sp>
    <dsp:sp modelId="{5B405175-C425-4E87-87C7-E28557A41105}">
      <dsp:nvSpPr>
        <dsp:cNvPr id="0" name=""/>
        <dsp:cNvSpPr/>
      </dsp:nvSpPr>
      <dsp:spPr>
        <a:xfrm>
          <a:off x="0" y="2530692"/>
          <a:ext cx="8136904" cy="421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моніторинг національних та регіональних ЗМІ;</a:t>
          </a:r>
          <a:endParaRPr lang="uk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2551253"/>
        <a:ext cx="8095782" cy="380078"/>
      </dsp:txXfrm>
    </dsp:sp>
    <dsp:sp modelId="{06B8A607-5C84-4FDB-A79C-C93AAC85E1F6}">
      <dsp:nvSpPr>
        <dsp:cNvPr id="0" name=""/>
        <dsp:cNvSpPr/>
      </dsp:nvSpPr>
      <dsp:spPr>
        <a:xfrm>
          <a:off x="0" y="3003732"/>
          <a:ext cx="8136904" cy="421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аналіз отриманих даних; </a:t>
          </a:r>
          <a:endParaRPr lang="uk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3024293"/>
        <a:ext cx="8095782" cy="380078"/>
      </dsp:txXfrm>
    </dsp:sp>
    <dsp:sp modelId="{DFAE5559-C9FA-4B8C-A6C1-B9109D180B2A}">
      <dsp:nvSpPr>
        <dsp:cNvPr id="0" name=""/>
        <dsp:cNvSpPr/>
      </dsp:nvSpPr>
      <dsp:spPr>
        <a:xfrm>
          <a:off x="0" y="3476772"/>
          <a:ext cx="8136904" cy="421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складання звіту згідно з технічним завданням. </a:t>
          </a:r>
          <a:endParaRPr lang="uk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3497333"/>
        <a:ext cx="8095782" cy="3800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516D1-5561-4C39-88BF-EDB53C382231}">
      <dsp:nvSpPr>
        <dsp:cNvPr id="0" name=""/>
        <dsp:cNvSpPr/>
      </dsp:nvSpPr>
      <dsp:spPr>
        <a:xfrm>
          <a:off x="661535" y="0"/>
          <a:ext cx="7497401" cy="398369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62F5D-25C0-4C09-BF50-F9E0633C8B36}">
      <dsp:nvSpPr>
        <dsp:cNvPr id="0" name=""/>
        <dsp:cNvSpPr/>
      </dsp:nvSpPr>
      <dsp:spPr>
        <a:xfrm>
          <a:off x="3876" y="1195108"/>
          <a:ext cx="1694753" cy="15934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smtClean="0"/>
            <a:t>– аналіз реального сприйняття бренда. Виявлення притаманних бренду атрибутів, цінностей і персоналій; </a:t>
          </a:r>
          <a:endParaRPr lang="uk-UA" sz="1000" kern="1200"/>
        </a:p>
      </dsp:txBody>
      <dsp:txXfrm>
        <a:off x="81663" y="1272895"/>
        <a:ext cx="1539179" cy="1437903"/>
      </dsp:txXfrm>
    </dsp:sp>
    <dsp:sp modelId="{C98E00C8-EBF0-4AB9-9D1C-ADEB543DB8EF}">
      <dsp:nvSpPr>
        <dsp:cNvPr id="0" name=""/>
        <dsp:cNvSpPr/>
      </dsp:nvSpPr>
      <dsp:spPr>
        <a:xfrm>
          <a:off x="1783367" y="1195108"/>
          <a:ext cx="1694753" cy="15934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smtClean="0"/>
            <a:t>– аналіз відповідності реального стану бренда бажаному; </a:t>
          </a:r>
          <a:endParaRPr lang="uk-UA" sz="1000" kern="1200"/>
        </a:p>
      </dsp:txBody>
      <dsp:txXfrm>
        <a:off x="1861154" y="1272895"/>
        <a:ext cx="1539179" cy="1437903"/>
      </dsp:txXfrm>
    </dsp:sp>
    <dsp:sp modelId="{3918B301-738B-4828-903F-31C6D453822D}">
      <dsp:nvSpPr>
        <dsp:cNvPr id="0" name=""/>
        <dsp:cNvSpPr/>
      </dsp:nvSpPr>
      <dsp:spPr>
        <a:xfrm>
          <a:off x="3562859" y="1195108"/>
          <a:ext cx="1694753" cy="15934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smtClean="0"/>
            <a:t>– постановку технічного завдання на розробку сутності бренда з урахуванням стратегічних цілей і проведеного аналізу відповідності реального стану бренда бажаному; </a:t>
          </a:r>
          <a:endParaRPr lang="uk-UA" sz="1000" kern="1200"/>
        </a:p>
      </dsp:txBody>
      <dsp:txXfrm>
        <a:off x="3640646" y="1272895"/>
        <a:ext cx="1539179" cy="1437903"/>
      </dsp:txXfrm>
    </dsp:sp>
    <dsp:sp modelId="{CFC35A20-9BB1-4ADC-8E01-E3F0D5499C40}">
      <dsp:nvSpPr>
        <dsp:cNvPr id="0" name=""/>
        <dsp:cNvSpPr/>
      </dsp:nvSpPr>
      <dsp:spPr>
        <a:xfrm>
          <a:off x="5342350" y="1195108"/>
          <a:ext cx="1694753" cy="15934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smtClean="0"/>
            <a:t>– формулювання сутності бренда; </a:t>
          </a:r>
          <a:endParaRPr lang="uk-UA" sz="1000" kern="1200"/>
        </a:p>
      </dsp:txBody>
      <dsp:txXfrm>
        <a:off x="5420137" y="1272895"/>
        <a:ext cx="1539179" cy="1437903"/>
      </dsp:txXfrm>
    </dsp:sp>
    <dsp:sp modelId="{3D5F24FB-C679-4DAF-9E6C-BBFA5E0B9620}">
      <dsp:nvSpPr>
        <dsp:cNvPr id="0" name=""/>
        <dsp:cNvSpPr/>
      </dsp:nvSpPr>
      <dsp:spPr>
        <a:xfrm>
          <a:off x="7125718" y="1224141"/>
          <a:ext cx="1694753" cy="15934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smtClean="0"/>
            <a:t>– опис комбінації атрибутів, вигід, цінностей, персоналій і суті бренда. </a:t>
          </a:r>
          <a:endParaRPr lang="uk-UA" sz="1000" kern="1200"/>
        </a:p>
      </dsp:txBody>
      <dsp:txXfrm>
        <a:off x="7203505" y="1301928"/>
        <a:ext cx="1539179" cy="1437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37372" y="0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8BDE3-4270-4D85-94DF-813A7B6AF76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11858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37372" y="6311858"/>
            <a:ext cx="4236191" cy="332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62EB6-664B-46FF-ABAE-B2A96B9D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7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37372" y="0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25800" y="498475"/>
            <a:ext cx="3324225" cy="249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583" y="3156506"/>
            <a:ext cx="7820660" cy="29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7372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448C64-3A5C-4625-B026-AD9777E5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EF92C-9F44-44C3-9FFF-02535152356C}" type="slidenum">
              <a:rPr lang="en-CA" smtClean="0">
                <a:solidFill>
                  <a:srgbClr val="000000"/>
                </a:solidFill>
              </a:rPr>
              <a:pPr/>
              <a:t>18</a:t>
            </a:fld>
            <a:endParaRPr lang="en-C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900574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751139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400517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04393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84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endParaRPr lang="en-US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5537372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4B0740-B51B-4194-96AC-09FA37DB69A5}" type="slidenum">
              <a:rPr lang="en-US" sz="1200"/>
              <a:pPr algn="r"/>
              <a:t>41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624598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D7A0C7-6B9E-41B9-9159-4E93964035E9}" type="slidenum">
              <a:rPr lang="en-US" sz="1200"/>
              <a:pPr algn="r"/>
              <a:t>42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30856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5537372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Content Layouts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25800" y="498475"/>
            <a:ext cx="3324225" cy="249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Paris: City of Lights </a:t>
            </a:r>
          </a:p>
          <a:p>
            <a:r>
              <a:rPr dirty="0" smtClean="0"/>
              <a:t>Silicon Valley:</a:t>
            </a:r>
          </a:p>
          <a:p>
            <a:r>
              <a:rPr dirty="0" smtClean="0"/>
              <a:t>New York The Big Apple </a:t>
            </a:r>
          </a:p>
          <a:p>
            <a:r>
              <a:rPr dirty="0" smtClean="0"/>
              <a:t>London: Big Ben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15DEA-BA96-4881-9368-9B8B202A7E6E}" type="slidenum">
              <a:rPr lang="en-C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36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Vietnam as a country with a distinct</a:t>
            </a:r>
            <a:r>
              <a:rPr lang="en-US" baseline="0" dirty="0"/>
              <a:t> set of cultural, political, economic visual and verbal queues that indicate its brand as a place. </a:t>
            </a:r>
          </a:p>
          <a:p>
            <a:r>
              <a:rPr lang="en-US" baseline="0" dirty="0"/>
              <a:t> </a:t>
            </a:r>
          </a:p>
          <a:p>
            <a:r>
              <a:rPr lang="en-US" dirty="0"/>
              <a:t>Thai Nguyen with its</a:t>
            </a:r>
            <a:r>
              <a:rPr lang="en-US" baseline="0" dirty="0"/>
              <a:t> set of more localized cultural, political, and economic visual and verbal queues that indicate its brand as a place.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15DEA-BA96-4881-9368-9B8B202A7E6E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9013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Vietnam as a country with a distinct</a:t>
            </a:r>
            <a:r>
              <a:rPr lang="en-US" baseline="0" dirty="0"/>
              <a:t> set of cultural, political, economic visual and verbal queues that indicate its brand as a place. </a:t>
            </a:r>
          </a:p>
          <a:p>
            <a:r>
              <a:rPr lang="en-US" baseline="0" dirty="0"/>
              <a:t> </a:t>
            </a:r>
          </a:p>
          <a:p>
            <a:r>
              <a:rPr lang="en-US" dirty="0"/>
              <a:t>Thai Nguyen with its</a:t>
            </a:r>
            <a:r>
              <a:rPr lang="en-US" baseline="0" dirty="0"/>
              <a:t> set of more localized cultural, political, and economic visual and verbal queues that indicate its brand as a place.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15DEA-BA96-4881-9368-9B8B202A7E6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93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4117920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186211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764118" y="9285337"/>
            <a:ext cx="2879619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72AB4-1669-4210-9301-3AFA070660FA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86325" cy="36655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492032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5537372" y="6311858"/>
            <a:ext cx="4236191" cy="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48E348-30FE-4D3C-A6E7-E74C1F8CBC12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7388" y="498475"/>
            <a:ext cx="3324225" cy="24923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1"/>
          <p:cNvPicPr>
            <a:picLocks noChangeAspect="1" noChangeArrowheads="1"/>
          </p:cNvPicPr>
          <p:nvPr userDrawn="1"/>
        </p:nvPicPr>
        <p:blipFill>
          <a:blip r:embed="rId3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5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2"/>
          <p:cNvPicPr>
            <a:picLocks noChangeAspect="1" noChangeArrowheads="1"/>
          </p:cNvPicPr>
          <p:nvPr userDrawn="1"/>
        </p:nvPicPr>
        <p:blipFill>
          <a:blip r:embed="rId6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3"/>
          <p:cNvPicPr>
            <a:picLocks noChangeAspect="1" noChangeArrowheads="1"/>
          </p:cNvPicPr>
          <p:nvPr userDrawn="1"/>
        </p:nvPicPr>
        <p:blipFill>
          <a:blip r:embed="rId7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4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rtlCol="0" anchor="ctr">
            <a:normAutofit/>
          </a:bodyPr>
          <a:lstStyle>
            <a:lvl1pPr>
              <a:defRPr lang="uk-UA" altLang="en-US" sz="4400" kern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uk-UA" altLang="en-US" dirty="0" err="1"/>
              <a:t>Образец</a:t>
            </a:r>
            <a:r>
              <a:rPr lang="uk-UA" altLang="en-US" dirty="0"/>
              <a:t>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352010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8B6F-8BC5-4532-8A09-C2EA0F5FE3B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5203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23037774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53630563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41084864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11324220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31040238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49844564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24577611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874497379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56630193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29822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/>
          <a:srcRect l="13239" t="36472" r="9813" b="42093"/>
          <a:stretch>
            <a:fillRect/>
          </a:stretch>
        </p:blipFill>
        <p:spPr bwMode="auto">
          <a:xfrm>
            <a:off x="469900" y="6237288"/>
            <a:ext cx="2505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lang="ru-RU" sz="3200" kern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2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ru-RU" sz="2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ru-RU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ru-RU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678C94"/>
                </a:solidFill>
              </a:defRPr>
            </a:lvl1pPr>
          </a:lstStyle>
          <a:p>
            <a:pPr>
              <a:defRPr/>
            </a:pPr>
            <a:fld id="{815A6961-4FB0-46BA-B3EE-22B1F0480C35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812787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4260353900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661790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53264335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229243481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513187563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uk-UA" sz="2400" b="1" dirty="0" smtClean="0"/>
            </a:lvl1pPr>
          </a:lstStyle>
          <a:p>
            <a:pPr marL="0" lvl="0" indent="0">
              <a:buNone/>
            </a:pPr>
            <a:r>
              <a:rPr lang="uk-UA" dirty="0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uk-UA" sz="2400" kern="1200" dirty="0" smtClean="0">
                <a:solidFill>
                  <a:srgbClr val="3E3E40"/>
                </a:solidFill>
              </a:defRPr>
            </a:lvl1pPr>
            <a:lvl2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uk-UA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en-US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uk-UA" sz="2400" b="1" dirty="0" smtClean="0"/>
            </a:lvl1pPr>
          </a:lstStyle>
          <a:p>
            <a:pPr marL="0" lvl="0" indent="0">
              <a:buNone/>
            </a:pPr>
            <a:r>
              <a:rPr lang="uk-UA" dirty="0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uk-UA" sz="2400" kern="1200" dirty="0" smtClean="0">
                <a:solidFill>
                  <a:srgbClr val="3E3E40"/>
                </a:solidFill>
              </a:defRPr>
            </a:lvl1pPr>
            <a:lvl2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uk-UA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en-US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9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ЗНУ. Вебінар «Розробка бренд-платформи й концепції бренду території»</a:t>
            </a:r>
            <a:endParaRPr lang="en-US"/>
          </a:p>
        </p:txBody>
      </p:sp>
      <p:sp>
        <p:nvSpPr>
          <p:cNvPr id="12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E74CE9-E707-4F36-97F2-3D11F69D7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xtLst/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54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2"/>
          <p:cNvSpPr txBox="1">
            <a:spLocks/>
          </p:cNvSpPr>
          <p:nvPr userDrawn="1"/>
        </p:nvSpPr>
        <p:spPr>
          <a:xfrm>
            <a:off x="0" y="3213100"/>
            <a:ext cx="9144000" cy="33147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1800" algn="l">
              <a:defRPr/>
            </a:pPr>
            <a:endParaRPr lang="uk-UA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uk-U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2060575"/>
            <a:ext cx="9144000" cy="1081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0700" algn="l">
              <a:defRPr/>
            </a:pPr>
            <a:endParaRPr lang="uk-UA" sz="3200" b="1" cap="all" dirty="0" smtClean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/>
          <p:cNvPicPr>
            <a:picLocks noChangeAspect="1" noChangeArrowheads="1"/>
          </p:cNvPicPr>
          <p:nvPr userDrawn="1"/>
        </p:nvPicPr>
        <p:blipFill>
          <a:blip r:embed="rId3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3"/>
          <p:cNvPicPr>
            <a:picLocks noChangeAspect="1" noChangeArrowheads="1"/>
          </p:cNvPicPr>
          <p:nvPr userDrawn="1"/>
        </p:nvPicPr>
        <p:blipFill>
          <a:blip r:embed="rId4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5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03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xtLst/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>
            <a:noFill/>
          </a:ln>
          <a:extLst/>
        </p:spPr>
        <p:txBody>
          <a:bodyPr rtlCol="0">
            <a:normAutofit/>
          </a:bodyPr>
          <a:lstStyle>
            <a:lvl1pPr>
              <a:defRPr lang="ru-RU" sz="2400" kern="1200" smtClean="0">
                <a:solidFill>
                  <a:srgbClr val="3E3E40"/>
                </a:solidFill>
              </a:defRPr>
            </a:lvl1pPr>
            <a:lvl2pPr>
              <a:defRPr lang="ru-RU" sz="2000" kern="120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smtClean="0">
                <a:solidFill>
                  <a:srgbClr val="3E3E40"/>
                </a:solidFill>
                <a:ea typeface="+mn-ea"/>
              </a:defRPr>
            </a:lvl3pPr>
            <a:lvl4pPr>
              <a:defRPr lang="ru-RU" sz="2000" kern="1200" smtClean="0">
                <a:solidFill>
                  <a:srgbClr val="3E3E40"/>
                </a:solidFill>
                <a:ea typeface="+mn-ea"/>
              </a:defRPr>
            </a:lvl4pPr>
            <a:lvl5pPr>
              <a:defRPr lang="ru-RU" sz="2000" kern="120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>
            <a:noFill/>
          </a:ln>
          <a:extLst/>
        </p:spPr>
        <p:txBody>
          <a:bodyPr rtlCol="0">
            <a:normAutofit/>
          </a:bodyPr>
          <a:lstStyle>
            <a:lvl1pPr>
              <a:defRPr lang="ru-RU" sz="2400" kern="1200" dirty="0" smtClean="0">
                <a:solidFill>
                  <a:srgbClr val="3E3E40"/>
                </a:solidFill>
              </a:defRPr>
            </a:lvl1pPr>
            <a:lvl2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ru-RU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ru-RU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5EADE-A290-4EBD-8D0C-BEE0E63A28F9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97030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670E-5AA1-45C1-A6A0-9D6A8EBF60AC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417277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uk-UA" sz="2400" b="1" dirty="0" smtClean="0"/>
            </a:lvl1pPr>
          </a:lstStyle>
          <a:p>
            <a:pPr marL="0" lvl="0" indent="0">
              <a:buNone/>
            </a:pPr>
            <a:r>
              <a:rPr lang="uk-UA" dirty="0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uk-UA" sz="2400" kern="1200" dirty="0" smtClean="0">
                <a:solidFill>
                  <a:srgbClr val="3E3E40"/>
                </a:solidFill>
              </a:defRPr>
            </a:lvl1pPr>
            <a:lvl2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uk-UA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en-US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uk-UA" sz="2400" b="1" dirty="0" smtClean="0"/>
            </a:lvl1pPr>
          </a:lstStyle>
          <a:p>
            <a:pPr marL="0" lvl="0" indent="0">
              <a:buNone/>
            </a:pPr>
            <a:r>
              <a:rPr lang="uk-UA" dirty="0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uk-UA" sz="2400" kern="1200" dirty="0" smtClean="0">
                <a:solidFill>
                  <a:srgbClr val="3E3E40"/>
                </a:solidFill>
              </a:defRPr>
            </a:lvl1pPr>
            <a:lvl2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uk-UA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uk-UA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en-US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9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ЗНУ. Вебінар «Розробка бренд-платформи й концепції бренду території»</a:t>
            </a:r>
            <a:endParaRPr lang="en-US"/>
          </a:p>
        </p:txBody>
      </p:sp>
      <p:sp>
        <p:nvSpPr>
          <p:cNvPr id="12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E74CE9-E707-4F36-97F2-3D11F69D7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xtLst/>
        </p:spPr>
        <p:txBody>
          <a:bodyPr rtlCol="0" anchor="ctr">
            <a:normAutofit/>
          </a:bodyPr>
          <a:lstStyle>
            <a:lvl1pPr algn="ctr"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9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/>
          <a:srcRect l="220" t="2950" r="93555"/>
          <a:stretch>
            <a:fillRect/>
          </a:stretch>
        </p:blipFill>
        <p:spPr bwMode="auto">
          <a:xfrm>
            <a:off x="0" y="5689600"/>
            <a:ext cx="91440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1"/>
          <p:cNvPicPr>
            <a:picLocks noChangeAspect="1" noChangeArrowheads="1"/>
          </p:cNvPicPr>
          <p:nvPr userDrawn="1"/>
        </p:nvPicPr>
        <p:blipFill>
          <a:blip r:embed="rId3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4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5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/>
          <p:cNvPicPr>
            <a:picLocks noChangeAspect="1" noChangeArrowheads="1"/>
          </p:cNvPicPr>
          <p:nvPr userDrawn="1"/>
        </p:nvPicPr>
        <p:blipFill>
          <a:blip r:embed="rId6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/>
          <p:cNvPicPr>
            <a:picLocks noChangeAspect="1" noChangeArrowheads="1"/>
          </p:cNvPicPr>
          <p:nvPr userDrawn="1"/>
        </p:nvPicPr>
        <p:blipFill>
          <a:blip r:embed="rId7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107950" y="5118100"/>
            <a:ext cx="1906588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kern="180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</p:spTree>
    <p:extLst>
      <p:ext uri="{BB962C8B-B14F-4D97-AF65-F5344CB8AC3E}">
        <p14:creationId xmlns:p14="http://schemas.microsoft.com/office/powerpoint/2010/main" val="284896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79204970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8198203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5000">
              <a:schemeClr val="tx2">
                <a:lumMod val="17000"/>
                <a:lumOff val="83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dirty="0" smtClean="0"/>
              <a:t>Образец текста</a:t>
            </a:r>
          </a:p>
          <a:p>
            <a:pPr lvl="1"/>
            <a:r>
              <a:rPr lang="uk-UA" altLang="en-US" dirty="0" smtClean="0"/>
              <a:t>Второй уровень</a:t>
            </a:r>
          </a:p>
          <a:p>
            <a:pPr lvl="2"/>
            <a:r>
              <a:rPr lang="uk-UA" altLang="en-US" dirty="0" smtClean="0"/>
              <a:t>Третий уровень</a:t>
            </a:r>
          </a:p>
          <a:p>
            <a:pPr lvl="3"/>
            <a:r>
              <a:rPr lang="uk-UA" altLang="en-US" dirty="0" smtClean="0"/>
              <a:t>Четвертый уровень</a:t>
            </a:r>
          </a:p>
          <a:p>
            <a:pPr lvl="4"/>
            <a:r>
              <a:rPr lang="uk-UA" altLang="en-US" dirty="0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uk-UA" alt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78C94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565D0BF8-3ED7-4709-8978-483AA1739B78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03054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rgbClr val="000000"/>
          </a:solidFill>
          <a:latin typeface="Tahoma" pitchFamily="34" charset="0"/>
          <a:cs typeface="Tahoma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rgbClr val="000000"/>
          </a:solidFill>
          <a:latin typeface="Tahoma" pitchFamily="34" charset="0"/>
          <a:cs typeface="Tahoma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rgbClr val="000000"/>
          </a:solidFill>
          <a:latin typeface="Tahoma" pitchFamily="34" charset="0"/>
          <a:cs typeface="Tahoma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Tahoma" pitchFamily="34" charset="0"/>
          <a:cs typeface="Tahoma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2">
                <a:lumMod val="17000"/>
                <a:lumOff val="83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uk-U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855034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 </a:t>
            </a:r>
            <a:endParaRPr lang="ru-RU" sz="360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20" y="460127"/>
            <a:ext cx="8229600" cy="2260848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БРЕНД-ПЛАТФОРМИ Й КОНЦЕПЦІЇ БРЕНДУ ТЕРИТОРІЇ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95736" y="6309320"/>
            <a:ext cx="6704384" cy="700187"/>
          </a:xfrm>
        </p:spPr>
        <p:txBody>
          <a:bodyPr/>
          <a:lstStyle/>
          <a:p>
            <a:pPr>
              <a:defRPr/>
            </a:pPr>
            <a:endParaRPr lang="uk-UA" alt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mtClean="0"/>
              <a:pPr>
                <a:defRPr/>
              </a:pPr>
              <a:t>1</a:t>
            </a:fld>
            <a:endParaRPr lang="uk-UA" altLang="en-US" dirty="0"/>
          </a:p>
        </p:txBody>
      </p:sp>
      <p:pic>
        <p:nvPicPr>
          <p:cNvPr id="10" name="Picture 4" descr="Брендинг - создание и продвижение бренда компании. Веб-студия Nom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61" y="2949578"/>
            <a:ext cx="4544439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652960" y="5118616"/>
            <a:ext cx="6554867" cy="1524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Відомі територіальні бренди </a:t>
            </a:r>
            <a:endParaRPr lang="uk-UA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Content Placeholder 1" descr="NYC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44" y="643287"/>
            <a:ext cx="3549790" cy="2353665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79712" y="633659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pic>
        <p:nvPicPr>
          <p:cNvPr id="19460" name="Picture 4" descr="http://t3.gstatic.com/images?q=tbn:ANd9GcSIX0Gisjg1O_gxYSfCNmjUGvj97FcFXadIIiUwLvTv88dXTw7H_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3530162" cy="234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ari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83" y="332656"/>
            <a:ext cx="2551176" cy="3200400"/>
          </a:xfrm>
          <a:prstGeom prst="rect">
            <a:avLst/>
          </a:prstGeom>
        </p:spPr>
      </p:pic>
      <p:pic>
        <p:nvPicPr>
          <p:cNvPr id="5" name="Picture 4" descr="BigBe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34" y="1219200"/>
            <a:ext cx="1981200" cy="4275221"/>
          </a:xfrm>
          <a:prstGeom prst="rect">
            <a:avLst/>
          </a:prstGeom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22329" y="6019799"/>
            <a:ext cx="856907" cy="669925"/>
          </a:xfrm>
        </p:spPr>
        <p:txBody>
          <a:bodyPr/>
          <a:lstStyle/>
          <a:p>
            <a:pPr>
              <a:defRPr/>
            </a:pPr>
            <a:r>
              <a:rPr lang="uk-UA" altLang="en-US" sz="1200" dirty="0" smtClean="0"/>
              <a:t>10</a:t>
            </a:r>
            <a:endParaRPr lang="uk-U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01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KR map with tourism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864600" cy="50800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835696" y="6172198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22329" y="6019799"/>
            <a:ext cx="856907" cy="669925"/>
          </a:xfrm>
        </p:spPr>
        <p:txBody>
          <a:bodyPr/>
          <a:lstStyle/>
          <a:p>
            <a:pPr>
              <a:defRPr/>
            </a:pPr>
            <a:r>
              <a:rPr lang="uk-UA" altLang="en-US" sz="1200" dirty="0" smtClean="0"/>
              <a:t>11</a:t>
            </a:r>
            <a:endParaRPr lang="uk-U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351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835696" y="6172198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22329" y="6019799"/>
            <a:ext cx="856907" cy="669925"/>
          </a:xfrm>
        </p:spPr>
        <p:txBody>
          <a:bodyPr/>
          <a:lstStyle/>
          <a:p>
            <a:pPr>
              <a:defRPr/>
            </a:pPr>
            <a:r>
              <a:rPr lang="uk-UA" altLang="en-US" sz="1200" dirty="0" smtClean="0"/>
              <a:t>12</a:t>
            </a:r>
            <a:endParaRPr lang="uk-UA" altLang="en-US" sz="12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97893420"/>
              </p:ext>
            </p:extLst>
          </p:nvPr>
        </p:nvGraphicFramePr>
        <p:xfrm>
          <a:off x="1115616" y="476672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00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51693"/>
              </p:ext>
            </p:extLst>
          </p:nvPr>
        </p:nvGraphicFramePr>
        <p:xfrm>
          <a:off x="-180528" y="356425"/>
          <a:ext cx="5622776" cy="339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835696" y="6165304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093296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uk-UA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39749565"/>
              </p:ext>
            </p:extLst>
          </p:nvPr>
        </p:nvGraphicFramePr>
        <p:xfrm>
          <a:off x="1403648" y="3068960"/>
          <a:ext cx="6480720" cy="250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66084880"/>
              </p:ext>
            </p:extLst>
          </p:nvPr>
        </p:nvGraphicFramePr>
        <p:xfrm>
          <a:off x="4139952" y="692696"/>
          <a:ext cx="468052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752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1291"/>
            <a:ext cx="5313784" cy="1152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БРЕНД</a:t>
            </a:r>
            <a:r>
              <a:rPr lang="ru-RU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</a:t>
            </a:r>
            <a:r>
              <a:rPr lang="uk-UA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МІСТА</a:t>
            </a:r>
            <a:endParaRPr lang="en-US" sz="3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920880" cy="2736304"/>
          </a:xfrm>
        </p:spPr>
        <p:txBody>
          <a:bodyPr>
            <a:noAutofit/>
          </a:bodyPr>
          <a:lstStyle/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 та підтримка позитивних асоціацій з територією для забезпечення:</a:t>
            </a:r>
          </a:p>
          <a:p>
            <a:pPr marL="0" lvl="1">
              <a:buClr>
                <a:schemeClr val="folHlink"/>
              </a:buClr>
              <a:buSzPct val="90000"/>
              <a:defRPr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 міста в інформаційному просторі</a:t>
            </a:r>
          </a:p>
          <a:p>
            <a:pPr marL="0" lvl="1" algn="just">
              <a:buClr>
                <a:schemeClr val="folHlink"/>
              </a:buClr>
              <a:buSzPct val="90000"/>
              <a:defRPr/>
            </a:pP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впізнаваності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міста</a:t>
            </a:r>
          </a:p>
          <a:p>
            <a:pPr marL="0" lvl="1">
              <a:buClr>
                <a:schemeClr val="folHlink"/>
              </a:buClr>
              <a:buSzPct val="90000"/>
              <a:defRPr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впливовості міста</a:t>
            </a:r>
          </a:p>
          <a:p>
            <a:pPr marL="0" lvl="1" algn="just">
              <a:buClr>
                <a:schemeClr val="folHlink"/>
              </a:buClr>
              <a:buSzPct val="90000"/>
              <a:defRPr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притоку капіталів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24354" y="6168677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50335" y="6088360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14</a:t>
            </a:fld>
            <a:endParaRPr lang="uk-UA" altLang="en-US" sz="1200" dirty="0"/>
          </a:p>
        </p:txBody>
      </p:sp>
      <p:pic>
        <p:nvPicPr>
          <p:cNvPr id="6146" name="Picture 2" descr="Логотипи і слогани міст України: 30 бренд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78" y="3208040"/>
            <a:ext cx="548632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1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sz="3000" b="1" dirty="0" smtClean="0">
                <a:solidFill>
                  <a:schemeClr val="bg2"/>
                </a:solidFill>
              </a:rPr>
              <a:t>Бренд</a:t>
            </a:r>
            <a:r>
              <a:rPr lang="ru-RU" sz="3000" b="1" dirty="0" smtClean="0">
                <a:solidFill>
                  <a:schemeClr val="bg2"/>
                </a:solidFill>
              </a:rPr>
              <a:t>ИНГ в</a:t>
            </a:r>
            <a:r>
              <a:rPr lang="uk-UA" sz="3000" b="1" dirty="0" smtClean="0">
                <a:solidFill>
                  <a:schemeClr val="bg2"/>
                </a:solidFill>
              </a:rPr>
              <a:t> Мер</a:t>
            </a:r>
            <a:endParaRPr lang="en-US" sz="3000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494" y="1181800"/>
            <a:ext cx="8705700" cy="2088232"/>
          </a:xfrm>
        </p:spPr>
        <p:txBody>
          <a:bodyPr>
            <a:noAutofit/>
          </a:bodyPr>
          <a:lstStyle/>
          <a:p>
            <a:pPr marL="0" lvl="1" indent="0" algn="just">
              <a:buClr>
                <a:schemeClr val="folHlink"/>
              </a:buClr>
              <a:buSzPct val="90000"/>
              <a:buNone/>
              <a:defRPr/>
            </a:pP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 економічного розвитку і конкурентоспроможності, який забезпечує додаткову вартість території через:</a:t>
            </a:r>
          </a:p>
          <a:p>
            <a:pPr marL="0" lvl="1" algn="just">
              <a:buClr>
                <a:schemeClr val="folHlink"/>
              </a:buClr>
              <a:buSzPct val="90000"/>
              <a:defRPr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гарантію отримання певних вигід</a:t>
            </a:r>
          </a:p>
          <a:p>
            <a:pPr marL="0" lvl="1" algn="just">
              <a:buClr>
                <a:schemeClr val="folHlink"/>
              </a:buClr>
              <a:buSzPct val="90000"/>
              <a:defRPr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орієнтацію на очікування споживачів</a:t>
            </a:r>
          </a:p>
          <a:p>
            <a:pPr marL="0" lvl="1" algn="just">
              <a:buClr>
                <a:schemeClr val="folHlink"/>
              </a:buClr>
              <a:buSzPct val="90000"/>
              <a:defRPr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 забарвлений образ території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195736" y="6192175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68690" y="6172200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15</a:t>
            </a:fld>
            <a:endParaRPr lang="uk-U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404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dvertis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360101"/>
            <a:ext cx="2885734" cy="201622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просування інтересів</a:t>
            </a:r>
            <a:endParaRPr lang="ru-RU" dirty="0"/>
          </a:p>
        </p:txBody>
      </p:sp>
      <p:pic>
        <p:nvPicPr>
          <p:cNvPr id="10" name="Содержимое 9" descr="marketing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043608" y="2189344"/>
            <a:ext cx="2684630" cy="19442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просування образу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ЗНУ. Вебінар «Розробка бренд-платформи й концепції бренду території»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74CE9-E707-4F36-97F2-3D11F69D7F59}" type="slidenum">
              <a:rPr lang="en-US" sz="1200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b="1" cap="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Маркетинг </a:t>
            </a:r>
            <a:r>
              <a:rPr lang="en-US" sz="3000" b="1" cap="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</a:t>
            </a:r>
            <a:r>
              <a:rPr lang="uk-UA" sz="3000" b="1" cap="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Бренд</a:t>
            </a:r>
            <a:r>
              <a:rPr lang="ru-RU" sz="3000" b="1" cap="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ИНГ</a:t>
            </a:r>
            <a:endParaRPr lang="en-US" sz="3000" b="1" cap="all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 descr="p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5025" y="4360101"/>
            <a:ext cx="2806944" cy="2016224"/>
          </a:xfrm>
          <a:prstGeom prst="rect">
            <a:avLst/>
          </a:prstGeom>
        </p:spPr>
      </p:pic>
      <p:pic>
        <p:nvPicPr>
          <p:cNvPr id="12" name="Рисунок 11" descr="brandin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05127" y="2153340"/>
            <a:ext cx="2721570" cy="2016224"/>
          </a:xfrm>
          <a:prstGeom prst="rect">
            <a:avLst/>
          </a:prstGeom>
        </p:spPr>
      </p:pic>
      <p:sp>
        <p:nvSpPr>
          <p:cNvPr id="14" name="Номер слайда 3"/>
          <p:cNvSpPr txBox="1">
            <a:spLocks/>
          </p:cNvSpPr>
          <p:nvPr/>
        </p:nvSpPr>
        <p:spPr>
          <a:xfrm>
            <a:off x="8268690" y="6172200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0" i="0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94854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291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БрендИнг</a:t>
            </a:r>
            <a:r>
              <a:rPr lang="uk-UA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території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17</a:t>
            </a:fld>
            <a:endParaRPr lang="uk-UA" altLang="en-US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79512" y="1481328"/>
            <a:ext cx="8507288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брендінг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 змінити місто, але може послужити каталізатором нового життя…</a:t>
            </a:r>
          </a:p>
          <a:p>
            <a:pPr marL="109728" indent="0" algn="just">
              <a:buFont typeface="Arial" charset="0"/>
              <a:buNone/>
            </a:pP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Брендінг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місця не підкріплений</a:t>
            </a:r>
          </a:p>
          <a:p>
            <a:pPr marL="109728" indent="0" algn="just">
              <a:buFont typeface="Arial" charset="0"/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реальними діями щодо поліпшення</a:t>
            </a:r>
          </a:p>
          <a:p>
            <a:pPr marL="109728" indent="0" algn="just">
              <a:buFont typeface="Arial" charset="0"/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інвестиційного клімату, туристичної</a:t>
            </a:r>
          </a:p>
          <a:p>
            <a:pPr marL="109728" indent="0" algn="just">
              <a:buFont typeface="Arial" charset="0"/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інфраструктури, рівня життя – це </a:t>
            </a:r>
          </a:p>
          <a:p>
            <a:pPr marL="109728" indent="0" algn="just">
              <a:buFont typeface="Arial" charset="0"/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брендінг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реклама.</a:t>
            </a:r>
          </a:p>
          <a:p>
            <a:pPr marL="109728" indent="0" algn="just">
              <a:buFont typeface="Arial" charset="0"/>
              <a:buNone/>
            </a:pPr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Font typeface="Arial" charset="0"/>
              <a:buNone/>
            </a:pPr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Font typeface="Arial" charset="0"/>
              <a:buNone/>
            </a:pPr>
            <a:r>
              <a:rPr lang="uk-U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Саймон</a:t>
            </a:r>
            <a:r>
              <a:rPr lang="uk-U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Анхольт</a:t>
            </a:r>
            <a:endParaRPr lang="uk-UA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simonanholt.com/Media/Images/upload/280/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667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 сполучна лінія 9"/>
          <p:cNvCxnSpPr/>
          <p:nvPr/>
        </p:nvCxnSpPr>
        <p:spPr>
          <a:xfrm>
            <a:off x="511968" y="98072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3"/>
          <p:cNvSpPr txBox="1">
            <a:spLocks/>
          </p:cNvSpPr>
          <p:nvPr/>
        </p:nvSpPr>
        <p:spPr>
          <a:xfrm>
            <a:off x="8268690" y="6172200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8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altLang="en-US" sz="1200" dirty="0" smtClean="0"/>
              <a:t>17</a:t>
            </a:r>
            <a:endParaRPr lang="uk-UA" alt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2"/>
                </a:solidFill>
              </a:rPr>
              <a:t>Загальні етапи </a:t>
            </a:r>
            <a:r>
              <a:rPr lang="uk-UA" b="1" dirty="0" err="1" smtClean="0">
                <a:solidFill>
                  <a:schemeClr val="bg2"/>
                </a:solidFill>
              </a:rPr>
              <a:t>брендінгу</a:t>
            </a:r>
            <a:r>
              <a:rPr lang="uk-UA" b="1" dirty="0" smtClean="0">
                <a:solidFill>
                  <a:schemeClr val="bg2"/>
                </a:solidFill>
              </a:rPr>
              <a:t> міста</a:t>
            </a:r>
            <a:endParaRPr lang="en-US" b="1" dirty="0" smtClean="0">
              <a:solidFill>
                <a:schemeClr val="bg2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35696" y="6209414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57710" y="5967784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18</a:t>
            </a:fld>
            <a:endParaRPr lang="uk-UA" altLang="en-US" sz="1200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726101"/>
              </p:ext>
            </p:extLst>
          </p:nvPr>
        </p:nvGraphicFramePr>
        <p:xfrm>
          <a:off x="781715" y="980728"/>
          <a:ext cx="7804448" cy="455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 сполучна лінія 9"/>
          <p:cNvCxnSpPr/>
          <p:nvPr/>
        </p:nvCxnSpPr>
        <p:spPr>
          <a:xfrm>
            <a:off x="511968" y="98072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етап стратегічного планування складається з таких </a:t>
            </a:r>
            <a:r>
              <a:rPr lang="uk-UA" b="1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підетапів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b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b="1" dirty="0">
              <a:solidFill>
                <a:schemeClr val="bg2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889992"/>
              </p:ext>
            </p:extLst>
          </p:nvPr>
        </p:nvGraphicFramePr>
        <p:xfrm>
          <a:off x="1475656" y="1844824"/>
          <a:ext cx="6554867" cy="376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9712" y="630932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093296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19</a:t>
            </a:fld>
            <a:endParaRPr lang="uk-U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68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984" y="7380"/>
            <a:ext cx="6554867" cy="15240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Питання: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808436" y="6309318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8092" y="6156919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2</a:t>
            </a:fld>
            <a:endParaRPr lang="uk-UA" altLang="en-US" sz="12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3528" y="908720"/>
            <a:ext cx="8568952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panose="05040102010807070707" pitchFamily="18" charset="2"/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1. Особливості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брендингу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території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Сила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ісця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чому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території важливий як ніколи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Процес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(етапи)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міста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Технології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території. Пошук ідентичності міста</a:t>
            </a:r>
          </a:p>
          <a:p>
            <a:pPr marL="0" indent="0" fontAlgn="auto">
              <a:buFont typeface="Wingdings 3" panose="05040102010807070707" pitchFamily="18" charset="2"/>
              <a:buNone/>
            </a:pPr>
            <a:endParaRPr lang="ru-RU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Як Гоголь створив бренд Полтави та чому український турист рідк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70" y="-37271"/>
            <a:ext cx="2715130" cy="18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2" y="5301208"/>
            <a:ext cx="281041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Другий етап 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досліджень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складається з таких </a:t>
            </a:r>
            <a:r>
              <a:rPr lang="uk-UA" b="1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підетапів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787949"/>
              </p:ext>
            </p:extLst>
          </p:nvPr>
        </p:nvGraphicFramePr>
        <p:xfrm>
          <a:off x="683568" y="1772816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9712" y="630932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093296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20</a:t>
            </a:fld>
            <a:endParaRPr lang="uk-U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793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ТРЕТІЙ етап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 платформи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складається з таких </a:t>
            </a:r>
            <a:r>
              <a:rPr lang="uk-UA" b="1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підетапів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9712" y="630932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093296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21</a:t>
            </a:fld>
            <a:endParaRPr lang="uk-UA" altLang="en-US" sz="1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805626"/>
              </p:ext>
            </p:extLst>
          </p:nvPr>
        </p:nvGraphicFramePr>
        <p:xfrm>
          <a:off x="107504" y="1700808"/>
          <a:ext cx="8820472" cy="398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8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18002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бренда включає такі складові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9712" y="630932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093296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22</a:t>
            </a:fld>
            <a:endParaRPr lang="uk-UA" altLang="en-US" sz="1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728159"/>
              </p:ext>
            </p:extLst>
          </p:nvPr>
        </p:nvGraphicFramePr>
        <p:xfrm>
          <a:off x="791580" y="1700808"/>
          <a:ext cx="7560840" cy="431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6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18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Четвертий етап </a:t>
            </a:r>
            <a:r>
              <a:rPr lang="uk-UA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ідентичності бренду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складається з таких </a:t>
            </a:r>
            <a:r>
              <a:rPr lang="uk-UA" b="1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підетапів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9712" y="630932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093296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23</a:t>
            </a:fld>
            <a:endParaRPr lang="uk-UA" altLang="en-US" sz="1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2102"/>
              </p:ext>
            </p:extLst>
          </p:nvPr>
        </p:nvGraphicFramePr>
        <p:xfrm>
          <a:off x="755576" y="2132856"/>
          <a:ext cx="763284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18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31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31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3100" b="1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ятий</a:t>
            </a:r>
            <a:r>
              <a:rPr lang="uk-UA" sz="31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етап </a:t>
            </a:r>
            <a:r>
              <a:rPr lang="uk-UA" sz="3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креативної стратегії </a:t>
            </a:r>
            <a:r>
              <a:rPr lang="uk-UA" sz="31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складається з таких </a:t>
            </a:r>
            <a:r>
              <a:rPr lang="uk-UA" sz="3100" b="1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підетапів</a:t>
            </a:r>
            <a:r>
              <a:rPr lang="uk-UA" sz="31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9712" y="630932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093296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24</a:t>
            </a:fld>
            <a:endParaRPr lang="uk-UA" altLang="en-US" sz="1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523973"/>
              </p:ext>
            </p:extLst>
          </p:nvPr>
        </p:nvGraphicFramePr>
        <p:xfrm>
          <a:off x="899592" y="1679348"/>
          <a:ext cx="7415129" cy="4629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6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шостому етапі, коли розробляється медіа-стратегія, відбувається вирішення таких завдань: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9712" y="630932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093296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25</a:t>
            </a:fld>
            <a:endParaRPr lang="uk-UA" altLang="en-US" sz="1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332731"/>
              </p:ext>
            </p:extLst>
          </p:nvPr>
        </p:nvGraphicFramePr>
        <p:xfrm>
          <a:off x="1115615" y="1916832"/>
          <a:ext cx="755244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9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18002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СЬОмому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етапі реалізуються 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раніше розроблені плани :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9712" y="630932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093296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26</a:t>
            </a:fld>
            <a:endParaRPr lang="uk-UA" altLang="en-US" sz="1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286021"/>
              </p:ext>
            </p:extLst>
          </p:nvPr>
        </p:nvGraphicFramePr>
        <p:xfrm>
          <a:off x="611560" y="1988840"/>
          <a:ext cx="72728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8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Круглая лента лицом вверх 69"/>
          <p:cNvSpPr/>
          <p:nvPr/>
        </p:nvSpPr>
        <p:spPr>
          <a:xfrm>
            <a:off x="2339752" y="3140968"/>
            <a:ext cx="4427127" cy="872686"/>
          </a:xfrm>
          <a:prstGeom prst="ellipse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512"/>
            <a:ext cx="86868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Логічна схема </a:t>
            </a:r>
            <a:r>
              <a:rPr lang="uk-UA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брендінгу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міста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67744" y="663874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1190061" cy="1162890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27</a:t>
            </a:fld>
            <a:endParaRPr lang="uk-UA" altLang="en-US" sz="1200" dirty="0"/>
          </a:p>
        </p:txBody>
      </p:sp>
      <p:sp>
        <p:nvSpPr>
          <p:cNvPr id="16" name="Овал 15"/>
          <p:cNvSpPr/>
          <p:nvPr/>
        </p:nvSpPr>
        <p:spPr>
          <a:xfrm>
            <a:off x="2130218" y="985920"/>
            <a:ext cx="4851832" cy="48518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stCxn id="16" idx="0"/>
            <a:endCxn id="16" idx="4"/>
          </p:cNvCxnSpPr>
          <p:nvPr/>
        </p:nvCxnSpPr>
        <p:spPr>
          <a:xfrm>
            <a:off x="4556134" y="985920"/>
            <a:ext cx="0" cy="485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34682" y="3418137"/>
            <a:ext cx="5057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27784" y="4149079"/>
            <a:ext cx="1656184" cy="6463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b="1" dirty="0" smtClean="0">
                <a:solidFill>
                  <a:prstClr val="black"/>
                </a:solidFill>
                <a:latin typeface="Calibri"/>
              </a:rPr>
              <a:t>Міська ідентичність</a:t>
            </a:r>
            <a:endParaRPr lang="ru-RU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2325930"/>
            <a:ext cx="1620180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b="1" dirty="0" smtClean="0">
                <a:solidFill>
                  <a:prstClr val="black"/>
                </a:solidFill>
                <a:latin typeface="Calibri"/>
              </a:rPr>
              <a:t>Концепція бренду міста</a:t>
            </a:r>
            <a:endParaRPr lang="ru-RU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82921" y="2187430"/>
            <a:ext cx="1944216" cy="9037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b="1" dirty="0" smtClean="0">
                <a:solidFill>
                  <a:prstClr val="black"/>
                </a:solidFill>
                <a:latin typeface="Calibri"/>
              </a:rPr>
              <a:t>Сприйняття (імідж) бренду міста </a:t>
            </a:r>
            <a:endParaRPr lang="ru-RU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6470" y="4149080"/>
            <a:ext cx="1152128" cy="6463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b="1" dirty="0" smtClean="0">
                <a:solidFill>
                  <a:prstClr val="black"/>
                </a:solidFill>
                <a:latin typeface="Calibri"/>
              </a:rPr>
              <a:t>Імідж міста</a:t>
            </a:r>
            <a:endParaRPr lang="ru-RU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9912" y="501176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 smtClean="0">
                <a:solidFill>
                  <a:srgbClr val="CC3300"/>
                </a:solidFill>
                <a:latin typeface="Calibri"/>
              </a:rPr>
              <a:t>1</a:t>
            </a:r>
            <a:endParaRPr lang="ru-RU" sz="3600" dirty="0">
              <a:solidFill>
                <a:srgbClr val="CC33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20856" y="112240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 smtClean="0">
                <a:solidFill>
                  <a:srgbClr val="CC3300"/>
                </a:solidFill>
                <a:latin typeface="Calibri"/>
              </a:rPr>
              <a:t>2</a:t>
            </a:r>
            <a:endParaRPr lang="ru-RU" sz="3600" dirty="0">
              <a:solidFill>
                <a:srgbClr val="CC33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1153" y="113604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 smtClean="0">
                <a:solidFill>
                  <a:srgbClr val="CC3300"/>
                </a:solidFill>
                <a:latin typeface="Calibri"/>
              </a:rPr>
              <a:t>3</a:t>
            </a:r>
            <a:endParaRPr lang="ru-RU" sz="3600" dirty="0">
              <a:solidFill>
                <a:srgbClr val="CC33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1153" y="501176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 smtClean="0">
                <a:solidFill>
                  <a:srgbClr val="CC3300"/>
                </a:solidFill>
                <a:latin typeface="Calibri"/>
              </a:rPr>
              <a:t>4</a:t>
            </a:r>
            <a:endParaRPr lang="ru-RU" sz="3600" dirty="0">
              <a:solidFill>
                <a:srgbClr val="CC3300"/>
              </a:solidFill>
              <a:latin typeface="Calibri"/>
            </a:endParaRPr>
          </a:p>
        </p:txBody>
      </p:sp>
      <p:cxnSp>
        <p:nvCxnSpPr>
          <p:cNvPr id="30" name="Скругленная соединительная линия 29"/>
          <p:cNvCxnSpPr>
            <a:stCxn id="21" idx="1"/>
            <a:endCxn id="22" idx="1"/>
          </p:cNvCxnSpPr>
          <p:nvPr/>
        </p:nvCxnSpPr>
        <p:spPr>
          <a:xfrm rot="10800000" flipH="1">
            <a:off x="2627784" y="2639281"/>
            <a:ext cx="144016" cy="1832964"/>
          </a:xfrm>
          <a:prstGeom prst="curvedConnector3">
            <a:avLst>
              <a:gd name="adj1" fmla="val -158732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stCxn id="22" idx="0"/>
            <a:endCxn id="23" idx="0"/>
          </p:cNvCxnSpPr>
          <p:nvPr/>
        </p:nvCxnSpPr>
        <p:spPr>
          <a:xfrm rot="5400000" flipH="1" flipV="1">
            <a:off x="4499209" y="1270111"/>
            <a:ext cx="138500" cy="1973139"/>
          </a:xfrm>
          <a:prstGeom prst="curvedConnector3">
            <a:avLst>
              <a:gd name="adj1" fmla="val 265054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>
            <a:stCxn id="23" idx="3"/>
            <a:endCxn id="24" idx="3"/>
          </p:cNvCxnSpPr>
          <p:nvPr/>
        </p:nvCxnSpPr>
        <p:spPr>
          <a:xfrm flipH="1">
            <a:off x="6188598" y="2639280"/>
            <a:ext cx="338539" cy="1832966"/>
          </a:xfrm>
          <a:prstGeom prst="curvedConnector3">
            <a:avLst>
              <a:gd name="adj1" fmla="val -67525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>
            <a:stCxn id="24" idx="2"/>
            <a:endCxn id="21" idx="2"/>
          </p:cNvCxnSpPr>
          <p:nvPr/>
        </p:nvCxnSpPr>
        <p:spPr>
          <a:xfrm rot="5400000" flipH="1">
            <a:off x="4534204" y="3717082"/>
            <a:ext cx="1" cy="2156658"/>
          </a:xfrm>
          <a:prstGeom prst="curvedConnector3">
            <a:avLst>
              <a:gd name="adj1" fmla="val -22860000000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ая выноска 54"/>
          <p:cNvSpPr/>
          <p:nvPr/>
        </p:nvSpPr>
        <p:spPr>
          <a:xfrm>
            <a:off x="611560" y="692696"/>
            <a:ext cx="2592288" cy="971237"/>
          </a:xfrm>
          <a:prstGeom prst="wedgeRectCallout">
            <a:avLst>
              <a:gd name="adj1" fmla="val 102689"/>
              <a:gd name="adj2" fmla="val 955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>
                <a:solidFill>
                  <a:prstClr val="black"/>
                </a:solidFill>
              </a:rPr>
              <a:t>Реалізація концепції (формування іміджу бренда)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5876" y="3191624"/>
            <a:ext cx="226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prstClr val="black"/>
                </a:solidFill>
                <a:latin typeface="Calibri"/>
              </a:rPr>
              <a:t>Бренд міста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Прямоугольная выноска 59"/>
          <p:cNvSpPr/>
          <p:nvPr/>
        </p:nvSpPr>
        <p:spPr>
          <a:xfrm>
            <a:off x="6982050" y="332656"/>
            <a:ext cx="1982438" cy="2808312"/>
          </a:xfrm>
          <a:prstGeom prst="wedgeRectCallout">
            <a:avLst>
              <a:gd name="adj1" fmla="val -59385"/>
              <a:gd name="adj2" fmla="val 477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>
                <a:solidFill>
                  <a:prstClr val="black"/>
                </a:solidFill>
              </a:rPr>
              <a:t>Асоціативний </a:t>
            </a:r>
            <a:r>
              <a:rPr lang="uk-UA" sz="1800" dirty="0" err="1" smtClean="0">
                <a:solidFill>
                  <a:prstClr val="black"/>
                </a:solidFill>
              </a:rPr>
              <a:t>зв</a:t>
            </a:r>
            <a:r>
              <a:rPr lang="en-US" sz="1800" dirty="0" smtClean="0">
                <a:solidFill>
                  <a:prstClr val="black"/>
                </a:solidFill>
              </a:rPr>
              <a:t>’</a:t>
            </a:r>
            <a:r>
              <a:rPr lang="uk-UA" sz="1800" dirty="0" err="1" smtClean="0">
                <a:solidFill>
                  <a:prstClr val="black"/>
                </a:solidFill>
              </a:rPr>
              <a:t>язок</a:t>
            </a:r>
            <a:r>
              <a:rPr lang="uk-UA" sz="1800" dirty="0" smtClean="0">
                <a:solidFill>
                  <a:prstClr val="black"/>
                </a:solidFill>
              </a:rPr>
              <a:t> бренду міста з самим містом у створенні цільових аудиторій і формування на цій основі іміджу міста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1" name="Прямоугольная выноска 60"/>
          <p:cNvSpPr/>
          <p:nvPr/>
        </p:nvSpPr>
        <p:spPr>
          <a:xfrm>
            <a:off x="107503" y="3140968"/>
            <a:ext cx="2017077" cy="2437510"/>
          </a:xfrm>
          <a:prstGeom prst="wedgeRectCallout">
            <a:avLst>
              <a:gd name="adj1" fmla="val 68918"/>
              <a:gd name="adj2" fmla="val -29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>
                <a:solidFill>
                  <a:prstClr val="black"/>
                </a:solidFill>
              </a:rPr>
              <a:t>Позиціонування міста: розробка концепції бренду міста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3264999" y="5949280"/>
            <a:ext cx="3420380" cy="684076"/>
          </a:xfrm>
          <a:prstGeom prst="wedgeRectCallout">
            <a:avLst>
              <a:gd name="adj1" fmla="val -11655"/>
              <a:gd name="adj2" fmla="val -1828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>
                <a:solidFill>
                  <a:srgbClr val="FF0000"/>
                </a:solidFill>
              </a:rPr>
              <a:t> ! </a:t>
            </a:r>
            <a:r>
              <a:rPr lang="uk-UA" sz="1800" dirty="0" smtClean="0">
                <a:solidFill>
                  <a:prstClr val="black"/>
                </a:solidFill>
              </a:rPr>
              <a:t>Вплив </a:t>
            </a:r>
            <a:r>
              <a:rPr lang="uk-UA" sz="1800" dirty="0" err="1" smtClean="0">
                <a:solidFill>
                  <a:prstClr val="black"/>
                </a:solidFill>
              </a:rPr>
              <a:t>брендингу</a:t>
            </a:r>
            <a:r>
              <a:rPr lang="uk-UA" sz="1800" dirty="0" smtClean="0">
                <a:solidFill>
                  <a:prstClr val="black"/>
                </a:solidFill>
              </a:rPr>
              <a:t> на розвиток міської ідентичності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6609329" y="4727698"/>
            <a:ext cx="2191559" cy="1110054"/>
          </a:xfrm>
          <a:prstGeom prst="wedgeRectCallout">
            <a:avLst>
              <a:gd name="adj1" fmla="val -15930"/>
              <a:gd name="adj2" fmla="val -1085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>
                <a:solidFill>
                  <a:srgbClr val="FF0000"/>
                </a:solidFill>
              </a:rPr>
              <a:t> ! </a:t>
            </a:r>
            <a:r>
              <a:rPr lang="uk-UA" sz="1800" dirty="0" smtClean="0">
                <a:solidFill>
                  <a:prstClr val="black"/>
                </a:solidFill>
              </a:rPr>
              <a:t>Вплив </a:t>
            </a:r>
            <a:r>
              <a:rPr lang="uk-UA" sz="1800" dirty="0" err="1" smtClean="0">
                <a:solidFill>
                  <a:prstClr val="black"/>
                </a:solidFill>
              </a:rPr>
              <a:t>брендингу</a:t>
            </a:r>
            <a:r>
              <a:rPr lang="uk-UA" sz="1800" dirty="0" smtClean="0">
                <a:solidFill>
                  <a:prstClr val="black"/>
                </a:solidFill>
              </a:rPr>
              <a:t> на поведінку цільової аудиторії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69" name="Дуга 68"/>
          <p:cNvSpPr/>
          <p:nvPr/>
        </p:nvSpPr>
        <p:spPr>
          <a:xfrm rot="8063547">
            <a:off x="6689020" y="2486453"/>
            <a:ext cx="2084736" cy="1410341"/>
          </a:xfrm>
          <a:prstGeom prst="arc">
            <a:avLst/>
          </a:prstGeom>
          <a:ln w="88900" cmpd="sng">
            <a:solidFill>
              <a:srgbClr val="92D05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0720" y="265832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(етапи) </a:t>
            </a:r>
            <a:r>
              <a:rPr lang="uk-UA" sz="30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брендингу</a:t>
            </a:r>
            <a:r>
              <a:rPr lang="uk-UA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міст</a:t>
            </a:r>
            <a:endParaRPr lang="en-US" sz="3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200800" cy="5184576"/>
          </a:xfrm>
        </p:spPr>
        <p:txBody>
          <a:bodyPr>
            <a:normAutofit/>
          </a:bodyPr>
          <a:lstStyle/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r>
              <a:rPr lang="uk-UA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І 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uk-UA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пошук міської ідентичності: 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визначення і систематизація параметрів міської ідентичності, аналіз поточного сприйняття, позиціонування</a:t>
            </a:r>
          </a:p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r>
              <a:rPr lang="uk-UA" b="1" dirty="0">
                <a:latin typeface="Tahoma" panose="020B0604030504040204" pitchFamily="34" charset="0"/>
                <a:cs typeface="Tahoma" panose="020B0604030504040204" pitchFamily="34" charset="0"/>
              </a:rPr>
              <a:t>ІІ </a:t>
            </a:r>
            <a:r>
              <a:rPr lang="uk-UA" dirty="0"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uk-UA" b="1" dirty="0">
                <a:latin typeface="Tahoma" panose="020B0604030504040204" pitchFamily="34" charset="0"/>
                <a:cs typeface="Tahoma" panose="020B0604030504040204" pitchFamily="34" charset="0"/>
              </a:rPr>
              <a:t>розробка концепції бренду міста: </a:t>
            </a:r>
            <a:r>
              <a:rPr lang="uk-UA" dirty="0">
                <a:latin typeface="Tahoma" panose="020B0604030504040204" pitchFamily="34" charset="0"/>
                <a:cs typeface="Tahoma" panose="020B0604030504040204" pitchFamily="34" charset="0"/>
              </a:rPr>
              <a:t>ідея, цінності, дизайн бренду; визначення зацікавлених сторін і цільових 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аудиторій</a:t>
            </a:r>
          </a:p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r>
              <a:rPr lang="uk-UA" b="1" dirty="0">
                <a:latin typeface="Tahoma" panose="020B0604030504040204" pitchFamily="34" charset="0"/>
                <a:cs typeface="Tahoma" panose="020B0604030504040204" pitchFamily="34" charset="0"/>
              </a:rPr>
              <a:t>ІІІ </a:t>
            </a:r>
            <a:r>
              <a:rPr lang="uk-UA" dirty="0"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uk-UA" b="1" dirty="0">
                <a:latin typeface="Tahoma" panose="020B0604030504040204" pitchFamily="34" charset="0"/>
                <a:cs typeface="Tahoma" panose="020B0604030504040204" pitchFamily="34" charset="0"/>
              </a:rPr>
              <a:t>реалізація концепції: формування сприйняття бренду міста (ІМІДЖ БРЕНДУ) – </a:t>
            </a:r>
            <a:r>
              <a:rPr lang="uk-UA" dirty="0">
                <a:latin typeface="Tahoma" panose="020B0604030504040204" pitchFamily="34" charset="0"/>
                <a:cs typeface="Tahoma" panose="020B0604030504040204" pitchFamily="34" charset="0"/>
              </a:rPr>
              <a:t>забезпечення асоціативного зв'язку бренду міста з міським середовищем у свідомості цільових аудиторій (“вирощування” бренду в міському просторі, культурному житті, міській інфраструктурі, менеджменті</a:t>
            </a:r>
            <a:r>
              <a:rPr lang="uk-UA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r>
              <a:rPr lang="uk-UA" b="1" dirty="0">
                <a:latin typeface="Tahoma" panose="020B0604030504040204" pitchFamily="34" charset="0"/>
                <a:cs typeface="Tahoma" panose="020B0604030504040204" pitchFamily="34" charset="0"/>
              </a:rPr>
              <a:t>І</a:t>
            </a:r>
            <a:r>
              <a:rPr lang="en-US" b="1" dirty="0">
                <a:latin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uk-UA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dirty="0"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uk-UA" b="1" dirty="0">
                <a:latin typeface="Tahoma" panose="020B0604030504040204" pitchFamily="34" charset="0"/>
                <a:cs typeface="Tahoma" panose="020B0604030504040204" pitchFamily="34" charset="0"/>
              </a:rPr>
              <a:t>перехід від іміджу бренду до іміджу міста – </a:t>
            </a:r>
            <a:r>
              <a:rPr lang="uk-UA" dirty="0">
                <a:latin typeface="Tahoma" panose="020B0604030504040204" pitchFamily="34" charset="0"/>
                <a:cs typeface="Tahoma" panose="020B0604030504040204" pitchFamily="34" charset="0"/>
              </a:rPr>
              <a:t>забезпечення впливу на поведінку цільових аудиторій; розвиток міської ідентичності і самосвідомості</a:t>
            </a:r>
          </a:p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5949280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28</a:t>
            </a:fld>
            <a:endParaRPr lang="uk-UA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2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4088" cy="10527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</a:t>
            </a:r>
            <a:r>
              <a:rPr lang="uk-UA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бренд</a:t>
            </a:r>
            <a:r>
              <a:rPr lang="ru-RU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8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нгу</a:t>
            </a:r>
            <a:r>
              <a:rPr lang="uk-UA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території. </a:t>
            </a: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 </a:t>
            </a:r>
            <a:r>
              <a:rPr lang="uk-UA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 міста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9704" y="1304764"/>
            <a:ext cx="8229600" cy="511256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 міста з середини - це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МІСЬКА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endParaRPr lang="uk-UA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Tx/>
              <a:buNone/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ідеологічна основа для </a:t>
            </a:r>
          </a:p>
          <a:p>
            <a:pPr marL="0" indent="0" algn="r">
              <a:buFontTx/>
              <a:buNone/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 бренду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 міста ззовні -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 міста</a:t>
            </a:r>
          </a:p>
          <a:p>
            <a:pPr marL="0" indent="0" algn="just">
              <a:buNone/>
              <a:defRPr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формування бренду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29</a:t>
            </a:fld>
            <a:endParaRPr lang="uk-UA" altLang="en-US" dirty="0"/>
          </a:p>
        </p:txBody>
      </p:sp>
      <p:sp>
        <p:nvSpPr>
          <p:cNvPr id="17411" name="Вигнута вправо стрілка 8"/>
          <p:cNvSpPr>
            <a:spLocks noChangeArrowheads="1"/>
          </p:cNvSpPr>
          <p:nvPr/>
        </p:nvSpPr>
        <p:spPr bwMode="auto">
          <a:xfrm flipH="1">
            <a:off x="1475656" y="2492896"/>
            <a:ext cx="2016224" cy="1368152"/>
          </a:xfrm>
          <a:prstGeom prst="curvedLeftArrow">
            <a:avLst>
              <a:gd name="adj1" fmla="val 25000"/>
              <a:gd name="adj2" fmla="val 49462"/>
              <a:gd name="adj3" fmla="val 2504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7412" name="Вигнута вправо стрілка 11"/>
          <p:cNvSpPr>
            <a:spLocks noChangeArrowheads="1"/>
          </p:cNvSpPr>
          <p:nvPr/>
        </p:nvSpPr>
        <p:spPr bwMode="auto">
          <a:xfrm>
            <a:off x="7667576" y="4437112"/>
            <a:ext cx="1008112" cy="936625"/>
          </a:xfrm>
          <a:prstGeom prst="curvedLeftArrow">
            <a:avLst>
              <a:gd name="adj1" fmla="val 24995"/>
              <a:gd name="adj2" fmla="val 40079"/>
              <a:gd name="adj3" fmla="val 250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cxnSp>
        <p:nvCxnSpPr>
          <p:cNvPr id="6" name="Пряма сполучна лінія 9"/>
          <p:cNvCxnSpPr/>
          <p:nvPr/>
        </p:nvCxnSpPr>
        <p:spPr>
          <a:xfrm>
            <a:off x="482600" y="1124744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66485" y="6339742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80284" y="6156763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3</a:t>
            </a:fld>
            <a:endParaRPr lang="uk-UA" altLang="en-US" sz="1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34891591"/>
              </p:ext>
            </p:extLst>
          </p:nvPr>
        </p:nvGraphicFramePr>
        <p:xfrm>
          <a:off x="179512" y="465138"/>
          <a:ext cx="9000999" cy="519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Що означає будувати бренд території? – Vinnytsia Regiona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Що означає будувати бренд території? – Vinnytsia Regiona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Що означає будувати бренд території? – Vinnytsia Regional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2186528"/>
            <a:ext cx="2612767" cy="1587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337"/>
            <a:ext cx="7495518" cy="2675830"/>
          </a:xfrm>
        </p:spPr>
        <p:txBody>
          <a:bodyPr>
            <a:normAutofit/>
          </a:bodyPr>
          <a:lstStyle/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r>
              <a:rPr lang="uk-UA" b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 </a:t>
            </a:r>
            <a:r>
              <a:rPr lang="uk-UA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існуюча в свідомості сукупність стійких (але необов'язково системних і вірних) уявлень про місто. </a:t>
            </a:r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buClr>
                <a:schemeClr val="folHlink"/>
              </a:buClr>
              <a:buSzPct val="90000"/>
              <a:buNone/>
              <a:defRPr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трьох складових – однієї об'єктивної (характеристики території, що відображають об'єктивну дійсність) і двох суб'єктивних (особистий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уявлення;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чужі думки, стереотипи й чутки про території)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63688" y="6174419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172200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30</a:t>
            </a:fld>
            <a:endParaRPr lang="uk-UA" altLang="en-US" sz="1200" dirty="0"/>
          </a:p>
        </p:txBody>
      </p:sp>
      <p:sp>
        <p:nvSpPr>
          <p:cNvPr id="6" name="AutoShape 4" descr="Имидж города Гомеля для молодежного сегмента - Краязнаўчы сайт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6" descr="Имидж города Гомеля для молодежного сегмента - Краязнаўчы сайт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8" descr="Имидж города Гомеля для молодежного сегмента - Краязнаўчы сайт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202" name="Picture 10" descr="Имидж города Гомеля для молодежного сегмента - Краязнаўчы сайт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50" y="2348880"/>
            <a:ext cx="48768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36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2232" y="0"/>
            <a:ext cx="8229600" cy="1139825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 І РЕПУТАЦІЯ МІСТА</a:t>
            </a:r>
            <a:endParaRPr lang="uk-UA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xfrm>
            <a:off x="1793805" y="6438888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F4A31CB3-62CE-46BC-B8C1-B65D13CC91C6}" type="slidenum">
              <a:rPr 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14313" y="3635375"/>
            <a:ext cx="5559731" cy="2756842"/>
          </a:xfrm>
          <a:prstGeom prst="ellipse">
            <a:avLst/>
          </a:prstGeom>
          <a:solidFill>
            <a:srgbClr val="FDF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defRPr/>
            </a:pP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 1.факти,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об'єктивні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 характеристики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міста</a:t>
            </a:r>
            <a:endParaRPr lang="ru-RU" sz="2000" dirty="0" smtClean="0">
              <a:solidFill>
                <a:schemeClr val="bg2"/>
              </a:solidFill>
              <a:latin typeface="Arial" pitchFamily="34" charset="0"/>
              <a:cs typeface="Times New Roman" pitchFamily="18" charset="0"/>
            </a:endParaRPr>
          </a:p>
          <a:p>
            <a:pPr marL="342900" indent="-342900" eaLnBrk="0" hangingPunct="0">
              <a:defRPr/>
            </a:pP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особистий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досвід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враження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спогади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місто</a:t>
            </a:r>
            <a:endParaRPr lang="ru-RU" sz="2000" dirty="0" smtClean="0">
              <a:solidFill>
                <a:schemeClr val="bg2"/>
              </a:solidFill>
              <a:latin typeface="Arial" pitchFamily="34" charset="0"/>
              <a:cs typeface="Times New Roman" pitchFamily="18" charset="0"/>
            </a:endParaRPr>
          </a:p>
          <a:p>
            <a:pPr marL="342900" indent="-342900" eaLnBrk="0" hangingPunct="0">
              <a:defRPr/>
            </a:pP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3. чутки,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публікації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розповіді</a:t>
            </a:r>
            <a:r>
              <a:rPr lang="ru-RU" sz="20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місто</a:t>
            </a:r>
            <a:endParaRPr lang="ru-RU" sz="2000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9799" y="1446373"/>
            <a:ext cx="2519363" cy="15827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НАЯВНІСТЬ і АНАЛІЗ</a:t>
            </a:r>
          </a:p>
          <a:p>
            <a:pPr marL="342900" indent="-342900" eaLnBrk="0" hangingPunct="0"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ІНФОРМАЦІЇ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3249025" y="1446373"/>
            <a:ext cx="3049587" cy="16557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НАБІР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УЯВЛЕНЬ</a:t>
            </a:r>
          </a:p>
          <a:p>
            <a:pPr marL="342900" indent="-342900"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і СТЕРЕОТИПІВ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79170" y="1570831"/>
            <a:ext cx="2470150" cy="18399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ІМІДЖ</a:t>
            </a: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 МІСТА</a:t>
            </a:r>
            <a:endParaRPr lang="ru-RU" sz="3200" dirty="0"/>
          </a:p>
        </p:txBody>
      </p:sp>
      <p:sp>
        <p:nvSpPr>
          <p:cNvPr id="9" name="Овал 8"/>
          <p:cNvSpPr/>
          <p:nvPr/>
        </p:nvSpPr>
        <p:spPr>
          <a:xfrm>
            <a:off x="6295718" y="4149080"/>
            <a:ext cx="2664132" cy="2243137"/>
          </a:xfrm>
          <a:prstGeom prst="ellipse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cs typeface="Times New Roman" pitchFamily="18" charset="0"/>
              </a:rPr>
              <a:t>РЕПУТАЦІЯ МІСТА</a:t>
            </a:r>
          </a:p>
          <a:p>
            <a:pPr algn="ctr">
              <a:defRPr/>
            </a:pPr>
            <a:r>
              <a:rPr lang="uk-UA" sz="48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9938" y="1142366"/>
            <a:ext cx="2859087" cy="226377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250572">
            <a:off x="2265222" y="1094681"/>
            <a:ext cx="1930430" cy="40640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5516256" y="1166598"/>
            <a:ext cx="2089273" cy="44450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6466991">
            <a:off x="-392113" y="3227388"/>
            <a:ext cx="1863725" cy="508000"/>
          </a:xfrm>
          <a:prstGeom prst="curvedDownArrow">
            <a:avLst>
              <a:gd name="adj1" fmla="val 22076"/>
              <a:gd name="adj2" fmla="val 59158"/>
              <a:gd name="adj3" fmla="val 644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5511800" y="5028554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256462" y="3381985"/>
            <a:ext cx="936625" cy="7366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3" grpId="0" animBg="1"/>
      <p:bldP spid="5" grpId="0" animBg="1"/>
      <p:bldP spid="12" grpId="0" animBg="1"/>
      <p:bldP spid="13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uk-UA" sz="3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 бренду</a:t>
            </a:r>
            <a:endParaRPr lang="en-US" sz="3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5184576"/>
          </a:xfrm>
        </p:spPr>
        <p:txBody>
          <a:bodyPr>
            <a:normAutofit fontScale="55000" lnSpcReduction="20000"/>
          </a:bodyPr>
          <a:lstStyle/>
          <a:p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Амстердам –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sterdam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(Я Амстердам) 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 –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Eternal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(Вечный город). </a:t>
            </a:r>
          </a:p>
          <a:p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Дубай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(Силикон из песка) 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Париж –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Paris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t’aime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(Париж, я люблю тебя!) </a:t>
            </a:r>
          </a:p>
          <a:p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Кривий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Ріг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дня </a:t>
            </a:r>
          </a:p>
          <a:p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 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Одеса - море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вражень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Луцьк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приємне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Умань -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тебе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чекають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Хмельницький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перехрестя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стихій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історій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Чернівці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розмаїтті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Маріуполь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вартий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твоєї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Ужгород - говорить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pPr marL="342900" lvl="1" indent="-342900" algn="just">
              <a:buClr>
                <a:schemeClr val="folHlink"/>
              </a:buClr>
              <a:buSzPct val="90000"/>
              <a:buFontTx/>
              <a:buChar char="-"/>
              <a:defRPr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170194" y="6364527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32</a:t>
            </a:fld>
            <a:endParaRPr lang="uk-UA" altLang="en-US" dirty="0"/>
          </a:p>
        </p:txBody>
      </p:sp>
      <p:pic>
        <p:nvPicPr>
          <p:cNvPr id="4" name="Рисунок 3" descr="a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556792"/>
            <a:ext cx="2232248" cy="979172"/>
          </a:xfrm>
          <a:prstGeom prst="rect">
            <a:avLst/>
          </a:prstGeom>
        </p:spPr>
      </p:pic>
      <p:pic>
        <p:nvPicPr>
          <p:cNvPr id="5" name="Рисунок 4" descr="du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4208" y="2492896"/>
            <a:ext cx="1879792" cy="1879792"/>
          </a:xfrm>
          <a:prstGeom prst="rect">
            <a:avLst/>
          </a:prstGeom>
        </p:spPr>
      </p:pic>
      <p:pic>
        <p:nvPicPr>
          <p:cNvPr id="6" name="Рисунок 5" descr="ro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284984"/>
            <a:ext cx="2267744" cy="1431413"/>
          </a:xfrm>
          <a:prstGeom prst="rect">
            <a:avLst/>
          </a:prstGeom>
        </p:spPr>
      </p:pic>
      <p:pic>
        <p:nvPicPr>
          <p:cNvPr id="7" name="Рисунок 6" descr="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5229200"/>
            <a:ext cx="1887091" cy="9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20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0448" y="376808"/>
            <a:ext cx="8229600" cy="53191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ФОРМУВАННЯ міської ІДЕНТИЧНОСТІ: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704509"/>
              </p:ext>
            </p:extLst>
          </p:nvPr>
        </p:nvGraphicFramePr>
        <p:xfrm>
          <a:off x="232557" y="908720"/>
          <a:ext cx="8763000" cy="601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04238" y="6423818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51595" y="6202362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33</a:t>
            </a:fld>
            <a:endParaRPr lang="uk-U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778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59282"/>
              </p:ext>
            </p:extLst>
          </p:nvPr>
        </p:nvGraphicFramePr>
        <p:xfrm>
          <a:off x="226705" y="631965"/>
          <a:ext cx="8946888" cy="5488607"/>
        </p:xfrm>
        <a:graphic>
          <a:graphicData uri="http://schemas.openxmlformats.org/drawingml/2006/table">
            <a:tbl>
              <a:tblPr/>
              <a:tblGrid>
                <a:gridCol w="411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3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15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Тотожність сприйняття міста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розуміння приналежності міста до яких-небудь зовнішніх категорій на основі загальних з ними цінностей</a:t>
                      </a:r>
                      <a:endParaRPr kumimoji="0" lang="uk-UA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7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Згуртованість міської громади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спільність інтересів, готовність і здатність до реалізації сумісних ініціатив, рівень симпатії до земляків</a:t>
                      </a:r>
                      <a:endParaRPr kumimoji="0" lang="uk-UA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2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Позитивність сприйняття міста, внутрішня лояльність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ступінь любові і прихильності (як фізичної, так і емоційної) городян до свого міста - «моє місто - краще в світі», рівень міського патріотизму</a:t>
                      </a:r>
                      <a:endParaRPr kumimoji="0" lang="uk-UA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Унікальність міста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унікальні риси і особливості, культурні коди громади </a:t>
                      </a:r>
                      <a:endParaRPr kumimoji="0" lang="uk-UA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5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Практичний потенціал ідентичності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uk-UA" sz="2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самоорганізація, дієве прагнення громади до посилення міської ідентичності, суть, стратегія розвитку міста</a:t>
                      </a:r>
                      <a:endParaRPr kumimoji="0" lang="uk-UA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 МІСЬКОЇ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547664" y="6492875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47234" y="6202362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100" smtClean="0"/>
              <a:pPr>
                <a:defRPr/>
              </a:pPr>
              <a:t>34</a:t>
            </a:fld>
            <a:endParaRPr lang="uk-UA" altLang="en-US" sz="1100" dirty="0"/>
          </a:p>
        </p:txBody>
      </p:sp>
      <p:cxnSp>
        <p:nvCxnSpPr>
          <p:cNvPr id="5" name="Пряма сполучна лінія 9"/>
          <p:cNvCxnSpPr/>
          <p:nvPr/>
        </p:nvCxnSpPr>
        <p:spPr>
          <a:xfrm>
            <a:off x="482600" y="692696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9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6554867" cy="1524000"/>
          </a:xfrm>
        </p:spPr>
        <p:txBody>
          <a:bodyPr rIns="132080"/>
          <a:lstStyle/>
          <a:p>
            <a:pPr algn="ctr" eaLnBrk="1" hangingPunct="1"/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Grande"/>
              </a:rPr>
              <a:t>Учасники</a:t>
            </a:r>
            <a:endParaRPr lang="en-US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ucida Grande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707666"/>
              </p:ext>
            </p:extLst>
          </p:nvPr>
        </p:nvGraphicFramePr>
        <p:xfrm>
          <a:off x="467544" y="1340768"/>
          <a:ext cx="8237512" cy="525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123728" y="6529536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6602" y="6156919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35</a:t>
            </a:fld>
            <a:endParaRPr lang="uk-UA" altLang="en-US" sz="1200" dirty="0"/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511968" y="134076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06488"/>
          </a:xfrm>
        </p:spPr>
        <p:txBody>
          <a:bodyPr rIns="132080">
            <a:normAutofit/>
          </a:bodyPr>
          <a:lstStyle/>
          <a:p>
            <a:pPr eaLnBrk="1" hangingPunct="1"/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Grande"/>
              </a:rPr>
              <a:t>Хто ваші зацікавлені сторони</a:t>
            </a:r>
            <a:r>
              <a:rPr lang="en-US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Grande"/>
              </a:rPr>
              <a:t>?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114800"/>
          </a:xfrm>
        </p:spPr>
        <p:txBody>
          <a:bodyPr rIns="132080"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Grande"/>
              </a:rPr>
              <a:t>Визначте перелік ключових прибічників, які, на вашу думку, повинні бути долучені до проекту  задля його ж успіху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Grande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ucida Grande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Grande"/>
              </a:rPr>
              <a:t>Визначте зацікавлені сторони, які є важливими як для коротко - так і довгострокового успіху проекту, та розташуйте в порядку черговості, хто потребуватиме якого рівня інформацію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Grande"/>
              </a:rPr>
              <a:t>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35696" y="6234743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87093" y="6202362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36</a:t>
            </a:fld>
            <a:endParaRPr lang="uk-UA" altLang="en-US" sz="1200" dirty="0"/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251520" y="1052736"/>
            <a:ext cx="871296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35940"/>
            <a:ext cx="6554867" cy="1518821"/>
          </a:xfrm>
        </p:spPr>
        <p:txBody>
          <a:bodyPr rIns="132080"/>
          <a:lstStyle/>
          <a:p>
            <a:pPr eaLnBrk="1" hangingPunct="1"/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Grande"/>
              </a:rPr>
              <a:t>Зацікавлені сторони</a:t>
            </a:r>
            <a:endParaRPr lang="en-US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ucida Grande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241300" y="1574800"/>
            <a:ext cx="4267200" cy="3429000"/>
          </a:xfrm>
        </p:spPr>
        <p:txBody>
          <a:bodyPr rIns="132080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dirty="0"/>
              <a:t>Місцеві лідери галузей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uk-UA" dirty="0"/>
              <a:t>Медіа-партнери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uk-UA" dirty="0"/>
              <a:t>Представники культури і мистецтво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uk-UA" dirty="0"/>
              <a:t>Спортивна група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uk-UA" dirty="0"/>
              <a:t>Нові мешканці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uk-UA" dirty="0"/>
              <a:t>Приватний сектор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uk-UA" dirty="0"/>
              <a:t>Туризм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76602" y="6158644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37</a:t>
            </a:fld>
            <a:endParaRPr lang="uk-UA" altLang="en-US" sz="1200" dirty="0"/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4521200" y="1574800"/>
            <a:ext cx="4648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>
                <a:solidFill>
                  <a:schemeClr val="tx2"/>
                </a:solidFill>
                <a:latin typeface="+mj-lt"/>
                <a:sym typeface="ITC Avant Garde Std Bk"/>
              </a:rPr>
              <a:t>Університет</a:t>
            </a:r>
            <a:endParaRPr lang="en-US" sz="2800" dirty="0">
              <a:solidFill>
                <a:schemeClr val="tx2"/>
              </a:solidFill>
              <a:latin typeface="+mj-lt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>
                <a:solidFill>
                  <a:schemeClr val="tx2"/>
                </a:solidFill>
                <a:latin typeface="+mj-lt"/>
                <a:sym typeface="ITC Avant Garde Std Bk"/>
              </a:rPr>
              <a:t>Етнічні групи</a:t>
            </a:r>
            <a:endParaRPr lang="en-US" sz="2800" dirty="0">
              <a:solidFill>
                <a:schemeClr val="tx2"/>
              </a:solidFill>
              <a:latin typeface="+mj-lt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>
                <a:solidFill>
                  <a:schemeClr val="tx2"/>
                </a:solidFill>
                <a:latin typeface="+mj-lt"/>
                <a:sym typeface="ITC Avant Garde Std Bk"/>
              </a:rPr>
              <a:t>Групи молодих спеціалістів</a:t>
            </a:r>
            <a:endParaRPr lang="en-US" sz="2800" dirty="0">
              <a:solidFill>
                <a:schemeClr val="tx2"/>
              </a:solidFill>
              <a:latin typeface="+mj-lt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>
                <a:solidFill>
                  <a:schemeClr val="tx2"/>
                </a:solidFill>
                <a:latin typeface="+mj-lt"/>
                <a:sym typeface="ITC Avant Garde Std Bk"/>
              </a:rPr>
              <a:t>Охорона здоров’я</a:t>
            </a:r>
            <a:endParaRPr lang="en-US" sz="2800" dirty="0">
              <a:solidFill>
                <a:schemeClr val="tx2"/>
              </a:solidFill>
              <a:latin typeface="+mj-lt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>
                <a:solidFill>
                  <a:schemeClr val="tx2"/>
                </a:solidFill>
                <a:latin typeface="+mj-lt"/>
                <a:sym typeface="ITC Avant Garde Std Bk"/>
              </a:rPr>
              <a:t>Робітники</a:t>
            </a:r>
            <a:endParaRPr lang="en-US" sz="2800" dirty="0">
              <a:solidFill>
                <a:schemeClr val="tx2"/>
              </a:solidFill>
              <a:latin typeface="+mj-lt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>
                <a:solidFill>
                  <a:schemeClr val="tx2"/>
                </a:solidFill>
                <a:latin typeface="+mj-lt"/>
                <a:sym typeface="ITC Avant Garde Std Bk"/>
              </a:rPr>
              <a:t>Неприбуткові організації</a:t>
            </a:r>
            <a:endParaRPr lang="en-US" sz="2800" dirty="0">
              <a:solidFill>
                <a:schemeClr val="tx2"/>
              </a:solidFill>
              <a:latin typeface="+mj-lt"/>
              <a:sym typeface="ITC Avant Garde Std Bk"/>
            </a:endParaRP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r>
              <a:rPr lang="uk-UA" sz="2800" dirty="0">
                <a:solidFill>
                  <a:schemeClr val="tx2"/>
                </a:solidFill>
                <a:latin typeface="+mj-lt"/>
                <a:sym typeface="ITC Avant Garde Std Bk"/>
              </a:rPr>
              <a:t>Освіта</a:t>
            </a: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  <a:buFont typeface="Arial" charset="0"/>
              <a:buChar char="►"/>
            </a:pPr>
            <a:endParaRPr lang="uk-UA" sz="2800" dirty="0">
              <a:solidFill>
                <a:schemeClr val="tx2"/>
              </a:solidFill>
              <a:latin typeface="+mj-lt"/>
              <a:sym typeface="ITC Avant Garde Std Bk"/>
            </a:endParaRPr>
          </a:p>
          <a:p>
            <a:pPr marL="39688">
              <a:lnSpc>
                <a:spcPct val="80000"/>
              </a:lnSpc>
              <a:spcBef>
                <a:spcPts val="738"/>
              </a:spcBef>
              <a:buClr>
                <a:srgbClr val="C00000"/>
              </a:buClr>
              <a:buSzPct val="50000"/>
            </a:pPr>
            <a:endParaRPr lang="en-US" sz="2800" dirty="0">
              <a:solidFill>
                <a:schemeClr val="tx2"/>
              </a:solidFill>
              <a:latin typeface="+mj-lt"/>
              <a:sym typeface="ITC Avant Garde Std Bk"/>
            </a:endParaRPr>
          </a:p>
        </p:txBody>
      </p:sp>
      <p:cxnSp>
        <p:nvCxnSpPr>
          <p:cNvPr id="5" name="Пряма сполучна лінія 9"/>
          <p:cNvCxnSpPr/>
          <p:nvPr/>
        </p:nvCxnSpPr>
        <p:spPr>
          <a:xfrm>
            <a:off x="511968" y="1281336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06488"/>
          </a:xfrm>
        </p:spPr>
        <p:txBody>
          <a:bodyPr rIns="132080"/>
          <a:lstStyle/>
          <a:p>
            <a:pPr algn="ctr" eaLnBrk="1" hangingPunct="1"/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Grande"/>
              </a:rPr>
              <a:t>Підготовка зацікавлених сторін</a:t>
            </a:r>
            <a:endParaRPr lang="en-US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ucida Grande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79394"/>
              </p:ext>
            </p:extLst>
          </p:nvPr>
        </p:nvGraphicFramePr>
        <p:xfrm>
          <a:off x="-108520" y="1052737"/>
          <a:ext cx="9001000" cy="506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96362" y="6324599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72400" y="6172200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38</a:t>
            </a:fld>
            <a:endParaRPr lang="uk-UA" altLang="en-US" sz="1200" dirty="0"/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511968" y="1052736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7"/>
          </a:xfrm>
        </p:spPr>
        <p:txBody>
          <a:bodyPr rIns="132080"/>
          <a:lstStyle/>
          <a:p>
            <a:pPr eaLnBrk="1" hangingPunct="1"/>
            <a:r>
              <a:rPr lang="uk-UA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Grande"/>
              </a:rPr>
              <a:t>Інформування зацікавлених сторін</a:t>
            </a:r>
            <a:endParaRPr lang="en-US" sz="3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ucida Grande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364957"/>
              </p:ext>
            </p:extLst>
          </p:nvPr>
        </p:nvGraphicFramePr>
        <p:xfrm>
          <a:off x="152400" y="764704"/>
          <a:ext cx="8812088" cy="543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30134" y="6354761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87093" y="6202362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39</a:t>
            </a:fld>
            <a:endParaRPr lang="uk-UA" altLang="en-US" sz="1200" dirty="0"/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107504" y="1052736"/>
            <a:ext cx="8856984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http://ego-blog.ru/wp-content/uploads/2013/04/br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33338"/>
            <a:ext cx="9039225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ЗНУ. Вебінар «Розробка бренд-платформи й концепції бренду території»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74CE9-E707-4F36-97F2-3D11F69D7F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51520" y="5904240"/>
            <a:ext cx="5032375" cy="8683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БРЕНД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4982" y="4351971"/>
            <a:ext cx="4209018" cy="2497455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74000">
                <a:srgbClr val="94B6D2">
                  <a:lumMod val="45000"/>
                  <a:lumOff val="55000"/>
                </a:srgbClr>
              </a:gs>
              <a:gs pos="83000">
                <a:srgbClr val="94B6D2">
                  <a:lumMod val="45000"/>
                  <a:lumOff val="55000"/>
                </a:srgbClr>
              </a:gs>
              <a:gs pos="100000">
                <a:srgbClr val="94B6D2">
                  <a:lumMod val="30000"/>
                  <a:lumOff val="70000"/>
                </a:srgbClr>
              </a:gs>
            </a:gsLst>
            <a:lin ang="0" scaled="1"/>
            <a:tileRect/>
          </a:gradFill>
          <a:ln w="12700" cap="flat" cmpd="sng" algn="ctr">
            <a:solidFill>
              <a:srgbClr val="94B6D2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1E085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7B3D1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біцянка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1E085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абезпечити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1E085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7B3D1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очікуване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1E085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атхнення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B1FC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почуття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898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277813"/>
            <a:ext cx="8712968" cy="1139825"/>
          </a:xfrm>
        </p:spPr>
        <p:txBody>
          <a:bodyPr rIns="132080">
            <a:noAutofit/>
          </a:bodyPr>
          <a:lstStyle/>
          <a:p>
            <a:pPr algn="ctr" eaLnBrk="1" hangingPunct="1"/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Grande"/>
              </a:rPr>
              <a:t>Початковий інформаційний комплект для зацікавлених сторін</a:t>
            </a:r>
            <a:endParaRPr lang="en-US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ucida Grande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109295"/>
              </p:ext>
            </p:extLst>
          </p:nvPr>
        </p:nvGraphicFramePr>
        <p:xfrm>
          <a:off x="683568" y="1881662"/>
          <a:ext cx="8021488" cy="4211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55139" y="6248403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64417" y="6225969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40</a:t>
            </a:fld>
            <a:endParaRPr lang="uk-UA" altLang="en-US" sz="1200" dirty="0"/>
          </a:p>
        </p:txBody>
      </p:sp>
      <p:cxnSp>
        <p:nvCxnSpPr>
          <p:cNvPr id="4" name="Пряма сполучна лінія 9"/>
          <p:cNvCxnSpPr/>
          <p:nvPr/>
        </p:nvCxnSpPr>
        <p:spPr>
          <a:xfrm>
            <a:off x="511968" y="1412776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41</a:t>
            </a:fld>
            <a:endParaRPr lang="uk-UA" alt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ts val="4200"/>
              </a:lnSpc>
            </a:pPr>
            <a:r>
              <a:rPr lang="uk-UA" sz="3200" b="1" kern="1200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ТЕХНОЛОГІЯ РОЗРОБКИ бренду</a:t>
            </a:r>
            <a:endParaRPr lang="en-US" sz="3200" b="1" kern="1200" cap="all" dirty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09485" y="1474006"/>
            <a:ext cx="2507657" cy="1323183"/>
            <a:chOff x="2842370" y="69280"/>
            <a:chExt cx="2507657" cy="132318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842370" y="69280"/>
              <a:ext cx="2507657" cy="132318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906962" y="133872"/>
              <a:ext cx="2378473" cy="1193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ЗАЛУЧЕННЯ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416423" y="1474006"/>
            <a:ext cx="2576733" cy="1272221"/>
            <a:chOff x="5985070" y="892179"/>
            <a:chExt cx="2391521" cy="127222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985070" y="892179"/>
              <a:ext cx="2391521" cy="12184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044552" y="1064871"/>
              <a:ext cx="2272557" cy="1099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ПОЗА ПОЛІТИКОЮ</a:t>
              </a:r>
            </a:p>
          </p:txBody>
        </p:sp>
      </p:grpSp>
      <p:sp>
        <p:nvSpPr>
          <p:cNvPr id="22" name="Скругленный прямоугольник 4"/>
          <p:cNvSpPr/>
          <p:nvPr/>
        </p:nvSpPr>
        <p:spPr>
          <a:xfrm>
            <a:off x="482600" y="4987243"/>
            <a:ext cx="2449383" cy="726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ВИХОДИМО ІЗ ІДЕНТИЧНОСТІ </a:t>
            </a:r>
            <a:r>
              <a:rPr lang="uk-UA" dirty="0">
                <a:solidFill>
                  <a:schemeClr val="tx1"/>
                </a:solidFill>
              </a:rPr>
              <a:t>МІСТА ВИЗНАЧЕНОЇ ЖИТЕЛЯМИ</a:t>
            </a:r>
          </a:p>
          <a:p>
            <a:r>
              <a:rPr lang="ru-RU" sz="2800" dirty="0"/>
              <a:t>из</a:t>
            </a:r>
            <a:endParaRPr lang="uk-UA" sz="2800" kern="1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68453" y="1474006"/>
            <a:ext cx="2548468" cy="1243570"/>
            <a:chOff x="45058" y="1152126"/>
            <a:chExt cx="2548468" cy="124357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5058" y="1152126"/>
              <a:ext cx="2548468" cy="12435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05764" y="1212832"/>
              <a:ext cx="2427056" cy="1122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ЗНИЗУ-ВВЕРХ</a:t>
              </a:r>
            </a:p>
          </p:txBody>
        </p:sp>
      </p:grpSp>
      <p:cxnSp>
        <p:nvCxnSpPr>
          <p:cNvPr id="29" name="Пряма сполучна лінія 9"/>
          <p:cNvCxnSpPr/>
          <p:nvPr/>
        </p:nvCxnSpPr>
        <p:spPr>
          <a:xfrm>
            <a:off x="482600" y="836712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28" y="2969847"/>
            <a:ext cx="1494631" cy="152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age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3033615"/>
            <a:ext cx="1656184" cy="12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4"/>
          <p:cNvSpPr/>
          <p:nvPr/>
        </p:nvSpPr>
        <p:spPr>
          <a:xfrm>
            <a:off x="3635896" y="4987243"/>
            <a:ext cx="2449383" cy="726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В ПРОЦЕС РОЗРОБКИ ЖИТЕЛІВ МІСТА</a:t>
            </a:r>
          </a:p>
          <a:p>
            <a:pPr algn="ctr"/>
            <a:r>
              <a:rPr lang="ru-RU" sz="2800" dirty="0"/>
              <a:t>из</a:t>
            </a:r>
            <a:endParaRPr lang="uk-UA" sz="2800" kern="1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3" name="Picture 5" descr="Картинки по запросу без політики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68" y="2917209"/>
            <a:ext cx="1407595" cy="140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4"/>
          <p:cNvSpPr/>
          <p:nvPr/>
        </p:nvSpPr>
        <p:spPr>
          <a:xfrm>
            <a:off x="6543773" y="4987242"/>
            <a:ext cx="2449383" cy="726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/>
            <a:endParaRPr lang="uk-UA" dirty="0">
              <a:solidFill>
                <a:schemeClr val="tx1"/>
              </a:solidFill>
            </a:endParaRPr>
          </a:p>
          <a:p>
            <a:pPr algn="ctr"/>
            <a:endParaRPr lang="uk-UA" dirty="0">
              <a:solidFill>
                <a:schemeClr val="tx1"/>
              </a:solidFill>
            </a:endParaRPr>
          </a:p>
          <a:p>
            <a:pPr algn="ctr"/>
            <a:r>
              <a:rPr lang="uk-UA" dirty="0">
                <a:solidFill>
                  <a:schemeClr val="tx1"/>
                </a:solidFill>
              </a:rPr>
              <a:t>БРЕНД - ЗАГАЛЬНОМІСЬКЕ НАДБАННЯ, ЯКЕ ЗАЛИШАЄТЬСЯ І ПІСЛЯ ЗМІНИ ВЛАДИ</a:t>
            </a:r>
          </a:p>
          <a:p>
            <a:pPr algn="ctr"/>
            <a:r>
              <a:rPr lang="ru-RU" sz="2800" dirty="0"/>
              <a:t>из</a:t>
            </a:r>
            <a:endParaRPr lang="uk-UA" sz="2800" kern="1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49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ЗНУ. Вебінар «Розробка бренд-платформи й концепції бренду території»</a:t>
            </a:r>
            <a:endParaRPr lang="uk-UA" alt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mtClean="0"/>
              <a:pPr>
                <a:defRPr/>
              </a:pPr>
              <a:t>42</a:t>
            </a:fld>
            <a:endParaRPr lang="uk-UA" alt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sz="3000" b="1" kern="1200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Технологія бренд</a:t>
            </a:r>
            <a:r>
              <a:rPr lang="ru-RU" sz="3000" b="1" kern="1200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uk-UA" sz="3000" b="1" kern="1200" cap="all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нгу</a:t>
            </a:r>
            <a:r>
              <a:rPr lang="uk-UA" sz="3000" b="1" kern="1200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території: етапи, методи, учасники - контекст</a:t>
            </a:r>
            <a:endParaRPr lang="en-US" sz="3000" b="1" kern="1200" cap="all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1" name="Rectangle 31"/>
          <p:cNvSpPr>
            <a:spLocks noChangeArrowheads="1"/>
          </p:cNvSpPr>
          <p:nvPr/>
        </p:nvSpPr>
        <p:spPr bwMode="gray">
          <a:xfrm>
            <a:off x="161925" y="1666321"/>
            <a:ext cx="8820150" cy="341632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 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 Стратегічним планом міста та створити маркетингову концепцію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Зібрати інформацію  про  унікальні пам'ятки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їх відсутності вигадати та створити!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ЄДИНИЙ стиль! (всі елементи бренду мають відповідати один одному)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матеріальні символи бренду (логотип, слоган, сувеніри)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Заявити про себе на весь світ! (</a:t>
            </a:r>
            <a:r>
              <a:rPr lang="uk-UA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пряма розсилка, масові заходи</a:t>
            </a: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Text Box 9"/>
          <p:cNvSpPr txBox="1">
            <a:spLocks noChangeArrowheads="1"/>
          </p:cNvSpPr>
          <p:nvPr/>
        </p:nvSpPr>
        <p:spPr bwMode="gray">
          <a:xfrm>
            <a:off x="948199" y="1166363"/>
            <a:ext cx="73437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800" b="1" dirty="0">
                <a:solidFill>
                  <a:srgbClr val="000000"/>
                </a:solidFill>
                <a:cs typeface="Arial" charset="0"/>
              </a:rPr>
              <a:t>Як створити унікальну пропозицію?</a:t>
            </a:r>
            <a:endParaRPr lang="en-US" sz="2800" b="1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5" name="Пряма сполучна лінія 9"/>
          <p:cNvCxnSpPr/>
          <p:nvPr/>
        </p:nvCxnSpPr>
        <p:spPr>
          <a:xfrm>
            <a:off x="523543" y="1124744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social intership\ТоТ июль\карт\lichnY-j-bre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4710181"/>
            <a:ext cx="4281075" cy="2147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8617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4359" y="2204864"/>
            <a:ext cx="6554867" cy="1524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4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43</a:t>
            </a:fld>
            <a:endParaRPr lang="uk-U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134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06" y="307926"/>
            <a:ext cx="8229600" cy="630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1" algn="ctr"/>
            <a:r>
              <a:rPr lang="uk-UA" sz="3200" b="1" kern="1200" cap="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/>
            </a:r>
            <a:br>
              <a:rPr lang="uk-UA" sz="3200" b="1" kern="1200" cap="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</a:br>
            <a:r>
              <a:rPr lang="uk-UA" sz="3200" b="1" kern="1200" cap="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Бренд міста</a:t>
            </a:r>
            <a:r>
              <a:rPr lang="en-US" sz="3200" b="1" kern="1200" cap="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/</a:t>
            </a:r>
            <a:r>
              <a:rPr lang="uk-UA" sz="3200" b="1" kern="1200" cap="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території:</a:t>
            </a:r>
            <a:r>
              <a:rPr lang="uk-UA" sz="3300" b="1" dirty="0">
                <a:solidFill>
                  <a:schemeClr val="bg2"/>
                </a:solidFill>
              </a:rPr>
              <a:t/>
            </a:r>
            <a:br>
              <a:rPr lang="uk-UA" sz="3300" b="1" dirty="0">
                <a:solidFill>
                  <a:schemeClr val="bg2"/>
                </a:solidFill>
              </a:rPr>
            </a:br>
            <a:endParaRPr lang="en-US" sz="3000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97187"/>
            <a:ext cx="8712968" cy="4392488"/>
          </a:xfrm>
        </p:spPr>
        <p:txBody>
          <a:bodyPr>
            <a:normAutofit fontScale="92500" lnSpcReduction="20000"/>
          </a:bodyPr>
          <a:lstStyle/>
          <a:p>
            <a:pPr marL="342900" lvl="1" indent="-342900" algn="just">
              <a:buClr>
                <a:schemeClr val="folHlink"/>
              </a:buClr>
              <a:buSzPct val="90000"/>
              <a:defRPr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образів, асоціацій, очікувань по відношенню до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території, який виникає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свідомості сукупності різних груп реальних і потенційних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Clr>
                <a:schemeClr val="folHlink"/>
              </a:buClr>
              <a:buSzPct val="90000"/>
              <a:defRPr/>
            </a:pP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найкоштовніший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актив: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символ, слоган,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люди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Clr>
                <a:schemeClr val="folHlink"/>
              </a:buClr>
              <a:buSzPct val="90000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транслює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говорить і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1" indent="-342900" algn="just">
              <a:buClr>
                <a:schemeClr val="folHlink"/>
              </a:buClr>
              <a:buSzPct val="90000"/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продукту,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Clr>
                <a:schemeClr val="folHlink"/>
              </a:buClr>
              <a:buSzPct val="90000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передбачуваного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1" indent="-342900" algn="just">
              <a:buClr>
                <a:schemeClr val="folHlink"/>
              </a:buClr>
              <a:buSzPct val="90000"/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розробляючи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бренду.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67744" y="6331571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7093" y="6231930"/>
            <a:ext cx="856907" cy="442810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400" smtClean="0"/>
              <a:pPr>
                <a:defRPr/>
              </a:pPr>
              <a:t>5</a:t>
            </a:fld>
            <a:endParaRPr lang="uk-UA" altLang="en-US" sz="1400" dirty="0"/>
          </a:p>
        </p:txBody>
      </p:sp>
      <p:cxnSp>
        <p:nvCxnSpPr>
          <p:cNvPr id="7" name="Пряма сполучна лінія 9"/>
          <p:cNvCxnSpPr/>
          <p:nvPr/>
        </p:nvCxnSpPr>
        <p:spPr>
          <a:xfrm>
            <a:off x="511968" y="980728"/>
            <a:ext cx="8193088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стол, внутренний, тор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4BB71A3E-3606-4F5C-9E33-CEC41BB35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00"/>
            <a:ext cx="2743199" cy="23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9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07704" y="6324599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78228" y="6172200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uk-UA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76721"/>
            <a:ext cx="7047619" cy="50571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9B55DB-AD91-49A9-8286-B137CFBEB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21088"/>
            <a:ext cx="2667125" cy="23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810154" y="6172198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68364" y="6019799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7</a:t>
            </a:fld>
            <a:endParaRPr lang="uk-UA" altLang="en-US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76672"/>
            <a:ext cx="6480720" cy="5242127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ржит, сидит, маленький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7321ECF8-FAD7-4D1B-B2F5-80BC5F922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41101"/>
            <a:ext cx="1188431" cy="19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52022" cy="1524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 err="1" smtClean="0">
                <a:solidFill>
                  <a:schemeClr val="bg1"/>
                </a:solidFill>
              </a:rPr>
              <a:t>БрендИнг</a:t>
            </a:r>
            <a:r>
              <a:rPr lang="uk-UA" sz="3600" dirty="0" smtClean="0">
                <a:solidFill>
                  <a:schemeClr val="bg1"/>
                </a:solidFill>
              </a:rPr>
              <a:t> території: </a:t>
            </a:r>
            <a:r>
              <a:rPr lang="uk-UA" sz="3600" dirty="0">
                <a:solidFill>
                  <a:schemeClr val="bg1"/>
                </a:solidFill>
              </a:rPr>
              <a:t>о</a:t>
            </a:r>
            <a:r>
              <a:rPr lang="uk-UA" sz="3600" dirty="0" smtClean="0">
                <a:solidFill>
                  <a:schemeClr val="bg1"/>
                </a:solidFill>
              </a:rPr>
              <a:t>сновні риси 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05349"/>
            <a:ext cx="8640960" cy="3723851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зорієнтований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позиціонує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креативний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результат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само, як і товарам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потрібен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маркетинг.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9712" y="6248115"/>
            <a:ext cx="5811724" cy="365125"/>
          </a:xfrm>
        </p:spPr>
        <p:txBody>
          <a:bodyPr/>
          <a:lstStyle/>
          <a:p>
            <a:pPr algn="ctr"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023718"/>
            <a:ext cx="856907" cy="669925"/>
          </a:xfrm>
        </p:spPr>
        <p:txBody>
          <a:bodyPr/>
          <a:lstStyle/>
          <a:p>
            <a:pPr>
              <a:defRPr/>
            </a:pPr>
            <a:fld id="{815A6961-4FB0-46BA-B3EE-22B1F0480C35}" type="slidenum">
              <a:rPr lang="uk-UA" altLang="en-US" sz="1200" smtClean="0"/>
              <a:pPr>
                <a:defRPr/>
              </a:pPr>
              <a:t>8</a:t>
            </a:fld>
            <a:endParaRPr lang="uk-UA" altLang="en-US" sz="1200" dirty="0"/>
          </a:p>
        </p:txBody>
      </p:sp>
      <p:pic>
        <p:nvPicPr>
          <p:cNvPr id="6" name="Picture 2" descr="BrandUA – лабораторія брендингу територі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6415" r="7673" b="39049"/>
          <a:stretch/>
        </p:blipFill>
        <p:spPr bwMode="auto">
          <a:xfrm>
            <a:off x="6235100" y="182409"/>
            <a:ext cx="266429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23728" y="6354761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/>
              <a:t>ЗНУ. </a:t>
            </a:r>
            <a:r>
              <a:rPr lang="ru-RU" altLang="en-US" dirty="0" err="1" smtClean="0"/>
              <a:t>Вебінар</a:t>
            </a:r>
            <a:r>
              <a:rPr lang="ru-RU" altLang="en-US" dirty="0" smtClean="0"/>
              <a:t> «</a:t>
            </a:r>
            <a:r>
              <a:rPr lang="ru-RU" altLang="en-US" dirty="0" err="1" smtClean="0"/>
              <a:t>Розробка</a:t>
            </a:r>
            <a:r>
              <a:rPr lang="ru-RU" altLang="en-US" dirty="0" smtClean="0"/>
              <a:t> бренд-</a:t>
            </a:r>
            <a:r>
              <a:rPr lang="ru-RU" altLang="en-US" dirty="0" err="1" smtClean="0"/>
              <a:t>платформи</a:t>
            </a:r>
            <a:r>
              <a:rPr lang="ru-RU" altLang="en-US" dirty="0" smtClean="0"/>
              <a:t> й </a:t>
            </a:r>
            <a:r>
              <a:rPr lang="ru-RU" altLang="en-US" dirty="0" err="1" smtClean="0"/>
              <a:t>концепції</a:t>
            </a:r>
            <a:r>
              <a:rPr lang="ru-RU" altLang="en-US" dirty="0" smtClean="0"/>
              <a:t> бренду </a:t>
            </a:r>
            <a:r>
              <a:rPr lang="ru-RU" altLang="en-US" dirty="0" err="1" smtClean="0"/>
              <a:t>території</a:t>
            </a:r>
            <a:r>
              <a:rPr lang="ru-RU" altLang="en-US" dirty="0" smtClean="0"/>
              <a:t>»</a:t>
            </a:r>
            <a:endParaRPr lang="uk-UA" alt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22329" y="6019799"/>
            <a:ext cx="856907" cy="669925"/>
          </a:xfrm>
        </p:spPr>
        <p:txBody>
          <a:bodyPr/>
          <a:lstStyle/>
          <a:p>
            <a:pPr>
              <a:defRPr/>
            </a:pPr>
            <a:fld id="{565D0BF8-3ED7-4709-8978-483AA1739B78}" type="slidenum">
              <a:rPr lang="uk-UA" altLang="en-US" sz="1200" smtClean="0"/>
              <a:pPr>
                <a:defRPr/>
              </a:pPr>
              <a:t>9</a:t>
            </a:fld>
            <a:endParaRPr lang="uk-UA" altLang="en-US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82" y="135713"/>
            <a:ext cx="5419048" cy="6219048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, внутренний, тор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4BB71A3E-3606-4F5C-9E33-CEC41BB35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653136"/>
            <a:ext cx="2743199" cy="23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4337</TotalTime>
  <Words>2574</Words>
  <Application>Microsoft Office PowerPoint</Application>
  <PresentationFormat>Экран (4:3)</PresentationFormat>
  <Paragraphs>375</Paragraphs>
  <Slides>43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6" baseType="lpstr">
      <vt:lpstr>ＭＳ Ｐゴシック</vt:lpstr>
      <vt:lpstr>Arial</vt:lpstr>
      <vt:lpstr>Calibri</vt:lpstr>
      <vt:lpstr>Century Gothic</vt:lpstr>
      <vt:lpstr>Garamond</vt:lpstr>
      <vt:lpstr>ITC Avant Garde Std Bk</vt:lpstr>
      <vt:lpstr>Lucida Grande</vt:lpstr>
      <vt:lpstr>Tahoma</vt:lpstr>
      <vt:lpstr>Times New Roman</vt:lpstr>
      <vt:lpstr>Wingdings</vt:lpstr>
      <vt:lpstr>Wingdings 3</vt:lpstr>
      <vt:lpstr>Край</vt:lpstr>
      <vt:lpstr>Сектор</vt:lpstr>
      <vt:lpstr> </vt:lpstr>
      <vt:lpstr>Питання:</vt:lpstr>
      <vt:lpstr>Презентация PowerPoint</vt:lpstr>
      <vt:lpstr>БРЕНД </vt:lpstr>
      <vt:lpstr> Бренд міста/території: </vt:lpstr>
      <vt:lpstr>Презентация PowerPoint</vt:lpstr>
      <vt:lpstr>Презентация PowerPoint</vt:lpstr>
      <vt:lpstr> БрендИнг території: основні риси </vt:lpstr>
      <vt:lpstr>Презентация PowerPoint</vt:lpstr>
      <vt:lpstr>Відомі територіальні бренди </vt:lpstr>
      <vt:lpstr>Презентация PowerPoint</vt:lpstr>
      <vt:lpstr>Презентация PowerPoint</vt:lpstr>
      <vt:lpstr>Презентация PowerPoint</vt:lpstr>
      <vt:lpstr>МЕТА БРЕНДИНГУ МІСТА</vt:lpstr>
      <vt:lpstr>БрендИНГ в Мер</vt:lpstr>
      <vt:lpstr>Маркетинг VS БрендИНГ</vt:lpstr>
      <vt:lpstr>БрендИнг території</vt:lpstr>
      <vt:lpstr>Загальні етапи брендінгу міста</vt:lpstr>
      <vt:lpstr>Перший етап стратегічного планування складається з таких підетапів : </vt:lpstr>
      <vt:lpstr>Другий етап проведення досліджень  складається з таких підетапів : </vt:lpstr>
      <vt:lpstr>ТРЕТІЙ етап РОЗРОБКИ платформи складається з таких підетапів : </vt:lpstr>
      <vt:lpstr>Платформа бренда включає такі складові: </vt:lpstr>
      <vt:lpstr>Четвертий етап Формування ідентичності бренду складається з таких підетапів : </vt:lpstr>
      <vt:lpstr>П’ятий етап Розробка креативної стратегії складається з таких підетапів : </vt:lpstr>
      <vt:lpstr>На шостому етапі, коли розробляється медіа-стратегія, відбувається вирішення таких завдань: </vt:lpstr>
      <vt:lpstr>На СЬОмому етапі реалізуються всі раніше розроблені плани : </vt:lpstr>
      <vt:lpstr>Логічна схема брендінгу міста</vt:lpstr>
      <vt:lpstr>Процес (етапи) брендингу міст</vt:lpstr>
      <vt:lpstr>Технології брендингу території.  Пошук ідентичності міста</vt:lpstr>
      <vt:lpstr>Презентация PowerPoint</vt:lpstr>
      <vt:lpstr>ІМІДЖ І РЕПУТАЦІЯ МІСТА</vt:lpstr>
      <vt:lpstr>Ідея бренду</vt:lpstr>
      <vt:lpstr>ФАКТОРИ ФОРМУВАННЯ міської ІДЕНТИЧНОСТІ:</vt:lpstr>
      <vt:lpstr>ПАРАМЕТРИ МІСЬКОЇ ІДЕНТИЧНОСТІ</vt:lpstr>
      <vt:lpstr>Учасники</vt:lpstr>
      <vt:lpstr>Хто ваші зацікавлені сторони?</vt:lpstr>
      <vt:lpstr>Зацікавлені сторони</vt:lpstr>
      <vt:lpstr>Підготовка зацікавлених сторін</vt:lpstr>
      <vt:lpstr>Інформування зацікавлених сторін</vt:lpstr>
      <vt:lpstr>Початковий інформаційний комплект для зацікавлених сторін</vt:lpstr>
      <vt:lpstr>ТЕХНОЛОГІЯ РОЗРОБКИ бренду</vt:lpstr>
      <vt:lpstr>Технологія брендингу території: етапи, методи, учасники - контекст</vt:lpstr>
      <vt:lpstr>Дякую за увагу!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ПІДТРИМКА РОЗВИТКУ МІСЦЕВОГО БІЗНЕСУ (ПІДПРИЄМНИЦТВА)</dc:title>
  <dc:creator>test</dc:creator>
  <cp:lastModifiedBy>RYZEN</cp:lastModifiedBy>
  <cp:revision>420</cp:revision>
  <cp:lastPrinted>2016-01-13T15:40:33Z</cp:lastPrinted>
  <dcterms:created xsi:type="dcterms:W3CDTF">2013-10-27T07:38:19Z</dcterms:created>
  <dcterms:modified xsi:type="dcterms:W3CDTF">2025-02-05T09:35:24Z</dcterms:modified>
</cp:coreProperties>
</file>