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63" r:id="rId3"/>
    <p:sldId id="257" r:id="rId4"/>
    <p:sldId id="307" r:id="rId5"/>
    <p:sldId id="258" r:id="rId6"/>
    <p:sldId id="274" r:id="rId7"/>
    <p:sldId id="302" r:id="rId8"/>
    <p:sldId id="270" r:id="rId9"/>
    <p:sldId id="283" r:id="rId10"/>
    <p:sldId id="306" r:id="rId11"/>
    <p:sldId id="304" r:id="rId12"/>
    <p:sldId id="279" r:id="rId13"/>
    <p:sldId id="278" r:id="rId14"/>
    <p:sldId id="272" r:id="rId15"/>
    <p:sldId id="281" r:id="rId16"/>
    <p:sldId id="282" r:id="rId17"/>
    <p:sldId id="264" r:id="rId18"/>
    <p:sldId id="267" r:id="rId19"/>
    <p:sldId id="276" r:id="rId20"/>
    <p:sldId id="294" r:id="rId21"/>
    <p:sldId id="286" r:id="rId22"/>
    <p:sldId id="296" r:id="rId23"/>
    <p:sldId id="288" r:id="rId24"/>
    <p:sldId id="298" r:id="rId25"/>
    <p:sldId id="290" r:id="rId26"/>
    <p:sldId id="30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BD75D-187E-4873-94C6-A4E432E0975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08E963-4E15-451F-9533-0FA5E7EE15FB}">
      <dgm:prSet/>
      <dgm:spPr>
        <a:solidFill>
          <a:srgbClr val="FF0000"/>
        </a:solidFill>
      </dgm:spPr>
      <dgm:t>
        <a:bodyPr/>
        <a:lstStyle/>
        <a:p>
          <a:pPr rtl="0"/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Сформулюйте власне розуміння, що таке ідентичність?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F2969B-6F02-468F-9CEC-8E8B0C93E4A5}" type="parTrans" cxnId="{C289A41A-E2FF-4DDA-AC6A-5FD0AFB33AA0}">
      <dgm:prSet/>
      <dgm:spPr/>
      <dgm:t>
        <a:bodyPr/>
        <a:lstStyle/>
        <a:p>
          <a:endParaRPr lang="ru-RU"/>
        </a:p>
      </dgm:t>
    </dgm:pt>
    <dgm:pt modelId="{ECACF450-B451-4212-8065-155E2AA1B0C9}" type="sibTrans" cxnId="{C289A41A-E2FF-4DDA-AC6A-5FD0AFB33AA0}">
      <dgm:prSet/>
      <dgm:spPr/>
      <dgm:t>
        <a:bodyPr/>
        <a:lstStyle/>
        <a:p>
          <a:endParaRPr lang="ru-RU"/>
        </a:p>
      </dgm:t>
    </dgm:pt>
    <dgm:pt modelId="{B5FFA8B9-DA3D-4609-9921-BB915C33E409}">
      <dgm:prSet/>
      <dgm:spPr>
        <a:solidFill>
          <a:srgbClr val="92D050"/>
        </a:solidFill>
      </dgm:spPr>
      <dgm:t>
        <a:bodyPr/>
        <a:lstStyle/>
        <a:p>
          <a:pPr rtl="0"/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Перевірте ваші уявлення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F1786-4E3D-4FAE-BA0A-F71908BD57C6}" type="parTrans" cxnId="{6C216CD1-D03E-40B4-8323-194FDD8991C1}">
      <dgm:prSet/>
      <dgm:spPr/>
      <dgm:t>
        <a:bodyPr/>
        <a:lstStyle/>
        <a:p>
          <a:endParaRPr lang="ru-RU"/>
        </a:p>
      </dgm:t>
    </dgm:pt>
    <dgm:pt modelId="{A0D37E10-EC70-4C2D-B216-E97E9C5A6891}" type="sibTrans" cxnId="{6C216CD1-D03E-40B4-8323-194FDD8991C1}">
      <dgm:prSet/>
      <dgm:spPr/>
      <dgm:t>
        <a:bodyPr/>
        <a:lstStyle/>
        <a:p>
          <a:endParaRPr lang="ru-RU"/>
        </a:p>
      </dgm:t>
    </dgm:pt>
    <dgm:pt modelId="{CAD09D38-CDD8-4923-B7C7-B39BDCB4D9DB}">
      <dgm:prSet/>
      <dgm:spPr>
        <a:solidFill>
          <a:srgbClr val="00B0F0"/>
        </a:solidFill>
      </dgm:spPr>
      <dgm:t>
        <a:bodyPr/>
        <a:lstStyle/>
        <a:p>
          <a:pPr rtl="0"/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Що для вас означає поняття «європейська ідентичність»?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0BA74-4EEC-4D65-8B93-1CC34EEAEAA0}" type="parTrans" cxnId="{FF699166-DD1E-439F-807F-0FE66A38D493}">
      <dgm:prSet/>
      <dgm:spPr/>
      <dgm:t>
        <a:bodyPr/>
        <a:lstStyle/>
        <a:p>
          <a:endParaRPr lang="ru-RU"/>
        </a:p>
      </dgm:t>
    </dgm:pt>
    <dgm:pt modelId="{EEACE7F5-A1BA-4982-8EE1-522B2A9F84BF}" type="sibTrans" cxnId="{FF699166-DD1E-439F-807F-0FE66A38D493}">
      <dgm:prSet/>
      <dgm:spPr/>
      <dgm:t>
        <a:bodyPr/>
        <a:lstStyle/>
        <a:p>
          <a:endParaRPr lang="ru-RU"/>
        </a:p>
      </dgm:t>
    </dgm:pt>
    <dgm:pt modelId="{8D28999A-6740-4EA3-A6E9-91D6DD809B29}" type="pres">
      <dgm:prSet presAssocID="{E89BD75D-187E-4873-94C6-A4E432E0975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210D54-7F20-46B7-A4C1-89D2AF66B4E0}" type="pres">
      <dgm:prSet presAssocID="{E89BD75D-187E-4873-94C6-A4E432E09757}" presName="arrow" presStyleLbl="bgShp" presStyleIdx="0" presStyleCnt="1"/>
      <dgm:spPr/>
    </dgm:pt>
    <dgm:pt modelId="{100DBCCA-61AA-46B2-A5B4-3D85FDF16F49}" type="pres">
      <dgm:prSet presAssocID="{E89BD75D-187E-4873-94C6-A4E432E09757}" presName="linearProcess" presStyleCnt="0"/>
      <dgm:spPr/>
    </dgm:pt>
    <dgm:pt modelId="{A7BF3372-DDBC-4F6D-A222-E77E57F3CF7B}" type="pres">
      <dgm:prSet presAssocID="{DA08E963-4E15-451F-9533-0FA5E7EE15F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EFC3D-FC7D-4E70-96E8-BCA794593E50}" type="pres">
      <dgm:prSet presAssocID="{ECACF450-B451-4212-8065-155E2AA1B0C9}" presName="sibTrans" presStyleCnt="0"/>
      <dgm:spPr/>
    </dgm:pt>
    <dgm:pt modelId="{C44295BB-8E35-49AB-B860-2461FDDE9ED7}" type="pres">
      <dgm:prSet presAssocID="{CAD09D38-CDD8-4923-B7C7-B39BDCB4D9D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5714E-1F50-4E03-A2C0-3F383B6C8A6F}" type="pres">
      <dgm:prSet presAssocID="{EEACE7F5-A1BA-4982-8EE1-522B2A9F84BF}" presName="sibTrans" presStyleCnt="0"/>
      <dgm:spPr/>
    </dgm:pt>
    <dgm:pt modelId="{D50CDA6D-A60E-4A3A-AADE-5339155615B9}" type="pres">
      <dgm:prSet presAssocID="{B5FFA8B9-DA3D-4609-9921-BB915C33E40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F2A9DA-49BF-4918-861C-43EBC94A3F4E}" type="presOf" srcId="{B5FFA8B9-DA3D-4609-9921-BB915C33E409}" destId="{D50CDA6D-A60E-4A3A-AADE-5339155615B9}" srcOrd="0" destOrd="0" presId="urn:microsoft.com/office/officeart/2005/8/layout/hProcess9"/>
    <dgm:cxn modelId="{C289A41A-E2FF-4DDA-AC6A-5FD0AFB33AA0}" srcId="{E89BD75D-187E-4873-94C6-A4E432E09757}" destId="{DA08E963-4E15-451F-9533-0FA5E7EE15FB}" srcOrd="0" destOrd="0" parTransId="{62F2969B-6F02-468F-9CEC-8E8B0C93E4A5}" sibTransId="{ECACF450-B451-4212-8065-155E2AA1B0C9}"/>
    <dgm:cxn modelId="{6C216CD1-D03E-40B4-8323-194FDD8991C1}" srcId="{E89BD75D-187E-4873-94C6-A4E432E09757}" destId="{B5FFA8B9-DA3D-4609-9921-BB915C33E409}" srcOrd="2" destOrd="0" parTransId="{FD2F1786-4E3D-4FAE-BA0A-F71908BD57C6}" sibTransId="{A0D37E10-EC70-4C2D-B216-E97E9C5A6891}"/>
    <dgm:cxn modelId="{33339B96-C94F-444B-8304-3712254F63D9}" type="presOf" srcId="{CAD09D38-CDD8-4923-B7C7-B39BDCB4D9DB}" destId="{C44295BB-8E35-49AB-B860-2461FDDE9ED7}" srcOrd="0" destOrd="0" presId="urn:microsoft.com/office/officeart/2005/8/layout/hProcess9"/>
    <dgm:cxn modelId="{EC019C1E-AF14-4CF0-97BB-643B228833FF}" type="presOf" srcId="{DA08E963-4E15-451F-9533-0FA5E7EE15FB}" destId="{A7BF3372-DDBC-4F6D-A222-E77E57F3CF7B}" srcOrd="0" destOrd="0" presId="urn:microsoft.com/office/officeart/2005/8/layout/hProcess9"/>
    <dgm:cxn modelId="{FF699166-DD1E-439F-807F-0FE66A38D493}" srcId="{E89BD75D-187E-4873-94C6-A4E432E09757}" destId="{CAD09D38-CDD8-4923-B7C7-B39BDCB4D9DB}" srcOrd="1" destOrd="0" parTransId="{35F0BA74-4EEC-4D65-8B93-1CC34EEAEAA0}" sibTransId="{EEACE7F5-A1BA-4982-8EE1-522B2A9F84BF}"/>
    <dgm:cxn modelId="{F7990B4A-C547-4163-8554-C0D67E3DCD28}" type="presOf" srcId="{E89BD75D-187E-4873-94C6-A4E432E09757}" destId="{8D28999A-6740-4EA3-A6E9-91D6DD809B29}" srcOrd="0" destOrd="0" presId="urn:microsoft.com/office/officeart/2005/8/layout/hProcess9"/>
    <dgm:cxn modelId="{40D673B6-B8FC-4186-BBD3-C4FE37159917}" type="presParOf" srcId="{8D28999A-6740-4EA3-A6E9-91D6DD809B29}" destId="{4D210D54-7F20-46B7-A4C1-89D2AF66B4E0}" srcOrd="0" destOrd="0" presId="urn:microsoft.com/office/officeart/2005/8/layout/hProcess9"/>
    <dgm:cxn modelId="{AB688BEA-1EE0-403E-A8B3-D586DBDAE136}" type="presParOf" srcId="{8D28999A-6740-4EA3-A6E9-91D6DD809B29}" destId="{100DBCCA-61AA-46B2-A5B4-3D85FDF16F49}" srcOrd="1" destOrd="0" presId="urn:microsoft.com/office/officeart/2005/8/layout/hProcess9"/>
    <dgm:cxn modelId="{AC101743-FB42-49BA-A250-44F3AF6B9C53}" type="presParOf" srcId="{100DBCCA-61AA-46B2-A5B4-3D85FDF16F49}" destId="{A7BF3372-DDBC-4F6D-A222-E77E57F3CF7B}" srcOrd="0" destOrd="0" presId="urn:microsoft.com/office/officeart/2005/8/layout/hProcess9"/>
    <dgm:cxn modelId="{964C171B-232E-46F2-A0B9-6EE20D2FDFB7}" type="presParOf" srcId="{100DBCCA-61AA-46B2-A5B4-3D85FDF16F49}" destId="{615EFC3D-FC7D-4E70-96E8-BCA794593E50}" srcOrd="1" destOrd="0" presId="urn:microsoft.com/office/officeart/2005/8/layout/hProcess9"/>
    <dgm:cxn modelId="{AC435F27-5B4C-4952-8E40-1351FF6D0ABD}" type="presParOf" srcId="{100DBCCA-61AA-46B2-A5B4-3D85FDF16F49}" destId="{C44295BB-8E35-49AB-B860-2461FDDE9ED7}" srcOrd="2" destOrd="0" presId="urn:microsoft.com/office/officeart/2005/8/layout/hProcess9"/>
    <dgm:cxn modelId="{1F562588-FCE9-4352-A862-D938C0CA503A}" type="presParOf" srcId="{100DBCCA-61AA-46B2-A5B4-3D85FDF16F49}" destId="{1745714E-1F50-4E03-A2C0-3F383B6C8A6F}" srcOrd="3" destOrd="0" presId="urn:microsoft.com/office/officeart/2005/8/layout/hProcess9"/>
    <dgm:cxn modelId="{55317428-8A2F-4242-90A0-AC6CA01A5F4A}" type="presParOf" srcId="{100DBCCA-61AA-46B2-A5B4-3D85FDF16F49}" destId="{D50CDA6D-A60E-4A3A-AADE-5339155615B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F16ED-2DA7-499E-855C-44175F41945A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2CC3380-66C2-490E-ABBC-68C097788307}">
      <dgm:prSet custT="1"/>
      <dgm:spPr/>
      <dgm:t>
        <a:bodyPr/>
        <a:lstStyle/>
        <a:p>
          <a:pPr rtl="0"/>
          <a:r>
            <a:rPr lang="uk-UA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РАСА</a:t>
          </a:r>
          <a:endParaRPr lang="uk-UA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CC035-BE54-4C40-92C4-A77A1AB4114F}" type="parTrans" cxnId="{9B31E7C1-45F1-4761-8ACC-8C9307767D71}">
      <dgm:prSet/>
      <dgm:spPr/>
      <dgm:t>
        <a:bodyPr/>
        <a:lstStyle/>
        <a:p>
          <a:endParaRPr lang="uk-UA"/>
        </a:p>
      </dgm:t>
    </dgm:pt>
    <dgm:pt modelId="{6EE74E80-9C36-4E54-9956-745AF28D2B5F}" type="sibTrans" cxnId="{9B31E7C1-45F1-4761-8ACC-8C9307767D71}">
      <dgm:prSet/>
      <dgm:spPr/>
      <dgm:t>
        <a:bodyPr/>
        <a:lstStyle/>
        <a:p>
          <a:endParaRPr lang="uk-UA"/>
        </a:p>
      </dgm:t>
    </dgm:pt>
    <dgm:pt modelId="{89FCC787-EF08-4614-AF96-1BA83A01FCE5}">
      <dgm:prSet custT="1"/>
      <dgm:spPr/>
      <dgm:t>
        <a:bodyPr/>
        <a:lstStyle/>
        <a:p>
          <a:pPr rtl="0"/>
          <a:r>
            <a:rPr lang="uk-UA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ГЕНДЕР</a:t>
          </a:r>
          <a:endParaRPr lang="uk-UA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354D99-8073-428A-AD2B-8D99F07184CB}" type="parTrans" cxnId="{A036FBB1-BAE8-49B2-9A1E-DAEA21899CB8}">
      <dgm:prSet/>
      <dgm:spPr/>
      <dgm:t>
        <a:bodyPr/>
        <a:lstStyle/>
        <a:p>
          <a:endParaRPr lang="uk-UA"/>
        </a:p>
      </dgm:t>
    </dgm:pt>
    <dgm:pt modelId="{783156E1-0689-4465-B4C8-2D3047195D43}" type="sibTrans" cxnId="{A036FBB1-BAE8-49B2-9A1E-DAEA21899CB8}">
      <dgm:prSet/>
      <dgm:spPr/>
      <dgm:t>
        <a:bodyPr/>
        <a:lstStyle/>
        <a:p>
          <a:endParaRPr lang="uk-UA"/>
        </a:p>
      </dgm:t>
    </dgm:pt>
    <dgm:pt modelId="{8EFF0C2B-1F72-4384-9BFE-22308986221E}">
      <dgm:prSet custT="1"/>
      <dgm:spPr/>
      <dgm:t>
        <a:bodyPr/>
        <a:lstStyle/>
        <a:p>
          <a:pPr rtl="0"/>
          <a:r>
            <a:rPr lang="uk-UA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СЕКСУАЛЬНА ОРІЄНТАЦІЯ</a:t>
          </a:r>
          <a:endParaRPr lang="uk-UA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612B9-0B9C-4363-84E3-37985370BB53}" type="parTrans" cxnId="{57D3948E-5934-488A-BDFD-D446E69ECA29}">
      <dgm:prSet/>
      <dgm:spPr/>
      <dgm:t>
        <a:bodyPr/>
        <a:lstStyle/>
        <a:p>
          <a:endParaRPr lang="uk-UA"/>
        </a:p>
      </dgm:t>
    </dgm:pt>
    <dgm:pt modelId="{31176DF7-A508-401A-9F68-4A4037466EC9}" type="sibTrans" cxnId="{57D3948E-5934-488A-BDFD-D446E69ECA29}">
      <dgm:prSet/>
      <dgm:spPr/>
      <dgm:t>
        <a:bodyPr/>
        <a:lstStyle/>
        <a:p>
          <a:endParaRPr lang="uk-UA"/>
        </a:p>
      </dgm:t>
    </dgm:pt>
    <dgm:pt modelId="{6D64B619-C4B6-46CC-950D-851136BD099B}">
      <dgm:prSet custT="1"/>
      <dgm:spPr/>
      <dgm:t>
        <a:bodyPr/>
        <a:lstStyle/>
        <a:p>
          <a:pPr rtl="0"/>
          <a:r>
            <a:rPr lang="uk-UA" sz="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ПОЛІТИЧНЕ СПРЯМУВАННЯ</a:t>
          </a:r>
          <a:endParaRPr lang="uk-UA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4C218-66D9-4D8D-B2FA-6864CADADD32}" type="parTrans" cxnId="{1AA21C02-8AAE-48D0-A400-44635B294F6A}">
      <dgm:prSet/>
      <dgm:spPr/>
      <dgm:t>
        <a:bodyPr/>
        <a:lstStyle/>
        <a:p>
          <a:endParaRPr lang="uk-UA"/>
        </a:p>
      </dgm:t>
    </dgm:pt>
    <dgm:pt modelId="{B18DD7DD-D18C-4C2B-A78D-65ACC1CBFFA9}" type="sibTrans" cxnId="{1AA21C02-8AAE-48D0-A400-44635B294F6A}">
      <dgm:prSet/>
      <dgm:spPr/>
      <dgm:t>
        <a:bodyPr/>
        <a:lstStyle/>
        <a:p>
          <a:endParaRPr lang="uk-UA"/>
        </a:p>
      </dgm:t>
    </dgm:pt>
    <dgm:pt modelId="{7FB2F74E-39E9-4CCA-A834-EA8A4C2C62B2}" type="pres">
      <dgm:prSet presAssocID="{968F16ED-2DA7-499E-855C-44175F41945A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6CB78EA-D37D-44A0-9DF0-9808F3525856}" type="pres">
      <dgm:prSet presAssocID="{62CC3380-66C2-490E-ABBC-68C097788307}" presName="circle1" presStyleLbl="lnNode1" presStyleIdx="0" presStyleCnt="4"/>
      <dgm:spPr>
        <a:solidFill>
          <a:srgbClr val="FFFF00"/>
        </a:solidFill>
      </dgm:spPr>
    </dgm:pt>
    <dgm:pt modelId="{FC079A3F-5AC1-4B79-95D6-0D537B3D7806}" type="pres">
      <dgm:prSet presAssocID="{62CC3380-66C2-490E-ABBC-68C097788307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598596-3447-4800-9969-1FE0086B8E16}" type="pres">
      <dgm:prSet presAssocID="{62CC3380-66C2-490E-ABBC-68C097788307}" presName="line1" presStyleLbl="callout" presStyleIdx="0" presStyleCnt="8"/>
      <dgm:spPr/>
    </dgm:pt>
    <dgm:pt modelId="{142C5A6F-AD8C-4F3B-A228-F268A84D6A33}" type="pres">
      <dgm:prSet presAssocID="{62CC3380-66C2-490E-ABBC-68C097788307}" presName="d1" presStyleLbl="callout" presStyleIdx="1" presStyleCnt="8"/>
      <dgm:spPr/>
    </dgm:pt>
    <dgm:pt modelId="{D108E6F1-218A-4420-A5A5-4F544C76348F}" type="pres">
      <dgm:prSet presAssocID="{89FCC787-EF08-4614-AF96-1BA83A01FCE5}" presName="circle2" presStyleLbl="lnNode1" presStyleIdx="1" presStyleCnt="4"/>
      <dgm:spPr>
        <a:solidFill>
          <a:srgbClr val="FFC000"/>
        </a:solidFill>
      </dgm:spPr>
    </dgm:pt>
    <dgm:pt modelId="{498E7037-86AA-4136-9EBC-E9B3C53E0DA1}" type="pres">
      <dgm:prSet presAssocID="{89FCC787-EF08-4614-AF96-1BA83A01FCE5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C4E31B-53E9-470A-AD56-32D59A7A1236}" type="pres">
      <dgm:prSet presAssocID="{89FCC787-EF08-4614-AF96-1BA83A01FCE5}" presName="line2" presStyleLbl="callout" presStyleIdx="2" presStyleCnt="8"/>
      <dgm:spPr/>
    </dgm:pt>
    <dgm:pt modelId="{39F42EA8-8BB2-4921-A0D1-48E948BD244C}" type="pres">
      <dgm:prSet presAssocID="{89FCC787-EF08-4614-AF96-1BA83A01FCE5}" presName="d2" presStyleLbl="callout" presStyleIdx="3" presStyleCnt="8"/>
      <dgm:spPr/>
    </dgm:pt>
    <dgm:pt modelId="{DE5F32C1-A0FB-40DE-95F6-2DE5B189F612}" type="pres">
      <dgm:prSet presAssocID="{8EFF0C2B-1F72-4384-9BFE-22308986221E}" presName="circle3" presStyleLbl="lnNode1" presStyleIdx="2" presStyleCnt="4" custLinFactNeighborX="-4453" custLinFactNeighborY="733"/>
      <dgm:spPr>
        <a:solidFill>
          <a:srgbClr val="FF0000"/>
        </a:solidFill>
      </dgm:spPr>
    </dgm:pt>
    <dgm:pt modelId="{B68BCBE7-A308-4977-A3EA-F8FD18855277}" type="pres">
      <dgm:prSet presAssocID="{8EFF0C2B-1F72-4384-9BFE-22308986221E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D9F801-8CE6-4501-B605-C1D4731AFDA0}" type="pres">
      <dgm:prSet presAssocID="{8EFF0C2B-1F72-4384-9BFE-22308986221E}" presName="line3" presStyleLbl="callout" presStyleIdx="4" presStyleCnt="8"/>
      <dgm:spPr/>
    </dgm:pt>
    <dgm:pt modelId="{939B7401-C13C-47C6-A89C-70B9711261E4}" type="pres">
      <dgm:prSet presAssocID="{8EFF0C2B-1F72-4384-9BFE-22308986221E}" presName="d3" presStyleLbl="callout" presStyleIdx="5" presStyleCnt="8"/>
      <dgm:spPr/>
    </dgm:pt>
    <dgm:pt modelId="{B10801A2-B0F8-4386-8A1B-557B2C7F36F8}" type="pres">
      <dgm:prSet presAssocID="{6D64B619-C4B6-46CC-950D-851136BD099B}" presName="circle4" presStyleLbl="lnNode1" presStyleIdx="3" presStyleCnt="4"/>
      <dgm:spPr>
        <a:solidFill>
          <a:srgbClr val="00B050"/>
        </a:solidFill>
      </dgm:spPr>
    </dgm:pt>
    <dgm:pt modelId="{89078CD2-5A25-46AF-9623-DFF3BE7FEB1F}" type="pres">
      <dgm:prSet presAssocID="{6D64B619-C4B6-46CC-950D-851136BD099B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D175A8-B1D6-4A8D-93FA-D1C22653A2B7}" type="pres">
      <dgm:prSet presAssocID="{6D64B619-C4B6-46CC-950D-851136BD099B}" presName="line4" presStyleLbl="callout" presStyleIdx="6" presStyleCnt="8"/>
      <dgm:spPr/>
    </dgm:pt>
    <dgm:pt modelId="{B1C3C3EB-A781-4C9C-B30D-763BCABE6AAA}" type="pres">
      <dgm:prSet presAssocID="{6D64B619-C4B6-46CC-950D-851136BD099B}" presName="d4" presStyleLbl="callout" presStyleIdx="7" presStyleCnt="8"/>
      <dgm:spPr/>
    </dgm:pt>
  </dgm:ptLst>
  <dgm:cxnLst>
    <dgm:cxn modelId="{FB8A40D6-AE63-4B6B-BD9E-9401EFDC98C0}" type="presOf" srcId="{62CC3380-66C2-490E-ABBC-68C097788307}" destId="{FC079A3F-5AC1-4B79-95D6-0D537B3D7806}" srcOrd="0" destOrd="0" presId="urn:microsoft.com/office/officeart/2005/8/layout/target1"/>
    <dgm:cxn modelId="{023F5677-359A-4C38-A6C4-BDD6EFB3C264}" type="presOf" srcId="{968F16ED-2DA7-499E-855C-44175F41945A}" destId="{7FB2F74E-39E9-4CCA-A834-EA8A4C2C62B2}" srcOrd="0" destOrd="0" presId="urn:microsoft.com/office/officeart/2005/8/layout/target1"/>
    <dgm:cxn modelId="{9B31E7C1-45F1-4761-8ACC-8C9307767D71}" srcId="{968F16ED-2DA7-499E-855C-44175F41945A}" destId="{62CC3380-66C2-490E-ABBC-68C097788307}" srcOrd="0" destOrd="0" parTransId="{A23CC035-BE54-4C40-92C4-A77A1AB4114F}" sibTransId="{6EE74E80-9C36-4E54-9956-745AF28D2B5F}"/>
    <dgm:cxn modelId="{A036FBB1-BAE8-49B2-9A1E-DAEA21899CB8}" srcId="{968F16ED-2DA7-499E-855C-44175F41945A}" destId="{89FCC787-EF08-4614-AF96-1BA83A01FCE5}" srcOrd="1" destOrd="0" parTransId="{E3354D99-8073-428A-AD2B-8D99F07184CB}" sibTransId="{783156E1-0689-4465-B4C8-2D3047195D43}"/>
    <dgm:cxn modelId="{EF44F056-3695-409A-B8BA-6EC882B95B3C}" type="presOf" srcId="{6D64B619-C4B6-46CC-950D-851136BD099B}" destId="{89078CD2-5A25-46AF-9623-DFF3BE7FEB1F}" srcOrd="0" destOrd="0" presId="urn:microsoft.com/office/officeart/2005/8/layout/target1"/>
    <dgm:cxn modelId="{DFAA474C-0EAF-42B0-B797-183FAC643AE0}" type="presOf" srcId="{89FCC787-EF08-4614-AF96-1BA83A01FCE5}" destId="{498E7037-86AA-4136-9EBC-E9B3C53E0DA1}" srcOrd="0" destOrd="0" presId="urn:microsoft.com/office/officeart/2005/8/layout/target1"/>
    <dgm:cxn modelId="{57D3948E-5934-488A-BDFD-D446E69ECA29}" srcId="{968F16ED-2DA7-499E-855C-44175F41945A}" destId="{8EFF0C2B-1F72-4384-9BFE-22308986221E}" srcOrd="2" destOrd="0" parTransId="{79C612B9-0B9C-4363-84E3-37985370BB53}" sibTransId="{31176DF7-A508-401A-9F68-4A4037466EC9}"/>
    <dgm:cxn modelId="{756B286D-2473-403B-B48C-5C79ACBB41B1}" type="presOf" srcId="{8EFF0C2B-1F72-4384-9BFE-22308986221E}" destId="{B68BCBE7-A308-4977-A3EA-F8FD18855277}" srcOrd="0" destOrd="0" presId="urn:microsoft.com/office/officeart/2005/8/layout/target1"/>
    <dgm:cxn modelId="{1AA21C02-8AAE-48D0-A400-44635B294F6A}" srcId="{968F16ED-2DA7-499E-855C-44175F41945A}" destId="{6D64B619-C4B6-46CC-950D-851136BD099B}" srcOrd="3" destOrd="0" parTransId="{4334C218-66D9-4D8D-B2FA-6864CADADD32}" sibTransId="{B18DD7DD-D18C-4C2B-A78D-65ACC1CBFFA9}"/>
    <dgm:cxn modelId="{E8D79C0D-E200-4D7B-A07D-5132FDB03C17}" type="presParOf" srcId="{7FB2F74E-39E9-4CCA-A834-EA8A4C2C62B2}" destId="{66CB78EA-D37D-44A0-9DF0-9808F3525856}" srcOrd="0" destOrd="0" presId="urn:microsoft.com/office/officeart/2005/8/layout/target1"/>
    <dgm:cxn modelId="{BFCFCDF6-7F73-4931-AFC5-618603795218}" type="presParOf" srcId="{7FB2F74E-39E9-4CCA-A834-EA8A4C2C62B2}" destId="{FC079A3F-5AC1-4B79-95D6-0D537B3D7806}" srcOrd="1" destOrd="0" presId="urn:microsoft.com/office/officeart/2005/8/layout/target1"/>
    <dgm:cxn modelId="{54F0B241-72A3-417A-8BB4-49BEBBC9BEF6}" type="presParOf" srcId="{7FB2F74E-39E9-4CCA-A834-EA8A4C2C62B2}" destId="{2B598596-3447-4800-9969-1FE0086B8E16}" srcOrd="2" destOrd="0" presId="urn:microsoft.com/office/officeart/2005/8/layout/target1"/>
    <dgm:cxn modelId="{50450D78-01C1-475D-9A94-8B99922ADF1B}" type="presParOf" srcId="{7FB2F74E-39E9-4CCA-A834-EA8A4C2C62B2}" destId="{142C5A6F-AD8C-4F3B-A228-F268A84D6A33}" srcOrd="3" destOrd="0" presId="urn:microsoft.com/office/officeart/2005/8/layout/target1"/>
    <dgm:cxn modelId="{FA619274-6D58-4594-A62F-C8E52A8C2C68}" type="presParOf" srcId="{7FB2F74E-39E9-4CCA-A834-EA8A4C2C62B2}" destId="{D108E6F1-218A-4420-A5A5-4F544C76348F}" srcOrd="4" destOrd="0" presId="urn:microsoft.com/office/officeart/2005/8/layout/target1"/>
    <dgm:cxn modelId="{BE6C1C41-F23A-4BBA-B0E8-372DF12D6557}" type="presParOf" srcId="{7FB2F74E-39E9-4CCA-A834-EA8A4C2C62B2}" destId="{498E7037-86AA-4136-9EBC-E9B3C53E0DA1}" srcOrd="5" destOrd="0" presId="urn:microsoft.com/office/officeart/2005/8/layout/target1"/>
    <dgm:cxn modelId="{095380F6-DEBD-4803-8332-6CA3CC807E12}" type="presParOf" srcId="{7FB2F74E-39E9-4CCA-A834-EA8A4C2C62B2}" destId="{94C4E31B-53E9-470A-AD56-32D59A7A1236}" srcOrd="6" destOrd="0" presId="urn:microsoft.com/office/officeart/2005/8/layout/target1"/>
    <dgm:cxn modelId="{9D1044B0-9EDE-4A52-9BB3-F0AA473C158A}" type="presParOf" srcId="{7FB2F74E-39E9-4CCA-A834-EA8A4C2C62B2}" destId="{39F42EA8-8BB2-4921-A0D1-48E948BD244C}" srcOrd="7" destOrd="0" presId="urn:microsoft.com/office/officeart/2005/8/layout/target1"/>
    <dgm:cxn modelId="{2A529334-DE60-40B6-835C-9BD087C75F5E}" type="presParOf" srcId="{7FB2F74E-39E9-4CCA-A834-EA8A4C2C62B2}" destId="{DE5F32C1-A0FB-40DE-95F6-2DE5B189F612}" srcOrd="8" destOrd="0" presId="urn:microsoft.com/office/officeart/2005/8/layout/target1"/>
    <dgm:cxn modelId="{74854E9C-7C07-4FED-9047-585309F0B39D}" type="presParOf" srcId="{7FB2F74E-39E9-4CCA-A834-EA8A4C2C62B2}" destId="{B68BCBE7-A308-4977-A3EA-F8FD18855277}" srcOrd="9" destOrd="0" presId="urn:microsoft.com/office/officeart/2005/8/layout/target1"/>
    <dgm:cxn modelId="{835B0180-170E-4DA1-A89C-10F0A2B3F902}" type="presParOf" srcId="{7FB2F74E-39E9-4CCA-A834-EA8A4C2C62B2}" destId="{23D9F801-8CE6-4501-B605-C1D4731AFDA0}" srcOrd="10" destOrd="0" presId="urn:microsoft.com/office/officeart/2005/8/layout/target1"/>
    <dgm:cxn modelId="{11809C4A-7D9D-4B0B-91F9-5EE64CFB38C3}" type="presParOf" srcId="{7FB2F74E-39E9-4CCA-A834-EA8A4C2C62B2}" destId="{939B7401-C13C-47C6-A89C-70B9711261E4}" srcOrd="11" destOrd="0" presId="urn:microsoft.com/office/officeart/2005/8/layout/target1"/>
    <dgm:cxn modelId="{58537887-DDC4-4E80-92FF-8EBA4635A9FA}" type="presParOf" srcId="{7FB2F74E-39E9-4CCA-A834-EA8A4C2C62B2}" destId="{B10801A2-B0F8-4386-8A1B-557B2C7F36F8}" srcOrd="12" destOrd="0" presId="urn:microsoft.com/office/officeart/2005/8/layout/target1"/>
    <dgm:cxn modelId="{B1AAC257-15B6-49F5-A1A4-62883DD32082}" type="presParOf" srcId="{7FB2F74E-39E9-4CCA-A834-EA8A4C2C62B2}" destId="{89078CD2-5A25-46AF-9623-DFF3BE7FEB1F}" srcOrd="13" destOrd="0" presId="urn:microsoft.com/office/officeart/2005/8/layout/target1"/>
    <dgm:cxn modelId="{B3C381EF-4081-44F7-ABAD-8FFFC1336724}" type="presParOf" srcId="{7FB2F74E-39E9-4CCA-A834-EA8A4C2C62B2}" destId="{49D175A8-B1D6-4A8D-93FA-D1C22653A2B7}" srcOrd="14" destOrd="0" presId="urn:microsoft.com/office/officeart/2005/8/layout/target1"/>
    <dgm:cxn modelId="{DF5A35DE-CCF2-4ECE-BABA-483BAF4FB150}" type="presParOf" srcId="{7FB2F74E-39E9-4CCA-A834-EA8A4C2C62B2}" destId="{B1C3C3EB-A781-4C9C-B30D-763BCABE6AAA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EF72BD-D2D9-465C-9967-99F6FCFB9B0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A55CCE6A-E5B5-4CAB-853F-AC4B2331A3BB}">
      <dgm:prSet/>
      <dgm:spPr/>
      <dgm:t>
        <a:bodyPr/>
        <a:lstStyle/>
        <a:p>
          <a:pPr rtl="0"/>
          <a:r>
            <a:rPr lang="uk-UA" smtClean="0"/>
            <a:t>норми</a:t>
          </a:r>
          <a:endParaRPr lang="uk-UA"/>
        </a:p>
      </dgm:t>
    </dgm:pt>
    <dgm:pt modelId="{1AAE4F27-F449-47C7-AC42-162D13A99ACF}" type="parTrans" cxnId="{57695FE8-DBE8-46B8-BED4-D595313EAC0E}">
      <dgm:prSet/>
      <dgm:spPr/>
      <dgm:t>
        <a:bodyPr/>
        <a:lstStyle/>
        <a:p>
          <a:endParaRPr lang="uk-UA"/>
        </a:p>
      </dgm:t>
    </dgm:pt>
    <dgm:pt modelId="{32C05C5B-8A77-44A4-9114-44B201535DCD}" type="sibTrans" cxnId="{57695FE8-DBE8-46B8-BED4-D595313EAC0E}">
      <dgm:prSet/>
      <dgm:spPr/>
      <dgm:t>
        <a:bodyPr/>
        <a:lstStyle/>
        <a:p>
          <a:endParaRPr lang="uk-UA"/>
        </a:p>
      </dgm:t>
    </dgm:pt>
    <dgm:pt modelId="{BE449834-BC03-46E5-92AE-A1F0E0552B75}">
      <dgm:prSet/>
      <dgm:spPr/>
      <dgm:t>
        <a:bodyPr/>
        <a:lstStyle/>
        <a:p>
          <a:pPr rtl="0"/>
          <a:r>
            <a:rPr lang="uk-UA" smtClean="0"/>
            <a:t>цінності </a:t>
          </a:r>
          <a:endParaRPr lang="uk-UA"/>
        </a:p>
      </dgm:t>
    </dgm:pt>
    <dgm:pt modelId="{B2DF8679-704F-4973-B4E5-17851D9BBDF7}" type="parTrans" cxnId="{DE6F81E6-88BA-42F6-87D7-E79D991CDE31}">
      <dgm:prSet/>
      <dgm:spPr/>
      <dgm:t>
        <a:bodyPr/>
        <a:lstStyle/>
        <a:p>
          <a:endParaRPr lang="uk-UA"/>
        </a:p>
      </dgm:t>
    </dgm:pt>
    <dgm:pt modelId="{2CA15020-D5A9-4CB3-B317-47F4779A819E}" type="sibTrans" cxnId="{DE6F81E6-88BA-42F6-87D7-E79D991CDE31}">
      <dgm:prSet/>
      <dgm:spPr/>
      <dgm:t>
        <a:bodyPr/>
        <a:lstStyle/>
        <a:p>
          <a:endParaRPr lang="uk-UA"/>
        </a:p>
      </dgm:t>
    </dgm:pt>
    <dgm:pt modelId="{2E477817-9142-4A5C-A930-1126BC0CC43C}">
      <dgm:prSet/>
      <dgm:spPr/>
      <dgm:t>
        <a:bodyPr/>
        <a:lstStyle/>
        <a:p>
          <a:pPr rtl="0"/>
          <a:r>
            <a:rPr lang="uk-UA" smtClean="0"/>
            <a:t>поведінкові шаблони</a:t>
          </a:r>
          <a:endParaRPr lang="uk-UA"/>
        </a:p>
      </dgm:t>
    </dgm:pt>
    <dgm:pt modelId="{B9272289-E49A-48AD-82A4-9A952B39A9FD}" type="parTrans" cxnId="{2C8D5803-A72B-4D85-86FA-26858110E7A8}">
      <dgm:prSet/>
      <dgm:spPr/>
      <dgm:t>
        <a:bodyPr/>
        <a:lstStyle/>
        <a:p>
          <a:endParaRPr lang="uk-UA"/>
        </a:p>
      </dgm:t>
    </dgm:pt>
    <dgm:pt modelId="{E52D3009-CA90-464F-BC2B-2F20EFB8FFEA}" type="sibTrans" cxnId="{2C8D5803-A72B-4D85-86FA-26858110E7A8}">
      <dgm:prSet/>
      <dgm:spPr/>
      <dgm:t>
        <a:bodyPr/>
        <a:lstStyle/>
        <a:p>
          <a:endParaRPr lang="uk-UA"/>
        </a:p>
      </dgm:t>
    </dgm:pt>
    <dgm:pt modelId="{E8241BB1-270E-4682-AF3B-B098C9CC2198}" type="pres">
      <dgm:prSet presAssocID="{52EF72BD-D2D9-465C-9967-99F6FCFB9B04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BAB1812-410C-491F-AFBA-ACCC4E4FAB48}" type="pres">
      <dgm:prSet presAssocID="{A55CCE6A-E5B5-4CAB-853F-AC4B2331A3BB}" presName="circle1" presStyleLbl="lnNode1" presStyleIdx="0" presStyleCnt="3"/>
      <dgm:spPr>
        <a:solidFill>
          <a:srgbClr val="00B0F0"/>
        </a:solidFill>
      </dgm:spPr>
    </dgm:pt>
    <dgm:pt modelId="{8D06B310-2EC4-4522-A136-9A0B55447FE4}" type="pres">
      <dgm:prSet presAssocID="{A55CCE6A-E5B5-4CAB-853F-AC4B2331A3BB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9933F7-59DC-4277-BDBC-38A4257A5657}" type="pres">
      <dgm:prSet presAssocID="{A55CCE6A-E5B5-4CAB-853F-AC4B2331A3BB}" presName="line1" presStyleLbl="callout" presStyleIdx="0" presStyleCnt="6"/>
      <dgm:spPr/>
    </dgm:pt>
    <dgm:pt modelId="{4AFB9755-0C41-4988-AE12-23C39911B2D1}" type="pres">
      <dgm:prSet presAssocID="{A55CCE6A-E5B5-4CAB-853F-AC4B2331A3BB}" presName="d1" presStyleLbl="callout" presStyleIdx="1" presStyleCnt="6"/>
      <dgm:spPr/>
    </dgm:pt>
    <dgm:pt modelId="{131DD4F9-12F6-4826-9C37-5AFD3C13D46D}" type="pres">
      <dgm:prSet presAssocID="{BE449834-BC03-46E5-92AE-A1F0E0552B75}" presName="circle2" presStyleLbl="lnNode1" presStyleIdx="1" presStyleCnt="3"/>
      <dgm:spPr>
        <a:solidFill>
          <a:srgbClr val="7030A0"/>
        </a:solidFill>
      </dgm:spPr>
    </dgm:pt>
    <dgm:pt modelId="{FF1866E9-0DAF-4741-B107-12D02869943C}" type="pres">
      <dgm:prSet presAssocID="{BE449834-BC03-46E5-92AE-A1F0E0552B75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20B575-7897-455D-8554-F7C1A7D53357}" type="pres">
      <dgm:prSet presAssocID="{BE449834-BC03-46E5-92AE-A1F0E0552B75}" presName="line2" presStyleLbl="callout" presStyleIdx="2" presStyleCnt="6"/>
      <dgm:spPr/>
    </dgm:pt>
    <dgm:pt modelId="{275DF78B-9295-4AE4-A601-F950F43D7427}" type="pres">
      <dgm:prSet presAssocID="{BE449834-BC03-46E5-92AE-A1F0E0552B75}" presName="d2" presStyleLbl="callout" presStyleIdx="3" presStyleCnt="6"/>
      <dgm:spPr/>
    </dgm:pt>
    <dgm:pt modelId="{F2321808-EB23-493C-BED1-06E250DEFA06}" type="pres">
      <dgm:prSet presAssocID="{2E477817-9142-4A5C-A930-1126BC0CC43C}" presName="circle3" presStyleLbl="lnNode1" presStyleIdx="2" presStyleCnt="3"/>
      <dgm:spPr>
        <a:solidFill>
          <a:srgbClr val="C00000"/>
        </a:solidFill>
      </dgm:spPr>
    </dgm:pt>
    <dgm:pt modelId="{21EBAE73-96C6-430C-9BD9-20B5DD284F72}" type="pres">
      <dgm:prSet presAssocID="{2E477817-9142-4A5C-A930-1126BC0CC43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666621-28CA-4E1A-B483-7A2949DA9B49}" type="pres">
      <dgm:prSet presAssocID="{2E477817-9142-4A5C-A930-1126BC0CC43C}" presName="line3" presStyleLbl="callout" presStyleIdx="4" presStyleCnt="6"/>
      <dgm:spPr/>
    </dgm:pt>
    <dgm:pt modelId="{9D6CCE64-6AF0-419B-9EBC-4C59907D069B}" type="pres">
      <dgm:prSet presAssocID="{2E477817-9142-4A5C-A930-1126BC0CC43C}" presName="d3" presStyleLbl="callout" presStyleIdx="5" presStyleCnt="6"/>
      <dgm:spPr/>
    </dgm:pt>
  </dgm:ptLst>
  <dgm:cxnLst>
    <dgm:cxn modelId="{7283A750-7DF3-4E41-B2AB-6F3E8B64C4C9}" type="presOf" srcId="{52EF72BD-D2D9-465C-9967-99F6FCFB9B04}" destId="{E8241BB1-270E-4682-AF3B-B098C9CC2198}" srcOrd="0" destOrd="0" presId="urn:microsoft.com/office/officeart/2005/8/layout/target1"/>
    <dgm:cxn modelId="{4874BFA4-F58F-45AF-B151-E5EF06734438}" type="presOf" srcId="{A55CCE6A-E5B5-4CAB-853F-AC4B2331A3BB}" destId="{8D06B310-2EC4-4522-A136-9A0B55447FE4}" srcOrd="0" destOrd="0" presId="urn:microsoft.com/office/officeart/2005/8/layout/target1"/>
    <dgm:cxn modelId="{DE6F81E6-88BA-42F6-87D7-E79D991CDE31}" srcId="{52EF72BD-D2D9-465C-9967-99F6FCFB9B04}" destId="{BE449834-BC03-46E5-92AE-A1F0E0552B75}" srcOrd="1" destOrd="0" parTransId="{B2DF8679-704F-4973-B4E5-17851D9BBDF7}" sibTransId="{2CA15020-D5A9-4CB3-B317-47F4779A819E}"/>
    <dgm:cxn modelId="{57695FE8-DBE8-46B8-BED4-D595313EAC0E}" srcId="{52EF72BD-D2D9-465C-9967-99F6FCFB9B04}" destId="{A55CCE6A-E5B5-4CAB-853F-AC4B2331A3BB}" srcOrd="0" destOrd="0" parTransId="{1AAE4F27-F449-47C7-AC42-162D13A99ACF}" sibTransId="{32C05C5B-8A77-44A4-9114-44B201535DCD}"/>
    <dgm:cxn modelId="{5FE23728-D94C-4576-8E4A-EFAACB8CAC24}" type="presOf" srcId="{2E477817-9142-4A5C-A930-1126BC0CC43C}" destId="{21EBAE73-96C6-430C-9BD9-20B5DD284F72}" srcOrd="0" destOrd="0" presId="urn:microsoft.com/office/officeart/2005/8/layout/target1"/>
    <dgm:cxn modelId="{DA5148E1-7447-44E5-B122-463FFF2D1E5A}" type="presOf" srcId="{BE449834-BC03-46E5-92AE-A1F0E0552B75}" destId="{FF1866E9-0DAF-4741-B107-12D02869943C}" srcOrd="0" destOrd="0" presId="urn:microsoft.com/office/officeart/2005/8/layout/target1"/>
    <dgm:cxn modelId="{2C8D5803-A72B-4D85-86FA-26858110E7A8}" srcId="{52EF72BD-D2D9-465C-9967-99F6FCFB9B04}" destId="{2E477817-9142-4A5C-A930-1126BC0CC43C}" srcOrd="2" destOrd="0" parTransId="{B9272289-E49A-48AD-82A4-9A952B39A9FD}" sibTransId="{E52D3009-CA90-464F-BC2B-2F20EFB8FFEA}"/>
    <dgm:cxn modelId="{09AE7985-2D01-4B1A-848F-DA83A7853FF3}" type="presParOf" srcId="{E8241BB1-270E-4682-AF3B-B098C9CC2198}" destId="{0BAB1812-410C-491F-AFBA-ACCC4E4FAB48}" srcOrd="0" destOrd="0" presId="urn:microsoft.com/office/officeart/2005/8/layout/target1"/>
    <dgm:cxn modelId="{4FA22385-6188-44AC-8DA4-0A09ACFB9DF6}" type="presParOf" srcId="{E8241BB1-270E-4682-AF3B-B098C9CC2198}" destId="{8D06B310-2EC4-4522-A136-9A0B55447FE4}" srcOrd="1" destOrd="0" presId="urn:microsoft.com/office/officeart/2005/8/layout/target1"/>
    <dgm:cxn modelId="{44605548-E64F-419C-9763-1FFBD6813753}" type="presParOf" srcId="{E8241BB1-270E-4682-AF3B-B098C9CC2198}" destId="{089933F7-59DC-4277-BDBC-38A4257A5657}" srcOrd="2" destOrd="0" presId="urn:microsoft.com/office/officeart/2005/8/layout/target1"/>
    <dgm:cxn modelId="{B00FC59C-D0B5-407C-8A08-57868029705C}" type="presParOf" srcId="{E8241BB1-270E-4682-AF3B-B098C9CC2198}" destId="{4AFB9755-0C41-4988-AE12-23C39911B2D1}" srcOrd="3" destOrd="0" presId="urn:microsoft.com/office/officeart/2005/8/layout/target1"/>
    <dgm:cxn modelId="{5D12BCF5-311F-41B9-9A0F-CADD516D8C79}" type="presParOf" srcId="{E8241BB1-270E-4682-AF3B-B098C9CC2198}" destId="{131DD4F9-12F6-4826-9C37-5AFD3C13D46D}" srcOrd="4" destOrd="0" presId="urn:microsoft.com/office/officeart/2005/8/layout/target1"/>
    <dgm:cxn modelId="{5F381982-6243-4679-81B2-DA0C16FC2A93}" type="presParOf" srcId="{E8241BB1-270E-4682-AF3B-B098C9CC2198}" destId="{FF1866E9-0DAF-4741-B107-12D02869943C}" srcOrd="5" destOrd="0" presId="urn:microsoft.com/office/officeart/2005/8/layout/target1"/>
    <dgm:cxn modelId="{400365AD-21CB-4590-822C-63D6342FAEA4}" type="presParOf" srcId="{E8241BB1-270E-4682-AF3B-B098C9CC2198}" destId="{4720B575-7897-455D-8554-F7C1A7D53357}" srcOrd="6" destOrd="0" presId="urn:microsoft.com/office/officeart/2005/8/layout/target1"/>
    <dgm:cxn modelId="{7EE0EFD4-7922-42AA-8342-492EB00E7E32}" type="presParOf" srcId="{E8241BB1-270E-4682-AF3B-B098C9CC2198}" destId="{275DF78B-9295-4AE4-A601-F950F43D7427}" srcOrd="7" destOrd="0" presId="urn:microsoft.com/office/officeart/2005/8/layout/target1"/>
    <dgm:cxn modelId="{F8BA4EA1-0388-49C6-BC46-EF1EF010DFF2}" type="presParOf" srcId="{E8241BB1-270E-4682-AF3B-B098C9CC2198}" destId="{F2321808-EB23-493C-BED1-06E250DEFA06}" srcOrd="8" destOrd="0" presId="urn:microsoft.com/office/officeart/2005/8/layout/target1"/>
    <dgm:cxn modelId="{EF863C2E-B5C6-462F-8CC3-BB5232AEDA9A}" type="presParOf" srcId="{E8241BB1-270E-4682-AF3B-B098C9CC2198}" destId="{21EBAE73-96C6-430C-9BD9-20B5DD284F72}" srcOrd="9" destOrd="0" presId="urn:microsoft.com/office/officeart/2005/8/layout/target1"/>
    <dgm:cxn modelId="{2B06C195-AEED-45E7-99BE-FFF1DEE9708A}" type="presParOf" srcId="{E8241BB1-270E-4682-AF3B-B098C9CC2198}" destId="{1C666621-28CA-4E1A-B483-7A2949DA9B49}" srcOrd="10" destOrd="0" presId="urn:microsoft.com/office/officeart/2005/8/layout/target1"/>
    <dgm:cxn modelId="{9069B7D8-5FDD-4BD0-AEEA-DF192D297F94}" type="presParOf" srcId="{E8241BB1-270E-4682-AF3B-B098C9CC2198}" destId="{9D6CCE64-6AF0-419B-9EBC-4C59907D069B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623606-4472-455D-8F83-BF18AF5AA7BE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9D3ECC-16F2-47F7-B2C0-7C6AA86ECBF1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Ідентичність Цивілізація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D3D18-7696-47F4-8007-CE859AFA2E3B}" type="parTrans" cxnId="{C3D1CC8C-747D-4FEC-99B5-A94C149A724A}">
      <dgm:prSet/>
      <dgm:spPr/>
      <dgm:t>
        <a:bodyPr/>
        <a:lstStyle/>
        <a:p>
          <a:endParaRPr lang="en-US"/>
        </a:p>
      </dgm:t>
    </dgm:pt>
    <dgm:pt modelId="{32C36814-FF00-4219-8355-505E15E065FE}" type="sibTrans" cxnId="{C3D1CC8C-747D-4FEC-99B5-A94C149A724A}">
      <dgm:prSet/>
      <dgm:spPr/>
      <dgm:t>
        <a:bodyPr/>
        <a:lstStyle/>
        <a:p>
          <a:endParaRPr lang="en-US"/>
        </a:p>
      </dgm:t>
    </dgm:pt>
    <dgm:pt modelId="{BAB9AB69-D8C6-4132-8B96-C4B7805C1DBD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r"/>
          <a:r>
            <a:rPr lang="uk-UA" dirty="0" smtClean="0"/>
            <a:t> </a:t>
          </a:r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Цивілізаційна ідентичність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891B2-BC88-432F-AAD8-F470885B4F7A}" type="parTrans" cxnId="{8CC97566-17E7-4950-9AEF-4CA8706430F0}">
      <dgm:prSet/>
      <dgm:spPr/>
      <dgm:t>
        <a:bodyPr/>
        <a:lstStyle/>
        <a:p>
          <a:endParaRPr lang="uk-UA"/>
        </a:p>
      </dgm:t>
    </dgm:pt>
    <dgm:pt modelId="{FC39C428-E4E2-4EDC-815A-F18E405825B6}" type="sibTrans" cxnId="{8CC97566-17E7-4950-9AEF-4CA8706430F0}">
      <dgm:prSet/>
      <dgm:spPr/>
      <dgm:t>
        <a:bodyPr/>
        <a:lstStyle/>
        <a:p>
          <a:endParaRPr lang="uk-UA"/>
        </a:p>
      </dgm:t>
    </dgm:pt>
    <dgm:pt modelId="{F09ED3A9-D02F-4133-9AEE-550A1E8AEFEF}" type="pres">
      <dgm:prSet presAssocID="{38623606-4472-455D-8F83-BF18AF5AA7B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0FEFCF15-A8A5-4C37-A0C5-F525582C194A}" type="pres">
      <dgm:prSet presAssocID="{38623606-4472-455D-8F83-BF18AF5AA7B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67E5BF-80B7-4873-8C83-9D6BE3EE787D}" type="pres">
      <dgm:prSet presAssocID="{38623606-4472-455D-8F83-BF18AF5AA7BE}" presName="LeftNode" presStyleLbl="bgImgPlace1" presStyleIdx="0" presStyleCnt="2" custScaleX="216070" custLinFactNeighborX="-66272" custLinFactNeighborY="358">
        <dgm:presLayoutVars>
          <dgm:chMax val="2"/>
          <dgm:chPref val="2"/>
        </dgm:presLayoutVars>
      </dgm:prSet>
      <dgm:spPr/>
      <dgm:t>
        <a:bodyPr/>
        <a:lstStyle/>
        <a:p>
          <a:endParaRPr lang="uk-UA"/>
        </a:p>
      </dgm:t>
    </dgm:pt>
    <dgm:pt modelId="{3E4FEE74-E6EB-4712-8E43-8D4696AAE12E}" type="pres">
      <dgm:prSet presAssocID="{38623606-4472-455D-8F83-BF18AF5AA7B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63B909-9679-450D-AA53-24CDBC07DAE7}" type="pres">
      <dgm:prSet presAssocID="{38623606-4472-455D-8F83-BF18AF5AA7BE}" presName="RightNode" presStyleLbl="bgImgPlace1" presStyleIdx="1" presStyleCnt="2" custScaleX="224206" custLinFactNeighborX="61845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F730C6DC-90A7-4AEE-929B-CB045D78CA55}" type="pres">
      <dgm:prSet presAssocID="{38623606-4472-455D-8F83-BF18AF5AA7BE}" presName="TopArrow" presStyleLbl="node1" presStyleIdx="0" presStyleCnt="2"/>
      <dgm:spPr/>
    </dgm:pt>
    <dgm:pt modelId="{C1590251-CC80-43C0-A3F3-9B8771716459}" type="pres">
      <dgm:prSet presAssocID="{38623606-4472-455D-8F83-BF18AF5AA7BE}" presName="BottomArrow" presStyleLbl="node1" presStyleIdx="1" presStyleCnt="2"/>
      <dgm:spPr/>
    </dgm:pt>
  </dgm:ptLst>
  <dgm:cxnLst>
    <dgm:cxn modelId="{526B50CF-9B3D-4CE3-B929-B0B74C8E002E}" type="presOf" srcId="{B69D3ECC-16F2-47F7-B2C0-7C6AA86ECBF1}" destId="{0FEFCF15-A8A5-4C37-A0C5-F525582C194A}" srcOrd="0" destOrd="0" presId="urn:microsoft.com/office/officeart/2009/layout/ReverseList"/>
    <dgm:cxn modelId="{8CC97566-17E7-4950-9AEF-4CA8706430F0}" srcId="{38623606-4472-455D-8F83-BF18AF5AA7BE}" destId="{BAB9AB69-D8C6-4132-8B96-C4B7805C1DBD}" srcOrd="1" destOrd="0" parTransId="{4AF891B2-BC88-432F-AAD8-F470885B4F7A}" sibTransId="{FC39C428-E4E2-4EDC-815A-F18E405825B6}"/>
    <dgm:cxn modelId="{4792ADEF-8165-4561-A9D8-C623EE982B59}" type="presOf" srcId="{38623606-4472-455D-8F83-BF18AF5AA7BE}" destId="{F09ED3A9-D02F-4133-9AEE-550A1E8AEFEF}" srcOrd="0" destOrd="0" presId="urn:microsoft.com/office/officeart/2009/layout/ReverseList"/>
    <dgm:cxn modelId="{C3D1CC8C-747D-4FEC-99B5-A94C149A724A}" srcId="{38623606-4472-455D-8F83-BF18AF5AA7BE}" destId="{B69D3ECC-16F2-47F7-B2C0-7C6AA86ECBF1}" srcOrd="0" destOrd="0" parTransId="{6ADD3D18-7696-47F4-8007-CE859AFA2E3B}" sibTransId="{32C36814-FF00-4219-8355-505E15E065FE}"/>
    <dgm:cxn modelId="{CA3ABC89-E6E1-45C0-9F0B-3EBFBA5ABF04}" type="presOf" srcId="{B69D3ECC-16F2-47F7-B2C0-7C6AA86ECBF1}" destId="{F967E5BF-80B7-4873-8C83-9D6BE3EE787D}" srcOrd="1" destOrd="0" presId="urn:microsoft.com/office/officeart/2009/layout/ReverseList"/>
    <dgm:cxn modelId="{9498313B-EEFF-472D-8F25-02FF2F807D50}" type="presOf" srcId="{BAB9AB69-D8C6-4132-8B96-C4B7805C1DBD}" destId="{3E4FEE74-E6EB-4712-8E43-8D4696AAE12E}" srcOrd="0" destOrd="0" presId="urn:microsoft.com/office/officeart/2009/layout/ReverseList"/>
    <dgm:cxn modelId="{F4E59CEB-AE3F-4AEC-BF59-A34771419105}" type="presOf" srcId="{BAB9AB69-D8C6-4132-8B96-C4B7805C1DBD}" destId="{5063B909-9679-450D-AA53-24CDBC07DAE7}" srcOrd="1" destOrd="0" presId="urn:microsoft.com/office/officeart/2009/layout/ReverseList"/>
    <dgm:cxn modelId="{CFC894C6-6224-4DC7-A0DE-35C66308F42F}" type="presParOf" srcId="{F09ED3A9-D02F-4133-9AEE-550A1E8AEFEF}" destId="{0FEFCF15-A8A5-4C37-A0C5-F525582C194A}" srcOrd="0" destOrd="0" presId="urn:microsoft.com/office/officeart/2009/layout/ReverseList"/>
    <dgm:cxn modelId="{215E673C-2385-470C-8416-5A390E1209A9}" type="presParOf" srcId="{F09ED3A9-D02F-4133-9AEE-550A1E8AEFEF}" destId="{F967E5BF-80B7-4873-8C83-9D6BE3EE787D}" srcOrd="1" destOrd="0" presId="urn:microsoft.com/office/officeart/2009/layout/ReverseList"/>
    <dgm:cxn modelId="{3485632B-5F72-4A1D-AD37-D1E3E9B65320}" type="presParOf" srcId="{F09ED3A9-D02F-4133-9AEE-550A1E8AEFEF}" destId="{3E4FEE74-E6EB-4712-8E43-8D4696AAE12E}" srcOrd="2" destOrd="0" presId="urn:microsoft.com/office/officeart/2009/layout/ReverseList"/>
    <dgm:cxn modelId="{2958CCB5-AA5A-4651-821A-8B2BCF5C453D}" type="presParOf" srcId="{F09ED3A9-D02F-4133-9AEE-550A1E8AEFEF}" destId="{5063B909-9679-450D-AA53-24CDBC07DAE7}" srcOrd="3" destOrd="0" presId="urn:microsoft.com/office/officeart/2009/layout/ReverseList"/>
    <dgm:cxn modelId="{9B5B7DA2-39A3-4717-A95E-C9A21DBD00EC}" type="presParOf" srcId="{F09ED3A9-D02F-4133-9AEE-550A1E8AEFEF}" destId="{F730C6DC-90A7-4AEE-929B-CB045D78CA55}" srcOrd="4" destOrd="0" presId="urn:microsoft.com/office/officeart/2009/layout/ReverseList"/>
    <dgm:cxn modelId="{0003011F-A12C-4849-B38F-1B2EA1B955A3}" type="presParOf" srcId="{F09ED3A9-D02F-4133-9AEE-550A1E8AEFEF}" destId="{C1590251-CC80-43C0-A3F3-9B877171645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DC3399-6262-4A1B-8405-D342E43C504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66CB04-510E-4871-80C5-04F765AF4FD7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uk-UA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</a:t>
          </a:r>
          <a:endParaRPr lang="uk-U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52020-68CB-4680-A2A3-D4C599B0F12B}" type="parTrans" cxnId="{0A5F0E49-7AEC-41EA-A756-4293428F969F}">
      <dgm:prSet/>
      <dgm:spPr/>
      <dgm:t>
        <a:bodyPr/>
        <a:lstStyle/>
        <a:p>
          <a:endParaRPr lang="ru-RU"/>
        </a:p>
      </dgm:t>
    </dgm:pt>
    <dgm:pt modelId="{E3E086C1-43BB-4936-A5AE-409099746337}" type="sibTrans" cxnId="{0A5F0E49-7AEC-41EA-A756-4293428F969F}">
      <dgm:prSet/>
      <dgm:spPr/>
      <dgm:t>
        <a:bodyPr/>
        <a:lstStyle/>
        <a:p>
          <a:endParaRPr lang="ru-RU"/>
        </a:p>
      </dgm:t>
    </dgm:pt>
    <dgm:pt modelId="{8473C496-BCF2-4F59-876D-3A6E7109E335}">
      <dgm:prSet phldrT="[Текст]"/>
      <dgm:spPr/>
      <dgm:t>
        <a:bodyPr/>
        <a:lstStyle/>
        <a:p>
          <a:r>
            <a:rPr lang="uk-UA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Політики/державні діячі/дипломати </a:t>
          </a:r>
          <a:endParaRPr lang="uk-U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892E27-04DE-4BFB-AA29-F4327A8692FF}" type="parTrans" cxnId="{FE9EC04E-C732-447B-AE48-BEAF530E15E2}">
      <dgm:prSet/>
      <dgm:spPr/>
      <dgm:t>
        <a:bodyPr/>
        <a:lstStyle/>
        <a:p>
          <a:endParaRPr lang="ru-RU"/>
        </a:p>
      </dgm:t>
    </dgm:pt>
    <dgm:pt modelId="{C75F0CF7-F4D2-4E64-B249-C4E12909E2A6}" type="sibTrans" cxnId="{FE9EC04E-C732-447B-AE48-BEAF530E15E2}">
      <dgm:prSet/>
      <dgm:spPr/>
      <dgm:t>
        <a:bodyPr/>
        <a:lstStyle/>
        <a:p>
          <a:endParaRPr lang="ru-RU"/>
        </a:p>
      </dgm:t>
    </dgm:pt>
    <dgm:pt modelId="{EC46D3F4-F989-47BB-B379-6B254EA74B85}">
      <dgm:prSet phldrT="[Текст]"/>
      <dgm:spPr/>
      <dgm:t>
        <a:bodyPr/>
        <a:lstStyle/>
        <a:p>
          <a:r>
            <a:rPr lang="uk-UA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Представники громади/вчені/діячі мистецтва та культури</a:t>
          </a:r>
          <a:endParaRPr lang="uk-U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CD81F-5FC3-4767-B458-B3B2222BFA62}" type="parTrans" cxnId="{4EFB58AD-69C9-4CC1-8642-5F0A3BB3C0A2}">
      <dgm:prSet/>
      <dgm:spPr/>
      <dgm:t>
        <a:bodyPr/>
        <a:lstStyle/>
        <a:p>
          <a:endParaRPr lang="ru-RU"/>
        </a:p>
      </dgm:t>
    </dgm:pt>
    <dgm:pt modelId="{DAE6BAF3-E231-453F-AFD7-B28E36265998}" type="sibTrans" cxnId="{4EFB58AD-69C9-4CC1-8642-5F0A3BB3C0A2}">
      <dgm:prSet/>
      <dgm:spPr/>
      <dgm:t>
        <a:bodyPr/>
        <a:lstStyle/>
        <a:p>
          <a:endParaRPr lang="ru-RU"/>
        </a:p>
      </dgm:t>
    </dgm:pt>
    <dgm:pt modelId="{104ED5F4-9989-44BE-B291-EB46056A3AF2}">
      <dgm:prSet phldrT="[Текст]"/>
      <dgm:spPr>
        <a:solidFill>
          <a:srgbClr val="FF0000"/>
        </a:solidFill>
      </dgm:spPr>
      <dgm:t>
        <a:bodyPr/>
        <a:lstStyle/>
        <a:p>
          <a:r>
            <a:rPr lang="uk-UA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яких аспектах європейської ідентичності  акцентована увага?</a:t>
          </a:r>
          <a:endParaRPr lang="uk-U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8AA5B-FFDC-430D-BB21-FB68980D48DA}" type="parTrans" cxnId="{51F36AD5-26BD-4E4C-B5D1-8ACBAE439136}">
      <dgm:prSet/>
      <dgm:spPr/>
      <dgm:t>
        <a:bodyPr/>
        <a:lstStyle/>
        <a:p>
          <a:endParaRPr lang="ru-RU"/>
        </a:p>
      </dgm:t>
    </dgm:pt>
    <dgm:pt modelId="{C52C5B73-E0D8-4E4A-ADD1-A11D8095D07F}" type="sibTrans" cxnId="{51F36AD5-26BD-4E4C-B5D1-8ACBAE439136}">
      <dgm:prSet/>
      <dgm:spPr/>
      <dgm:t>
        <a:bodyPr/>
        <a:lstStyle/>
        <a:p>
          <a:endParaRPr lang="ru-RU"/>
        </a:p>
      </dgm:t>
    </dgm:pt>
    <dgm:pt modelId="{C2782ABA-901D-4EF9-9B46-11C466C79EAD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uk-UA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</a:t>
          </a:r>
          <a:endParaRPr lang="uk-UA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5A512-F9BE-4113-B467-43608A49A2D5}" type="sibTrans" cxnId="{69F890E2-628D-4AD0-B741-53BA42223021}">
      <dgm:prSet/>
      <dgm:spPr/>
      <dgm:t>
        <a:bodyPr/>
        <a:lstStyle/>
        <a:p>
          <a:endParaRPr lang="ru-RU"/>
        </a:p>
      </dgm:t>
    </dgm:pt>
    <dgm:pt modelId="{77B867FC-2EA2-481D-8FFA-2C20132373DB}" type="parTrans" cxnId="{69F890E2-628D-4AD0-B741-53BA42223021}">
      <dgm:prSet/>
      <dgm:spPr/>
      <dgm:t>
        <a:bodyPr/>
        <a:lstStyle/>
        <a:p>
          <a:endParaRPr lang="ru-RU"/>
        </a:p>
      </dgm:t>
    </dgm:pt>
    <dgm:pt modelId="{8E758DFF-E0D5-4F4B-9D45-97AFB197A849}" type="pres">
      <dgm:prSet presAssocID="{A2DC3399-6262-4A1B-8405-D342E43C5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50FBAE-A632-4781-BDE3-30C026FBA20E}" type="pres">
      <dgm:prSet presAssocID="{1266CB04-510E-4871-80C5-04F765AF4FD7}" presName="linNode" presStyleCnt="0"/>
      <dgm:spPr/>
    </dgm:pt>
    <dgm:pt modelId="{C02193CD-C368-4C97-9992-B9E0CC2741A7}" type="pres">
      <dgm:prSet presAssocID="{1266CB04-510E-4871-80C5-04F765AF4FD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C771D-064D-4A37-80CE-B55226B56275}" type="pres">
      <dgm:prSet presAssocID="{1266CB04-510E-4871-80C5-04F765AF4FD7}" presName="descendantText" presStyleLbl="alignAccFollowNode1" presStyleIdx="0" presStyleCnt="2" custLinFactNeighborX="0" custLinFactNeighborY="-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760B0-2127-4A70-B011-C84081F40FAD}" type="pres">
      <dgm:prSet presAssocID="{E3E086C1-43BB-4936-A5AE-409099746337}" presName="sp" presStyleCnt="0"/>
      <dgm:spPr/>
    </dgm:pt>
    <dgm:pt modelId="{21D273F4-C6ED-47DA-ABF3-9265AB29F41F}" type="pres">
      <dgm:prSet presAssocID="{C2782ABA-901D-4EF9-9B46-11C466C79EAD}" presName="linNode" presStyleCnt="0"/>
      <dgm:spPr/>
    </dgm:pt>
    <dgm:pt modelId="{86A7EC08-0442-495F-9B4F-8618106A5D67}" type="pres">
      <dgm:prSet presAssocID="{C2782ABA-901D-4EF9-9B46-11C466C79EAD}" presName="parentText" presStyleLbl="node1" presStyleIdx="1" presStyleCnt="3" custLinFactNeighborX="-2068" custLinFactNeighborY="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38FBD-B752-49B1-8ABA-7B2070865618}" type="pres">
      <dgm:prSet presAssocID="{C2782ABA-901D-4EF9-9B46-11C466C79EAD}" presName="descendantText" presStyleLbl="alignAccFollowNode1" presStyleIdx="1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E1CFB-72A3-40B9-AAAE-A5EE0A796042}" type="pres">
      <dgm:prSet presAssocID="{8605A512-F9BE-4113-B467-43608A49A2D5}" presName="sp" presStyleCnt="0"/>
      <dgm:spPr/>
    </dgm:pt>
    <dgm:pt modelId="{121C8437-A3BC-4551-9A2B-8A3D929CCD3C}" type="pres">
      <dgm:prSet presAssocID="{104ED5F4-9989-44BE-B291-EB46056A3AF2}" presName="linNode" presStyleCnt="0"/>
      <dgm:spPr/>
    </dgm:pt>
    <dgm:pt modelId="{9175DA33-8888-4E47-B4AC-66DF300E3701}" type="pres">
      <dgm:prSet presAssocID="{104ED5F4-9989-44BE-B291-EB46056A3AF2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5F0E49-7AEC-41EA-A756-4293428F969F}" srcId="{A2DC3399-6262-4A1B-8405-D342E43C5045}" destId="{1266CB04-510E-4871-80C5-04F765AF4FD7}" srcOrd="0" destOrd="0" parTransId="{15352020-68CB-4680-A2A3-D4C599B0F12B}" sibTransId="{E3E086C1-43BB-4936-A5AE-409099746337}"/>
    <dgm:cxn modelId="{68AE53AE-4F3F-432E-BB5F-B467458DED1F}" type="presOf" srcId="{1266CB04-510E-4871-80C5-04F765AF4FD7}" destId="{C02193CD-C368-4C97-9992-B9E0CC2741A7}" srcOrd="0" destOrd="0" presId="urn:microsoft.com/office/officeart/2005/8/layout/vList5"/>
    <dgm:cxn modelId="{69F890E2-628D-4AD0-B741-53BA42223021}" srcId="{A2DC3399-6262-4A1B-8405-D342E43C5045}" destId="{C2782ABA-901D-4EF9-9B46-11C466C79EAD}" srcOrd="1" destOrd="0" parTransId="{77B867FC-2EA2-481D-8FFA-2C20132373DB}" sibTransId="{8605A512-F9BE-4113-B467-43608A49A2D5}"/>
    <dgm:cxn modelId="{9F0735EE-BC30-4578-BECE-16ECD9769EDF}" type="presOf" srcId="{104ED5F4-9989-44BE-B291-EB46056A3AF2}" destId="{9175DA33-8888-4E47-B4AC-66DF300E3701}" srcOrd="0" destOrd="0" presId="urn:microsoft.com/office/officeart/2005/8/layout/vList5"/>
    <dgm:cxn modelId="{FE9EC04E-C732-447B-AE48-BEAF530E15E2}" srcId="{1266CB04-510E-4871-80C5-04F765AF4FD7}" destId="{8473C496-BCF2-4F59-876D-3A6E7109E335}" srcOrd="0" destOrd="0" parTransId="{14892E27-04DE-4BFB-AA29-F4327A8692FF}" sibTransId="{C75F0CF7-F4D2-4E64-B249-C4E12909E2A6}"/>
    <dgm:cxn modelId="{72439EFC-F581-4FB2-A0D2-DF2AE1132B83}" type="presOf" srcId="{EC46D3F4-F989-47BB-B379-6B254EA74B85}" destId="{9B738FBD-B752-49B1-8ABA-7B2070865618}" srcOrd="0" destOrd="0" presId="urn:microsoft.com/office/officeart/2005/8/layout/vList5"/>
    <dgm:cxn modelId="{51F36AD5-26BD-4E4C-B5D1-8ACBAE439136}" srcId="{A2DC3399-6262-4A1B-8405-D342E43C5045}" destId="{104ED5F4-9989-44BE-B291-EB46056A3AF2}" srcOrd="2" destOrd="0" parTransId="{BB68AA5B-FFDC-430D-BB21-FB68980D48DA}" sibTransId="{C52C5B73-E0D8-4E4A-ADD1-A11D8095D07F}"/>
    <dgm:cxn modelId="{1D366D05-0854-495F-8377-433D026F9E64}" type="presOf" srcId="{8473C496-BCF2-4F59-876D-3A6E7109E335}" destId="{218C771D-064D-4A37-80CE-B55226B56275}" srcOrd="0" destOrd="0" presId="urn:microsoft.com/office/officeart/2005/8/layout/vList5"/>
    <dgm:cxn modelId="{4EFB58AD-69C9-4CC1-8642-5F0A3BB3C0A2}" srcId="{C2782ABA-901D-4EF9-9B46-11C466C79EAD}" destId="{EC46D3F4-F989-47BB-B379-6B254EA74B85}" srcOrd="0" destOrd="0" parTransId="{D07CD81F-5FC3-4767-B458-B3B2222BFA62}" sibTransId="{DAE6BAF3-E231-453F-AFD7-B28E36265998}"/>
    <dgm:cxn modelId="{0075DFE7-21BB-450C-9F38-66B81BB1BC29}" type="presOf" srcId="{C2782ABA-901D-4EF9-9B46-11C466C79EAD}" destId="{86A7EC08-0442-495F-9B4F-8618106A5D67}" srcOrd="0" destOrd="0" presId="urn:microsoft.com/office/officeart/2005/8/layout/vList5"/>
    <dgm:cxn modelId="{2099072B-0F5E-4895-8DA8-F244A29E9E56}" type="presOf" srcId="{A2DC3399-6262-4A1B-8405-D342E43C5045}" destId="{8E758DFF-E0D5-4F4B-9D45-97AFB197A849}" srcOrd="0" destOrd="0" presId="urn:microsoft.com/office/officeart/2005/8/layout/vList5"/>
    <dgm:cxn modelId="{C86BFB29-98AD-42B8-985D-1EEC87E5C697}" type="presParOf" srcId="{8E758DFF-E0D5-4F4B-9D45-97AFB197A849}" destId="{4150FBAE-A632-4781-BDE3-30C026FBA20E}" srcOrd="0" destOrd="0" presId="urn:microsoft.com/office/officeart/2005/8/layout/vList5"/>
    <dgm:cxn modelId="{11A6E224-84F6-4A55-B1F1-D629442DD641}" type="presParOf" srcId="{4150FBAE-A632-4781-BDE3-30C026FBA20E}" destId="{C02193CD-C368-4C97-9992-B9E0CC2741A7}" srcOrd="0" destOrd="0" presId="urn:microsoft.com/office/officeart/2005/8/layout/vList5"/>
    <dgm:cxn modelId="{ABB8C5A8-9CF3-47A7-865A-BE6004162206}" type="presParOf" srcId="{4150FBAE-A632-4781-BDE3-30C026FBA20E}" destId="{218C771D-064D-4A37-80CE-B55226B56275}" srcOrd="1" destOrd="0" presId="urn:microsoft.com/office/officeart/2005/8/layout/vList5"/>
    <dgm:cxn modelId="{EB0DE303-CAE9-4052-907E-2FFB5847B014}" type="presParOf" srcId="{8E758DFF-E0D5-4F4B-9D45-97AFB197A849}" destId="{B85760B0-2127-4A70-B011-C84081F40FAD}" srcOrd="1" destOrd="0" presId="urn:microsoft.com/office/officeart/2005/8/layout/vList5"/>
    <dgm:cxn modelId="{02A6EC7C-20C1-4881-A604-F742F3F62612}" type="presParOf" srcId="{8E758DFF-E0D5-4F4B-9D45-97AFB197A849}" destId="{21D273F4-C6ED-47DA-ABF3-9265AB29F41F}" srcOrd="2" destOrd="0" presId="urn:microsoft.com/office/officeart/2005/8/layout/vList5"/>
    <dgm:cxn modelId="{E7BC59FC-EF8D-4675-AB08-8363638ABFF1}" type="presParOf" srcId="{21D273F4-C6ED-47DA-ABF3-9265AB29F41F}" destId="{86A7EC08-0442-495F-9B4F-8618106A5D67}" srcOrd="0" destOrd="0" presId="urn:microsoft.com/office/officeart/2005/8/layout/vList5"/>
    <dgm:cxn modelId="{A75B0707-33EA-4B14-AF8A-A86A6811D510}" type="presParOf" srcId="{21D273F4-C6ED-47DA-ABF3-9265AB29F41F}" destId="{9B738FBD-B752-49B1-8ABA-7B2070865618}" srcOrd="1" destOrd="0" presId="urn:microsoft.com/office/officeart/2005/8/layout/vList5"/>
    <dgm:cxn modelId="{306CFC08-3D64-47F0-93AB-3AD0D6F26439}" type="presParOf" srcId="{8E758DFF-E0D5-4F4B-9D45-97AFB197A849}" destId="{E15E1CFB-72A3-40B9-AAAE-A5EE0A796042}" srcOrd="3" destOrd="0" presId="urn:microsoft.com/office/officeart/2005/8/layout/vList5"/>
    <dgm:cxn modelId="{EBDE28C3-9C5F-433C-83A6-AF7C971F4D41}" type="presParOf" srcId="{8E758DFF-E0D5-4F4B-9D45-97AFB197A849}" destId="{121C8437-A3BC-4551-9A2B-8A3D929CCD3C}" srcOrd="4" destOrd="0" presId="urn:microsoft.com/office/officeart/2005/8/layout/vList5"/>
    <dgm:cxn modelId="{27EE4D3B-BFCB-49E1-BE16-AE702839D8B8}" type="presParOf" srcId="{121C8437-A3BC-4551-9A2B-8A3D929CCD3C}" destId="{9175DA33-8888-4E47-B4AC-66DF300E37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10D54-7F20-46B7-A4C1-89D2AF66B4E0}">
      <dsp:nvSpPr>
        <dsp:cNvPr id="0" name=""/>
        <dsp:cNvSpPr/>
      </dsp:nvSpPr>
      <dsp:spPr>
        <a:xfrm>
          <a:off x="591502" y="0"/>
          <a:ext cx="6703695" cy="573039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F3372-DDBC-4F6D-A222-E77E57F3CF7B}">
      <dsp:nvSpPr>
        <dsp:cNvPr id="0" name=""/>
        <dsp:cNvSpPr/>
      </dsp:nvSpPr>
      <dsp:spPr>
        <a:xfrm>
          <a:off x="8472" y="1719118"/>
          <a:ext cx="2538531" cy="2292158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Сформулюйте власне розуміння, що таке ідентичність? 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366" y="1831012"/>
        <a:ext cx="2314743" cy="2068370"/>
      </dsp:txXfrm>
    </dsp:sp>
    <dsp:sp modelId="{C44295BB-8E35-49AB-B860-2461FDDE9ED7}">
      <dsp:nvSpPr>
        <dsp:cNvPr id="0" name=""/>
        <dsp:cNvSpPr/>
      </dsp:nvSpPr>
      <dsp:spPr>
        <a:xfrm>
          <a:off x="2674084" y="1719118"/>
          <a:ext cx="2538531" cy="229215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Що для вас означає поняття «європейська ідентичність»?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5978" y="1831012"/>
        <a:ext cx="2314743" cy="2068370"/>
      </dsp:txXfrm>
    </dsp:sp>
    <dsp:sp modelId="{D50CDA6D-A60E-4A3A-AADE-5339155615B9}">
      <dsp:nvSpPr>
        <dsp:cNvPr id="0" name=""/>
        <dsp:cNvSpPr/>
      </dsp:nvSpPr>
      <dsp:spPr>
        <a:xfrm>
          <a:off x="5339696" y="1719118"/>
          <a:ext cx="2538531" cy="2292158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Перевірте ваші уявлення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1590" y="1831012"/>
        <a:ext cx="2314743" cy="2068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801A2-B0F8-4386-8A1B-557B2C7F36F8}">
      <dsp:nvSpPr>
        <dsp:cNvPr id="0" name=""/>
        <dsp:cNvSpPr/>
      </dsp:nvSpPr>
      <dsp:spPr>
        <a:xfrm>
          <a:off x="648071" y="648072"/>
          <a:ext cx="1944216" cy="194421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F32C1-A0FB-40DE-95F6-2DE5B189F612}">
      <dsp:nvSpPr>
        <dsp:cNvPr id="0" name=""/>
        <dsp:cNvSpPr/>
      </dsp:nvSpPr>
      <dsp:spPr>
        <a:xfrm>
          <a:off x="864102" y="936110"/>
          <a:ext cx="1388494" cy="138849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8E6F1-218A-4420-A5A5-4F544C76348F}">
      <dsp:nvSpPr>
        <dsp:cNvPr id="0" name=""/>
        <dsp:cNvSpPr/>
      </dsp:nvSpPr>
      <dsp:spPr>
        <a:xfrm>
          <a:off x="1203631" y="1203632"/>
          <a:ext cx="833096" cy="83309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B78EA-D37D-44A0-9DF0-9808F3525856}">
      <dsp:nvSpPr>
        <dsp:cNvPr id="0" name=""/>
        <dsp:cNvSpPr/>
      </dsp:nvSpPr>
      <dsp:spPr>
        <a:xfrm>
          <a:off x="1481330" y="1481331"/>
          <a:ext cx="277698" cy="27769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79A3F-5AC1-4B79-95D6-0D537B3D7806}">
      <dsp:nvSpPr>
        <dsp:cNvPr id="0" name=""/>
        <dsp:cNvSpPr/>
      </dsp:nvSpPr>
      <dsp:spPr>
        <a:xfrm>
          <a:off x="2916324" y="0"/>
          <a:ext cx="972108" cy="46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11430" bIns="1143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РАСА</a:t>
          </a:r>
          <a:endParaRPr lang="uk-UA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6324" y="0"/>
        <a:ext cx="972108" cy="464991"/>
      </dsp:txXfrm>
    </dsp:sp>
    <dsp:sp modelId="{2B598596-3447-4800-9969-1FE0086B8E16}">
      <dsp:nvSpPr>
        <dsp:cNvPr id="0" name=""/>
        <dsp:cNvSpPr/>
      </dsp:nvSpPr>
      <dsp:spPr>
        <a:xfrm>
          <a:off x="2673297" y="232495"/>
          <a:ext cx="2430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C5A6F-AD8C-4F3B-A228-F268A84D6A33}">
      <dsp:nvSpPr>
        <dsp:cNvPr id="0" name=""/>
        <dsp:cNvSpPr/>
      </dsp:nvSpPr>
      <dsp:spPr>
        <a:xfrm rot="5400000">
          <a:off x="1451680" y="385602"/>
          <a:ext cx="1373913" cy="106931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E7037-86AA-4136-9EBC-E9B3C53E0DA1}">
      <dsp:nvSpPr>
        <dsp:cNvPr id="0" name=""/>
        <dsp:cNvSpPr/>
      </dsp:nvSpPr>
      <dsp:spPr>
        <a:xfrm>
          <a:off x="2916324" y="464991"/>
          <a:ext cx="972108" cy="46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11430" bIns="1143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ГЕНДЕР</a:t>
          </a:r>
          <a:endParaRPr lang="uk-UA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6324" y="464991"/>
        <a:ext cx="972108" cy="464991"/>
      </dsp:txXfrm>
    </dsp:sp>
    <dsp:sp modelId="{94C4E31B-53E9-470A-AD56-32D59A7A1236}">
      <dsp:nvSpPr>
        <dsp:cNvPr id="0" name=""/>
        <dsp:cNvSpPr/>
      </dsp:nvSpPr>
      <dsp:spPr>
        <a:xfrm>
          <a:off x="2673297" y="697487"/>
          <a:ext cx="2430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42EA8-8BB2-4921-A0D1-48E948BD244C}">
      <dsp:nvSpPr>
        <dsp:cNvPr id="0" name=""/>
        <dsp:cNvSpPr/>
      </dsp:nvSpPr>
      <dsp:spPr>
        <a:xfrm rot="5400000">
          <a:off x="1689523" y="842979"/>
          <a:ext cx="1128293" cy="83763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BCBE7-A308-4977-A3EA-F8FD18855277}">
      <dsp:nvSpPr>
        <dsp:cNvPr id="0" name=""/>
        <dsp:cNvSpPr/>
      </dsp:nvSpPr>
      <dsp:spPr>
        <a:xfrm>
          <a:off x="2916324" y="929983"/>
          <a:ext cx="972108" cy="46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11430" bIns="1143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СЕКСУАЛЬНА ОРІЄНТАЦІЯ</a:t>
          </a:r>
          <a:endParaRPr lang="uk-UA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6324" y="929983"/>
        <a:ext cx="972108" cy="464991"/>
      </dsp:txXfrm>
    </dsp:sp>
    <dsp:sp modelId="{23D9F801-8CE6-4501-B605-C1D4731AFDA0}">
      <dsp:nvSpPr>
        <dsp:cNvPr id="0" name=""/>
        <dsp:cNvSpPr/>
      </dsp:nvSpPr>
      <dsp:spPr>
        <a:xfrm>
          <a:off x="2673297" y="1162479"/>
          <a:ext cx="2430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B7401-C13C-47C6-A89C-70B9711261E4}">
      <dsp:nvSpPr>
        <dsp:cNvPr id="0" name=""/>
        <dsp:cNvSpPr/>
      </dsp:nvSpPr>
      <dsp:spPr>
        <a:xfrm rot="5400000">
          <a:off x="1919751" y="1269249"/>
          <a:ext cx="860639" cy="64645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78CD2-5A25-46AF-9623-DFF3BE7FEB1F}">
      <dsp:nvSpPr>
        <dsp:cNvPr id="0" name=""/>
        <dsp:cNvSpPr/>
      </dsp:nvSpPr>
      <dsp:spPr>
        <a:xfrm>
          <a:off x="2916324" y="1394975"/>
          <a:ext cx="972108" cy="46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11430" bIns="1143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ПОЛІТИЧНЕ СПРЯМУВАННЯ</a:t>
          </a:r>
          <a:endParaRPr lang="uk-UA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6324" y="1394975"/>
        <a:ext cx="972108" cy="464991"/>
      </dsp:txXfrm>
    </dsp:sp>
    <dsp:sp modelId="{49D175A8-B1D6-4A8D-93FA-D1C22653A2B7}">
      <dsp:nvSpPr>
        <dsp:cNvPr id="0" name=""/>
        <dsp:cNvSpPr/>
      </dsp:nvSpPr>
      <dsp:spPr>
        <a:xfrm>
          <a:off x="2673297" y="1627471"/>
          <a:ext cx="2430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3C3EB-A781-4C9C-B30D-763BCABE6AAA}">
      <dsp:nvSpPr>
        <dsp:cNvPr id="0" name=""/>
        <dsp:cNvSpPr/>
      </dsp:nvSpPr>
      <dsp:spPr>
        <a:xfrm rot="5400000">
          <a:off x="2150529" y="1697204"/>
          <a:ext cx="591560" cy="45170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21808-EB23-493C-BED1-06E250DEFA06}">
      <dsp:nvSpPr>
        <dsp:cNvPr id="0" name=""/>
        <dsp:cNvSpPr/>
      </dsp:nvSpPr>
      <dsp:spPr>
        <a:xfrm>
          <a:off x="0" y="892862"/>
          <a:ext cx="1907217" cy="190721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DD4F9-12F6-4826-9C37-5AFD3C13D46D}">
      <dsp:nvSpPr>
        <dsp:cNvPr id="0" name=""/>
        <dsp:cNvSpPr/>
      </dsp:nvSpPr>
      <dsp:spPr>
        <a:xfrm>
          <a:off x="381443" y="1274305"/>
          <a:ext cx="1144330" cy="1144330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B1812-410C-491F-AFBA-ACCC4E4FAB48}">
      <dsp:nvSpPr>
        <dsp:cNvPr id="0" name=""/>
        <dsp:cNvSpPr/>
      </dsp:nvSpPr>
      <dsp:spPr>
        <a:xfrm>
          <a:off x="762887" y="1655749"/>
          <a:ext cx="381443" cy="38144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6B310-2EC4-4522-A136-9A0B55447FE4}">
      <dsp:nvSpPr>
        <dsp:cNvPr id="0" name=""/>
        <dsp:cNvSpPr/>
      </dsp:nvSpPr>
      <dsp:spPr>
        <a:xfrm>
          <a:off x="2225087" y="257123"/>
          <a:ext cx="953608" cy="556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норми</a:t>
          </a:r>
          <a:endParaRPr lang="uk-UA" sz="1300" kern="1200"/>
        </a:p>
      </dsp:txBody>
      <dsp:txXfrm>
        <a:off x="2225087" y="257123"/>
        <a:ext cx="953608" cy="556271"/>
      </dsp:txXfrm>
    </dsp:sp>
    <dsp:sp modelId="{089933F7-59DC-4277-BDBC-38A4257A5657}">
      <dsp:nvSpPr>
        <dsp:cNvPr id="0" name=""/>
        <dsp:cNvSpPr/>
      </dsp:nvSpPr>
      <dsp:spPr>
        <a:xfrm>
          <a:off x="1986685" y="535258"/>
          <a:ext cx="238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B9755-0C41-4988-AE12-23C39911B2D1}">
      <dsp:nvSpPr>
        <dsp:cNvPr id="0" name=""/>
        <dsp:cNvSpPr/>
      </dsp:nvSpPr>
      <dsp:spPr>
        <a:xfrm rot="5400000">
          <a:off x="814222" y="674962"/>
          <a:ext cx="1310894" cy="103212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866E9-0DAF-4741-B107-12D02869943C}">
      <dsp:nvSpPr>
        <dsp:cNvPr id="0" name=""/>
        <dsp:cNvSpPr/>
      </dsp:nvSpPr>
      <dsp:spPr>
        <a:xfrm>
          <a:off x="2225087" y="813394"/>
          <a:ext cx="953608" cy="556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цінності </a:t>
          </a:r>
          <a:endParaRPr lang="uk-UA" sz="1300" kern="1200"/>
        </a:p>
      </dsp:txBody>
      <dsp:txXfrm>
        <a:off x="2225087" y="813394"/>
        <a:ext cx="953608" cy="556271"/>
      </dsp:txXfrm>
    </dsp:sp>
    <dsp:sp modelId="{4720B575-7897-455D-8554-F7C1A7D53357}">
      <dsp:nvSpPr>
        <dsp:cNvPr id="0" name=""/>
        <dsp:cNvSpPr/>
      </dsp:nvSpPr>
      <dsp:spPr>
        <a:xfrm>
          <a:off x="1986685" y="1091530"/>
          <a:ext cx="238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DF78B-9295-4AE4-A601-F950F43D7427}">
      <dsp:nvSpPr>
        <dsp:cNvPr id="0" name=""/>
        <dsp:cNvSpPr/>
      </dsp:nvSpPr>
      <dsp:spPr>
        <a:xfrm rot="5400000">
          <a:off x="1095601" y="1222556"/>
          <a:ext cx="1021505" cy="75875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BAE73-96C6-430C-9BD9-20B5DD284F72}">
      <dsp:nvSpPr>
        <dsp:cNvPr id="0" name=""/>
        <dsp:cNvSpPr/>
      </dsp:nvSpPr>
      <dsp:spPr>
        <a:xfrm>
          <a:off x="2225087" y="1369666"/>
          <a:ext cx="953608" cy="556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smtClean="0"/>
            <a:t>поведінкові шаблони</a:t>
          </a:r>
          <a:endParaRPr lang="uk-UA" sz="1300" kern="1200"/>
        </a:p>
      </dsp:txBody>
      <dsp:txXfrm>
        <a:off x="2225087" y="1369666"/>
        <a:ext cx="953608" cy="556271"/>
      </dsp:txXfrm>
    </dsp:sp>
    <dsp:sp modelId="{1C666621-28CA-4E1A-B483-7A2949DA9B49}">
      <dsp:nvSpPr>
        <dsp:cNvPr id="0" name=""/>
        <dsp:cNvSpPr/>
      </dsp:nvSpPr>
      <dsp:spPr>
        <a:xfrm>
          <a:off x="1986685" y="1647802"/>
          <a:ext cx="2384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CCE64-6AF0-419B-9EBC-4C59907D069B}">
      <dsp:nvSpPr>
        <dsp:cNvPr id="0" name=""/>
        <dsp:cNvSpPr/>
      </dsp:nvSpPr>
      <dsp:spPr>
        <a:xfrm rot="5400000">
          <a:off x="1377328" y="1769705"/>
          <a:ext cx="729828" cy="48538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7E5BF-80B7-4873-8C83-9D6BE3EE787D}">
      <dsp:nvSpPr>
        <dsp:cNvPr id="0" name=""/>
        <dsp:cNvSpPr/>
      </dsp:nvSpPr>
      <dsp:spPr>
        <a:xfrm rot="16200000">
          <a:off x="525860" y="322041"/>
          <a:ext cx="2657652" cy="35092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254000" rIns="228600" bIns="2540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Ідентичність Цивілізація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29842" y="877577"/>
        <a:ext cx="3379449" cy="2398134"/>
      </dsp:txXfrm>
    </dsp:sp>
    <dsp:sp modelId="{5063B909-9679-450D-AA53-24CDBC07DAE7}">
      <dsp:nvSpPr>
        <dsp:cNvPr id="0" name=""/>
        <dsp:cNvSpPr/>
      </dsp:nvSpPr>
      <dsp:spPr>
        <a:xfrm rot="5400000">
          <a:off x="4304472" y="246458"/>
          <a:ext cx="2657652" cy="3641345"/>
        </a:xfrm>
        <a:prstGeom prst="round2SameRect">
          <a:avLst>
            <a:gd name="adj1" fmla="val 16670"/>
            <a:gd name="adj2" fmla="val 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54000" rIns="152400" bIns="25400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 </a:t>
          </a:r>
          <a:r>
            <a:rPr lang="uk-UA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Цивілізаційна ідентичність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812626" y="868064"/>
        <a:ext cx="3511586" cy="2398134"/>
      </dsp:txXfrm>
    </dsp:sp>
    <dsp:sp modelId="{F730C6DC-90A7-4AEE-929B-CB045D78CA55}">
      <dsp:nvSpPr>
        <dsp:cNvPr id="0" name=""/>
        <dsp:cNvSpPr/>
      </dsp:nvSpPr>
      <dsp:spPr>
        <a:xfrm>
          <a:off x="2930848" y="0"/>
          <a:ext cx="1697854" cy="169777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90251-CC80-43C0-A3F3-9B8771716459}">
      <dsp:nvSpPr>
        <dsp:cNvPr id="0" name=""/>
        <dsp:cNvSpPr/>
      </dsp:nvSpPr>
      <dsp:spPr>
        <a:xfrm rot="10800000">
          <a:off x="2930848" y="2436077"/>
          <a:ext cx="1697854" cy="169777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771D-064D-4A37-80CE-B55226B56275}">
      <dsp:nvSpPr>
        <dsp:cNvPr id="0" name=""/>
        <dsp:cNvSpPr/>
      </dsp:nvSpPr>
      <dsp:spPr>
        <a:xfrm rot="5400000">
          <a:off x="4441669" y="-1688110"/>
          <a:ext cx="1050466" cy="46747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Політики/державні діячі/дипломати </a:t>
          </a:r>
          <a:endParaRPr lang="uk-UA" sz="2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629537" y="175302"/>
        <a:ext cx="4623451" cy="947906"/>
      </dsp:txXfrm>
    </dsp:sp>
    <dsp:sp modelId="{C02193CD-C368-4C97-9992-B9E0CC2741A7}">
      <dsp:nvSpPr>
        <dsp:cNvPr id="0" name=""/>
        <dsp:cNvSpPr/>
      </dsp:nvSpPr>
      <dsp:spPr>
        <a:xfrm>
          <a:off x="0" y="1989"/>
          <a:ext cx="2629536" cy="131308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uk-UA" sz="38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</a:t>
          </a:r>
          <a:endParaRPr lang="uk-UA" sz="3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99" y="66088"/>
        <a:ext cx="2501338" cy="1184884"/>
      </dsp:txXfrm>
    </dsp:sp>
    <dsp:sp modelId="{9B738FBD-B752-49B1-8ABA-7B2070865618}">
      <dsp:nvSpPr>
        <dsp:cNvPr id="0" name=""/>
        <dsp:cNvSpPr/>
      </dsp:nvSpPr>
      <dsp:spPr>
        <a:xfrm rot="5400000">
          <a:off x="4441669" y="-300097"/>
          <a:ext cx="1050466" cy="46747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Представники громади/вчені/діячі мистецтва та культури</a:t>
          </a:r>
          <a:endParaRPr lang="uk-UA" sz="2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629537" y="1563315"/>
        <a:ext cx="4623451" cy="947906"/>
      </dsp:txXfrm>
    </dsp:sp>
    <dsp:sp modelId="{86A7EC08-0442-495F-9B4F-8618106A5D67}">
      <dsp:nvSpPr>
        <dsp:cNvPr id="0" name=""/>
        <dsp:cNvSpPr/>
      </dsp:nvSpPr>
      <dsp:spPr>
        <a:xfrm>
          <a:off x="0" y="1385886"/>
          <a:ext cx="2629536" cy="131308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uk-UA" sz="38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група</a:t>
          </a:r>
          <a:endParaRPr lang="uk-UA" sz="3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99" y="1449985"/>
        <a:ext cx="2501338" cy="1184884"/>
      </dsp:txXfrm>
    </dsp:sp>
    <dsp:sp modelId="{9175DA33-8888-4E47-B4AC-66DF300E3701}">
      <dsp:nvSpPr>
        <dsp:cNvPr id="0" name=""/>
        <dsp:cNvSpPr/>
      </dsp:nvSpPr>
      <dsp:spPr>
        <a:xfrm>
          <a:off x="0" y="2759463"/>
          <a:ext cx="7297140" cy="131308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яких аспектах європейської ідентичності  акцентована увага?</a:t>
          </a:r>
          <a:endParaRPr lang="uk-UA" sz="3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99" y="2823562"/>
        <a:ext cx="7168942" cy="1184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9FE2F-95E8-4D6A-92A9-6A6BCD2C4C79}" type="datetimeFigureOut">
              <a:rPr lang="uk-UA" smtClean="0"/>
              <a:t>20.02.2025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5F2A5-9D96-4A09-B5BB-45ED2E3690C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246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https://adastra.org.ua/blog/ponyattya-yevropejskoyi-identichnosti-ta-yiyi-znachennya-dlya-politiki-yes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5DB8D-CF5E-4F7C-AC0C-D3E1CF86C6B0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85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Deutsch K. W. Political Community and the North Atlantic Area: International Organization in the Light of Historical Experience / Karl W. Deutsch – NJ.: Princeton University Press, 1957. – 228 pp.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5F2A5-9D96-4A09-B5BB-45ED2E3690C1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84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07A40-96D8-472E-9366-2841E82ADB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9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07A40-96D8-472E-9366-2841E82ADB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9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uk.wikipedia.org/wiki/%D0%86%D0%B2%D0%B0%D0%BD_%D0%9F%D0%B0%D0%B2%D0%BB%D0%BE_I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4910" y="-2680315"/>
            <a:ext cx="3083304" cy="411107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63619" y="6000572"/>
            <a:ext cx="2685885" cy="35811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578904">
            <a:off x="5085877" y="-131260"/>
            <a:ext cx="3308596" cy="753959"/>
          </a:xfrm>
          <a:custGeom>
            <a:avLst/>
            <a:gdLst/>
            <a:ahLst/>
            <a:cxnLst/>
            <a:rect l="l" t="t" r="r" b="b"/>
            <a:pathLst>
              <a:path w="6617191" h="1130938">
                <a:moveTo>
                  <a:pt x="0" y="0"/>
                </a:moveTo>
                <a:lnTo>
                  <a:pt x="6617191" y="0"/>
                </a:lnTo>
                <a:lnTo>
                  <a:pt x="6617191" y="1130938"/>
                </a:lnTo>
                <a:lnTo>
                  <a:pt x="0" y="113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67649">
            <a:off x="23565" y="5326989"/>
            <a:ext cx="3690866" cy="1347166"/>
          </a:xfrm>
          <a:custGeom>
            <a:avLst/>
            <a:gdLst/>
            <a:ahLst/>
            <a:cxnLst/>
            <a:rect l="l" t="t" r="r" b="b"/>
            <a:pathLst>
              <a:path w="7381732" h="2020749">
                <a:moveTo>
                  <a:pt x="0" y="0"/>
                </a:moveTo>
                <a:lnTo>
                  <a:pt x="7381732" y="0"/>
                </a:lnTo>
                <a:lnTo>
                  <a:pt x="7381732" y="2020749"/>
                </a:lnTo>
                <a:lnTo>
                  <a:pt x="0" y="2020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13752" y="269903"/>
            <a:ext cx="2316497" cy="2583091"/>
          </a:xfrm>
          <a:custGeom>
            <a:avLst/>
            <a:gdLst/>
            <a:ahLst/>
            <a:cxnLst/>
            <a:rect l="l" t="t" r="r" b="b"/>
            <a:pathLst>
              <a:path w="4632993" h="3874636">
                <a:moveTo>
                  <a:pt x="0" y="0"/>
                </a:moveTo>
                <a:lnTo>
                  <a:pt x="4632992" y="0"/>
                </a:lnTo>
                <a:lnTo>
                  <a:pt x="4632992" y="3874636"/>
                </a:lnTo>
                <a:lnTo>
                  <a:pt x="0" y="3874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572"/>
            </a:stretch>
          </a:blipFill>
        </p:spPr>
      </p:sp>
      <p:sp>
        <p:nvSpPr>
          <p:cNvPr id="12" name="Freeform 12" descr="Изображение выглядит как текст  Автоматически созданное описание"/>
          <p:cNvSpPr/>
          <p:nvPr/>
        </p:nvSpPr>
        <p:spPr>
          <a:xfrm>
            <a:off x="3580275" y="4832957"/>
            <a:ext cx="1983450" cy="783900"/>
          </a:xfrm>
          <a:custGeom>
            <a:avLst/>
            <a:gdLst/>
            <a:ahLst/>
            <a:cxnLst/>
            <a:rect l="l" t="t" r="r" b="b"/>
            <a:pathLst>
              <a:path w="3966899" h="1175850">
                <a:moveTo>
                  <a:pt x="0" y="0"/>
                </a:moveTo>
                <a:lnTo>
                  <a:pt x="3966900" y="0"/>
                </a:lnTo>
                <a:lnTo>
                  <a:pt x="3966900" y="1175850"/>
                </a:lnTo>
                <a:lnTo>
                  <a:pt x="0" y="1175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53" t="-10" r="-39730" b="-1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47665" y="2470150"/>
            <a:ext cx="705678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ЕНЕЗА ІСТОРИЧНИХ УЯВЛЕНЬ ПРО ЦИВІЛІЗАЦІЙНУ ІДЕНТИЧНІСТЬ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29523" y="5693867"/>
            <a:ext cx="308495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"/>
              </a:lnSpc>
            </a:pPr>
            <a:r>
              <a:rPr lang="en-US" sz="1100" b="1" spc="1">
                <a:solidFill>
                  <a:srgbClr val="446AA3"/>
                </a:solidFill>
                <a:latin typeface="Tex Gyre Adventor Bold"/>
                <a:ea typeface="Tex Gyre Adventor Bold"/>
                <a:cs typeface="Tex Gyre Adventor Bold"/>
                <a:sym typeface="Tex Gyre Adventor Bold"/>
              </a:rPr>
              <a:t>ERASMUS-JMO-2024-HEI-TCH-RSCH</a:t>
            </a:r>
          </a:p>
          <a:p>
            <a:pPr algn="ctr">
              <a:lnSpc>
                <a:spcPts val="1334"/>
              </a:lnSpc>
            </a:pPr>
            <a:r>
              <a:rPr lang="en-US" sz="1100" b="1" spc="1">
                <a:solidFill>
                  <a:srgbClr val="446AA3"/>
                </a:solidFill>
                <a:latin typeface="Tex Gyre Adventor Bold"/>
                <a:ea typeface="Tex Gyre Adventor Bold"/>
                <a:cs typeface="Tex Gyre Adventor Bold"/>
                <a:sym typeface="Tex Gyre Adventor Bold"/>
              </a:rPr>
              <a:t>Project number: 101176663</a:t>
            </a:r>
          </a:p>
          <a:p>
            <a:pPr algn="ctr">
              <a:lnSpc>
                <a:spcPts val="1334"/>
              </a:lnSpc>
            </a:pPr>
            <a:r>
              <a:rPr lang="en-US" sz="1100" spc="1">
                <a:solidFill>
                  <a:srgbClr val="446AA3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 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9014" y="-1050481"/>
            <a:ext cx="6410500" cy="854733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934" y="5085183"/>
            <a:ext cx="946627" cy="8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5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ідентичність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зв’язок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 з певною нацією, її мовою, культурою, історією, традиціями, суспільними та політичними практиками, ототожнення себе з ними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5365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25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ВЧИТЕЛІВ ПРОЕКТ: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TEXTBOOKS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ЗРОСТАЄМО У ДЕМОКРАТІЇ</a:t>
            </a:r>
            <a:b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://www.living-democracy.com/uk/textbooks/volume-2/unit-1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1: ІДЕНТИЧНІСТЬ – Я 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218"/>
            <a:ext cx="9144000" cy="583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27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8F1E1E-6495-4377-B73C-D87A6957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КОНЦЕПТИ ТА ЇХ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ВЗАЄМОЗВ'ЯЗОК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862C7A7-4F0C-4140-98BA-80CF3FBCDF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548293"/>
              </p:ext>
            </p:extLst>
          </p:nvPr>
        </p:nvGraphicFramePr>
        <p:xfrm>
          <a:off x="837010" y="2038350"/>
          <a:ext cx="7625953" cy="413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89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Самуель Гантінгтон</a:t>
            </a:r>
            <a:endParaRPr lang="uk-UA" dirty="0"/>
          </a:p>
        </p:txBody>
      </p:sp>
      <p:sp>
        <p:nvSpPr>
          <p:cNvPr id="4" name="AutoShape 2" descr="https://upload.wikimedia.org/wikipedia/commons/thumb/b/b4/Samuel_P._Huntington_%282004_World_Economic_Forum%29.jpg/280px-Samuel_P._Huntington_%282004_World_Economic_Forum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95" y="1484785"/>
            <a:ext cx="508320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0375" y="1484784"/>
            <a:ext cx="3463553" cy="3240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Цивілізаційна ідентичність як найширший вияв культурної ідентичності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вона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згуртованості людей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слугує засобом їх самовизначення з погляду походження, релігії, мови, історії, цінностей, звичаїв та інститутів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9592" y="4940935"/>
            <a:ext cx="7488832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Цивілізаційна самоідентифікація особистості як </a:t>
            </a:r>
            <a:r>
              <a:rPr lang="uk-UA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 усіх різновидів ідентичності – індивідуальної, групової, релігійної, етнічної, національної, культурної, громадянської та </a:t>
            </a:r>
            <a:r>
              <a:rPr lang="uk-UA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endParaRPr lang="uk-UA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8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3132"/>
            <a:ext cx="5832648" cy="14396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найбільш відомих вчених-соціологів ХХ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Карл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Дойч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16324" y="2313689"/>
            <a:ext cx="5591447" cy="2053865"/>
          </a:xfrm>
          <a:prstGeom prst="wedgeRoundRectCallout">
            <a:avLst>
              <a:gd name="adj1" fmla="val 63802"/>
              <a:gd name="adj2" fmla="val -74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 європейську ідентичність через введення поняття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“транснаціональне почуття спільноти”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2" y="4720856"/>
            <a:ext cx="1765142" cy="1419458"/>
          </a:xfrm>
          <a:prstGeom prst="rect">
            <a:avLst/>
          </a:prstGeom>
        </p:spPr>
      </p:pic>
      <p:sp>
        <p:nvSpPr>
          <p:cNvPr id="8" name="Выноска со стрелкой вверх 7"/>
          <p:cNvSpPr/>
          <p:nvPr/>
        </p:nvSpPr>
        <p:spPr>
          <a:xfrm>
            <a:off x="3724054" y="4367554"/>
            <a:ext cx="4657061" cy="215020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029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згодні Ви з цією думкою?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948264" y="3645024"/>
            <a:ext cx="20882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/>
              <a:t>Deutsch, Karl W. (1912-1992)</a:t>
            </a:r>
          </a:p>
        </p:txBody>
      </p:sp>
      <p:sp>
        <p:nvSpPr>
          <p:cNvPr id="6" name="AutoShape 2" descr="https://www.harvardsquarelibrary.org/wp-content/uploads/2012/07/kwd1-deutsch1-237x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71" y="162321"/>
            <a:ext cx="22574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3B97913C-EA4E-FAFF-F09F-9C08AADAE3C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16632"/>
            <a:ext cx="3000360" cy="3148475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09A769-FE5A-2872-4076-42AB25D69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50073"/>
            <a:ext cx="2857499" cy="3148475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0752FC-CB50-F07C-A932-0B04FFDC0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214705"/>
            <a:ext cx="3000375" cy="3050402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A12DDC-A052-4F23-38F6-A1CC2535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4509120"/>
            <a:ext cx="8266212" cy="1996455"/>
          </a:xfrm>
        </p:spPr>
        <p:txBody>
          <a:bodyPr>
            <a:normAutofit fontScale="77500" lnSpcReduction="20000"/>
          </a:bodyPr>
          <a:lstStyle/>
          <a:p>
            <a:r>
              <a:rPr lang="uk-UA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Європа не будується шляхом створення одразу великого проекту, а через конкретні досягнення, які формують реальну солідарність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(</a:t>
            </a:r>
            <a:r>
              <a:rPr lang="uk-UA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Ж.Моне)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uk-UA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 «Сполучені штати Європи», у яких давні європейські нації будуть співпрацювати… (</a:t>
            </a:r>
            <a:r>
              <a:rPr lang="uk-UA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У. Черчіль)</a:t>
            </a:r>
          </a:p>
          <a:p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Європо, знайди себе, відкрий свої витоки. Пам’ятай про свої коріння, які полягають у християнстві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(</a:t>
            </a:r>
            <a:r>
              <a:rPr lang="uk-UA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Павло </a:t>
            </a:r>
            <a:r>
              <a:rPr lang="pl-PL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endParaRPr lang="uk-UA" sz="1800" dirty="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83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426170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вислови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 особистостей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що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ілюструють різні аспекти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 європейської ідентичності.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90545469"/>
              </p:ext>
            </p:extLst>
          </p:nvPr>
        </p:nvGraphicFramePr>
        <p:xfrm>
          <a:off x="1212274" y="2115128"/>
          <a:ext cx="7304268" cy="407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04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028335"/>
            <a:ext cx="5239494" cy="2488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ҐЕНЕЗА ТА ТРАНСФОРМАЦІЯ ІСТОРИЧНИХ УЯВЛЕНЬ ПРО ЦИВІЛІЗАЦІЙНУ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ЄВРОПЕЙСЬКУ ІДЕНТИЧНІСТЬ </a:t>
            </a:r>
          </a:p>
          <a:p>
            <a:endParaRPr lang="uk-UA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79" y="173409"/>
            <a:ext cx="1610951" cy="17089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45" y="299370"/>
            <a:ext cx="1097375" cy="14570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52936"/>
            <a:ext cx="3291410" cy="307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9" y="5925393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23" y="5852367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00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53962"/>
            <a:ext cx="7886700" cy="133672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ШТУРМ: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……?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44" y="2106203"/>
            <a:ext cx="4200756" cy="418644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860032" y="1700809"/>
            <a:ext cx="3816424" cy="4591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європейської ідентичності – це тривалий історичний процес, який охоплює культурні, політичні, економічні та соціальні аспекти. </a:t>
            </a:r>
            <a:endParaRPr lang="uk-UA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 основні етапи? Обґрунтуйте точку зору</a:t>
            </a:r>
            <a:r>
              <a:rPr lang="uk-UA" sz="2400" dirty="0" smtClean="0"/>
              <a:t>.  </a:t>
            </a:r>
            <a:endParaRPr lang="uk-UA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14" y="116632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16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748AA501-21FB-4D7C-9110-7AE2EBEC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502" y="398591"/>
            <a:ext cx="3463213" cy="2996904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97D8501E-8D3C-41FF-9552-75D732EC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268" y="3429000"/>
            <a:ext cx="3500230" cy="33123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8548031-DE9C-413C-A001-D279C3CE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9362" y="3401568"/>
            <a:ext cx="3428146" cy="3339800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7CA71F-D6AF-4737-A2DF-E51E18FB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404665"/>
            <a:ext cx="2105406" cy="1606700"/>
          </a:xfrm>
        </p:spPr>
        <p:txBody>
          <a:bodyPr>
            <a:normAutofit fontScale="90000"/>
          </a:bodyPr>
          <a:lstStyle/>
          <a:p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етапи формування європейської ідентичності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1"/>
            <a:ext cx="96012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5749FC-F70E-4A66-9CC8-2EB873B57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258568"/>
            <a:ext cx="3011822" cy="4410792"/>
          </a:xfrm>
        </p:spPr>
        <p:txBody>
          <a:bodyPr>
            <a:norm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Античність (грецька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римська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цивілізації)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Середньовіччя (феодалізм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християнська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єдність)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Епоха Відродження та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Реформації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Епоха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Просвітництва.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національних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держав.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XIX–XX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(індустріалізація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модернізація)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Другої світової війни: європейська інтеграція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ідентичність: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иклики глобалізації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0D52384F-7D13-4AE3-BA53-080C4207A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7" y="385497"/>
            <a:ext cx="3240360" cy="2996904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" y="6237312"/>
            <a:ext cx="755576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27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30303" y="101873"/>
            <a:ext cx="5019917" cy="6214372"/>
            <a:chOff x="0" y="0"/>
            <a:chExt cx="1088270" cy="1010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8270" cy="1010412"/>
            </a:xfrm>
            <a:custGeom>
              <a:avLst/>
              <a:gdLst/>
              <a:ahLst/>
              <a:cxnLst/>
              <a:rect l="l" t="t" r="r" b="b"/>
              <a:pathLst>
                <a:path w="1088270" h="1010412">
                  <a:moveTo>
                    <a:pt x="544135" y="0"/>
                  </a:moveTo>
                  <a:cubicBezTo>
                    <a:pt x="243618" y="0"/>
                    <a:pt x="0" y="226188"/>
                    <a:pt x="0" y="505206"/>
                  </a:cubicBezTo>
                  <a:cubicBezTo>
                    <a:pt x="0" y="784224"/>
                    <a:pt x="243618" y="1010412"/>
                    <a:pt x="544135" y="1010412"/>
                  </a:cubicBezTo>
                  <a:cubicBezTo>
                    <a:pt x="844652" y="1010412"/>
                    <a:pt x="1088270" y="784224"/>
                    <a:pt x="1088270" y="505206"/>
                  </a:cubicBezTo>
                  <a:cubicBezTo>
                    <a:pt x="1088270" y="226188"/>
                    <a:pt x="844652" y="0"/>
                    <a:pt x="544135" y="0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2025" y="56626"/>
              <a:ext cx="884219" cy="859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804494" y="-1514867"/>
            <a:ext cx="7415801" cy="9953928"/>
            <a:chOff x="0" y="0"/>
            <a:chExt cx="19162142" cy="19290423"/>
          </a:xfrm>
        </p:grpSpPr>
        <p:sp>
          <p:nvSpPr>
            <p:cNvPr id="6" name="Freeform 6"/>
            <p:cNvSpPr/>
            <p:nvPr/>
          </p:nvSpPr>
          <p:spPr>
            <a:xfrm>
              <a:off x="16279622" y="2817436"/>
              <a:ext cx="3818001" cy="13657853"/>
            </a:xfrm>
            <a:custGeom>
              <a:avLst/>
              <a:gdLst/>
              <a:ahLst/>
              <a:cxnLst/>
              <a:rect l="l" t="t" r="r" b="b"/>
              <a:pathLst>
                <a:path w="3818001" h="13657853">
                  <a:moveTo>
                    <a:pt x="76327" y="7542"/>
                  </a:moveTo>
                  <a:cubicBezTo>
                    <a:pt x="3818001" y="3774265"/>
                    <a:pt x="3818001" y="9881285"/>
                    <a:pt x="76327" y="13647880"/>
                  </a:cubicBezTo>
                  <a:cubicBezTo>
                    <a:pt x="66421" y="13657853"/>
                    <a:pt x="50291" y="13657853"/>
                    <a:pt x="40386" y="13647880"/>
                  </a:cubicBezTo>
                  <a:lnTo>
                    <a:pt x="9906" y="13617197"/>
                  </a:lnTo>
                  <a:cubicBezTo>
                    <a:pt x="0" y="13607225"/>
                    <a:pt x="0" y="13590987"/>
                    <a:pt x="9906" y="13581014"/>
                  </a:cubicBezTo>
                  <a:cubicBezTo>
                    <a:pt x="3714877" y="9851241"/>
                    <a:pt x="3714877" y="3804182"/>
                    <a:pt x="9906" y="74409"/>
                  </a:cubicBezTo>
                  <a:cubicBezTo>
                    <a:pt x="0" y="64437"/>
                    <a:pt x="0" y="48200"/>
                    <a:pt x="9906" y="38227"/>
                  </a:cubicBezTo>
                  <a:lnTo>
                    <a:pt x="40386" y="7543"/>
                  </a:lnTo>
                  <a:cubicBezTo>
                    <a:pt x="45213" y="2685"/>
                    <a:pt x="51563" y="0"/>
                    <a:pt x="58292" y="0"/>
                  </a:cubicBezTo>
                  <a:cubicBezTo>
                    <a:pt x="65024" y="0"/>
                    <a:pt x="71501" y="2685"/>
                    <a:pt x="76200" y="7543"/>
                  </a:cubicBezTo>
                  <a:moveTo>
                    <a:pt x="40259" y="43725"/>
                  </a:moveTo>
                  <a:lnTo>
                    <a:pt x="58165" y="25698"/>
                  </a:lnTo>
                  <a:lnTo>
                    <a:pt x="76073" y="43725"/>
                  </a:lnTo>
                  <a:lnTo>
                    <a:pt x="45592" y="74409"/>
                  </a:lnTo>
                  <a:lnTo>
                    <a:pt x="27686" y="56382"/>
                  </a:lnTo>
                  <a:lnTo>
                    <a:pt x="45592" y="38355"/>
                  </a:lnTo>
                  <a:cubicBezTo>
                    <a:pt x="3770376" y="3788074"/>
                    <a:pt x="3770376" y="9867607"/>
                    <a:pt x="45592" y="13617197"/>
                  </a:cubicBezTo>
                  <a:lnTo>
                    <a:pt x="27686" y="13599170"/>
                  </a:lnTo>
                  <a:lnTo>
                    <a:pt x="45592" y="13581143"/>
                  </a:lnTo>
                  <a:lnTo>
                    <a:pt x="76073" y="13611826"/>
                  </a:lnTo>
                  <a:lnTo>
                    <a:pt x="58165" y="13629855"/>
                  </a:lnTo>
                  <a:lnTo>
                    <a:pt x="40259" y="13611826"/>
                  </a:lnTo>
                  <a:cubicBezTo>
                    <a:pt x="3762121" y="9865049"/>
                    <a:pt x="3762121" y="3790502"/>
                    <a:pt x="40259" y="43724"/>
                  </a:cubicBezTo>
                  <a:close/>
                </a:path>
              </a:pathLst>
            </a:custGeom>
            <a:solidFill>
              <a:srgbClr val="1C387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655093" y="64872"/>
            <a:ext cx="1442750" cy="526401"/>
            <a:chOff x="0" y="0"/>
            <a:chExt cx="3847334" cy="1052803"/>
          </a:xfrm>
        </p:grpSpPr>
        <p:sp>
          <p:nvSpPr>
            <p:cNvPr id="8" name="Freeform 8" descr="Изображение выглядит как текст  Автоматически созданное описание"/>
            <p:cNvSpPr/>
            <p:nvPr/>
          </p:nvSpPr>
          <p:spPr>
            <a:xfrm>
              <a:off x="0" y="55849"/>
              <a:ext cx="2517917" cy="709585"/>
            </a:xfrm>
            <a:custGeom>
              <a:avLst/>
              <a:gdLst/>
              <a:ahLst/>
              <a:cxnLst/>
              <a:rect l="l" t="t" r="r" b="b"/>
              <a:pathLst>
                <a:path w="2517917" h="709585">
                  <a:moveTo>
                    <a:pt x="0" y="0"/>
                  </a:moveTo>
                  <a:lnTo>
                    <a:pt x="2517917" y="0"/>
                  </a:lnTo>
                  <a:lnTo>
                    <a:pt x="2517917" y="709585"/>
                  </a:lnTo>
                  <a:lnTo>
                    <a:pt x="0" y="70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18" t="-10" r="-37211" b="-2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552102" y="0"/>
              <a:ext cx="1295231" cy="1052803"/>
            </a:xfrm>
            <a:custGeom>
              <a:avLst/>
              <a:gdLst/>
              <a:ahLst/>
              <a:cxnLst/>
              <a:rect l="l" t="t" r="r" b="b"/>
              <a:pathLst>
                <a:path w="1295231" h="1052803">
                  <a:moveTo>
                    <a:pt x="0" y="0"/>
                  </a:moveTo>
                  <a:lnTo>
                    <a:pt x="1295232" y="0"/>
                  </a:lnTo>
                  <a:lnTo>
                    <a:pt x="1295232" y="1052803"/>
                  </a:lnTo>
                  <a:lnTo>
                    <a:pt x="0" y="1052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1582" b="-144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5672" y="2858147"/>
            <a:ext cx="51408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"/>
              </a:lnSpc>
            </a:pPr>
            <a:r>
              <a:rPr lang="en-US" sz="1600" spc="1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10</a:t>
            </a:r>
          </a:p>
          <a:p>
            <a:pPr algn="ctr">
              <a:lnSpc>
                <a:spcPts val="1693"/>
              </a:lnSpc>
            </a:pPr>
            <a:r>
              <a:rPr lang="en-US" sz="1600" spc="2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балів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21886" y="527034"/>
            <a:ext cx="7859015" cy="1042921"/>
            <a:chOff x="0" y="0"/>
            <a:chExt cx="20957372" cy="2085843"/>
          </a:xfrm>
        </p:grpSpPr>
        <p:sp>
          <p:nvSpPr>
            <p:cNvPr id="12" name="Freeform 12"/>
            <p:cNvSpPr/>
            <p:nvPr/>
          </p:nvSpPr>
          <p:spPr>
            <a:xfrm>
              <a:off x="25400" y="23695"/>
              <a:ext cx="20906612" cy="2038399"/>
            </a:xfrm>
            <a:custGeom>
              <a:avLst/>
              <a:gdLst/>
              <a:ahLst/>
              <a:cxnLst/>
              <a:rect l="l" t="t" r="r" b="b"/>
              <a:pathLst>
                <a:path w="20906612" h="2038399">
                  <a:moveTo>
                    <a:pt x="0" y="0"/>
                  </a:moveTo>
                  <a:lnTo>
                    <a:pt x="20906612" y="0"/>
                  </a:lnTo>
                  <a:lnTo>
                    <a:pt x="20906612" y="2038399"/>
                  </a:lnTo>
                  <a:lnTo>
                    <a:pt x="0" y="2038399"/>
                  </a:lnTo>
                  <a:close/>
                </a:path>
              </a:pathLst>
            </a:custGeom>
            <a:solidFill>
              <a:srgbClr val="009DD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0957412" cy="2085790"/>
            </a:xfrm>
            <a:custGeom>
              <a:avLst/>
              <a:gdLst/>
              <a:ahLst/>
              <a:cxnLst/>
              <a:rect l="l" t="t" r="r" b="b"/>
              <a:pathLst>
                <a:path w="20957412" h="2085790">
                  <a:moveTo>
                    <a:pt x="25400" y="0"/>
                  </a:moveTo>
                  <a:lnTo>
                    <a:pt x="20932012" y="0"/>
                  </a:lnTo>
                  <a:cubicBezTo>
                    <a:pt x="20945982" y="0"/>
                    <a:pt x="20957412" y="10663"/>
                    <a:pt x="20957412" y="23695"/>
                  </a:cubicBezTo>
                  <a:lnTo>
                    <a:pt x="20957412" y="2062094"/>
                  </a:lnTo>
                  <a:cubicBezTo>
                    <a:pt x="20957412" y="2075127"/>
                    <a:pt x="20945982" y="2085790"/>
                    <a:pt x="20932012" y="2085790"/>
                  </a:cubicBezTo>
                  <a:lnTo>
                    <a:pt x="25400" y="2085790"/>
                  </a:lnTo>
                  <a:cubicBezTo>
                    <a:pt x="11430" y="2085790"/>
                    <a:pt x="0" y="2075127"/>
                    <a:pt x="0" y="2062094"/>
                  </a:cubicBezTo>
                  <a:lnTo>
                    <a:pt x="0" y="23695"/>
                  </a:lnTo>
                  <a:cubicBezTo>
                    <a:pt x="0" y="10663"/>
                    <a:pt x="11430" y="0"/>
                    <a:pt x="25400" y="0"/>
                  </a:cubicBezTo>
                  <a:moveTo>
                    <a:pt x="25400" y="47391"/>
                  </a:moveTo>
                  <a:lnTo>
                    <a:pt x="25400" y="23695"/>
                  </a:lnTo>
                  <a:lnTo>
                    <a:pt x="50800" y="23695"/>
                  </a:lnTo>
                  <a:lnTo>
                    <a:pt x="50800" y="2062094"/>
                  </a:lnTo>
                  <a:lnTo>
                    <a:pt x="25400" y="2062094"/>
                  </a:lnTo>
                  <a:lnTo>
                    <a:pt x="25400" y="2038399"/>
                  </a:lnTo>
                  <a:lnTo>
                    <a:pt x="20932012" y="2038399"/>
                  </a:lnTo>
                  <a:lnTo>
                    <a:pt x="20932012" y="2062094"/>
                  </a:lnTo>
                  <a:lnTo>
                    <a:pt x="20906612" y="2062094"/>
                  </a:lnTo>
                  <a:lnTo>
                    <a:pt x="20906612" y="23695"/>
                  </a:lnTo>
                  <a:lnTo>
                    <a:pt x="20932012" y="23695"/>
                  </a:lnTo>
                  <a:lnTo>
                    <a:pt x="20932012" y="47391"/>
                  </a:lnTo>
                  <a:lnTo>
                    <a:pt x="25400" y="4739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555490" y="623378"/>
            <a:ext cx="731232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2400" b="1">
                <a:solidFill>
                  <a:srgbClr val="F7F7F7"/>
                </a:solidFill>
                <a:latin typeface="Tex Gyre Adventor Bold"/>
                <a:ea typeface="Tex Gyre Adventor Bold"/>
                <a:cs typeface="Tex Gyre Adventor Bold"/>
                <a:sym typeface="Tex Gyre Adventor Bold"/>
              </a:rPr>
              <a:t>ЄВРОПЕЙСЬКА ІДЕНТИЧНІСТЬ</a:t>
            </a:r>
          </a:p>
          <a:p>
            <a:pPr algn="ctr">
              <a:lnSpc>
                <a:spcPts val="2601"/>
              </a:lnSpc>
            </a:pPr>
            <a:r>
              <a:rPr lang="en-US" sz="2400" b="1">
                <a:solidFill>
                  <a:srgbClr val="F7F7F7"/>
                </a:solidFill>
                <a:latin typeface="Tex Gyre Adventor Bold"/>
                <a:ea typeface="Tex Gyre Adventor Bold"/>
                <a:cs typeface="Tex Gyre Adventor Bold"/>
                <a:sym typeface="Tex Gyre Adventor Bold"/>
              </a:rPr>
              <a:t> У ІСТОРИЧНІЙ РЕТРОСПЕКТИВІ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09754" y="315440"/>
            <a:ext cx="1043312" cy="1391083"/>
            <a:chOff x="0" y="0"/>
            <a:chExt cx="2782166" cy="2782166"/>
          </a:xfrm>
        </p:grpSpPr>
        <p:sp>
          <p:nvSpPr>
            <p:cNvPr id="16" name="Freeform 16"/>
            <p:cNvSpPr/>
            <p:nvPr/>
          </p:nvSpPr>
          <p:spPr>
            <a:xfrm>
              <a:off x="25400" y="25400"/>
              <a:ext cx="2731389" cy="2731389"/>
            </a:xfrm>
            <a:custGeom>
              <a:avLst/>
              <a:gdLst/>
              <a:ahLst/>
              <a:cxnLst/>
              <a:rect l="l" t="t" r="r" b="b"/>
              <a:pathLst>
                <a:path w="2731389" h="2731389">
                  <a:moveTo>
                    <a:pt x="0" y="1365631"/>
                  </a:moveTo>
                  <a:cubicBezTo>
                    <a:pt x="0" y="611378"/>
                    <a:pt x="611378" y="0"/>
                    <a:pt x="1365631" y="0"/>
                  </a:cubicBezTo>
                  <a:cubicBezTo>
                    <a:pt x="2119884" y="0"/>
                    <a:pt x="2731389" y="611378"/>
                    <a:pt x="2731389" y="1365631"/>
                  </a:cubicBezTo>
                  <a:cubicBezTo>
                    <a:pt x="2731389" y="2119884"/>
                    <a:pt x="2119884" y="2731389"/>
                    <a:pt x="1365631" y="2731389"/>
                  </a:cubicBezTo>
                  <a:cubicBezTo>
                    <a:pt x="611378" y="2731389"/>
                    <a:pt x="0" y="2119884"/>
                    <a:pt x="0" y="1365631"/>
                  </a:cubicBezTo>
                  <a:close/>
                </a:path>
              </a:pathLst>
            </a:custGeom>
            <a:blipFill>
              <a:blip r:embed="rId4"/>
              <a:stretch>
                <a:fillRect l="-4567" t="-929" r="-4566" b="-92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782062" cy="2782189"/>
            </a:xfrm>
            <a:custGeom>
              <a:avLst/>
              <a:gdLst/>
              <a:ahLst/>
              <a:cxnLst/>
              <a:rect l="l" t="t" r="r" b="b"/>
              <a:pathLst>
                <a:path w="2782062" h="2782189">
                  <a:moveTo>
                    <a:pt x="0" y="1391031"/>
                  </a:moveTo>
                  <a:cubicBezTo>
                    <a:pt x="0" y="622808"/>
                    <a:pt x="622808" y="0"/>
                    <a:pt x="1391031" y="0"/>
                  </a:cubicBezTo>
                  <a:lnTo>
                    <a:pt x="1391031" y="25400"/>
                  </a:lnTo>
                  <a:lnTo>
                    <a:pt x="1391031" y="0"/>
                  </a:lnTo>
                  <a:cubicBezTo>
                    <a:pt x="2159254" y="0"/>
                    <a:pt x="2782062" y="622808"/>
                    <a:pt x="2782062" y="1391031"/>
                  </a:cubicBezTo>
                  <a:lnTo>
                    <a:pt x="2756662" y="1391031"/>
                  </a:lnTo>
                  <a:lnTo>
                    <a:pt x="2782062" y="1391031"/>
                  </a:lnTo>
                  <a:cubicBezTo>
                    <a:pt x="2782062" y="2159254"/>
                    <a:pt x="2159254" y="2782062"/>
                    <a:pt x="1391031" y="2782062"/>
                  </a:cubicBezTo>
                  <a:lnTo>
                    <a:pt x="1391031" y="2756662"/>
                  </a:lnTo>
                  <a:lnTo>
                    <a:pt x="1391031" y="2782062"/>
                  </a:lnTo>
                  <a:cubicBezTo>
                    <a:pt x="622808" y="2782189"/>
                    <a:pt x="0" y="2159381"/>
                    <a:pt x="0" y="1391031"/>
                  </a:cubicBezTo>
                  <a:lnTo>
                    <a:pt x="25400" y="1391031"/>
                  </a:lnTo>
                  <a:lnTo>
                    <a:pt x="50800" y="1391031"/>
                  </a:lnTo>
                  <a:lnTo>
                    <a:pt x="25400" y="1391031"/>
                  </a:lnTo>
                  <a:lnTo>
                    <a:pt x="0" y="1391031"/>
                  </a:lnTo>
                  <a:moveTo>
                    <a:pt x="50800" y="1391031"/>
                  </a:moveTo>
                  <a:cubicBezTo>
                    <a:pt x="50800" y="1405001"/>
                    <a:pt x="39370" y="1416431"/>
                    <a:pt x="25400" y="1416431"/>
                  </a:cubicBezTo>
                  <a:cubicBezTo>
                    <a:pt x="11430" y="1416431"/>
                    <a:pt x="0" y="1405001"/>
                    <a:pt x="0" y="1391031"/>
                  </a:cubicBezTo>
                  <a:cubicBezTo>
                    <a:pt x="0" y="1377061"/>
                    <a:pt x="11430" y="1365631"/>
                    <a:pt x="25400" y="1365631"/>
                  </a:cubicBezTo>
                  <a:cubicBezTo>
                    <a:pt x="39370" y="1365631"/>
                    <a:pt x="50800" y="1377061"/>
                    <a:pt x="50800" y="1391031"/>
                  </a:cubicBezTo>
                  <a:cubicBezTo>
                    <a:pt x="50800" y="2131187"/>
                    <a:pt x="650875" y="2731262"/>
                    <a:pt x="1391031" y="2731262"/>
                  </a:cubicBezTo>
                  <a:cubicBezTo>
                    <a:pt x="2131187" y="2731262"/>
                    <a:pt x="2731262" y="2131187"/>
                    <a:pt x="2731262" y="1391031"/>
                  </a:cubicBezTo>
                  <a:cubicBezTo>
                    <a:pt x="2731262" y="650875"/>
                    <a:pt x="2131314" y="50800"/>
                    <a:pt x="1391031" y="50800"/>
                  </a:cubicBezTo>
                  <a:lnTo>
                    <a:pt x="1391031" y="25400"/>
                  </a:lnTo>
                  <a:lnTo>
                    <a:pt x="1391031" y="50800"/>
                  </a:lnTo>
                  <a:cubicBezTo>
                    <a:pt x="650875" y="50800"/>
                    <a:pt x="50800" y="650875"/>
                    <a:pt x="50800" y="1391031"/>
                  </a:cubicBezTo>
                  <a:close/>
                </a:path>
              </a:pathLst>
            </a:custGeom>
            <a:solidFill>
              <a:srgbClr val="009DD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91671" y="2091114"/>
            <a:ext cx="7389228" cy="1117946"/>
            <a:chOff x="0" y="0"/>
            <a:chExt cx="19704608" cy="2235892"/>
          </a:xfrm>
        </p:grpSpPr>
        <p:sp>
          <p:nvSpPr>
            <p:cNvPr id="19" name="Freeform 19"/>
            <p:cNvSpPr/>
            <p:nvPr/>
          </p:nvSpPr>
          <p:spPr>
            <a:xfrm>
              <a:off x="25400" y="25400"/>
              <a:ext cx="19653758" cy="2185035"/>
            </a:xfrm>
            <a:custGeom>
              <a:avLst/>
              <a:gdLst/>
              <a:ahLst/>
              <a:cxnLst/>
              <a:rect l="l" t="t" r="r" b="b"/>
              <a:pathLst>
                <a:path w="19653758" h="2185035">
                  <a:moveTo>
                    <a:pt x="0" y="0"/>
                  </a:moveTo>
                  <a:lnTo>
                    <a:pt x="19653758" y="0"/>
                  </a:lnTo>
                  <a:lnTo>
                    <a:pt x="19653758" y="2185035"/>
                  </a:lnTo>
                  <a:lnTo>
                    <a:pt x="0" y="2185035"/>
                  </a:lnTo>
                  <a:close/>
                </a:path>
              </a:pathLst>
            </a:custGeom>
            <a:solidFill>
              <a:srgbClr val="0BD0D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704558" cy="2235835"/>
            </a:xfrm>
            <a:custGeom>
              <a:avLst/>
              <a:gdLst/>
              <a:ahLst/>
              <a:cxnLst/>
              <a:rect l="l" t="t" r="r" b="b"/>
              <a:pathLst>
                <a:path w="19704558" h="2235835">
                  <a:moveTo>
                    <a:pt x="25400" y="0"/>
                  </a:moveTo>
                  <a:lnTo>
                    <a:pt x="19679158" y="0"/>
                  </a:lnTo>
                  <a:cubicBezTo>
                    <a:pt x="19693128" y="0"/>
                    <a:pt x="19704558" y="11430"/>
                    <a:pt x="19704558" y="25400"/>
                  </a:cubicBezTo>
                  <a:lnTo>
                    <a:pt x="19704558" y="2210435"/>
                  </a:lnTo>
                  <a:cubicBezTo>
                    <a:pt x="19704558" y="2224405"/>
                    <a:pt x="19693128" y="2235835"/>
                    <a:pt x="19679158" y="2235835"/>
                  </a:cubicBezTo>
                  <a:lnTo>
                    <a:pt x="25400" y="2235835"/>
                  </a:lnTo>
                  <a:cubicBezTo>
                    <a:pt x="11430" y="2235835"/>
                    <a:pt x="0" y="2224405"/>
                    <a:pt x="0" y="221043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210435"/>
                  </a:lnTo>
                  <a:lnTo>
                    <a:pt x="25400" y="2210435"/>
                  </a:lnTo>
                  <a:lnTo>
                    <a:pt x="25400" y="2185035"/>
                  </a:lnTo>
                  <a:lnTo>
                    <a:pt x="19679158" y="2185035"/>
                  </a:lnTo>
                  <a:lnTo>
                    <a:pt x="19679158" y="2210435"/>
                  </a:lnTo>
                  <a:lnTo>
                    <a:pt x="19653758" y="2210435"/>
                  </a:lnTo>
                  <a:lnTo>
                    <a:pt x="19653758" y="25400"/>
                  </a:lnTo>
                  <a:lnTo>
                    <a:pt x="19679158" y="25400"/>
                  </a:lnTo>
                  <a:lnTo>
                    <a:pt x="19679158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185400" y="2231618"/>
            <a:ext cx="691244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2400" spc="3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Трансформація історичних уявлень про цивілізаційну ідентичність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79541" y="1954545"/>
            <a:ext cx="1043312" cy="1391083"/>
            <a:chOff x="0" y="0"/>
            <a:chExt cx="2782166" cy="2782166"/>
          </a:xfrm>
        </p:grpSpPr>
        <p:sp>
          <p:nvSpPr>
            <p:cNvPr id="23" name="Freeform 23"/>
            <p:cNvSpPr/>
            <p:nvPr/>
          </p:nvSpPr>
          <p:spPr>
            <a:xfrm>
              <a:off x="25400" y="25400"/>
              <a:ext cx="2731389" cy="2731389"/>
            </a:xfrm>
            <a:custGeom>
              <a:avLst/>
              <a:gdLst/>
              <a:ahLst/>
              <a:cxnLst/>
              <a:rect l="l" t="t" r="r" b="b"/>
              <a:pathLst>
                <a:path w="2731389" h="2731389">
                  <a:moveTo>
                    <a:pt x="0" y="1365631"/>
                  </a:moveTo>
                  <a:cubicBezTo>
                    <a:pt x="0" y="611378"/>
                    <a:pt x="611378" y="0"/>
                    <a:pt x="1365631" y="0"/>
                  </a:cubicBezTo>
                  <a:cubicBezTo>
                    <a:pt x="2119884" y="0"/>
                    <a:pt x="2731389" y="611378"/>
                    <a:pt x="2731389" y="1365631"/>
                  </a:cubicBezTo>
                  <a:cubicBezTo>
                    <a:pt x="2731389" y="2119884"/>
                    <a:pt x="2119884" y="2731389"/>
                    <a:pt x="1365631" y="2731389"/>
                  </a:cubicBezTo>
                  <a:cubicBezTo>
                    <a:pt x="611378" y="2731389"/>
                    <a:pt x="0" y="2119884"/>
                    <a:pt x="0" y="1365631"/>
                  </a:cubicBezTo>
                  <a:close/>
                </a:path>
              </a:pathLst>
            </a:custGeom>
            <a:blipFill>
              <a:blip r:embed="rId5"/>
              <a:stretch>
                <a:fillRect l="-929" t="-929" r="-929" b="-929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782062" cy="2782189"/>
            </a:xfrm>
            <a:custGeom>
              <a:avLst/>
              <a:gdLst/>
              <a:ahLst/>
              <a:cxnLst/>
              <a:rect l="l" t="t" r="r" b="b"/>
              <a:pathLst>
                <a:path w="2782062" h="2782189">
                  <a:moveTo>
                    <a:pt x="0" y="1391031"/>
                  </a:moveTo>
                  <a:cubicBezTo>
                    <a:pt x="0" y="622808"/>
                    <a:pt x="622808" y="0"/>
                    <a:pt x="1391031" y="0"/>
                  </a:cubicBezTo>
                  <a:lnTo>
                    <a:pt x="1391031" y="25400"/>
                  </a:lnTo>
                  <a:lnTo>
                    <a:pt x="1391031" y="0"/>
                  </a:lnTo>
                  <a:cubicBezTo>
                    <a:pt x="2159254" y="0"/>
                    <a:pt x="2782062" y="622808"/>
                    <a:pt x="2782062" y="1391031"/>
                  </a:cubicBezTo>
                  <a:lnTo>
                    <a:pt x="2756662" y="1391031"/>
                  </a:lnTo>
                  <a:lnTo>
                    <a:pt x="2782062" y="1391031"/>
                  </a:lnTo>
                  <a:cubicBezTo>
                    <a:pt x="2782062" y="2159254"/>
                    <a:pt x="2159254" y="2782062"/>
                    <a:pt x="1391031" y="2782062"/>
                  </a:cubicBezTo>
                  <a:lnTo>
                    <a:pt x="1391031" y="2756662"/>
                  </a:lnTo>
                  <a:lnTo>
                    <a:pt x="1391031" y="2782062"/>
                  </a:lnTo>
                  <a:cubicBezTo>
                    <a:pt x="622808" y="2782189"/>
                    <a:pt x="0" y="2159381"/>
                    <a:pt x="0" y="1391031"/>
                  </a:cubicBezTo>
                  <a:lnTo>
                    <a:pt x="25400" y="1391031"/>
                  </a:lnTo>
                  <a:lnTo>
                    <a:pt x="50800" y="1391031"/>
                  </a:lnTo>
                  <a:lnTo>
                    <a:pt x="25400" y="1391031"/>
                  </a:lnTo>
                  <a:lnTo>
                    <a:pt x="0" y="1391031"/>
                  </a:lnTo>
                  <a:moveTo>
                    <a:pt x="50800" y="1391031"/>
                  </a:moveTo>
                  <a:cubicBezTo>
                    <a:pt x="50800" y="1405001"/>
                    <a:pt x="39370" y="1416431"/>
                    <a:pt x="25400" y="1416431"/>
                  </a:cubicBezTo>
                  <a:cubicBezTo>
                    <a:pt x="11430" y="1416431"/>
                    <a:pt x="0" y="1405001"/>
                    <a:pt x="0" y="1391031"/>
                  </a:cubicBezTo>
                  <a:cubicBezTo>
                    <a:pt x="0" y="1377061"/>
                    <a:pt x="11430" y="1365631"/>
                    <a:pt x="25400" y="1365631"/>
                  </a:cubicBezTo>
                  <a:cubicBezTo>
                    <a:pt x="39370" y="1365631"/>
                    <a:pt x="50800" y="1377061"/>
                    <a:pt x="50800" y="1391031"/>
                  </a:cubicBezTo>
                  <a:cubicBezTo>
                    <a:pt x="50800" y="2131187"/>
                    <a:pt x="650875" y="2731262"/>
                    <a:pt x="1391031" y="2731262"/>
                  </a:cubicBezTo>
                  <a:cubicBezTo>
                    <a:pt x="2131187" y="2731262"/>
                    <a:pt x="2731262" y="2131187"/>
                    <a:pt x="2731262" y="1391031"/>
                  </a:cubicBezTo>
                  <a:cubicBezTo>
                    <a:pt x="2731262" y="650875"/>
                    <a:pt x="2131314" y="50800"/>
                    <a:pt x="1391031" y="50800"/>
                  </a:cubicBezTo>
                  <a:lnTo>
                    <a:pt x="1391031" y="25400"/>
                  </a:lnTo>
                  <a:lnTo>
                    <a:pt x="1391031" y="50800"/>
                  </a:lnTo>
                  <a:cubicBezTo>
                    <a:pt x="650875" y="50800"/>
                    <a:pt x="50800" y="650875"/>
                    <a:pt x="50800" y="1391031"/>
                  </a:cubicBezTo>
                  <a:close/>
                </a:path>
              </a:pathLst>
            </a:custGeom>
            <a:solidFill>
              <a:srgbClr val="0BD0D9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591671" y="3730218"/>
            <a:ext cx="7389228" cy="1117946"/>
            <a:chOff x="0" y="0"/>
            <a:chExt cx="19704608" cy="2235892"/>
          </a:xfrm>
        </p:grpSpPr>
        <p:sp>
          <p:nvSpPr>
            <p:cNvPr id="26" name="Freeform 26"/>
            <p:cNvSpPr/>
            <p:nvPr/>
          </p:nvSpPr>
          <p:spPr>
            <a:xfrm>
              <a:off x="25400" y="25400"/>
              <a:ext cx="19653758" cy="2185035"/>
            </a:xfrm>
            <a:custGeom>
              <a:avLst/>
              <a:gdLst/>
              <a:ahLst/>
              <a:cxnLst/>
              <a:rect l="l" t="t" r="r" b="b"/>
              <a:pathLst>
                <a:path w="19653758" h="2185035">
                  <a:moveTo>
                    <a:pt x="0" y="0"/>
                  </a:moveTo>
                  <a:lnTo>
                    <a:pt x="19653758" y="0"/>
                  </a:lnTo>
                  <a:lnTo>
                    <a:pt x="19653758" y="2185035"/>
                  </a:lnTo>
                  <a:lnTo>
                    <a:pt x="0" y="2185035"/>
                  </a:lnTo>
                  <a:close/>
                </a:path>
              </a:pathLst>
            </a:custGeom>
            <a:solidFill>
              <a:srgbClr val="10CF9B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19704558" cy="2235835"/>
            </a:xfrm>
            <a:custGeom>
              <a:avLst/>
              <a:gdLst/>
              <a:ahLst/>
              <a:cxnLst/>
              <a:rect l="l" t="t" r="r" b="b"/>
              <a:pathLst>
                <a:path w="19704558" h="2235835">
                  <a:moveTo>
                    <a:pt x="25400" y="0"/>
                  </a:moveTo>
                  <a:lnTo>
                    <a:pt x="19679158" y="0"/>
                  </a:lnTo>
                  <a:cubicBezTo>
                    <a:pt x="19693128" y="0"/>
                    <a:pt x="19704558" y="11430"/>
                    <a:pt x="19704558" y="25400"/>
                  </a:cubicBezTo>
                  <a:lnTo>
                    <a:pt x="19704558" y="2210435"/>
                  </a:lnTo>
                  <a:cubicBezTo>
                    <a:pt x="19704558" y="2224405"/>
                    <a:pt x="19693128" y="2235835"/>
                    <a:pt x="19679158" y="2235835"/>
                  </a:cubicBezTo>
                  <a:lnTo>
                    <a:pt x="25400" y="2235835"/>
                  </a:lnTo>
                  <a:cubicBezTo>
                    <a:pt x="11430" y="2235835"/>
                    <a:pt x="0" y="2224405"/>
                    <a:pt x="0" y="221043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210435"/>
                  </a:lnTo>
                  <a:lnTo>
                    <a:pt x="25400" y="2210435"/>
                  </a:lnTo>
                  <a:lnTo>
                    <a:pt x="25400" y="2185035"/>
                  </a:lnTo>
                  <a:lnTo>
                    <a:pt x="19679158" y="2185035"/>
                  </a:lnTo>
                  <a:lnTo>
                    <a:pt x="19679158" y="2210435"/>
                  </a:lnTo>
                  <a:lnTo>
                    <a:pt x="19653758" y="2210435"/>
                  </a:lnTo>
                  <a:lnTo>
                    <a:pt x="19653758" y="25400"/>
                  </a:lnTo>
                  <a:lnTo>
                    <a:pt x="19679158" y="25400"/>
                  </a:lnTo>
                  <a:lnTo>
                    <a:pt x="19679158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261905" y="3901210"/>
            <a:ext cx="497840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1"/>
              </a:lnSpc>
            </a:pPr>
            <a:r>
              <a:rPr lang="en-US" sz="2400" spc="3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Ключові етапи формування європейської ідентичності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79541" y="3593649"/>
            <a:ext cx="1043312" cy="1391083"/>
            <a:chOff x="0" y="0"/>
            <a:chExt cx="2782166" cy="2782166"/>
          </a:xfrm>
        </p:grpSpPr>
        <p:sp>
          <p:nvSpPr>
            <p:cNvPr id="30" name="Freeform 30"/>
            <p:cNvSpPr/>
            <p:nvPr/>
          </p:nvSpPr>
          <p:spPr>
            <a:xfrm>
              <a:off x="25400" y="25400"/>
              <a:ext cx="2731389" cy="2731389"/>
            </a:xfrm>
            <a:custGeom>
              <a:avLst/>
              <a:gdLst/>
              <a:ahLst/>
              <a:cxnLst/>
              <a:rect l="l" t="t" r="r" b="b"/>
              <a:pathLst>
                <a:path w="2731389" h="2731389">
                  <a:moveTo>
                    <a:pt x="0" y="1365631"/>
                  </a:moveTo>
                  <a:cubicBezTo>
                    <a:pt x="0" y="611378"/>
                    <a:pt x="611378" y="0"/>
                    <a:pt x="1365631" y="0"/>
                  </a:cubicBezTo>
                  <a:cubicBezTo>
                    <a:pt x="2119884" y="0"/>
                    <a:pt x="2731389" y="611378"/>
                    <a:pt x="2731389" y="1365631"/>
                  </a:cubicBezTo>
                  <a:cubicBezTo>
                    <a:pt x="2731389" y="2119884"/>
                    <a:pt x="2119884" y="2731389"/>
                    <a:pt x="1365631" y="2731389"/>
                  </a:cubicBezTo>
                  <a:cubicBezTo>
                    <a:pt x="611378" y="2731389"/>
                    <a:pt x="0" y="2119884"/>
                    <a:pt x="0" y="1365631"/>
                  </a:cubicBezTo>
                  <a:close/>
                </a:path>
              </a:pathLst>
            </a:custGeom>
            <a:blipFill>
              <a:blip r:embed="rId6"/>
              <a:stretch>
                <a:fillRect l="-40945" t="-929" r="-40945" b="-929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782062" cy="2782189"/>
            </a:xfrm>
            <a:custGeom>
              <a:avLst/>
              <a:gdLst/>
              <a:ahLst/>
              <a:cxnLst/>
              <a:rect l="l" t="t" r="r" b="b"/>
              <a:pathLst>
                <a:path w="2782062" h="2782189">
                  <a:moveTo>
                    <a:pt x="0" y="1391031"/>
                  </a:moveTo>
                  <a:cubicBezTo>
                    <a:pt x="0" y="622808"/>
                    <a:pt x="622808" y="0"/>
                    <a:pt x="1391031" y="0"/>
                  </a:cubicBezTo>
                  <a:lnTo>
                    <a:pt x="1391031" y="25400"/>
                  </a:lnTo>
                  <a:lnTo>
                    <a:pt x="1391031" y="0"/>
                  </a:lnTo>
                  <a:cubicBezTo>
                    <a:pt x="2159254" y="0"/>
                    <a:pt x="2782062" y="622808"/>
                    <a:pt x="2782062" y="1391031"/>
                  </a:cubicBezTo>
                  <a:lnTo>
                    <a:pt x="2756662" y="1391031"/>
                  </a:lnTo>
                  <a:lnTo>
                    <a:pt x="2782062" y="1391031"/>
                  </a:lnTo>
                  <a:cubicBezTo>
                    <a:pt x="2782062" y="2159254"/>
                    <a:pt x="2159254" y="2782062"/>
                    <a:pt x="1391031" y="2782062"/>
                  </a:cubicBezTo>
                  <a:lnTo>
                    <a:pt x="1391031" y="2756662"/>
                  </a:lnTo>
                  <a:lnTo>
                    <a:pt x="1391031" y="2782062"/>
                  </a:lnTo>
                  <a:cubicBezTo>
                    <a:pt x="622808" y="2782189"/>
                    <a:pt x="0" y="2159381"/>
                    <a:pt x="0" y="1391031"/>
                  </a:cubicBezTo>
                  <a:lnTo>
                    <a:pt x="25400" y="1391031"/>
                  </a:lnTo>
                  <a:lnTo>
                    <a:pt x="50800" y="1391031"/>
                  </a:lnTo>
                  <a:lnTo>
                    <a:pt x="25400" y="1391031"/>
                  </a:lnTo>
                  <a:lnTo>
                    <a:pt x="0" y="1391031"/>
                  </a:lnTo>
                  <a:moveTo>
                    <a:pt x="50800" y="1391031"/>
                  </a:moveTo>
                  <a:cubicBezTo>
                    <a:pt x="50800" y="1405001"/>
                    <a:pt x="39370" y="1416431"/>
                    <a:pt x="25400" y="1416431"/>
                  </a:cubicBezTo>
                  <a:cubicBezTo>
                    <a:pt x="11430" y="1416431"/>
                    <a:pt x="0" y="1405001"/>
                    <a:pt x="0" y="1391031"/>
                  </a:cubicBezTo>
                  <a:cubicBezTo>
                    <a:pt x="0" y="1377061"/>
                    <a:pt x="11430" y="1365631"/>
                    <a:pt x="25400" y="1365631"/>
                  </a:cubicBezTo>
                  <a:cubicBezTo>
                    <a:pt x="39370" y="1365631"/>
                    <a:pt x="50800" y="1377061"/>
                    <a:pt x="50800" y="1391031"/>
                  </a:cubicBezTo>
                  <a:cubicBezTo>
                    <a:pt x="50800" y="2131187"/>
                    <a:pt x="650875" y="2731262"/>
                    <a:pt x="1391031" y="2731262"/>
                  </a:cubicBezTo>
                  <a:cubicBezTo>
                    <a:pt x="2131187" y="2731262"/>
                    <a:pt x="2731262" y="2131187"/>
                    <a:pt x="2731262" y="1391031"/>
                  </a:cubicBezTo>
                  <a:cubicBezTo>
                    <a:pt x="2731262" y="650875"/>
                    <a:pt x="2131314" y="50800"/>
                    <a:pt x="1391031" y="50800"/>
                  </a:cubicBezTo>
                  <a:lnTo>
                    <a:pt x="1391031" y="25400"/>
                  </a:lnTo>
                  <a:lnTo>
                    <a:pt x="1391031" y="50800"/>
                  </a:lnTo>
                  <a:cubicBezTo>
                    <a:pt x="650875" y="50800"/>
                    <a:pt x="50800" y="650875"/>
                    <a:pt x="50800" y="1391031"/>
                  </a:cubicBezTo>
                  <a:close/>
                </a:path>
              </a:pathLst>
            </a:custGeom>
            <a:solidFill>
              <a:srgbClr val="10CF9B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121886" y="5369322"/>
            <a:ext cx="7859015" cy="1117946"/>
            <a:chOff x="0" y="0"/>
            <a:chExt cx="20957372" cy="2235892"/>
          </a:xfrm>
        </p:grpSpPr>
        <p:sp>
          <p:nvSpPr>
            <p:cNvPr id="33" name="Freeform 33"/>
            <p:cNvSpPr/>
            <p:nvPr/>
          </p:nvSpPr>
          <p:spPr>
            <a:xfrm>
              <a:off x="25400" y="25400"/>
              <a:ext cx="20906612" cy="2185035"/>
            </a:xfrm>
            <a:custGeom>
              <a:avLst/>
              <a:gdLst/>
              <a:ahLst/>
              <a:cxnLst/>
              <a:rect l="l" t="t" r="r" b="b"/>
              <a:pathLst>
                <a:path w="20906612" h="2185035">
                  <a:moveTo>
                    <a:pt x="0" y="0"/>
                  </a:moveTo>
                  <a:lnTo>
                    <a:pt x="20906612" y="0"/>
                  </a:lnTo>
                  <a:lnTo>
                    <a:pt x="20906612" y="2185035"/>
                  </a:lnTo>
                  <a:lnTo>
                    <a:pt x="0" y="2185035"/>
                  </a:lnTo>
                  <a:close/>
                </a:path>
              </a:pathLst>
            </a:custGeom>
            <a:solidFill>
              <a:srgbClr val="7CCA62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20957412" cy="2235835"/>
            </a:xfrm>
            <a:custGeom>
              <a:avLst/>
              <a:gdLst/>
              <a:ahLst/>
              <a:cxnLst/>
              <a:rect l="l" t="t" r="r" b="b"/>
              <a:pathLst>
                <a:path w="20957412" h="2235835">
                  <a:moveTo>
                    <a:pt x="25400" y="0"/>
                  </a:moveTo>
                  <a:lnTo>
                    <a:pt x="20932012" y="0"/>
                  </a:lnTo>
                  <a:cubicBezTo>
                    <a:pt x="20945982" y="0"/>
                    <a:pt x="20957412" y="11430"/>
                    <a:pt x="20957412" y="25400"/>
                  </a:cubicBezTo>
                  <a:lnTo>
                    <a:pt x="20957412" y="2210435"/>
                  </a:lnTo>
                  <a:cubicBezTo>
                    <a:pt x="20957412" y="2224405"/>
                    <a:pt x="20945982" y="2235835"/>
                    <a:pt x="20932012" y="2235835"/>
                  </a:cubicBezTo>
                  <a:lnTo>
                    <a:pt x="25400" y="2235835"/>
                  </a:lnTo>
                  <a:cubicBezTo>
                    <a:pt x="11430" y="2235835"/>
                    <a:pt x="0" y="2224405"/>
                    <a:pt x="0" y="221043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210435"/>
                  </a:lnTo>
                  <a:lnTo>
                    <a:pt x="25400" y="2210435"/>
                  </a:lnTo>
                  <a:lnTo>
                    <a:pt x="25400" y="2185035"/>
                  </a:lnTo>
                  <a:lnTo>
                    <a:pt x="20932012" y="2185035"/>
                  </a:lnTo>
                  <a:lnTo>
                    <a:pt x="20932012" y="2210435"/>
                  </a:lnTo>
                  <a:lnTo>
                    <a:pt x="20906612" y="2210435"/>
                  </a:lnTo>
                  <a:lnTo>
                    <a:pt x="20906612" y="25400"/>
                  </a:lnTo>
                  <a:lnTo>
                    <a:pt x="20932012" y="25400"/>
                  </a:lnTo>
                  <a:lnTo>
                    <a:pt x="20932012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846760" y="5550852"/>
            <a:ext cx="599578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1"/>
              </a:lnSpc>
            </a:pPr>
            <a:r>
              <a:rPr lang="en-US" sz="2400" spc="3">
                <a:solidFill>
                  <a:srgbClr val="FFFFFF"/>
                </a:solidFill>
                <a:latin typeface="Tex Gyre Adventor"/>
                <a:ea typeface="Tex Gyre Adventor"/>
                <a:cs typeface="Tex Gyre Adventor"/>
                <a:sym typeface="Tex Gyre Adventor"/>
              </a:rPr>
              <a:t>Сучасні підходи до визначення історії формування європейської ідентичності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609754" y="5232754"/>
            <a:ext cx="1043312" cy="1391083"/>
            <a:chOff x="0" y="0"/>
            <a:chExt cx="2782166" cy="2782166"/>
          </a:xfrm>
        </p:grpSpPr>
        <p:sp>
          <p:nvSpPr>
            <p:cNvPr id="37" name="Freeform 37"/>
            <p:cNvSpPr/>
            <p:nvPr/>
          </p:nvSpPr>
          <p:spPr>
            <a:xfrm>
              <a:off x="25400" y="25400"/>
              <a:ext cx="2731389" cy="2731389"/>
            </a:xfrm>
            <a:custGeom>
              <a:avLst/>
              <a:gdLst/>
              <a:ahLst/>
              <a:cxnLst/>
              <a:rect l="l" t="t" r="r" b="b"/>
              <a:pathLst>
                <a:path w="2731389" h="2731389">
                  <a:moveTo>
                    <a:pt x="0" y="1365631"/>
                  </a:moveTo>
                  <a:cubicBezTo>
                    <a:pt x="0" y="611378"/>
                    <a:pt x="611378" y="0"/>
                    <a:pt x="1365631" y="0"/>
                  </a:cubicBezTo>
                  <a:cubicBezTo>
                    <a:pt x="2119884" y="0"/>
                    <a:pt x="2731389" y="611378"/>
                    <a:pt x="2731389" y="1365631"/>
                  </a:cubicBezTo>
                  <a:cubicBezTo>
                    <a:pt x="2731389" y="2119884"/>
                    <a:pt x="2119884" y="2731389"/>
                    <a:pt x="1365631" y="2731389"/>
                  </a:cubicBezTo>
                  <a:cubicBezTo>
                    <a:pt x="611378" y="2731389"/>
                    <a:pt x="0" y="2119884"/>
                    <a:pt x="0" y="1365631"/>
                  </a:cubicBezTo>
                  <a:close/>
                </a:path>
              </a:pathLst>
            </a:custGeom>
            <a:blipFill>
              <a:blip r:embed="rId7"/>
              <a:stretch>
                <a:fillRect l="-26533" t="-929" r="-26532" b="-929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2782062" cy="2782189"/>
            </a:xfrm>
            <a:custGeom>
              <a:avLst/>
              <a:gdLst/>
              <a:ahLst/>
              <a:cxnLst/>
              <a:rect l="l" t="t" r="r" b="b"/>
              <a:pathLst>
                <a:path w="2782062" h="2782189">
                  <a:moveTo>
                    <a:pt x="0" y="1391031"/>
                  </a:moveTo>
                  <a:cubicBezTo>
                    <a:pt x="0" y="622808"/>
                    <a:pt x="622808" y="0"/>
                    <a:pt x="1391031" y="0"/>
                  </a:cubicBezTo>
                  <a:lnTo>
                    <a:pt x="1391031" y="25400"/>
                  </a:lnTo>
                  <a:lnTo>
                    <a:pt x="1391031" y="0"/>
                  </a:lnTo>
                  <a:cubicBezTo>
                    <a:pt x="2159254" y="0"/>
                    <a:pt x="2782062" y="622808"/>
                    <a:pt x="2782062" y="1391031"/>
                  </a:cubicBezTo>
                  <a:lnTo>
                    <a:pt x="2756662" y="1391031"/>
                  </a:lnTo>
                  <a:lnTo>
                    <a:pt x="2782062" y="1391031"/>
                  </a:lnTo>
                  <a:cubicBezTo>
                    <a:pt x="2782062" y="2159254"/>
                    <a:pt x="2159254" y="2782062"/>
                    <a:pt x="1391031" y="2782062"/>
                  </a:cubicBezTo>
                  <a:lnTo>
                    <a:pt x="1391031" y="2756662"/>
                  </a:lnTo>
                  <a:lnTo>
                    <a:pt x="1391031" y="2782062"/>
                  </a:lnTo>
                  <a:cubicBezTo>
                    <a:pt x="622808" y="2782189"/>
                    <a:pt x="0" y="2159381"/>
                    <a:pt x="0" y="1391031"/>
                  </a:cubicBezTo>
                  <a:lnTo>
                    <a:pt x="25400" y="1391031"/>
                  </a:lnTo>
                  <a:lnTo>
                    <a:pt x="50800" y="1391031"/>
                  </a:lnTo>
                  <a:lnTo>
                    <a:pt x="25400" y="1391031"/>
                  </a:lnTo>
                  <a:lnTo>
                    <a:pt x="0" y="1391031"/>
                  </a:lnTo>
                  <a:moveTo>
                    <a:pt x="50800" y="1391031"/>
                  </a:moveTo>
                  <a:cubicBezTo>
                    <a:pt x="50800" y="1405001"/>
                    <a:pt x="39370" y="1416431"/>
                    <a:pt x="25400" y="1416431"/>
                  </a:cubicBezTo>
                  <a:cubicBezTo>
                    <a:pt x="11430" y="1416431"/>
                    <a:pt x="0" y="1405001"/>
                    <a:pt x="0" y="1391031"/>
                  </a:cubicBezTo>
                  <a:cubicBezTo>
                    <a:pt x="0" y="1377061"/>
                    <a:pt x="11430" y="1365631"/>
                    <a:pt x="25400" y="1365631"/>
                  </a:cubicBezTo>
                  <a:cubicBezTo>
                    <a:pt x="39370" y="1365631"/>
                    <a:pt x="50800" y="1377061"/>
                    <a:pt x="50800" y="1391031"/>
                  </a:cubicBezTo>
                  <a:cubicBezTo>
                    <a:pt x="50800" y="2131187"/>
                    <a:pt x="650875" y="2731262"/>
                    <a:pt x="1391031" y="2731262"/>
                  </a:cubicBezTo>
                  <a:cubicBezTo>
                    <a:pt x="2131187" y="2731262"/>
                    <a:pt x="2731262" y="2131187"/>
                    <a:pt x="2731262" y="1391031"/>
                  </a:cubicBezTo>
                  <a:cubicBezTo>
                    <a:pt x="2731262" y="650875"/>
                    <a:pt x="2131314" y="50800"/>
                    <a:pt x="1391031" y="50800"/>
                  </a:cubicBezTo>
                  <a:lnTo>
                    <a:pt x="1391031" y="25400"/>
                  </a:lnTo>
                  <a:lnTo>
                    <a:pt x="1391031" y="50800"/>
                  </a:lnTo>
                  <a:cubicBezTo>
                    <a:pt x="650875" y="50800"/>
                    <a:pt x="50800" y="650875"/>
                    <a:pt x="50800" y="1391031"/>
                  </a:cubicBezTo>
                  <a:close/>
                </a:path>
              </a:pathLst>
            </a:custGeom>
            <a:solidFill>
              <a:srgbClr val="7CCA62"/>
            </a:solidFill>
          </p:spPr>
        </p:sp>
      </p:grpSp>
    </p:spTree>
    <p:extLst>
      <p:ext uri="{BB962C8B-B14F-4D97-AF65-F5344CB8AC3E}">
        <p14:creationId xmlns:p14="http://schemas.microsoft.com/office/powerpoint/2010/main" val="33923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69BB6D61-9999-48D8-980E-8FC98B664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404665"/>
            <a:ext cx="3347864" cy="5760640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="" xmlns:a16="http://schemas.microsoft.com/office/drawing/2014/main" id="{D17B482A-E88C-4692-8B24-773DC385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404665"/>
            <a:ext cx="3672408" cy="5760640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=""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=""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DCBF19-39FC-4264-8C63-FF429D84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56" y="681039"/>
            <a:ext cx="2103378" cy="1325563"/>
          </a:xfrm>
        </p:spPr>
        <p:txBody>
          <a:bodyPr anchor="ctr">
            <a:no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ГРЕЦЬКА КОНЦЕПЦІЯ ЦИВІЛІЗАЦІЙНОЇ ІДЕНТИЧНОСТІ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“ЕЛЛІНИ”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“ВАРВАРІВ”</a:t>
            </a:r>
            <a:endParaRPr lang="en-US" sz="1400" dirty="0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16868"/>
            <a:ext cx="96012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DCBF4B-6545-45F0-AD2F-7158F7F54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55" y="2258171"/>
            <a:ext cx="2618547" cy="4420031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греки визначали “цивілізованість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використовувалися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розрізнення ?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Універсальність чи винятковість: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Ідея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“еллінів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перша спроба універсалізму чи констатація власної винятковості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вплинула концепція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вплинула на подальші уявлення про “цивілізований” і “нецивілізований” світ?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38028" y="6196655"/>
            <a:ext cx="6516216" cy="5760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«МИ» (ЕЛЛІНИ) - «ВОНИ» (ВАРВАРИ) </a:t>
            </a:r>
            <a:endParaRPr 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84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40566"/>
          </a:xfrm>
        </p:spPr>
      </p:pic>
      <p:sp>
        <p:nvSpPr>
          <p:cNvPr id="5" name="Прямоугольник 4"/>
          <p:cNvSpPr/>
          <p:nvPr/>
        </p:nvSpPr>
        <p:spPr>
          <a:xfrm>
            <a:off x="5148064" y="18864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«PAX ROMANA» </a:t>
            </a:r>
            <a:endParaRPr 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0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="" xmlns:a16="http://schemas.microsoft.com/office/drawing/2014/main" id="{1B3C23A2-0F65-4BD6-AA00-EE1293D3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058" y="116633"/>
            <a:ext cx="3620942" cy="432047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033ED92F-FA2E-4060-B6F9-30E1DA5B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520" y="-1"/>
            <a:ext cx="3960672" cy="443711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=""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=""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1CF4F3-2A3A-4565-A726-C6546646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" y="404665"/>
            <a:ext cx="2603781" cy="1601938"/>
          </a:xfrm>
        </p:spPr>
        <p:txBody>
          <a:bodyPr anchor="ctr">
            <a:normAutofit/>
          </a:bodyPr>
          <a:lstStyle/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СЕРЕДНЬОВІЧНА ЄВРОПА: РЕЛІГІЯ ЯК МАРКЕР “ЦИВІЛІЗАЦІЇ”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16868"/>
            <a:ext cx="96012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5A0FFA-321F-403C-9D13-A0B14B3AD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56" y="2258171"/>
            <a:ext cx="2293828" cy="3918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Західноєвропейську цивілізаційну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християнство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Візантія: як “центр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цивілізованого світу”, спадкоємця Римської імперії та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оплот православної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християнської віри.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6447" y="4437112"/>
            <a:ext cx="6516216" cy="5760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ХРИСТИЯНСЬКИЙ СВІТ - МУСУЛЬМАНСЬКИЙ СВІТ.</a:t>
            </a:r>
            <a:endParaRPr 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47955"/>
            <a:ext cx="6300192" cy="179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104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764705"/>
            <a:ext cx="5814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РЕНЕСАНС І ПРОСВІТНИЦТВО: ПОШУК УНІВЕРСАЛЬНИХ ЦІННОСТЕЙ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1654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="" xmlns:a16="http://schemas.microsoft.com/office/drawing/2014/main" id="{9BEFC7CA-3DA6-4D34-B2A1-98A273DF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88640"/>
            <a:ext cx="6300192" cy="5760641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=""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=""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3136B2-8643-4974-8A1F-F400F9AB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56" y="681039"/>
            <a:ext cx="2103378" cy="1325563"/>
          </a:xfrm>
        </p:spPr>
        <p:txBody>
          <a:bodyPr anchor="ctr">
            <a:normAutofit fontScale="90000"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час: європейський центризм і колоніалізм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16868"/>
            <a:ext cx="96012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765977-0FF7-46BD-BBEE-CA66F502F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56" y="2258171"/>
            <a:ext cx="3013908" cy="391879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сформувалося уявлення про Європу як центр цивілізованого світу?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можна європейський центризм вважати природним результатом розвитку, чи це була політична конструкція?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 “іншого” у європейському дискурсі? </a:t>
            </a:r>
          </a:p>
          <a:p>
            <a:endParaRPr lang="en-US" sz="1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38028" y="6196655"/>
            <a:ext cx="6516216" cy="5760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«МИ» (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цивілізовані європейці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«ВОНИ» (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народи Африки, Азії та Америки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" y="5950353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99" y="5913881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80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XIX–XX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століття: зміна парадигм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 множинних цивілізацій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87" y="1556792"/>
            <a:ext cx="434530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9118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42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09A769-FE5A-2872-4076-42AB25D69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416824" cy="3412359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A12DDC-A052-4F23-38F6-A1CC2535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4509120"/>
            <a:ext cx="8266212" cy="199645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глобалізація і нові виклики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локальних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ідентичностей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постмодернізм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переосмислення цивілізації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цивілізаційна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 все більше сприймається як багатошарова та 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динамічна, включає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 локального, національного та глобального рівнів.</a:t>
            </a:r>
          </a:p>
          <a:p>
            <a:pPr>
              <a:buFont typeface="Wingdings" panose="05000000000000000000" pitchFamily="2" charset="2"/>
              <a:buChar char="ü"/>
            </a:pPr>
            <a:endPara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0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для обговорення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  <a:p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поняття:ідентичність, цивілізаційна самоідентифікація, європейська ідентичність</a:t>
            </a:r>
          </a:p>
          <a:p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Ґенеза та трансформація історичних уявлень про цивілізаційну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європейську ідентичність </a:t>
            </a:r>
          </a:p>
          <a:p>
            <a:endParaRPr lang="uk-UA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58" y="188640"/>
            <a:ext cx="1930276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71" y="5977660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4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77809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ЛІТЕРАТУРА: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Антонюк З. Рефлексії ідентичності. Київ ; Харків : Дух і Літера, 2007. 272 с. URL: http://ebooks.znu.edu.ua/files/Bibliobooks/Inshi15/0011007.pdf.</a:t>
            </a:r>
          </a:p>
          <a:p>
            <a:pPr lvl="0"/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Дейвіс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 Європа. Iсторія =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 пер. з англ. П.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Таращук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О. Коваленко. Київ : Основи, 2000. 1464 с. : іл.</a:t>
            </a:r>
          </a:p>
          <a:p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Єремєєва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І. А. Теорії цивілізацій та міжнародні конфлікти : підручник. Дніпро :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ун-т внутр. справ, 2021. 144 с. URL: http://files.znu.edu.ua/files/Bibliobooks/Inshi74/0054863.pdf.</a:t>
            </a:r>
          </a:p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європейської ментальності / За ред. П.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Дінцельбахера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Львів : ЛІТОПИС, 2004. 720с.</a:t>
            </a:r>
          </a:p>
          <a:p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Космина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Міжнародно-політичні регіони: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історико-цивілізаційні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витоки :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посіб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Київ : ДАУ при МЗС України, 2017. 144 с.</a:t>
            </a:r>
          </a:p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Вульф Е.Р. Європа і народи без історії / Пер. з англ. Ігоря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Пошивайла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 К.: Вид. дім «КМ Академія», 2004. 535 с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Creveld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Decline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Cambridge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Cambridge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1999. 448 p.</a:t>
            </a:r>
          </a:p>
          <a:p>
            <a:pPr lvl="0"/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1428378" cy="864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11" y="5877272"/>
            <a:ext cx="944563" cy="7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877272"/>
            <a:ext cx="104237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93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1"/>
            <a:ext cx="4114800" cy="2304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ПОНЯТТЯ: ІДЕНТИЧНІСТЬ, ЦИВІЛІЗАЦІЙНА САМОІДЕНТИФІКАЦІЯ, ЄВРОПЕЙСЬКА ІДЕНТИЧНІСТЬ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56686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4"/>
            <a:ext cx="21463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32585" cy="379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55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178648"/>
              </p:ext>
            </p:extLst>
          </p:nvPr>
        </p:nvGraphicFramePr>
        <p:xfrm>
          <a:off x="628650" y="446567"/>
          <a:ext cx="7886700" cy="573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7" y="5949280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49280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 НА РІВНІ ІНДИВІДА :</a:t>
            </a:r>
            <a:endParaRPr lang="uk-UA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425430"/>
              </p:ext>
            </p:extLst>
          </p:nvPr>
        </p:nvGraphicFramePr>
        <p:xfrm>
          <a:off x="611560" y="3645024"/>
          <a:ext cx="4536504" cy="259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4733861"/>
              </p:ext>
            </p:extLst>
          </p:nvPr>
        </p:nvGraphicFramePr>
        <p:xfrm>
          <a:off x="5508104" y="3068960"/>
          <a:ext cx="3178696" cy="3057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Выноска со стрелкой вниз 7"/>
          <p:cNvSpPr/>
          <p:nvPr/>
        </p:nvSpPr>
        <p:spPr>
          <a:xfrm>
            <a:off x="611560" y="1628800"/>
            <a:ext cx="3384376" cy="1728192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міра співвідношення себе з тією чи іншою групою за певним комплексом ознак:</a:t>
            </a:r>
          </a:p>
          <a:p>
            <a:pPr algn="ctr"/>
            <a:endParaRPr lang="uk-UA" dirty="0"/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5148064" y="1196752"/>
            <a:ext cx="3384376" cy="1872208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результаті взаємодії з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оточенням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35896" y="5949280"/>
            <a:ext cx="5400600" cy="7920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САМОВІЗУАЛІЗАЦІЯ (ОСОБИСТІСНА МЕНТАЛЬНА МОДЕЛЬ)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358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2" y="6109705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28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«Барометр»: висловись у суперечливому питанні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3028" y="1825625"/>
            <a:ext cx="2982433" cy="4351338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 скоріше є </a:t>
            </a:r>
            <a:r>
              <a:rPr lang="uk-UA" sz="3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 </a:t>
            </a:r>
            <a:r>
              <a:rPr lang="uk-UA" sz="3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щось іманентно притаманне людини, тобто </a:t>
            </a:r>
            <a:r>
              <a:rPr lang="uk-UA" sz="3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дане їй від </a:t>
            </a:r>
            <a:r>
              <a:rPr lang="uk-UA" sz="3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05078" y="1690687"/>
            <a:ext cx="2081323" cy="829230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«Повністю згоден»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31" y="1690688"/>
            <a:ext cx="2242887" cy="40402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7631517" y="1584253"/>
            <a:ext cx="141147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«Зовсім не згоден»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020686" y="5885624"/>
            <a:ext cx="1164266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50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31" y="6001137"/>
            <a:ext cx="9445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77" y="5952346"/>
            <a:ext cx="127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2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Соціальна ідентичність: поняття, ознаки соціальної групи, самоідентифікац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5575" y="5487994"/>
            <a:ext cx="4344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Зріла національна ідентичність вимагає визнання помилок  минулого й використання цього розуміння для побудови кращого майбутнього.</a:t>
            </a:r>
          </a:p>
          <a:p>
            <a:pPr algn="just"/>
            <a:r>
              <a:rPr lang="uk-UA" sz="1600" dirty="0"/>
              <a:t> </a:t>
            </a:r>
            <a:r>
              <a:rPr lang="uk-UA" sz="1600" dirty="0" smtClean="0"/>
              <a:t>- Джейсон Стенлі</a:t>
            </a:r>
            <a:endParaRPr lang="uk-UA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0337"/>
            <a:ext cx="2808312" cy="161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780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761</Words>
  <Application>Microsoft Office PowerPoint</Application>
  <PresentationFormat>Экран (4:3)</PresentationFormat>
  <Paragraphs>114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Питання для обговорення</vt:lpstr>
      <vt:lpstr>ЛІТЕРАТУРА:</vt:lpstr>
      <vt:lpstr>Презентация PowerPoint</vt:lpstr>
      <vt:lpstr>Презентация PowerPoint</vt:lpstr>
      <vt:lpstr>ІДЕНТИЧНІСТЬ НА РІВНІ ІНДИВІДА :</vt:lpstr>
      <vt:lpstr>Вправа «Барометр»: висловись у суперечливому питанні </vt:lpstr>
      <vt:lpstr>Презентация PowerPoint</vt:lpstr>
      <vt:lpstr>Національна ідентичність</vt:lpstr>
      <vt:lpstr>ДЛЯ ВЧИТЕЛІВ ПРОЕКТ: TEXTBOOKS.  ЗРОСТАЄМО У ДЕМОКРАТІЇ URL: https://www.living-democracy.com/uk/textbooks/volume-2/unit-1/ РОЗДІЛ 1: ІДЕНТИЧНІСТЬ – Я у своїй громаді </vt:lpstr>
      <vt:lpstr>КОНЦЕПТИ ТА ЇХ ВЗАЄМОЗВ'ЯЗОК</vt:lpstr>
      <vt:lpstr>Самуель Гантінгтон</vt:lpstr>
      <vt:lpstr>Презентация PowerPoint</vt:lpstr>
      <vt:lpstr>Презентация PowerPoint</vt:lpstr>
      <vt:lpstr>ЗАВДАННЯ: знайти вислови відомих особистостей,   що ілюструють різні аспекти розуміння європейської ідентичності. </vt:lpstr>
      <vt:lpstr>Презентация PowerPoint</vt:lpstr>
      <vt:lpstr> МОЗКОВИЙ ШТУРМ: ……? </vt:lpstr>
      <vt:lpstr>Основні етапи формування європейської ідентичності</vt:lpstr>
      <vt:lpstr> ГРЕЦЬКА КОНЦЕПЦІЯ ЦИВІЛІЗАЦІЙНОЇ ІДЕНТИЧНОСТІ  “ЕЛЛІНИ” VS“ВАРВАРІВ”</vt:lpstr>
      <vt:lpstr>Презентация PowerPoint</vt:lpstr>
      <vt:lpstr>СЕРЕДНЬОВІЧНА ЄВРОПА: РЕЛІГІЯ ЯК МАРКЕР “ЦИВІЛІЗАЦІЇ”</vt:lpstr>
      <vt:lpstr>Презентация PowerPoint</vt:lpstr>
      <vt:lpstr>Новий час: європейський центризм і колоніалізм</vt:lpstr>
      <vt:lpstr>XIX–XX століття: зміна парадигм Ідея множинних цивілізацій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userznu</dc:creator>
  <cp:lastModifiedBy>userznu</cp:lastModifiedBy>
  <cp:revision>54</cp:revision>
  <dcterms:created xsi:type="dcterms:W3CDTF">2024-12-26T08:47:27Z</dcterms:created>
  <dcterms:modified xsi:type="dcterms:W3CDTF">2025-02-20T08:51:07Z</dcterms:modified>
</cp:coreProperties>
</file>