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58" r:id="rId3"/>
    <p:sldId id="403" r:id="rId4"/>
    <p:sldId id="404" r:id="rId5"/>
    <p:sldId id="370" r:id="rId6"/>
    <p:sldId id="405" r:id="rId7"/>
    <p:sldId id="406" r:id="rId8"/>
    <p:sldId id="369" r:id="rId9"/>
    <p:sldId id="407" r:id="rId10"/>
    <p:sldId id="391" r:id="rId11"/>
    <p:sldId id="408" r:id="rId12"/>
    <p:sldId id="409" r:id="rId13"/>
    <p:sldId id="368" r:id="rId14"/>
    <p:sldId id="410" r:id="rId15"/>
    <p:sldId id="392" r:id="rId16"/>
    <p:sldId id="411" r:id="rId17"/>
    <p:sldId id="321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  <p:cmAuthor id="1" name="Dell Latitude E5580" initials="DLE" lastIdx="0" clrIdx="1">
    <p:extLst>
      <p:ext uri="{19B8F6BF-5375-455C-9EA6-DF929625EA0E}">
        <p15:presenceInfo xmlns:p15="http://schemas.microsoft.com/office/powerpoint/2012/main" userId="0581e5e707f38e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081" autoAdjust="0"/>
  </p:normalViewPr>
  <p:slideViewPr>
    <p:cSldViewPr>
      <p:cViewPr varScale="1">
        <p:scale>
          <a:sx n="83" d="100"/>
          <a:sy n="83" d="100"/>
        </p:scale>
        <p:origin x="686" y="-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8CEAF3-C0A4-4A1A-948B-0A75BEA51ACC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8B0A60-BD4F-4731-99CD-886E98938C5B}">
      <dgm:prSet phldrT="[Текст]" custT="1"/>
      <dgm:spPr>
        <a:xfrm>
          <a:off x="546453" y="206782"/>
          <a:ext cx="7645354" cy="1320182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uk-UA" sz="18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Основи закладені </a:t>
          </a:r>
          <a:r>
            <a:rPr lang="uk-UA" sz="1800" b="1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Платоном</a:t>
          </a:r>
          <a:r>
            <a:rPr lang="uk-UA" sz="18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 в діалозі «Держава», в художній формі детально описана ідеальна система життя в державі-місті на острові Атлантида в діалозі «Критий». </a:t>
          </a:r>
          <a:endParaRPr lang="uk-UA" sz="18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6061E25C-0485-439C-AD9F-77581703FB3F}" type="parTrans" cxnId="{016E40E2-AA89-4858-B7DE-13D94D72BA5A}">
      <dgm:prSet/>
      <dgm:spPr/>
      <dgm:t>
        <a:bodyPr/>
        <a:lstStyle/>
        <a:p>
          <a:endParaRPr lang="uk-UA" noProof="0" dirty="0"/>
        </a:p>
      </dgm:t>
    </dgm:pt>
    <dgm:pt modelId="{98756B7F-B58A-41F1-99CC-6BB43B76E6E2}" type="sibTrans" cxnId="{016E40E2-AA89-4858-B7DE-13D94D72BA5A}">
      <dgm:prSet/>
      <dgm:spPr/>
      <dgm:t>
        <a:bodyPr/>
        <a:lstStyle/>
        <a:p>
          <a:endParaRPr lang="uk-UA" noProof="0" dirty="0"/>
        </a:p>
      </dgm:t>
    </dgm:pt>
    <dgm:pt modelId="{AF15D5C6-2195-4764-8F5D-F6D9A09B5A2D}">
      <dgm:prSet phldrT="[Текст]" custT="1"/>
      <dgm:spPr>
        <a:xfrm>
          <a:off x="589584" y="3320518"/>
          <a:ext cx="7740682" cy="155414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uk-UA" sz="1800" b="1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Ебенезер</a:t>
          </a:r>
          <a:r>
            <a:rPr lang="uk-UA" sz="1800" b="1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 Говард </a:t>
          </a:r>
          <a:r>
            <a:rPr lang="uk-UA" sz="18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(1850-1928), у книзі «Міста - сади майбутнього» запропонував систему з громад в 30 тис. чоловік в безпосередній близькості від великого міста-мегаполісу. Ідею «лінійного міста» вперше запропонував інженер А. </a:t>
          </a:r>
          <a:r>
            <a:rPr lang="uk-UA" sz="180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Сориа</a:t>
          </a:r>
          <a:r>
            <a:rPr lang="uk-UA" sz="18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-і-Мата (1882) і навіть почав його будувати на околиці Мадрида: вузькою смугою уздовж транспортних магістралей. Тут теж повинні були жити 30 тис. людей.</a:t>
          </a:r>
          <a:endParaRPr lang="uk-UA" sz="18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6408C636-937D-431E-AF4C-052596A16362}" type="parTrans" cxnId="{4401C71A-0FD2-4D94-9F39-B48EFCCEB14F}">
      <dgm:prSet/>
      <dgm:spPr/>
      <dgm:t>
        <a:bodyPr/>
        <a:lstStyle/>
        <a:p>
          <a:endParaRPr lang="uk-UA" noProof="0" dirty="0"/>
        </a:p>
      </dgm:t>
    </dgm:pt>
    <dgm:pt modelId="{0700A753-67E1-4A66-840C-A0E4E0973B4D}" type="sibTrans" cxnId="{4401C71A-0FD2-4D94-9F39-B48EFCCEB14F}">
      <dgm:prSet/>
      <dgm:spPr/>
      <dgm:t>
        <a:bodyPr/>
        <a:lstStyle/>
        <a:p>
          <a:endParaRPr lang="uk-UA" noProof="0" dirty="0"/>
        </a:p>
      </dgm:t>
    </dgm:pt>
    <dgm:pt modelId="{4859AA77-A926-42EC-99F3-B75ADB446BF3}">
      <dgm:prSet phldrT="[Текст]" custT="1"/>
      <dgm:spPr>
        <a:xfrm>
          <a:off x="517829" y="1670426"/>
          <a:ext cx="7734551" cy="1462023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uk-UA" sz="1800" b="1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Аристотель</a:t>
          </a:r>
          <a:r>
            <a:rPr lang="uk-UA" sz="18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 піддав критиці вчення Платона про ідеальну державу, і вважав за краще говорити про такий політичний устрій, який може мати у себе більшість держав. Він вважав, що пропонована Платоном спільність майна, дружин і дітей призведе до знищення держави. Аристотель був переконаним захисником прав індивіда, приватної власності і моногамної сім'ї, а також прихильником рабства.</a:t>
          </a:r>
          <a:endParaRPr lang="uk-UA" sz="18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F28D0731-2500-4953-B80B-169228FC7627}" type="parTrans" cxnId="{E5EBB849-B45A-4E7E-9A5D-DF19295A50DC}">
      <dgm:prSet/>
      <dgm:spPr/>
      <dgm:t>
        <a:bodyPr/>
        <a:lstStyle/>
        <a:p>
          <a:endParaRPr lang="uk-UA" noProof="0" dirty="0"/>
        </a:p>
      </dgm:t>
    </dgm:pt>
    <dgm:pt modelId="{C0E7613F-8AB5-4B77-9338-27778FFFA92C}" type="sibTrans" cxnId="{E5EBB849-B45A-4E7E-9A5D-DF19295A50DC}">
      <dgm:prSet/>
      <dgm:spPr/>
      <dgm:t>
        <a:bodyPr/>
        <a:lstStyle/>
        <a:p>
          <a:endParaRPr lang="uk-UA" noProof="0" dirty="0"/>
        </a:p>
      </dgm:t>
    </dgm:pt>
    <dgm:pt modelId="{13926BE9-0439-4596-9AED-EF234D5C118D}" type="pres">
      <dgm:prSet presAssocID="{788CEAF3-C0A4-4A1A-948B-0A75BEA51A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44E3F3-01CC-46C9-8789-B9A3386573B4}" type="pres">
      <dgm:prSet presAssocID="{738B0A60-BD4F-4731-99CD-886E98938C5B}" presName="composite" presStyleCnt="0"/>
      <dgm:spPr/>
    </dgm:pt>
    <dgm:pt modelId="{6A933CEC-67D7-4B1B-84EF-F02D1417EB28}" type="pres">
      <dgm:prSet presAssocID="{738B0A60-BD4F-4731-99CD-886E98938C5B}" presName="rect1" presStyleLbl="trAlignAcc1" presStyleIdx="0" presStyleCnt="3" custScaleX="177082" custScaleY="97850" custLinFactNeighborX="2797" custLinFactNeighborY="-10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DD566-C750-4C6A-AB99-2E9FFB111E8D}" type="pres">
      <dgm:prSet presAssocID="{738B0A60-BD4F-4731-99CD-886E98938C5B}" presName="rect2" presStyleLbl="fgImgPlace1" presStyleIdx="0" presStyleCnt="3" custScaleX="108824" custLinFactX="-66343" custLinFactNeighborX="-100000" custLinFactNeighborY="335"/>
      <dgm:spPr>
        <a:xfrm>
          <a:off x="297109" y="138193"/>
          <a:ext cx="1027770" cy="14166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B64B71E-E651-44E4-9C6D-518E6F663BB9}" type="pres">
      <dgm:prSet presAssocID="{98756B7F-B58A-41F1-99CC-6BB43B76E6E2}" presName="sibTrans" presStyleCnt="0"/>
      <dgm:spPr/>
    </dgm:pt>
    <dgm:pt modelId="{D8CACA66-132C-48B9-A718-187F611C0574}" type="pres">
      <dgm:prSet presAssocID="{4859AA77-A926-42EC-99F3-B75ADB446BF3}" presName="composite" presStyleCnt="0"/>
      <dgm:spPr/>
    </dgm:pt>
    <dgm:pt modelId="{1733C17F-006A-4091-984A-D9AE7F10D575}" type="pres">
      <dgm:prSet presAssocID="{4859AA77-A926-42EC-99F3-B75ADB446BF3}" presName="rect1" presStyleLbl="trAlignAcc1" presStyleIdx="1" presStyleCnt="3" custScaleX="179148" custScaleY="108363" custLinFactNeighborX="3167" custLinFactNeighborY="-22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71A47-0549-4B04-88F0-C83465AB914A}" type="pres">
      <dgm:prSet presAssocID="{4859AA77-A926-42EC-99F3-B75ADB446BF3}" presName="rect2" presStyleLbl="fgImgPlace1" presStyleIdx="1" presStyleCnt="3" custScaleX="117249" custScaleY="102950" custLinFactX="-70716" custLinFactNeighborX="-100000" custLinFactNeighborY="-11382"/>
      <dgm:spPr>
        <a:xfrm>
          <a:off x="216025" y="1656181"/>
          <a:ext cx="1107338" cy="145844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8B28EF5-487E-4F2A-9532-C7641D238D42}" type="pres">
      <dgm:prSet presAssocID="{C0E7613F-8AB5-4B77-9338-27778FFFA92C}" presName="sibTrans" presStyleCnt="0"/>
      <dgm:spPr/>
    </dgm:pt>
    <dgm:pt modelId="{751FB3F8-1E19-4DFC-B744-49D979E9A547}" type="pres">
      <dgm:prSet presAssocID="{AF15D5C6-2195-4764-8F5D-F6D9A09B5A2D}" presName="composite" presStyleCnt="0"/>
      <dgm:spPr/>
    </dgm:pt>
    <dgm:pt modelId="{861C129E-2544-4CD8-945F-F27865D50F92}" type="pres">
      <dgm:prSet presAssocID="{AF15D5C6-2195-4764-8F5D-F6D9A09B5A2D}" presName="rect1" presStyleLbl="trAlignAcc1" presStyleIdx="2" presStyleCnt="3" custScaleX="179290" custScaleY="115191" custLinFactNeighborX="4900" custLinFactNeighborY="-27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A9D01-E6B3-475D-9573-7B0D7F374674}" type="pres">
      <dgm:prSet presAssocID="{AF15D5C6-2195-4764-8F5D-F6D9A09B5A2D}" presName="rect2" presStyleLbl="fgImgPlace1" presStyleIdx="2" presStyleCnt="3" custScaleX="111534" custLinFactX="-69495" custLinFactNeighborX="-100000" custLinFactNeighborY="-14766"/>
      <dgm:spPr>
        <a:xfrm>
          <a:off x="254543" y="3384034"/>
          <a:ext cx="1053364" cy="14166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0241CFDC-3E3B-4C02-AF6B-DBD6903D5372}" type="presOf" srcId="{AF15D5C6-2195-4764-8F5D-F6D9A09B5A2D}" destId="{861C129E-2544-4CD8-945F-F27865D50F92}" srcOrd="0" destOrd="0" presId="urn:microsoft.com/office/officeart/2008/layout/PictureStrips"/>
    <dgm:cxn modelId="{6C5D25C0-463B-478E-927E-3E16FD515DC2}" type="presOf" srcId="{788CEAF3-C0A4-4A1A-948B-0A75BEA51ACC}" destId="{13926BE9-0439-4596-9AED-EF234D5C118D}" srcOrd="0" destOrd="0" presId="urn:microsoft.com/office/officeart/2008/layout/PictureStrips"/>
    <dgm:cxn modelId="{016E40E2-AA89-4858-B7DE-13D94D72BA5A}" srcId="{788CEAF3-C0A4-4A1A-948B-0A75BEA51ACC}" destId="{738B0A60-BD4F-4731-99CD-886E98938C5B}" srcOrd="0" destOrd="0" parTransId="{6061E25C-0485-439C-AD9F-77581703FB3F}" sibTransId="{98756B7F-B58A-41F1-99CC-6BB43B76E6E2}"/>
    <dgm:cxn modelId="{E5EBB849-B45A-4E7E-9A5D-DF19295A50DC}" srcId="{788CEAF3-C0A4-4A1A-948B-0A75BEA51ACC}" destId="{4859AA77-A926-42EC-99F3-B75ADB446BF3}" srcOrd="1" destOrd="0" parTransId="{F28D0731-2500-4953-B80B-169228FC7627}" sibTransId="{C0E7613F-8AB5-4B77-9338-27778FFFA92C}"/>
    <dgm:cxn modelId="{C4C2CF78-3055-4E7D-B3C3-46E599482631}" type="presOf" srcId="{4859AA77-A926-42EC-99F3-B75ADB446BF3}" destId="{1733C17F-006A-4091-984A-D9AE7F10D575}" srcOrd="0" destOrd="0" presId="urn:microsoft.com/office/officeart/2008/layout/PictureStrips"/>
    <dgm:cxn modelId="{4401C71A-0FD2-4D94-9F39-B48EFCCEB14F}" srcId="{788CEAF3-C0A4-4A1A-948B-0A75BEA51ACC}" destId="{AF15D5C6-2195-4764-8F5D-F6D9A09B5A2D}" srcOrd="2" destOrd="0" parTransId="{6408C636-937D-431E-AF4C-052596A16362}" sibTransId="{0700A753-67E1-4A66-840C-A0E4E0973B4D}"/>
    <dgm:cxn modelId="{20DC16EA-5944-408F-9B98-BA639179CED2}" type="presOf" srcId="{738B0A60-BD4F-4731-99CD-886E98938C5B}" destId="{6A933CEC-67D7-4B1B-84EF-F02D1417EB28}" srcOrd="0" destOrd="0" presId="urn:microsoft.com/office/officeart/2008/layout/PictureStrips"/>
    <dgm:cxn modelId="{C9636CBB-CF23-43F2-A885-E65B94213961}" type="presParOf" srcId="{13926BE9-0439-4596-9AED-EF234D5C118D}" destId="{E044E3F3-01CC-46C9-8789-B9A3386573B4}" srcOrd="0" destOrd="0" presId="urn:microsoft.com/office/officeart/2008/layout/PictureStrips"/>
    <dgm:cxn modelId="{55739601-CFBF-444E-AB85-6BC8A28A3364}" type="presParOf" srcId="{E044E3F3-01CC-46C9-8789-B9A3386573B4}" destId="{6A933CEC-67D7-4B1B-84EF-F02D1417EB28}" srcOrd="0" destOrd="0" presId="urn:microsoft.com/office/officeart/2008/layout/PictureStrips"/>
    <dgm:cxn modelId="{C39ED088-6316-4818-A5DB-0497AA10DAC9}" type="presParOf" srcId="{E044E3F3-01CC-46C9-8789-B9A3386573B4}" destId="{94DDD566-C750-4C6A-AB99-2E9FFB111E8D}" srcOrd="1" destOrd="0" presId="urn:microsoft.com/office/officeart/2008/layout/PictureStrips"/>
    <dgm:cxn modelId="{0F1A3EF1-7C16-421E-8B1A-E63543055A17}" type="presParOf" srcId="{13926BE9-0439-4596-9AED-EF234D5C118D}" destId="{2B64B71E-E651-44E4-9C6D-518E6F663BB9}" srcOrd="1" destOrd="0" presId="urn:microsoft.com/office/officeart/2008/layout/PictureStrips"/>
    <dgm:cxn modelId="{3C970FB4-B449-4742-80B8-F604240C965E}" type="presParOf" srcId="{13926BE9-0439-4596-9AED-EF234D5C118D}" destId="{D8CACA66-132C-48B9-A718-187F611C0574}" srcOrd="2" destOrd="0" presId="urn:microsoft.com/office/officeart/2008/layout/PictureStrips"/>
    <dgm:cxn modelId="{C7EB7BF3-805F-4BD7-ACE2-B291338E9383}" type="presParOf" srcId="{D8CACA66-132C-48B9-A718-187F611C0574}" destId="{1733C17F-006A-4091-984A-D9AE7F10D575}" srcOrd="0" destOrd="0" presId="urn:microsoft.com/office/officeart/2008/layout/PictureStrips"/>
    <dgm:cxn modelId="{F8565702-7140-40FF-BAE8-AD302FFD27AD}" type="presParOf" srcId="{D8CACA66-132C-48B9-A718-187F611C0574}" destId="{2BC71A47-0549-4B04-88F0-C83465AB914A}" srcOrd="1" destOrd="0" presId="urn:microsoft.com/office/officeart/2008/layout/PictureStrips"/>
    <dgm:cxn modelId="{8C50BA44-FAB5-4CE1-A816-3748F2A4FE49}" type="presParOf" srcId="{13926BE9-0439-4596-9AED-EF234D5C118D}" destId="{48B28EF5-487E-4F2A-9532-C7641D238D42}" srcOrd="3" destOrd="0" presId="urn:microsoft.com/office/officeart/2008/layout/PictureStrips"/>
    <dgm:cxn modelId="{1128A9F0-B6B8-4612-8CD5-5B07D302DE8C}" type="presParOf" srcId="{13926BE9-0439-4596-9AED-EF234D5C118D}" destId="{751FB3F8-1E19-4DFC-B744-49D979E9A547}" srcOrd="4" destOrd="0" presId="urn:microsoft.com/office/officeart/2008/layout/PictureStrips"/>
    <dgm:cxn modelId="{2A0BD929-DF81-4494-8053-079C76E89089}" type="presParOf" srcId="{751FB3F8-1E19-4DFC-B744-49D979E9A547}" destId="{861C129E-2544-4CD8-945F-F27865D50F92}" srcOrd="0" destOrd="0" presId="urn:microsoft.com/office/officeart/2008/layout/PictureStrips"/>
    <dgm:cxn modelId="{2C3466D9-267B-46AA-9144-8433F35A3E42}" type="presParOf" srcId="{751FB3F8-1E19-4DFC-B744-49D979E9A547}" destId="{68FA9D01-E6B3-475D-9573-7B0D7F37467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DF67BE-196A-4BFC-9C8D-D27E61A8E061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ACF896BF-4B71-4FF0-B336-C644833576BF}">
      <dgm:prSet phldrT="[Текст]"/>
      <dgm:spPr/>
      <dgm:t>
        <a:bodyPr/>
        <a:lstStyle/>
        <a:p>
          <a:r>
            <a:rPr lang="uk-UA" b="1" dirty="0" smtClean="0"/>
            <a:t>Індустріалізація</a:t>
          </a:r>
          <a:endParaRPr lang="uk-UA" b="1" dirty="0"/>
        </a:p>
      </dgm:t>
    </dgm:pt>
    <dgm:pt modelId="{5D5B39BD-03D7-49CC-BE7E-1A86C6844C3A}" type="parTrans" cxnId="{7A48CB1B-F508-4777-A539-16D5DB48655C}">
      <dgm:prSet/>
      <dgm:spPr/>
      <dgm:t>
        <a:bodyPr/>
        <a:lstStyle/>
        <a:p>
          <a:endParaRPr lang="uk-UA"/>
        </a:p>
      </dgm:t>
    </dgm:pt>
    <dgm:pt modelId="{62050E6D-309E-4DF8-BEB3-BFE8EFB164E1}" type="sibTrans" cxnId="{7A48CB1B-F508-4777-A539-16D5DB48655C}">
      <dgm:prSet/>
      <dgm:spPr/>
      <dgm:t>
        <a:bodyPr/>
        <a:lstStyle/>
        <a:p>
          <a:endParaRPr lang="uk-UA"/>
        </a:p>
      </dgm:t>
    </dgm:pt>
    <dgm:pt modelId="{A0383492-8DF7-4932-957A-FDD99246767D}">
      <dgm:prSet phldrT="[Текст]" custT="1"/>
      <dgm:spPr/>
      <dgm:t>
        <a:bodyPr/>
        <a:lstStyle/>
        <a:p>
          <a:r>
            <a:rPr lang="uk-UA" sz="2000" noProof="0" dirty="0" smtClean="0"/>
            <a:t>Розвиток промислового виробництва сприяв масовому переселенню людей у міста, що призвело до змін у соціальній структурі та виникнення нових форм соціальних відносин.</a:t>
          </a:r>
          <a:endParaRPr lang="uk-UA" sz="2000" noProof="0" dirty="0"/>
        </a:p>
      </dgm:t>
    </dgm:pt>
    <dgm:pt modelId="{5A3D99C1-EB29-4188-8358-72F85C91B2E3}" type="parTrans" cxnId="{754A628E-7B8E-476D-972F-D6A59BB3FF16}">
      <dgm:prSet/>
      <dgm:spPr/>
      <dgm:t>
        <a:bodyPr/>
        <a:lstStyle/>
        <a:p>
          <a:endParaRPr lang="uk-UA"/>
        </a:p>
      </dgm:t>
    </dgm:pt>
    <dgm:pt modelId="{12F25A2A-5F29-4056-84D8-A04CAD9CC440}" type="sibTrans" cxnId="{754A628E-7B8E-476D-972F-D6A59BB3FF16}">
      <dgm:prSet/>
      <dgm:spPr/>
      <dgm:t>
        <a:bodyPr/>
        <a:lstStyle/>
        <a:p>
          <a:endParaRPr lang="uk-UA"/>
        </a:p>
      </dgm:t>
    </dgm:pt>
    <dgm:pt modelId="{73A6D53D-F6ED-4D3C-9EE3-12FDCB36866A}">
      <dgm:prSet phldrT="[Текст]"/>
      <dgm:spPr/>
      <dgm:t>
        <a:bodyPr/>
        <a:lstStyle/>
        <a:p>
          <a:r>
            <a:rPr lang="uk-UA" b="1" dirty="0" smtClean="0"/>
            <a:t>Урбанізація</a:t>
          </a:r>
          <a:endParaRPr lang="uk-UA" b="1" dirty="0"/>
        </a:p>
      </dgm:t>
    </dgm:pt>
    <dgm:pt modelId="{03C762AE-4B15-46EC-818F-25395637BF07}" type="parTrans" cxnId="{E8033514-ABF7-4739-8302-785A49D65271}">
      <dgm:prSet/>
      <dgm:spPr/>
      <dgm:t>
        <a:bodyPr/>
        <a:lstStyle/>
        <a:p>
          <a:endParaRPr lang="uk-UA"/>
        </a:p>
      </dgm:t>
    </dgm:pt>
    <dgm:pt modelId="{BD6A4AD3-7E92-41F8-905F-14EB0F3D1A69}" type="sibTrans" cxnId="{E8033514-ABF7-4739-8302-785A49D65271}">
      <dgm:prSet/>
      <dgm:spPr/>
      <dgm:t>
        <a:bodyPr/>
        <a:lstStyle/>
        <a:p>
          <a:endParaRPr lang="uk-UA"/>
        </a:p>
      </dgm:t>
    </dgm:pt>
    <dgm:pt modelId="{A94418CF-0AC1-4EF7-BD8C-4D070E9677C2}">
      <dgm:prSet phldrT="[Текст]" custT="1"/>
      <dgm:spPr/>
      <dgm:t>
        <a:bodyPr/>
        <a:lstStyle/>
        <a:p>
          <a:r>
            <a:rPr lang="uk-UA" sz="2000" noProof="0" dirty="0" smtClean="0"/>
            <a:t>Швидке зростання міського населення та розширення міських територій сприяли появі нових соціальних проблем, таких як перенаселеність, злидні та криміналізація деяких районів.</a:t>
          </a:r>
          <a:endParaRPr lang="uk-UA" sz="2000" noProof="0" dirty="0"/>
        </a:p>
      </dgm:t>
    </dgm:pt>
    <dgm:pt modelId="{012B92DE-FF82-4CAA-A038-A6601F6F1B79}" type="parTrans" cxnId="{1F4FB4DE-161C-425F-A5AD-BA0DEFDE5F5D}">
      <dgm:prSet/>
      <dgm:spPr/>
      <dgm:t>
        <a:bodyPr/>
        <a:lstStyle/>
        <a:p>
          <a:endParaRPr lang="uk-UA"/>
        </a:p>
      </dgm:t>
    </dgm:pt>
    <dgm:pt modelId="{FF724513-10A3-47C5-8FE7-1831A37389E2}" type="sibTrans" cxnId="{1F4FB4DE-161C-425F-A5AD-BA0DEFDE5F5D}">
      <dgm:prSet/>
      <dgm:spPr/>
      <dgm:t>
        <a:bodyPr/>
        <a:lstStyle/>
        <a:p>
          <a:endParaRPr lang="uk-UA"/>
        </a:p>
      </dgm:t>
    </dgm:pt>
    <dgm:pt modelId="{80E21735-FFD3-4A4A-B513-490610B40F7B}">
      <dgm:prSet phldrT="[Текст]" custT="1"/>
      <dgm:spPr/>
      <dgm:t>
        <a:bodyPr/>
        <a:lstStyle/>
        <a:p>
          <a:r>
            <a:rPr lang="uk-UA" sz="2000" dirty="0" smtClean="0"/>
            <a:t>Підвищення рівня безробіття, розшарування суспільства, злочинність, погіршення умов життя сприяли необхідності аналізу та розробки соціальних програм для покращення умов у містах</a:t>
          </a:r>
          <a:endParaRPr lang="uk-UA" sz="2000" dirty="0"/>
        </a:p>
      </dgm:t>
    </dgm:pt>
    <dgm:pt modelId="{5EE4F046-BBD6-47B9-ACC1-96CC7D67FFBF}" type="parTrans" cxnId="{870632CC-B2C4-4B92-BD3B-57B1294609A2}">
      <dgm:prSet/>
      <dgm:spPr/>
      <dgm:t>
        <a:bodyPr/>
        <a:lstStyle/>
        <a:p>
          <a:endParaRPr lang="uk-UA"/>
        </a:p>
      </dgm:t>
    </dgm:pt>
    <dgm:pt modelId="{E611CE6D-07E4-410B-BE09-1319AFEF22F3}" type="sibTrans" cxnId="{870632CC-B2C4-4B92-BD3B-57B1294609A2}">
      <dgm:prSet/>
      <dgm:spPr/>
      <dgm:t>
        <a:bodyPr/>
        <a:lstStyle/>
        <a:p>
          <a:endParaRPr lang="uk-UA"/>
        </a:p>
      </dgm:t>
    </dgm:pt>
    <dgm:pt modelId="{F82C91C2-4157-4B50-97B8-58B7BEAC27E4}">
      <dgm:prSet phldrT="[Текст]"/>
      <dgm:spPr/>
      <dgm:t>
        <a:bodyPr/>
        <a:lstStyle/>
        <a:p>
          <a:r>
            <a:rPr lang="uk-UA" b="1" dirty="0" smtClean="0"/>
            <a:t>Соціальні проблеми</a:t>
          </a:r>
          <a:endParaRPr lang="uk-UA" b="1" dirty="0"/>
        </a:p>
      </dgm:t>
    </dgm:pt>
    <dgm:pt modelId="{E5FBA7CB-60AA-4D79-A708-919276F5DF06}" type="parTrans" cxnId="{84D86326-6F97-426E-8A76-2A55CB7DDA5B}">
      <dgm:prSet/>
      <dgm:spPr/>
      <dgm:t>
        <a:bodyPr/>
        <a:lstStyle/>
        <a:p>
          <a:endParaRPr lang="uk-UA"/>
        </a:p>
      </dgm:t>
    </dgm:pt>
    <dgm:pt modelId="{57DEFBE4-916E-4B45-AA9E-953EB7AADD84}" type="sibTrans" cxnId="{84D86326-6F97-426E-8A76-2A55CB7DDA5B}">
      <dgm:prSet/>
      <dgm:spPr/>
      <dgm:t>
        <a:bodyPr/>
        <a:lstStyle/>
        <a:p>
          <a:endParaRPr lang="uk-UA"/>
        </a:p>
      </dgm:t>
    </dgm:pt>
    <dgm:pt modelId="{BE49AC0C-C4AA-437E-8124-EEB8EB1A8305}" type="pres">
      <dgm:prSet presAssocID="{0BDF67BE-196A-4BFC-9C8D-D27E61A8E0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CDC7D4E-0A58-4A70-9C25-B20D9EE5AE9A}" type="pres">
      <dgm:prSet presAssocID="{ACF896BF-4B71-4FF0-B336-C644833576BF}" presName="linNode" presStyleCnt="0"/>
      <dgm:spPr/>
    </dgm:pt>
    <dgm:pt modelId="{EC3F1559-B289-4F88-B08B-413F7563F8C2}" type="pres">
      <dgm:prSet presAssocID="{ACF896BF-4B71-4FF0-B336-C644833576B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587909-C6D7-4024-BB9B-35085A290A7F}" type="pres">
      <dgm:prSet presAssocID="{ACF896BF-4B71-4FF0-B336-C644833576B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C101285-5F96-46A0-9FF9-D2064BCA1232}" type="pres">
      <dgm:prSet presAssocID="{62050E6D-309E-4DF8-BEB3-BFE8EFB164E1}" presName="sp" presStyleCnt="0"/>
      <dgm:spPr/>
    </dgm:pt>
    <dgm:pt modelId="{D86E5D92-7BBC-4C42-A981-B14C9E990AB7}" type="pres">
      <dgm:prSet presAssocID="{73A6D53D-F6ED-4D3C-9EE3-12FDCB36866A}" presName="linNode" presStyleCnt="0"/>
      <dgm:spPr/>
    </dgm:pt>
    <dgm:pt modelId="{2697B622-928E-4ECE-AF74-6B9905E60581}" type="pres">
      <dgm:prSet presAssocID="{73A6D53D-F6ED-4D3C-9EE3-12FDCB36866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F1563D-FEFC-4522-93AD-67A3DC2D230B}" type="pres">
      <dgm:prSet presAssocID="{73A6D53D-F6ED-4D3C-9EE3-12FDCB36866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D273D55-873E-441C-A9B3-702CE459B2D4}" type="pres">
      <dgm:prSet presAssocID="{BD6A4AD3-7E92-41F8-905F-14EB0F3D1A69}" presName="sp" presStyleCnt="0"/>
      <dgm:spPr/>
    </dgm:pt>
    <dgm:pt modelId="{636FD21C-5513-4A1A-ABE4-A28F49D360F6}" type="pres">
      <dgm:prSet presAssocID="{F82C91C2-4157-4B50-97B8-58B7BEAC27E4}" presName="linNode" presStyleCnt="0"/>
      <dgm:spPr/>
    </dgm:pt>
    <dgm:pt modelId="{53981EF5-C1E0-46EC-81D0-DE9A1F2FA417}" type="pres">
      <dgm:prSet presAssocID="{F82C91C2-4157-4B50-97B8-58B7BEAC27E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CAD4B9-8E51-4D0A-A7EA-4C209B4A09CF}" type="pres">
      <dgm:prSet presAssocID="{F82C91C2-4157-4B50-97B8-58B7BEAC27E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B8BC029-1A95-474D-927F-B619B6E0E935}" type="presOf" srcId="{A0383492-8DF7-4932-957A-FDD99246767D}" destId="{EC587909-C6D7-4024-BB9B-35085A290A7F}" srcOrd="0" destOrd="0" presId="urn:microsoft.com/office/officeart/2005/8/layout/vList5"/>
    <dgm:cxn modelId="{E8033514-ABF7-4739-8302-785A49D65271}" srcId="{0BDF67BE-196A-4BFC-9C8D-D27E61A8E061}" destId="{73A6D53D-F6ED-4D3C-9EE3-12FDCB36866A}" srcOrd="1" destOrd="0" parTransId="{03C762AE-4B15-46EC-818F-25395637BF07}" sibTransId="{BD6A4AD3-7E92-41F8-905F-14EB0F3D1A69}"/>
    <dgm:cxn modelId="{7A48CB1B-F508-4777-A539-16D5DB48655C}" srcId="{0BDF67BE-196A-4BFC-9C8D-D27E61A8E061}" destId="{ACF896BF-4B71-4FF0-B336-C644833576BF}" srcOrd="0" destOrd="0" parTransId="{5D5B39BD-03D7-49CC-BE7E-1A86C6844C3A}" sibTransId="{62050E6D-309E-4DF8-BEB3-BFE8EFB164E1}"/>
    <dgm:cxn modelId="{1F5657B2-0A11-46C1-A75C-5353A91332AA}" type="presOf" srcId="{ACF896BF-4B71-4FF0-B336-C644833576BF}" destId="{EC3F1559-B289-4F88-B08B-413F7563F8C2}" srcOrd="0" destOrd="0" presId="urn:microsoft.com/office/officeart/2005/8/layout/vList5"/>
    <dgm:cxn modelId="{1F4FB4DE-161C-425F-A5AD-BA0DEFDE5F5D}" srcId="{73A6D53D-F6ED-4D3C-9EE3-12FDCB36866A}" destId="{A94418CF-0AC1-4EF7-BD8C-4D070E9677C2}" srcOrd="0" destOrd="0" parTransId="{012B92DE-FF82-4CAA-A038-A6601F6F1B79}" sibTransId="{FF724513-10A3-47C5-8FE7-1831A37389E2}"/>
    <dgm:cxn modelId="{E7E84A8C-F726-412E-9FE5-5570FB8325A4}" type="presOf" srcId="{80E21735-FFD3-4A4A-B513-490610B40F7B}" destId="{9DCAD4B9-8E51-4D0A-A7EA-4C209B4A09CF}" srcOrd="0" destOrd="0" presId="urn:microsoft.com/office/officeart/2005/8/layout/vList5"/>
    <dgm:cxn modelId="{CAD76E89-75B4-419D-ABDB-EECF80BD52B7}" type="presOf" srcId="{A94418CF-0AC1-4EF7-BD8C-4D070E9677C2}" destId="{DCF1563D-FEFC-4522-93AD-67A3DC2D230B}" srcOrd="0" destOrd="0" presId="urn:microsoft.com/office/officeart/2005/8/layout/vList5"/>
    <dgm:cxn modelId="{D9A57F97-E72C-4261-BE25-BB50FAECDFE9}" type="presOf" srcId="{F82C91C2-4157-4B50-97B8-58B7BEAC27E4}" destId="{53981EF5-C1E0-46EC-81D0-DE9A1F2FA417}" srcOrd="0" destOrd="0" presId="urn:microsoft.com/office/officeart/2005/8/layout/vList5"/>
    <dgm:cxn modelId="{D9026B7B-4561-4A83-83AE-A72671AD6DC6}" type="presOf" srcId="{0BDF67BE-196A-4BFC-9C8D-D27E61A8E061}" destId="{BE49AC0C-C4AA-437E-8124-EEB8EB1A8305}" srcOrd="0" destOrd="0" presId="urn:microsoft.com/office/officeart/2005/8/layout/vList5"/>
    <dgm:cxn modelId="{84D86326-6F97-426E-8A76-2A55CB7DDA5B}" srcId="{0BDF67BE-196A-4BFC-9C8D-D27E61A8E061}" destId="{F82C91C2-4157-4B50-97B8-58B7BEAC27E4}" srcOrd="2" destOrd="0" parTransId="{E5FBA7CB-60AA-4D79-A708-919276F5DF06}" sibTransId="{57DEFBE4-916E-4B45-AA9E-953EB7AADD84}"/>
    <dgm:cxn modelId="{754A628E-7B8E-476D-972F-D6A59BB3FF16}" srcId="{ACF896BF-4B71-4FF0-B336-C644833576BF}" destId="{A0383492-8DF7-4932-957A-FDD99246767D}" srcOrd="0" destOrd="0" parTransId="{5A3D99C1-EB29-4188-8358-72F85C91B2E3}" sibTransId="{12F25A2A-5F29-4056-84D8-A04CAD9CC440}"/>
    <dgm:cxn modelId="{870632CC-B2C4-4B92-BD3B-57B1294609A2}" srcId="{F82C91C2-4157-4B50-97B8-58B7BEAC27E4}" destId="{80E21735-FFD3-4A4A-B513-490610B40F7B}" srcOrd="0" destOrd="0" parTransId="{5EE4F046-BBD6-47B9-ACC1-96CC7D67FFBF}" sibTransId="{E611CE6D-07E4-410B-BE09-1319AFEF22F3}"/>
    <dgm:cxn modelId="{3E7B7F55-1502-4083-BE2A-80AB87765A4A}" type="presOf" srcId="{73A6D53D-F6ED-4D3C-9EE3-12FDCB36866A}" destId="{2697B622-928E-4ECE-AF74-6B9905E60581}" srcOrd="0" destOrd="0" presId="urn:microsoft.com/office/officeart/2005/8/layout/vList5"/>
    <dgm:cxn modelId="{8C6BE5F0-68D8-4100-B84C-6563FC2D4AF9}" type="presParOf" srcId="{BE49AC0C-C4AA-437E-8124-EEB8EB1A8305}" destId="{ACDC7D4E-0A58-4A70-9C25-B20D9EE5AE9A}" srcOrd="0" destOrd="0" presId="urn:microsoft.com/office/officeart/2005/8/layout/vList5"/>
    <dgm:cxn modelId="{86A15A7A-EE35-42F8-8289-A238B3D4C597}" type="presParOf" srcId="{ACDC7D4E-0A58-4A70-9C25-B20D9EE5AE9A}" destId="{EC3F1559-B289-4F88-B08B-413F7563F8C2}" srcOrd="0" destOrd="0" presId="urn:microsoft.com/office/officeart/2005/8/layout/vList5"/>
    <dgm:cxn modelId="{AEBF0E90-21DD-44B9-B389-F3692CA7FDC9}" type="presParOf" srcId="{ACDC7D4E-0A58-4A70-9C25-B20D9EE5AE9A}" destId="{EC587909-C6D7-4024-BB9B-35085A290A7F}" srcOrd="1" destOrd="0" presId="urn:microsoft.com/office/officeart/2005/8/layout/vList5"/>
    <dgm:cxn modelId="{2672D448-3713-4594-8C8D-AAEF463D94F4}" type="presParOf" srcId="{BE49AC0C-C4AA-437E-8124-EEB8EB1A8305}" destId="{2C101285-5F96-46A0-9FF9-D2064BCA1232}" srcOrd="1" destOrd="0" presId="urn:microsoft.com/office/officeart/2005/8/layout/vList5"/>
    <dgm:cxn modelId="{781DB4BC-A074-4789-A6F4-C20375291FD8}" type="presParOf" srcId="{BE49AC0C-C4AA-437E-8124-EEB8EB1A8305}" destId="{D86E5D92-7BBC-4C42-A981-B14C9E990AB7}" srcOrd="2" destOrd="0" presId="urn:microsoft.com/office/officeart/2005/8/layout/vList5"/>
    <dgm:cxn modelId="{A9DED3B6-163B-4AEA-89FD-7521C72969EE}" type="presParOf" srcId="{D86E5D92-7BBC-4C42-A981-B14C9E990AB7}" destId="{2697B622-928E-4ECE-AF74-6B9905E60581}" srcOrd="0" destOrd="0" presId="urn:microsoft.com/office/officeart/2005/8/layout/vList5"/>
    <dgm:cxn modelId="{6B1D1B60-2606-4FEA-9D7D-DBE3B329C7EA}" type="presParOf" srcId="{D86E5D92-7BBC-4C42-A981-B14C9E990AB7}" destId="{DCF1563D-FEFC-4522-93AD-67A3DC2D230B}" srcOrd="1" destOrd="0" presId="urn:microsoft.com/office/officeart/2005/8/layout/vList5"/>
    <dgm:cxn modelId="{6E09A230-D47E-4D4E-ADCE-2B4F4E6890FE}" type="presParOf" srcId="{BE49AC0C-C4AA-437E-8124-EEB8EB1A8305}" destId="{BD273D55-873E-441C-A9B3-702CE459B2D4}" srcOrd="3" destOrd="0" presId="urn:microsoft.com/office/officeart/2005/8/layout/vList5"/>
    <dgm:cxn modelId="{6DA1FD87-FEEF-4974-A9E7-3075268ABD7D}" type="presParOf" srcId="{BE49AC0C-C4AA-437E-8124-EEB8EB1A8305}" destId="{636FD21C-5513-4A1A-ABE4-A28F49D360F6}" srcOrd="4" destOrd="0" presId="urn:microsoft.com/office/officeart/2005/8/layout/vList5"/>
    <dgm:cxn modelId="{B75B6958-24D5-44AD-A74E-8B50F485E586}" type="presParOf" srcId="{636FD21C-5513-4A1A-ABE4-A28F49D360F6}" destId="{53981EF5-C1E0-46EC-81D0-DE9A1F2FA417}" srcOrd="0" destOrd="0" presId="urn:microsoft.com/office/officeart/2005/8/layout/vList5"/>
    <dgm:cxn modelId="{FCA20182-6EF7-42F5-9DF2-DE0F9635BCEB}" type="presParOf" srcId="{636FD21C-5513-4A1A-ABE4-A28F49D360F6}" destId="{9DCAD4B9-8E51-4D0A-A7EA-4C209B4A09C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DF67BE-196A-4BFC-9C8D-D27E61A8E061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862792DE-3A6E-4952-B6EF-5271E401E32F}">
      <dgm:prSet phldrT="[Текст]"/>
      <dgm:spPr/>
      <dgm:t>
        <a:bodyPr/>
        <a:lstStyle/>
        <a:p>
          <a:r>
            <a:rPr lang="uk-UA" b="1" dirty="0" smtClean="0"/>
            <a:t>Міграційні процеси</a:t>
          </a:r>
          <a:endParaRPr lang="uk-UA" b="1" dirty="0"/>
        </a:p>
      </dgm:t>
    </dgm:pt>
    <dgm:pt modelId="{FA76715A-44DD-4B3E-853D-06FAADAE9FF7}" type="parTrans" cxnId="{674BC525-F0AB-4B2A-8C8F-91F9C92312B7}">
      <dgm:prSet/>
      <dgm:spPr/>
      <dgm:t>
        <a:bodyPr/>
        <a:lstStyle/>
        <a:p>
          <a:endParaRPr lang="uk-UA"/>
        </a:p>
      </dgm:t>
    </dgm:pt>
    <dgm:pt modelId="{642F2536-CC82-4EA2-A04E-B2DE8E7A8A8D}" type="sibTrans" cxnId="{674BC525-F0AB-4B2A-8C8F-91F9C92312B7}">
      <dgm:prSet/>
      <dgm:spPr/>
      <dgm:t>
        <a:bodyPr/>
        <a:lstStyle/>
        <a:p>
          <a:endParaRPr lang="uk-UA"/>
        </a:p>
      </dgm:t>
    </dgm:pt>
    <dgm:pt modelId="{1EE0A727-B87E-4C54-BA10-FBDBB0C41B19}">
      <dgm:prSet phldrT="[Текст]" custT="1"/>
      <dgm:spPr/>
      <dgm:t>
        <a:bodyPr/>
        <a:lstStyle/>
        <a:p>
          <a:r>
            <a:rPr lang="uk-UA" sz="2000" dirty="0" smtClean="0"/>
            <a:t>Переміщення населення, зокрема сільських мешканців у міста, створювало культурні та економічні виклики, які потребували дослідження і соціологічного осмислення.</a:t>
          </a:r>
          <a:endParaRPr lang="uk-UA" sz="2000" dirty="0"/>
        </a:p>
      </dgm:t>
    </dgm:pt>
    <dgm:pt modelId="{805E8C61-CF5E-4EF1-B662-C01074388EDB}" type="parTrans" cxnId="{BD8B8B3A-EB74-447B-89B2-08F05F3C412C}">
      <dgm:prSet/>
      <dgm:spPr/>
      <dgm:t>
        <a:bodyPr/>
        <a:lstStyle/>
        <a:p>
          <a:endParaRPr lang="uk-UA"/>
        </a:p>
      </dgm:t>
    </dgm:pt>
    <dgm:pt modelId="{451BEBF9-5BFD-4BC5-870C-19C6ECCB2050}" type="sibTrans" cxnId="{BD8B8B3A-EB74-447B-89B2-08F05F3C412C}">
      <dgm:prSet/>
      <dgm:spPr/>
      <dgm:t>
        <a:bodyPr/>
        <a:lstStyle/>
        <a:p>
          <a:endParaRPr lang="uk-UA"/>
        </a:p>
      </dgm:t>
    </dgm:pt>
    <dgm:pt modelId="{4AB823E3-46BB-4781-A245-33265D069526}">
      <dgm:prSet phldrT="[Текст]" custT="1"/>
      <dgm:spPr/>
      <dgm:t>
        <a:bodyPr/>
        <a:lstStyle/>
        <a:p>
          <a:r>
            <a:rPr lang="uk-UA" sz="2000" dirty="0" smtClean="0"/>
            <a:t>Поява робітничого класу, підприємців, інтелігенції та інших соціальних груп змінювала соціальну динаміку міст, викликаючи потребу у вивченні їхніх взаємодій та конфліктів.</a:t>
          </a:r>
          <a:endParaRPr lang="uk-UA" sz="2000" dirty="0"/>
        </a:p>
      </dgm:t>
    </dgm:pt>
    <dgm:pt modelId="{31B4A61E-52A6-4C89-A5AE-0EED62A4F971}" type="parTrans" cxnId="{D9851BEF-31F2-43F8-8F0F-E91A2767D7ED}">
      <dgm:prSet/>
      <dgm:spPr/>
      <dgm:t>
        <a:bodyPr/>
        <a:lstStyle/>
        <a:p>
          <a:endParaRPr lang="uk-UA"/>
        </a:p>
      </dgm:t>
    </dgm:pt>
    <dgm:pt modelId="{32958BF1-3393-4E43-BD86-116EAD04E55D}" type="sibTrans" cxnId="{D9851BEF-31F2-43F8-8F0F-E91A2767D7ED}">
      <dgm:prSet/>
      <dgm:spPr/>
      <dgm:t>
        <a:bodyPr/>
        <a:lstStyle/>
        <a:p>
          <a:endParaRPr lang="uk-UA"/>
        </a:p>
      </dgm:t>
    </dgm:pt>
    <dgm:pt modelId="{F965E67C-9225-47C9-A924-B8564F0BDF3F}">
      <dgm:prSet phldrT="[Текст]"/>
      <dgm:spPr/>
      <dgm:t>
        <a:bodyPr/>
        <a:lstStyle/>
        <a:p>
          <a:r>
            <a:rPr lang="uk-UA" b="1" dirty="0" smtClean="0"/>
            <a:t>Формування нових соціальних груп</a:t>
          </a:r>
          <a:endParaRPr lang="uk-UA" b="1" dirty="0"/>
        </a:p>
      </dgm:t>
    </dgm:pt>
    <dgm:pt modelId="{A6FD0D5A-9B91-4177-8F8E-6B5A0AAC2243}" type="parTrans" cxnId="{47505A42-3464-4EF3-868C-30BE3F62D9B6}">
      <dgm:prSet/>
      <dgm:spPr/>
      <dgm:t>
        <a:bodyPr/>
        <a:lstStyle/>
        <a:p>
          <a:endParaRPr lang="uk-UA"/>
        </a:p>
      </dgm:t>
    </dgm:pt>
    <dgm:pt modelId="{38CE3513-E65E-4DC4-A87E-00E9E05FCE7F}" type="sibTrans" cxnId="{47505A42-3464-4EF3-868C-30BE3F62D9B6}">
      <dgm:prSet/>
      <dgm:spPr/>
      <dgm:t>
        <a:bodyPr/>
        <a:lstStyle/>
        <a:p>
          <a:endParaRPr lang="uk-UA"/>
        </a:p>
      </dgm:t>
    </dgm:pt>
    <dgm:pt modelId="{92F34781-5EAC-469A-8D71-1D1CC1223028}">
      <dgm:prSet phldrT="[Текст]" custT="1"/>
      <dgm:spPr/>
      <dgm:t>
        <a:bodyPr/>
        <a:lstStyle/>
        <a:p>
          <a:r>
            <a:rPr lang="ru-RU" sz="2000" smtClean="0"/>
            <a:t>Виникнення залізниць, громадського транспорту, електрики та інших технологій суттєво змінило спосіб життя міського населення та потребувало соціологічного аналізу.</a:t>
          </a:r>
          <a:endParaRPr lang="uk-UA" sz="2000" dirty="0"/>
        </a:p>
      </dgm:t>
    </dgm:pt>
    <dgm:pt modelId="{C076BE78-1049-496B-A448-66666FA0D1AD}" type="parTrans" cxnId="{CFC5BC00-F47C-44D6-BAA7-1DEB0D29C57E}">
      <dgm:prSet/>
      <dgm:spPr/>
      <dgm:t>
        <a:bodyPr/>
        <a:lstStyle/>
        <a:p>
          <a:endParaRPr lang="uk-UA"/>
        </a:p>
      </dgm:t>
    </dgm:pt>
    <dgm:pt modelId="{92A05E80-0774-4F68-B63F-F78922AE4F60}" type="sibTrans" cxnId="{CFC5BC00-F47C-44D6-BAA7-1DEB0D29C57E}">
      <dgm:prSet/>
      <dgm:spPr/>
      <dgm:t>
        <a:bodyPr/>
        <a:lstStyle/>
        <a:p>
          <a:endParaRPr lang="uk-UA"/>
        </a:p>
      </dgm:t>
    </dgm:pt>
    <dgm:pt modelId="{0A2B6E04-CE6D-4808-A983-A51C1EB01803}">
      <dgm:prSet phldrT="[Текст]"/>
      <dgm:spPr/>
      <dgm:t>
        <a:bodyPr/>
        <a:lstStyle/>
        <a:p>
          <a:r>
            <a:rPr lang="uk-UA" b="1" dirty="0" smtClean="0"/>
            <a:t>Розвиток технологій та інфраструктури</a:t>
          </a:r>
          <a:endParaRPr lang="uk-UA" b="1" dirty="0"/>
        </a:p>
      </dgm:t>
    </dgm:pt>
    <dgm:pt modelId="{FD93464F-6EC1-4588-9E96-529C37880B4A}" type="parTrans" cxnId="{3FB8A4E7-C63D-4A47-9AF5-37E89455DD66}">
      <dgm:prSet/>
      <dgm:spPr/>
      <dgm:t>
        <a:bodyPr/>
        <a:lstStyle/>
        <a:p>
          <a:endParaRPr lang="uk-UA"/>
        </a:p>
      </dgm:t>
    </dgm:pt>
    <dgm:pt modelId="{6CD68AB9-7463-4982-B112-8A89B258C15E}" type="sibTrans" cxnId="{3FB8A4E7-C63D-4A47-9AF5-37E89455DD66}">
      <dgm:prSet/>
      <dgm:spPr/>
      <dgm:t>
        <a:bodyPr/>
        <a:lstStyle/>
        <a:p>
          <a:endParaRPr lang="uk-UA"/>
        </a:p>
      </dgm:t>
    </dgm:pt>
    <dgm:pt modelId="{BE49AC0C-C4AA-437E-8124-EEB8EB1A8305}" type="pres">
      <dgm:prSet presAssocID="{0BDF67BE-196A-4BFC-9C8D-D27E61A8E0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1156867-2E46-464A-BFE5-8C293673E8C5}" type="pres">
      <dgm:prSet presAssocID="{862792DE-3A6E-4952-B6EF-5271E401E32F}" presName="linNode" presStyleCnt="0"/>
      <dgm:spPr/>
    </dgm:pt>
    <dgm:pt modelId="{8A59CA20-C325-4BD8-BBFF-4899161CFD3A}" type="pres">
      <dgm:prSet presAssocID="{862792DE-3A6E-4952-B6EF-5271E401E32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571EFB-F28B-485A-B782-939932157AA4}" type="pres">
      <dgm:prSet presAssocID="{862792DE-3A6E-4952-B6EF-5271E401E32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D754FD-184A-4B44-AC6E-8E1E4BB095F1}" type="pres">
      <dgm:prSet presAssocID="{642F2536-CC82-4EA2-A04E-B2DE8E7A8A8D}" presName="sp" presStyleCnt="0"/>
      <dgm:spPr/>
    </dgm:pt>
    <dgm:pt modelId="{E4723074-80C8-4FDC-A95D-A16224CD481B}" type="pres">
      <dgm:prSet presAssocID="{F965E67C-9225-47C9-A924-B8564F0BDF3F}" presName="linNode" presStyleCnt="0"/>
      <dgm:spPr/>
    </dgm:pt>
    <dgm:pt modelId="{9389E6B0-8ABC-4FC5-9743-5E6AA7E67CA8}" type="pres">
      <dgm:prSet presAssocID="{F965E67C-9225-47C9-A924-B8564F0BDF3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036F22-E9A0-4688-8B5C-F3945366ADC4}" type="pres">
      <dgm:prSet presAssocID="{F965E67C-9225-47C9-A924-B8564F0BDF3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1171786-3D7B-426A-AADA-FBE8E2CD08D0}" type="pres">
      <dgm:prSet presAssocID="{38CE3513-E65E-4DC4-A87E-00E9E05FCE7F}" presName="sp" presStyleCnt="0"/>
      <dgm:spPr/>
    </dgm:pt>
    <dgm:pt modelId="{B9F40F7B-CC6B-455E-9238-3642E2FF4418}" type="pres">
      <dgm:prSet presAssocID="{0A2B6E04-CE6D-4808-A983-A51C1EB01803}" presName="linNode" presStyleCnt="0"/>
      <dgm:spPr/>
    </dgm:pt>
    <dgm:pt modelId="{47F9FE9E-5DEA-4499-982B-8A8467D4874F}" type="pres">
      <dgm:prSet presAssocID="{0A2B6E04-CE6D-4808-A983-A51C1EB0180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8D39D2-E79F-40FF-8240-2C4590918A18}" type="pres">
      <dgm:prSet presAssocID="{0A2B6E04-CE6D-4808-A983-A51C1EB01803}" presName="descendantText" presStyleLbl="alignAccFollowNode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FC5BC00-F47C-44D6-BAA7-1DEB0D29C57E}" srcId="{0A2B6E04-CE6D-4808-A983-A51C1EB01803}" destId="{92F34781-5EAC-469A-8D71-1D1CC1223028}" srcOrd="0" destOrd="0" parTransId="{C076BE78-1049-496B-A448-66666FA0D1AD}" sibTransId="{92A05E80-0774-4F68-B63F-F78922AE4F60}"/>
    <dgm:cxn modelId="{E8DE7EEA-9330-4BDC-B124-31CE479EE442}" type="presOf" srcId="{0A2B6E04-CE6D-4808-A983-A51C1EB01803}" destId="{47F9FE9E-5DEA-4499-982B-8A8467D4874F}" srcOrd="0" destOrd="0" presId="urn:microsoft.com/office/officeart/2005/8/layout/vList5"/>
    <dgm:cxn modelId="{3FB8A4E7-C63D-4A47-9AF5-37E89455DD66}" srcId="{0BDF67BE-196A-4BFC-9C8D-D27E61A8E061}" destId="{0A2B6E04-CE6D-4808-A983-A51C1EB01803}" srcOrd="2" destOrd="0" parTransId="{FD93464F-6EC1-4588-9E96-529C37880B4A}" sibTransId="{6CD68AB9-7463-4982-B112-8A89B258C15E}"/>
    <dgm:cxn modelId="{6A82C85F-DAD0-452B-B265-28C5AD5C5576}" type="presOf" srcId="{F965E67C-9225-47C9-A924-B8564F0BDF3F}" destId="{9389E6B0-8ABC-4FC5-9743-5E6AA7E67CA8}" srcOrd="0" destOrd="0" presId="urn:microsoft.com/office/officeart/2005/8/layout/vList5"/>
    <dgm:cxn modelId="{5287E5F3-F601-4ABC-9E5E-0760681F3458}" type="presOf" srcId="{1EE0A727-B87E-4C54-BA10-FBDBB0C41B19}" destId="{9B571EFB-F28B-485A-B782-939932157AA4}" srcOrd="0" destOrd="0" presId="urn:microsoft.com/office/officeart/2005/8/layout/vList5"/>
    <dgm:cxn modelId="{D9851BEF-31F2-43F8-8F0F-E91A2767D7ED}" srcId="{F965E67C-9225-47C9-A924-B8564F0BDF3F}" destId="{4AB823E3-46BB-4781-A245-33265D069526}" srcOrd="0" destOrd="0" parTransId="{31B4A61E-52A6-4C89-A5AE-0EED62A4F971}" sibTransId="{32958BF1-3393-4E43-BD86-116EAD04E55D}"/>
    <dgm:cxn modelId="{4986FAAF-1977-4D5B-B464-EB18A4541855}" type="presOf" srcId="{4AB823E3-46BB-4781-A245-33265D069526}" destId="{4B036F22-E9A0-4688-8B5C-F3945366ADC4}" srcOrd="0" destOrd="0" presId="urn:microsoft.com/office/officeart/2005/8/layout/vList5"/>
    <dgm:cxn modelId="{674BC525-F0AB-4B2A-8C8F-91F9C92312B7}" srcId="{0BDF67BE-196A-4BFC-9C8D-D27E61A8E061}" destId="{862792DE-3A6E-4952-B6EF-5271E401E32F}" srcOrd="0" destOrd="0" parTransId="{FA76715A-44DD-4B3E-853D-06FAADAE9FF7}" sibTransId="{642F2536-CC82-4EA2-A04E-B2DE8E7A8A8D}"/>
    <dgm:cxn modelId="{47505A42-3464-4EF3-868C-30BE3F62D9B6}" srcId="{0BDF67BE-196A-4BFC-9C8D-D27E61A8E061}" destId="{F965E67C-9225-47C9-A924-B8564F0BDF3F}" srcOrd="1" destOrd="0" parTransId="{A6FD0D5A-9B91-4177-8F8E-6B5A0AAC2243}" sibTransId="{38CE3513-E65E-4DC4-A87E-00E9E05FCE7F}"/>
    <dgm:cxn modelId="{BD8B8B3A-EB74-447B-89B2-08F05F3C412C}" srcId="{862792DE-3A6E-4952-B6EF-5271E401E32F}" destId="{1EE0A727-B87E-4C54-BA10-FBDBB0C41B19}" srcOrd="0" destOrd="0" parTransId="{805E8C61-CF5E-4EF1-B662-C01074388EDB}" sibTransId="{451BEBF9-5BFD-4BC5-870C-19C6ECCB2050}"/>
    <dgm:cxn modelId="{65ECEEF8-5F56-490E-BE4B-0CF4E93B4D26}" type="presOf" srcId="{92F34781-5EAC-469A-8D71-1D1CC1223028}" destId="{EC8D39D2-E79F-40FF-8240-2C4590918A18}" srcOrd="0" destOrd="0" presId="urn:microsoft.com/office/officeart/2005/8/layout/vList5"/>
    <dgm:cxn modelId="{5B6716B8-5FBD-4CD2-9DA1-9E836A510522}" type="presOf" srcId="{0BDF67BE-196A-4BFC-9C8D-D27E61A8E061}" destId="{BE49AC0C-C4AA-437E-8124-EEB8EB1A8305}" srcOrd="0" destOrd="0" presId="urn:microsoft.com/office/officeart/2005/8/layout/vList5"/>
    <dgm:cxn modelId="{F55370AD-1647-4F24-A454-E0090F231EAC}" type="presOf" srcId="{862792DE-3A6E-4952-B6EF-5271E401E32F}" destId="{8A59CA20-C325-4BD8-BBFF-4899161CFD3A}" srcOrd="0" destOrd="0" presId="urn:microsoft.com/office/officeart/2005/8/layout/vList5"/>
    <dgm:cxn modelId="{B2E6B7C6-8D61-4FC1-BFC4-7B664FF53B9C}" type="presParOf" srcId="{BE49AC0C-C4AA-437E-8124-EEB8EB1A8305}" destId="{B1156867-2E46-464A-BFE5-8C293673E8C5}" srcOrd="0" destOrd="0" presId="urn:microsoft.com/office/officeart/2005/8/layout/vList5"/>
    <dgm:cxn modelId="{A2F49A36-778A-4E9D-A1C8-7A06CF518BFA}" type="presParOf" srcId="{B1156867-2E46-464A-BFE5-8C293673E8C5}" destId="{8A59CA20-C325-4BD8-BBFF-4899161CFD3A}" srcOrd="0" destOrd="0" presId="urn:microsoft.com/office/officeart/2005/8/layout/vList5"/>
    <dgm:cxn modelId="{C00A06D3-2CE7-4E89-989B-39EB6210F07E}" type="presParOf" srcId="{B1156867-2E46-464A-BFE5-8C293673E8C5}" destId="{9B571EFB-F28B-485A-B782-939932157AA4}" srcOrd="1" destOrd="0" presId="urn:microsoft.com/office/officeart/2005/8/layout/vList5"/>
    <dgm:cxn modelId="{C797BCF7-DFA6-49AA-8935-4C0BE0D9A63A}" type="presParOf" srcId="{BE49AC0C-C4AA-437E-8124-EEB8EB1A8305}" destId="{70D754FD-184A-4B44-AC6E-8E1E4BB095F1}" srcOrd="1" destOrd="0" presId="urn:microsoft.com/office/officeart/2005/8/layout/vList5"/>
    <dgm:cxn modelId="{E958B705-958D-42BB-A08C-F3152DDC3523}" type="presParOf" srcId="{BE49AC0C-C4AA-437E-8124-EEB8EB1A8305}" destId="{E4723074-80C8-4FDC-A95D-A16224CD481B}" srcOrd="2" destOrd="0" presId="urn:microsoft.com/office/officeart/2005/8/layout/vList5"/>
    <dgm:cxn modelId="{710C15DA-19EE-49A2-87FD-EC0645D8078C}" type="presParOf" srcId="{E4723074-80C8-4FDC-A95D-A16224CD481B}" destId="{9389E6B0-8ABC-4FC5-9743-5E6AA7E67CA8}" srcOrd="0" destOrd="0" presId="urn:microsoft.com/office/officeart/2005/8/layout/vList5"/>
    <dgm:cxn modelId="{A2F00AD5-422D-401F-81C3-7D8C82EB95DD}" type="presParOf" srcId="{E4723074-80C8-4FDC-A95D-A16224CD481B}" destId="{4B036F22-E9A0-4688-8B5C-F3945366ADC4}" srcOrd="1" destOrd="0" presId="urn:microsoft.com/office/officeart/2005/8/layout/vList5"/>
    <dgm:cxn modelId="{309A6C1E-8D7C-4CA1-A57F-94F5C0708053}" type="presParOf" srcId="{BE49AC0C-C4AA-437E-8124-EEB8EB1A8305}" destId="{C1171786-3D7B-426A-AADA-FBE8E2CD08D0}" srcOrd="3" destOrd="0" presId="urn:microsoft.com/office/officeart/2005/8/layout/vList5"/>
    <dgm:cxn modelId="{8CCD5DCF-F2AC-44AC-ACDD-1309065EA89C}" type="presParOf" srcId="{BE49AC0C-C4AA-437E-8124-EEB8EB1A8305}" destId="{B9F40F7B-CC6B-455E-9238-3642E2FF4418}" srcOrd="4" destOrd="0" presId="urn:microsoft.com/office/officeart/2005/8/layout/vList5"/>
    <dgm:cxn modelId="{BEDEF5ED-C282-4A07-9439-9C636F3EF2E4}" type="presParOf" srcId="{B9F40F7B-CC6B-455E-9238-3642E2FF4418}" destId="{47F9FE9E-5DEA-4499-982B-8A8467D4874F}" srcOrd="0" destOrd="0" presId="urn:microsoft.com/office/officeart/2005/8/layout/vList5"/>
    <dgm:cxn modelId="{8560BAE4-657B-460D-A48E-E0AB58886817}" type="presParOf" srcId="{B9F40F7B-CC6B-455E-9238-3642E2FF4418}" destId="{EC8D39D2-E79F-40FF-8240-2C4590918A1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929FF2-709B-4832-95C2-0E4216511D66}" type="doc">
      <dgm:prSet loTypeId="urn:microsoft.com/office/officeart/2005/8/layout/vList4#1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D3510730-C1E4-476D-BA5C-689BBF971CF6}">
      <dgm:prSet phldrT="[Текст]" custT="1"/>
      <dgm:spPr>
        <a:xfrm>
          <a:off x="0" y="0"/>
          <a:ext cx="8610600" cy="1204317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uk-UA" sz="3000" b="1" dirty="0" smtClean="0">
              <a:latin typeface="Calibri"/>
              <a:ea typeface="+mn-ea"/>
              <a:cs typeface="Times New Roman"/>
            </a:rPr>
            <a:t>відсутнє, взаємне особисте знайомство один з одним</a:t>
          </a:r>
          <a:endParaRPr lang="ru-RU" sz="3000" b="1" dirty="0">
            <a:latin typeface="Calibri"/>
            <a:ea typeface="+mn-ea"/>
            <a:cs typeface="+mn-cs"/>
          </a:endParaRPr>
        </a:p>
      </dgm:t>
    </dgm:pt>
    <dgm:pt modelId="{8122E3EA-913F-4954-9F2C-C251E27409E7}" type="parTrans" cxnId="{7A67B25D-5C59-4CB3-8B1F-FE7D17A4DC24}">
      <dgm:prSet/>
      <dgm:spPr/>
      <dgm:t>
        <a:bodyPr/>
        <a:lstStyle/>
        <a:p>
          <a:endParaRPr lang="ru-RU" sz="3000"/>
        </a:p>
      </dgm:t>
    </dgm:pt>
    <dgm:pt modelId="{BA2A40A5-555F-4325-91C0-D51128444876}" type="sibTrans" cxnId="{7A67B25D-5C59-4CB3-8B1F-FE7D17A4DC24}">
      <dgm:prSet/>
      <dgm:spPr/>
      <dgm:t>
        <a:bodyPr/>
        <a:lstStyle/>
        <a:p>
          <a:endParaRPr lang="ru-RU" sz="3000"/>
        </a:p>
      </dgm:t>
    </dgm:pt>
    <dgm:pt modelId="{2A3C436C-B9C8-4691-A0DA-F21E31768FB0}">
      <dgm:prSet phldrT="[Текст]" custT="1"/>
      <dgm:spPr>
        <a:xfrm>
          <a:off x="0" y="1324748"/>
          <a:ext cx="8610600" cy="1204317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uk-UA" sz="3000" b="1" smtClean="0">
              <a:latin typeface="Calibri"/>
              <a:ea typeface="+mn-ea"/>
              <a:cs typeface="Times New Roman"/>
            </a:rPr>
            <a:t>основне населення зайнято неземлеробною працею</a:t>
          </a:r>
          <a:endParaRPr lang="ru-RU" sz="3000" b="1" dirty="0">
            <a:latin typeface="Calibri"/>
            <a:ea typeface="+mn-ea"/>
            <a:cs typeface="+mn-cs"/>
          </a:endParaRPr>
        </a:p>
      </dgm:t>
    </dgm:pt>
    <dgm:pt modelId="{367B7ED9-F23F-4D42-93EE-5EC3A2704636}" type="parTrans" cxnId="{A554F9F8-B7F3-4132-9F37-6B579DE4AB00}">
      <dgm:prSet/>
      <dgm:spPr/>
      <dgm:t>
        <a:bodyPr/>
        <a:lstStyle/>
        <a:p>
          <a:endParaRPr lang="ru-RU" sz="3000"/>
        </a:p>
      </dgm:t>
    </dgm:pt>
    <dgm:pt modelId="{6252E2CB-C5E0-4076-83BB-038E86BBEBC2}" type="sibTrans" cxnId="{A554F9F8-B7F3-4132-9F37-6B579DE4AB00}">
      <dgm:prSet/>
      <dgm:spPr/>
      <dgm:t>
        <a:bodyPr/>
        <a:lstStyle/>
        <a:p>
          <a:endParaRPr lang="ru-RU" sz="3000"/>
        </a:p>
      </dgm:t>
    </dgm:pt>
    <dgm:pt modelId="{D2103784-B62A-479C-B24B-7A52649915E1}">
      <dgm:prSet phldrT="[Текст]" custT="1"/>
      <dgm:spPr>
        <a:xfrm>
          <a:off x="0" y="2649497"/>
          <a:ext cx="8610600" cy="1204317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uk-UA" sz="3000" b="1" smtClean="0">
              <a:latin typeface="Calibri"/>
              <a:ea typeface="+mn-ea"/>
              <a:cs typeface="Times New Roman"/>
            </a:rPr>
            <a:t>має місце різноманітність промислу і наявність ринку</a:t>
          </a:r>
          <a:endParaRPr lang="ru-RU" sz="3000" b="1" dirty="0">
            <a:latin typeface="Calibri"/>
            <a:ea typeface="+mn-ea"/>
            <a:cs typeface="+mn-cs"/>
          </a:endParaRPr>
        </a:p>
      </dgm:t>
    </dgm:pt>
    <dgm:pt modelId="{5DC979F9-DD67-4F77-B197-6AF4A9E78F91}" type="parTrans" cxnId="{6B65AFD4-CA6C-408F-9ED0-E56CDCA28998}">
      <dgm:prSet/>
      <dgm:spPr/>
      <dgm:t>
        <a:bodyPr/>
        <a:lstStyle/>
        <a:p>
          <a:endParaRPr lang="ru-RU" sz="3000"/>
        </a:p>
      </dgm:t>
    </dgm:pt>
    <dgm:pt modelId="{E2EE84E8-5391-43FD-9356-A4E381F7AD20}" type="sibTrans" cxnId="{6B65AFD4-CA6C-408F-9ED0-E56CDCA28998}">
      <dgm:prSet/>
      <dgm:spPr/>
      <dgm:t>
        <a:bodyPr/>
        <a:lstStyle/>
        <a:p>
          <a:endParaRPr lang="ru-RU" sz="3000"/>
        </a:p>
      </dgm:t>
    </dgm:pt>
    <dgm:pt modelId="{26AB40A0-A704-4064-A6A6-D7222F31220F}">
      <dgm:prSet phldrT="[Текст]" custT="1"/>
      <dgm:spPr>
        <a:xfrm>
          <a:off x="0" y="3977282"/>
          <a:ext cx="8610600" cy="1204317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uk-UA" sz="3000" b="1" smtClean="0">
              <a:latin typeface="Calibri"/>
              <a:ea typeface="+mn-ea"/>
              <a:cs typeface="Times New Roman"/>
            </a:rPr>
            <a:t>сконцентровані управлінські функції</a:t>
          </a:r>
          <a:endParaRPr lang="ru-RU" sz="3000" b="1" dirty="0">
            <a:latin typeface="Calibri"/>
            <a:ea typeface="+mn-ea"/>
            <a:cs typeface="+mn-cs"/>
          </a:endParaRPr>
        </a:p>
      </dgm:t>
    </dgm:pt>
    <dgm:pt modelId="{11AF2630-2FC1-4EA3-A139-290C323DFA7D}" type="parTrans" cxnId="{090FCF3F-1884-4722-99F4-10C6EF81ED60}">
      <dgm:prSet/>
      <dgm:spPr/>
      <dgm:t>
        <a:bodyPr/>
        <a:lstStyle/>
        <a:p>
          <a:endParaRPr lang="ru-RU" sz="3000"/>
        </a:p>
      </dgm:t>
    </dgm:pt>
    <dgm:pt modelId="{2944BF40-C437-4957-BFBB-C68E701613D8}" type="sibTrans" cxnId="{090FCF3F-1884-4722-99F4-10C6EF81ED60}">
      <dgm:prSet/>
      <dgm:spPr/>
      <dgm:t>
        <a:bodyPr/>
        <a:lstStyle/>
        <a:p>
          <a:endParaRPr lang="ru-RU" sz="3000"/>
        </a:p>
      </dgm:t>
    </dgm:pt>
    <dgm:pt modelId="{A3C36859-1A4E-4BE9-BA68-D8D8987F0B35}" type="pres">
      <dgm:prSet presAssocID="{0F929FF2-709B-4832-95C2-0E4216511D6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F30096-3653-415B-A754-738FCD051868}" type="pres">
      <dgm:prSet presAssocID="{D3510730-C1E4-476D-BA5C-689BBF971CF6}" presName="comp" presStyleCnt="0"/>
      <dgm:spPr/>
      <dgm:t>
        <a:bodyPr/>
        <a:lstStyle/>
        <a:p>
          <a:endParaRPr lang="uk-UA"/>
        </a:p>
      </dgm:t>
    </dgm:pt>
    <dgm:pt modelId="{E2E9814B-C09F-41D9-91E9-495252B30F7F}" type="pres">
      <dgm:prSet presAssocID="{D3510730-C1E4-476D-BA5C-689BBF971CF6}" presName="box" presStyleLbl="node1" presStyleIdx="0" presStyleCnt="4" custLinFactNeighborX="2076" custLinFactNeighborY="-3256"/>
      <dgm:spPr/>
      <dgm:t>
        <a:bodyPr/>
        <a:lstStyle/>
        <a:p>
          <a:endParaRPr lang="ru-RU"/>
        </a:p>
      </dgm:t>
    </dgm:pt>
    <dgm:pt modelId="{9F718401-A247-44D3-AD5F-56FBE6C7929B}" type="pres">
      <dgm:prSet presAssocID="{D3510730-C1E4-476D-BA5C-689BBF971CF6}" presName="img" presStyleLbl="fgImgPlace1" presStyleIdx="0" presStyleCnt="4" custScaleX="43455" custScaleY="56600"/>
      <dgm:spPr>
        <a:xfrm>
          <a:off x="607318" y="329501"/>
          <a:ext cx="748347" cy="5453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E1820FDB-9DF7-4B49-B433-FB4EFA5B5F0E}" type="pres">
      <dgm:prSet presAssocID="{D3510730-C1E4-476D-BA5C-689BBF971CF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12FB7-747C-4394-94B9-1F768AD6C9A0}" type="pres">
      <dgm:prSet presAssocID="{BA2A40A5-555F-4325-91C0-D51128444876}" presName="spacer" presStyleCnt="0"/>
      <dgm:spPr/>
      <dgm:t>
        <a:bodyPr/>
        <a:lstStyle/>
        <a:p>
          <a:endParaRPr lang="uk-UA"/>
        </a:p>
      </dgm:t>
    </dgm:pt>
    <dgm:pt modelId="{198421D2-D9F8-4467-8CD2-3E353CC20F51}" type="pres">
      <dgm:prSet presAssocID="{2A3C436C-B9C8-4691-A0DA-F21E31768FB0}" presName="comp" presStyleCnt="0"/>
      <dgm:spPr/>
      <dgm:t>
        <a:bodyPr/>
        <a:lstStyle/>
        <a:p>
          <a:endParaRPr lang="uk-UA"/>
        </a:p>
      </dgm:t>
    </dgm:pt>
    <dgm:pt modelId="{20CC53C8-F816-4937-9C72-8D6485CCE498}" type="pres">
      <dgm:prSet presAssocID="{2A3C436C-B9C8-4691-A0DA-F21E31768FB0}" presName="box" presStyleLbl="node1" presStyleIdx="1" presStyleCnt="4"/>
      <dgm:spPr/>
      <dgm:t>
        <a:bodyPr/>
        <a:lstStyle/>
        <a:p>
          <a:endParaRPr lang="ru-RU"/>
        </a:p>
      </dgm:t>
    </dgm:pt>
    <dgm:pt modelId="{B256CC68-CABC-4695-B81E-BDBE6582DB7F}" type="pres">
      <dgm:prSet presAssocID="{2A3C436C-B9C8-4691-A0DA-F21E31768FB0}" presName="img" presStyleLbl="fgImgPlace1" presStyleIdx="1" presStyleCnt="4" custScaleX="43455" custScaleY="50769"/>
      <dgm:spPr>
        <a:xfrm>
          <a:off x="607318" y="1682339"/>
          <a:ext cx="748347" cy="48913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4CCBF7B-70D4-4855-899D-C5A6E0A131C4}" type="pres">
      <dgm:prSet presAssocID="{2A3C436C-B9C8-4691-A0DA-F21E31768FB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1EFEC-3ABD-4BD3-8FA9-C9E53505DE92}" type="pres">
      <dgm:prSet presAssocID="{6252E2CB-C5E0-4076-83BB-038E86BBEBC2}" presName="spacer" presStyleCnt="0"/>
      <dgm:spPr/>
      <dgm:t>
        <a:bodyPr/>
        <a:lstStyle/>
        <a:p>
          <a:endParaRPr lang="uk-UA"/>
        </a:p>
      </dgm:t>
    </dgm:pt>
    <dgm:pt modelId="{6657A504-BD33-4EAE-BE18-399419E551DB}" type="pres">
      <dgm:prSet presAssocID="{D2103784-B62A-479C-B24B-7A52649915E1}" presName="comp" presStyleCnt="0"/>
      <dgm:spPr/>
      <dgm:t>
        <a:bodyPr/>
        <a:lstStyle/>
        <a:p>
          <a:endParaRPr lang="uk-UA"/>
        </a:p>
      </dgm:t>
    </dgm:pt>
    <dgm:pt modelId="{4F26806C-EE48-458C-8E1E-97FFFC6EA72F}" type="pres">
      <dgm:prSet presAssocID="{D2103784-B62A-479C-B24B-7A52649915E1}" presName="box" presStyleLbl="node1" presStyleIdx="2" presStyleCnt="4"/>
      <dgm:spPr/>
      <dgm:t>
        <a:bodyPr/>
        <a:lstStyle/>
        <a:p>
          <a:endParaRPr lang="ru-RU"/>
        </a:p>
      </dgm:t>
    </dgm:pt>
    <dgm:pt modelId="{E97AC84D-C9C2-41FF-9A5C-6B9D83F6C4A4}" type="pres">
      <dgm:prSet presAssocID="{D2103784-B62A-479C-B24B-7A52649915E1}" presName="img" presStyleLbl="fgImgPlace1" presStyleIdx="2" presStyleCnt="4" custScaleX="41592" custScaleY="53662" custLinFactNeighborX="931" custLinFactNeighborY="-1131"/>
      <dgm:spPr>
        <a:xfrm>
          <a:off x="639392" y="2982255"/>
          <a:ext cx="716264" cy="5170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04572494-9C41-42DB-AA06-68BCFDC8AA94}" type="pres">
      <dgm:prSet presAssocID="{D2103784-B62A-479C-B24B-7A52649915E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4FBB7-52BF-424B-A647-86BA1E304198}" type="pres">
      <dgm:prSet presAssocID="{E2EE84E8-5391-43FD-9356-A4E381F7AD20}" presName="spacer" presStyleCnt="0"/>
      <dgm:spPr/>
      <dgm:t>
        <a:bodyPr/>
        <a:lstStyle/>
        <a:p>
          <a:endParaRPr lang="uk-UA"/>
        </a:p>
      </dgm:t>
    </dgm:pt>
    <dgm:pt modelId="{3A4F0165-8C45-4546-B6D4-FDA22529D910}" type="pres">
      <dgm:prSet presAssocID="{26AB40A0-A704-4064-A6A6-D7222F31220F}" presName="comp" presStyleCnt="0"/>
      <dgm:spPr/>
      <dgm:t>
        <a:bodyPr/>
        <a:lstStyle/>
        <a:p>
          <a:endParaRPr lang="uk-UA"/>
        </a:p>
      </dgm:t>
    </dgm:pt>
    <dgm:pt modelId="{DF4809B5-6125-4485-BABE-244282016342}" type="pres">
      <dgm:prSet presAssocID="{26AB40A0-A704-4064-A6A6-D7222F31220F}" presName="box" presStyleLbl="node1" presStyleIdx="3" presStyleCnt="4" custLinFactNeighborX="12281" custLinFactNeighborY="11726"/>
      <dgm:spPr/>
      <dgm:t>
        <a:bodyPr/>
        <a:lstStyle/>
        <a:p>
          <a:endParaRPr lang="ru-RU"/>
        </a:p>
      </dgm:t>
    </dgm:pt>
    <dgm:pt modelId="{324535C5-6F96-439E-9BB8-B69348A3AFD4}" type="pres">
      <dgm:prSet presAssocID="{26AB40A0-A704-4064-A6A6-D7222F31220F}" presName="img" presStyleLbl="fgImgPlace1" presStyleIdx="3" presStyleCnt="4" custScaleX="43455" custScaleY="55784"/>
      <dgm:spPr>
        <a:xfrm>
          <a:off x="607318" y="4307678"/>
          <a:ext cx="748347" cy="5374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93B0C6C8-9106-4197-BFD4-FC1B6BDB8127}" type="pres">
      <dgm:prSet presAssocID="{26AB40A0-A704-4064-A6A6-D7222F31220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04CB39-D3E3-4B1E-8F91-115DAA5669CD}" type="presOf" srcId="{26AB40A0-A704-4064-A6A6-D7222F31220F}" destId="{93B0C6C8-9106-4197-BFD4-FC1B6BDB8127}" srcOrd="1" destOrd="0" presId="urn:microsoft.com/office/officeart/2005/8/layout/vList4#1"/>
    <dgm:cxn modelId="{C75FBC30-D279-449E-A80C-74EB4F4D1406}" type="presOf" srcId="{26AB40A0-A704-4064-A6A6-D7222F31220F}" destId="{DF4809B5-6125-4485-BABE-244282016342}" srcOrd="0" destOrd="0" presId="urn:microsoft.com/office/officeart/2005/8/layout/vList4#1"/>
    <dgm:cxn modelId="{CCD254EF-267F-4FAE-AAD1-88732AA47E61}" type="presOf" srcId="{D3510730-C1E4-476D-BA5C-689BBF971CF6}" destId="{E2E9814B-C09F-41D9-91E9-495252B30F7F}" srcOrd="0" destOrd="0" presId="urn:microsoft.com/office/officeart/2005/8/layout/vList4#1"/>
    <dgm:cxn modelId="{6B65AFD4-CA6C-408F-9ED0-E56CDCA28998}" srcId="{0F929FF2-709B-4832-95C2-0E4216511D66}" destId="{D2103784-B62A-479C-B24B-7A52649915E1}" srcOrd="2" destOrd="0" parTransId="{5DC979F9-DD67-4F77-B197-6AF4A9E78F91}" sibTransId="{E2EE84E8-5391-43FD-9356-A4E381F7AD20}"/>
    <dgm:cxn modelId="{A554F9F8-B7F3-4132-9F37-6B579DE4AB00}" srcId="{0F929FF2-709B-4832-95C2-0E4216511D66}" destId="{2A3C436C-B9C8-4691-A0DA-F21E31768FB0}" srcOrd="1" destOrd="0" parTransId="{367B7ED9-F23F-4D42-93EE-5EC3A2704636}" sibTransId="{6252E2CB-C5E0-4076-83BB-038E86BBEBC2}"/>
    <dgm:cxn modelId="{58C934C0-5454-4804-BCDF-6807ACFA1E57}" type="presOf" srcId="{D2103784-B62A-479C-B24B-7A52649915E1}" destId="{04572494-9C41-42DB-AA06-68BCFDC8AA94}" srcOrd="1" destOrd="0" presId="urn:microsoft.com/office/officeart/2005/8/layout/vList4#1"/>
    <dgm:cxn modelId="{362C413B-052F-4C86-9A20-808C40E9EEEB}" type="presOf" srcId="{D2103784-B62A-479C-B24B-7A52649915E1}" destId="{4F26806C-EE48-458C-8E1E-97FFFC6EA72F}" srcOrd="0" destOrd="0" presId="urn:microsoft.com/office/officeart/2005/8/layout/vList4#1"/>
    <dgm:cxn modelId="{C895116F-28B5-475C-B34A-9935A850DC2C}" type="presOf" srcId="{2A3C436C-B9C8-4691-A0DA-F21E31768FB0}" destId="{D4CCBF7B-70D4-4855-899D-C5A6E0A131C4}" srcOrd="1" destOrd="0" presId="urn:microsoft.com/office/officeart/2005/8/layout/vList4#1"/>
    <dgm:cxn modelId="{090FCF3F-1884-4722-99F4-10C6EF81ED60}" srcId="{0F929FF2-709B-4832-95C2-0E4216511D66}" destId="{26AB40A0-A704-4064-A6A6-D7222F31220F}" srcOrd="3" destOrd="0" parTransId="{11AF2630-2FC1-4EA3-A139-290C323DFA7D}" sibTransId="{2944BF40-C437-4957-BFBB-C68E701613D8}"/>
    <dgm:cxn modelId="{51865258-4A29-4646-A6D7-E980FD266455}" type="presOf" srcId="{2A3C436C-B9C8-4691-A0DA-F21E31768FB0}" destId="{20CC53C8-F816-4937-9C72-8D6485CCE498}" srcOrd="0" destOrd="0" presId="urn:microsoft.com/office/officeart/2005/8/layout/vList4#1"/>
    <dgm:cxn modelId="{713F0687-71B2-4441-8FB7-D723AA67D3CE}" type="presOf" srcId="{D3510730-C1E4-476D-BA5C-689BBF971CF6}" destId="{E1820FDB-9DF7-4B49-B433-FB4EFA5B5F0E}" srcOrd="1" destOrd="0" presId="urn:microsoft.com/office/officeart/2005/8/layout/vList4#1"/>
    <dgm:cxn modelId="{7A67B25D-5C59-4CB3-8B1F-FE7D17A4DC24}" srcId="{0F929FF2-709B-4832-95C2-0E4216511D66}" destId="{D3510730-C1E4-476D-BA5C-689BBF971CF6}" srcOrd="0" destOrd="0" parTransId="{8122E3EA-913F-4954-9F2C-C251E27409E7}" sibTransId="{BA2A40A5-555F-4325-91C0-D51128444876}"/>
    <dgm:cxn modelId="{B4353E8B-275C-40A4-BCA2-5D516BF559BE}" type="presOf" srcId="{0F929FF2-709B-4832-95C2-0E4216511D66}" destId="{A3C36859-1A4E-4BE9-BA68-D8D8987F0B35}" srcOrd="0" destOrd="0" presId="urn:microsoft.com/office/officeart/2005/8/layout/vList4#1"/>
    <dgm:cxn modelId="{0136FBD7-68FB-4346-ACAA-599DB4C20329}" type="presParOf" srcId="{A3C36859-1A4E-4BE9-BA68-D8D8987F0B35}" destId="{F0F30096-3653-415B-A754-738FCD051868}" srcOrd="0" destOrd="0" presId="urn:microsoft.com/office/officeart/2005/8/layout/vList4#1"/>
    <dgm:cxn modelId="{27D82875-1C2C-47EC-83B1-77F735B43091}" type="presParOf" srcId="{F0F30096-3653-415B-A754-738FCD051868}" destId="{E2E9814B-C09F-41D9-91E9-495252B30F7F}" srcOrd="0" destOrd="0" presId="urn:microsoft.com/office/officeart/2005/8/layout/vList4#1"/>
    <dgm:cxn modelId="{81842A08-BA04-4D6E-9C76-81D15DB4AD5E}" type="presParOf" srcId="{F0F30096-3653-415B-A754-738FCD051868}" destId="{9F718401-A247-44D3-AD5F-56FBE6C7929B}" srcOrd="1" destOrd="0" presId="urn:microsoft.com/office/officeart/2005/8/layout/vList4#1"/>
    <dgm:cxn modelId="{2FA73AF0-A266-46CC-82DD-7D7A927D9B8A}" type="presParOf" srcId="{F0F30096-3653-415B-A754-738FCD051868}" destId="{E1820FDB-9DF7-4B49-B433-FB4EFA5B5F0E}" srcOrd="2" destOrd="0" presId="urn:microsoft.com/office/officeart/2005/8/layout/vList4#1"/>
    <dgm:cxn modelId="{15244181-4920-4AD6-99B1-161A8D5E161E}" type="presParOf" srcId="{A3C36859-1A4E-4BE9-BA68-D8D8987F0B35}" destId="{BE312FB7-747C-4394-94B9-1F768AD6C9A0}" srcOrd="1" destOrd="0" presId="urn:microsoft.com/office/officeart/2005/8/layout/vList4#1"/>
    <dgm:cxn modelId="{335EA43D-6028-4110-9BE3-BFE409A874E6}" type="presParOf" srcId="{A3C36859-1A4E-4BE9-BA68-D8D8987F0B35}" destId="{198421D2-D9F8-4467-8CD2-3E353CC20F51}" srcOrd="2" destOrd="0" presId="urn:microsoft.com/office/officeart/2005/8/layout/vList4#1"/>
    <dgm:cxn modelId="{015E3816-E6F4-40FA-BAE7-E99681BFF8F7}" type="presParOf" srcId="{198421D2-D9F8-4467-8CD2-3E353CC20F51}" destId="{20CC53C8-F816-4937-9C72-8D6485CCE498}" srcOrd="0" destOrd="0" presId="urn:microsoft.com/office/officeart/2005/8/layout/vList4#1"/>
    <dgm:cxn modelId="{B5411662-FC67-4AA9-9A32-6B40249B107E}" type="presParOf" srcId="{198421D2-D9F8-4467-8CD2-3E353CC20F51}" destId="{B256CC68-CABC-4695-B81E-BDBE6582DB7F}" srcOrd="1" destOrd="0" presId="urn:microsoft.com/office/officeart/2005/8/layout/vList4#1"/>
    <dgm:cxn modelId="{3AE94E87-BAD7-45B2-B366-4E3CB74E5B1B}" type="presParOf" srcId="{198421D2-D9F8-4467-8CD2-3E353CC20F51}" destId="{D4CCBF7B-70D4-4855-899D-C5A6E0A131C4}" srcOrd="2" destOrd="0" presId="urn:microsoft.com/office/officeart/2005/8/layout/vList4#1"/>
    <dgm:cxn modelId="{59D075C6-90BA-4AB8-888E-001B47E3728D}" type="presParOf" srcId="{A3C36859-1A4E-4BE9-BA68-D8D8987F0B35}" destId="{49D1EFEC-3ABD-4BD3-8FA9-C9E53505DE92}" srcOrd="3" destOrd="0" presId="urn:microsoft.com/office/officeart/2005/8/layout/vList4#1"/>
    <dgm:cxn modelId="{C6427054-9A84-4987-985C-3B87CAC3B768}" type="presParOf" srcId="{A3C36859-1A4E-4BE9-BA68-D8D8987F0B35}" destId="{6657A504-BD33-4EAE-BE18-399419E551DB}" srcOrd="4" destOrd="0" presId="urn:microsoft.com/office/officeart/2005/8/layout/vList4#1"/>
    <dgm:cxn modelId="{25056A24-2A16-4DAA-9055-F4ECA60B3193}" type="presParOf" srcId="{6657A504-BD33-4EAE-BE18-399419E551DB}" destId="{4F26806C-EE48-458C-8E1E-97FFFC6EA72F}" srcOrd="0" destOrd="0" presId="urn:microsoft.com/office/officeart/2005/8/layout/vList4#1"/>
    <dgm:cxn modelId="{4575835F-19E8-4088-8D4D-DDD8117ED468}" type="presParOf" srcId="{6657A504-BD33-4EAE-BE18-399419E551DB}" destId="{E97AC84D-C9C2-41FF-9A5C-6B9D83F6C4A4}" srcOrd="1" destOrd="0" presId="urn:microsoft.com/office/officeart/2005/8/layout/vList4#1"/>
    <dgm:cxn modelId="{33B2B2FD-7F81-458C-B5C1-9466CB1E3C0B}" type="presParOf" srcId="{6657A504-BD33-4EAE-BE18-399419E551DB}" destId="{04572494-9C41-42DB-AA06-68BCFDC8AA94}" srcOrd="2" destOrd="0" presId="urn:microsoft.com/office/officeart/2005/8/layout/vList4#1"/>
    <dgm:cxn modelId="{68B4BC0F-66CF-4674-B03C-FD7942BB4EEC}" type="presParOf" srcId="{A3C36859-1A4E-4BE9-BA68-D8D8987F0B35}" destId="{FBB4FBB7-52BF-424B-A647-86BA1E304198}" srcOrd="5" destOrd="0" presId="urn:microsoft.com/office/officeart/2005/8/layout/vList4#1"/>
    <dgm:cxn modelId="{57C0C71D-4D1F-48D4-8277-3E15E7997603}" type="presParOf" srcId="{A3C36859-1A4E-4BE9-BA68-D8D8987F0B35}" destId="{3A4F0165-8C45-4546-B6D4-FDA22529D910}" srcOrd="6" destOrd="0" presId="urn:microsoft.com/office/officeart/2005/8/layout/vList4#1"/>
    <dgm:cxn modelId="{E76995A6-BE2E-4DD3-8C7D-492E70534F3D}" type="presParOf" srcId="{3A4F0165-8C45-4546-B6D4-FDA22529D910}" destId="{DF4809B5-6125-4485-BABE-244282016342}" srcOrd="0" destOrd="0" presId="urn:microsoft.com/office/officeart/2005/8/layout/vList4#1"/>
    <dgm:cxn modelId="{B9C330F9-904F-4995-AB8F-28BB1138123C}" type="presParOf" srcId="{3A4F0165-8C45-4546-B6D4-FDA22529D910}" destId="{324535C5-6F96-439E-9BB8-B69348A3AFD4}" srcOrd="1" destOrd="0" presId="urn:microsoft.com/office/officeart/2005/8/layout/vList4#1"/>
    <dgm:cxn modelId="{3F4754B1-7E61-4E5E-BD4E-60D28AAAF004}" type="presParOf" srcId="{3A4F0165-8C45-4546-B6D4-FDA22529D910}" destId="{93B0C6C8-9106-4197-BFD4-FC1B6BDB812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DF67BE-196A-4BFC-9C8D-D27E61A8E061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ACF896BF-4B71-4FF0-B336-C644833576BF}">
      <dgm:prSet phldrT="[Текст]" custT="1"/>
      <dgm:spPr/>
      <dgm:t>
        <a:bodyPr/>
        <a:lstStyle/>
        <a:p>
          <a:r>
            <a:rPr lang="uk-UA" sz="2800" b="1" dirty="0" err="1" smtClean="0"/>
            <a:t>Глокалізація</a:t>
          </a:r>
          <a:endParaRPr lang="uk-UA" sz="2800" b="1" dirty="0"/>
        </a:p>
      </dgm:t>
    </dgm:pt>
    <dgm:pt modelId="{5D5B39BD-03D7-49CC-BE7E-1A86C6844C3A}" type="parTrans" cxnId="{7A48CB1B-F508-4777-A539-16D5DB48655C}">
      <dgm:prSet/>
      <dgm:spPr/>
      <dgm:t>
        <a:bodyPr/>
        <a:lstStyle/>
        <a:p>
          <a:endParaRPr lang="uk-UA"/>
        </a:p>
      </dgm:t>
    </dgm:pt>
    <dgm:pt modelId="{62050E6D-309E-4DF8-BEB3-BFE8EFB164E1}" type="sibTrans" cxnId="{7A48CB1B-F508-4777-A539-16D5DB48655C}">
      <dgm:prSet/>
      <dgm:spPr/>
      <dgm:t>
        <a:bodyPr/>
        <a:lstStyle/>
        <a:p>
          <a:endParaRPr lang="uk-UA"/>
        </a:p>
      </dgm:t>
    </dgm:pt>
    <dgm:pt modelId="{A0383492-8DF7-4932-957A-FDD99246767D}">
      <dgm:prSet phldrT="[Текст]" custT="1"/>
      <dgm:spPr/>
      <dgm:t>
        <a:bodyPr/>
        <a:lstStyle/>
        <a:p>
          <a:r>
            <a:rPr lang="uk-UA" sz="2000" noProof="0" dirty="0" smtClean="0"/>
            <a:t>Дослідження взаємодії глобальних та локальних процесів у містах, вплив глобальних економічних та культурних тенденцій на місцеві громади.</a:t>
          </a:r>
          <a:endParaRPr lang="uk-UA" sz="2000" noProof="0" dirty="0"/>
        </a:p>
      </dgm:t>
    </dgm:pt>
    <dgm:pt modelId="{5A3D99C1-EB29-4188-8358-72F85C91B2E3}" type="parTrans" cxnId="{754A628E-7B8E-476D-972F-D6A59BB3FF16}">
      <dgm:prSet/>
      <dgm:spPr/>
      <dgm:t>
        <a:bodyPr/>
        <a:lstStyle/>
        <a:p>
          <a:endParaRPr lang="uk-UA"/>
        </a:p>
      </dgm:t>
    </dgm:pt>
    <dgm:pt modelId="{12F25A2A-5F29-4056-84D8-A04CAD9CC440}" type="sibTrans" cxnId="{754A628E-7B8E-476D-972F-D6A59BB3FF16}">
      <dgm:prSet/>
      <dgm:spPr/>
      <dgm:t>
        <a:bodyPr/>
        <a:lstStyle/>
        <a:p>
          <a:endParaRPr lang="uk-UA"/>
        </a:p>
      </dgm:t>
    </dgm:pt>
    <dgm:pt modelId="{73A6D53D-F6ED-4D3C-9EE3-12FDCB36866A}">
      <dgm:prSet phldrT="[Текст]" custT="1"/>
      <dgm:spPr/>
      <dgm:t>
        <a:bodyPr/>
        <a:lstStyle/>
        <a:p>
          <a:r>
            <a:rPr lang="uk-UA" sz="2800" b="1" smtClean="0"/>
            <a:t>Джентрифікація</a:t>
          </a:r>
          <a:endParaRPr lang="uk-UA" sz="2800" b="1" dirty="0"/>
        </a:p>
      </dgm:t>
    </dgm:pt>
    <dgm:pt modelId="{03C762AE-4B15-46EC-818F-25395637BF07}" type="parTrans" cxnId="{E8033514-ABF7-4739-8302-785A49D65271}">
      <dgm:prSet/>
      <dgm:spPr/>
      <dgm:t>
        <a:bodyPr/>
        <a:lstStyle/>
        <a:p>
          <a:endParaRPr lang="uk-UA"/>
        </a:p>
      </dgm:t>
    </dgm:pt>
    <dgm:pt modelId="{BD6A4AD3-7E92-41F8-905F-14EB0F3D1A69}" type="sibTrans" cxnId="{E8033514-ABF7-4739-8302-785A49D65271}">
      <dgm:prSet/>
      <dgm:spPr/>
      <dgm:t>
        <a:bodyPr/>
        <a:lstStyle/>
        <a:p>
          <a:endParaRPr lang="uk-UA"/>
        </a:p>
      </dgm:t>
    </dgm:pt>
    <dgm:pt modelId="{A94418CF-0AC1-4EF7-BD8C-4D070E9677C2}">
      <dgm:prSet phldrT="[Текст]" custT="1"/>
      <dgm:spPr/>
      <dgm:t>
        <a:bodyPr/>
        <a:lstStyle/>
        <a:p>
          <a:r>
            <a:rPr lang="uk-UA" sz="2000" noProof="0" dirty="0" smtClean="0"/>
            <a:t>Аналіз процесів зміни міських районів, витіснення біднішого населення заможнішими групами, соціальні наслідки таких змін.</a:t>
          </a:r>
          <a:endParaRPr lang="uk-UA" sz="2000" noProof="0" dirty="0"/>
        </a:p>
      </dgm:t>
    </dgm:pt>
    <dgm:pt modelId="{012B92DE-FF82-4CAA-A038-A6601F6F1B79}" type="parTrans" cxnId="{1F4FB4DE-161C-425F-A5AD-BA0DEFDE5F5D}">
      <dgm:prSet/>
      <dgm:spPr/>
      <dgm:t>
        <a:bodyPr/>
        <a:lstStyle/>
        <a:p>
          <a:endParaRPr lang="uk-UA"/>
        </a:p>
      </dgm:t>
    </dgm:pt>
    <dgm:pt modelId="{FF724513-10A3-47C5-8FE7-1831A37389E2}" type="sibTrans" cxnId="{1F4FB4DE-161C-425F-A5AD-BA0DEFDE5F5D}">
      <dgm:prSet/>
      <dgm:spPr/>
      <dgm:t>
        <a:bodyPr/>
        <a:lstStyle/>
        <a:p>
          <a:endParaRPr lang="uk-UA"/>
        </a:p>
      </dgm:t>
    </dgm:pt>
    <dgm:pt modelId="{80E21735-FFD3-4A4A-B513-490610B40F7B}">
      <dgm:prSet phldrT="[Текст]" custT="1"/>
      <dgm:spPr/>
      <dgm:t>
        <a:bodyPr/>
        <a:lstStyle/>
        <a:p>
          <a:r>
            <a:rPr lang="uk-UA" sz="2000" noProof="0" dirty="0" smtClean="0"/>
            <a:t>Дослідження впливу міської забудови на довкілля, сталий розвиток, екологічні рухи у містах.</a:t>
          </a:r>
          <a:endParaRPr lang="uk-UA" sz="2000" noProof="0" dirty="0"/>
        </a:p>
      </dgm:t>
    </dgm:pt>
    <dgm:pt modelId="{5EE4F046-BBD6-47B9-ACC1-96CC7D67FFBF}" type="parTrans" cxnId="{870632CC-B2C4-4B92-BD3B-57B1294609A2}">
      <dgm:prSet/>
      <dgm:spPr/>
      <dgm:t>
        <a:bodyPr/>
        <a:lstStyle/>
        <a:p>
          <a:endParaRPr lang="uk-UA"/>
        </a:p>
      </dgm:t>
    </dgm:pt>
    <dgm:pt modelId="{E611CE6D-07E4-410B-BE09-1319AFEF22F3}" type="sibTrans" cxnId="{870632CC-B2C4-4B92-BD3B-57B1294609A2}">
      <dgm:prSet/>
      <dgm:spPr/>
      <dgm:t>
        <a:bodyPr/>
        <a:lstStyle/>
        <a:p>
          <a:endParaRPr lang="uk-UA"/>
        </a:p>
      </dgm:t>
    </dgm:pt>
    <dgm:pt modelId="{F82C91C2-4157-4B50-97B8-58B7BEAC27E4}">
      <dgm:prSet phldrT="[Текст]" custT="1"/>
      <dgm:spPr/>
      <dgm:t>
        <a:bodyPr/>
        <a:lstStyle/>
        <a:p>
          <a:r>
            <a:rPr lang="uk-UA" sz="2800" b="1" dirty="0" smtClean="0"/>
            <a:t>Екологічна урбаністика</a:t>
          </a:r>
          <a:endParaRPr lang="uk-UA" sz="2800" b="1" dirty="0"/>
        </a:p>
      </dgm:t>
    </dgm:pt>
    <dgm:pt modelId="{E5FBA7CB-60AA-4D79-A708-919276F5DF06}" type="parTrans" cxnId="{84D86326-6F97-426E-8A76-2A55CB7DDA5B}">
      <dgm:prSet/>
      <dgm:spPr/>
      <dgm:t>
        <a:bodyPr/>
        <a:lstStyle/>
        <a:p>
          <a:endParaRPr lang="uk-UA"/>
        </a:p>
      </dgm:t>
    </dgm:pt>
    <dgm:pt modelId="{57DEFBE4-916E-4B45-AA9E-953EB7AADD84}" type="sibTrans" cxnId="{84D86326-6F97-426E-8A76-2A55CB7DDA5B}">
      <dgm:prSet/>
      <dgm:spPr/>
      <dgm:t>
        <a:bodyPr/>
        <a:lstStyle/>
        <a:p>
          <a:endParaRPr lang="uk-UA"/>
        </a:p>
      </dgm:t>
    </dgm:pt>
    <dgm:pt modelId="{2290B3EA-1577-4080-8645-BD15A79E4DD5}">
      <dgm:prSet phldrT="[Текст]" custT="1"/>
      <dgm:spPr/>
      <dgm:t>
        <a:bodyPr/>
        <a:lstStyle/>
        <a:p>
          <a:r>
            <a:rPr lang="uk-UA" sz="2000" noProof="0" dirty="0" smtClean="0"/>
            <a:t>Використання цифрових технологій для підвищення якості життя у містах, цифрова урбаністика</a:t>
          </a:r>
          <a:endParaRPr lang="uk-UA" sz="2000" noProof="0" dirty="0"/>
        </a:p>
      </dgm:t>
    </dgm:pt>
    <dgm:pt modelId="{37F539E1-4CAB-4881-9BD6-D21041C0F792}" type="parTrans" cxnId="{E7607DB9-37C3-4DBB-B689-95A55E0DE7E9}">
      <dgm:prSet/>
      <dgm:spPr/>
      <dgm:t>
        <a:bodyPr/>
        <a:lstStyle/>
        <a:p>
          <a:endParaRPr lang="uk-UA"/>
        </a:p>
      </dgm:t>
    </dgm:pt>
    <dgm:pt modelId="{38861FFE-923D-4D1C-90F1-6C75C3717106}" type="sibTrans" cxnId="{E7607DB9-37C3-4DBB-B689-95A55E0DE7E9}">
      <dgm:prSet/>
      <dgm:spPr/>
      <dgm:t>
        <a:bodyPr/>
        <a:lstStyle/>
        <a:p>
          <a:endParaRPr lang="uk-UA"/>
        </a:p>
      </dgm:t>
    </dgm:pt>
    <dgm:pt modelId="{42DDB72C-D81C-4997-9CF6-71BBAA2B4931}">
      <dgm:prSet phldrT="[Текст]" custT="1"/>
      <dgm:spPr/>
      <dgm:t>
        <a:bodyPr/>
        <a:lstStyle/>
        <a:p>
          <a:r>
            <a:rPr lang="uk-UA" sz="2400" b="1" dirty="0" smtClean="0"/>
            <a:t>Смарт-міста</a:t>
          </a:r>
          <a:endParaRPr lang="uk-UA" sz="2400" b="1" dirty="0"/>
        </a:p>
      </dgm:t>
    </dgm:pt>
    <dgm:pt modelId="{B9BB0298-83F2-4834-92C4-6D4F8D14D9C2}" type="parTrans" cxnId="{865E8A14-BFFE-4AA0-A835-AD35FBF2BB7C}">
      <dgm:prSet/>
      <dgm:spPr/>
      <dgm:t>
        <a:bodyPr/>
        <a:lstStyle/>
        <a:p>
          <a:endParaRPr lang="uk-UA"/>
        </a:p>
      </dgm:t>
    </dgm:pt>
    <dgm:pt modelId="{EE49EC64-A5F3-4E74-A637-06629F090856}" type="sibTrans" cxnId="{865E8A14-BFFE-4AA0-A835-AD35FBF2BB7C}">
      <dgm:prSet/>
      <dgm:spPr/>
      <dgm:t>
        <a:bodyPr/>
        <a:lstStyle/>
        <a:p>
          <a:endParaRPr lang="uk-UA"/>
        </a:p>
      </dgm:t>
    </dgm:pt>
    <dgm:pt modelId="{BE49AC0C-C4AA-437E-8124-EEB8EB1A8305}" type="pres">
      <dgm:prSet presAssocID="{0BDF67BE-196A-4BFC-9C8D-D27E61A8E0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CDC7D4E-0A58-4A70-9C25-B20D9EE5AE9A}" type="pres">
      <dgm:prSet presAssocID="{ACF896BF-4B71-4FF0-B336-C644833576BF}" presName="linNode" presStyleCnt="0"/>
      <dgm:spPr/>
    </dgm:pt>
    <dgm:pt modelId="{EC3F1559-B289-4F88-B08B-413F7563F8C2}" type="pres">
      <dgm:prSet presAssocID="{ACF896BF-4B71-4FF0-B336-C644833576B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587909-C6D7-4024-BB9B-35085A290A7F}" type="pres">
      <dgm:prSet presAssocID="{ACF896BF-4B71-4FF0-B336-C644833576BF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C101285-5F96-46A0-9FF9-D2064BCA1232}" type="pres">
      <dgm:prSet presAssocID="{62050E6D-309E-4DF8-BEB3-BFE8EFB164E1}" presName="sp" presStyleCnt="0"/>
      <dgm:spPr/>
    </dgm:pt>
    <dgm:pt modelId="{D86E5D92-7BBC-4C42-A981-B14C9E990AB7}" type="pres">
      <dgm:prSet presAssocID="{73A6D53D-F6ED-4D3C-9EE3-12FDCB36866A}" presName="linNode" presStyleCnt="0"/>
      <dgm:spPr/>
    </dgm:pt>
    <dgm:pt modelId="{2697B622-928E-4ECE-AF74-6B9905E60581}" type="pres">
      <dgm:prSet presAssocID="{73A6D53D-F6ED-4D3C-9EE3-12FDCB36866A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F1563D-FEFC-4522-93AD-67A3DC2D230B}" type="pres">
      <dgm:prSet presAssocID="{73A6D53D-F6ED-4D3C-9EE3-12FDCB36866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D273D55-873E-441C-A9B3-702CE459B2D4}" type="pres">
      <dgm:prSet presAssocID="{BD6A4AD3-7E92-41F8-905F-14EB0F3D1A69}" presName="sp" presStyleCnt="0"/>
      <dgm:spPr/>
    </dgm:pt>
    <dgm:pt modelId="{636FD21C-5513-4A1A-ABE4-A28F49D360F6}" type="pres">
      <dgm:prSet presAssocID="{F82C91C2-4157-4B50-97B8-58B7BEAC27E4}" presName="linNode" presStyleCnt="0"/>
      <dgm:spPr/>
    </dgm:pt>
    <dgm:pt modelId="{53981EF5-C1E0-46EC-81D0-DE9A1F2FA417}" type="pres">
      <dgm:prSet presAssocID="{F82C91C2-4157-4B50-97B8-58B7BEAC27E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CAD4B9-8E51-4D0A-A7EA-4C209B4A09CF}" type="pres">
      <dgm:prSet presAssocID="{F82C91C2-4157-4B50-97B8-58B7BEAC27E4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490AFB3-DD11-4FF0-A374-2505F564D588}" type="pres">
      <dgm:prSet presAssocID="{57DEFBE4-916E-4B45-AA9E-953EB7AADD84}" presName="sp" presStyleCnt="0"/>
      <dgm:spPr/>
    </dgm:pt>
    <dgm:pt modelId="{8DBC0482-3584-4CAB-B72D-88E6A27F6CFA}" type="pres">
      <dgm:prSet presAssocID="{42DDB72C-D81C-4997-9CF6-71BBAA2B4931}" presName="linNode" presStyleCnt="0"/>
      <dgm:spPr/>
    </dgm:pt>
    <dgm:pt modelId="{5688D9A2-B74E-4953-B8F5-3C77EC949263}" type="pres">
      <dgm:prSet presAssocID="{42DDB72C-D81C-4997-9CF6-71BBAA2B493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36789E-479C-495D-950E-BE2A0015F644}" type="pres">
      <dgm:prSet presAssocID="{42DDB72C-D81C-4997-9CF6-71BBAA2B4931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A48CB1B-F508-4777-A539-16D5DB48655C}" srcId="{0BDF67BE-196A-4BFC-9C8D-D27E61A8E061}" destId="{ACF896BF-4B71-4FF0-B336-C644833576BF}" srcOrd="0" destOrd="0" parTransId="{5D5B39BD-03D7-49CC-BE7E-1A86C6844C3A}" sibTransId="{62050E6D-309E-4DF8-BEB3-BFE8EFB164E1}"/>
    <dgm:cxn modelId="{F7CE2B66-3B5B-4E05-89B8-B1093FCA75EE}" type="presOf" srcId="{73A6D53D-F6ED-4D3C-9EE3-12FDCB36866A}" destId="{2697B622-928E-4ECE-AF74-6B9905E60581}" srcOrd="0" destOrd="0" presId="urn:microsoft.com/office/officeart/2005/8/layout/vList5"/>
    <dgm:cxn modelId="{85221509-9676-4A69-9BE9-09F58B967D62}" type="presOf" srcId="{80E21735-FFD3-4A4A-B513-490610B40F7B}" destId="{9DCAD4B9-8E51-4D0A-A7EA-4C209B4A09CF}" srcOrd="0" destOrd="0" presId="urn:microsoft.com/office/officeart/2005/8/layout/vList5"/>
    <dgm:cxn modelId="{2A690D57-D56C-4C73-9B1D-179B9EE37887}" type="presOf" srcId="{A94418CF-0AC1-4EF7-BD8C-4D070E9677C2}" destId="{DCF1563D-FEFC-4522-93AD-67A3DC2D230B}" srcOrd="0" destOrd="0" presId="urn:microsoft.com/office/officeart/2005/8/layout/vList5"/>
    <dgm:cxn modelId="{B58BBCE4-C250-4F47-AC75-A56C0F97DAAD}" type="presOf" srcId="{2290B3EA-1577-4080-8645-BD15A79E4DD5}" destId="{3E36789E-479C-495D-950E-BE2A0015F644}" srcOrd="0" destOrd="0" presId="urn:microsoft.com/office/officeart/2005/8/layout/vList5"/>
    <dgm:cxn modelId="{160EF250-06CA-4FB3-98B2-C19B73AAC5A2}" type="presOf" srcId="{A0383492-8DF7-4932-957A-FDD99246767D}" destId="{EC587909-C6D7-4024-BB9B-35085A290A7F}" srcOrd="0" destOrd="0" presId="urn:microsoft.com/office/officeart/2005/8/layout/vList5"/>
    <dgm:cxn modelId="{84D86326-6F97-426E-8A76-2A55CB7DDA5B}" srcId="{0BDF67BE-196A-4BFC-9C8D-D27E61A8E061}" destId="{F82C91C2-4157-4B50-97B8-58B7BEAC27E4}" srcOrd="2" destOrd="0" parTransId="{E5FBA7CB-60AA-4D79-A708-919276F5DF06}" sibTransId="{57DEFBE4-916E-4B45-AA9E-953EB7AADD84}"/>
    <dgm:cxn modelId="{865E8A14-BFFE-4AA0-A835-AD35FBF2BB7C}" srcId="{0BDF67BE-196A-4BFC-9C8D-D27E61A8E061}" destId="{42DDB72C-D81C-4997-9CF6-71BBAA2B4931}" srcOrd="3" destOrd="0" parTransId="{B9BB0298-83F2-4834-92C4-6D4F8D14D9C2}" sibTransId="{EE49EC64-A5F3-4E74-A637-06629F090856}"/>
    <dgm:cxn modelId="{F2C16D5E-8325-44B8-AD02-4B741F7BBE21}" type="presOf" srcId="{0BDF67BE-196A-4BFC-9C8D-D27E61A8E061}" destId="{BE49AC0C-C4AA-437E-8124-EEB8EB1A8305}" srcOrd="0" destOrd="0" presId="urn:microsoft.com/office/officeart/2005/8/layout/vList5"/>
    <dgm:cxn modelId="{870632CC-B2C4-4B92-BD3B-57B1294609A2}" srcId="{F82C91C2-4157-4B50-97B8-58B7BEAC27E4}" destId="{80E21735-FFD3-4A4A-B513-490610B40F7B}" srcOrd="0" destOrd="0" parTransId="{5EE4F046-BBD6-47B9-ACC1-96CC7D67FFBF}" sibTransId="{E611CE6D-07E4-410B-BE09-1319AFEF22F3}"/>
    <dgm:cxn modelId="{E7607DB9-37C3-4DBB-B689-95A55E0DE7E9}" srcId="{42DDB72C-D81C-4997-9CF6-71BBAA2B4931}" destId="{2290B3EA-1577-4080-8645-BD15A79E4DD5}" srcOrd="0" destOrd="0" parTransId="{37F539E1-4CAB-4881-9BD6-D21041C0F792}" sibTransId="{38861FFE-923D-4D1C-90F1-6C75C3717106}"/>
    <dgm:cxn modelId="{754A628E-7B8E-476D-972F-D6A59BB3FF16}" srcId="{ACF896BF-4B71-4FF0-B336-C644833576BF}" destId="{A0383492-8DF7-4932-957A-FDD99246767D}" srcOrd="0" destOrd="0" parTransId="{5A3D99C1-EB29-4188-8358-72F85C91B2E3}" sibTransId="{12F25A2A-5F29-4056-84D8-A04CAD9CC440}"/>
    <dgm:cxn modelId="{E8033514-ABF7-4739-8302-785A49D65271}" srcId="{0BDF67BE-196A-4BFC-9C8D-D27E61A8E061}" destId="{73A6D53D-F6ED-4D3C-9EE3-12FDCB36866A}" srcOrd="1" destOrd="0" parTransId="{03C762AE-4B15-46EC-818F-25395637BF07}" sibTransId="{BD6A4AD3-7E92-41F8-905F-14EB0F3D1A69}"/>
    <dgm:cxn modelId="{E38C2B88-96FE-4418-A415-F64F406C83E1}" type="presOf" srcId="{F82C91C2-4157-4B50-97B8-58B7BEAC27E4}" destId="{53981EF5-C1E0-46EC-81D0-DE9A1F2FA417}" srcOrd="0" destOrd="0" presId="urn:microsoft.com/office/officeart/2005/8/layout/vList5"/>
    <dgm:cxn modelId="{1F4FB4DE-161C-425F-A5AD-BA0DEFDE5F5D}" srcId="{73A6D53D-F6ED-4D3C-9EE3-12FDCB36866A}" destId="{A94418CF-0AC1-4EF7-BD8C-4D070E9677C2}" srcOrd="0" destOrd="0" parTransId="{012B92DE-FF82-4CAA-A038-A6601F6F1B79}" sibTransId="{FF724513-10A3-47C5-8FE7-1831A37389E2}"/>
    <dgm:cxn modelId="{48A9EA92-F8C5-4C3E-860E-DB4392905BE2}" type="presOf" srcId="{42DDB72C-D81C-4997-9CF6-71BBAA2B4931}" destId="{5688D9A2-B74E-4953-B8F5-3C77EC949263}" srcOrd="0" destOrd="0" presId="urn:microsoft.com/office/officeart/2005/8/layout/vList5"/>
    <dgm:cxn modelId="{5E222EC8-D78C-45CD-BB67-350D3D8C73B9}" type="presOf" srcId="{ACF896BF-4B71-4FF0-B336-C644833576BF}" destId="{EC3F1559-B289-4F88-B08B-413F7563F8C2}" srcOrd="0" destOrd="0" presId="urn:microsoft.com/office/officeart/2005/8/layout/vList5"/>
    <dgm:cxn modelId="{44647CAA-7DA5-4516-BF83-7F8FF393B565}" type="presParOf" srcId="{BE49AC0C-C4AA-437E-8124-EEB8EB1A8305}" destId="{ACDC7D4E-0A58-4A70-9C25-B20D9EE5AE9A}" srcOrd="0" destOrd="0" presId="urn:microsoft.com/office/officeart/2005/8/layout/vList5"/>
    <dgm:cxn modelId="{C8BD3EFB-F00A-42A6-B4D4-985BACD292CA}" type="presParOf" srcId="{ACDC7D4E-0A58-4A70-9C25-B20D9EE5AE9A}" destId="{EC3F1559-B289-4F88-B08B-413F7563F8C2}" srcOrd="0" destOrd="0" presId="urn:microsoft.com/office/officeart/2005/8/layout/vList5"/>
    <dgm:cxn modelId="{899AF285-F77A-414D-B6E2-6D0C2827D299}" type="presParOf" srcId="{ACDC7D4E-0A58-4A70-9C25-B20D9EE5AE9A}" destId="{EC587909-C6D7-4024-BB9B-35085A290A7F}" srcOrd="1" destOrd="0" presId="urn:microsoft.com/office/officeart/2005/8/layout/vList5"/>
    <dgm:cxn modelId="{75D5E983-0F46-409E-9EBE-C7F2176BF1E4}" type="presParOf" srcId="{BE49AC0C-C4AA-437E-8124-EEB8EB1A8305}" destId="{2C101285-5F96-46A0-9FF9-D2064BCA1232}" srcOrd="1" destOrd="0" presId="urn:microsoft.com/office/officeart/2005/8/layout/vList5"/>
    <dgm:cxn modelId="{F73E8827-AA00-43EB-BF10-3A9C62C02866}" type="presParOf" srcId="{BE49AC0C-C4AA-437E-8124-EEB8EB1A8305}" destId="{D86E5D92-7BBC-4C42-A981-B14C9E990AB7}" srcOrd="2" destOrd="0" presId="urn:microsoft.com/office/officeart/2005/8/layout/vList5"/>
    <dgm:cxn modelId="{B67B25CA-630E-462E-9C99-018EFCDED818}" type="presParOf" srcId="{D86E5D92-7BBC-4C42-A981-B14C9E990AB7}" destId="{2697B622-928E-4ECE-AF74-6B9905E60581}" srcOrd="0" destOrd="0" presId="urn:microsoft.com/office/officeart/2005/8/layout/vList5"/>
    <dgm:cxn modelId="{FEF3F00C-B01A-411C-8EC1-F1982F0777C0}" type="presParOf" srcId="{D86E5D92-7BBC-4C42-A981-B14C9E990AB7}" destId="{DCF1563D-FEFC-4522-93AD-67A3DC2D230B}" srcOrd="1" destOrd="0" presId="urn:microsoft.com/office/officeart/2005/8/layout/vList5"/>
    <dgm:cxn modelId="{BA30438A-7B51-4372-AA86-A67403EC5F69}" type="presParOf" srcId="{BE49AC0C-C4AA-437E-8124-EEB8EB1A8305}" destId="{BD273D55-873E-441C-A9B3-702CE459B2D4}" srcOrd="3" destOrd="0" presId="urn:microsoft.com/office/officeart/2005/8/layout/vList5"/>
    <dgm:cxn modelId="{415CF8C5-1A80-4045-8275-062ED57A5D3B}" type="presParOf" srcId="{BE49AC0C-C4AA-437E-8124-EEB8EB1A8305}" destId="{636FD21C-5513-4A1A-ABE4-A28F49D360F6}" srcOrd="4" destOrd="0" presId="urn:microsoft.com/office/officeart/2005/8/layout/vList5"/>
    <dgm:cxn modelId="{C1E5A8F1-204A-4DBB-8E5C-E9898A6E60A7}" type="presParOf" srcId="{636FD21C-5513-4A1A-ABE4-A28F49D360F6}" destId="{53981EF5-C1E0-46EC-81D0-DE9A1F2FA417}" srcOrd="0" destOrd="0" presId="urn:microsoft.com/office/officeart/2005/8/layout/vList5"/>
    <dgm:cxn modelId="{149E7950-0A8C-4A1D-918D-7CE79F594E23}" type="presParOf" srcId="{636FD21C-5513-4A1A-ABE4-A28F49D360F6}" destId="{9DCAD4B9-8E51-4D0A-A7EA-4C209B4A09CF}" srcOrd="1" destOrd="0" presId="urn:microsoft.com/office/officeart/2005/8/layout/vList5"/>
    <dgm:cxn modelId="{1EFE6FA4-4FB1-45D1-8CEC-963BF0C0559B}" type="presParOf" srcId="{BE49AC0C-C4AA-437E-8124-EEB8EB1A8305}" destId="{4490AFB3-DD11-4FF0-A374-2505F564D588}" srcOrd="5" destOrd="0" presId="urn:microsoft.com/office/officeart/2005/8/layout/vList5"/>
    <dgm:cxn modelId="{78DC7ECD-40A3-4C0A-9324-545915F24A18}" type="presParOf" srcId="{BE49AC0C-C4AA-437E-8124-EEB8EB1A8305}" destId="{8DBC0482-3584-4CAB-B72D-88E6A27F6CFA}" srcOrd="6" destOrd="0" presId="urn:microsoft.com/office/officeart/2005/8/layout/vList5"/>
    <dgm:cxn modelId="{395DCDEA-54D3-449D-9D1E-7D9B4C307F58}" type="presParOf" srcId="{8DBC0482-3584-4CAB-B72D-88E6A27F6CFA}" destId="{5688D9A2-B74E-4953-B8F5-3C77EC949263}" srcOrd="0" destOrd="0" presId="urn:microsoft.com/office/officeart/2005/8/layout/vList5"/>
    <dgm:cxn modelId="{4579549F-6320-48DA-883E-F227C9B38B58}" type="presParOf" srcId="{8DBC0482-3584-4CAB-B72D-88E6A27F6CFA}" destId="{3E36789E-479C-495D-950E-BE2A0015F6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33CEC-67D7-4B1B-84EF-F02D1417EB28}">
      <dsp:nvSpPr>
        <dsp:cNvPr id="0" name=""/>
        <dsp:cNvSpPr/>
      </dsp:nvSpPr>
      <dsp:spPr>
        <a:xfrm>
          <a:off x="987726" y="224159"/>
          <a:ext cx="9188003" cy="1586564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245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Основи закладені </a:t>
          </a:r>
          <a:r>
            <a:rPr lang="uk-UA" sz="1800" b="1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Платоном</a:t>
          </a:r>
          <a:r>
            <a:rPr lang="uk-UA" sz="18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 в діалозі «Держава», в художній формі детально описана ідеальна система життя в державі-місті на острові Атлантида в діалозі «Критий». </a:t>
          </a:r>
          <a:endParaRPr lang="uk-UA" sz="18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987726" y="224159"/>
        <a:ext cx="9188003" cy="1586564"/>
      </dsp:txXfrm>
    </dsp:sp>
    <dsp:sp modelId="{94DDD566-C750-4C6A-AB99-2E9FFB111E8D}">
      <dsp:nvSpPr>
        <dsp:cNvPr id="0" name=""/>
        <dsp:cNvSpPr/>
      </dsp:nvSpPr>
      <dsp:spPr>
        <a:xfrm>
          <a:off x="688069" y="141731"/>
          <a:ext cx="1235149" cy="17024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3C17F-006A-4091-984A-D9AE7F10D575}">
      <dsp:nvSpPr>
        <dsp:cNvPr id="0" name=""/>
        <dsp:cNvSpPr/>
      </dsp:nvSpPr>
      <dsp:spPr>
        <a:xfrm>
          <a:off x="953325" y="1983131"/>
          <a:ext cx="9295199" cy="1757024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245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Аристотель</a:t>
          </a:r>
          <a:r>
            <a:rPr lang="uk-UA" sz="18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 піддав критиці вчення Платона про ідеальну державу, і вважав за краще говорити про такий політичний устрій, який може мати у себе більшість держав. Він вважав, що пропонована Платоном спільність майна, дружин і дітей призведе до знищення держави. Аристотель був переконаним захисником прав індивіда, приватної власності і моногамної сім'ї, а також прихильником рабства.</a:t>
          </a:r>
          <a:endParaRPr lang="uk-UA" sz="18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953325" y="1983131"/>
        <a:ext cx="9295199" cy="1757024"/>
      </dsp:txXfrm>
    </dsp:sp>
    <dsp:sp modelId="{2BC71A47-0549-4B04-88F0-C83465AB914A}">
      <dsp:nvSpPr>
        <dsp:cNvPr id="0" name=""/>
        <dsp:cNvSpPr/>
      </dsp:nvSpPr>
      <dsp:spPr>
        <a:xfrm>
          <a:off x="590624" y="1966013"/>
          <a:ext cx="1330772" cy="175271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C129E-2544-4CD8-945F-F27865D50F92}">
      <dsp:nvSpPr>
        <dsp:cNvPr id="0" name=""/>
        <dsp:cNvSpPr/>
      </dsp:nvSpPr>
      <dsp:spPr>
        <a:xfrm>
          <a:off x="1039559" y="3966173"/>
          <a:ext cx="9302567" cy="186773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245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Ебенезер</a:t>
          </a:r>
          <a:r>
            <a:rPr lang="uk-UA" sz="1800" b="1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 Говард </a:t>
          </a:r>
          <a:r>
            <a:rPr lang="uk-UA" sz="18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(1850-1928), у книзі «Міста - сади майбутнього» запропонував систему з громад в 30 тис. чоловік в безпосередній близькості від великого міста-мегаполісу. Ідею «лінійного міста» вперше запропонував інженер А. </a:t>
          </a:r>
          <a:r>
            <a:rPr lang="uk-UA" sz="1800" kern="1200" noProof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Сориа</a:t>
          </a:r>
          <a:r>
            <a:rPr lang="uk-UA" sz="1800" kern="1200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-і-Мата (1882) і навіть почав його будувати на околиці Мадрида: вузькою смугою уздовж транспортних магістралей. Тут теж повинні були жити 30 тис. людей.</a:t>
          </a:r>
          <a:endParaRPr lang="uk-UA" sz="18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>
        <a:off x="1039559" y="3966173"/>
        <a:ext cx="9302567" cy="1867735"/>
      </dsp:txXfrm>
    </dsp:sp>
    <dsp:sp modelId="{68FA9D01-E6B3-475D-9573-7B0D7F374674}">
      <dsp:nvSpPr>
        <dsp:cNvPr id="0" name=""/>
        <dsp:cNvSpPr/>
      </dsp:nvSpPr>
      <dsp:spPr>
        <a:xfrm>
          <a:off x="636915" y="4042505"/>
          <a:ext cx="1265907" cy="17024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87909-C6D7-4024-BB9B-35085A290A7F}">
      <dsp:nvSpPr>
        <dsp:cNvPr id="0" name=""/>
        <dsp:cNvSpPr/>
      </dsp:nvSpPr>
      <dsp:spPr>
        <a:xfrm rot="5400000">
          <a:off x="6030658" y="-2307255"/>
          <a:ext cx="1355213" cy="631366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Розвиток промислового виробництва сприяв масовому переселенню людей у міста, що призвело до змін у соціальній структурі та виникнення нових форм соціальних відносин.</a:t>
          </a:r>
          <a:endParaRPr lang="uk-UA" sz="2000" kern="1200" noProof="0" dirty="0"/>
        </a:p>
      </dsp:txBody>
      <dsp:txXfrm rot="-5400000">
        <a:off x="3551434" y="238125"/>
        <a:ext cx="6247505" cy="1222901"/>
      </dsp:txXfrm>
    </dsp:sp>
    <dsp:sp modelId="{EC3F1559-B289-4F88-B08B-413F7563F8C2}">
      <dsp:nvSpPr>
        <dsp:cNvPr id="0" name=""/>
        <dsp:cNvSpPr/>
      </dsp:nvSpPr>
      <dsp:spPr>
        <a:xfrm>
          <a:off x="0" y="2566"/>
          <a:ext cx="3551434" cy="169401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/>
            <a:t>Індустріалізація</a:t>
          </a:r>
          <a:endParaRPr lang="uk-UA" sz="3300" b="1" kern="1200" dirty="0"/>
        </a:p>
      </dsp:txBody>
      <dsp:txXfrm>
        <a:off x="82695" y="85261"/>
        <a:ext cx="3386044" cy="1528626"/>
      </dsp:txXfrm>
    </dsp:sp>
    <dsp:sp modelId="{DCF1563D-FEFC-4522-93AD-67A3DC2D230B}">
      <dsp:nvSpPr>
        <dsp:cNvPr id="0" name=""/>
        <dsp:cNvSpPr/>
      </dsp:nvSpPr>
      <dsp:spPr>
        <a:xfrm rot="5400000">
          <a:off x="6030658" y="-528538"/>
          <a:ext cx="1355213" cy="6313661"/>
        </a:xfrm>
        <a:prstGeom prst="round2Same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Швидке зростання міського населення та розширення міських територій сприяли появі нових соціальних проблем, таких як перенаселеність, злидні та криміналізація деяких районів.</a:t>
          </a:r>
          <a:endParaRPr lang="uk-UA" sz="2000" kern="1200" noProof="0" dirty="0"/>
        </a:p>
      </dsp:txBody>
      <dsp:txXfrm rot="-5400000">
        <a:off x="3551434" y="2016842"/>
        <a:ext cx="6247505" cy="1222901"/>
      </dsp:txXfrm>
    </dsp:sp>
    <dsp:sp modelId="{2697B622-928E-4ECE-AF74-6B9905E60581}">
      <dsp:nvSpPr>
        <dsp:cNvPr id="0" name=""/>
        <dsp:cNvSpPr/>
      </dsp:nvSpPr>
      <dsp:spPr>
        <a:xfrm>
          <a:off x="0" y="1781283"/>
          <a:ext cx="3551434" cy="1694016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/>
            <a:t>Урбанізація</a:t>
          </a:r>
          <a:endParaRPr lang="uk-UA" sz="3300" b="1" kern="1200" dirty="0"/>
        </a:p>
      </dsp:txBody>
      <dsp:txXfrm>
        <a:off x="82695" y="1863978"/>
        <a:ext cx="3386044" cy="1528626"/>
      </dsp:txXfrm>
    </dsp:sp>
    <dsp:sp modelId="{9DCAD4B9-8E51-4D0A-A7EA-4C209B4A09CF}">
      <dsp:nvSpPr>
        <dsp:cNvPr id="0" name=""/>
        <dsp:cNvSpPr/>
      </dsp:nvSpPr>
      <dsp:spPr>
        <a:xfrm rot="5400000">
          <a:off x="6030658" y="1250178"/>
          <a:ext cx="1355213" cy="6313661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Підвищення рівня безробіття, розшарування суспільства, злочинність, погіршення умов життя сприяли необхідності аналізу та розробки соціальних програм для покращення умов у містах</a:t>
          </a:r>
          <a:endParaRPr lang="uk-UA" sz="2000" kern="1200" dirty="0"/>
        </a:p>
      </dsp:txBody>
      <dsp:txXfrm rot="-5400000">
        <a:off x="3551434" y="3795558"/>
        <a:ext cx="6247505" cy="1222901"/>
      </dsp:txXfrm>
    </dsp:sp>
    <dsp:sp modelId="{53981EF5-C1E0-46EC-81D0-DE9A1F2FA417}">
      <dsp:nvSpPr>
        <dsp:cNvPr id="0" name=""/>
        <dsp:cNvSpPr/>
      </dsp:nvSpPr>
      <dsp:spPr>
        <a:xfrm>
          <a:off x="0" y="3560000"/>
          <a:ext cx="3551434" cy="1694016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/>
            <a:t>Соціальні проблеми</a:t>
          </a:r>
          <a:endParaRPr lang="uk-UA" sz="3300" b="1" kern="1200" dirty="0"/>
        </a:p>
      </dsp:txBody>
      <dsp:txXfrm>
        <a:off x="82695" y="3642695"/>
        <a:ext cx="3386044" cy="15286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71EFB-F28B-485A-B782-939932157AA4}">
      <dsp:nvSpPr>
        <dsp:cNvPr id="0" name=""/>
        <dsp:cNvSpPr/>
      </dsp:nvSpPr>
      <dsp:spPr>
        <a:xfrm rot="5400000">
          <a:off x="6184283" y="-2423169"/>
          <a:ext cx="1243825" cy="640583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Переміщення населення, зокрема сільських мешканців у міста, створювало культурні та економічні виклики, які потребували дослідження і соціологічного осмислення.</a:t>
          </a:r>
          <a:endParaRPr lang="uk-UA" sz="2000" kern="1200" dirty="0"/>
        </a:p>
      </dsp:txBody>
      <dsp:txXfrm rot="-5400000">
        <a:off x="3603281" y="218552"/>
        <a:ext cx="6345112" cy="1122387"/>
      </dsp:txXfrm>
    </dsp:sp>
    <dsp:sp modelId="{8A59CA20-C325-4BD8-BBFF-4899161CFD3A}">
      <dsp:nvSpPr>
        <dsp:cNvPr id="0" name=""/>
        <dsp:cNvSpPr/>
      </dsp:nvSpPr>
      <dsp:spPr>
        <a:xfrm>
          <a:off x="0" y="2355"/>
          <a:ext cx="3603280" cy="155478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/>
            <a:t>Міграційні процеси</a:t>
          </a:r>
          <a:endParaRPr lang="uk-UA" sz="3000" b="1" kern="1200" dirty="0"/>
        </a:p>
      </dsp:txBody>
      <dsp:txXfrm>
        <a:off x="75898" y="78253"/>
        <a:ext cx="3451484" cy="1402986"/>
      </dsp:txXfrm>
    </dsp:sp>
    <dsp:sp modelId="{4B036F22-E9A0-4688-8B5C-F3945366ADC4}">
      <dsp:nvSpPr>
        <dsp:cNvPr id="0" name=""/>
        <dsp:cNvSpPr/>
      </dsp:nvSpPr>
      <dsp:spPr>
        <a:xfrm rot="5400000">
          <a:off x="6184283" y="-790647"/>
          <a:ext cx="1243825" cy="6405831"/>
        </a:xfrm>
        <a:prstGeom prst="round2Same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Поява робітничого класу, підприємців, інтелігенції та інших соціальних груп змінювала соціальну динаміку міст, викликаючи потребу у вивченні їхніх взаємодій та конфліктів.</a:t>
          </a:r>
          <a:endParaRPr lang="uk-UA" sz="2000" kern="1200" dirty="0"/>
        </a:p>
      </dsp:txBody>
      <dsp:txXfrm rot="-5400000">
        <a:off x="3603281" y="1851074"/>
        <a:ext cx="6345112" cy="1122387"/>
      </dsp:txXfrm>
    </dsp:sp>
    <dsp:sp modelId="{9389E6B0-8ABC-4FC5-9743-5E6AA7E67CA8}">
      <dsp:nvSpPr>
        <dsp:cNvPr id="0" name=""/>
        <dsp:cNvSpPr/>
      </dsp:nvSpPr>
      <dsp:spPr>
        <a:xfrm>
          <a:off x="0" y="1634876"/>
          <a:ext cx="3603280" cy="1554782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/>
            <a:t>Формування нових соціальних груп</a:t>
          </a:r>
          <a:endParaRPr lang="uk-UA" sz="3000" b="1" kern="1200" dirty="0"/>
        </a:p>
      </dsp:txBody>
      <dsp:txXfrm>
        <a:off x="75898" y="1710774"/>
        <a:ext cx="3451484" cy="1402986"/>
      </dsp:txXfrm>
    </dsp:sp>
    <dsp:sp modelId="{EC8D39D2-E79F-40FF-8240-2C4590918A18}">
      <dsp:nvSpPr>
        <dsp:cNvPr id="0" name=""/>
        <dsp:cNvSpPr/>
      </dsp:nvSpPr>
      <dsp:spPr>
        <a:xfrm rot="5400000">
          <a:off x="6184283" y="841873"/>
          <a:ext cx="1243825" cy="6405831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Виникнення залізниць, громадського транспорту, електрики та інших технологій суттєво змінило спосіб життя міського населення та потребувало соціологічного аналізу.</a:t>
          </a:r>
          <a:endParaRPr lang="uk-UA" sz="2000" kern="1200" dirty="0"/>
        </a:p>
      </dsp:txBody>
      <dsp:txXfrm rot="-5400000">
        <a:off x="3603281" y="3483595"/>
        <a:ext cx="6345112" cy="1122387"/>
      </dsp:txXfrm>
    </dsp:sp>
    <dsp:sp modelId="{47F9FE9E-5DEA-4499-982B-8A8467D4874F}">
      <dsp:nvSpPr>
        <dsp:cNvPr id="0" name=""/>
        <dsp:cNvSpPr/>
      </dsp:nvSpPr>
      <dsp:spPr>
        <a:xfrm>
          <a:off x="0" y="3267398"/>
          <a:ext cx="3603280" cy="155478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/>
            <a:t>Розвиток технологій та інфраструктури</a:t>
          </a:r>
          <a:endParaRPr lang="uk-UA" sz="3000" b="1" kern="1200" dirty="0"/>
        </a:p>
      </dsp:txBody>
      <dsp:txXfrm>
        <a:off x="75898" y="3343296"/>
        <a:ext cx="3451484" cy="14029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9814B-C09F-41D9-91E9-495252B30F7F}">
      <dsp:nvSpPr>
        <dsp:cNvPr id="0" name=""/>
        <dsp:cNvSpPr/>
      </dsp:nvSpPr>
      <dsp:spPr>
        <a:xfrm>
          <a:off x="0" y="0"/>
          <a:ext cx="7704856" cy="1121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latin typeface="Calibri"/>
              <a:ea typeface="+mn-ea"/>
              <a:cs typeface="Times New Roman"/>
            </a:rPr>
            <a:t>відсутнє, взаємне особисте знайомство один з одним</a:t>
          </a:r>
          <a:endParaRPr lang="ru-RU" sz="3000" b="1" kern="1200" dirty="0">
            <a:latin typeface="Calibri"/>
            <a:ea typeface="+mn-ea"/>
            <a:cs typeface="+mn-cs"/>
          </a:endParaRPr>
        </a:p>
      </dsp:txBody>
      <dsp:txXfrm>
        <a:off x="1685946" y="32843"/>
        <a:ext cx="5986066" cy="1055641"/>
      </dsp:txXfrm>
    </dsp:sp>
    <dsp:sp modelId="{9F718401-A247-44D3-AD5F-56FBE6C7929B}">
      <dsp:nvSpPr>
        <dsp:cNvPr id="0" name=""/>
        <dsp:cNvSpPr/>
      </dsp:nvSpPr>
      <dsp:spPr>
        <a:xfrm>
          <a:off x="547803" y="306795"/>
          <a:ext cx="669629" cy="5077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CC53C8-F816-4937-9C72-8D6485CCE498}">
      <dsp:nvSpPr>
        <dsp:cNvPr id="0" name=""/>
        <dsp:cNvSpPr/>
      </dsp:nvSpPr>
      <dsp:spPr>
        <a:xfrm>
          <a:off x="0" y="1233460"/>
          <a:ext cx="7704856" cy="1121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smtClean="0">
              <a:latin typeface="Calibri"/>
              <a:ea typeface="+mn-ea"/>
              <a:cs typeface="Times New Roman"/>
            </a:rPr>
            <a:t>основне населення зайнято неземлеробною працею</a:t>
          </a:r>
          <a:endParaRPr lang="ru-RU" sz="3000" b="1" kern="1200" dirty="0">
            <a:latin typeface="Calibri"/>
            <a:ea typeface="+mn-ea"/>
            <a:cs typeface="+mn-cs"/>
          </a:endParaRPr>
        </a:p>
      </dsp:txBody>
      <dsp:txXfrm>
        <a:off x="1685946" y="1266303"/>
        <a:ext cx="5986066" cy="1055641"/>
      </dsp:txXfrm>
    </dsp:sp>
    <dsp:sp modelId="{B256CC68-CABC-4695-B81E-BDBE6582DB7F}">
      <dsp:nvSpPr>
        <dsp:cNvPr id="0" name=""/>
        <dsp:cNvSpPr/>
      </dsp:nvSpPr>
      <dsp:spPr>
        <a:xfrm>
          <a:off x="547803" y="1566409"/>
          <a:ext cx="669629" cy="4554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26806C-EE48-458C-8E1E-97FFFC6EA72F}">
      <dsp:nvSpPr>
        <dsp:cNvPr id="0" name=""/>
        <dsp:cNvSpPr/>
      </dsp:nvSpPr>
      <dsp:spPr>
        <a:xfrm>
          <a:off x="0" y="2466920"/>
          <a:ext cx="7704856" cy="1121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smtClean="0">
              <a:latin typeface="Calibri"/>
              <a:ea typeface="+mn-ea"/>
              <a:cs typeface="Times New Roman"/>
            </a:rPr>
            <a:t>має місце різноманітність промислу і наявність ринку</a:t>
          </a:r>
          <a:endParaRPr lang="ru-RU" sz="3000" b="1" kern="1200" dirty="0">
            <a:latin typeface="Calibri"/>
            <a:ea typeface="+mn-ea"/>
            <a:cs typeface="+mn-cs"/>
          </a:endParaRPr>
        </a:p>
      </dsp:txBody>
      <dsp:txXfrm>
        <a:off x="1685946" y="2499763"/>
        <a:ext cx="5986066" cy="1055641"/>
      </dsp:txXfrm>
    </dsp:sp>
    <dsp:sp modelId="{E97AC84D-C9C2-41FF-9A5C-6B9D83F6C4A4}">
      <dsp:nvSpPr>
        <dsp:cNvPr id="0" name=""/>
        <dsp:cNvSpPr/>
      </dsp:nvSpPr>
      <dsp:spPr>
        <a:xfrm>
          <a:off x="576504" y="2776748"/>
          <a:ext cx="640920" cy="4813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4809B5-6125-4485-BABE-244282016342}">
      <dsp:nvSpPr>
        <dsp:cNvPr id="0" name=""/>
        <dsp:cNvSpPr/>
      </dsp:nvSpPr>
      <dsp:spPr>
        <a:xfrm>
          <a:off x="0" y="3703208"/>
          <a:ext cx="7704856" cy="1121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smtClean="0">
              <a:latin typeface="Calibri"/>
              <a:ea typeface="+mn-ea"/>
              <a:cs typeface="Times New Roman"/>
            </a:rPr>
            <a:t>сконцентровані управлінські функції</a:t>
          </a:r>
          <a:endParaRPr lang="ru-RU" sz="3000" b="1" kern="1200" dirty="0">
            <a:latin typeface="Calibri"/>
            <a:ea typeface="+mn-ea"/>
            <a:cs typeface="+mn-cs"/>
          </a:endParaRPr>
        </a:p>
      </dsp:txBody>
      <dsp:txXfrm>
        <a:off x="1685946" y="3736051"/>
        <a:ext cx="5986066" cy="1055641"/>
      </dsp:txXfrm>
    </dsp:sp>
    <dsp:sp modelId="{324535C5-6F96-439E-9BB8-B69348A3AFD4}">
      <dsp:nvSpPr>
        <dsp:cNvPr id="0" name=""/>
        <dsp:cNvSpPr/>
      </dsp:nvSpPr>
      <dsp:spPr>
        <a:xfrm>
          <a:off x="547803" y="4010836"/>
          <a:ext cx="669629" cy="5004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87909-C6D7-4024-BB9B-35085A290A7F}">
      <dsp:nvSpPr>
        <dsp:cNvPr id="0" name=""/>
        <dsp:cNvSpPr/>
      </dsp:nvSpPr>
      <dsp:spPr>
        <a:xfrm rot="5400000">
          <a:off x="6202113" y="-2521510"/>
          <a:ext cx="1012303" cy="631366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Дослідження взаємодії глобальних та локальних процесів у містах, вплив глобальних економічних та культурних тенденцій на місцеві громади.</a:t>
          </a:r>
          <a:endParaRPr lang="uk-UA" sz="2000" kern="1200" noProof="0" dirty="0"/>
        </a:p>
      </dsp:txBody>
      <dsp:txXfrm rot="-5400000">
        <a:off x="3551435" y="178585"/>
        <a:ext cx="6264244" cy="913469"/>
      </dsp:txXfrm>
    </dsp:sp>
    <dsp:sp modelId="{EC3F1559-B289-4F88-B08B-413F7563F8C2}">
      <dsp:nvSpPr>
        <dsp:cNvPr id="0" name=""/>
        <dsp:cNvSpPr/>
      </dsp:nvSpPr>
      <dsp:spPr>
        <a:xfrm>
          <a:off x="0" y="2630"/>
          <a:ext cx="3551434" cy="126537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/>
            <a:t>Глокалізація</a:t>
          </a:r>
          <a:endParaRPr lang="uk-UA" sz="2800" b="1" kern="1200" dirty="0"/>
        </a:p>
      </dsp:txBody>
      <dsp:txXfrm>
        <a:off x="61771" y="64401"/>
        <a:ext cx="3427892" cy="1141836"/>
      </dsp:txXfrm>
    </dsp:sp>
    <dsp:sp modelId="{DCF1563D-FEFC-4522-93AD-67A3DC2D230B}">
      <dsp:nvSpPr>
        <dsp:cNvPr id="0" name=""/>
        <dsp:cNvSpPr/>
      </dsp:nvSpPr>
      <dsp:spPr>
        <a:xfrm rot="5400000">
          <a:off x="6202113" y="-1192862"/>
          <a:ext cx="1012303" cy="6313661"/>
        </a:xfrm>
        <a:prstGeom prst="round2SameRect">
          <a:avLst/>
        </a:prstGeom>
        <a:solidFill>
          <a:schemeClr val="accent4">
            <a:tint val="40000"/>
            <a:alpha val="90000"/>
            <a:hueOff val="-1315237"/>
            <a:satOff val="7386"/>
            <a:lumOff val="46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Аналіз процесів зміни міських районів, витіснення біднішого населення заможнішими групами, соціальні наслідки таких змін.</a:t>
          </a:r>
          <a:endParaRPr lang="uk-UA" sz="2000" kern="1200" noProof="0" dirty="0"/>
        </a:p>
      </dsp:txBody>
      <dsp:txXfrm rot="-5400000">
        <a:off x="3551435" y="1507233"/>
        <a:ext cx="6264244" cy="913469"/>
      </dsp:txXfrm>
    </dsp:sp>
    <dsp:sp modelId="{2697B622-928E-4ECE-AF74-6B9905E60581}">
      <dsp:nvSpPr>
        <dsp:cNvPr id="0" name=""/>
        <dsp:cNvSpPr/>
      </dsp:nvSpPr>
      <dsp:spPr>
        <a:xfrm>
          <a:off x="0" y="1331278"/>
          <a:ext cx="3551434" cy="1265378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smtClean="0"/>
            <a:t>Джентрифікація</a:t>
          </a:r>
          <a:endParaRPr lang="uk-UA" sz="2800" b="1" kern="1200" dirty="0"/>
        </a:p>
      </dsp:txBody>
      <dsp:txXfrm>
        <a:off x="61771" y="1393049"/>
        <a:ext cx="3427892" cy="1141836"/>
      </dsp:txXfrm>
    </dsp:sp>
    <dsp:sp modelId="{9DCAD4B9-8E51-4D0A-A7EA-4C209B4A09CF}">
      <dsp:nvSpPr>
        <dsp:cNvPr id="0" name=""/>
        <dsp:cNvSpPr/>
      </dsp:nvSpPr>
      <dsp:spPr>
        <a:xfrm rot="5400000">
          <a:off x="6202113" y="135785"/>
          <a:ext cx="1012303" cy="6313661"/>
        </a:xfrm>
        <a:prstGeom prst="round2SameRect">
          <a:avLst/>
        </a:prstGeom>
        <a:solidFill>
          <a:schemeClr val="accent4">
            <a:tint val="40000"/>
            <a:alpha val="90000"/>
            <a:hueOff val="-2630473"/>
            <a:satOff val="14771"/>
            <a:lumOff val="9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630473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Дослідження впливу міської забудови на довкілля, сталий розвиток, екологічні рухи у містах.</a:t>
          </a:r>
          <a:endParaRPr lang="uk-UA" sz="2000" kern="1200" noProof="0" dirty="0"/>
        </a:p>
      </dsp:txBody>
      <dsp:txXfrm rot="-5400000">
        <a:off x="3551435" y="2835881"/>
        <a:ext cx="6264244" cy="913469"/>
      </dsp:txXfrm>
    </dsp:sp>
    <dsp:sp modelId="{53981EF5-C1E0-46EC-81D0-DE9A1F2FA417}">
      <dsp:nvSpPr>
        <dsp:cNvPr id="0" name=""/>
        <dsp:cNvSpPr/>
      </dsp:nvSpPr>
      <dsp:spPr>
        <a:xfrm>
          <a:off x="0" y="2659926"/>
          <a:ext cx="3551434" cy="1265378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Екологічна урбаністика</a:t>
          </a:r>
          <a:endParaRPr lang="uk-UA" sz="2800" b="1" kern="1200" dirty="0"/>
        </a:p>
      </dsp:txBody>
      <dsp:txXfrm>
        <a:off x="61771" y="2721697"/>
        <a:ext cx="3427892" cy="1141836"/>
      </dsp:txXfrm>
    </dsp:sp>
    <dsp:sp modelId="{3E36789E-479C-495D-950E-BE2A0015F644}">
      <dsp:nvSpPr>
        <dsp:cNvPr id="0" name=""/>
        <dsp:cNvSpPr/>
      </dsp:nvSpPr>
      <dsp:spPr>
        <a:xfrm rot="5400000">
          <a:off x="6202113" y="1464432"/>
          <a:ext cx="1012303" cy="6313661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Використання цифрових технологій для підвищення якості життя у містах, цифрова урбаністика</a:t>
          </a:r>
          <a:endParaRPr lang="uk-UA" sz="2000" kern="1200" noProof="0" dirty="0"/>
        </a:p>
      </dsp:txBody>
      <dsp:txXfrm rot="-5400000">
        <a:off x="3551435" y="4164528"/>
        <a:ext cx="6264244" cy="913469"/>
      </dsp:txXfrm>
    </dsp:sp>
    <dsp:sp modelId="{5688D9A2-B74E-4953-B8F5-3C77EC949263}">
      <dsp:nvSpPr>
        <dsp:cNvPr id="0" name=""/>
        <dsp:cNvSpPr/>
      </dsp:nvSpPr>
      <dsp:spPr>
        <a:xfrm>
          <a:off x="0" y="3988574"/>
          <a:ext cx="3551434" cy="1265378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Смарт-міста</a:t>
          </a:r>
          <a:endParaRPr lang="uk-UA" sz="2400" b="1" kern="1200" dirty="0"/>
        </a:p>
      </dsp:txBody>
      <dsp:txXfrm>
        <a:off x="61771" y="4050345"/>
        <a:ext cx="3427892" cy="1141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19.02.2025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8171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13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500719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15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820535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16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882232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4"/>
            <a:ext cx="9423358" cy="343814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Соціологія міста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Лекція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2.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/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Історія становлення соціології міста</a:t>
            </a:r>
            <a:endParaRPr lang="uk-UA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="" xmlns:a16="http://schemas.microsoft.com/office/drawing/2014/main" id="{AC8B3051-FA15-E9D3-85EA-CBB03758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1320" y="-9872"/>
            <a:ext cx="2757632" cy="194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3909" y="4912357"/>
            <a:ext cx="4803494" cy="1348904"/>
          </a:xfrm>
        </p:spPr>
        <p:txBody>
          <a:bodyPr anchor="b"/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Розробник курсу: </a:t>
            </a:r>
            <a:r>
              <a:rPr lang="uk-UA" sz="2000" dirty="0" err="1" smtClean="0">
                <a:solidFill>
                  <a:schemeClr val="tx1"/>
                </a:solidFill>
              </a:rPr>
              <a:t>к.соц.н</a:t>
            </a:r>
            <a:r>
              <a:rPr lang="uk-UA" sz="2000" dirty="0" smtClean="0">
                <a:solidFill>
                  <a:schemeClr val="tx1"/>
                </a:solidFill>
              </a:rPr>
              <a:t>.,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доцент кафедри соціології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 smtClean="0">
                <a:solidFill>
                  <a:schemeClr val="tx1"/>
                </a:solidFill>
              </a:rPr>
              <a:t>Пилипенко Яна Сергіївна</a:t>
            </a:r>
            <a:endParaRPr lang="uk-UA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12912" y="-665212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839416" y="1016732"/>
            <a:ext cx="5472608" cy="2736304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solidFill>
                  <a:schemeClr val="tx1"/>
                </a:solidFill>
              </a:rPr>
              <a:t>Наскільки на вашу думку є актуальними твердження </a:t>
            </a:r>
            <a:r>
              <a:rPr lang="uk-UA" sz="2600" b="1" dirty="0" err="1" smtClean="0">
                <a:solidFill>
                  <a:schemeClr val="tx1"/>
                </a:solidFill>
              </a:rPr>
              <a:t>Ф.Тьонніса</a:t>
            </a:r>
            <a:r>
              <a:rPr lang="uk-UA" sz="2600" b="1" dirty="0" smtClean="0">
                <a:solidFill>
                  <a:schemeClr val="tx1"/>
                </a:solidFill>
              </a:rPr>
              <a:t> для сучасного українського суспільства?</a:t>
            </a:r>
            <a:endParaRPr lang="uk-UA" sz="26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664" y="4365104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b="1" i="1" dirty="0" smtClean="0"/>
              <a:t>село</a:t>
            </a:r>
            <a:r>
              <a:rPr lang="uk-UA" dirty="0" smtClean="0"/>
              <a:t> - </a:t>
            </a:r>
            <a:r>
              <a:rPr lang="uk-UA" u="sng" dirty="0" smtClean="0"/>
              <a:t>общинні </a:t>
            </a:r>
            <a:r>
              <a:rPr lang="uk-UA" u="sng" dirty="0" err="1" smtClean="0"/>
              <a:t>обов'язкі</a:t>
            </a:r>
            <a:r>
              <a:rPr lang="uk-UA" dirty="0" smtClean="0"/>
              <a:t>, </a:t>
            </a:r>
            <a:r>
              <a:rPr lang="uk-UA" b="1" i="1" dirty="0" smtClean="0"/>
              <a:t>місто</a:t>
            </a:r>
            <a:r>
              <a:rPr lang="uk-UA" dirty="0" smtClean="0"/>
              <a:t> - </a:t>
            </a:r>
            <a:r>
              <a:rPr lang="uk-UA" u="sng" dirty="0" smtClean="0"/>
              <a:t>особиста вигода</a:t>
            </a:r>
            <a:endParaRPr lang="uk-UA" u="sng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b="1" i="1" dirty="0"/>
              <a:t>село</a:t>
            </a:r>
            <a:r>
              <a:rPr lang="uk-UA" dirty="0"/>
              <a:t> </a:t>
            </a:r>
            <a:r>
              <a:rPr lang="uk-UA" dirty="0" smtClean="0"/>
              <a:t>-</a:t>
            </a:r>
            <a:r>
              <a:rPr lang="uk-UA" dirty="0"/>
              <a:t> </a:t>
            </a:r>
            <a:r>
              <a:rPr lang="uk-UA" u="sng" dirty="0" smtClean="0"/>
              <a:t>традиційні звичаї</a:t>
            </a:r>
            <a:r>
              <a:rPr lang="uk-UA" dirty="0" smtClean="0"/>
              <a:t>, </a:t>
            </a:r>
            <a:r>
              <a:rPr lang="uk-UA" b="1" i="1" dirty="0" smtClean="0"/>
              <a:t>місто</a:t>
            </a:r>
            <a:r>
              <a:rPr lang="uk-UA" dirty="0" smtClean="0"/>
              <a:t> — </a:t>
            </a:r>
            <a:r>
              <a:rPr lang="uk-UA" u="sng" dirty="0" smtClean="0"/>
              <a:t>формальні закони</a:t>
            </a:r>
            <a:r>
              <a:rPr lang="uk-UA" dirty="0" smtClean="0"/>
              <a:t>;</a:t>
            </a:r>
            <a:endParaRPr lang="uk-UA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b="1" i="1" dirty="0" smtClean="0"/>
              <a:t>село</a:t>
            </a:r>
            <a:r>
              <a:rPr lang="uk-UA" dirty="0" smtClean="0"/>
              <a:t> - розподіл </a:t>
            </a:r>
            <a:r>
              <a:rPr lang="uk-UA" dirty="0"/>
              <a:t>праці за </a:t>
            </a:r>
            <a:r>
              <a:rPr lang="uk-UA" u="sng" dirty="0"/>
              <a:t>статево-віковими </a:t>
            </a:r>
            <a:r>
              <a:rPr lang="uk-UA" u="sng" dirty="0" smtClean="0"/>
              <a:t>ознаками</a:t>
            </a:r>
            <a:r>
              <a:rPr lang="uk-UA" dirty="0" smtClean="0"/>
              <a:t>, </a:t>
            </a:r>
            <a:r>
              <a:rPr lang="uk-UA" b="1" i="1" dirty="0" smtClean="0"/>
              <a:t>місто</a:t>
            </a:r>
            <a:r>
              <a:rPr lang="uk-UA" dirty="0" smtClean="0"/>
              <a:t> </a:t>
            </a:r>
            <a:r>
              <a:rPr lang="uk-UA" dirty="0"/>
              <a:t>— на </a:t>
            </a:r>
            <a:r>
              <a:rPr lang="uk-UA" u="sng" dirty="0"/>
              <a:t>професійно-кваліфікаційній </a:t>
            </a:r>
            <a:r>
              <a:rPr lang="uk-UA" u="sng" dirty="0" smtClean="0"/>
              <a:t>основі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764704"/>
            <a:ext cx="486529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0685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29136" y="-549999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36343" y="548680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Чиказька школа соціології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3392" y="558063"/>
            <a:ext cx="59766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b="1" dirty="0">
                <a:latin typeface="+mn-lt"/>
              </a:rPr>
              <a:t>Роберт Е. Парк </a:t>
            </a:r>
            <a:r>
              <a:rPr lang="uk-UA" sz="2600" dirty="0">
                <a:latin typeface="+mn-lt"/>
              </a:rPr>
              <a:t>організував перший в США центр міських досліджень. </a:t>
            </a:r>
            <a:endParaRPr lang="uk-UA" sz="2600" dirty="0" smtClean="0">
              <a:latin typeface="+mn-lt"/>
            </a:endParaRPr>
          </a:p>
          <a:p>
            <a:pPr algn="just"/>
            <a:r>
              <a:rPr lang="uk-UA" sz="2600" dirty="0" smtClean="0">
                <a:latin typeface="+mn-lt"/>
              </a:rPr>
              <a:t>В основу своєї теорії він заклав </a:t>
            </a:r>
            <a:r>
              <a:rPr lang="uk-UA" sz="2600" b="1" i="1" dirty="0" smtClean="0">
                <a:latin typeface="+mn-lt"/>
              </a:rPr>
              <a:t>відмінності двох груп факторів</a:t>
            </a:r>
            <a:r>
              <a:rPr lang="uk-UA" sz="2600" dirty="0" smtClean="0">
                <a:latin typeface="+mn-lt"/>
              </a:rPr>
              <a:t>, що впливають на міську екологію: біотичних і культурних. </a:t>
            </a:r>
          </a:p>
          <a:p>
            <a:pPr algn="just"/>
            <a:r>
              <a:rPr lang="uk-UA" sz="2600" dirty="0" smtClean="0">
                <a:latin typeface="+mn-lt"/>
              </a:rPr>
              <a:t>У </a:t>
            </a:r>
            <a:r>
              <a:rPr lang="uk-UA" sz="2600" dirty="0">
                <a:latin typeface="+mn-lt"/>
              </a:rPr>
              <a:t>1916 р. Парк публікує роботу </a:t>
            </a:r>
            <a:r>
              <a:rPr lang="uk-UA" sz="2600" b="1" i="1" dirty="0">
                <a:latin typeface="+mn-lt"/>
              </a:rPr>
              <a:t>«Місто: пропозиції з вивчення людської поведінки в міському оточенні», </a:t>
            </a:r>
            <a:r>
              <a:rPr lang="uk-UA" sz="2600" dirty="0">
                <a:latin typeface="+mn-lt"/>
              </a:rPr>
              <a:t>де формулює дослідницьку програму для міських екологів на десятиліття вперед. Саме йому належить заслуга нового напрямку соціологічної теорії як «екологія міста»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4" y="1628800"/>
            <a:ext cx="3203715" cy="22966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144" y="4293096"/>
            <a:ext cx="2669071" cy="7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5757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29136" y="-549999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36343" y="548680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Чиказька школа соціології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8299" y="1057177"/>
            <a:ext cx="597666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i="1" dirty="0" smtClean="0">
                <a:latin typeface="+mn-lt"/>
              </a:rPr>
              <a:t>Соціально-просторова організація міста, на думку автора теорії, являє собою </a:t>
            </a:r>
            <a:r>
              <a:rPr lang="uk-UA" sz="2600" b="1" i="1" dirty="0" smtClean="0">
                <a:latin typeface="+mn-lt"/>
              </a:rPr>
              <a:t>систему концентричних кіл, що мов кільця виникають навколо міського ядра </a:t>
            </a:r>
            <a:r>
              <a:rPr lang="uk-UA" sz="2600" i="1" dirty="0" smtClean="0">
                <a:latin typeface="+mn-lt"/>
              </a:rPr>
              <a:t>- центрального району міста. </a:t>
            </a:r>
          </a:p>
          <a:p>
            <a:pPr algn="just"/>
            <a:endParaRPr lang="uk-UA" sz="2600" i="1" dirty="0">
              <a:latin typeface="+mn-lt"/>
            </a:endParaRPr>
          </a:p>
          <a:p>
            <a:pPr algn="just"/>
            <a:r>
              <a:rPr lang="uk-UA" sz="2600" dirty="0">
                <a:latin typeface="+mn-lt"/>
              </a:rPr>
              <a:t>Кожна </a:t>
            </a:r>
            <a:r>
              <a:rPr lang="uk-UA" sz="2600" b="1" dirty="0">
                <a:latin typeface="+mn-lt"/>
              </a:rPr>
              <a:t>міська зона </a:t>
            </a:r>
            <a:r>
              <a:rPr lang="uk-UA" sz="2600" dirty="0">
                <a:latin typeface="+mn-lt"/>
              </a:rPr>
              <a:t>відрізняється </a:t>
            </a:r>
            <a:r>
              <a:rPr lang="uk-UA" sz="2600" u="sng" dirty="0">
                <a:latin typeface="+mn-lt"/>
              </a:rPr>
              <a:t>типом забудови, економічними функціями</a:t>
            </a:r>
            <a:r>
              <a:rPr lang="uk-UA" sz="2600" dirty="0">
                <a:latin typeface="+mn-lt"/>
              </a:rPr>
              <a:t>, а також </a:t>
            </a:r>
            <a:r>
              <a:rPr lang="uk-UA" sz="2600" u="sng" dirty="0">
                <a:latin typeface="+mn-lt"/>
              </a:rPr>
              <a:t>соціальним та професійним складом </a:t>
            </a:r>
            <a:r>
              <a:rPr lang="uk-UA" sz="2600" dirty="0">
                <a:latin typeface="+mn-lt"/>
              </a:rPr>
              <a:t>населення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36160" y="1556792"/>
            <a:ext cx="2818094" cy="2262732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r="-1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136" y="4077072"/>
            <a:ext cx="2553237" cy="89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9652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84920" y="-637353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80" y="188640"/>
            <a:ext cx="8496944" cy="637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4661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01144" y="-5522541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36343" y="548680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Чиказька школа соціології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1384" y="548680"/>
            <a:ext cx="683085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b="1" i="1" dirty="0" smtClean="0">
                <a:latin typeface="+mn-lt"/>
              </a:rPr>
              <a:t>Луїс </a:t>
            </a:r>
            <a:r>
              <a:rPr lang="uk-UA" sz="2600" b="1" i="1" dirty="0" err="1" smtClean="0">
                <a:latin typeface="+mn-lt"/>
              </a:rPr>
              <a:t>Вірт</a:t>
            </a:r>
            <a:r>
              <a:rPr lang="uk-UA" sz="2600" b="1" i="1" dirty="0" smtClean="0">
                <a:latin typeface="+mn-lt"/>
              </a:rPr>
              <a:t> </a:t>
            </a:r>
            <a:r>
              <a:rPr lang="uk-UA" sz="2600" i="1" dirty="0" smtClean="0">
                <a:latin typeface="+mn-lt"/>
              </a:rPr>
              <a:t>розглядає </a:t>
            </a:r>
            <a:r>
              <a:rPr lang="uk-UA" sz="2600" i="1" dirty="0">
                <a:latin typeface="+mn-lt"/>
              </a:rPr>
              <a:t>психологічні та поведінкові </a:t>
            </a:r>
            <a:r>
              <a:rPr lang="uk-UA" sz="2600" i="1" dirty="0" smtClean="0">
                <a:latin typeface="+mn-lt"/>
              </a:rPr>
              <a:t>наслідки життя </a:t>
            </a:r>
            <a:r>
              <a:rPr lang="uk-UA" sz="2600" i="1" dirty="0">
                <a:latin typeface="+mn-lt"/>
              </a:rPr>
              <a:t>людей у містах. </a:t>
            </a:r>
            <a:endParaRPr lang="uk-UA" sz="2600" i="1" dirty="0" smtClean="0">
              <a:latin typeface="+mn-lt"/>
            </a:endParaRPr>
          </a:p>
          <a:p>
            <a:pPr algn="just"/>
            <a:r>
              <a:rPr lang="uk-UA" sz="2600" i="1" dirty="0" err="1" smtClean="0">
                <a:latin typeface="+mn-lt"/>
              </a:rPr>
              <a:t>Вірт</a:t>
            </a:r>
            <a:r>
              <a:rPr lang="uk-UA" sz="2600" i="1" dirty="0" smtClean="0">
                <a:latin typeface="+mn-lt"/>
              </a:rPr>
              <a:t> </a:t>
            </a:r>
            <a:r>
              <a:rPr lang="uk-UA" sz="2600" i="1" dirty="0">
                <a:latin typeface="+mn-lt"/>
              </a:rPr>
              <a:t>виділяє три характеристики міста: </a:t>
            </a:r>
            <a:r>
              <a:rPr lang="uk-UA" sz="2600" i="1" u="sng" dirty="0">
                <a:latin typeface="+mn-lt"/>
              </a:rPr>
              <a:t>розмір населення, щільність і різнорідність населення </a:t>
            </a:r>
            <a:endParaRPr lang="uk-UA" sz="2600" i="1" u="sng" dirty="0" smtClean="0">
              <a:latin typeface="+mn-lt"/>
            </a:endParaRPr>
          </a:p>
          <a:p>
            <a:pPr algn="just"/>
            <a:r>
              <a:rPr lang="uk-UA" sz="2600" i="1" dirty="0" smtClean="0">
                <a:latin typeface="+mn-lt"/>
              </a:rPr>
              <a:t>Наприкінці </a:t>
            </a:r>
            <a:r>
              <a:rPr lang="uk-UA" sz="2600" i="1" dirty="0">
                <a:latin typeface="+mn-lt"/>
              </a:rPr>
              <a:t>30-х років, проводячи дослідження він висунув поняття </a:t>
            </a:r>
            <a:r>
              <a:rPr lang="uk-UA" sz="2600" b="1" i="1" u="sng" dirty="0">
                <a:latin typeface="+mn-lt"/>
              </a:rPr>
              <a:t>міського способу </a:t>
            </a:r>
            <a:r>
              <a:rPr lang="uk-UA" sz="2600" b="1" i="1" u="sng" dirty="0" smtClean="0">
                <a:latin typeface="+mn-lt"/>
              </a:rPr>
              <a:t>життя</a:t>
            </a:r>
            <a:endParaRPr lang="uk-UA" sz="2600" i="1" dirty="0" smtClean="0">
              <a:latin typeface="+mn-lt"/>
            </a:endParaRPr>
          </a:p>
          <a:p>
            <a:pPr algn="just"/>
            <a:r>
              <a:rPr lang="uk-UA" sz="2600" i="1" dirty="0" smtClean="0">
                <a:latin typeface="+mn-lt"/>
              </a:rPr>
              <a:t>Міський </a:t>
            </a:r>
            <a:r>
              <a:rPr lang="uk-UA" sz="2600" i="1" dirty="0">
                <a:latin typeface="+mn-lt"/>
              </a:rPr>
              <a:t>спосіб життя протиставляв традиційного укладу життя сільської громади. </a:t>
            </a:r>
            <a:endParaRPr lang="uk-UA" sz="2600" i="1" dirty="0" smtClean="0">
              <a:latin typeface="+mn-lt"/>
            </a:endParaRPr>
          </a:p>
          <a:p>
            <a:pPr algn="just"/>
            <a:r>
              <a:rPr lang="uk-UA" sz="2600" b="1" i="1" dirty="0" smtClean="0">
                <a:latin typeface="+mn-lt"/>
              </a:rPr>
              <a:t>Вважав</a:t>
            </a:r>
            <a:r>
              <a:rPr lang="uk-UA" sz="2600" b="1" i="1" dirty="0">
                <a:latin typeface="+mn-lt"/>
              </a:rPr>
              <a:t>, що спілкування городян носить поверхневий, формальний, анонімний характер.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52184" y="1772816"/>
            <a:ext cx="2592288" cy="2137692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000" b="-1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Прямоугольник 2"/>
          <p:cNvSpPr/>
          <p:nvPr/>
        </p:nvSpPr>
        <p:spPr>
          <a:xfrm>
            <a:off x="8256240" y="4293096"/>
            <a:ext cx="1215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Луїс </a:t>
            </a:r>
            <a:r>
              <a:rPr lang="uk-UA" b="1" dirty="0" err="1"/>
              <a:t>Вірт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98831795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12912" y="-643609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67608" y="444768"/>
            <a:ext cx="79928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500" b="1" dirty="0" smtClean="0"/>
              <a:t>Європейські підходи до аналізу міста</a:t>
            </a:r>
            <a:endParaRPr lang="uk-UA" sz="25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208" y="921821"/>
            <a:ext cx="3170195" cy="23776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3432" y="1050630"/>
            <a:ext cx="669674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/>
              <a:t>Анрі </a:t>
            </a:r>
            <a:r>
              <a:rPr lang="uk-UA" sz="2000" b="1" dirty="0" err="1"/>
              <a:t>Лефевр</a:t>
            </a:r>
            <a:r>
              <a:rPr lang="uk-UA" sz="2000" dirty="0"/>
              <a:t>: Запропонував концепцію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«права на місто»</a:t>
            </a:r>
            <a:r>
              <a:rPr lang="uk-UA" sz="2000" dirty="0"/>
              <a:t>, яка передбачає, що всі мешканці міста повинні мати право брати участь у його плануванні та користуватися його простором. </a:t>
            </a:r>
            <a:endParaRPr lang="uk-UA" sz="2000" dirty="0" smtClean="0"/>
          </a:p>
          <a:p>
            <a:pPr algn="just"/>
            <a:r>
              <a:rPr lang="uk-UA" sz="2000" dirty="0" smtClean="0"/>
              <a:t>Він </a:t>
            </a:r>
            <a:r>
              <a:rPr lang="uk-UA" sz="2000" dirty="0"/>
              <a:t>критикував капіталістичний міський простір за сприяння соціальній нерівності та відчуженню мешканців від процесів управління містом.</a:t>
            </a:r>
          </a:p>
          <a:p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4511824" y="3730840"/>
            <a:ext cx="50414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err="1"/>
              <a:t>Мануель</a:t>
            </a:r>
            <a:r>
              <a:rPr lang="uk-UA" sz="2000" b="1" dirty="0"/>
              <a:t> </a:t>
            </a:r>
            <a:r>
              <a:rPr lang="uk-UA" sz="2000" b="1" dirty="0" err="1"/>
              <a:t>Кастельс</a:t>
            </a:r>
            <a:r>
              <a:rPr lang="uk-UA" sz="2000" dirty="0"/>
              <a:t>: Аналізував місто як арену соціальних рухів, підкреслюючи, що урбанізація є не лише економічним, а й політичним процесом. Він вважав, що </a:t>
            </a:r>
            <a:r>
              <a:rPr lang="uk-UA" sz="2000" b="1" dirty="0"/>
              <a:t>місто формується через боротьбу різних соціальних груп </a:t>
            </a:r>
            <a:r>
              <a:rPr lang="uk-UA" sz="2000" dirty="0"/>
              <a:t>за простір і ресурси.</a:t>
            </a:r>
          </a:p>
          <a:p>
            <a:pPr algn="just"/>
            <a:endParaRPr lang="uk-UA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t="7234" r="337" b="32066"/>
          <a:stretch/>
        </p:blipFill>
        <p:spPr>
          <a:xfrm>
            <a:off x="767408" y="3593653"/>
            <a:ext cx="3037507" cy="246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5683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12912" y="-650810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67608" y="444768"/>
            <a:ext cx="79928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500" b="1" dirty="0" smtClean="0"/>
              <a:t>Сучасні тенденції у соціології міста</a:t>
            </a:r>
            <a:endParaRPr lang="uk-UA" sz="2500" dirty="0" smtClean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924087137"/>
              </p:ext>
            </p:extLst>
          </p:nvPr>
        </p:nvGraphicFramePr>
        <p:xfrm>
          <a:off x="335360" y="1196752"/>
          <a:ext cx="98650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1181326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4960" y="-586003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23592" y="332657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Протосоціологія міста </a:t>
            </a: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0694275"/>
              </p:ext>
            </p:extLst>
          </p:nvPr>
        </p:nvGraphicFramePr>
        <p:xfrm>
          <a:off x="-168696" y="615287"/>
          <a:ext cx="10873208" cy="6408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663205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4960" y="-586003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23592" y="332657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Передумови формування соціології міста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26232484"/>
              </p:ext>
            </p:extLst>
          </p:nvPr>
        </p:nvGraphicFramePr>
        <p:xfrm>
          <a:off x="407368" y="1484784"/>
          <a:ext cx="98650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560889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05000" y="-593204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23592" y="332657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Передумови формування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соціології міста </a:t>
            </a:r>
            <a:r>
              <a:rPr lang="uk-UA" sz="2500" i="1" dirty="0">
                <a:solidFill>
                  <a:srgbClr val="FF0000"/>
                </a:solidFill>
              </a:rPr>
              <a:t>(продовження)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61654951"/>
              </p:ext>
            </p:extLst>
          </p:nvPr>
        </p:nvGraphicFramePr>
        <p:xfrm>
          <a:off x="407368" y="1370282"/>
          <a:ext cx="1000911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942478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41104" y="-564400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112224" y="428779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класичної соціології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4" y="2969456"/>
            <a:ext cx="4104456" cy="30783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2564904"/>
            <a:ext cx="5760640" cy="38874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5440" y="214566"/>
            <a:ext cx="6648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+mn-lt"/>
              </a:rPr>
              <a:t>Для К. Маркса і Ф. Енгельса </a:t>
            </a:r>
            <a:r>
              <a:rPr lang="uk-UA" sz="2000" b="1" dirty="0">
                <a:latin typeface="+mn-lt"/>
              </a:rPr>
              <a:t>індустріальне місто </a:t>
            </a:r>
            <a:r>
              <a:rPr lang="uk-UA" sz="2000" dirty="0">
                <a:latin typeface="+mn-lt"/>
              </a:rPr>
              <a:t>- відображення сутнісних рис капіталістичного способу виробництва. </a:t>
            </a:r>
            <a:endParaRPr lang="uk-UA" sz="2000" dirty="0" smtClean="0">
              <a:latin typeface="+mn-lt"/>
            </a:endParaRPr>
          </a:p>
          <a:p>
            <a:pPr algn="just"/>
            <a:r>
              <a:rPr lang="uk-UA" sz="2000" b="1" i="1" dirty="0" smtClean="0">
                <a:latin typeface="+mn-lt"/>
              </a:rPr>
              <a:t>Місто</a:t>
            </a:r>
            <a:r>
              <a:rPr lang="uk-UA" sz="2000" dirty="0" smtClean="0">
                <a:latin typeface="+mn-lt"/>
              </a:rPr>
              <a:t> </a:t>
            </a:r>
            <a:r>
              <a:rPr lang="uk-UA" sz="2000" dirty="0">
                <a:latin typeface="+mn-lt"/>
              </a:rPr>
              <a:t>- це центр нового поділу праці, нових технологій та організації виробництва, представлений поділом на два домінуючих класу: буржуазію і пролетаріат. </a:t>
            </a:r>
            <a:r>
              <a:rPr lang="uk-UA" sz="2000" b="1" i="1" dirty="0">
                <a:latin typeface="+mn-lt"/>
              </a:rPr>
              <a:t>Міста стають ареною класових конфліктів</a:t>
            </a:r>
          </a:p>
        </p:txBody>
      </p:sp>
    </p:spTree>
    <p:extLst>
      <p:ext uri="{BB962C8B-B14F-4D97-AF65-F5344CB8AC3E}">
        <p14:creationId xmlns:p14="http://schemas.microsoft.com/office/powerpoint/2010/main" val="232591203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41104" y="-564400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080075" y="314530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класичної соціології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453" t="15094" r="51433" b="11321"/>
          <a:stretch/>
        </p:blipFill>
        <p:spPr>
          <a:xfrm>
            <a:off x="8539104" y="1390787"/>
            <a:ext cx="3240360" cy="37168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3432" y="692696"/>
            <a:ext cx="71566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/>
              <a:t>Еміль Дюркгейм: </a:t>
            </a:r>
            <a:r>
              <a:rPr lang="uk-UA" sz="2000" dirty="0"/>
              <a:t>Досліджував вплив урбанізації на суспільство через концепцію соціальної солідарності. </a:t>
            </a:r>
            <a:endParaRPr lang="uk-UA" sz="2000" dirty="0" smtClean="0"/>
          </a:p>
          <a:p>
            <a:pPr algn="just"/>
            <a:r>
              <a:rPr lang="uk-UA" sz="2000" dirty="0" smtClean="0"/>
              <a:t>Він </a:t>
            </a:r>
            <a:r>
              <a:rPr lang="uk-UA" sz="2000" dirty="0"/>
              <a:t>розрізняв </a:t>
            </a:r>
            <a:r>
              <a:rPr lang="uk-UA" sz="2000" b="1" i="1" dirty="0"/>
              <a:t>механічну та органічну солідарність, </a:t>
            </a:r>
            <a:r>
              <a:rPr lang="uk-UA" sz="2000" dirty="0"/>
              <a:t>зазначаючи, що міста сприяють переходу до органічної солідарності, де індивіди взаємозалежні через поділ праці. </a:t>
            </a:r>
            <a:endParaRPr lang="uk-UA" sz="2000" dirty="0" smtClean="0"/>
          </a:p>
          <a:p>
            <a:pPr algn="just"/>
            <a:r>
              <a:rPr lang="uk-UA" sz="2000" dirty="0" smtClean="0"/>
              <a:t>Також </a:t>
            </a:r>
            <a:r>
              <a:rPr lang="uk-UA" sz="2000" dirty="0"/>
              <a:t>розглядав </a:t>
            </a:r>
            <a:r>
              <a:rPr lang="uk-UA" sz="2000" b="1" i="1" dirty="0"/>
              <a:t>проблему аномії </a:t>
            </a:r>
            <a:r>
              <a:rPr lang="uk-UA" sz="2000" dirty="0"/>
              <a:t>– стану </a:t>
            </a:r>
            <a:r>
              <a:rPr lang="uk-UA" sz="2000" dirty="0" err="1"/>
              <a:t>безнормності</a:t>
            </a:r>
            <a:r>
              <a:rPr lang="uk-UA" sz="2000" dirty="0"/>
              <a:t>, що виникає в умовах швидких соціальних змін.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440" y="2973885"/>
            <a:ext cx="669733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348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29136" y="-535597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99456" y="332656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класичної соціології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3352" y="2204864"/>
            <a:ext cx="48965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dirty="0">
                <a:latin typeface="+mn-lt"/>
              </a:rPr>
              <a:t>Макс Вебер: </a:t>
            </a:r>
            <a:r>
              <a:rPr lang="uk-UA" sz="2200" dirty="0">
                <a:latin typeface="+mn-lt"/>
              </a:rPr>
              <a:t>Аналізував </a:t>
            </a:r>
            <a:r>
              <a:rPr lang="uk-UA" sz="2200" b="1" dirty="0">
                <a:latin typeface="+mn-lt"/>
              </a:rPr>
              <a:t>місто</a:t>
            </a:r>
            <a:r>
              <a:rPr lang="uk-UA" sz="2200" dirty="0">
                <a:latin typeface="+mn-lt"/>
              </a:rPr>
              <a:t> як </a:t>
            </a:r>
            <a:r>
              <a:rPr lang="uk-UA" sz="2200" u="sng" dirty="0">
                <a:latin typeface="+mn-lt"/>
              </a:rPr>
              <a:t>осередок економічної та політичної влади. </a:t>
            </a:r>
            <a:endParaRPr lang="uk-UA" sz="2200" u="sng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200" dirty="0" smtClean="0">
                <a:latin typeface="+mn-lt"/>
              </a:rPr>
              <a:t>Вебер </a:t>
            </a:r>
            <a:r>
              <a:rPr lang="uk-UA" sz="2200" dirty="0">
                <a:latin typeface="+mn-lt"/>
              </a:rPr>
              <a:t>вважав місто </a:t>
            </a:r>
            <a:r>
              <a:rPr lang="uk-UA" sz="2200" b="1" dirty="0">
                <a:latin typeface="+mn-lt"/>
              </a:rPr>
              <a:t>унікальною соціальною формацією</a:t>
            </a:r>
            <a:r>
              <a:rPr lang="uk-UA" sz="2200" dirty="0">
                <a:latin typeface="+mn-lt"/>
              </a:rPr>
              <a:t>, яка має автономію та розвинену адміністративну структуру. </a:t>
            </a:r>
            <a:endParaRPr lang="uk-UA" sz="220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200" dirty="0" smtClean="0">
                <a:latin typeface="+mn-lt"/>
              </a:rPr>
              <a:t>Він </a:t>
            </a:r>
            <a:r>
              <a:rPr lang="uk-UA" sz="2200" dirty="0">
                <a:latin typeface="+mn-lt"/>
              </a:rPr>
              <a:t>розглядав місто як </a:t>
            </a:r>
            <a:r>
              <a:rPr lang="uk-UA" sz="2200" b="1" dirty="0">
                <a:latin typeface="+mn-lt"/>
              </a:rPr>
              <a:t>місце розвитку бюрократії та капіталістичної економіки</a:t>
            </a:r>
            <a:r>
              <a:rPr lang="uk-UA" sz="2200" dirty="0">
                <a:latin typeface="+mn-lt"/>
              </a:rPr>
              <a:t>, наголошуючи на його раціоналізації та секуляризації.</a:t>
            </a:r>
            <a:endParaRPr lang="uk-UA" sz="2200" b="1" i="1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789" y="188640"/>
            <a:ext cx="6670030" cy="50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4913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9016" y="-600404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5"/>
          <p:cNvSpPr txBox="1">
            <a:spLocks/>
          </p:cNvSpPr>
          <p:nvPr/>
        </p:nvSpPr>
        <p:spPr bwMode="auto">
          <a:xfrm>
            <a:off x="1415480" y="332656"/>
            <a:ext cx="9144000" cy="73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/>
            </a:r>
            <a:br>
              <a:rPr lang="uk-UA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</a:br>
            <a:r>
              <a:rPr lang="uk-UA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М. Вебер визначав місто як велике поселення, в якому:</a:t>
            </a:r>
            <a:r>
              <a:rPr lang="ru-RU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/>
            </a:r>
            <a:br>
              <a:rPr lang="ru-RU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</a:b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306131"/>
              </p:ext>
            </p:extLst>
          </p:nvPr>
        </p:nvGraphicFramePr>
        <p:xfrm>
          <a:off x="1631504" y="1305805"/>
          <a:ext cx="77048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7988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29136" y="-542798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36343" y="548680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класичної соціології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3392" y="558063"/>
            <a:ext cx="59766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err="1">
                <a:latin typeface="+mn-lt"/>
              </a:rPr>
              <a:t>Фердинанд</a:t>
            </a:r>
            <a:r>
              <a:rPr lang="uk-UA" sz="2400" b="1" dirty="0">
                <a:latin typeface="+mn-lt"/>
              </a:rPr>
              <a:t> </a:t>
            </a:r>
            <a:r>
              <a:rPr lang="uk-UA" sz="2400" b="1" dirty="0" err="1">
                <a:latin typeface="+mn-lt"/>
              </a:rPr>
              <a:t>Тьонніс</a:t>
            </a:r>
            <a:r>
              <a:rPr lang="uk-UA" sz="2400" b="1" dirty="0">
                <a:latin typeface="+mn-lt"/>
              </a:rPr>
              <a:t> </a:t>
            </a:r>
            <a:r>
              <a:rPr lang="uk-UA" sz="2400" dirty="0">
                <a:latin typeface="+mn-lt"/>
              </a:rPr>
              <a:t>зазначав, що поняття </a:t>
            </a:r>
            <a:r>
              <a:rPr lang="uk-UA" sz="2400" b="1" i="1" dirty="0">
                <a:latin typeface="+mn-lt"/>
              </a:rPr>
              <a:t>спільнота</a:t>
            </a:r>
            <a:r>
              <a:rPr lang="uk-UA" sz="2400" dirty="0">
                <a:latin typeface="+mn-lt"/>
              </a:rPr>
              <a:t> відповідає сільському способу життя, а </a:t>
            </a:r>
            <a:r>
              <a:rPr lang="uk-UA" sz="2400" b="1" i="1" dirty="0">
                <a:latin typeface="+mn-lt"/>
              </a:rPr>
              <a:t>суспільство</a:t>
            </a:r>
            <a:r>
              <a:rPr lang="uk-UA" sz="2400" dirty="0">
                <a:latin typeface="+mn-lt"/>
              </a:rPr>
              <a:t> — міському. </a:t>
            </a:r>
          </a:p>
          <a:p>
            <a:pPr algn="just"/>
            <a:r>
              <a:rPr lang="uk-UA" sz="2400" b="1" i="1" u="sng" dirty="0">
                <a:latin typeface="+mn-lt"/>
              </a:rPr>
              <a:t>Основні відмінності між ними полягають у тому, що: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+mn-lt"/>
              </a:rPr>
              <a:t> в </a:t>
            </a:r>
            <a:r>
              <a:rPr lang="uk-UA" sz="2400" b="1" i="1" dirty="0">
                <a:latin typeface="+mn-lt"/>
              </a:rPr>
              <a:t>селі</a:t>
            </a:r>
            <a:r>
              <a:rPr lang="uk-UA" sz="2400" dirty="0">
                <a:latin typeface="+mn-lt"/>
              </a:rPr>
              <a:t> люди живуть відповідно до своїх </a:t>
            </a:r>
            <a:r>
              <a:rPr lang="uk-UA" sz="2400" u="sng" dirty="0">
                <a:latin typeface="+mn-lt"/>
              </a:rPr>
              <a:t>общинних обов'язків</a:t>
            </a:r>
            <a:r>
              <a:rPr lang="uk-UA" sz="2400" dirty="0">
                <a:latin typeface="+mn-lt"/>
              </a:rPr>
              <a:t>, тоді як </a:t>
            </a:r>
            <a:r>
              <a:rPr lang="uk-UA" sz="2400" b="1" i="1" dirty="0">
                <a:latin typeface="+mn-lt"/>
              </a:rPr>
              <a:t>місто</a:t>
            </a:r>
            <a:r>
              <a:rPr lang="uk-UA" sz="2400" dirty="0">
                <a:latin typeface="+mn-lt"/>
              </a:rPr>
              <a:t> ґрунтується на прагненні до </a:t>
            </a:r>
            <a:r>
              <a:rPr lang="uk-UA" sz="2400" u="sng" dirty="0">
                <a:latin typeface="+mn-lt"/>
              </a:rPr>
              <a:t>особистої вигоди;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b="1" i="1" dirty="0">
                <a:latin typeface="+mn-lt"/>
              </a:rPr>
              <a:t>село</a:t>
            </a:r>
            <a:r>
              <a:rPr lang="uk-UA" sz="2400" dirty="0">
                <a:latin typeface="+mn-lt"/>
              </a:rPr>
              <a:t> ґрунтується на </a:t>
            </a:r>
            <a:r>
              <a:rPr lang="uk-UA" sz="2400" u="sng" dirty="0">
                <a:latin typeface="+mn-lt"/>
              </a:rPr>
              <a:t>традиційних звичаях</a:t>
            </a:r>
            <a:r>
              <a:rPr lang="uk-UA" sz="2400" dirty="0">
                <a:latin typeface="+mn-lt"/>
              </a:rPr>
              <a:t>, а </a:t>
            </a:r>
            <a:r>
              <a:rPr lang="uk-UA" sz="2400" b="1" i="1" dirty="0">
                <a:latin typeface="+mn-lt"/>
              </a:rPr>
              <a:t>місто</a:t>
            </a:r>
            <a:r>
              <a:rPr lang="uk-UA" sz="2400" dirty="0">
                <a:latin typeface="+mn-lt"/>
              </a:rPr>
              <a:t> — на </a:t>
            </a:r>
            <a:r>
              <a:rPr lang="uk-UA" sz="2400" u="sng" dirty="0">
                <a:latin typeface="+mn-lt"/>
              </a:rPr>
              <a:t>формальних законах</a:t>
            </a:r>
            <a:r>
              <a:rPr lang="uk-UA" sz="2400" dirty="0">
                <a:latin typeface="+mn-lt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+mn-lt"/>
              </a:rPr>
              <a:t> для </a:t>
            </a:r>
            <a:r>
              <a:rPr lang="uk-UA" sz="2400" b="1" i="1" dirty="0">
                <a:latin typeface="+mn-lt"/>
              </a:rPr>
              <a:t>с</a:t>
            </a:r>
            <a:r>
              <a:rPr lang="uk-UA" sz="2400" b="1" i="1" dirty="0">
                <a:latin typeface="+mn-lt"/>
              </a:rPr>
              <a:t>е</a:t>
            </a:r>
            <a:r>
              <a:rPr lang="uk-UA" sz="2400" b="1" i="1" dirty="0">
                <a:latin typeface="+mn-lt"/>
              </a:rPr>
              <a:t>ла</a:t>
            </a:r>
            <a:r>
              <a:rPr lang="uk-UA" sz="2400" dirty="0">
                <a:latin typeface="+mn-lt"/>
              </a:rPr>
              <a:t> властивий розподіл праці за </a:t>
            </a:r>
            <a:r>
              <a:rPr lang="uk-UA" sz="2400" u="sng" dirty="0">
                <a:latin typeface="+mn-lt"/>
              </a:rPr>
              <a:t>статево-віковими ознаками</a:t>
            </a:r>
            <a:r>
              <a:rPr lang="uk-UA" sz="2400" dirty="0">
                <a:latin typeface="+mn-lt"/>
              </a:rPr>
              <a:t>, для </a:t>
            </a:r>
            <a:r>
              <a:rPr lang="uk-UA" sz="2400" b="1" i="1" dirty="0">
                <a:latin typeface="+mn-lt"/>
              </a:rPr>
              <a:t>міста</a:t>
            </a:r>
            <a:r>
              <a:rPr lang="uk-UA" sz="2400" dirty="0">
                <a:latin typeface="+mn-lt"/>
              </a:rPr>
              <a:t> — на </a:t>
            </a:r>
            <a:r>
              <a:rPr lang="uk-UA" sz="2400" u="sng" dirty="0">
                <a:latin typeface="+mn-lt"/>
              </a:rPr>
              <a:t>професійно-кваліфікаційній основі</a:t>
            </a:r>
            <a:r>
              <a:rPr lang="uk-UA" sz="2400" dirty="0">
                <a:latin typeface="+mn-lt"/>
              </a:rPr>
              <a:t>, пов'язаній з освітою і досвідом роботи.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2132856"/>
            <a:ext cx="468899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5164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6630</TotalTime>
  <Words>1012</Words>
  <Application>Microsoft Office PowerPoint</Application>
  <PresentationFormat>Широкоэкранный</PresentationFormat>
  <Paragraphs>81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George</vt:lpstr>
      <vt:lpstr>Plantagenet Cherokee</vt:lpstr>
      <vt:lpstr>Times New Roman</vt:lpstr>
      <vt:lpstr>Тема Office</vt:lpstr>
      <vt:lpstr>Соціологія міста  Лекція 2. Історія становлення соціології міста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Dell Latitude E5580</cp:lastModifiedBy>
  <cp:revision>429</cp:revision>
  <dcterms:created xsi:type="dcterms:W3CDTF">2014-05-17T18:57:21Z</dcterms:created>
  <dcterms:modified xsi:type="dcterms:W3CDTF">2025-02-19T22:10:51Z</dcterms:modified>
</cp:coreProperties>
</file>