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70" r:id="rId15"/>
    <p:sldId id="267" r:id="rId16"/>
    <p:sldId id="275" r:id="rId17"/>
    <p:sldId id="274" r:id="rId18"/>
    <p:sldId id="271" r:id="rId19"/>
    <p:sldId id="273" r:id="rId20"/>
    <p:sldId id="277" r:id="rId21"/>
    <p:sldId id="278" r:id="rId22"/>
    <p:sldId id="279" r:id="rId23"/>
    <p:sldId id="272" r:id="rId24"/>
    <p:sldId id="276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9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(ВИМІР: ПОЛІТИКО-УПРАВЛІНСЬКІ СИСТЕМИ)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6228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№5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Що таке політико-управлінська система;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Ключові складові політико-управлінських систем;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3 . Актуальні політико-управлінські системи у сучасному світі;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4.Критерії оптимальності ПУС;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5.Ідеальна ПУС;</a:t>
            </a:r>
            <a:endParaRPr lang="en-US" sz="48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9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46" y="3326031"/>
            <a:ext cx="5810398" cy="34136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8671" cy="3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" y="86497"/>
            <a:ext cx="5756139" cy="4297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3" y="3137313"/>
            <a:ext cx="7053636" cy="363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8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26590" cy="36355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79" y="2167970"/>
            <a:ext cx="5875421" cy="469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1" y="160277"/>
            <a:ext cx="5999712" cy="34131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64" y="1866827"/>
            <a:ext cx="4613108" cy="47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98521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4400" dirty="0" smtClean="0"/>
              <a:t>Сутність управлінської та політичної ефективності врядування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Методи досягнення ефективності 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Відмінності у шляхах забезпечення ефективності в галузі політики та державного управління.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85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8" y="1323438"/>
            <a:ext cx="11742823" cy="55345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876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5" y="1475874"/>
            <a:ext cx="10058400" cy="51424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31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87" y="2452687"/>
            <a:ext cx="2333625" cy="19526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26" y="1714500"/>
            <a:ext cx="7517946" cy="4857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43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814512"/>
            <a:ext cx="6925207" cy="43957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894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285876"/>
            <a:ext cx="5119687" cy="55721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535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44409"/>
            <a:ext cx="5157787" cy="56135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15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1069</Words>
  <Application>Microsoft Office PowerPoint</Application>
  <PresentationFormat>Широкоэкранный</PresentationFormat>
  <Paragraphs>117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75</cp:revision>
  <dcterms:created xsi:type="dcterms:W3CDTF">2023-09-05T05:25:19Z</dcterms:created>
  <dcterms:modified xsi:type="dcterms:W3CDTF">2023-10-06T07:56:08Z</dcterms:modified>
</cp:coreProperties>
</file>