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1" r:id="rId3"/>
    <p:sldId id="391" r:id="rId4"/>
    <p:sldId id="408" r:id="rId5"/>
    <p:sldId id="370" r:id="rId6"/>
    <p:sldId id="393" r:id="rId7"/>
    <p:sldId id="401" r:id="rId8"/>
    <p:sldId id="402" r:id="rId9"/>
    <p:sldId id="403" r:id="rId10"/>
    <p:sldId id="404" r:id="rId11"/>
    <p:sldId id="405" r:id="rId12"/>
    <p:sldId id="406" r:id="rId13"/>
    <p:sldId id="398" r:id="rId14"/>
    <p:sldId id="397" r:id="rId15"/>
    <p:sldId id="407" r:id="rId16"/>
    <p:sldId id="409" r:id="rId17"/>
    <p:sldId id="32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BADDA-C4FB-4EFB-9DDC-CB1AE52FE4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92E69F-F4E8-484F-A35F-79D13AB9CF09}">
      <dgm:prSet phldrT="[Текст]"/>
      <dgm:spPr/>
      <dgm:t>
        <a:bodyPr/>
        <a:lstStyle/>
        <a:p>
          <a:r>
            <a:rPr lang="uk-UA" dirty="0" smtClean="0"/>
            <a:t>Чітко визначити напрямки вдосконалення</a:t>
          </a:r>
          <a:endParaRPr lang="uk-UA" dirty="0"/>
        </a:p>
      </dgm:t>
    </dgm:pt>
    <dgm:pt modelId="{0F38E0FE-E8F5-48B9-B5A0-56F7BE877712}" type="parTrans" cxnId="{F5492506-0C7A-4560-BE74-6F6ADE695687}">
      <dgm:prSet/>
      <dgm:spPr/>
      <dgm:t>
        <a:bodyPr/>
        <a:lstStyle/>
        <a:p>
          <a:endParaRPr lang="uk-UA"/>
        </a:p>
      </dgm:t>
    </dgm:pt>
    <dgm:pt modelId="{2721B2C0-FEC8-4BD9-AC7D-22263327F8BA}" type="sibTrans" cxnId="{F5492506-0C7A-4560-BE74-6F6ADE695687}">
      <dgm:prSet/>
      <dgm:spPr/>
      <dgm:t>
        <a:bodyPr/>
        <a:lstStyle/>
        <a:p>
          <a:endParaRPr lang="uk-UA"/>
        </a:p>
      </dgm:t>
    </dgm:pt>
    <dgm:pt modelId="{94F7BDEC-515E-49A1-89B4-D5CFCA71BCAA}">
      <dgm:prSet phldrT="[Текст]"/>
      <dgm:spPr/>
      <dgm:t>
        <a:bodyPr/>
        <a:lstStyle/>
        <a:p>
          <a:r>
            <a:rPr lang="uk-UA" noProof="0" dirty="0" smtClean="0"/>
            <a:t>Розподілити ресурси (час, фінанси, зусилля) ефективніше</a:t>
          </a:r>
          <a:endParaRPr lang="uk-UA" noProof="0" dirty="0"/>
        </a:p>
      </dgm:t>
    </dgm:pt>
    <dgm:pt modelId="{A19A0209-258F-4DC1-B9E3-7955FBA9DC2B}" type="parTrans" cxnId="{5CD79E58-D82E-48DB-9781-29716CBE4E20}">
      <dgm:prSet/>
      <dgm:spPr/>
      <dgm:t>
        <a:bodyPr/>
        <a:lstStyle/>
        <a:p>
          <a:endParaRPr lang="uk-UA"/>
        </a:p>
      </dgm:t>
    </dgm:pt>
    <dgm:pt modelId="{1FA859AE-D1BA-4C1A-8C55-50F5E45DFE8A}" type="sibTrans" cxnId="{5CD79E58-D82E-48DB-9781-29716CBE4E20}">
      <dgm:prSet/>
      <dgm:spPr/>
      <dgm:t>
        <a:bodyPr/>
        <a:lstStyle/>
        <a:p>
          <a:endParaRPr lang="uk-UA"/>
        </a:p>
      </dgm:t>
    </dgm:pt>
    <dgm:pt modelId="{D732B3E8-F988-4094-9A57-3D47B8E89520}">
      <dgm:prSet phldrT="[Текст]"/>
      <dgm:spPr/>
      <dgm:t>
        <a:bodyPr/>
        <a:lstStyle/>
        <a:p>
          <a:r>
            <a:rPr lang="uk-UA" noProof="0" dirty="0" smtClean="0"/>
            <a:t>Забезпечити якісне надання соціальних послуг</a:t>
          </a:r>
          <a:endParaRPr lang="uk-UA" noProof="0" dirty="0"/>
        </a:p>
      </dgm:t>
    </dgm:pt>
    <dgm:pt modelId="{3BF680E6-013B-4CF9-8A67-65824FD68772}" type="parTrans" cxnId="{C8524093-683E-45EA-910F-F23B8BDA3D8A}">
      <dgm:prSet/>
      <dgm:spPr/>
      <dgm:t>
        <a:bodyPr/>
        <a:lstStyle/>
        <a:p>
          <a:endParaRPr lang="uk-UA"/>
        </a:p>
      </dgm:t>
    </dgm:pt>
    <dgm:pt modelId="{17DAA531-0C89-43B2-AF04-9B0787D63D79}" type="sibTrans" cxnId="{C8524093-683E-45EA-910F-F23B8BDA3D8A}">
      <dgm:prSet/>
      <dgm:spPr/>
      <dgm:t>
        <a:bodyPr/>
        <a:lstStyle/>
        <a:p>
          <a:endParaRPr lang="uk-UA"/>
        </a:p>
      </dgm:t>
    </dgm:pt>
    <dgm:pt modelId="{E97865E4-0E2A-4259-8CA8-0AB5D725E03A}">
      <dgm:prSet phldrT="[Текст]"/>
      <dgm:spPr/>
      <dgm:t>
        <a:bodyPr/>
        <a:lstStyle/>
        <a:p>
          <a:r>
            <a:rPr lang="uk-UA" noProof="0" dirty="0" smtClean="0"/>
            <a:t>Підвищити конкурентоспроможність на ринку праці</a:t>
          </a:r>
          <a:endParaRPr lang="uk-UA" noProof="0" dirty="0"/>
        </a:p>
      </dgm:t>
    </dgm:pt>
    <dgm:pt modelId="{B15ED631-A816-4087-B872-0782F0ED9B4D}" type="parTrans" cxnId="{E70227B9-A9E3-4800-8ACB-F0DFF8020777}">
      <dgm:prSet/>
      <dgm:spPr/>
      <dgm:t>
        <a:bodyPr/>
        <a:lstStyle/>
        <a:p>
          <a:endParaRPr lang="uk-UA"/>
        </a:p>
      </dgm:t>
    </dgm:pt>
    <dgm:pt modelId="{EE2F3239-D1DC-4C30-B60A-5D45988C992F}" type="sibTrans" cxnId="{E70227B9-A9E3-4800-8ACB-F0DFF8020777}">
      <dgm:prSet/>
      <dgm:spPr/>
      <dgm:t>
        <a:bodyPr/>
        <a:lstStyle/>
        <a:p>
          <a:endParaRPr lang="uk-UA"/>
        </a:p>
      </dgm:t>
    </dgm:pt>
    <dgm:pt modelId="{875ED7EA-144B-4C24-A42F-80CE550847DA}" type="pres">
      <dgm:prSet presAssocID="{C99BADDA-C4FB-4EFB-9DDC-CB1AE52FE4D1}" presName="Name0" presStyleCnt="0">
        <dgm:presLayoutVars>
          <dgm:chMax val="7"/>
          <dgm:chPref val="7"/>
          <dgm:dir/>
        </dgm:presLayoutVars>
      </dgm:prSet>
      <dgm:spPr/>
    </dgm:pt>
    <dgm:pt modelId="{878DD11B-A628-4124-91E9-964523EDE104}" type="pres">
      <dgm:prSet presAssocID="{C99BADDA-C4FB-4EFB-9DDC-CB1AE52FE4D1}" presName="Name1" presStyleCnt="0"/>
      <dgm:spPr/>
    </dgm:pt>
    <dgm:pt modelId="{4EB268B4-BEBE-43CF-8E3B-1D900380AD71}" type="pres">
      <dgm:prSet presAssocID="{C99BADDA-C4FB-4EFB-9DDC-CB1AE52FE4D1}" presName="cycle" presStyleCnt="0"/>
      <dgm:spPr/>
    </dgm:pt>
    <dgm:pt modelId="{5C3FA8CB-C01A-43BF-A876-48B1F872A3AB}" type="pres">
      <dgm:prSet presAssocID="{C99BADDA-C4FB-4EFB-9DDC-CB1AE52FE4D1}" presName="srcNode" presStyleLbl="node1" presStyleIdx="0" presStyleCnt="4"/>
      <dgm:spPr/>
    </dgm:pt>
    <dgm:pt modelId="{2F48DC37-AB22-494F-9FC2-74A21F8C9CD7}" type="pres">
      <dgm:prSet presAssocID="{C99BADDA-C4FB-4EFB-9DDC-CB1AE52FE4D1}" presName="conn" presStyleLbl="parChTrans1D2" presStyleIdx="0" presStyleCnt="1"/>
      <dgm:spPr/>
    </dgm:pt>
    <dgm:pt modelId="{3B97909A-2B0F-4354-A172-85477DACA403}" type="pres">
      <dgm:prSet presAssocID="{C99BADDA-C4FB-4EFB-9DDC-CB1AE52FE4D1}" presName="extraNode" presStyleLbl="node1" presStyleIdx="0" presStyleCnt="4"/>
      <dgm:spPr/>
    </dgm:pt>
    <dgm:pt modelId="{0CFD5701-131E-4AD9-94E1-EF95CFD6E6BF}" type="pres">
      <dgm:prSet presAssocID="{C99BADDA-C4FB-4EFB-9DDC-CB1AE52FE4D1}" presName="dstNode" presStyleLbl="node1" presStyleIdx="0" presStyleCnt="4"/>
      <dgm:spPr/>
    </dgm:pt>
    <dgm:pt modelId="{5B649AA6-2739-459B-98F8-4610A5FC1306}" type="pres">
      <dgm:prSet presAssocID="{D492E69F-F4E8-484F-A35F-79D13AB9CF09}" presName="text_1" presStyleLbl="node1" presStyleIdx="0" presStyleCnt="4" custLinFactNeighborX="650" custLinFactNeighborY="-21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117532-9A30-40C1-BC0B-428FA6D1816E}" type="pres">
      <dgm:prSet presAssocID="{D492E69F-F4E8-484F-A35F-79D13AB9CF09}" presName="accent_1" presStyleCnt="0"/>
      <dgm:spPr/>
    </dgm:pt>
    <dgm:pt modelId="{655CCC67-EEA0-41E2-967A-F06E8ED9751C}" type="pres">
      <dgm:prSet presAssocID="{D492E69F-F4E8-484F-A35F-79D13AB9CF09}" presName="accentRepeatNode" presStyleLbl="solidFgAcc1" presStyleIdx="0" presStyleCnt="4"/>
      <dgm:spPr/>
    </dgm:pt>
    <dgm:pt modelId="{9569DBD9-1616-4DDA-8B25-7B4DB413E810}" type="pres">
      <dgm:prSet presAssocID="{94F7BDEC-515E-49A1-89B4-D5CFCA71BC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27A012-6EBB-4563-9BD0-B8E88BEDC742}" type="pres">
      <dgm:prSet presAssocID="{94F7BDEC-515E-49A1-89B4-D5CFCA71BCAA}" presName="accent_2" presStyleCnt="0"/>
      <dgm:spPr/>
    </dgm:pt>
    <dgm:pt modelId="{57DDFC74-C23E-496C-9B24-8E05917F2A3C}" type="pres">
      <dgm:prSet presAssocID="{94F7BDEC-515E-49A1-89B4-D5CFCA71BCAA}" presName="accentRepeatNode" presStyleLbl="solidFgAcc1" presStyleIdx="1" presStyleCnt="4"/>
      <dgm:spPr/>
    </dgm:pt>
    <dgm:pt modelId="{D57DF173-C489-4A7B-ABB9-CBE0BB87A68A}" type="pres">
      <dgm:prSet presAssocID="{E97865E4-0E2A-4259-8CA8-0AB5D725E03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33864E-C0D6-42E2-A684-128413FF8521}" type="pres">
      <dgm:prSet presAssocID="{E97865E4-0E2A-4259-8CA8-0AB5D725E03A}" presName="accent_3" presStyleCnt="0"/>
      <dgm:spPr/>
    </dgm:pt>
    <dgm:pt modelId="{030CA71C-3808-4972-B5A0-D92A95EC4155}" type="pres">
      <dgm:prSet presAssocID="{E97865E4-0E2A-4259-8CA8-0AB5D725E03A}" presName="accentRepeatNode" presStyleLbl="solidFgAcc1" presStyleIdx="2" presStyleCnt="4"/>
      <dgm:spPr/>
    </dgm:pt>
    <dgm:pt modelId="{3060D8F0-A4E9-468F-ACCE-0AACE614CF35}" type="pres">
      <dgm:prSet presAssocID="{D732B3E8-F988-4094-9A57-3D47B8E895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8ADDD8-D005-45DE-B8FD-D79BE85AE68E}" type="pres">
      <dgm:prSet presAssocID="{D732B3E8-F988-4094-9A57-3D47B8E89520}" presName="accent_4" presStyleCnt="0"/>
      <dgm:spPr/>
    </dgm:pt>
    <dgm:pt modelId="{1E234918-4919-41E6-A032-E0F497DC9C75}" type="pres">
      <dgm:prSet presAssocID="{D732B3E8-F988-4094-9A57-3D47B8E89520}" presName="accentRepeatNode" presStyleLbl="solidFgAcc1" presStyleIdx="3" presStyleCnt="4"/>
      <dgm:spPr/>
    </dgm:pt>
  </dgm:ptLst>
  <dgm:cxnLst>
    <dgm:cxn modelId="{0A904828-2C57-4DFC-860A-2DE4CAC92EBF}" type="presOf" srcId="{D732B3E8-F988-4094-9A57-3D47B8E89520}" destId="{3060D8F0-A4E9-468F-ACCE-0AACE614CF35}" srcOrd="0" destOrd="0" presId="urn:microsoft.com/office/officeart/2008/layout/VerticalCurvedList"/>
    <dgm:cxn modelId="{F4CE051B-653E-423C-96C8-4E62023812B2}" type="presOf" srcId="{C99BADDA-C4FB-4EFB-9DDC-CB1AE52FE4D1}" destId="{875ED7EA-144B-4C24-A42F-80CE550847DA}" srcOrd="0" destOrd="0" presId="urn:microsoft.com/office/officeart/2008/layout/VerticalCurvedList"/>
    <dgm:cxn modelId="{37687FF4-94CF-45CA-84AF-858DE1E0369A}" type="presOf" srcId="{D492E69F-F4E8-484F-A35F-79D13AB9CF09}" destId="{5B649AA6-2739-459B-98F8-4610A5FC1306}" srcOrd="0" destOrd="0" presId="urn:microsoft.com/office/officeart/2008/layout/VerticalCurvedList"/>
    <dgm:cxn modelId="{8D006E73-1BD7-4A8E-A5AC-0EB2A4E6332E}" type="presOf" srcId="{E97865E4-0E2A-4259-8CA8-0AB5D725E03A}" destId="{D57DF173-C489-4A7B-ABB9-CBE0BB87A68A}" srcOrd="0" destOrd="0" presId="urn:microsoft.com/office/officeart/2008/layout/VerticalCurvedList"/>
    <dgm:cxn modelId="{231997C6-E9C6-4D7A-BEC7-6C14E2675C72}" type="presOf" srcId="{2721B2C0-FEC8-4BD9-AC7D-22263327F8BA}" destId="{2F48DC37-AB22-494F-9FC2-74A21F8C9CD7}" srcOrd="0" destOrd="0" presId="urn:microsoft.com/office/officeart/2008/layout/VerticalCurvedList"/>
    <dgm:cxn modelId="{5CD79E58-D82E-48DB-9781-29716CBE4E20}" srcId="{C99BADDA-C4FB-4EFB-9DDC-CB1AE52FE4D1}" destId="{94F7BDEC-515E-49A1-89B4-D5CFCA71BCAA}" srcOrd="1" destOrd="0" parTransId="{A19A0209-258F-4DC1-B9E3-7955FBA9DC2B}" sibTransId="{1FA859AE-D1BA-4C1A-8C55-50F5E45DFE8A}"/>
    <dgm:cxn modelId="{F5492506-0C7A-4560-BE74-6F6ADE695687}" srcId="{C99BADDA-C4FB-4EFB-9DDC-CB1AE52FE4D1}" destId="{D492E69F-F4E8-484F-A35F-79D13AB9CF09}" srcOrd="0" destOrd="0" parTransId="{0F38E0FE-E8F5-48B9-B5A0-56F7BE877712}" sibTransId="{2721B2C0-FEC8-4BD9-AC7D-22263327F8BA}"/>
    <dgm:cxn modelId="{E70227B9-A9E3-4800-8ACB-F0DFF8020777}" srcId="{C99BADDA-C4FB-4EFB-9DDC-CB1AE52FE4D1}" destId="{E97865E4-0E2A-4259-8CA8-0AB5D725E03A}" srcOrd="2" destOrd="0" parTransId="{B15ED631-A816-4087-B872-0782F0ED9B4D}" sibTransId="{EE2F3239-D1DC-4C30-B60A-5D45988C992F}"/>
    <dgm:cxn modelId="{C8524093-683E-45EA-910F-F23B8BDA3D8A}" srcId="{C99BADDA-C4FB-4EFB-9DDC-CB1AE52FE4D1}" destId="{D732B3E8-F988-4094-9A57-3D47B8E89520}" srcOrd="3" destOrd="0" parTransId="{3BF680E6-013B-4CF9-8A67-65824FD68772}" sibTransId="{17DAA531-0C89-43B2-AF04-9B0787D63D79}"/>
    <dgm:cxn modelId="{3D6B6B0D-0DA5-4EB8-B803-2992D5021456}" type="presOf" srcId="{94F7BDEC-515E-49A1-89B4-D5CFCA71BCAA}" destId="{9569DBD9-1616-4DDA-8B25-7B4DB413E810}" srcOrd="0" destOrd="0" presId="urn:microsoft.com/office/officeart/2008/layout/VerticalCurvedList"/>
    <dgm:cxn modelId="{E85110C3-CDF6-43F1-9752-DF6E7B918D8B}" type="presParOf" srcId="{875ED7EA-144B-4C24-A42F-80CE550847DA}" destId="{878DD11B-A628-4124-91E9-964523EDE104}" srcOrd="0" destOrd="0" presId="urn:microsoft.com/office/officeart/2008/layout/VerticalCurvedList"/>
    <dgm:cxn modelId="{EC2C4136-9E14-4354-9E4C-DC52A86CDA75}" type="presParOf" srcId="{878DD11B-A628-4124-91E9-964523EDE104}" destId="{4EB268B4-BEBE-43CF-8E3B-1D900380AD71}" srcOrd="0" destOrd="0" presId="urn:microsoft.com/office/officeart/2008/layout/VerticalCurvedList"/>
    <dgm:cxn modelId="{3B796E42-F744-44EF-B162-6466CADFDA24}" type="presParOf" srcId="{4EB268B4-BEBE-43CF-8E3B-1D900380AD71}" destId="{5C3FA8CB-C01A-43BF-A876-48B1F872A3AB}" srcOrd="0" destOrd="0" presId="urn:microsoft.com/office/officeart/2008/layout/VerticalCurvedList"/>
    <dgm:cxn modelId="{024119EB-78B0-4F40-A0F6-AAD8B8BA0067}" type="presParOf" srcId="{4EB268B4-BEBE-43CF-8E3B-1D900380AD71}" destId="{2F48DC37-AB22-494F-9FC2-74A21F8C9CD7}" srcOrd="1" destOrd="0" presId="urn:microsoft.com/office/officeart/2008/layout/VerticalCurvedList"/>
    <dgm:cxn modelId="{E55C52DF-05A7-4696-8855-070CE820BF8A}" type="presParOf" srcId="{4EB268B4-BEBE-43CF-8E3B-1D900380AD71}" destId="{3B97909A-2B0F-4354-A172-85477DACA403}" srcOrd="2" destOrd="0" presId="urn:microsoft.com/office/officeart/2008/layout/VerticalCurvedList"/>
    <dgm:cxn modelId="{E65D2CD1-5988-4D1A-AEFE-25B56B34FB90}" type="presParOf" srcId="{4EB268B4-BEBE-43CF-8E3B-1D900380AD71}" destId="{0CFD5701-131E-4AD9-94E1-EF95CFD6E6BF}" srcOrd="3" destOrd="0" presId="urn:microsoft.com/office/officeart/2008/layout/VerticalCurvedList"/>
    <dgm:cxn modelId="{3C12A40F-8602-48CE-97FF-D6764EF92364}" type="presParOf" srcId="{878DD11B-A628-4124-91E9-964523EDE104}" destId="{5B649AA6-2739-459B-98F8-4610A5FC1306}" srcOrd="1" destOrd="0" presId="urn:microsoft.com/office/officeart/2008/layout/VerticalCurvedList"/>
    <dgm:cxn modelId="{CBAEE8DA-6E70-44EB-AEB7-2D21C31FC4A2}" type="presParOf" srcId="{878DD11B-A628-4124-91E9-964523EDE104}" destId="{79117532-9A30-40C1-BC0B-428FA6D1816E}" srcOrd="2" destOrd="0" presId="urn:microsoft.com/office/officeart/2008/layout/VerticalCurvedList"/>
    <dgm:cxn modelId="{8A11DB1D-FBD2-4D37-8E69-1A2AF168AF39}" type="presParOf" srcId="{79117532-9A30-40C1-BC0B-428FA6D1816E}" destId="{655CCC67-EEA0-41E2-967A-F06E8ED9751C}" srcOrd="0" destOrd="0" presId="urn:microsoft.com/office/officeart/2008/layout/VerticalCurvedList"/>
    <dgm:cxn modelId="{D89A5A70-6C17-49AC-A394-A94C45B33558}" type="presParOf" srcId="{878DD11B-A628-4124-91E9-964523EDE104}" destId="{9569DBD9-1616-4DDA-8B25-7B4DB413E810}" srcOrd="3" destOrd="0" presId="urn:microsoft.com/office/officeart/2008/layout/VerticalCurvedList"/>
    <dgm:cxn modelId="{0390602D-50EE-45DF-A26D-A83F7881094E}" type="presParOf" srcId="{878DD11B-A628-4124-91E9-964523EDE104}" destId="{1027A012-6EBB-4563-9BD0-B8E88BEDC742}" srcOrd="4" destOrd="0" presId="urn:microsoft.com/office/officeart/2008/layout/VerticalCurvedList"/>
    <dgm:cxn modelId="{FC9FB576-3191-4E18-96AF-1CE69C2C6570}" type="presParOf" srcId="{1027A012-6EBB-4563-9BD0-B8E88BEDC742}" destId="{57DDFC74-C23E-496C-9B24-8E05917F2A3C}" srcOrd="0" destOrd="0" presId="urn:microsoft.com/office/officeart/2008/layout/VerticalCurvedList"/>
    <dgm:cxn modelId="{B371859D-B6BC-48FC-B445-681FC716201E}" type="presParOf" srcId="{878DD11B-A628-4124-91E9-964523EDE104}" destId="{D57DF173-C489-4A7B-ABB9-CBE0BB87A68A}" srcOrd="5" destOrd="0" presId="urn:microsoft.com/office/officeart/2008/layout/VerticalCurvedList"/>
    <dgm:cxn modelId="{E06EE40D-BFA9-40AB-B9E4-281337EEB3C5}" type="presParOf" srcId="{878DD11B-A628-4124-91E9-964523EDE104}" destId="{9933864E-C0D6-42E2-A684-128413FF8521}" srcOrd="6" destOrd="0" presId="urn:microsoft.com/office/officeart/2008/layout/VerticalCurvedList"/>
    <dgm:cxn modelId="{5279EA59-F080-4D2C-9A46-45D75EAEE14E}" type="presParOf" srcId="{9933864E-C0D6-42E2-A684-128413FF8521}" destId="{030CA71C-3808-4972-B5A0-D92A95EC4155}" srcOrd="0" destOrd="0" presId="urn:microsoft.com/office/officeart/2008/layout/VerticalCurvedList"/>
    <dgm:cxn modelId="{A3B6C2BF-27FD-437F-A2A5-AE5F9271A477}" type="presParOf" srcId="{878DD11B-A628-4124-91E9-964523EDE104}" destId="{3060D8F0-A4E9-468F-ACCE-0AACE614CF35}" srcOrd="7" destOrd="0" presId="urn:microsoft.com/office/officeart/2008/layout/VerticalCurvedList"/>
    <dgm:cxn modelId="{38556415-7045-4187-94DB-EB5BB1FECA61}" type="presParOf" srcId="{878DD11B-A628-4124-91E9-964523EDE104}" destId="{3E8ADDD8-D005-45DE-B8FD-D79BE85AE68E}" srcOrd="8" destOrd="0" presId="urn:microsoft.com/office/officeart/2008/layout/VerticalCurvedList"/>
    <dgm:cxn modelId="{8756DC98-CCE6-40FE-AEF8-398C92E00DCD}" type="presParOf" srcId="{3E8ADDD8-D005-45DE-B8FD-D79BE85AE68E}" destId="{1E234918-4919-41E6-A032-E0F497DC9C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06369-F553-40FC-A200-5966A2B556B7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762BD24-54D0-4F11-B4DF-384311EF0FDF}">
      <dgm:prSet phldrT="[Текст]" custT="1"/>
      <dgm:spPr/>
      <dgm:t>
        <a:bodyPr/>
        <a:lstStyle/>
        <a:p>
          <a:r>
            <a:rPr lang="uk-UA" sz="2200" b="1" noProof="0" dirty="0" smtClean="0"/>
            <a:t>Аналіз поточного рівня професійної компетентності</a:t>
          </a:r>
          <a:endParaRPr lang="uk-UA" sz="2200" b="0" noProof="0" dirty="0"/>
        </a:p>
      </dgm:t>
    </dgm:pt>
    <dgm:pt modelId="{B2409F84-36D9-4E3D-A65E-FAC781F1AB26}" type="parTrans" cxnId="{A1485622-EE8B-47B3-8FD7-0E5CF978F645}">
      <dgm:prSet/>
      <dgm:spPr/>
      <dgm:t>
        <a:bodyPr/>
        <a:lstStyle/>
        <a:p>
          <a:endParaRPr lang="uk-UA" sz="2400"/>
        </a:p>
      </dgm:t>
    </dgm:pt>
    <dgm:pt modelId="{AD609A1A-DC12-42C7-8731-B9A5B1E59DD5}" type="sibTrans" cxnId="{A1485622-EE8B-47B3-8FD7-0E5CF978F645}">
      <dgm:prSet/>
      <dgm:spPr/>
      <dgm:t>
        <a:bodyPr/>
        <a:lstStyle/>
        <a:p>
          <a:endParaRPr lang="uk-UA" sz="2400"/>
        </a:p>
      </dgm:t>
    </dgm:pt>
    <dgm:pt modelId="{0569144D-701A-4F0E-B1C7-92F351B58EF2}">
      <dgm:prSet phldrT="[Текст]" custT="1"/>
      <dgm:spPr/>
      <dgm:t>
        <a:bodyPr/>
        <a:lstStyle/>
        <a:p>
          <a:r>
            <a:rPr lang="uk-UA" sz="2400" b="1" dirty="0" smtClean="0"/>
            <a:t>Постановка цілей</a:t>
          </a:r>
          <a:endParaRPr lang="uk-UA" sz="2400" b="0" noProof="0" dirty="0"/>
        </a:p>
      </dgm:t>
    </dgm:pt>
    <dgm:pt modelId="{2D89C764-AE58-4131-A3C8-7142C860EDA0}" type="parTrans" cxnId="{897F8AFB-9DF9-4516-AD3E-DAEFA973E840}">
      <dgm:prSet/>
      <dgm:spPr/>
      <dgm:t>
        <a:bodyPr/>
        <a:lstStyle/>
        <a:p>
          <a:endParaRPr lang="uk-UA" sz="2400"/>
        </a:p>
      </dgm:t>
    </dgm:pt>
    <dgm:pt modelId="{B7115728-4293-4291-90AC-B2ACAF129DB2}" type="sibTrans" cxnId="{897F8AFB-9DF9-4516-AD3E-DAEFA973E840}">
      <dgm:prSet/>
      <dgm:spPr/>
      <dgm:t>
        <a:bodyPr/>
        <a:lstStyle/>
        <a:p>
          <a:endParaRPr lang="uk-UA" sz="2400"/>
        </a:p>
      </dgm:t>
    </dgm:pt>
    <dgm:pt modelId="{3A91C160-5B21-4517-9E7A-E599B7375463}">
      <dgm:prSet phldrT="[Текст]" custT="1"/>
      <dgm:spPr/>
      <dgm:t>
        <a:bodyPr/>
        <a:lstStyle/>
        <a:p>
          <a:r>
            <a:rPr lang="uk-UA" sz="2400" b="1" dirty="0" smtClean="0"/>
            <a:t>Визначення кар’єрних пріоритетів</a:t>
          </a:r>
          <a:endParaRPr lang="uk-UA" sz="2400" b="1" noProof="0" dirty="0"/>
        </a:p>
      </dgm:t>
    </dgm:pt>
    <dgm:pt modelId="{AECA4AF0-8D38-47ED-9824-8F388401C73A}" type="parTrans" cxnId="{F2132565-C8F7-4CD7-9420-B44F679B0255}">
      <dgm:prSet/>
      <dgm:spPr/>
      <dgm:t>
        <a:bodyPr/>
        <a:lstStyle/>
        <a:p>
          <a:endParaRPr lang="uk-UA" sz="2400"/>
        </a:p>
      </dgm:t>
    </dgm:pt>
    <dgm:pt modelId="{2820BF46-5887-4BE9-B767-58BA1B358085}" type="sibTrans" cxnId="{F2132565-C8F7-4CD7-9420-B44F679B0255}">
      <dgm:prSet/>
      <dgm:spPr/>
      <dgm:t>
        <a:bodyPr/>
        <a:lstStyle/>
        <a:p>
          <a:endParaRPr lang="uk-UA" sz="2400"/>
        </a:p>
      </dgm:t>
    </dgm:pt>
    <dgm:pt modelId="{1952809E-3EF3-4589-8107-9AB0D2B5E207}">
      <dgm:prSet phldrT="[Текст]" custT="1"/>
      <dgm:spPr/>
      <dgm:t>
        <a:bodyPr/>
        <a:lstStyle/>
        <a:p>
          <a:r>
            <a:rPr lang="uk-UA" sz="2400" b="1" smtClean="0"/>
            <a:t>Розробка плану дій</a:t>
          </a:r>
          <a:endParaRPr lang="uk-UA" sz="2400" noProof="0" dirty="0"/>
        </a:p>
      </dgm:t>
    </dgm:pt>
    <dgm:pt modelId="{4FD91C09-D7E6-4612-B0B7-0C5F84582C7F}" type="parTrans" cxnId="{D7D8782F-003D-421B-AC3D-BF0080DDB663}">
      <dgm:prSet/>
      <dgm:spPr/>
      <dgm:t>
        <a:bodyPr/>
        <a:lstStyle/>
        <a:p>
          <a:endParaRPr lang="uk-UA" sz="2400"/>
        </a:p>
      </dgm:t>
    </dgm:pt>
    <dgm:pt modelId="{E45868BC-A341-40FA-BD21-500BB1C9651A}" type="sibTrans" cxnId="{D7D8782F-003D-421B-AC3D-BF0080DDB663}">
      <dgm:prSet/>
      <dgm:spPr/>
      <dgm:t>
        <a:bodyPr/>
        <a:lstStyle/>
        <a:p>
          <a:endParaRPr lang="uk-UA" sz="2400"/>
        </a:p>
      </dgm:t>
    </dgm:pt>
    <dgm:pt modelId="{6CEE13A8-0051-4994-A2B4-FDE04FDD64DC}">
      <dgm:prSet phldrT="[Текст]" custT="1"/>
      <dgm:spPr/>
      <dgm:t>
        <a:bodyPr/>
        <a:lstStyle/>
        <a:p>
          <a:r>
            <a:rPr lang="uk-UA" sz="2400" b="1" dirty="0" smtClean="0"/>
            <a:t>Реалізація плану</a:t>
          </a:r>
          <a:endParaRPr lang="uk-UA" sz="2400" noProof="0" dirty="0"/>
        </a:p>
      </dgm:t>
    </dgm:pt>
    <dgm:pt modelId="{273FE25F-FF25-40E0-A5D0-2936BEC6582C}" type="parTrans" cxnId="{34DAD605-2D32-4A89-92B4-3EEA58AF759E}">
      <dgm:prSet/>
      <dgm:spPr/>
      <dgm:t>
        <a:bodyPr/>
        <a:lstStyle/>
        <a:p>
          <a:endParaRPr lang="uk-UA"/>
        </a:p>
      </dgm:t>
    </dgm:pt>
    <dgm:pt modelId="{11B35F6E-BAAF-43B4-98D7-A1D4485D820A}" type="sibTrans" cxnId="{34DAD605-2D32-4A89-92B4-3EEA58AF759E}">
      <dgm:prSet/>
      <dgm:spPr/>
      <dgm:t>
        <a:bodyPr/>
        <a:lstStyle/>
        <a:p>
          <a:endParaRPr lang="uk-UA"/>
        </a:p>
      </dgm:t>
    </dgm:pt>
    <dgm:pt modelId="{6BF2088C-D68A-4D15-B641-05987CE46DF5}">
      <dgm:prSet phldrT="[Текст]" custT="1"/>
      <dgm:spPr/>
      <dgm:t>
        <a:bodyPr/>
        <a:lstStyle/>
        <a:p>
          <a:r>
            <a:rPr lang="uk-UA" sz="2400" b="0" noProof="0" dirty="0" smtClean="0"/>
            <a:t>оцінка знань, навичок, сильних та слабких сторін</a:t>
          </a:r>
          <a:r>
            <a:rPr lang="uk-UA" sz="2400" b="1" noProof="0" dirty="0" smtClean="0"/>
            <a:t>.</a:t>
          </a:r>
          <a:endParaRPr lang="uk-UA" sz="2400" b="0" noProof="0" dirty="0"/>
        </a:p>
      </dgm:t>
    </dgm:pt>
    <dgm:pt modelId="{759D1026-F411-411E-BE78-13BBD05607D4}" type="parTrans" cxnId="{A7124349-6493-4D45-9A52-D66AE61E9D0D}">
      <dgm:prSet/>
      <dgm:spPr/>
      <dgm:t>
        <a:bodyPr/>
        <a:lstStyle/>
        <a:p>
          <a:endParaRPr lang="uk-UA"/>
        </a:p>
      </dgm:t>
    </dgm:pt>
    <dgm:pt modelId="{984FEAFC-3D78-402A-9CA0-FA8BE580546D}" type="sibTrans" cxnId="{A7124349-6493-4D45-9A52-D66AE61E9D0D}">
      <dgm:prSet/>
      <dgm:spPr/>
      <dgm:t>
        <a:bodyPr/>
        <a:lstStyle/>
        <a:p>
          <a:endParaRPr lang="uk-UA"/>
        </a:p>
      </dgm:t>
    </dgm:pt>
    <dgm:pt modelId="{0539A470-8C1E-4D42-9421-91F7200BD1A0}">
      <dgm:prSet phldrT="[Текст]" custT="1"/>
      <dgm:spPr/>
      <dgm:t>
        <a:bodyPr/>
        <a:lstStyle/>
        <a:p>
          <a:r>
            <a:rPr lang="ru-RU" sz="2400" smtClean="0"/>
            <a:t>розуміння, в якому напрямку розвиватися.</a:t>
          </a:r>
          <a:endParaRPr lang="uk-UA" sz="2400" b="1" noProof="0" dirty="0"/>
        </a:p>
      </dgm:t>
    </dgm:pt>
    <dgm:pt modelId="{836A7AD1-96A4-47E2-BB45-E3E565A9102E}" type="parTrans" cxnId="{EE6E1BF2-A1AC-45D1-B011-DBF06C959272}">
      <dgm:prSet/>
      <dgm:spPr/>
      <dgm:t>
        <a:bodyPr/>
        <a:lstStyle/>
        <a:p>
          <a:endParaRPr lang="uk-UA"/>
        </a:p>
      </dgm:t>
    </dgm:pt>
    <dgm:pt modelId="{16968D38-73BE-4F83-9F31-8D128CE872B7}" type="sibTrans" cxnId="{EE6E1BF2-A1AC-45D1-B011-DBF06C959272}">
      <dgm:prSet/>
      <dgm:spPr/>
      <dgm:t>
        <a:bodyPr/>
        <a:lstStyle/>
        <a:p>
          <a:endParaRPr lang="uk-UA"/>
        </a:p>
      </dgm:t>
    </dgm:pt>
    <dgm:pt modelId="{5D2C5D2D-EADE-47A6-AF5B-07E541CAA810}">
      <dgm:prSet phldrT="[Текст]" custT="1"/>
      <dgm:spPr/>
      <dgm:t>
        <a:bodyPr/>
        <a:lstStyle/>
        <a:p>
          <a:r>
            <a:rPr lang="uk-UA" sz="2400" b="1" noProof="0" smtClean="0"/>
            <a:t> </a:t>
          </a:r>
          <a:r>
            <a:rPr lang="uk-UA" sz="2400" smtClean="0"/>
            <a:t>визначення конкретних професійних цілей</a:t>
          </a:r>
          <a:endParaRPr lang="uk-UA" sz="2400" b="0" noProof="0" dirty="0"/>
        </a:p>
      </dgm:t>
    </dgm:pt>
    <dgm:pt modelId="{608ACAD7-D0DF-43EE-9159-C6DB5164C218}" type="parTrans" cxnId="{DA7ABAC4-51C4-4761-95C4-2821AADAAA13}">
      <dgm:prSet/>
      <dgm:spPr/>
      <dgm:t>
        <a:bodyPr/>
        <a:lstStyle/>
        <a:p>
          <a:endParaRPr lang="uk-UA"/>
        </a:p>
      </dgm:t>
    </dgm:pt>
    <dgm:pt modelId="{7245A9CE-12B2-4B4A-B8B5-FC5FCEBBD7BC}" type="sibTrans" cxnId="{DA7ABAC4-51C4-4761-95C4-2821AADAAA13}">
      <dgm:prSet/>
      <dgm:spPr/>
      <dgm:t>
        <a:bodyPr/>
        <a:lstStyle/>
        <a:p>
          <a:endParaRPr lang="uk-UA"/>
        </a:p>
      </dgm:t>
    </dgm:pt>
    <dgm:pt modelId="{BDF4DC64-52FD-4497-AC11-5B7DC2FF7C25}">
      <dgm:prSet phldrT="[Текст]" custT="1"/>
      <dgm:spPr/>
      <dgm:t>
        <a:bodyPr/>
        <a:lstStyle/>
        <a:p>
          <a:r>
            <a:rPr lang="uk-UA" sz="2400" noProof="0" dirty="0" smtClean="0"/>
            <a:t>визначення шляхів досягнення цілей, вибір навчальних програм, курсів тощо.</a:t>
          </a:r>
          <a:endParaRPr lang="uk-UA" sz="2400" noProof="0" dirty="0"/>
        </a:p>
      </dgm:t>
    </dgm:pt>
    <dgm:pt modelId="{3CDB5BC3-8E8A-4B8D-B93F-327F1888642A}" type="parTrans" cxnId="{F10C06E0-3182-46A3-93A0-766EE350D103}">
      <dgm:prSet/>
      <dgm:spPr/>
      <dgm:t>
        <a:bodyPr/>
        <a:lstStyle/>
        <a:p>
          <a:endParaRPr lang="uk-UA"/>
        </a:p>
      </dgm:t>
    </dgm:pt>
    <dgm:pt modelId="{747B6063-9A76-4599-9D06-5972B5C22BC9}" type="sibTrans" cxnId="{F10C06E0-3182-46A3-93A0-766EE350D103}">
      <dgm:prSet/>
      <dgm:spPr/>
      <dgm:t>
        <a:bodyPr/>
        <a:lstStyle/>
        <a:p>
          <a:endParaRPr lang="uk-UA"/>
        </a:p>
      </dgm:t>
    </dgm:pt>
    <dgm:pt modelId="{8B79433B-9BFD-4C2B-BE87-C97E4F37A979}">
      <dgm:prSet phldrT="[Текст]" custT="1"/>
      <dgm:spPr/>
      <dgm:t>
        <a:bodyPr/>
        <a:lstStyle/>
        <a:p>
          <a:r>
            <a:rPr lang="uk-UA" sz="2400" dirty="0" smtClean="0"/>
            <a:t>навчання, підвищення кваліфікації, практика</a:t>
          </a:r>
          <a:endParaRPr lang="uk-UA" sz="2400" noProof="0" dirty="0"/>
        </a:p>
      </dgm:t>
    </dgm:pt>
    <dgm:pt modelId="{9DBEA054-D5B6-4A17-B172-445AE8418211}" type="parTrans" cxnId="{A739AA7D-2704-4226-A6C7-A17DB43B8990}">
      <dgm:prSet/>
      <dgm:spPr/>
      <dgm:t>
        <a:bodyPr/>
        <a:lstStyle/>
        <a:p>
          <a:endParaRPr lang="uk-UA"/>
        </a:p>
      </dgm:t>
    </dgm:pt>
    <dgm:pt modelId="{2FA9DB37-3234-4E7F-8D29-0011536FDF7F}" type="sibTrans" cxnId="{A739AA7D-2704-4226-A6C7-A17DB43B8990}">
      <dgm:prSet/>
      <dgm:spPr/>
      <dgm:t>
        <a:bodyPr/>
        <a:lstStyle/>
        <a:p>
          <a:endParaRPr lang="uk-UA"/>
        </a:p>
      </dgm:t>
    </dgm:pt>
    <dgm:pt modelId="{52CA7B51-D068-4903-89B9-082E488D61A4}">
      <dgm:prSet phldrT="[Текст]" custT="1"/>
      <dgm:spPr/>
      <dgm:t>
        <a:bodyPr/>
        <a:lstStyle/>
        <a:p>
          <a:r>
            <a:rPr lang="uk-UA" sz="2400" noProof="0" dirty="0" smtClean="0"/>
            <a:t>моніторинг прогресу та корекція плану за потреби.</a:t>
          </a:r>
          <a:endParaRPr lang="uk-UA" sz="2400" noProof="0" dirty="0"/>
        </a:p>
      </dgm:t>
    </dgm:pt>
    <dgm:pt modelId="{0C2F0387-F177-46AB-A5E6-526F9D262673}" type="parTrans" cxnId="{E8914C4A-D713-4586-B317-E3CFB8DFBE28}">
      <dgm:prSet/>
      <dgm:spPr/>
      <dgm:t>
        <a:bodyPr/>
        <a:lstStyle/>
        <a:p>
          <a:endParaRPr lang="uk-UA"/>
        </a:p>
      </dgm:t>
    </dgm:pt>
    <dgm:pt modelId="{B64FC917-8D19-4F96-A900-C9168B0ED37C}" type="sibTrans" cxnId="{E8914C4A-D713-4586-B317-E3CFB8DFBE28}">
      <dgm:prSet/>
      <dgm:spPr/>
      <dgm:t>
        <a:bodyPr/>
        <a:lstStyle/>
        <a:p>
          <a:endParaRPr lang="uk-UA"/>
        </a:p>
      </dgm:t>
    </dgm:pt>
    <dgm:pt modelId="{4D02297C-FEEE-4AF3-9E7B-04100B43C2BD}">
      <dgm:prSet phldrT="[Текст]" custT="1"/>
      <dgm:spPr/>
      <dgm:t>
        <a:bodyPr/>
        <a:lstStyle/>
        <a:p>
          <a:r>
            <a:rPr lang="uk-UA" sz="2400" b="1" noProof="0" dirty="0" smtClean="0"/>
            <a:t>Оцінка результатів та коригування</a:t>
          </a:r>
          <a:endParaRPr lang="uk-UA" sz="2400" b="1" noProof="0" dirty="0"/>
        </a:p>
      </dgm:t>
    </dgm:pt>
    <dgm:pt modelId="{003CC8BF-0084-452C-BB83-C0F8677A32BC}" type="parTrans" cxnId="{A1B3CFA1-457A-40C2-84C4-09000EE715E8}">
      <dgm:prSet/>
      <dgm:spPr/>
      <dgm:t>
        <a:bodyPr/>
        <a:lstStyle/>
        <a:p>
          <a:endParaRPr lang="uk-UA"/>
        </a:p>
      </dgm:t>
    </dgm:pt>
    <dgm:pt modelId="{4ADA96C4-F2CD-464B-A787-C87820C3279C}" type="sibTrans" cxnId="{A1B3CFA1-457A-40C2-84C4-09000EE715E8}">
      <dgm:prSet/>
      <dgm:spPr/>
      <dgm:t>
        <a:bodyPr/>
        <a:lstStyle/>
        <a:p>
          <a:endParaRPr lang="uk-UA"/>
        </a:p>
      </dgm:t>
    </dgm:pt>
    <dgm:pt modelId="{DBF3A12E-817F-4212-A166-3F88AD0D3DA3}" type="pres">
      <dgm:prSet presAssocID="{F3E06369-F553-40FC-A200-5966A2B556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9518CA-32EA-4ADE-B4FE-6510093EA0A1}" type="pres">
      <dgm:prSet presAssocID="{D762BD24-54D0-4F11-B4DF-384311EF0FDF}" presName="linNode" presStyleCnt="0"/>
      <dgm:spPr/>
    </dgm:pt>
    <dgm:pt modelId="{DA712368-FCBD-4A4E-B713-A6979D2C0CF4}" type="pres">
      <dgm:prSet presAssocID="{D762BD24-54D0-4F11-B4DF-384311EF0FD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F4176E-7E9B-47BF-B441-FDADAA8911F9}" type="pres">
      <dgm:prSet presAssocID="{D762BD24-54D0-4F11-B4DF-384311EF0FD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3CE70-E3EE-4057-ACF5-A5ED2EBB2B47}" type="pres">
      <dgm:prSet presAssocID="{AD609A1A-DC12-42C7-8731-B9A5B1E59DD5}" presName="sp" presStyleCnt="0"/>
      <dgm:spPr/>
    </dgm:pt>
    <dgm:pt modelId="{A419C819-CB32-4629-B2CC-70F96481CA5B}" type="pres">
      <dgm:prSet presAssocID="{3A91C160-5B21-4517-9E7A-E599B7375463}" presName="linNode" presStyleCnt="0"/>
      <dgm:spPr/>
    </dgm:pt>
    <dgm:pt modelId="{2CC48B52-BA4D-4254-B25C-C8F50A15B6CB}" type="pres">
      <dgm:prSet presAssocID="{3A91C160-5B21-4517-9E7A-E599B737546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F03B9-6D7E-4430-A782-62613499C5E7}" type="pres">
      <dgm:prSet presAssocID="{3A91C160-5B21-4517-9E7A-E599B737546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D94C06-5B3B-4FDA-9EB0-C10E23766DF8}" type="pres">
      <dgm:prSet presAssocID="{2820BF46-5887-4BE9-B767-58BA1B358085}" presName="sp" presStyleCnt="0"/>
      <dgm:spPr/>
    </dgm:pt>
    <dgm:pt modelId="{2E2531AB-BB09-4977-9E9E-0391C1ADC243}" type="pres">
      <dgm:prSet presAssocID="{0569144D-701A-4F0E-B1C7-92F351B58EF2}" presName="linNode" presStyleCnt="0"/>
      <dgm:spPr/>
    </dgm:pt>
    <dgm:pt modelId="{D80F091E-F48E-43B2-8175-1972D0340EF5}" type="pres">
      <dgm:prSet presAssocID="{0569144D-701A-4F0E-B1C7-92F351B58EF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776C02-C0A2-46C7-8E05-592344A4BBE6}" type="pres">
      <dgm:prSet presAssocID="{0569144D-701A-4F0E-B1C7-92F351B58EF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90C32B-699E-4AC9-BA28-A8D3EE6ABDF6}" type="pres">
      <dgm:prSet presAssocID="{B7115728-4293-4291-90AC-B2ACAF129DB2}" presName="sp" presStyleCnt="0"/>
      <dgm:spPr/>
    </dgm:pt>
    <dgm:pt modelId="{CB914143-FA6C-4342-B4B8-ADB82B074D32}" type="pres">
      <dgm:prSet presAssocID="{1952809E-3EF3-4589-8107-9AB0D2B5E207}" presName="linNode" presStyleCnt="0"/>
      <dgm:spPr/>
    </dgm:pt>
    <dgm:pt modelId="{6588D791-4B42-4D35-BAC7-50163959CBB2}" type="pres">
      <dgm:prSet presAssocID="{1952809E-3EF3-4589-8107-9AB0D2B5E20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DB73A5-315A-45CF-A840-BC2EC8DDF9AF}" type="pres">
      <dgm:prSet presAssocID="{1952809E-3EF3-4589-8107-9AB0D2B5E20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F862D9-68D0-4FE3-8B99-B3A0CCD18AD3}" type="pres">
      <dgm:prSet presAssocID="{E45868BC-A341-40FA-BD21-500BB1C9651A}" presName="sp" presStyleCnt="0"/>
      <dgm:spPr/>
    </dgm:pt>
    <dgm:pt modelId="{0C4E19D3-6B3E-41C2-905C-3316176B9983}" type="pres">
      <dgm:prSet presAssocID="{6CEE13A8-0051-4994-A2B4-FDE04FDD64DC}" presName="linNode" presStyleCnt="0"/>
      <dgm:spPr/>
    </dgm:pt>
    <dgm:pt modelId="{1E55033F-A997-48C2-9589-25A7EF897C4F}" type="pres">
      <dgm:prSet presAssocID="{6CEE13A8-0051-4994-A2B4-FDE04FDD64D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CDC4C9-1E34-437C-8B8D-DA0FFDAC9DCF}" type="pres">
      <dgm:prSet presAssocID="{6CEE13A8-0051-4994-A2B4-FDE04FDD64D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22E8D-61CA-4CFE-9418-9F5A6FB6DD99}" type="pres">
      <dgm:prSet presAssocID="{11B35F6E-BAAF-43B4-98D7-A1D4485D820A}" presName="sp" presStyleCnt="0"/>
      <dgm:spPr/>
    </dgm:pt>
    <dgm:pt modelId="{781B8D56-2A58-42D7-A706-5F9DE931FDF6}" type="pres">
      <dgm:prSet presAssocID="{4D02297C-FEEE-4AF3-9E7B-04100B43C2BD}" presName="linNode" presStyleCnt="0"/>
      <dgm:spPr/>
    </dgm:pt>
    <dgm:pt modelId="{D671CFDB-38C7-41E3-A3B4-20432E5FBF87}" type="pres">
      <dgm:prSet presAssocID="{4D02297C-FEEE-4AF3-9E7B-04100B43C2B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08EE2F-1B67-4FD3-95C9-25814DCE9B0F}" type="pres">
      <dgm:prSet presAssocID="{4D02297C-FEEE-4AF3-9E7B-04100B43C2B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6E1BF2-A1AC-45D1-B011-DBF06C959272}" srcId="{3A91C160-5B21-4517-9E7A-E599B7375463}" destId="{0539A470-8C1E-4D42-9421-91F7200BD1A0}" srcOrd="0" destOrd="0" parTransId="{836A7AD1-96A4-47E2-BB45-E3E565A9102E}" sibTransId="{16968D38-73BE-4F83-9F31-8D128CE872B7}"/>
    <dgm:cxn modelId="{A275CBB5-CE22-4C4B-94BA-36D012F7E3C8}" type="presOf" srcId="{4D02297C-FEEE-4AF3-9E7B-04100B43C2BD}" destId="{D671CFDB-38C7-41E3-A3B4-20432E5FBF87}" srcOrd="0" destOrd="0" presId="urn:microsoft.com/office/officeart/2005/8/layout/vList5"/>
    <dgm:cxn modelId="{DA7ABAC4-51C4-4761-95C4-2821AADAAA13}" srcId="{0569144D-701A-4F0E-B1C7-92F351B58EF2}" destId="{5D2C5D2D-EADE-47A6-AF5B-07E541CAA810}" srcOrd="0" destOrd="0" parTransId="{608ACAD7-D0DF-43EE-9159-C6DB5164C218}" sibTransId="{7245A9CE-12B2-4B4A-B8B5-FC5FCEBBD7BC}"/>
    <dgm:cxn modelId="{B9069B0F-A25C-45E7-A7CB-8DC9148340BE}" type="presOf" srcId="{5D2C5D2D-EADE-47A6-AF5B-07E541CAA810}" destId="{48776C02-C0A2-46C7-8E05-592344A4BBE6}" srcOrd="0" destOrd="0" presId="urn:microsoft.com/office/officeart/2005/8/layout/vList5"/>
    <dgm:cxn modelId="{F2132565-C8F7-4CD7-9420-B44F679B0255}" srcId="{F3E06369-F553-40FC-A200-5966A2B556B7}" destId="{3A91C160-5B21-4517-9E7A-E599B7375463}" srcOrd="1" destOrd="0" parTransId="{AECA4AF0-8D38-47ED-9824-8F388401C73A}" sibTransId="{2820BF46-5887-4BE9-B767-58BA1B358085}"/>
    <dgm:cxn modelId="{A1B3CFA1-457A-40C2-84C4-09000EE715E8}" srcId="{F3E06369-F553-40FC-A200-5966A2B556B7}" destId="{4D02297C-FEEE-4AF3-9E7B-04100B43C2BD}" srcOrd="5" destOrd="0" parTransId="{003CC8BF-0084-452C-BB83-C0F8677A32BC}" sibTransId="{4ADA96C4-F2CD-464B-A787-C87820C3279C}"/>
    <dgm:cxn modelId="{A739AA7D-2704-4226-A6C7-A17DB43B8990}" srcId="{6CEE13A8-0051-4994-A2B4-FDE04FDD64DC}" destId="{8B79433B-9BFD-4C2B-BE87-C97E4F37A979}" srcOrd="0" destOrd="0" parTransId="{9DBEA054-D5B6-4A17-B172-445AE8418211}" sibTransId="{2FA9DB37-3234-4E7F-8D29-0011536FDF7F}"/>
    <dgm:cxn modelId="{8440EF42-3E4D-47F1-9442-4D4269E0574A}" type="presOf" srcId="{3A91C160-5B21-4517-9E7A-E599B7375463}" destId="{2CC48B52-BA4D-4254-B25C-C8F50A15B6CB}" srcOrd="0" destOrd="0" presId="urn:microsoft.com/office/officeart/2005/8/layout/vList5"/>
    <dgm:cxn modelId="{D7D8782F-003D-421B-AC3D-BF0080DDB663}" srcId="{F3E06369-F553-40FC-A200-5966A2B556B7}" destId="{1952809E-3EF3-4589-8107-9AB0D2B5E207}" srcOrd="3" destOrd="0" parTransId="{4FD91C09-D7E6-4612-B0B7-0C5F84582C7F}" sibTransId="{E45868BC-A341-40FA-BD21-500BB1C9651A}"/>
    <dgm:cxn modelId="{F10C06E0-3182-46A3-93A0-766EE350D103}" srcId="{1952809E-3EF3-4589-8107-9AB0D2B5E207}" destId="{BDF4DC64-52FD-4497-AC11-5B7DC2FF7C25}" srcOrd="0" destOrd="0" parTransId="{3CDB5BC3-8E8A-4B8D-B93F-327F1888642A}" sibTransId="{747B6063-9A76-4599-9D06-5972B5C22BC9}"/>
    <dgm:cxn modelId="{897F8AFB-9DF9-4516-AD3E-DAEFA973E840}" srcId="{F3E06369-F553-40FC-A200-5966A2B556B7}" destId="{0569144D-701A-4F0E-B1C7-92F351B58EF2}" srcOrd="2" destOrd="0" parTransId="{2D89C764-AE58-4131-A3C8-7142C860EDA0}" sibTransId="{B7115728-4293-4291-90AC-B2ACAF129DB2}"/>
    <dgm:cxn modelId="{3633CD83-BFF2-44FF-A689-E826750E884E}" type="presOf" srcId="{6BF2088C-D68A-4D15-B641-05987CE46DF5}" destId="{19F4176E-7E9B-47BF-B441-FDADAA8911F9}" srcOrd="0" destOrd="0" presId="urn:microsoft.com/office/officeart/2005/8/layout/vList5"/>
    <dgm:cxn modelId="{34DAD605-2D32-4A89-92B4-3EEA58AF759E}" srcId="{F3E06369-F553-40FC-A200-5966A2B556B7}" destId="{6CEE13A8-0051-4994-A2B4-FDE04FDD64DC}" srcOrd="4" destOrd="0" parTransId="{273FE25F-FF25-40E0-A5D0-2936BEC6582C}" sibTransId="{11B35F6E-BAAF-43B4-98D7-A1D4485D820A}"/>
    <dgm:cxn modelId="{3CA4B298-02E6-4EE9-8074-A77F2F4C7999}" type="presOf" srcId="{0569144D-701A-4F0E-B1C7-92F351B58EF2}" destId="{D80F091E-F48E-43B2-8175-1972D0340EF5}" srcOrd="0" destOrd="0" presId="urn:microsoft.com/office/officeart/2005/8/layout/vList5"/>
    <dgm:cxn modelId="{A1485622-EE8B-47B3-8FD7-0E5CF978F645}" srcId="{F3E06369-F553-40FC-A200-5966A2B556B7}" destId="{D762BD24-54D0-4F11-B4DF-384311EF0FDF}" srcOrd="0" destOrd="0" parTransId="{B2409F84-36D9-4E3D-A65E-FAC781F1AB26}" sibTransId="{AD609A1A-DC12-42C7-8731-B9A5B1E59DD5}"/>
    <dgm:cxn modelId="{7FB2573F-3A2B-4842-B157-7BBF2894442A}" type="presOf" srcId="{F3E06369-F553-40FC-A200-5966A2B556B7}" destId="{DBF3A12E-817F-4212-A166-3F88AD0D3DA3}" srcOrd="0" destOrd="0" presId="urn:microsoft.com/office/officeart/2005/8/layout/vList5"/>
    <dgm:cxn modelId="{7BD5E6E0-ABED-48C9-96C4-A9809F1F5B27}" type="presOf" srcId="{1952809E-3EF3-4589-8107-9AB0D2B5E207}" destId="{6588D791-4B42-4D35-BAC7-50163959CBB2}" srcOrd="0" destOrd="0" presId="urn:microsoft.com/office/officeart/2005/8/layout/vList5"/>
    <dgm:cxn modelId="{A08BE5DC-7314-4DBE-AD3B-57A136929D9C}" type="presOf" srcId="{BDF4DC64-52FD-4497-AC11-5B7DC2FF7C25}" destId="{8BDB73A5-315A-45CF-A840-BC2EC8DDF9AF}" srcOrd="0" destOrd="0" presId="urn:microsoft.com/office/officeart/2005/8/layout/vList5"/>
    <dgm:cxn modelId="{E8914C4A-D713-4586-B317-E3CFB8DFBE28}" srcId="{4D02297C-FEEE-4AF3-9E7B-04100B43C2BD}" destId="{52CA7B51-D068-4903-89B9-082E488D61A4}" srcOrd="0" destOrd="0" parTransId="{0C2F0387-F177-46AB-A5E6-526F9D262673}" sibTransId="{B64FC917-8D19-4F96-A900-C9168B0ED37C}"/>
    <dgm:cxn modelId="{A7124349-6493-4D45-9A52-D66AE61E9D0D}" srcId="{D762BD24-54D0-4F11-B4DF-384311EF0FDF}" destId="{6BF2088C-D68A-4D15-B641-05987CE46DF5}" srcOrd="0" destOrd="0" parTransId="{759D1026-F411-411E-BE78-13BBD05607D4}" sibTransId="{984FEAFC-3D78-402A-9CA0-FA8BE580546D}"/>
    <dgm:cxn modelId="{F77F5E7C-1395-4878-953E-40AEC3196B2D}" type="presOf" srcId="{0539A470-8C1E-4D42-9421-91F7200BD1A0}" destId="{116F03B9-6D7E-4430-A782-62613499C5E7}" srcOrd="0" destOrd="0" presId="urn:microsoft.com/office/officeart/2005/8/layout/vList5"/>
    <dgm:cxn modelId="{B45C3CDE-6676-439C-86D4-AA26499EDEBC}" type="presOf" srcId="{6CEE13A8-0051-4994-A2B4-FDE04FDD64DC}" destId="{1E55033F-A997-48C2-9589-25A7EF897C4F}" srcOrd="0" destOrd="0" presId="urn:microsoft.com/office/officeart/2005/8/layout/vList5"/>
    <dgm:cxn modelId="{6AA5BB80-6E59-4835-958A-E961FA011781}" type="presOf" srcId="{8B79433B-9BFD-4C2B-BE87-C97E4F37A979}" destId="{06CDC4C9-1E34-437C-8B8D-DA0FFDAC9DCF}" srcOrd="0" destOrd="0" presId="urn:microsoft.com/office/officeart/2005/8/layout/vList5"/>
    <dgm:cxn modelId="{565532CE-3845-443B-979C-ABF136137462}" type="presOf" srcId="{D762BD24-54D0-4F11-B4DF-384311EF0FDF}" destId="{DA712368-FCBD-4A4E-B713-A6979D2C0CF4}" srcOrd="0" destOrd="0" presId="urn:microsoft.com/office/officeart/2005/8/layout/vList5"/>
    <dgm:cxn modelId="{7F86D80A-700D-46A8-8F29-79AE04E5C785}" type="presOf" srcId="{52CA7B51-D068-4903-89B9-082E488D61A4}" destId="{AC08EE2F-1B67-4FD3-95C9-25814DCE9B0F}" srcOrd="0" destOrd="0" presId="urn:microsoft.com/office/officeart/2005/8/layout/vList5"/>
    <dgm:cxn modelId="{10CA309F-6306-4600-858D-3CEAC6507E21}" type="presParOf" srcId="{DBF3A12E-817F-4212-A166-3F88AD0D3DA3}" destId="{F39518CA-32EA-4ADE-B4FE-6510093EA0A1}" srcOrd="0" destOrd="0" presId="urn:microsoft.com/office/officeart/2005/8/layout/vList5"/>
    <dgm:cxn modelId="{7CF2964F-F359-4249-8F03-48CB4143AC42}" type="presParOf" srcId="{F39518CA-32EA-4ADE-B4FE-6510093EA0A1}" destId="{DA712368-FCBD-4A4E-B713-A6979D2C0CF4}" srcOrd="0" destOrd="0" presId="urn:microsoft.com/office/officeart/2005/8/layout/vList5"/>
    <dgm:cxn modelId="{F80C5537-CED8-4CFD-AB97-ADFC1AE3CACA}" type="presParOf" srcId="{F39518CA-32EA-4ADE-B4FE-6510093EA0A1}" destId="{19F4176E-7E9B-47BF-B441-FDADAA8911F9}" srcOrd="1" destOrd="0" presId="urn:microsoft.com/office/officeart/2005/8/layout/vList5"/>
    <dgm:cxn modelId="{0E3540A4-11C0-4520-8203-3C300895348F}" type="presParOf" srcId="{DBF3A12E-817F-4212-A166-3F88AD0D3DA3}" destId="{8E93CE70-E3EE-4057-ACF5-A5ED2EBB2B47}" srcOrd="1" destOrd="0" presId="urn:microsoft.com/office/officeart/2005/8/layout/vList5"/>
    <dgm:cxn modelId="{5BC8289D-B303-433D-89B0-3F57B19EFDFF}" type="presParOf" srcId="{DBF3A12E-817F-4212-A166-3F88AD0D3DA3}" destId="{A419C819-CB32-4629-B2CC-70F96481CA5B}" srcOrd="2" destOrd="0" presId="urn:microsoft.com/office/officeart/2005/8/layout/vList5"/>
    <dgm:cxn modelId="{EBBECF98-851F-4DE1-A6B3-EAFA011E56FF}" type="presParOf" srcId="{A419C819-CB32-4629-B2CC-70F96481CA5B}" destId="{2CC48B52-BA4D-4254-B25C-C8F50A15B6CB}" srcOrd="0" destOrd="0" presId="urn:microsoft.com/office/officeart/2005/8/layout/vList5"/>
    <dgm:cxn modelId="{F3B4D2A0-38DA-43A9-BBE6-AD1572A097BA}" type="presParOf" srcId="{A419C819-CB32-4629-B2CC-70F96481CA5B}" destId="{116F03B9-6D7E-4430-A782-62613499C5E7}" srcOrd="1" destOrd="0" presId="urn:microsoft.com/office/officeart/2005/8/layout/vList5"/>
    <dgm:cxn modelId="{7FCC572C-1CF5-419F-AA28-9BF7AC9458F5}" type="presParOf" srcId="{DBF3A12E-817F-4212-A166-3F88AD0D3DA3}" destId="{B2D94C06-5B3B-4FDA-9EB0-C10E23766DF8}" srcOrd="3" destOrd="0" presId="urn:microsoft.com/office/officeart/2005/8/layout/vList5"/>
    <dgm:cxn modelId="{E95925B2-3060-42F2-AC99-9C547DD4A59A}" type="presParOf" srcId="{DBF3A12E-817F-4212-A166-3F88AD0D3DA3}" destId="{2E2531AB-BB09-4977-9E9E-0391C1ADC243}" srcOrd="4" destOrd="0" presId="urn:microsoft.com/office/officeart/2005/8/layout/vList5"/>
    <dgm:cxn modelId="{8640EF28-6953-4C6C-93F1-E052C752B991}" type="presParOf" srcId="{2E2531AB-BB09-4977-9E9E-0391C1ADC243}" destId="{D80F091E-F48E-43B2-8175-1972D0340EF5}" srcOrd="0" destOrd="0" presId="urn:microsoft.com/office/officeart/2005/8/layout/vList5"/>
    <dgm:cxn modelId="{DA796855-FF40-4DDF-90FE-AFC32FF603C8}" type="presParOf" srcId="{2E2531AB-BB09-4977-9E9E-0391C1ADC243}" destId="{48776C02-C0A2-46C7-8E05-592344A4BBE6}" srcOrd="1" destOrd="0" presId="urn:microsoft.com/office/officeart/2005/8/layout/vList5"/>
    <dgm:cxn modelId="{9179C998-7E33-43DA-B181-C1E33F8A4BBB}" type="presParOf" srcId="{DBF3A12E-817F-4212-A166-3F88AD0D3DA3}" destId="{2790C32B-699E-4AC9-BA28-A8D3EE6ABDF6}" srcOrd="5" destOrd="0" presId="urn:microsoft.com/office/officeart/2005/8/layout/vList5"/>
    <dgm:cxn modelId="{EB6D8035-17EF-48D5-8277-1A86B1D650F4}" type="presParOf" srcId="{DBF3A12E-817F-4212-A166-3F88AD0D3DA3}" destId="{CB914143-FA6C-4342-B4B8-ADB82B074D32}" srcOrd="6" destOrd="0" presId="urn:microsoft.com/office/officeart/2005/8/layout/vList5"/>
    <dgm:cxn modelId="{A15ED452-3546-4633-BB6B-6B68E4DC3E46}" type="presParOf" srcId="{CB914143-FA6C-4342-B4B8-ADB82B074D32}" destId="{6588D791-4B42-4D35-BAC7-50163959CBB2}" srcOrd="0" destOrd="0" presId="urn:microsoft.com/office/officeart/2005/8/layout/vList5"/>
    <dgm:cxn modelId="{98ECC3E0-D861-4E39-96C2-A2E1F0FC5490}" type="presParOf" srcId="{CB914143-FA6C-4342-B4B8-ADB82B074D32}" destId="{8BDB73A5-315A-45CF-A840-BC2EC8DDF9AF}" srcOrd="1" destOrd="0" presId="urn:microsoft.com/office/officeart/2005/8/layout/vList5"/>
    <dgm:cxn modelId="{D17EBF14-D392-45E2-AC27-414D02849519}" type="presParOf" srcId="{DBF3A12E-817F-4212-A166-3F88AD0D3DA3}" destId="{54F862D9-68D0-4FE3-8B99-B3A0CCD18AD3}" srcOrd="7" destOrd="0" presId="urn:microsoft.com/office/officeart/2005/8/layout/vList5"/>
    <dgm:cxn modelId="{A1D960AF-8600-44AB-B83B-9852A28F7176}" type="presParOf" srcId="{DBF3A12E-817F-4212-A166-3F88AD0D3DA3}" destId="{0C4E19D3-6B3E-41C2-905C-3316176B9983}" srcOrd="8" destOrd="0" presId="urn:microsoft.com/office/officeart/2005/8/layout/vList5"/>
    <dgm:cxn modelId="{4F9DECE9-53D3-41CE-B943-36FA21F159DE}" type="presParOf" srcId="{0C4E19D3-6B3E-41C2-905C-3316176B9983}" destId="{1E55033F-A997-48C2-9589-25A7EF897C4F}" srcOrd="0" destOrd="0" presId="urn:microsoft.com/office/officeart/2005/8/layout/vList5"/>
    <dgm:cxn modelId="{419EC1DD-1583-4341-96BD-E857154C06A4}" type="presParOf" srcId="{0C4E19D3-6B3E-41C2-905C-3316176B9983}" destId="{06CDC4C9-1E34-437C-8B8D-DA0FFDAC9DCF}" srcOrd="1" destOrd="0" presId="urn:microsoft.com/office/officeart/2005/8/layout/vList5"/>
    <dgm:cxn modelId="{8D984B14-8CC2-4445-BD97-229FE0313A12}" type="presParOf" srcId="{DBF3A12E-817F-4212-A166-3F88AD0D3DA3}" destId="{2AB22E8D-61CA-4CFE-9418-9F5A6FB6DD99}" srcOrd="9" destOrd="0" presId="urn:microsoft.com/office/officeart/2005/8/layout/vList5"/>
    <dgm:cxn modelId="{3C8E892D-286C-4425-BFA9-FBB33EE2761D}" type="presParOf" srcId="{DBF3A12E-817F-4212-A166-3F88AD0D3DA3}" destId="{781B8D56-2A58-42D7-A706-5F9DE931FDF6}" srcOrd="10" destOrd="0" presId="urn:microsoft.com/office/officeart/2005/8/layout/vList5"/>
    <dgm:cxn modelId="{12E6A87B-7333-4162-9C2C-28BF20C4AF01}" type="presParOf" srcId="{781B8D56-2A58-42D7-A706-5F9DE931FDF6}" destId="{D671CFDB-38C7-41E3-A3B4-20432E5FBF87}" srcOrd="0" destOrd="0" presId="urn:microsoft.com/office/officeart/2005/8/layout/vList5"/>
    <dgm:cxn modelId="{25F6BA37-6D90-41A0-8FDE-94360A060FE7}" type="presParOf" srcId="{781B8D56-2A58-42D7-A706-5F9DE931FDF6}" destId="{AC08EE2F-1B67-4FD3-95C9-25814DCE9B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9F6B4-7676-4D48-90B4-44404C90385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BAEF7D-A396-4523-942E-02AF2250A988}">
      <dgm:prSet phldrT="[Текст]" custT="1"/>
      <dgm:spPr/>
      <dgm:t>
        <a:bodyPr/>
        <a:lstStyle/>
        <a:p>
          <a:r>
            <a:rPr lang="uk-UA" sz="2400" b="1" i="1" dirty="0" smtClean="0"/>
            <a:t>Онлайн-курси (</a:t>
          </a:r>
          <a:r>
            <a:rPr lang="en-US" sz="2400" b="1" i="1" dirty="0" smtClean="0"/>
            <a:t>Coursera, Prometheus, </a:t>
          </a:r>
          <a:r>
            <a:rPr lang="en-US" sz="2400" b="1" i="1" dirty="0" err="1" smtClean="0"/>
            <a:t>EdEra</a:t>
          </a:r>
          <a:r>
            <a:rPr lang="en-US" sz="2400" b="1" i="1" dirty="0" smtClean="0"/>
            <a:t>, </a:t>
          </a:r>
          <a:r>
            <a:rPr lang="en-US" sz="2400" b="1" i="1" dirty="0" err="1" smtClean="0"/>
            <a:t>Udemy</a:t>
          </a:r>
          <a:r>
            <a:rPr lang="en-US" sz="2400" b="1" i="1" dirty="0" smtClean="0"/>
            <a:t>)</a:t>
          </a:r>
          <a:endParaRPr lang="uk-UA" sz="2400" b="1" i="1" dirty="0"/>
        </a:p>
      </dgm:t>
    </dgm:pt>
    <dgm:pt modelId="{74DD2348-BD92-4DA6-9D29-DEF374108C12}" type="parTrans" cxnId="{57E554D3-833C-4E65-97BD-83D0AB6E1A05}">
      <dgm:prSet/>
      <dgm:spPr/>
      <dgm:t>
        <a:bodyPr/>
        <a:lstStyle/>
        <a:p>
          <a:endParaRPr lang="uk-UA" b="1" i="1"/>
        </a:p>
      </dgm:t>
    </dgm:pt>
    <dgm:pt modelId="{F948354A-E9A6-4F7C-B72C-3D33EE9725B2}" type="sibTrans" cxnId="{57E554D3-833C-4E65-97BD-83D0AB6E1A05}">
      <dgm:prSet/>
      <dgm:spPr/>
      <dgm:t>
        <a:bodyPr/>
        <a:lstStyle/>
        <a:p>
          <a:endParaRPr lang="uk-UA" b="1" i="1"/>
        </a:p>
      </dgm:t>
    </dgm:pt>
    <dgm:pt modelId="{A8B04E93-7442-4E22-9199-2A656E69A43D}">
      <dgm:prSet phldrT="[Текст]" custT="1"/>
      <dgm:spPr/>
      <dgm:t>
        <a:bodyPr/>
        <a:lstStyle/>
        <a:p>
          <a:r>
            <a:rPr lang="uk-UA" sz="2400" b="1" i="1" dirty="0" smtClean="0"/>
            <a:t>Професійні тренінги та семінари</a:t>
          </a:r>
          <a:endParaRPr lang="uk-UA" sz="2400" b="1" i="1" dirty="0"/>
        </a:p>
      </dgm:t>
    </dgm:pt>
    <dgm:pt modelId="{5A635076-2471-4C04-9A06-7A7DF7DAD6D5}" type="parTrans" cxnId="{406713B2-6829-4E20-8C72-3C16C986E00D}">
      <dgm:prSet/>
      <dgm:spPr/>
      <dgm:t>
        <a:bodyPr/>
        <a:lstStyle/>
        <a:p>
          <a:endParaRPr lang="uk-UA" b="1" i="1"/>
        </a:p>
      </dgm:t>
    </dgm:pt>
    <dgm:pt modelId="{9A147E8B-1174-4CAF-81C1-18DFF5382DD4}" type="sibTrans" cxnId="{406713B2-6829-4E20-8C72-3C16C986E00D}">
      <dgm:prSet/>
      <dgm:spPr/>
      <dgm:t>
        <a:bodyPr/>
        <a:lstStyle/>
        <a:p>
          <a:endParaRPr lang="uk-UA" b="1" i="1"/>
        </a:p>
      </dgm:t>
    </dgm:pt>
    <dgm:pt modelId="{9A239BBE-8E79-4E95-8821-B397DFC33DAA}">
      <dgm:prSet phldrT="[Текст]" custT="1"/>
      <dgm:spPr/>
      <dgm:t>
        <a:bodyPr/>
        <a:lstStyle/>
        <a:p>
          <a:r>
            <a:rPr lang="uk-UA" sz="2400" b="1" i="1" dirty="0" smtClean="0"/>
            <a:t>Наставництво та </a:t>
          </a:r>
          <a:r>
            <a:rPr lang="uk-UA" sz="2400" b="1" i="1" dirty="0" err="1" smtClean="0"/>
            <a:t>коучинг</a:t>
          </a:r>
          <a:endParaRPr lang="uk-UA" sz="2400" b="1" i="1" dirty="0"/>
        </a:p>
      </dgm:t>
    </dgm:pt>
    <dgm:pt modelId="{51460286-5E1C-4C8D-AF0E-8AD8C78A8097}" type="parTrans" cxnId="{312C5EF2-E12B-416F-833A-7DD46EC8344F}">
      <dgm:prSet/>
      <dgm:spPr/>
      <dgm:t>
        <a:bodyPr/>
        <a:lstStyle/>
        <a:p>
          <a:endParaRPr lang="uk-UA" b="1" i="1"/>
        </a:p>
      </dgm:t>
    </dgm:pt>
    <dgm:pt modelId="{CDFE5D67-78C6-40F2-903B-7B775F3C0DE8}" type="sibTrans" cxnId="{312C5EF2-E12B-416F-833A-7DD46EC8344F}">
      <dgm:prSet/>
      <dgm:spPr/>
      <dgm:t>
        <a:bodyPr/>
        <a:lstStyle/>
        <a:p>
          <a:endParaRPr lang="uk-UA" b="1" i="1"/>
        </a:p>
      </dgm:t>
    </dgm:pt>
    <dgm:pt modelId="{D3E9AEF1-B67F-452A-B9DB-F4E27D11CE6C}">
      <dgm:prSet phldrT="[Текст]"/>
      <dgm:spPr/>
      <dgm:t>
        <a:bodyPr/>
        <a:lstStyle/>
        <a:p>
          <a:r>
            <a:rPr lang="uk-UA" b="1" i="1" noProof="0" dirty="0" smtClean="0"/>
            <a:t>Читання спеціалізованої літератури та досліджень</a:t>
          </a:r>
          <a:endParaRPr lang="uk-UA" b="1" i="1" noProof="0" dirty="0"/>
        </a:p>
      </dgm:t>
    </dgm:pt>
    <dgm:pt modelId="{58E2BFF7-F2EE-48D6-961F-A39096B4937B}" type="parTrans" cxnId="{8D1FB373-2EA3-4034-BF5A-C7E07F4A6412}">
      <dgm:prSet/>
      <dgm:spPr/>
      <dgm:t>
        <a:bodyPr/>
        <a:lstStyle/>
        <a:p>
          <a:endParaRPr lang="uk-UA" b="1" i="1"/>
        </a:p>
      </dgm:t>
    </dgm:pt>
    <dgm:pt modelId="{1583E58C-379A-4EAA-9E24-FB34429C51FE}" type="sibTrans" cxnId="{8D1FB373-2EA3-4034-BF5A-C7E07F4A6412}">
      <dgm:prSet/>
      <dgm:spPr/>
      <dgm:t>
        <a:bodyPr/>
        <a:lstStyle/>
        <a:p>
          <a:endParaRPr lang="uk-UA" b="1" i="1"/>
        </a:p>
      </dgm:t>
    </dgm:pt>
    <dgm:pt modelId="{2AC48148-1E95-4C33-AA0E-C34649DFC654}">
      <dgm:prSet phldrT="[Текст]" custT="1"/>
      <dgm:spPr/>
      <dgm:t>
        <a:bodyPr/>
        <a:lstStyle/>
        <a:p>
          <a:r>
            <a:rPr lang="uk-UA" sz="2400" b="1" i="1" noProof="0" dirty="0" smtClean="0"/>
            <a:t>Участь у професійних спільнотах та конференція</a:t>
          </a:r>
          <a:endParaRPr lang="uk-UA" sz="2400" b="1" i="1" noProof="0" dirty="0"/>
        </a:p>
      </dgm:t>
    </dgm:pt>
    <dgm:pt modelId="{FD3CAAD6-E071-4447-A275-71A78BACEC42}" type="parTrans" cxnId="{FA23D50D-6B8B-476E-B386-DFB45ACBDF31}">
      <dgm:prSet/>
      <dgm:spPr/>
      <dgm:t>
        <a:bodyPr/>
        <a:lstStyle/>
        <a:p>
          <a:endParaRPr lang="uk-UA" b="1" i="1"/>
        </a:p>
      </dgm:t>
    </dgm:pt>
    <dgm:pt modelId="{35401011-C9ED-4D41-8300-CAC407560773}" type="sibTrans" cxnId="{FA23D50D-6B8B-476E-B386-DFB45ACBDF31}">
      <dgm:prSet/>
      <dgm:spPr/>
      <dgm:t>
        <a:bodyPr/>
        <a:lstStyle/>
        <a:p>
          <a:endParaRPr lang="uk-UA" b="1" i="1"/>
        </a:p>
      </dgm:t>
    </dgm:pt>
    <dgm:pt modelId="{442623C4-EC90-4AF2-9DB3-EA89135FC71C}">
      <dgm:prSet phldrT="[Текст]"/>
      <dgm:spPr/>
      <dgm:t>
        <a:bodyPr/>
        <a:lstStyle/>
        <a:p>
          <a:r>
            <a:rPr lang="uk-UA" b="1" i="1" dirty="0" smtClean="0"/>
            <a:t>Ведення щоденника професійного розвитку</a:t>
          </a:r>
          <a:endParaRPr lang="uk-UA" b="1" i="1" dirty="0"/>
        </a:p>
      </dgm:t>
    </dgm:pt>
    <dgm:pt modelId="{50754A25-9F8D-4CCE-82FD-3C9F453BB6BE}" type="parTrans" cxnId="{CE6089A3-FD6B-4F34-BF4A-BB42A47B63A4}">
      <dgm:prSet/>
      <dgm:spPr/>
      <dgm:t>
        <a:bodyPr/>
        <a:lstStyle/>
        <a:p>
          <a:endParaRPr lang="uk-UA" b="1" i="1"/>
        </a:p>
      </dgm:t>
    </dgm:pt>
    <dgm:pt modelId="{8C96E58A-2349-4C03-929F-D31841EAAE4E}" type="sibTrans" cxnId="{CE6089A3-FD6B-4F34-BF4A-BB42A47B63A4}">
      <dgm:prSet/>
      <dgm:spPr/>
      <dgm:t>
        <a:bodyPr/>
        <a:lstStyle/>
        <a:p>
          <a:endParaRPr lang="uk-UA" b="1" i="1"/>
        </a:p>
      </dgm:t>
    </dgm:pt>
    <dgm:pt modelId="{811B7832-2D81-4D41-B6B3-C5E295988298}" type="pres">
      <dgm:prSet presAssocID="{1D09F6B4-7676-4D48-90B4-44404C903853}" presName="Name0" presStyleCnt="0">
        <dgm:presLayoutVars>
          <dgm:chMax val="7"/>
          <dgm:chPref val="7"/>
          <dgm:dir/>
        </dgm:presLayoutVars>
      </dgm:prSet>
      <dgm:spPr/>
    </dgm:pt>
    <dgm:pt modelId="{964DFEEB-5F4D-427F-B0CB-DFC4AF495664}" type="pres">
      <dgm:prSet presAssocID="{1D09F6B4-7676-4D48-90B4-44404C903853}" presName="Name1" presStyleCnt="0"/>
      <dgm:spPr/>
    </dgm:pt>
    <dgm:pt modelId="{2ADE5DAE-2592-4965-A026-4EE7F3FC64F9}" type="pres">
      <dgm:prSet presAssocID="{1D09F6B4-7676-4D48-90B4-44404C903853}" presName="cycle" presStyleCnt="0"/>
      <dgm:spPr/>
    </dgm:pt>
    <dgm:pt modelId="{BDDD5E21-B1F5-492E-8EB2-91A2A43EE307}" type="pres">
      <dgm:prSet presAssocID="{1D09F6B4-7676-4D48-90B4-44404C903853}" presName="srcNode" presStyleLbl="node1" presStyleIdx="0" presStyleCnt="6"/>
      <dgm:spPr/>
    </dgm:pt>
    <dgm:pt modelId="{00E37D4A-830A-4CED-8572-3693E9E82889}" type="pres">
      <dgm:prSet presAssocID="{1D09F6B4-7676-4D48-90B4-44404C903853}" presName="conn" presStyleLbl="parChTrans1D2" presStyleIdx="0" presStyleCnt="1"/>
      <dgm:spPr/>
    </dgm:pt>
    <dgm:pt modelId="{251215C3-7F02-4148-BAA2-4C64F072F47B}" type="pres">
      <dgm:prSet presAssocID="{1D09F6B4-7676-4D48-90B4-44404C903853}" presName="extraNode" presStyleLbl="node1" presStyleIdx="0" presStyleCnt="6"/>
      <dgm:spPr/>
    </dgm:pt>
    <dgm:pt modelId="{85F6B0BD-8750-4D90-BA72-2CF64E5A4196}" type="pres">
      <dgm:prSet presAssocID="{1D09F6B4-7676-4D48-90B4-44404C903853}" presName="dstNode" presStyleLbl="node1" presStyleIdx="0" presStyleCnt="6"/>
      <dgm:spPr/>
    </dgm:pt>
    <dgm:pt modelId="{79D77DA3-4A57-4478-8ECF-DCFC4C3E93DF}" type="pres">
      <dgm:prSet presAssocID="{CABAEF7D-A396-4523-942E-02AF2250A98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28590-CDD4-45F5-B534-E785C2CD4845}" type="pres">
      <dgm:prSet presAssocID="{CABAEF7D-A396-4523-942E-02AF2250A988}" presName="accent_1" presStyleCnt="0"/>
      <dgm:spPr/>
    </dgm:pt>
    <dgm:pt modelId="{154FF43B-12EA-4433-95A7-8F9131D93038}" type="pres">
      <dgm:prSet presAssocID="{CABAEF7D-A396-4523-942E-02AF2250A988}" presName="accentRepeatNode" presStyleLbl="solidFgAcc1" presStyleIdx="0" presStyleCnt="6"/>
      <dgm:spPr/>
    </dgm:pt>
    <dgm:pt modelId="{9DD50A03-F687-4622-96C3-49C1D67AA48A}" type="pres">
      <dgm:prSet presAssocID="{A8B04E93-7442-4E22-9199-2A656E69A43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76047-00CC-44E7-B4D9-D0932D106BB3}" type="pres">
      <dgm:prSet presAssocID="{A8B04E93-7442-4E22-9199-2A656E69A43D}" presName="accent_2" presStyleCnt="0"/>
      <dgm:spPr/>
    </dgm:pt>
    <dgm:pt modelId="{5E6FC588-E4D0-4D86-A33E-7BE7C091C064}" type="pres">
      <dgm:prSet presAssocID="{A8B04E93-7442-4E22-9199-2A656E69A43D}" presName="accentRepeatNode" presStyleLbl="solidFgAcc1" presStyleIdx="1" presStyleCnt="6"/>
      <dgm:spPr/>
    </dgm:pt>
    <dgm:pt modelId="{1EB2E260-3481-4D53-9BFD-C6F6AF8681FA}" type="pres">
      <dgm:prSet presAssocID="{9A239BBE-8E79-4E95-8821-B397DFC33DA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5BDDD-B701-402D-B367-95DCFC83C172}" type="pres">
      <dgm:prSet presAssocID="{9A239BBE-8E79-4E95-8821-B397DFC33DAA}" presName="accent_3" presStyleCnt="0"/>
      <dgm:spPr/>
    </dgm:pt>
    <dgm:pt modelId="{63A4AA7E-041F-4C53-832A-9A103271F938}" type="pres">
      <dgm:prSet presAssocID="{9A239BBE-8E79-4E95-8821-B397DFC33DAA}" presName="accentRepeatNode" presStyleLbl="solidFgAcc1" presStyleIdx="2" presStyleCnt="6"/>
      <dgm:spPr/>
    </dgm:pt>
    <dgm:pt modelId="{C4048272-F70A-42CA-A90A-B1EAD73CFCD9}" type="pres">
      <dgm:prSet presAssocID="{2AC48148-1E95-4C33-AA0E-C34649DFC65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1DE8B-7E7C-4617-BDF0-55A830ECA3C7}" type="pres">
      <dgm:prSet presAssocID="{2AC48148-1E95-4C33-AA0E-C34649DFC654}" presName="accent_4" presStyleCnt="0"/>
      <dgm:spPr/>
    </dgm:pt>
    <dgm:pt modelId="{E6B9D0B6-80E2-4B6A-A5FB-3A9CBAB7F2DB}" type="pres">
      <dgm:prSet presAssocID="{2AC48148-1E95-4C33-AA0E-C34649DFC654}" presName="accentRepeatNode" presStyleLbl="solidFgAcc1" presStyleIdx="3" presStyleCnt="6"/>
      <dgm:spPr/>
    </dgm:pt>
    <dgm:pt modelId="{2459FCD5-0BAF-4544-8312-7B6507125C69}" type="pres">
      <dgm:prSet presAssocID="{D3E9AEF1-B67F-452A-B9DB-F4E27D11CE6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1D5566-00DE-4B37-B791-CA68CBF21458}" type="pres">
      <dgm:prSet presAssocID="{D3E9AEF1-B67F-452A-B9DB-F4E27D11CE6C}" presName="accent_5" presStyleCnt="0"/>
      <dgm:spPr/>
    </dgm:pt>
    <dgm:pt modelId="{F9AECD17-9E00-42F6-B64B-5E278AA63FF2}" type="pres">
      <dgm:prSet presAssocID="{D3E9AEF1-B67F-452A-B9DB-F4E27D11CE6C}" presName="accentRepeatNode" presStyleLbl="solidFgAcc1" presStyleIdx="4" presStyleCnt="6"/>
      <dgm:spPr/>
    </dgm:pt>
    <dgm:pt modelId="{74BD8E01-94DC-4AFD-9B82-A52CF0A28B62}" type="pres">
      <dgm:prSet presAssocID="{442623C4-EC90-4AF2-9DB3-EA89135FC71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80FE27-002D-43BC-8182-A0A0ECCE7549}" type="pres">
      <dgm:prSet presAssocID="{442623C4-EC90-4AF2-9DB3-EA89135FC71C}" presName="accent_6" presStyleCnt="0"/>
      <dgm:spPr/>
    </dgm:pt>
    <dgm:pt modelId="{3FF0D167-2CC0-4F39-8294-512769ACB0DD}" type="pres">
      <dgm:prSet presAssocID="{442623C4-EC90-4AF2-9DB3-EA89135FC71C}" presName="accentRepeatNode" presStyleLbl="solidFgAcc1" presStyleIdx="5" presStyleCnt="6"/>
      <dgm:spPr/>
    </dgm:pt>
  </dgm:ptLst>
  <dgm:cxnLst>
    <dgm:cxn modelId="{8D1FB373-2EA3-4034-BF5A-C7E07F4A6412}" srcId="{1D09F6B4-7676-4D48-90B4-44404C903853}" destId="{D3E9AEF1-B67F-452A-B9DB-F4E27D11CE6C}" srcOrd="4" destOrd="0" parTransId="{58E2BFF7-F2EE-48D6-961F-A39096B4937B}" sibTransId="{1583E58C-379A-4EAA-9E24-FB34429C51FE}"/>
    <dgm:cxn modelId="{B1F375A2-0294-40EC-882F-6B2F3A6CD15F}" type="presOf" srcId="{D3E9AEF1-B67F-452A-B9DB-F4E27D11CE6C}" destId="{2459FCD5-0BAF-4544-8312-7B6507125C69}" srcOrd="0" destOrd="0" presId="urn:microsoft.com/office/officeart/2008/layout/VerticalCurvedList"/>
    <dgm:cxn modelId="{CE6089A3-FD6B-4F34-BF4A-BB42A47B63A4}" srcId="{1D09F6B4-7676-4D48-90B4-44404C903853}" destId="{442623C4-EC90-4AF2-9DB3-EA89135FC71C}" srcOrd="5" destOrd="0" parTransId="{50754A25-9F8D-4CCE-82FD-3C9F453BB6BE}" sibTransId="{8C96E58A-2349-4C03-929F-D31841EAAE4E}"/>
    <dgm:cxn modelId="{57E554D3-833C-4E65-97BD-83D0AB6E1A05}" srcId="{1D09F6B4-7676-4D48-90B4-44404C903853}" destId="{CABAEF7D-A396-4523-942E-02AF2250A988}" srcOrd="0" destOrd="0" parTransId="{74DD2348-BD92-4DA6-9D29-DEF374108C12}" sibTransId="{F948354A-E9A6-4F7C-B72C-3D33EE9725B2}"/>
    <dgm:cxn modelId="{FA23D50D-6B8B-476E-B386-DFB45ACBDF31}" srcId="{1D09F6B4-7676-4D48-90B4-44404C903853}" destId="{2AC48148-1E95-4C33-AA0E-C34649DFC654}" srcOrd="3" destOrd="0" parTransId="{FD3CAAD6-E071-4447-A275-71A78BACEC42}" sibTransId="{35401011-C9ED-4D41-8300-CAC407560773}"/>
    <dgm:cxn modelId="{312C5EF2-E12B-416F-833A-7DD46EC8344F}" srcId="{1D09F6B4-7676-4D48-90B4-44404C903853}" destId="{9A239BBE-8E79-4E95-8821-B397DFC33DAA}" srcOrd="2" destOrd="0" parTransId="{51460286-5E1C-4C8D-AF0E-8AD8C78A8097}" sibTransId="{CDFE5D67-78C6-40F2-903B-7B775F3C0DE8}"/>
    <dgm:cxn modelId="{1E4C584F-B577-4FB3-A342-89B23137414B}" type="presOf" srcId="{9A239BBE-8E79-4E95-8821-B397DFC33DAA}" destId="{1EB2E260-3481-4D53-9BFD-C6F6AF8681FA}" srcOrd="0" destOrd="0" presId="urn:microsoft.com/office/officeart/2008/layout/VerticalCurvedList"/>
    <dgm:cxn modelId="{2EB39027-09C8-4FB6-A88D-9D2234F9E276}" type="presOf" srcId="{F948354A-E9A6-4F7C-B72C-3D33EE9725B2}" destId="{00E37D4A-830A-4CED-8572-3693E9E82889}" srcOrd="0" destOrd="0" presId="urn:microsoft.com/office/officeart/2008/layout/VerticalCurvedList"/>
    <dgm:cxn modelId="{1E67CD27-FA0B-4772-8304-2817580DEC6F}" type="presOf" srcId="{1D09F6B4-7676-4D48-90B4-44404C903853}" destId="{811B7832-2D81-4D41-B6B3-C5E295988298}" srcOrd="0" destOrd="0" presId="urn:microsoft.com/office/officeart/2008/layout/VerticalCurvedList"/>
    <dgm:cxn modelId="{95FAC17B-9ABA-4473-88C8-23FB1361E28C}" type="presOf" srcId="{2AC48148-1E95-4C33-AA0E-C34649DFC654}" destId="{C4048272-F70A-42CA-A90A-B1EAD73CFCD9}" srcOrd="0" destOrd="0" presId="urn:microsoft.com/office/officeart/2008/layout/VerticalCurvedList"/>
    <dgm:cxn modelId="{1EB2A83C-B0DF-41F9-B6D4-35EB95AE6032}" type="presOf" srcId="{442623C4-EC90-4AF2-9DB3-EA89135FC71C}" destId="{74BD8E01-94DC-4AFD-9B82-A52CF0A28B62}" srcOrd="0" destOrd="0" presId="urn:microsoft.com/office/officeart/2008/layout/VerticalCurvedList"/>
    <dgm:cxn modelId="{E60A62D9-D68C-4A12-AB5E-E110FB66FA3B}" type="presOf" srcId="{A8B04E93-7442-4E22-9199-2A656E69A43D}" destId="{9DD50A03-F687-4622-96C3-49C1D67AA48A}" srcOrd="0" destOrd="0" presId="urn:microsoft.com/office/officeart/2008/layout/VerticalCurvedList"/>
    <dgm:cxn modelId="{BDA7800F-8AAB-4A1E-B16A-8201CE1F0CCD}" type="presOf" srcId="{CABAEF7D-A396-4523-942E-02AF2250A988}" destId="{79D77DA3-4A57-4478-8ECF-DCFC4C3E93DF}" srcOrd="0" destOrd="0" presId="urn:microsoft.com/office/officeart/2008/layout/VerticalCurvedList"/>
    <dgm:cxn modelId="{406713B2-6829-4E20-8C72-3C16C986E00D}" srcId="{1D09F6B4-7676-4D48-90B4-44404C903853}" destId="{A8B04E93-7442-4E22-9199-2A656E69A43D}" srcOrd="1" destOrd="0" parTransId="{5A635076-2471-4C04-9A06-7A7DF7DAD6D5}" sibTransId="{9A147E8B-1174-4CAF-81C1-18DFF5382DD4}"/>
    <dgm:cxn modelId="{10473A3A-E3AB-4D50-BAF6-104845CA154C}" type="presParOf" srcId="{811B7832-2D81-4D41-B6B3-C5E295988298}" destId="{964DFEEB-5F4D-427F-B0CB-DFC4AF495664}" srcOrd="0" destOrd="0" presId="urn:microsoft.com/office/officeart/2008/layout/VerticalCurvedList"/>
    <dgm:cxn modelId="{249E9BD9-4CA3-42D1-B1B9-80CB18BA92B7}" type="presParOf" srcId="{964DFEEB-5F4D-427F-B0CB-DFC4AF495664}" destId="{2ADE5DAE-2592-4965-A026-4EE7F3FC64F9}" srcOrd="0" destOrd="0" presId="urn:microsoft.com/office/officeart/2008/layout/VerticalCurvedList"/>
    <dgm:cxn modelId="{3DBDCF00-51D6-4EFC-AEFA-26AA42BA30A4}" type="presParOf" srcId="{2ADE5DAE-2592-4965-A026-4EE7F3FC64F9}" destId="{BDDD5E21-B1F5-492E-8EB2-91A2A43EE307}" srcOrd="0" destOrd="0" presId="urn:microsoft.com/office/officeart/2008/layout/VerticalCurvedList"/>
    <dgm:cxn modelId="{36687EB5-E188-42C7-A46D-B2DC350021C7}" type="presParOf" srcId="{2ADE5DAE-2592-4965-A026-4EE7F3FC64F9}" destId="{00E37D4A-830A-4CED-8572-3693E9E82889}" srcOrd="1" destOrd="0" presId="urn:microsoft.com/office/officeart/2008/layout/VerticalCurvedList"/>
    <dgm:cxn modelId="{A5DBDB9B-86A4-41A3-A8DC-155A5B3A42FA}" type="presParOf" srcId="{2ADE5DAE-2592-4965-A026-4EE7F3FC64F9}" destId="{251215C3-7F02-4148-BAA2-4C64F072F47B}" srcOrd="2" destOrd="0" presId="urn:microsoft.com/office/officeart/2008/layout/VerticalCurvedList"/>
    <dgm:cxn modelId="{0DF6542E-C382-41EE-9467-0936F8BDFC6F}" type="presParOf" srcId="{2ADE5DAE-2592-4965-A026-4EE7F3FC64F9}" destId="{85F6B0BD-8750-4D90-BA72-2CF64E5A4196}" srcOrd="3" destOrd="0" presId="urn:microsoft.com/office/officeart/2008/layout/VerticalCurvedList"/>
    <dgm:cxn modelId="{D475A19E-3A5C-4523-8911-D693EFC0A76D}" type="presParOf" srcId="{964DFEEB-5F4D-427F-B0CB-DFC4AF495664}" destId="{79D77DA3-4A57-4478-8ECF-DCFC4C3E93DF}" srcOrd="1" destOrd="0" presId="urn:microsoft.com/office/officeart/2008/layout/VerticalCurvedList"/>
    <dgm:cxn modelId="{101DF7B1-7783-4717-A747-1E11D2C08842}" type="presParOf" srcId="{964DFEEB-5F4D-427F-B0CB-DFC4AF495664}" destId="{DCD28590-CDD4-45F5-B534-E785C2CD4845}" srcOrd="2" destOrd="0" presId="urn:microsoft.com/office/officeart/2008/layout/VerticalCurvedList"/>
    <dgm:cxn modelId="{8DF53E02-73F6-4EEA-BB5A-00EAB51BDEB0}" type="presParOf" srcId="{DCD28590-CDD4-45F5-B534-E785C2CD4845}" destId="{154FF43B-12EA-4433-95A7-8F9131D93038}" srcOrd="0" destOrd="0" presId="urn:microsoft.com/office/officeart/2008/layout/VerticalCurvedList"/>
    <dgm:cxn modelId="{D1A409AD-9847-47F0-87DF-7E975BA271A3}" type="presParOf" srcId="{964DFEEB-5F4D-427F-B0CB-DFC4AF495664}" destId="{9DD50A03-F687-4622-96C3-49C1D67AA48A}" srcOrd="3" destOrd="0" presId="urn:microsoft.com/office/officeart/2008/layout/VerticalCurvedList"/>
    <dgm:cxn modelId="{5F6623BE-A537-46F9-9308-5EC95BEB12BC}" type="presParOf" srcId="{964DFEEB-5F4D-427F-B0CB-DFC4AF495664}" destId="{78276047-00CC-44E7-B4D9-D0932D106BB3}" srcOrd="4" destOrd="0" presId="urn:microsoft.com/office/officeart/2008/layout/VerticalCurvedList"/>
    <dgm:cxn modelId="{AF9DDA3E-D9F4-4134-9357-8EF43BCC9685}" type="presParOf" srcId="{78276047-00CC-44E7-B4D9-D0932D106BB3}" destId="{5E6FC588-E4D0-4D86-A33E-7BE7C091C064}" srcOrd="0" destOrd="0" presId="urn:microsoft.com/office/officeart/2008/layout/VerticalCurvedList"/>
    <dgm:cxn modelId="{C2F38BFA-3C0C-4A42-9A45-F04005F0548E}" type="presParOf" srcId="{964DFEEB-5F4D-427F-B0CB-DFC4AF495664}" destId="{1EB2E260-3481-4D53-9BFD-C6F6AF8681FA}" srcOrd="5" destOrd="0" presId="urn:microsoft.com/office/officeart/2008/layout/VerticalCurvedList"/>
    <dgm:cxn modelId="{FE8CD1C8-585D-4DAC-A791-6B7ADF27B20D}" type="presParOf" srcId="{964DFEEB-5F4D-427F-B0CB-DFC4AF495664}" destId="{6D65BDDD-B701-402D-B367-95DCFC83C172}" srcOrd="6" destOrd="0" presId="urn:microsoft.com/office/officeart/2008/layout/VerticalCurvedList"/>
    <dgm:cxn modelId="{8CA43276-85E5-478D-AE89-E4FA140A0D99}" type="presParOf" srcId="{6D65BDDD-B701-402D-B367-95DCFC83C172}" destId="{63A4AA7E-041F-4C53-832A-9A103271F938}" srcOrd="0" destOrd="0" presId="urn:microsoft.com/office/officeart/2008/layout/VerticalCurvedList"/>
    <dgm:cxn modelId="{7DEE46A3-8A47-405E-A148-AFCBD8924A6B}" type="presParOf" srcId="{964DFEEB-5F4D-427F-B0CB-DFC4AF495664}" destId="{C4048272-F70A-42CA-A90A-B1EAD73CFCD9}" srcOrd="7" destOrd="0" presId="urn:microsoft.com/office/officeart/2008/layout/VerticalCurvedList"/>
    <dgm:cxn modelId="{F0B62B44-8FD0-4A5C-92F1-63426DF23565}" type="presParOf" srcId="{964DFEEB-5F4D-427F-B0CB-DFC4AF495664}" destId="{A8F1DE8B-7E7C-4617-BDF0-55A830ECA3C7}" srcOrd="8" destOrd="0" presId="urn:microsoft.com/office/officeart/2008/layout/VerticalCurvedList"/>
    <dgm:cxn modelId="{AB6F8E61-928F-4123-9A07-A2B206540A24}" type="presParOf" srcId="{A8F1DE8B-7E7C-4617-BDF0-55A830ECA3C7}" destId="{E6B9D0B6-80E2-4B6A-A5FB-3A9CBAB7F2DB}" srcOrd="0" destOrd="0" presId="urn:microsoft.com/office/officeart/2008/layout/VerticalCurvedList"/>
    <dgm:cxn modelId="{DB7B0595-90F9-4F9E-9064-3AECFB26DE06}" type="presParOf" srcId="{964DFEEB-5F4D-427F-B0CB-DFC4AF495664}" destId="{2459FCD5-0BAF-4544-8312-7B6507125C69}" srcOrd="9" destOrd="0" presId="urn:microsoft.com/office/officeart/2008/layout/VerticalCurvedList"/>
    <dgm:cxn modelId="{8E0EF9A4-8915-4DC6-A5B2-8B89B968645F}" type="presParOf" srcId="{964DFEEB-5F4D-427F-B0CB-DFC4AF495664}" destId="{741D5566-00DE-4B37-B791-CA68CBF21458}" srcOrd="10" destOrd="0" presId="urn:microsoft.com/office/officeart/2008/layout/VerticalCurvedList"/>
    <dgm:cxn modelId="{14E270C6-26C9-41E7-89A4-062B23DF3686}" type="presParOf" srcId="{741D5566-00DE-4B37-B791-CA68CBF21458}" destId="{F9AECD17-9E00-42F6-B64B-5E278AA63FF2}" srcOrd="0" destOrd="0" presId="urn:microsoft.com/office/officeart/2008/layout/VerticalCurvedList"/>
    <dgm:cxn modelId="{F163B38F-4A43-43A3-AC9A-A55B4B23DDDE}" type="presParOf" srcId="{964DFEEB-5F4D-427F-B0CB-DFC4AF495664}" destId="{74BD8E01-94DC-4AFD-9B82-A52CF0A28B62}" srcOrd="11" destOrd="0" presId="urn:microsoft.com/office/officeart/2008/layout/VerticalCurvedList"/>
    <dgm:cxn modelId="{54EDF762-E30E-4690-861E-B5D62BA2BE0C}" type="presParOf" srcId="{964DFEEB-5F4D-427F-B0CB-DFC4AF495664}" destId="{7480FE27-002D-43BC-8182-A0A0ECCE7549}" srcOrd="12" destOrd="0" presId="urn:microsoft.com/office/officeart/2008/layout/VerticalCurvedList"/>
    <dgm:cxn modelId="{A99C2DA1-CDF9-4DA3-8CD6-1803C0C8758A}" type="presParOf" srcId="{7480FE27-002D-43BC-8182-A0A0ECCE7549}" destId="{3FF0D167-2CC0-4F39-8294-512769ACB0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9F6B4-7676-4D48-90B4-44404C903853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CABAEF7D-A396-4523-942E-02AF2250A988}">
      <dgm:prSet phldrT="[Текст]" custT="1"/>
      <dgm:spPr/>
      <dgm:t>
        <a:bodyPr/>
        <a:lstStyle/>
        <a:p>
          <a:r>
            <a:rPr lang="uk-UA" sz="2400" b="1" i="1" dirty="0" smtClean="0"/>
            <a:t>Відсутність чіткої стратегії розвитку.</a:t>
          </a:r>
          <a:endParaRPr lang="uk-UA" sz="2400" b="1" i="1" dirty="0"/>
        </a:p>
      </dgm:t>
    </dgm:pt>
    <dgm:pt modelId="{74DD2348-BD92-4DA6-9D29-DEF374108C12}" type="parTrans" cxnId="{57E554D3-833C-4E65-97BD-83D0AB6E1A05}">
      <dgm:prSet/>
      <dgm:spPr/>
      <dgm:t>
        <a:bodyPr/>
        <a:lstStyle/>
        <a:p>
          <a:endParaRPr lang="uk-UA" b="1" i="1"/>
        </a:p>
      </dgm:t>
    </dgm:pt>
    <dgm:pt modelId="{F948354A-E9A6-4F7C-B72C-3D33EE9725B2}" type="sibTrans" cxnId="{57E554D3-833C-4E65-97BD-83D0AB6E1A05}">
      <dgm:prSet/>
      <dgm:spPr/>
      <dgm:t>
        <a:bodyPr/>
        <a:lstStyle/>
        <a:p>
          <a:endParaRPr lang="uk-UA" b="1" i="1"/>
        </a:p>
      </dgm:t>
    </dgm:pt>
    <dgm:pt modelId="{A8B04E93-7442-4E22-9199-2A656E69A43D}">
      <dgm:prSet phldrT="[Текст]" custT="1"/>
      <dgm:spPr/>
      <dgm:t>
        <a:bodyPr/>
        <a:lstStyle/>
        <a:p>
          <a:r>
            <a:rPr lang="ru-RU" sz="2400" b="1" i="1" dirty="0" smtClean="0"/>
            <a:t>Брак часу та </a:t>
          </a:r>
          <a:r>
            <a:rPr lang="ru-RU" sz="2400" b="1" i="1" dirty="0" err="1" smtClean="0"/>
            <a:t>фінансових</a:t>
          </a:r>
          <a:r>
            <a:rPr lang="ru-RU" sz="2400" b="1" i="1" dirty="0" smtClean="0"/>
            <a:t> </a:t>
          </a:r>
          <a:r>
            <a:rPr lang="ru-RU" sz="2400" b="1" i="1" dirty="0" err="1" smtClean="0"/>
            <a:t>ресурсів</a:t>
          </a:r>
          <a:endParaRPr lang="uk-UA" sz="2400" b="1" i="1" dirty="0"/>
        </a:p>
      </dgm:t>
    </dgm:pt>
    <dgm:pt modelId="{5A635076-2471-4C04-9A06-7A7DF7DAD6D5}" type="parTrans" cxnId="{406713B2-6829-4E20-8C72-3C16C986E00D}">
      <dgm:prSet/>
      <dgm:spPr/>
      <dgm:t>
        <a:bodyPr/>
        <a:lstStyle/>
        <a:p>
          <a:endParaRPr lang="uk-UA" b="1" i="1"/>
        </a:p>
      </dgm:t>
    </dgm:pt>
    <dgm:pt modelId="{9A147E8B-1174-4CAF-81C1-18DFF5382DD4}" type="sibTrans" cxnId="{406713B2-6829-4E20-8C72-3C16C986E00D}">
      <dgm:prSet/>
      <dgm:spPr/>
      <dgm:t>
        <a:bodyPr/>
        <a:lstStyle/>
        <a:p>
          <a:endParaRPr lang="uk-UA" b="1" i="1"/>
        </a:p>
      </dgm:t>
    </dgm:pt>
    <dgm:pt modelId="{9A239BBE-8E79-4E95-8821-B397DFC33DAA}">
      <dgm:prSet phldrT="[Текст]" custT="1"/>
      <dgm:spPr/>
      <dgm:t>
        <a:bodyPr/>
        <a:lstStyle/>
        <a:p>
          <a:r>
            <a:rPr lang="ru-RU" sz="2400" b="1" i="1" smtClean="0"/>
            <a:t>Висока конкуренція та швидкі зміни в сфері.</a:t>
          </a:r>
          <a:endParaRPr lang="uk-UA" sz="2400" b="1" i="1" dirty="0"/>
        </a:p>
      </dgm:t>
    </dgm:pt>
    <dgm:pt modelId="{51460286-5E1C-4C8D-AF0E-8AD8C78A8097}" type="parTrans" cxnId="{312C5EF2-E12B-416F-833A-7DD46EC8344F}">
      <dgm:prSet/>
      <dgm:spPr/>
      <dgm:t>
        <a:bodyPr/>
        <a:lstStyle/>
        <a:p>
          <a:endParaRPr lang="uk-UA" b="1" i="1"/>
        </a:p>
      </dgm:t>
    </dgm:pt>
    <dgm:pt modelId="{CDFE5D67-78C6-40F2-903B-7B775F3C0DE8}" type="sibTrans" cxnId="{312C5EF2-E12B-416F-833A-7DD46EC8344F}">
      <dgm:prSet/>
      <dgm:spPr/>
      <dgm:t>
        <a:bodyPr/>
        <a:lstStyle/>
        <a:p>
          <a:endParaRPr lang="uk-UA" b="1" i="1"/>
        </a:p>
      </dgm:t>
    </dgm:pt>
    <dgm:pt modelId="{2AC48148-1E95-4C33-AA0E-C34649DFC654}">
      <dgm:prSet phldrT="[Текст]" custT="1"/>
      <dgm:spPr/>
      <dgm:t>
        <a:bodyPr/>
        <a:lstStyle/>
        <a:p>
          <a:r>
            <a:rPr lang="uk-UA" sz="2400" b="1" i="1" noProof="0" dirty="0" smtClean="0"/>
            <a:t>Психологічні бар’єри (сумніви у власних силах, страх змін).</a:t>
          </a:r>
          <a:endParaRPr lang="uk-UA" sz="2400" b="1" i="1" noProof="0" dirty="0"/>
        </a:p>
      </dgm:t>
    </dgm:pt>
    <dgm:pt modelId="{FD3CAAD6-E071-4447-A275-71A78BACEC42}" type="parTrans" cxnId="{FA23D50D-6B8B-476E-B386-DFB45ACBDF31}">
      <dgm:prSet/>
      <dgm:spPr/>
      <dgm:t>
        <a:bodyPr/>
        <a:lstStyle/>
        <a:p>
          <a:endParaRPr lang="uk-UA" b="1" i="1"/>
        </a:p>
      </dgm:t>
    </dgm:pt>
    <dgm:pt modelId="{35401011-C9ED-4D41-8300-CAC407560773}" type="sibTrans" cxnId="{FA23D50D-6B8B-476E-B386-DFB45ACBDF31}">
      <dgm:prSet/>
      <dgm:spPr/>
      <dgm:t>
        <a:bodyPr/>
        <a:lstStyle/>
        <a:p>
          <a:endParaRPr lang="uk-UA" b="1" i="1"/>
        </a:p>
      </dgm:t>
    </dgm:pt>
    <dgm:pt modelId="{AEFFF585-089F-4CC9-BC3E-7316C2C56339}">
      <dgm:prSet phldrT="[Текст]" custT="1"/>
      <dgm:spPr/>
      <dgm:t>
        <a:bodyPr/>
        <a:lstStyle/>
        <a:p>
          <a:r>
            <a:rPr lang="uk-UA" sz="2400" b="1" i="1" noProof="0" dirty="0" smtClean="0"/>
            <a:t>Труднощі у виборі відповідних навчальних програм</a:t>
          </a:r>
          <a:endParaRPr lang="uk-UA" sz="2400" b="1" i="1" noProof="0" dirty="0"/>
        </a:p>
      </dgm:t>
    </dgm:pt>
    <dgm:pt modelId="{55AE086F-0D3A-46C4-A850-92D3E7D6D11D}" type="parTrans" cxnId="{F3E2F389-C9CD-46F1-A14D-A7DCCE65C453}">
      <dgm:prSet/>
      <dgm:spPr/>
      <dgm:t>
        <a:bodyPr/>
        <a:lstStyle/>
        <a:p>
          <a:endParaRPr lang="uk-UA" b="1" i="1"/>
        </a:p>
      </dgm:t>
    </dgm:pt>
    <dgm:pt modelId="{D6ADEF75-BE0D-4667-A5B6-E45CBC20F020}" type="sibTrans" cxnId="{F3E2F389-C9CD-46F1-A14D-A7DCCE65C453}">
      <dgm:prSet/>
      <dgm:spPr/>
      <dgm:t>
        <a:bodyPr/>
        <a:lstStyle/>
        <a:p>
          <a:endParaRPr lang="uk-UA" b="1" i="1"/>
        </a:p>
      </dgm:t>
    </dgm:pt>
    <dgm:pt modelId="{811B7832-2D81-4D41-B6B3-C5E295988298}" type="pres">
      <dgm:prSet presAssocID="{1D09F6B4-7676-4D48-90B4-44404C903853}" presName="Name0" presStyleCnt="0">
        <dgm:presLayoutVars>
          <dgm:chMax val="7"/>
          <dgm:chPref val="7"/>
          <dgm:dir/>
        </dgm:presLayoutVars>
      </dgm:prSet>
      <dgm:spPr/>
    </dgm:pt>
    <dgm:pt modelId="{964DFEEB-5F4D-427F-B0CB-DFC4AF495664}" type="pres">
      <dgm:prSet presAssocID="{1D09F6B4-7676-4D48-90B4-44404C903853}" presName="Name1" presStyleCnt="0"/>
      <dgm:spPr/>
    </dgm:pt>
    <dgm:pt modelId="{2ADE5DAE-2592-4965-A026-4EE7F3FC64F9}" type="pres">
      <dgm:prSet presAssocID="{1D09F6B4-7676-4D48-90B4-44404C903853}" presName="cycle" presStyleCnt="0"/>
      <dgm:spPr/>
    </dgm:pt>
    <dgm:pt modelId="{BDDD5E21-B1F5-492E-8EB2-91A2A43EE307}" type="pres">
      <dgm:prSet presAssocID="{1D09F6B4-7676-4D48-90B4-44404C903853}" presName="srcNode" presStyleLbl="node1" presStyleIdx="0" presStyleCnt="5"/>
      <dgm:spPr/>
    </dgm:pt>
    <dgm:pt modelId="{00E37D4A-830A-4CED-8572-3693E9E82889}" type="pres">
      <dgm:prSet presAssocID="{1D09F6B4-7676-4D48-90B4-44404C903853}" presName="conn" presStyleLbl="parChTrans1D2" presStyleIdx="0" presStyleCnt="1"/>
      <dgm:spPr/>
    </dgm:pt>
    <dgm:pt modelId="{251215C3-7F02-4148-BAA2-4C64F072F47B}" type="pres">
      <dgm:prSet presAssocID="{1D09F6B4-7676-4D48-90B4-44404C903853}" presName="extraNode" presStyleLbl="node1" presStyleIdx="0" presStyleCnt="5"/>
      <dgm:spPr/>
    </dgm:pt>
    <dgm:pt modelId="{85F6B0BD-8750-4D90-BA72-2CF64E5A4196}" type="pres">
      <dgm:prSet presAssocID="{1D09F6B4-7676-4D48-90B4-44404C903853}" presName="dstNode" presStyleLbl="node1" presStyleIdx="0" presStyleCnt="5"/>
      <dgm:spPr/>
    </dgm:pt>
    <dgm:pt modelId="{79D77DA3-4A57-4478-8ECF-DCFC4C3E93DF}" type="pres">
      <dgm:prSet presAssocID="{CABAEF7D-A396-4523-942E-02AF2250A98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28590-CDD4-45F5-B534-E785C2CD4845}" type="pres">
      <dgm:prSet presAssocID="{CABAEF7D-A396-4523-942E-02AF2250A988}" presName="accent_1" presStyleCnt="0"/>
      <dgm:spPr/>
    </dgm:pt>
    <dgm:pt modelId="{154FF43B-12EA-4433-95A7-8F9131D93038}" type="pres">
      <dgm:prSet presAssocID="{CABAEF7D-A396-4523-942E-02AF2250A988}" presName="accentRepeatNode" presStyleLbl="solidFgAcc1" presStyleIdx="0" presStyleCnt="5"/>
      <dgm:spPr/>
    </dgm:pt>
    <dgm:pt modelId="{9DD50A03-F687-4622-96C3-49C1D67AA48A}" type="pres">
      <dgm:prSet presAssocID="{A8B04E93-7442-4E22-9199-2A656E69A43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76047-00CC-44E7-B4D9-D0932D106BB3}" type="pres">
      <dgm:prSet presAssocID="{A8B04E93-7442-4E22-9199-2A656E69A43D}" presName="accent_2" presStyleCnt="0"/>
      <dgm:spPr/>
    </dgm:pt>
    <dgm:pt modelId="{5E6FC588-E4D0-4D86-A33E-7BE7C091C064}" type="pres">
      <dgm:prSet presAssocID="{A8B04E93-7442-4E22-9199-2A656E69A43D}" presName="accentRepeatNode" presStyleLbl="solidFgAcc1" presStyleIdx="1" presStyleCnt="5"/>
      <dgm:spPr/>
    </dgm:pt>
    <dgm:pt modelId="{1EB2E260-3481-4D53-9BFD-C6F6AF8681FA}" type="pres">
      <dgm:prSet presAssocID="{9A239BBE-8E79-4E95-8821-B397DFC33D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5BDDD-B701-402D-B367-95DCFC83C172}" type="pres">
      <dgm:prSet presAssocID="{9A239BBE-8E79-4E95-8821-B397DFC33DAA}" presName="accent_3" presStyleCnt="0"/>
      <dgm:spPr/>
    </dgm:pt>
    <dgm:pt modelId="{63A4AA7E-041F-4C53-832A-9A103271F938}" type="pres">
      <dgm:prSet presAssocID="{9A239BBE-8E79-4E95-8821-B397DFC33DAA}" presName="accentRepeatNode" presStyleLbl="solidFgAcc1" presStyleIdx="2" presStyleCnt="5"/>
      <dgm:spPr/>
    </dgm:pt>
    <dgm:pt modelId="{C4048272-F70A-42CA-A90A-B1EAD73CFCD9}" type="pres">
      <dgm:prSet presAssocID="{2AC48148-1E95-4C33-AA0E-C34649DFC65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1DE8B-7E7C-4617-BDF0-55A830ECA3C7}" type="pres">
      <dgm:prSet presAssocID="{2AC48148-1E95-4C33-AA0E-C34649DFC654}" presName="accent_4" presStyleCnt="0"/>
      <dgm:spPr/>
    </dgm:pt>
    <dgm:pt modelId="{E6B9D0B6-80E2-4B6A-A5FB-3A9CBAB7F2DB}" type="pres">
      <dgm:prSet presAssocID="{2AC48148-1E95-4C33-AA0E-C34649DFC654}" presName="accentRepeatNode" presStyleLbl="solidFgAcc1" presStyleIdx="3" presStyleCnt="5"/>
      <dgm:spPr/>
    </dgm:pt>
    <dgm:pt modelId="{503365FC-CBD1-49A1-B341-A3F9F66BA7F8}" type="pres">
      <dgm:prSet presAssocID="{AEFFF585-089F-4CC9-BC3E-7316C2C5633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DAB200-CB12-4707-8803-ADCB25A71678}" type="pres">
      <dgm:prSet presAssocID="{AEFFF585-089F-4CC9-BC3E-7316C2C56339}" presName="accent_5" presStyleCnt="0"/>
      <dgm:spPr/>
    </dgm:pt>
    <dgm:pt modelId="{D69D1A22-E7E7-4B99-9859-534B8E5F8F8E}" type="pres">
      <dgm:prSet presAssocID="{AEFFF585-089F-4CC9-BC3E-7316C2C56339}" presName="accentRepeatNode" presStyleLbl="solidFgAcc1" presStyleIdx="4" presStyleCnt="5"/>
      <dgm:spPr/>
    </dgm:pt>
  </dgm:ptLst>
  <dgm:cxnLst>
    <dgm:cxn modelId="{4C5CCF09-868A-4CC8-ACE9-D4DA671DA35D}" type="presOf" srcId="{A8B04E93-7442-4E22-9199-2A656E69A43D}" destId="{9DD50A03-F687-4622-96C3-49C1D67AA48A}" srcOrd="0" destOrd="0" presId="urn:microsoft.com/office/officeart/2008/layout/VerticalCurvedList"/>
    <dgm:cxn modelId="{57E554D3-833C-4E65-97BD-83D0AB6E1A05}" srcId="{1D09F6B4-7676-4D48-90B4-44404C903853}" destId="{CABAEF7D-A396-4523-942E-02AF2250A988}" srcOrd="0" destOrd="0" parTransId="{74DD2348-BD92-4DA6-9D29-DEF374108C12}" sibTransId="{F948354A-E9A6-4F7C-B72C-3D33EE9725B2}"/>
    <dgm:cxn modelId="{9BE1B53E-F6EF-4AEB-AA25-1C5573CFA61E}" type="presOf" srcId="{F948354A-E9A6-4F7C-B72C-3D33EE9725B2}" destId="{00E37D4A-830A-4CED-8572-3693E9E82889}" srcOrd="0" destOrd="0" presId="urn:microsoft.com/office/officeart/2008/layout/VerticalCurvedList"/>
    <dgm:cxn modelId="{FA23D50D-6B8B-476E-B386-DFB45ACBDF31}" srcId="{1D09F6B4-7676-4D48-90B4-44404C903853}" destId="{2AC48148-1E95-4C33-AA0E-C34649DFC654}" srcOrd="3" destOrd="0" parTransId="{FD3CAAD6-E071-4447-A275-71A78BACEC42}" sibTransId="{35401011-C9ED-4D41-8300-CAC407560773}"/>
    <dgm:cxn modelId="{312C5EF2-E12B-416F-833A-7DD46EC8344F}" srcId="{1D09F6B4-7676-4D48-90B4-44404C903853}" destId="{9A239BBE-8E79-4E95-8821-B397DFC33DAA}" srcOrd="2" destOrd="0" parTransId="{51460286-5E1C-4C8D-AF0E-8AD8C78A8097}" sibTransId="{CDFE5D67-78C6-40F2-903B-7B775F3C0DE8}"/>
    <dgm:cxn modelId="{DB309949-8037-448D-943D-22B3A6AF2BBB}" type="presOf" srcId="{9A239BBE-8E79-4E95-8821-B397DFC33DAA}" destId="{1EB2E260-3481-4D53-9BFD-C6F6AF8681FA}" srcOrd="0" destOrd="0" presId="urn:microsoft.com/office/officeart/2008/layout/VerticalCurvedList"/>
    <dgm:cxn modelId="{1B280BBD-6810-4126-9A46-1CFB5F0A43C2}" type="presOf" srcId="{CABAEF7D-A396-4523-942E-02AF2250A988}" destId="{79D77DA3-4A57-4478-8ECF-DCFC4C3E93DF}" srcOrd="0" destOrd="0" presId="urn:microsoft.com/office/officeart/2008/layout/VerticalCurvedList"/>
    <dgm:cxn modelId="{F3E2F389-C9CD-46F1-A14D-A7DCCE65C453}" srcId="{1D09F6B4-7676-4D48-90B4-44404C903853}" destId="{AEFFF585-089F-4CC9-BC3E-7316C2C56339}" srcOrd="4" destOrd="0" parTransId="{55AE086F-0D3A-46C4-A850-92D3E7D6D11D}" sibTransId="{D6ADEF75-BE0D-4667-A5B6-E45CBC20F020}"/>
    <dgm:cxn modelId="{725BE32D-B7A4-4F45-85E3-7C26E6A1C3B8}" type="presOf" srcId="{1D09F6B4-7676-4D48-90B4-44404C903853}" destId="{811B7832-2D81-4D41-B6B3-C5E295988298}" srcOrd="0" destOrd="0" presId="urn:microsoft.com/office/officeart/2008/layout/VerticalCurvedList"/>
    <dgm:cxn modelId="{9029A9CC-A0D1-4F91-B5CF-4B4F4672AE37}" type="presOf" srcId="{AEFFF585-089F-4CC9-BC3E-7316C2C56339}" destId="{503365FC-CBD1-49A1-B341-A3F9F66BA7F8}" srcOrd="0" destOrd="0" presId="urn:microsoft.com/office/officeart/2008/layout/VerticalCurvedList"/>
    <dgm:cxn modelId="{6B97D9FD-5C81-46D4-BFFB-5AEB217AEB0D}" type="presOf" srcId="{2AC48148-1E95-4C33-AA0E-C34649DFC654}" destId="{C4048272-F70A-42CA-A90A-B1EAD73CFCD9}" srcOrd="0" destOrd="0" presId="urn:microsoft.com/office/officeart/2008/layout/VerticalCurvedList"/>
    <dgm:cxn modelId="{406713B2-6829-4E20-8C72-3C16C986E00D}" srcId="{1D09F6B4-7676-4D48-90B4-44404C903853}" destId="{A8B04E93-7442-4E22-9199-2A656E69A43D}" srcOrd="1" destOrd="0" parTransId="{5A635076-2471-4C04-9A06-7A7DF7DAD6D5}" sibTransId="{9A147E8B-1174-4CAF-81C1-18DFF5382DD4}"/>
    <dgm:cxn modelId="{CCE1253E-7607-4CCE-841A-B142B86A9874}" type="presParOf" srcId="{811B7832-2D81-4D41-B6B3-C5E295988298}" destId="{964DFEEB-5F4D-427F-B0CB-DFC4AF495664}" srcOrd="0" destOrd="0" presId="urn:microsoft.com/office/officeart/2008/layout/VerticalCurvedList"/>
    <dgm:cxn modelId="{CC136AE3-69D1-4F8C-96EF-0B5C75054A5B}" type="presParOf" srcId="{964DFEEB-5F4D-427F-B0CB-DFC4AF495664}" destId="{2ADE5DAE-2592-4965-A026-4EE7F3FC64F9}" srcOrd="0" destOrd="0" presId="urn:microsoft.com/office/officeart/2008/layout/VerticalCurvedList"/>
    <dgm:cxn modelId="{BF41FB04-16FB-484F-ACEA-C1EB352811C2}" type="presParOf" srcId="{2ADE5DAE-2592-4965-A026-4EE7F3FC64F9}" destId="{BDDD5E21-B1F5-492E-8EB2-91A2A43EE307}" srcOrd="0" destOrd="0" presId="urn:microsoft.com/office/officeart/2008/layout/VerticalCurvedList"/>
    <dgm:cxn modelId="{1475C366-720C-4B4F-B29B-A420BDFC5EBA}" type="presParOf" srcId="{2ADE5DAE-2592-4965-A026-4EE7F3FC64F9}" destId="{00E37D4A-830A-4CED-8572-3693E9E82889}" srcOrd="1" destOrd="0" presId="urn:microsoft.com/office/officeart/2008/layout/VerticalCurvedList"/>
    <dgm:cxn modelId="{99B5A485-E3C5-4742-A5F4-C00A2B1C24E5}" type="presParOf" srcId="{2ADE5DAE-2592-4965-A026-4EE7F3FC64F9}" destId="{251215C3-7F02-4148-BAA2-4C64F072F47B}" srcOrd="2" destOrd="0" presId="urn:microsoft.com/office/officeart/2008/layout/VerticalCurvedList"/>
    <dgm:cxn modelId="{6168DB92-7137-463E-A7EB-3180F3CC9ADD}" type="presParOf" srcId="{2ADE5DAE-2592-4965-A026-4EE7F3FC64F9}" destId="{85F6B0BD-8750-4D90-BA72-2CF64E5A4196}" srcOrd="3" destOrd="0" presId="urn:microsoft.com/office/officeart/2008/layout/VerticalCurvedList"/>
    <dgm:cxn modelId="{ABF472D0-BD93-4FC9-873C-8F4D49B0FB4A}" type="presParOf" srcId="{964DFEEB-5F4D-427F-B0CB-DFC4AF495664}" destId="{79D77DA3-4A57-4478-8ECF-DCFC4C3E93DF}" srcOrd="1" destOrd="0" presId="urn:microsoft.com/office/officeart/2008/layout/VerticalCurvedList"/>
    <dgm:cxn modelId="{A2F59DBE-FDEA-482C-9F52-A00EE7AB5868}" type="presParOf" srcId="{964DFEEB-5F4D-427F-B0CB-DFC4AF495664}" destId="{DCD28590-CDD4-45F5-B534-E785C2CD4845}" srcOrd="2" destOrd="0" presId="urn:microsoft.com/office/officeart/2008/layout/VerticalCurvedList"/>
    <dgm:cxn modelId="{4C8FA9C8-FC18-4008-ADC3-6A838C1E2DF8}" type="presParOf" srcId="{DCD28590-CDD4-45F5-B534-E785C2CD4845}" destId="{154FF43B-12EA-4433-95A7-8F9131D93038}" srcOrd="0" destOrd="0" presId="urn:microsoft.com/office/officeart/2008/layout/VerticalCurvedList"/>
    <dgm:cxn modelId="{64E60CAA-B9DA-4130-81FE-3467D973AEAD}" type="presParOf" srcId="{964DFEEB-5F4D-427F-B0CB-DFC4AF495664}" destId="{9DD50A03-F687-4622-96C3-49C1D67AA48A}" srcOrd="3" destOrd="0" presId="urn:microsoft.com/office/officeart/2008/layout/VerticalCurvedList"/>
    <dgm:cxn modelId="{7BF7721F-A3CD-494C-9964-F07A7C03CA12}" type="presParOf" srcId="{964DFEEB-5F4D-427F-B0CB-DFC4AF495664}" destId="{78276047-00CC-44E7-B4D9-D0932D106BB3}" srcOrd="4" destOrd="0" presId="urn:microsoft.com/office/officeart/2008/layout/VerticalCurvedList"/>
    <dgm:cxn modelId="{E743B527-C9D3-420C-AC83-A3B3DC649F59}" type="presParOf" srcId="{78276047-00CC-44E7-B4D9-D0932D106BB3}" destId="{5E6FC588-E4D0-4D86-A33E-7BE7C091C064}" srcOrd="0" destOrd="0" presId="urn:microsoft.com/office/officeart/2008/layout/VerticalCurvedList"/>
    <dgm:cxn modelId="{68972969-875F-49BB-AA37-CAFC78CBBB6D}" type="presParOf" srcId="{964DFEEB-5F4D-427F-B0CB-DFC4AF495664}" destId="{1EB2E260-3481-4D53-9BFD-C6F6AF8681FA}" srcOrd="5" destOrd="0" presId="urn:microsoft.com/office/officeart/2008/layout/VerticalCurvedList"/>
    <dgm:cxn modelId="{E0020C92-8B97-4304-9960-7D4C4E73D7B6}" type="presParOf" srcId="{964DFEEB-5F4D-427F-B0CB-DFC4AF495664}" destId="{6D65BDDD-B701-402D-B367-95DCFC83C172}" srcOrd="6" destOrd="0" presId="urn:microsoft.com/office/officeart/2008/layout/VerticalCurvedList"/>
    <dgm:cxn modelId="{E7072569-2231-4549-88C9-6A052FD9B554}" type="presParOf" srcId="{6D65BDDD-B701-402D-B367-95DCFC83C172}" destId="{63A4AA7E-041F-4C53-832A-9A103271F938}" srcOrd="0" destOrd="0" presId="urn:microsoft.com/office/officeart/2008/layout/VerticalCurvedList"/>
    <dgm:cxn modelId="{3BA9E863-25E6-4C0B-9856-69748B32503D}" type="presParOf" srcId="{964DFEEB-5F4D-427F-B0CB-DFC4AF495664}" destId="{C4048272-F70A-42CA-A90A-B1EAD73CFCD9}" srcOrd="7" destOrd="0" presId="urn:microsoft.com/office/officeart/2008/layout/VerticalCurvedList"/>
    <dgm:cxn modelId="{C0039D5E-EFDE-4A80-8EA1-A6DE7452A6A7}" type="presParOf" srcId="{964DFEEB-5F4D-427F-B0CB-DFC4AF495664}" destId="{A8F1DE8B-7E7C-4617-BDF0-55A830ECA3C7}" srcOrd="8" destOrd="0" presId="urn:microsoft.com/office/officeart/2008/layout/VerticalCurvedList"/>
    <dgm:cxn modelId="{C5A568D1-BFDC-4A85-8038-FA3570DD3D9B}" type="presParOf" srcId="{A8F1DE8B-7E7C-4617-BDF0-55A830ECA3C7}" destId="{E6B9D0B6-80E2-4B6A-A5FB-3A9CBAB7F2DB}" srcOrd="0" destOrd="0" presId="urn:microsoft.com/office/officeart/2008/layout/VerticalCurvedList"/>
    <dgm:cxn modelId="{56991077-6E68-43AC-8684-5BDF13392ADE}" type="presParOf" srcId="{964DFEEB-5F4D-427F-B0CB-DFC4AF495664}" destId="{503365FC-CBD1-49A1-B341-A3F9F66BA7F8}" srcOrd="9" destOrd="0" presId="urn:microsoft.com/office/officeart/2008/layout/VerticalCurvedList"/>
    <dgm:cxn modelId="{45E7D66C-B553-49D7-9136-3015AFEAE30B}" type="presParOf" srcId="{964DFEEB-5F4D-427F-B0CB-DFC4AF495664}" destId="{69DAB200-CB12-4707-8803-ADCB25A71678}" srcOrd="10" destOrd="0" presId="urn:microsoft.com/office/officeart/2008/layout/VerticalCurvedList"/>
    <dgm:cxn modelId="{EDB1AE57-22FC-4D79-8C75-8AF117C31AE0}" type="presParOf" srcId="{69DAB200-CB12-4707-8803-ADCB25A71678}" destId="{D69D1A22-E7E7-4B99-9859-534B8E5F8F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DC37-AB22-494F-9FC2-74A21F8C9CD7}">
      <dsp:nvSpPr>
        <dsp:cNvPr id="0" name=""/>
        <dsp:cNvSpPr/>
      </dsp:nvSpPr>
      <dsp:spPr>
        <a:xfrm>
          <a:off x="-3662952" y="-562813"/>
          <a:ext cx="4366400" cy="4366400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49AA6-2739-459B-98F8-4610A5FC1306}">
      <dsp:nvSpPr>
        <dsp:cNvPr id="0" name=""/>
        <dsp:cNvSpPr/>
      </dsp:nvSpPr>
      <dsp:spPr>
        <a:xfrm>
          <a:off x="410930" y="144433"/>
          <a:ext cx="9742197" cy="498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73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Чітко визначити напрямки вдосконалення</a:t>
          </a:r>
          <a:endParaRPr lang="uk-UA" sz="2600" kern="1200" dirty="0"/>
        </a:p>
      </dsp:txBody>
      <dsp:txXfrm>
        <a:off x="410930" y="144433"/>
        <a:ext cx="9742197" cy="498560"/>
      </dsp:txXfrm>
    </dsp:sp>
    <dsp:sp modelId="{655CCC67-EEA0-41E2-967A-F06E8ED9751C}">
      <dsp:nvSpPr>
        <dsp:cNvPr id="0" name=""/>
        <dsp:cNvSpPr/>
      </dsp:nvSpPr>
      <dsp:spPr>
        <a:xfrm>
          <a:off x="57145" y="186830"/>
          <a:ext cx="623200" cy="623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69DBD9-1616-4DDA-8B25-7B4DB413E810}">
      <dsp:nvSpPr>
        <dsp:cNvPr id="0" name=""/>
        <dsp:cNvSpPr/>
      </dsp:nvSpPr>
      <dsp:spPr>
        <a:xfrm>
          <a:off x="654581" y="997121"/>
          <a:ext cx="9456361" cy="498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73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Розподілити ресурси (час, фінанси, зусилля) ефективніше</a:t>
          </a:r>
          <a:endParaRPr lang="uk-UA" sz="2600" kern="1200" noProof="0" dirty="0"/>
        </a:p>
      </dsp:txBody>
      <dsp:txXfrm>
        <a:off x="654581" y="997121"/>
        <a:ext cx="9456361" cy="498560"/>
      </dsp:txXfrm>
    </dsp:sp>
    <dsp:sp modelId="{57DDFC74-C23E-496C-9B24-8E05917F2A3C}">
      <dsp:nvSpPr>
        <dsp:cNvPr id="0" name=""/>
        <dsp:cNvSpPr/>
      </dsp:nvSpPr>
      <dsp:spPr>
        <a:xfrm>
          <a:off x="342981" y="934801"/>
          <a:ext cx="623200" cy="623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DF173-C489-4A7B-ABB9-CBE0BB87A68A}">
      <dsp:nvSpPr>
        <dsp:cNvPr id="0" name=""/>
        <dsp:cNvSpPr/>
      </dsp:nvSpPr>
      <dsp:spPr>
        <a:xfrm>
          <a:off x="654581" y="1745091"/>
          <a:ext cx="9456361" cy="498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73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Підвищити конкурентоспроможність на ринку праці</a:t>
          </a:r>
          <a:endParaRPr lang="uk-UA" sz="2600" kern="1200" noProof="0" dirty="0"/>
        </a:p>
      </dsp:txBody>
      <dsp:txXfrm>
        <a:off x="654581" y="1745091"/>
        <a:ext cx="9456361" cy="498560"/>
      </dsp:txXfrm>
    </dsp:sp>
    <dsp:sp modelId="{030CA71C-3808-4972-B5A0-D92A95EC4155}">
      <dsp:nvSpPr>
        <dsp:cNvPr id="0" name=""/>
        <dsp:cNvSpPr/>
      </dsp:nvSpPr>
      <dsp:spPr>
        <a:xfrm>
          <a:off x="342981" y="1682771"/>
          <a:ext cx="623200" cy="623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60D8F0-A4E9-468F-ACCE-0AACE614CF35}">
      <dsp:nvSpPr>
        <dsp:cNvPr id="0" name=""/>
        <dsp:cNvSpPr/>
      </dsp:nvSpPr>
      <dsp:spPr>
        <a:xfrm>
          <a:off x="368745" y="2493062"/>
          <a:ext cx="9742197" cy="498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73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Забезпечити якісне надання соціальних послуг</a:t>
          </a:r>
          <a:endParaRPr lang="uk-UA" sz="2600" kern="1200" noProof="0" dirty="0"/>
        </a:p>
      </dsp:txBody>
      <dsp:txXfrm>
        <a:off x="368745" y="2493062"/>
        <a:ext cx="9742197" cy="498560"/>
      </dsp:txXfrm>
    </dsp:sp>
    <dsp:sp modelId="{1E234918-4919-41E6-A032-E0F497DC9C75}">
      <dsp:nvSpPr>
        <dsp:cNvPr id="0" name=""/>
        <dsp:cNvSpPr/>
      </dsp:nvSpPr>
      <dsp:spPr>
        <a:xfrm>
          <a:off x="57145" y="2430742"/>
          <a:ext cx="623200" cy="6232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176E-7E9B-47BF-B441-FDADAA8911F9}">
      <dsp:nvSpPr>
        <dsp:cNvPr id="0" name=""/>
        <dsp:cNvSpPr/>
      </dsp:nvSpPr>
      <dsp:spPr>
        <a:xfrm rot="5400000">
          <a:off x="6256905" y="-2667441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noProof="0" dirty="0" smtClean="0"/>
            <a:t>оцінка знань, навичок, сильних та слабких сторін</a:t>
          </a:r>
          <a:r>
            <a:rPr lang="uk-UA" sz="2400" b="1" kern="1200" noProof="0" dirty="0" smtClean="0"/>
            <a:t>.</a:t>
          </a:r>
          <a:endParaRPr lang="uk-UA" sz="2400" b="0" kern="1200" noProof="0" dirty="0"/>
        </a:p>
      </dsp:txBody>
      <dsp:txXfrm rot="-5400000">
        <a:off x="3499588" y="124382"/>
        <a:ext cx="6186985" cy="637845"/>
      </dsp:txXfrm>
    </dsp:sp>
    <dsp:sp modelId="{DA712368-FCBD-4A4E-B713-A6979D2C0CF4}">
      <dsp:nvSpPr>
        <dsp:cNvPr id="0" name=""/>
        <dsp:cNvSpPr/>
      </dsp:nvSpPr>
      <dsp:spPr>
        <a:xfrm>
          <a:off x="0" y="1517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Аналіз поточного рівня професійної компетентності</a:t>
          </a:r>
          <a:endParaRPr lang="uk-UA" sz="2200" b="0" kern="1200" noProof="0" dirty="0"/>
        </a:p>
      </dsp:txBody>
      <dsp:txXfrm>
        <a:off x="43132" y="44649"/>
        <a:ext cx="3413324" cy="797308"/>
      </dsp:txXfrm>
    </dsp:sp>
    <dsp:sp modelId="{116F03B9-6D7E-4430-A782-62613499C5E7}">
      <dsp:nvSpPr>
        <dsp:cNvPr id="0" name=""/>
        <dsp:cNvSpPr/>
      </dsp:nvSpPr>
      <dsp:spPr>
        <a:xfrm rot="5400000">
          <a:off x="6256905" y="-1739691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-789142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розуміння, в якому напрямку розвиватися.</a:t>
          </a:r>
          <a:endParaRPr lang="uk-UA" sz="2400" b="1" kern="1200" noProof="0" dirty="0"/>
        </a:p>
      </dsp:txBody>
      <dsp:txXfrm rot="-5400000">
        <a:off x="3499588" y="1052132"/>
        <a:ext cx="6186985" cy="637845"/>
      </dsp:txXfrm>
    </dsp:sp>
    <dsp:sp modelId="{2CC48B52-BA4D-4254-B25C-C8F50A15B6CB}">
      <dsp:nvSpPr>
        <dsp:cNvPr id="0" name=""/>
        <dsp:cNvSpPr/>
      </dsp:nvSpPr>
      <dsp:spPr>
        <a:xfrm>
          <a:off x="0" y="929268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Визначення кар’єрних пріоритетів</a:t>
          </a:r>
          <a:endParaRPr lang="uk-UA" sz="2400" b="1" kern="1200" noProof="0" dirty="0"/>
        </a:p>
      </dsp:txBody>
      <dsp:txXfrm>
        <a:off x="43132" y="972400"/>
        <a:ext cx="3413324" cy="797308"/>
      </dsp:txXfrm>
    </dsp:sp>
    <dsp:sp modelId="{48776C02-C0A2-46C7-8E05-592344A4BBE6}">
      <dsp:nvSpPr>
        <dsp:cNvPr id="0" name=""/>
        <dsp:cNvSpPr/>
      </dsp:nvSpPr>
      <dsp:spPr>
        <a:xfrm rot="5400000">
          <a:off x="6256905" y="-811940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-1578284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noProof="0" smtClean="0"/>
            <a:t> </a:t>
          </a:r>
          <a:r>
            <a:rPr lang="uk-UA" sz="2400" kern="1200" smtClean="0"/>
            <a:t>визначення конкретних професійних цілей</a:t>
          </a:r>
          <a:endParaRPr lang="uk-UA" sz="2400" b="0" kern="1200" noProof="0" dirty="0"/>
        </a:p>
      </dsp:txBody>
      <dsp:txXfrm rot="-5400000">
        <a:off x="3499588" y="1979883"/>
        <a:ext cx="6186985" cy="637845"/>
      </dsp:txXfrm>
    </dsp:sp>
    <dsp:sp modelId="{D80F091E-F48E-43B2-8175-1972D0340EF5}">
      <dsp:nvSpPr>
        <dsp:cNvPr id="0" name=""/>
        <dsp:cNvSpPr/>
      </dsp:nvSpPr>
      <dsp:spPr>
        <a:xfrm>
          <a:off x="0" y="1857019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Постановка цілей</a:t>
          </a:r>
          <a:endParaRPr lang="uk-UA" sz="2400" b="0" kern="1200" noProof="0" dirty="0"/>
        </a:p>
      </dsp:txBody>
      <dsp:txXfrm>
        <a:off x="43132" y="1900151"/>
        <a:ext cx="3413324" cy="797308"/>
      </dsp:txXfrm>
    </dsp:sp>
    <dsp:sp modelId="{8BDB73A5-315A-45CF-A840-BC2EC8DDF9AF}">
      <dsp:nvSpPr>
        <dsp:cNvPr id="0" name=""/>
        <dsp:cNvSpPr/>
      </dsp:nvSpPr>
      <dsp:spPr>
        <a:xfrm rot="5400000">
          <a:off x="6256905" y="115810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-2367426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/>
            <a:t>визначення шляхів досягнення цілей, вибір навчальних програм, курсів тощо.</a:t>
          </a:r>
          <a:endParaRPr lang="uk-UA" sz="2400" kern="1200" noProof="0" dirty="0"/>
        </a:p>
      </dsp:txBody>
      <dsp:txXfrm rot="-5400000">
        <a:off x="3499588" y="2907633"/>
        <a:ext cx="6186985" cy="637845"/>
      </dsp:txXfrm>
    </dsp:sp>
    <dsp:sp modelId="{6588D791-4B42-4D35-BAC7-50163959CBB2}">
      <dsp:nvSpPr>
        <dsp:cNvPr id="0" name=""/>
        <dsp:cNvSpPr/>
      </dsp:nvSpPr>
      <dsp:spPr>
        <a:xfrm>
          <a:off x="0" y="2784769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Розробка плану дій</a:t>
          </a:r>
          <a:endParaRPr lang="uk-UA" sz="2400" kern="1200" noProof="0" dirty="0"/>
        </a:p>
      </dsp:txBody>
      <dsp:txXfrm>
        <a:off x="43132" y="2827901"/>
        <a:ext cx="3413324" cy="797308"/>
      </dsp:txXfrm>
    </dsp:sp>
    <dsp:sp modelId="{06CDC4C9-1E34-437C-8B8D-DA0FFDAC9DCF}">
      <dsp:nvSpPr>
        <dsp:cNvPr id="0" name=""/>
        <dsp:cNvSpPr/>
      </dsp:nvSpPr>
      <dsp:spPr>
        <a:xfrm rot="5400000">
          <a:off x="6256905" y="1043561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-3156568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навчання, підвищення кваліфікації, практика</a:t>
          </a:r>
          <a:endParaRPr lang="uk-UA" sz="2400" kern="1200" noProof="0" dirty="0"/>
        </a:p>
      </dsp:txBody>
      <dsp:txXfrm rot="-5400000">
        <a:off x="3499588" y="3835384"/>
        <a:ext cx="6186985" cy="637845"/>
      </dsp:txXfrm>
    </dsp:sp>
    <dsp:sp modelId="{1E55033F-A997-48C2-9589-25A7EF897C4F}">
      <dsp:nvSpPr>
        <dsp:cNvPr id="0" name=""/>
        <dsp:cNvSpPr/>
      </dsp:nvSpPr>
      <dsp:spPr>
        <a:xfrm>
          <a:off x="0" y="3712520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Реалізація плану</a:t>
          </a:r>
          <a:endParaRPr lang="uk-UA" sz="2400" kern="1200" noProof="0" dirty="0"/>
        </a:p>
      </dsp:txBody>
      <dsp:txXfrm>
        <a:off x="43132" y="3755652"/>
        <a:ext cx="3413324" cy="797308"/>
      </dsp:txXfrm>
    </dsp:sp>
    <dsp:sp modelId="{AC08EE2F-1B67-4FD3-95C9-25814DCE9B0F}">
      <dsp:nvSpPr>
        <dsp:cNvPr id="0" name=""/>
        <dsp:cNvSpPr/>
      </dsp:nvSpPr>
      <dsp:spPr>
        <a:xfrm rot="5400000">
          <a:off x="6256905" y="1971311"/>
          <a:ext cx="706857" cy="622149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/>
            <a:t>моніторинг прогресу та корекція плану за потреби.</a:t>
          </a:r>
          <a:endParaRPr lang="uk-UA" sz="2400" kern="1200" noProof="0" dirty="0"/>
        </a:p>
      </dsp:txBody>
      <dsp:txXfrm rot="-5400000">
        <a:off x="3499588" y="4763134"/>
        <a:ext cx="6186985" cy="637845"/>
      </dsp:txXfrm>
    </dsp:sp>
    <dsp:sp modelId="{D671CFDB-38C7-41E3-A3B4-20432E5FBF87}">
      <dsp:nvSpPr>
        <dsp:cNvPr id="0" name=""/>
        <dsp:cNvSpPr/>
      </dsp:nvSpPr>
      <dsp:spPr>
        <a:xfrm>
          <a:off x="0" y="4640271"/>
          <a:ext cx="3499588" cy="88357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Оцінка результатів та коригування</a:t>
          </a:r>
          <a:endParaRPr lang="uk-UA" sz="2400" b="1" kern="1200" noProof="0" dirty="0"/>
        </a:p>
      </dsp:txBody>
      <dsp:txXfrm>
        <a:off x="43132" y="4683403"/>
        <a:ext cx="3413324" cy="797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37D4A-830A-4CED-8572-3693E9E8288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77DA3-4A57-4478-8ECF-DCFC4C3E93DF}">
      <dsp:nvSpPr>
        <dsp:cNvPr id="0" name=""/>
        <dsp:cNvSpPr/>
      </dsp:nvSpPr>
      <dsp:spPr>
        <a:xfrm>
          <a:off x="434398" y="285347"/>
          <a:ext cx="8490019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Онлайн-курси (</a:t>
          </a:r>
          <a:r>
            <a:rPr lang="en-US" sz="2400" b="1" i="1" kern="1200" dirty="0" smtClean="0"/>
            <a:t>Coursera, Prometheus, </a:t>
          </a:r>
          <a:r>
            <a:rPr lang="en-US" sz="2400" b="1" i="1" kern="1200" dirty="0" err="1" smtClean="0"/>
            <a:t>EdEra</a:t>
          </a:r>
          <a:r>
            <a:rPr lang="en-US" sz="2400" b="1" i="1" kern="1200" dirty="0" smtClean="0"/>
            <a:t>, </a:t>
          </a:r>
          <a:r>
            <a:rPr lang="en-US" sz="2400" b="1" i="1" kern="1200" dirty="0" err="1" smtClean="0"/>
            <a:t>Udemy</a:t>
          </a:r>
          <a:r>
            <a:rPr lang="en-US" sz="2400" b="1" i="1" kern="1200" dirty="0" smtClean="0"/>
            <a:t>)</a:t>
          </a:r>
          <a:endParaRPr lang="uk-UA" sz="2400" b="1" i="1" kern="1200" dirty="0"/>
        </a:p>
      </dsp:txBody>
      <dsp:txXfrm>
        <a:off x="434398" y="285347"/>
        <a:ext cx="8490019" cy="570477"/>
      </dsp:txXfrm>
    </dsp:sp>
    <dsp:sp modelId="{154FF43B-12EA-4433-95A7-8F9131D93038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D50A03-F687-4622-96C3-49C1D67AA48A}">
      <dsp:nvSpPr>
        <dsp:cNvPr id="0" name=""/>
        <dsp:cNvSpPr/>
      </dsp:nvSpPr>
      <dsp:spPr>
        <a:xfrm>
          <a:off x="903654" y="1140954"/>
          <a:ext cx="8020763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Професійні тренінги та семінари</a:t>
          </a:r>
          <a:endParaRPr lang="uk-UA" sz="2400" b="1" i="1" kern="1200" dirty="0"/>
        </a:p>
      </dsp:txBody>
      <dsp:txXfrm>
        <a:off x="903654" y="1140954"/>
        <a:ext cx="8020763" cy="570477"/>
      </dsp:txXfrm>
    </dsp:sp>
    <dsp:sp modelId="{5E6FC588-E4D0-4D86-A33E-7BE7C091C064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B2E260-3481-4D53-9BFD-C6F6AF8681FA}">
      <dsp:nvSpPr>
        <dsp:cNvPr id="0" name=""/>
        <dsp:cNvSpPr/>
      </dsp:nvSpPr>
      <dsp:spPr>
        <a:xfrm>
          <a:off x="1118233" y="1996562"/>
          <a:ext cx="7806183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Наставництво та </a:t>
          </a:r>
          <a:r>
            <a:rPr lang="uk-UA" sz="2400" b="1" i="1" kern="1200" dirty="0" err="1" smtClean="0"/>
            <a:t>коучинг</a:t>
          </a:r>
          <a:endParaRPr lang="uk-UA" sz="2400" b="1" i="1" kern="1200" dirty="0"/>
        </a:p>
      </dsp:txBody>
      <dsp:txXfrm>
        <a:off x="1118233" y="1996562"/>
        <a:ext cx="7806183" cy="570477"/>
      </dsp:txXfrm>
    </dsp:sp>
    <dsp:sp modelId="{63A4AA7E-041F-4C53-832A-9A103271F938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048272-F70A-42CA-A90A-B1EAD73CFCD9}">
      <dsp:nvSpPr>
        <dsp:cNvPr id="0" name=""/>
        <dsp:cNvSpPr/>
      </dsp:nvSpPr>
      <dsp:spPr>
        <a:xfrm>
          <a:off x="1118233" y="2851627"/>
          <a:ext cx="7806183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 smtClean="0"/>
            <a:t>Участь у професійних спільнотах та конференція</a:t>
          </a:r>
          <a:endParaRPr lang="uk-UA" sz="2400" b="1" i="1" kern="1200" noProof="0" dirty="0"/>
        </a:p>
      </dsp:txBody>
      <dsp:txXfrm>
        <a:off x="1118233" y="2851627"/>
        <a:ext cx="7806183" cy="570477"/>
      </dsp:txXfrm>
    </dsp:sp>
    <dsp:sp modelId="{E6B9D0B6-80E2-4B6A-A5FB-3A9CBAB7F2DB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59FCD5-0BAF-4544-8312-7B6507125C69}">
      <dsp:nvSpPr>
        <dsp:cNvPr id="0" name=""/>
        <dsp:cNvSpPr/>
      </dsp:nvSpPr>
      <dsp:spPr>
        <a:xfrm>
          <a:off x="903654" y="3707235"/>
          <a:ext cx="8020763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 smtClean="0"/>
            <a:t>Читання спеціалізованої літератури та досліджень</a:t>
          </a:r>
          <a:endParaRPr lang="uk-UA" sz="2400" b="1" i="1" kern="1200" noProof="0" dirty="0"/>
        </a:p>
      </dsp:txBody>
      <dsp:txXfrm>
        <a:off x="903654" y="3707235"/>
        <a:ext cx="8020763" cy="570477"/>
      </dsp:txXfrm>
    </dsp:sp>
    <dsp:sp modelId="{F9AECD17-9E00-42F6-B64B-5E278AA63FF2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BD8E01-94DC-4AFD-9B82-A52CF0A28B62}">
      <dsp:nvSpPr>
        <dsp:cNvPr id="0" name=""/>
        <dsp:cNvSpPr/>
      </dsp:nvSpPr>
      <dsp:spPr>
        <a:xfrm>
          <a:off x="434398" y="4562842"/>
          <a:ext cx="8490019" cy="570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8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Ведення щоденника професійного розвитку</a:t>
          </a:r>
          <a:endParaRPr lang="uk-UA" sz="2400" b="1" i="1" kern="1200" dirty="0"/>
        </a:p>
      </dsp:txBody>
      <dsp:txXfrm>
        <a:off x="434398" y="4562842"/>
        <a:ext cx="8490019" cy="570477"/>
      </dsp:txXfrm>
    </dsp:sp>
    <dsp:sp modelId="{3FF0D167-2CC0-4F39-8294-512769ACB0DD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37D4A-830A-4CED-8572-3693E9E8288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77DA3-4A57-4478-8ECF-DCFC4C3E93DF}">
      <dsp:nvSpPr>
        <dsp:cNvPr id="0" name=""/>
        <dsp:cNvSpPr/>
      </dsp:nvSpPr>
      <dsp:spPr>
        <a:xfrm>
          <a:off x="509717" y="338558"/>
          <a:ext cx="8414700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Відсутність чіткої стратегії розвитку.</a:t>
          </a:r>
          <a:endParaRPr lang="uk-UA" sz="2400" b="1" i="1" kern="1200" dirty="0"/>
        </a:p>
      </dsp:txBody>
      <dsp:txXfrm>
        <a:off x="509717" y="338558"/>
        <a:ext cx="8414700" cy="677550"/>
      </dsp:txXfrm>
    </dsp:sp>
    <dsp:sp modelId="{154FF43B-12EA-4433-95A7-8F9131D93038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D50A03-F687-4622-96C3-49C1D67AA48A}">
      <dsp:nvSpPr>
        <dsp:cNvPr id="0" name=""/>
        <dsp:cNvSpPr/>
      </dsp:nvSpPr>
      <dsp:spPr>
        <a:xfrm>
          <a:off x="995230" y="1354558"/>
          <a:ext cx="7929187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Брак часу та </a:t>
          </a:r>
          <a:r>
            <a:rPr lang="ru-RU" sz="2400" b="1" i="1" kern="1200" dirty="0" err="1" smtClean="0"/>
            <a:t>фінансових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ресурсів</a:t>
          </a:r>
          <a:endParaRPr lang="uk-UA" sz="2400" b="1" i="1" kern="1200" dirty="0"/>
        </a:p>
      </dsp:txBody>
      <dsp:txXfrm>
        <a:off x="995230" y="1354558"/>
        <a:ext cx="7929187" cy="677550"/>
      </dsp:txXfrm>
    </dsp:sp>
    <dsp:sp modelId="{5E6FC588-E4D0-4D86-A33E-7BE7C091C06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B2E260-3481-4D53-9BFD-C6F6AF8681FA}">
      <dsp:nvSpPr>
        <dsp:cNvPr id="0" name=""/>
        <dsp:cNvSpPr/>
      </dsp:nvSpPr>
      <dsp:spPr>
        <a:xfrm>
          <a:off x="1144243" y="2370558"/>
          <a:ext cx="7780174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Висока конкуренція та швидкі зміни в сфері.</a:t>
          </a:r>
          <a:endParaRPr lang="uk-UA" sz="2400" b="1" i="1" kern="1200" dirty="0"/>
        </a:p>
      </dsp:txBody>
      <dsp:txXfrm>
        <a:off x="1144243" y="2370558"/>
        <a:ext cx="7780174" cy="677550"/>
      </dsp:txXfrm>
    </dsp:sp>
    <dsp:sp modelId="{63A4AA7E-041F-4C53-832A-9A103271F93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048272-F70A-42CA-A90A-B1EAD73CFCD9}">
      <dsp:nvSpPr>
        <dsp:cNvPr id="0" name=""/>
        <dsp:cNvSpPr/>
      </dsp:nvSpPr>
      <dsp:spPr>
        <a:xfrm>
          <a:off x="995230" y="3386558"/>
          <a:ext cx="7929187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 smtClean="0"/>
            <a:t>Психологічні бар’єри (сумніви у власних силах, страх змін).</a:t>
          </a:r>
          <a:endParaRPr lang="uk-UA" sz="2400" b="1" i="1" kern="1200" noProof="0" dirty="0"/>
        </a:p>
      </dsp:txBody>
      <dsp:txXfrm>
        <a:off x="995230" y="3386558"/>
        <a:ext cx="7929187" cy="677550"/>
      </dsp:txXfrm>
    </dsp:sp>
    <dsp:sp modelId="{E6B9D0B6-80E2-4B6A-A5FB-3A9CBAB7F2DB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3365FC-CBD1-49A1-B341-A3F9F66BA7F8}">
      <dsp:nvSpPr>
        <dsp:cNvPr id="0" name=""/>
        <dsp:cNvSpPr/>
      </dsp:nvSpPr>
      <dsp:spPr>
        <a:xfrm>
          <a:off x="509717" y="4402558"/>
          <a:ext cx="8414700" cy="677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 smtClean="0"/>
            <a:t>Труднощі у виборі відповідних навчальних програм</a:t>
          </a:r>
          <a:endParaRPr lang="uk-UA" sz="2400" b="1" i="1" kern="1200" noProof="0" dirty="0"/>
        </a:p>
      </dsp:txBody>
      <dsp:txXfrm>
        <a:off x="509717" y="4402558"/>
        <a:ext cx="8414700" cy="677550"/>
      </dsp:txXfrm>
    </dsp:sp>
    <dsp:sp modelId="{D69D1A22-E7E7-4B99-9859-534B8E5F8F8E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26.02.2025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5.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Планування професійного розвитку фахівця соціальної сфери.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47528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(Актуальність)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980728"/>
            <a:ext cx="9721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i="1" dirty="0" smtClean="0"/>
              <a:t>Четвертий критерій наголошує </a:t>
            </a:r>
            <a:r>
              <a:rPr lang="uk-UA" sz="2500" b="1" i="1" dirty="0" smtClean="0"/>
              <a:t>на важливості реалістичності мети. </a:t>
            </a:r>
          </a:p>
          <a:p>
            <a:pPr algn="just"/>
            <a:r>
              <a:rPr lang="uk-UA" sz="2500" i="1" dirty="0" smtClean="0"/>
              <a:t>Коли ви створюєте мету, ви маєте зважити на </a:t>
            </a:r>
            <a:r>
              <a:rPr lang="uk-UA" sz="2500" b="1" i="1" dirty="0" smtClean="0"/>
              <a:t>наявність необхідних ресурсів, часу, грошей, компетенцій.</a:t>
            </a:r>
            <a:endParaRPr lang="uk-UA" sz="25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787702"/>
            <a:ext cx="8208912" cy="36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712" y="14382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Time-bound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(Обмеження часом)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667043"/>
            <a:ext cx="9721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b="1" i="1" dirty="0"/>
              <a:t>П'ятий критерій </a:t>
            </a:r>
            <a:r>
              <a:rPr lang="uk-UA" sz="2300" i="1" dirty="0"/>
              <a:t>наголошує на важливості задання кінцевої дати виконання. </a:t>
            </a:r>
            <a:endParaRPr lang="uk-UA" sz="2300" i="1" dirty="0" smtClean="0"/>
          </a:p>
          <a:p>
            <a:pPr algn="just"/>
            <a:r>
              <a:rPr lang="uk-UA" sz="2300" b="1" i="1" dirty="0" smtClean="0"/>
              <a:t>Наявність </a:t>
            </a:r>
            <a:r>
              <a:rPr lang="uk-UA" sz="2300" b="1" i="1" dirty="0"/>
              <a:t>кінцевої дати </a:t>
            </a:r>
            <a:r>
              <a:rPr lang="uk-UA" sz="2300" i="1" dirty="0"/>
              <a:t>допомагає сфокусувати зусилля на досягненні мети у визначений строк чи раніше. </a:t>
            </a:r>
            <a:endParaRPr lang="uk-UA" sz="2300" i="1" dirty="0" smtClean="0"/>
          </a:p>
          <a:p>
            <a:pPr algn="just"/>
            <a:r>
              <a:rPr lang="uk-UA" sz="2300" i="1" dirty="0" smtClean="0"/>
              <a:t>Цей </a:t>
            </a:r>
            <a:r>
              <a:rPr lang="uk-UA" sz="2300" i="1" dirty="0"/>
              <a:t>критерій призначений </a:t>
            </a:r>
            <a:r>
              <a:rPr lang="uk-UA" sz="2300" b="1" i="1" dirty="0"/>
              <a:t>для запобігання кризи та панічного надолужування втраченого часу.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903459"/>
            <a:ext cx="7556698" cy="35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marketer.ua/wp-content/uploads/2022/10/SMART-U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" y="0"/>
            <a:ext cx="7605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0096" y="1628800"/>
            <a:ext cx="43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sz="2000" b="1" dirty="0" smtClean="0"/>
              <a:t>Приклади</a:t>
            </a:r>
            <a:r>
              <a:rPr lang="uk-UA" sz="2000" b="1" dirty="0"/>
              <a:t>: </a:t>
            </a:r>
          </a:p>
          <a:p>
            <a:pPr lvl="1" algn="just"/>
            <a:r>
              <a:rPr lang="uk-UA" sz="2000" i="1" dirty="0"/>
              <a:t>"Завершити сертифікатну програму із соціальної роботи за 6 місяців."</a:t>
            </a:r>
          </a:p>
          <a:p>
            <a:pPr lvl="1" algn="just"/>
            <a:r>
              <a:rPr lang="uk-UA" sz="2000" i="1" dirty="0"/>
              <a:t>"Розвинути навички кризового консультування до кінця року."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125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9239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623392" y="2052502"/>
            <a:ext cx="5328592" cy="338437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Практичне завдання: </a:t>
            </a:r>
            <a:r>
              <a:rPr lang="uk-UA" sz="2800" dirty="0" smtClean="0"/>
              <a:t>Сформулювати SMART-ціль для свого професійного розвитку та представити її на обговорення</a:t>
            </a:r>
            <a:endParaRPr lang="uk-UA" sz="2800" b="1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260648"/>
            <a:ext cx="5212667" cy="35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33265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Інструменти та ресурси для планування професійного розвитку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4946275"/>
              </p:ext>
            </p:extLst>
          </p:nvPr>
        </p:nvGraphicFramePr>
        <p:xfrm>
          <a:off x="983432" y="1277496"/>
          <a:ext cx="900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2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33265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Виклики в процесі планування професійного розвитку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169258"/>
              </p:ext>
            </p:extLst>
          </p:nvPr>
        </p:nvGraphicFramePr>
        <p:xfrm>
          <a:off x="983432" y="1277496"/>
          <a:ext cx="900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25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407368" y="908720"/>
            <a:ext cx="5760640" cy="4392488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600" b="1" dirty="0" smtClean="0">
                <a:solidFill>
                  <a:schemeClr val="tx1"/>
                </a:solidFill>
              </a:rPr>
              <a:t>Які чинники можуть перешкоджати професійному розвитку соціального працівника?</a:t>
            </a:r>
          </a:p>
          <a:p>
            <a:pPr lvl="0" algn="ctr"/>
            <a:r>
              <a:rPr lang="uk-UA" sz="2600" b="1" dirty="0" smtClean="0">
                <a:solidFill>
                  <a:schemeClr val="tx1"/>
                </a:solidFill>
              </a:rPr>
              <a:t>Як подолати ці перешкоди?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6064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90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5560" y="476672"/>
            <a:ext cx="777686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1" i="1" dirty="0"/>
              <a:t>Професійний розвиток </a:t>
            </a:r>
            <a:r>
              <a:rPr lang="uk-UA" sz="2200" i="1" dirty="0"/>
              <a:t>є важливою складовою діяльності фахівця соціальної сфери, адже ця професія передбачає постійне навчання, вдосконалення навичок та адаптацію до змін у суспільстві. </a:t>
            </a:r>
            <a:endParaRPr lang="uk-UA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1353139"/>
              </p:ext>
            </p:extLst>
          </p:nvPr>
        </p:nvGraphicFramePr>
        <p:xfrm>
          <a:off x="659396" y="2996952"/>
          <a:ext cx="10153128" cy="324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91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планування професійного розвитку</a:t>
            </a:r>
            <a:endParaRPr lang="uk-UA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7634222"/>
              </p:ext>
            </p:extLst>
          </p:nvPr>
        </p:nvGraphicFramePr>
        <p:xfrm>
          <a:off x="911424" y="1052736"/>
          <a:ext cx="9721080" cy="552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498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607605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551384" y="1219300"/>
            <a:ext cx="5328592" cy="436994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600" b="1" dirty="0">
                <a:solidFill>
                  <a:schemeClr val="tx1"/>
                </a:solidFill>
              </a:rPr>
              <a:t>Чому важливо планувати свій професійний розвиток?</a:t>
            </a:r>
          </a:p>
          <a:p>
            <a:pPr algn="ctr"/>
            <a:r>
              <a:rPr lang="uk-UA" sz="2600" b="1" dirty="0">
                <a:solidFill>
                  <a:schemeClr val="tx1"/>
                </a:solidFill>
              </a:rPr>
              <a:t>Які переваги дає наявність чітко сформульованого плану кар’єри?</a:t>
            </a:r>
            <a:endParaRPr lang="uk-UA" sz="2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404664"/>
            <a:ext cx="4980072" cy="3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1384" y="3212976"/>
            <a:ext cx="4176464" cy="2736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100" dirty="0" smtClean="0"/>
              <a:t>Метод </a:t>
            </a:r>
            <a:r>
              <a:rPr lang="uk-UA" sz="2100" b="1" dirty="0" smtClean="0"/>
              <a:t>SMART</a:t>
            </a:r>
            <a:r>
              <a:rPr lang="uk-UA" sz="2100" dirty="0" smtClean="0"/>
              <a:t> допомагає встановлювати </a:t>
            </a:r>
            <a:r>
              <a:rPr lang="uk-UA" sz="2100" b="1" dirty="0" smtClean="0"/>
              <a:t>конкретні, досяжні цілі. </a:t>
            </a:r>
            <a:r>
              <a:rPr lang="uk-UA" sz="2100" dirty="0"/>
              <a:t> </a:t>
            </a:r>
            <a:endParaRPr lang="uk-UA" sz="2100" dirty="0" smtClean="0"/>
          </a:p>
          <a:p>
            <a:pPr algn="just"/>
            <a:r>
              <a:rPr lang="uk-UA" sz="2100" dirty="0" smtClean="0"/>
              <a:t>Вважається</a:t>
            </a:r>
            <a:r>
              <a:rPr lang="uk-UA" sz="2100" dirty="0"/>
              <a:t>, що відповідність завдань наведеним критеріям значно </a:t>
            </a:r>
            <a:r>
              <a:rPr lang="uk-UA" sz="2100" b="1" dirty="0"/>
              <a:t>збільшує ймовірність їх виконання та досягнення </a:t>
            </a:r>
            <a:r>
              <a:rPr lang="uk-UA" sz="2100" dirty="0"/>
              <a:t>загальної мети.</a:t>
            </a:r>
            <a:endParaRPr lang="uk-UA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199456" y="314330"/>
            <a:ext cx="3096344" cy="95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Постановка цілей за </a:t>
            </a:r>
            <a:r>
              <a:rPr lang="en-US" sz="2800" b="1" dirty="0">
                <a:solidFill>
                  <a:srgbClr val="C00000"/>
                </a:solidFill>
              </a:rPr>
              <a:t>SMART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457" y="1529398"/>
            <a:ext cx="413038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/>
              <a:t>Цю </a:t>
            </a:r>
            <a:r>
              <a:rPr lang="uk-UA" sz="2200" dirty="0"/>
              <a:t>методику розробив у </a:t>
            </a:r>
            <a:r>
              <a:rPr lang="uk-UA" sz="2200" b="1" dirty="0"/>
              <a:t>1981 р. Джордж Т. </a:t>
            </a:r>
            <a:r>
              <a:rPr lang="uk-UA" sz="2200" b="1" dirty="0" err="1"/>
              <a:t>Доран</a:t>
            </a:r>
            <a:r>
              <a:rPr lang="uk-UA" sz="2200" dirty="0"/>
              <a:t>, консультант однієї з вашингтонських фірм</a:t>
            </a:r>
            <a:r>
              <a:rPr lang="uk-UA" sz="2200" dirty="0" smtClean="0"/>
              <a:t>.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314330"/>
            <a:ext cx="70770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1904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arketer.ua/wp-content/uploads/2022/10/SMART-U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13138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6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9416" y="26064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(Конкретність)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02" y="1556793"/>
            <a:ext cx="57949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i="1" dirty="0"/>
              <a:t>Першим критерієм є необхідність мати </a:t>
            </a:r>
            <a:r>
              <a:rPr lang="uk-UA" sz="2500" b="1" i="1" dirty="0"/>
              <a:t>конкретну, специфічну мету замість абстрактної. </a:t>
            </a:r>
            <a:endParaRPr lang="uk-UA" sz="2500" b="1" i="1" dirty="0" smtClean="0"/>
          </a:p>
          <a:p>
            <a:pPr algn="just"/>
            <a:r>
              <a:rPr lang="uk-UA" sz="2500" i="1" dirty="0" smtClean="0"/>
              <a:t>Це </a:t>
            </a:r>
            <a:r>
              <a:rPr lang="uk-UA" sz="2500" i="1" dirty="0"/>
              <a:t>значить, що ціль має бути </a:t>
            </a:r>
            <a:r>
              <a:rPr lang="uk-UA" sz="2500" b="1" i="1" dirty="0"/>
              <a:t>зрозумілою і однозначною. </a:t>
            </a:r>
            <a:endParaRPr lang="uk-UA" sz="2500" b="1" i="1" dirty="0" smtClean="0"/>
          </a:p>
          <a:p>
            <a:pPr algn="just"/>
            <a:r>
              <a:rPr lang="uk-UA" sz="2500" i="1" dirty="0" smtClean="0"/>
              <a:t>Для </a:t>
            </a:r>
            <a:r>
              <a:rPr lang="uk-UA" sz="2500" i="1" dirty="0"/>
              <a:t>того, щоб мета стала специфічною, має бути означене </a:t>
            </a:r>
            <a:r>
              <a:rPr lang="uk-UA" sz="2500" b="1" i="1" dirty="0"/>
              <a:t>що точно очікується, чому це важливо,</a:t>
            </a:r>
            <a:r>
              <a:rPr lang="uk-UA" sz="2500" i="1" dirty="0"/>
              <a:t> кого це стосується, де це буде відбуватися і які атрибути є важливими.</a:t>
            </a:r>
            <a:endParaRPr lang="uk-UA" sz="25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49660"/>
          <a:stretch/>
        </p:blipFill>
        <p:spPr>
          <a:xfrm>
            <a:off x="6168008" y="242322"/>
            <a:ext cx="3544119" cy="3852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917" y="229746"/>
            <a:ext cx="3092748" cy="38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5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3326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Вимірюваність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772816"/>
            <a:ext cx="46085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i="1" dirty="0" smtClean="0"/>
              <a:t>Другий критерій наголошує на </a:t>
            </a:r>
            <a:r>
              <a:rPr lang="uk-UA" sz="2500" b="1" i="1" dirty="0" smtClean="0"/>
              <a:t>необхідності мати вимірювані показники </a:t>
            </a:r>
            <a:r>
              <a:rPr lang="uk-UA" sz="2500" i="1" dirty="0" smtClean="0"/>
              <a:t>для визначення прогресу досягнення мети. </a:t>
            </a:r>
          </a:p>
          <a:p>
            <a:pPr algn="just"/>
            <a:r>
              <a:rPr lang="uk-UA" sz="2500" i="1" dirty="0" smtClean="0"/>
              <a:t>Ідея в тому, що якщо </a:t>
            </a:r>
            <a:r>
              <a:rPr lang="uk-UA" sz="2500" b="1" i="1" dirty="0" smtClean="0"/>
              <a:t>прогрес у досягненні мети не можна виміряти, то неможливо знати, чи є рух </a:t>
            </a:r>
            <a:r>
              <a:rPr lang="uk-UA" sz="2500" i="1" dirty="0" smtClean="0"/>
              <a:t>в напрямку успішного завершення.</a:t>
            </a:r>
            <a:endParaRPr lang="uk-UA" sz="25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24" y="2128121"/>
            <a:ext cx="6984776" cy="44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47528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Achievable.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 – Досяжна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1071900"/>
            <a:ext cx="10585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/>
              <a:t>Критерій досяжності </a:t>
            </a:r>
            <a:r>
              <a:rPr lang="uk-UA" sz="2800" i="1" dirty="0" smtClean="0"/>
              <a:t>означає, що мета вам вже під силу або знаходиться в зоні росту. </a:t>
            </a:r>
          </a:p>
          <a:p>
            <a:pPr algn="just"/>
            <a:r>
              <a:rPr lang="uk-UA" sz="2800" i="1" dirty="0" smtClean="0"/>
              <a:t>У вас </a:t>
            </a:r>
            <a:r>
              <a:rPr lang="uk-UA" sz="2800" b="1" i="1" dirty="0" smtClean="0"/>
              <a:t>достатньо знань і навичок</a:t>
            </a:r>
            <a:r>
              <a:rPr lang="uk-UA" sz="2800" i="1" dirty="0" smtClean="0"/>
              <a:t>, щоб її досягти. </a:t>
            </a:r>
          </a:p>
          <a:p>
            <a:pPr algn="just"/>
            <a:r>
              <a:rPr lang="uk-UA" sz="2800" i="1" dirty="0" smtClean="0"/>
              <a:t>Або буде потрібно трохи попрацювати над собою, щоб з нею впоратися.</a:t>
            </a:r>
            <a:endParaRPr lang="uk-UA" sz="25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501008"/>
            <a:ext cx="844653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541</Words>
  <Application>Microsoft Office PowerPoint</Application>
  <PresentationFormat>Широкоэкранный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George</vt:lpstr>
      <vt:lpstr>Plantagenet Cherokee</vt:lpstr>
      <vt:lpstr>Times New Roman</vt:lpstr>
      <vt:lpstr>Тема Office</vt:lpstr>
      <vt:lpstr>Професійний розвиток фахівця соціальної сфери  Лекція 5. Планування професійного розвитку фахівця соціальної сфери.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435</cp:revision>
  <dcterms:created xsi:type="dcterms:W3CDTF">2014-05-17T18:57:21Z</dcterms:created>
  <dcterms:modified xsi:type="dcterms:W3CDTF">2025-02-26T18:54:17Z</dcterms:modified>
</cp:coreProperties>
</file>