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58" r:id="rId4"/>
    <p:sldId id="319" r:id="rId5"/>
    <p:sldId id="334" r:id="rId6"/>
    <p:sldId id="322" r:id="rId7"/>
    <p:sldId id="320" r:id="rId8"/>
    <p:sldId id="301" r:id="rId9"/>
    <p:sldId id="321" r:id="rId10"/>
    <p:sldId id="259" r:id="rId11"/>
    <p:sldId id="297" r:id="rId12"/>
    <p:sldId id="298" r:id="rId13"/>
    <p:sldId id="299" r:id="rId14"/>
    <p:sldId id="331" r:id="rId15"/>
    <p:sldId id="300" r:id="rId16"/>
    <p:sldId id="325" r:id="rId17"/>
    <p:sldId id="330" r:id="rId18"/>
    <p:sldId id="260" r:id="rId19"/>
    <p:sldId id="261" r:id="rId20"/>
    <p:sldId id="262" r:id="rId21"/>
    <p:sldId id="265" r:id="rId22"/>
    <p:sldId id="323" r:id="rId23"/>
    <p:sldId id="266" r:id="rId24"/>
    <p:sldId id="267" r:id="rId25"/>
    <p:sldId id="294" r:id="rId26"/>
    <p:sldId id="268" r:id="rId27"/>
    <p:sldId id="326" r:id="rId28"/>
    <p:sldId id="327" r:id="rId29"/>
    <p:sldId id="332" r:id="rId30"/>
    <p:sldId id="328" r:id="rId31"/>
    <p:sldId id="333" r:id="rId32"/>
    <p:sldId id="324" r:id="rId33"/>
    <p:sldId id="288" r:id="rId34"/>
    <p:sldId id="289" r:id="rId35"/>
    <p:sldId id="290" r:id="rId36"/>
    <p:sldId id="291" r:id="rId37"/>
    <p:sldId id="293" r:id="rId38"/>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A069AE-2CD1-49C7-AFCA-7DB8D9D270AE}" v="28" dt="2023-04-04T08:47:34.6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Ія Пелех" userId="235b8121fc54d418" providerId="LiveId" clId="{2CA069AE-2CD1-49C7-AFCA-7DB8D9D270AE}"/>
    <pc:docChg chg="undo custSel addSld delSld modSld sldOrd">
      <pc:chgData name="Ія Пелех" userId="235b8121fc54d418" providerId="LiveId" clId="{2CA069AE-2CD1-49C7-AFCA-7DB8D9D270AE}" dt="2023-04-04T08:47:39.630" v="4382" actId="20577"/>
      <pc:docMkLst>
        <pc:docMk/>
      </pc:docMkLst>
      <pc:sldChg chg="addSp delSp modSp new mod setBg">
        <pc:chgData name="Ія Пелех" userId="235b8121fc54d418" providerId="LiveId" clId="{2CA069AE-2CD1-49C7-AFCA-7DB8D9D270AE}" dt="2023-04-03T14:37:42.004" v="2043" actId="403"/>
        <pc:sldMkLst>
          <pc:docMk/>
          <pc:sldMk cId="302175582" sldId="256"/>
        </pc:sldMkLst>
        <pc:spChg chg="mod">
          <ac:chgData name="Ія Пелех" userId="235b8121fc54d418" providerId="LiveId" clId="{2CA069AE-2CD1-49C7-AFCA-7DB8D9D270AE}" dt="2023-04-03T14:37:42.004" v="2043" actId="403"/>
          <ac:spMkLst>
            <pc:docMk/>
            <pc:sldMk cId="302175582" sldId="256"/>
            <ac:spMk id="2" creationId="{30A62965-150E-D216-5074-0B45BFEE8E5E}"/>
          </ac:spMkLst>
        </pc:spChg>
        <pc:spChg chg="del mod">
          <ac:chgData name="Ія Пелех" userId="235b8121fc54d418" providerId="LiveId" clId="{2CA069AE-2CD1-49C7-AFCA-7DB8D9D270AE}" dt="2023-04-03T14:36:58.133" v="2024" actId="478"/>
          <ac:spMkLst>
            <pc:docMk/>
            <pc:sldMk cId="302175582" sldId="256"/>
            <ac:spMk id="3" creationId="{C06F4055-8982-14C6-9B84-B2B3B89F9E69}"/>
          </ac:spMkLst>
        </pc:spChg>
        <pc:spChg chg="add del">
          <ac:chgData name="Ія Пелех" userId="235b8121fc54d418" providerId="LiveId" clId="{2CA069AE-2CD1-49C7-AFCA-7DB8D9D270AE}" dt="2023-04-03T14:37:24.100" v="2038" actId="26606"/>
          <ac:spMkLst>
            <pc:docMk/>
            <pc:sldMk cId="302175582" sldId="256"/>
            <ac:spMk id="8" creationId="{D278ADA9-6383-4BDD-80D2-8899A402687B}"/>
          </ac:spMkLst>
        </pc:spChg>
        <pc:spChg chg="add del">
          <ac:chgData name="Ія Пелех" userId="235b8121fc54d418" providerId="LiveId" clId="{2CA069AE-2CD1-49C7-AFCA-7DB8D9D270AE}" dt="2023-04-03T14:37:24.100" v="2038" actId="26606"/>
          <ac:spMkLst>
            <pc:docMk/>
            <pc:sldMk cId="302175582" sldId="256"/>
            <ac:spMk id="10" creationId="{484B7147-B0F6-40ED-B5A2-FF72BC8198B6}"/>
          </ac:spMkLst>
        </pc:spChg>
        <pc:spChg chg="add del">
          <ac:chgData name="Ія Пелех" userId="235b8121fc54d418" providerId="LiveId" clId="{2CA069AE-2CD1-49C7-AFCA-7DB8D9D270AE}" dt="2023-04-03T14:37:24.100" v="2038" actId="26606"/>
          <ac:spMkLst>
            <pc:docMk/>
            <pc:sldMk cId="302175582" sldId="256"/>
            <ac:spMk id="12" creationId="{B36D2DE0-0628-4A9A-A59D-7BA8B5EB3022}"/>
          </ac:spMkLst>
        </pc:spChg>
        <pc:spChg chg="add del">
          <ac:chgData name="Ія Пелех" userId="235b8121fc54d418" providerId="LiveId" clId="{2CA069AE-2CD1-49C7-AFCA-7DB8D9D270AE}" dt="2023-04-03T14:37:24.100" v="2038" actId="26606"/>
          <ac:spMkLst>
            <pc:docMk/>
            <pc:sldMk cId="302175582" sldId="256"/>
            <ac:spMk id="14" creationId="{48E405C9-94BE-41DA-928C-DEC9A8550E9F}"/>
          </ac:spMkLst>
        </pc:spChg>
        <pc:spChg chg="add del">
          <ac:chgData name="Ія Пелех" userId="235b8121fc54d418" providerId="LiveId" clId="{2CA069AE-2CD1-49C7-AFCA-7DB8D9D270AE}" dt="2023-04-03T14:37:24.100" v="2038" actId="26606"/>
          <ac:spMkLst>
            <pc:docMk/>
            <pc:sldMk cId="302175582" sldId="256"/>
            <ac:spMk id="16" creationId="{D2091A72-D5BB-42AC-8FD3-F7747D90861E}"/>
          </ac:spMkLst>
        </pc:spChg>
        <pc:spChg chg="add del">
          <ac:chgData name="Ія Пелех" userId="235b8121fc54d418" providerId="LiveId" clId="{2CA069AE-2CD1-49C7-AFCA-7DB8D9D270AE}" dt="2023-04-03T14:37:24.100" v="2038" actId="26606"/>
          <ac:spMkLst>
            <pc:docMk/>
            <pc:sldMk cId="302175582" sldId="256"/>
            <ac:spMk id="18" creationId="{6ED12BFC-A737-46AF-8411-481112D54B0C}"/>
          </ac:spMkLst>
        </pc:spChg>
        <pc:spChg chg="add">
          <ac:chgData name="Ія Пелех" userId="235b8121fc54d418" providerId="LiveId" clId="{2CA069AE-2CD1-49C7-AFCA-7DB8D9D270AE}" dt="2023-04-03T14:37:24.100" v="2038" actId="26606"/>
          <ac:spMkLst>
            <pc:docMk/>
            <pc:sldMk cId="302175582" sldId="256"/>
            <ac:spMk id="24" creationId="{9B7AD9F6-8CE7-4299-8FC6-328F4DCD3FF9}"/>
          </ac:spMkLst>
        </pc:spChg>
        <pc:spChg chg="add">
          <ac:chgData name="Ія Пелех" userId="235b8121fc54d418" providerId="LiveId" clId="{2CA069AE-2CD1-49C7-AFCA-7DB8D9D270AE}" dt="2023-04-03T14:37:24.100" v="2038" actId="26606"/>
          <ac:spMkLst>
            <pc:docMk/>
            <pc:sldMk cId="302175582" sldId="256"/>
            <ac:spMk id="26" creationId="{F49775AF-8896-43EE-92C6-83497D6DC56F}"/>
          </ac:spMkLst>
        </pc:spChg>
        <pc:picChg chg="add">
          <ac:chgData name="Ія Пелех" userId="235b8121fc54d418" providerId="LiveId" clId="{2CA069AE-2CD1-49C7-AFCA-7DB8D9D270AE}" dt="2023-04-03T14:37:24.100" v="2038" actId="26606"/>
          <ac:picMkLst>
            <pc:docMk/>
            <pc:sldMk cId="302175582" sldId="256"/>
            <ac:picMk id="20" creationId="{283243C1-9261-596C-BF2D-7EFA583ADA0A}"/>
          </ac:picMkLst>
        </pc:picChg>
      </pc:sldChg>
      <pc:sldChg chg="addSp modSp new mod setBg">
        <pc:chgData name="Ія Пелех" userId="235b8121fc54d418" providerId="LiveId" clId="{2CA069AE-2CD1-49C7-AFCA-7DB8D9D270AE}" dt="2023-04-03T14:37:53.642" v="2049"/>
        <pc:sldMkLst>
          <pc:docMk/>
          <pc:sldMk cId="2773613734" sldId="257"/>
        </pc:sldMkLst>
        <pc:spChg chg="mod">
          <ac:chgData name="Ія Пелех" userId="235b8121fc54d418" providerId="LiveId" clId="{2CA069AE-2CD1-49C7-AFCA-7DB8D9D270AE}" dt="2023-04-03T14:37:53.642" v="2049"/>
          <ac:spMkLst>
            <pc:docMk/>
            <pc:sldMk cId="2773613734" sldId="257"/>
            <ac:spMk id="2" creationId="{2D55542D-D29C-DAC0-CEB2-B2F1480F88A6}"/>
          </ac:spMkLst>
        </pc:spChg>
        <pc:spChg chg="mod">
          <ac:chgData name="Ія Пелех" userId="235b8121fc54d418" providerId="LiveId" clId="{2CA069AE-2CD1-49C7-AFCA-7DB8D9D270AE}" dt="2023-04-03T14:36:45.026" v="2022" actId="6549"/>
          <ac:spMkLst>
            <pc:docMk/>
            <pc:sldMk cId="2773613734" sldId="257"/>
            <ac:spMk id="3" creationId="{636869E1-6675-1788-9B1A-9BA1841DFB8E}"/>
          </ac:spMkLst>
        </pc:spChg>
        <pc:spChg chg="add">
          <ac:chgData name="Ія Пелех" userId="235b8121fc54d418" providerId="LiveId" clId="{2CA069AE-2CD1-49C7-AFCA-7DB8D9D270AE}" dt="2023-04-03T14:36:29.311" v="2016" actId="26606"/>
          <ac:spMkLst>
            <pc:docMk/>
            <pc:sldMk cId="2773613734" sldId="257"/>
            <ac:spMk id="8" creationId="{907EF6B7-1338-4443-8C46-6A318D952DFD}"/>
          </ac:spMkLst>
        </pc:spChg>
        <pc:spChg chg="add">
          <ac:chgData name="Ія Пелех" userId="235b8121fc54d418" providerId="LiveId" clId="{2CA069AE-2CD1-49C7-AFCA-7DB8D9D270AE}" dt="2023-04-03T14:36:29.311" v="2016" actId="26606"/>
          <ac:spMkLst>
            <pc:docMk/>
            <pc:sldMk cId="2773613734" sldId="257"/>
            <ac:spMk id="10" creationId="{DAAE4CDD-124C-4DCF-9584-B6033B545DD5}"/>
          </ac:spMkLst>
        </pc:spChg>
        <pc:spChg chg="add">
          <ac:chgData name="Ія Пелех" userId="235b8121fc54d418" providerId="LiveId" clId="{2CA069AE-2CD1-49C7-AFCA-7DB8D9D270AE}" dt="2023-04-03T14:36:29.311" v="2016" actId="26606"/>
          <ac:spMkLst>
            <pc:docMk/>
            <pc:sldMk cId="2773613734" sldId="257"/>
            <ac:spMk id="12" creationId="{081E4A58-353D-44AE-B2FC-2A74E2E400F7}"/>
          </ac:spMkLst>
        </pc:spChg>
      </pc:sldChg>
      <pc:sldChg chg="addSp delSp modSp new mod setBg">
        <pc:chgData name="Ія Пелех" userId="235b8121fc54d418" providerId="LiveId" clId="{2CA069AE-2CD1-49C7-AFCA-7DB8D9D270AE}" dt="2023-04-03T14:30:07.694" v="2010"/>
        <pc:sldMkLst>
          <pc:docMk/>
          <pc:sldMk cId="2354697624" sldId="258"/>
        </pc:sldMkLst>
        <pc:spChg chg="mod ord">
          <ac:chgData name="Ія Пелех" userId="235b8121fc54d418" providerId="LiveId" clId="{2CA069AE-2CD1-49C7-AFCA-7DB8D9D270AE}" dt="2023-04-03T14:26:49.006" v="1997" actId="14100"/>
          <ac:spMkLst>
            <pc:docMk/>
            <pc:sldMk cId="2354697624" sldId="258"/>
            <ac:spMk id="2" creationId="{20105C44-F061-5C00-EFAE-76244258480F}"/>
          </ac:spMkLst>
        </pc:spChg>
        <pc:spChg chg="del">
          <ac:chgData name="Ія Пелех" userId="235b8121fc54d418" providerId="LiveId" clId="{2CA069AE-2CD1-49C7-AFCA-7DB8D9D270AE}" dt="2023-04-03T14:25:54.119" v="1982" actId="931"/>
          <ac:spMkLst>
            <pc:docMk/>
            <pc:sldMk cId="2354697624" sldId="258"/>
            <ac:spMk id="3" creationId="{8FC9A696-8670-D82B-E671-BCD9086F5074}"/>
          </ac:spMkLst>
        </pc:spChg>
        <pc:spChg chg="add">
          <ac:chgData name="Ія Пелех" userId="235b8121fc54d418" providerId="LiveId" clId="{2CA069AE-2CD1-49C7-AFCA-7DB8D9D270AE}" dt="2023-04-03T14:25:59.417" v="1986" actId="26606"/>
          <ac:spMkLst>
            <pc:docMk/>
            <pc:sldMk cId="2354697624" sldId="258"/>
            <ac:spMk id="10" creationId="{E91DC736-0EF8-4F87-9146-EBF1D2EE4D3D}"/>
          </ac:spMkLst>
        </pc:spChg>
        <pc:spChg chg="add">
          <ac:chgData name="Ія Пелех" userId="235b8121fc54d418" providerId="LiveId" clId="{2CA069AE-2CD1-49C7-AFCA-7DB8D9D270AE}" dt="2023-04-03T14:25:59.417" v="1986" actId="26606"/>
          <ac:spMkLst>
            <pc:docMk/>
            <pc:sldMk cId="2354697624" sldId="258"/>
            <ac:spMk id="12" creationId="{097CD68E-23E3-4007-8847-CD0944C4F7BE}"/>
          </ac:spMkLst>
        </pc:spChg>
        <pc:spChg chg="add">
          <ac:chgData name="Ія Пелех" userId="235b8121fc54d418" providerId="LiveId" clId="{2CA069AE-2CD1-49C7-AFCA-7DB8D9D270AE}" dt="2023-04-03T14:25:59.417" v="1986" actId="26606"/>
          <ac:spMkLst>
            <pc:docMk/>
            <pc:sldMk cId="2354697624" sldId="258"/>
            <ac:spMk id="14" creationId="{AF2F604E-43BE-4DC3-B983-E071523364F8}"/>
          </ac:spMkLst>
        </pc:spChg>
        <pc:spChg chg="add">
          <ac:chgData name="Ія Пелех" userId="235b8121fc54d418" providerId="LiveId" clId="{2CA069AE-2CD1-49C7-AFCA-7DB8D9D270AE}" dt="2023-04-03T14:25:59.417" v="1986" actId="26606"/>
          <ac:spMkLst>
            <pc:docMk/>
            <pc:sldMk cId="2354697624" sldId="258"/>
            <ac:spMk id="16" creationId="{08C9B587-E65E-4B52-B37C-ABEBB6E87928}"/>
          </ac:spMkLst>
        </pc:spChg>
        <pc:picChg chg="add mod">
          <ac:chgData name="Ія Пелех" userId="235b8121fc54d418" providerId="LiveId" clId="{2CA069AE-2CD1-49C7-AFCA-7DB8D9D270AE}" dt="2023-04-03T14:30:07.694" v="2010"/>
          <ac:picMkLst>
            <pc:docMk/>
            <pc:sldMk cId="2354697624" sldId="258"/>
            <ac:picMk id="5" creationId="{DEAB1196-DE86-06B4-1688-A0382EF5EF4A}"/>
          </ac:picMkLst>
        </pc:picChg>
      </pc:sldChg>
      <pc:sldChg chg="addSp delSp modSp new mod setBg">
        <pc:chgData name="Ія Пелех" userId="235b8121fc54d418" providerId="LiveId" clId="{2CA069AE-2CD1-49C7-AFCA-7DB8D9D270AE}" dt="2023-04-04T07:50:53.938" v="3667" actId="20577"/>
        <pc:sldMkLst>
          <pc:docMk/>
          <pc:sldMk cId="2380575360" sldId="259"/>
        </pc:sldMkLst>
        <pc:spChg chg="mod">
          <ac:chgData name="Ія Пелех" userId="235b8121fc54d418" providerId="LiveId" clId="{2CA069AE-2CD1-49C7-AFCA-7DB8D9D270AE}" dt="2023-04-04T07:50:25.126" v="3662" actId="14100"/>
          <ac:spMkLst>
            <pc:docMk/>
            <pc:sldMk cId="2380575360" sldId="259"/>
            <ac:spMk id="2" creationId="{C81898CA-F965-2D12-3C79-AAE1530EA587}"/>
          </ac:spMkLst>
        </pc:spChg>
        <pc:spChg chg="mod">
          <ac:chgData name="Ія Пелех" userId="235b8121fc54d418" providerId="LiveId" clId="{2CA069AE-2CD1-49C7-AFCA-7DB8D9D270AE}" dt="2023-04-04T07:50:53.938" v="3667" actId="20577"/>
          <ac:spMkLst>
            <pc:docMk/>
            <pc:sldMk cId="2380575360" sldId="259"/>
            <ac:spMk id="3" creationId="{638C9524-E276-FEE8-0B1B-B24B9D722126}"/>
          </ac:spMkLst>
        </pc:spChg>
        <pc:spChg chg="add del">
          <ac:chgData name="Ія Пелех" userId="235b8121fc54d418" providerId="LiveId" clId="{2CA069AE-2CD1-49C7-AFCA-7DB8D9D270AE}" dt="2023-04-04T07:49:24.136" v="3643" actId="26606"/>
          <ac:spMkLst>
            <pc:docMk/>
            <pc:sldMk cId="2380575360" sldId="259"/>
            <ac:spMk id="8" creationId="{B6CDA21F-E7AF-4C75-8395-33F58D5B0E45}"/>
          </ac:spMkLst>
        </pc:spChg>
        <pc:spChg chg="add del">
          <ac:chgData name="Ія Пелех" userId="235b8121fc54d418" providerId="LiveId" clId="{2CA069AE-2CD1-49C7-AFCA-7DB8D9D270AE}" dt="2023-04-04T07:49:24.136" v="3643" actId="26606"/>
          <ac:spMkLst>
            <pc:docMk/>
            <pc:sldMk cId="2380575360" sldId="259"/>
            <ac:spMk id="15" creationId="{D5B0017B-2ECA-49AF-B397-DC140825DF8D}"/>
          </ac:spMkLst>
        </pc:spChg>
        <pc:spChg chg="add">
          <ac:chgData name="Ія Пелех" userId="235b8121fc54d418" providerId="LiveId" clId="{2CA069AE-2CD1-49C7-AFCA-7DB8D9D270AE}" dt="2023-04-04T07:49:24.139" v="3644" actId="26606"/>
          <ac:spMkLst>
            <pc:docMk/>
            <pc:sldMk cId="2380575360" sldId="259"/>
            <ac:spMk id="19" creationId="{9C99D1AB-0C2D-4DD9-B88A-B6369D90443E}"/>
          </ac:spMkLst>
        </pc:spChg>
        <pc:spChg chg="add">
          <ac:chgData name="Ія Пелех" userId="235b8121fc54d418" providerId="LiveId" clId="{2CA069AE-2CD1-49C7-AFCA-7DB8D9D270AE}" dt="2023-04-04T07:49:24.139" v="3644" actId="26606"/>
          <ac:spMkLst>
            <pc:docMk/>
            <pc:sldMk cId="2380575360" sldId="259"/>
            <ac:spMk id="24" creationId="{19C9EAEA-39D0-4B0E-A0EB-51E7B26740B1}"/>
          </ac:spMkLst>
        </pc:spChg>
        <pc:spChg chg="add">
          <ac:chgData name="Ія Пелех" userId="235b8121fc54d418" providerId="LiveId" clId="{2CA069AE-2CD1-49C7-AFCA-7DB8D9D270AE}" dt="2023-04-04T07:49:24.139" v="3644" actId="26606"/>
          <ac:spMkLst>
            <pc:docMk/>
            <pc:sldMk cId="2380575360" sldId="259"/>
            <ac:spMk id="25" creationId="{3873B707-463F-40B0-8227-E8CC6C67EB25}"/>
          </ac:spMkLst>
        </pc:spChg>
        <pc:grpChg chg="add del">
          <ac:chgData name="Ія Пелех" userId="235b8121fc54d418" providerId="LiveId" clId="{2CA069AE-2CD1-49C7-AFCA-7DB8D9D270AE}" dt="2023-04-04T07:49:24.136" v="3643" actId="26606"/>
          <ac:grpSpMkLst>
            <pc:docMk/>
            <pc:sldMk cId="2380575360" sldId="259"/>
            <ac:grpSpMk id="10" creationId="{AE1C45F0-260A-458C-96ED-C1F6D2151219}"/>
          </ac:grpSpMkLst>
        </pc:grpChg>
        <pc:grpChg chg="add">
          <ac:chgData name="Ія Пелех" userId="235b8121fc54d418" providerId="LiveId" clId="{2CA069AE-2CD1-49C7-AFCA-7DB8D9D270AE}" dt="2023-04-04T07:49:24.139" v="3644" actId="26606"/>
          <ac:grpSpMkLst>
            <pc:docMk/>
            <pc:sldMk cId="2380575360" sldId="259"/>
            <ac:grpSpMk id="20" creationId="{032D8612-31EB-44CF-A1D0-14FD4C705424}"/>
          </ac:grpSpMkLst>
        </pc:grpChg>
        <pc:cxnChg chg="add del">
          <ac:chgData name="Ія Пелех" userId="235b8121fc54d418" providerId="LiveId" clId="{2CA069AE-2CD1-49C7-AFCA-7DB8D9D270AE}" dt="2023-04-04T07:49:24.136" v="3643" actId="26606"/>
          <ac:cxnSpMkLst>
            <pc:docMk/>
            <pc:sldMk cId="2380575360" sldId="259"/>
            <ac:cxnSpMk id="17" creationId="{6CF1BAF6-AD41-4082-B212-8A1F9A2E8779}"/>
          </ac:cxnSpMkLst>
        </pc:cxnChg>
      </pc:sldChg>
      <pc:sldChg chg="addSp delSp modSp new mod">
        <pc:chgData name="Ія Пелех" userId="235b8121fc54d418" providerId="LiveId" clId="{2CA069AE-2CD1-49C7-AFCA-7DB8D9D270AE}" dt="2023-04-04T08:01:07.447" v="3757" actId="20577"/>
        <pc:sldMkLst>
          <pc:docMk/>
          <pc:sldMk cId="931543038" sldId="260"/>
        </pc:sldMkLst>
        <pc:spChg chg="del">
          <ac:chgData name="Ія Пелех" userId="235b8121fc54d418" providerId="LiveId" clId="{2CA069AE-2CD1-49C7-AFCA-7DB8D9D270AE}" dt="2023-04-02T14:07:06.845" v="990" actId="478"/>
          <ac:spMkLst>
            <pc:docMk/>
            <pc:sldMk cId="931543038" sldId="260"/>
            <ac:spMk id="2" creationId="{A8846BC7-F19E-6D2E-6E27-E839D750D2D0}"/>
          </ac:spMkLst>
        </pc:spChg>
        <pc:spChg chg="mod">
          <ac:chgData name="Ія Пелех" userId="235b8121fc54d418" providerId="LiveId" clId="{2CA069AE-2CD1-49C7-AFCA-7DB8D9D270AE}" dt="2023-04-04T08:01:07.447" v="3757" actId="20577"/>
          <ac:spMkLst>
            <pc:docMk/>
            <pc:sldMk cId="931543038" sldId="260"/>
            <ac:spMk id="3" creationId="{3645D225-C911-62CE-7A60-4B2EB8E8DC42}"/>
          </ac:spMkLst>
        </pc:spChg>
        <pc:spChg chg="add del">
          <ac:chgData name="Ія Пелех" userId="235b8121fc54d418" providerId="LiveId" clId="{2CA069AE-2CD1-49C7-AFCA-7DB8D9D270AE}" dt="2023-04-02T14:06:39.320" v="984"/>
          <ac:spMkLst>
            <pc:docMk/>
            <pc:sldMk cId="931543038" sldId="260"/>
            <ac:spMk id="4" creationId="{282E007B-2928-D8E5-DB59-5308B180A43F}"/>
          </ac:spMkLst>
        </pc:spChg>
        <pc:picChg chg="add del">
          <ac:chgData name="Ія Пелех" userId="235b8121fc54d418" providerId="LiveId" clId="{2CA069AE-2CD1-49C7-AFCA-7DB8D9D270AE}" dt="2023-04-02T14:06:39.320" v="984"/>
          <ac:picMkLst>
            <pc:docMk/>
            <pc:sldMk cId="931543038" sldId="260"/>
            <ac:picMk id="1026" creationId="{D126D65A-2466-BD3F-934F-C5BBC98D8883}"/>
          </ac:picMkLst>
        </pc:picChg>
        <pc:picChg chg="add del">
          <ac:chgData name="Ія Пелех" userId="235b8121fc54d418" providerId="LiveId" clId="{2CA069AE-2CD1-49C7-AFCA-7DB8D9D270AE}" dt="2023-04-02T14:06:39.320" v="984"/>
          <ac:picMkLst>
            <pc:docMk/>
            <pc:sldMk cId="931543038" sldId="260"/>
            <ac:picMk id="1027" creationId="{ECB9B442-0799-747B-2601-5AA50E0B540F}"/>
          </ac:picMkLst>
        </pc:picChg>
      </pc:sldChg>
      <pc:sldChg chg="delSp modSp new mod">
        <pc:chgData name="Ія Пелех" userId="235b8121fc54d418" providerId="LiveId" clId="{2CA069AE-2CD1-49C7-AFCA-7DB8D9D270AE}" dt="2023-04-04T08:00:38.736" v="3731" actId="27636"/>
        <pc:sldMkLst>
          <pc:docMk/>
          <pc:sldMk cId="1902851929" sldId="261"/>
        </pc:sldMkLst>
        <pc:spChg chg="del">
          <ac:chgData name="Ія Пелех" userId="235b8121fc54d418" providerId="LiveId" clId="{2CA069AE-2CD1-49C7-AFCA-7DB8D9D270AE}" dt="2023-04-02T14:08:03.973" v="1006" actId="478"/>
          <ac:spMkLst>
            <pc:docMk/>
            <pc:sldMk cId="1902851929" sldId="261"/>
            <ac:spMk id="2" creationId="{9EFD320E-01DB-E789-B893-68FC0044C480}"/>
          </ac:spMkLst>
        </pc:spChg>
        <pc:spChg chg="mod">
          <ac:chgData name="Ія Пелех" userId="235b8121fc54d418" providerId="LiveId" clId="{2CA069AE-2CD1-49C7-AFCA-7DB8D9D270AE}" dt="2023-04-04T08:00:38.736" v="3731" actId="27636"/>
          <ac:spMkLst>
            <pc:docMk/>
            <pc:sldMk cId="1902851929" sldId="261"/>
            <ac:spMk id="3" creationId="{63090934-8E1F-06F9-57FD-2AE9B1EED84B}"/>
          </ac:spMkLst>
        </pc:spChg>
      </pc:sldChg>
      <pc:sldChg chg="delSp modSp new mod">
        <pc:chgData name="Ія Пелех" userId="235b8121fc54d418" providerId="LiveId" clId="{2CA069AE-2CD1-49C7-AFCA-7DB8D9D270AE}" dt="2023-04-04T08:00:29.853" v="3728" actId="12"/>
        <pc:sldMkLst>
          <pc:docMk/>
          <pc:sldMk cId="696380939" sldId="262"/>
        </pc:sldMkLst>
        <pc:spChg chg="del">
          <ac:chgData name="Ія Пелех" userId="235b8121fc54d418" providerId="LiveId" clId="{2CA069AE-2CD1-49C7-AFCA-7DB8D9D270AE}" dt="2023-04-02T14:07:57.498" v="1003" actId="478"/>
          <ac:spMkLst>
            <pc:docMk/>
            <pc:sldMk cId="696380939" sldId="262"/>
            <ac:spMk id="2" creationId="{32DA2C10-E177-2F76-3546-120DE46A530F}"/>
          </ac:spMkLst>
        </pc:spChg>
        <pc:spChg chg="mod">
          <ac:chgData name="Ія Пелех" userId="235b8121fc54d418" providerId="LiveId" clId="{2CA069AE-2CD1-49C7-AFCA-7DB8D9D270AE}" dt="2023-04-04T08:00:29.853" v="3728" actId="12"/>
          <ac:spMkLst>
            <pc:docMk/>
            <pc:sldMk cId="696380939" sldId="262"/>
            <ac:spMk id="3" creationId="{1DEA15FC-627D-B8AB-EA7C-B7BA32098D53}"/>
          </ac:spMkLst>
        </pc:spChg>
      </pc:sldChg>
      <pc:sldChg chg="new del">
        <pc:chgData name="Ія Пелех" userId="235b8121fc54d418" providerId="LiveId" clId="{2CA069AE-2CD1-49C7-AFCA-7DB8D9D270AE}" dt="2023-04-03T15:29:00.412" v="2116" actId="47"/>
        <pc:sldMkLst>
          <pc:docMk/>
          <pc:sldMk cId="1698212828" sldId="263"/>
        </pc:sldMkLst>
      </pc:sldChg>
      <pc:sldChg chg="new del">
        <pc:chgData name="Ія Пелех" userId="235b8121fc54d418" providerId="LiveId" clId="{2CA069AE-2CD1-49C7-AFCA-7DB8D9D270AE}" dt="2023-04-04T08:01:09.836" v="3758" actId="47"/>
        <pc:sldMkLst>
          <pc:docMk/>
          <pc:sldMk cId="2696438279" sldId="264"/>
        </pc:sldMkLst>
      </pc:sldChg>
      <pc:sldChg chg="addSp delSp modSp new mod">
        <pc:chgData name="Ія Пелех" userId="235b8121fc54d418" providerId="LiveId" clId="{2CA069AE-2CD1-49C7-AFCA-7DB8D9D270AE}" dt="2023-04-04T08:01:46.892" v="3766" actId="14100"/>
        <pc:sldMkLst>
          <pc:docMk/>
          <pc:sldMk cId="1602499657" sldId="265"/>
        </pc:sldMkLst>
        <pc:spChg chg="mod">
          <ac:chgData name="Ія Пелех" userId="235b8121fc54d418" providerId="LiveId" clId="{2CA069AE-2CD1-49C7-AFCA-7DB8D9D270AE}" dt="2023-04-04T08:01:46.892" v="3766" actId="14100"/>
          <ac:spMkLst>
            <pc:docMk/>
            <pc:sldMk cId="1602499657" sldId="265"/>
            <ac:spMk id="2" creationId="{FD36D85A-3EA0-E3D5-7A38-9832FD742D31}"/>
          </ac:spMkLst>
        </pc:spChg>
        <pc:spChg chg="del mod">
          <ac:chgData name="Ія Пелех" userId="235b8121fc54d418" providerId="LiveId" clId="{2CA069AE-2CD1-49C7-AFCA-7DB8D9D270AE}" dt="2023-04-04T08:01:21.703" v="3759" actId="26606"/>
          <ac:spMkLst>
            <pc:docMk/>
            <pc:sldMk cId="1602499657" sldId="265"/>
            <ac:spMk id="3" creationId="{E1F32EF0-289B-4B23-5A80-0EFA64BD67F0}"/>
          </ac:spMkLst>
        </pc:spChg>
        <pc:graphicFrameChg chg="add mod">
          <ac:chgData name="Ія Пелех" userId="235b8121fc54d418" providerId="LiveId" clId="{2CA069AE-2CD1-49C7-AFCA-7DB8D9D270AE}" dt="2023-04-04T08:01:28.053" v="3760" actId="14100"/>
          <ac:graphicFrameMkLst>
            <pc:docMk/>
            <pc:sldMk cId="1602499657" sldId="265"/>
            <ac:graphicFrameMk id="5" creationId="{EB2712D9-5DF9-0C55-BBE2-2BF7AB37A05A}"/>
          </ac:graphicFrameMkLst>
        </pc:graphicFrameChg>
      </pc:sldChg>
      <pc:sldChg chg="addSp delSp modSp new mod setBg">
        <pc:chgData name="Ія Пелех" userId="235b8121fc54d418" providerId="LiveId" clId="{2CA069AE-2CD1-49C7-AFCA-7DB8D9D270AE}" dt="2023-04-04T08:03:16.687" v="3798" actId="113"/>
        <pc:sldMkLst>
          <pc:docMk/>
          <pc:sldMk cId="423767634" sldId="266"/>
        </pc:sldMkLst>
        <pc:spChg chg="mod">
          <ac:chgData name="Ія Пелех" userId="235b8121fc54d418" providerId="LiveId" clId="{2CA069AE-2CD1-49C7-AFCA-7DB8D9D270AE}" dt="2023-04-04T08:03:16.687" v="3798" actId="113"/>
          <ac:spMkLst>
            <pc:docMk/>
            <pc:sldMk cId="423767634" sldId="266"/>
            <ac:spMk id="2" creationId="{78BF9930-C9A9-4F15-8E10-9ABC73657F95}"/>
          </ac:spMkLst>
        </pc:spChg>
        <pc:spChg chg="del mod">
          <ac:chgData name="Ія Пелех" userId="235b8121fc54d418" providerId="LiveId" clId="{2CA069AE-2CD1-49C7-AFCA-7DB8D9D270AE}" dt="2023-04-04T08:03:12.619" v="3796" actId="26606"/>
          <ac:spMkLst>
            <pc:docMk/>
            <pc:sldMk cId="423767634" sldId="266"/>
            <ac:spMk id="3" creationId="{10EE4842-4C35-8225-08DF-B521C5D35D16}"/>
          </ac:spMkLst>
        </pc:spChg>
        <pc:spChg chg="add">
          <ac:chgData name="Ія Пелех" userId="235b8121fc54d418" providerId="LiveId" clId="{2CA069AE-2CD1-49C7-AFCA-7DB8D9D270AE}" dt="2023-04-04T08:03:12.619" v="3796" actId="26606"/>
          <ac:spMkLst>
            <pc:docMk/>
            <pc:sldMk cId="423767634" sldId="266"/>
            <ac:spMk id="10" creationId="{B50AB553-2A96-4A92-96F2-93548E096954}"/>
          </ac:spMkLst>
        </pc:spChg>
        <pc:graphicFrameChg chg="add">
          <ac:chgData name="Ія Пелех" userId="235b8121fc54d418" providerId="LiveId" clId="{2CA069AE-2CD1-49C7-AFCA-7DB8D9D270AE}" dt="2023-04-04T08:03:12.619" v="3796" actId="26606"/>
          <ac:graphicFrameMkLst>
            <pc:docMk/>
            <pc:sldMk cId="423767634" sldId="266"/>
            <ac:graphicFrameMk id="5" creationId="{256A3EE3-15AD-9B6B-D677-EA4A3F7F5E09}"/>
          </ac:graphicFrameMkLst>
        </pc:graphicFrameChg>
        <pc:picChg chg="add">
          <ac:chgData name="Ія Пелех" userId="235b8121fc54d418" providerId="LiveId" clId="{2CA069AE-2CD1-49C7-AFCA-7DB8D9D270AE}" dt="2023-04-04T08:03:12.619" v="3796" actId="26606"/>
          <ac:picMkLst>
            <pc:docMk/>
            <pc:sldMk cId="423767634" sldId="266"/>
            <ac:picMk id="6" creationId="{7A7DF6FE-14F5-2D21-1A9A-387877148F09}"/>
          </ac:picMkLst>
        </pc:picChg>
      </pc:sldChg>
      <pc:sldChg chg="addSp delSp modSp new mod setBg">
        <pc:chgData name="Ія Пелех" userId="235b8121fc54d418" providerId="LiveId" clId="{2CA069AE-2CD1-49C7-AFCA-7DB8D9D270AE}" dt="2023-04-04T08:03:32.506" v="3803" actId="962"/>
        <pc:sldMkLst>
          <pc:docMk/>
          <pc:sldMk cId="3042507247" sldId="267"/>
        </pc:sldMkLst>
        <pc:spChg chg="mod">
          <ac:chgData name="Ія Пелех" userId="235b8121fc54d418" providerId="LiveId" clId="{2CA069AE-2CD1-49C7-AFCA-7DB8D9D270AE}" dt="2023-04-04T08:03:30.731" v="3801" actId="122"/>
          <ac:spMkLst>
            <pc:docMk/>
            <pc:sldMk cId="3042507247" sldId="267"/>
            <ac:spMk id="2" creationId="{EEDB879D-91AA-1A85-CBB6-507FD0640D8F}"/>
          </ac:spMkLst>
        </pc:spChg>
        <pc:spChg chg="del mod">
          <ac:chgData name="Ія Пелех" userId="235b8121fc54d418" providerId="LiveId" clId="{2CA069AE-2CD1-49C7-AFCA-7DB8D9D270AE}" dt="2023-04-04T08:03:27.914" v="3800" actId="26606"/>
          <ac:spMkLst>
            <pc:docMk/>
            <pc:sldMk cId="3042507247" sldId="267"/>
            <ac:spMk id="3" creationId="{9E8E41DD-228E-0E0B-C955-3D30FF227C01}"/>
          </ac:spMkLst>
        </pc:spChg>
        <pc:spChg chg="add">
          <ac:chgData name="Ія Пелех" userId="235b8121fc54d418" providerId="LiveId" clId="{2CA069AE-2CD1-49C7-AFCA-7DB8D9D270AE}" dt="2023-04-04T08:03:27.914" v="3800" actId="26606"/>
          <ac:spMkLst>
            <pc:docMk/>
            <pc:sldMk cId="3042507247" sldId="267"/>
            <ac:spMk id="10" creationId="{B50AB553-2A96-4A92-96F2-93548E096954}"/>
          </ac:spMkLst>
        </pc:spChg>
        <pc:graphicFrameChg chg="add">
          <ac:chgData name="Ія Пелех" userId="235b8121fc54d418" providerId="LiveId" clId="{2CA069AE-2CD1-49C7-AFCA-7DB8D9D270AE}" dt="2023-04-04T08:03:27.914" v="3800" actId="26606"/>
          <ac:graphicFrameMkLst>
            <pc:docMk/>
            <pc:sldMk cId="3042507247" sldId="267"/>
            <ac:graphicFrameMk id="5" creationId="{F2BD9879-09F0-3C4F-6B4C-86B6CC6AFA5C}"/>
          </ac:graphicFrameMkLst>
        </pc:graphicFrameChg>
        <pc:picChg chg="add mod">
          <ac:chgData name="Ія Пелех" userId="235b8121fc54d418" providerId="LiveId" clId="{2CA069AE-2CD1-49C7-AFCA-7DB8D9D270AE}" dt="2023-04-04T08:03:32.506" v="3803" actId="962"/>
          <ac:picMkLst>
            <pc:docMk/>
            <pc:sldMk cId="3042507247" sldId="267"/>
            <ac:picMk id="6" creationId="{08B0D8B3-2C4B-078C-1113-97D860CED332}"/>
          </ac:picMkLst>
        </pc:picChg>
      </pc:sldChg>
      <pc:sldChg chg="addSp delSp modSp new mod setBg">
        <pc:chgData name="Ія Пелех" userId="235b8121fc54d418" providerId="LiveId" clId="{2CA069AE-2CD1-49C7-AFCA-7DB8D9D270AE}" dt="2023-04-04T08:04:11.959" v="3813" actId="14100"/>
        <pc:sldMkLst>
          <pc:docMk/>
          <pc:sldMk cId="2824699971" sldId="268"/>
        </pc:sldMkLst>
        <pc:spChg chg="mod">
          <ac:chgData name="Ія Пелех" userId="235b8121fc54d418" providerId="LiveId" clId="{2CA069AE-2CD1-49C7-AFCA-7DB8D9D270AE}" dt="2023-04-04T08:04:00.133" v="3809" actId="26606"/>
          <ac:spMkLst>
            <pc:docMk/>
            <pc:sldMk cId="2824699971" sldId="268"/>
            <ac:spMk id="2" creationId="{E9802313-667E-AB73-C7A5-860B20D0A3F8}"/>
          </ac:spMkLst>
        </pc:spChg>
        <pc:spChg chg="mod">
          <ac:chgData name="Ія Пелех" userId="235b8121fc54d418" providerId="LiveId" clId="{2CA069AE-2CD1-49C7-AFCA-7DB8D9D270AE}" dt="2023-04-04T08:04:11.959" v="3813" actId="14100"/>
          <ac:spMkLst>
            <pc:docMk/>
            <pc:sldMk cId="2824699971" sldId="268"/>
            <ac:spMk id="3" creationId="{A08A9FBA-F12C-A8B6-555A-38C717EF9A59}"/>
          </ac:spMkLst>
        </pc:spChg>
        <pc:spChg chg="add del">
          <ac:chgData name="Ія Пелех" userId="235b8121fc54d418" providerId="LiveId" clId="{2CA069AE-2CD1-49C7-AFCA-7DB8D9D270AE}" dt="2023-04-04T08:04:00.127" v="3808" actId="26606"/>
          <ac:spMkLst>
            <pc:docMk/>
            <pc:sldMk cId="2824699971" sldId="268"/>
            <ac:spMk id="8" creationId="{DAF1966E-FD40-4A4A-B61B-C4DF7FA05F06}"/>
          </ac:spMkLst>
        </pc:spChg>
        <pc:spChg chg="add del">
          <ac:chgData name="Ія Пелех" userId="235b8121fc54d418" providerId="LiveId" clId="{2CA069AE-2CD1-49C7-AFCA-7DB8D9D270AE}" dt="2023-04-04T08:04:00.127" v="3808" actId="26606"/>
          <ac:spMkLst>
            <pc:docMk/>
            <pc:sldMk cId="2824699971" sldId="268"/>
            <ac:spMk id="10" creationId="{047BFA19-D45E-416B-A404-7AF2F3F27017}"/>
          </ac:spMkLst>
        </pc:spChg>
        <pc:spChg chg="add del">
          <ac:chgData name="Ія Пелех" userId="235b8121fc54d418" providerId="LiveId" clId="{2CA069AE-2CD1-49C7-AFCA-7DB8D9D270AE}" dt="2023-04-04T08:04:00.127" v="3808" actId="26606"/>
          <ac:spMkLst>
            <pc:docMk/>
            <pc:sldMk cId="2824699971" sldId="268"/>
            <ac:spMk id="12" creationId="{8E0105E7-23DB-4CF2-8258-FF47C7620F6E}"/>
          </ac:spMkLst>
        </pc:spChg>
        <pc:spChg chg="add del">
          <ac:chgData name="Ія Пелех" userId="235b8121fc54d418" providerId="LiveId" clId="{2CA069AE-2CD1-49C7-AFCA-7DB8D9D270AE}" dt="2023-04-04T08:04:00.127" v="3808" actId="26606"/>
          <ac:spMkLst>
            <pc:docMk/>
            <pc:sldMk cId="2824699971" sldId="268"/>
            <ac:spMk id="14" creationId="{074B4F7D-14B2-478B-8BF5-01E4E0C5D263}"/>
          </ac:spMkLst>
        </pc:spChg>
        <pc:spChg chg="add">
          <ac:chgData name="Ія Пелех" userId="235b8121fc54d418" providerId="LiveId" clId="{2CA069AE-2CD1-49C7-AFCA-7DB8D9D270AE}" dt="2023-04-04T08:04:00.133" v="3809" actId="26606"/>
          <ac:spMkLst>
            <pc:docMk/>
            <pc:sldMk cId="2824699971" sldId="268"/>
            <ac:spMk id="16" creationId="{100EDD19-6802-4EC3-95CE-CFFAB042CFD6}"/>
          </ac:spMkLst>
        </pc:spChg>
        <pc:spChg chg="add">
          <ac:chgData name="Ія Пелех" userId="235b8121fc54d418" providerId="LiveId" clId="{2CA069AE-2CD1-49C7-AFCA-7DB8D9D270AE}" dt="2023-04-04T08:04:00.133" v="3809" actId="26606"/>
          <ac:spMkLst>
            <pc:docMk/>
            <pc:sldMk cId="2824699971" sldId="268"/>
            <ac:spMk id="17" creationId="{DB17E863-922E-4C26-BD64-E8FD41D28661}"/>
          </ac:spMkLst>
        </pc:spChg>
      </pc:sldChg>
      <pc:sldChg chg="new del">
        <pc:chgData name="Ія Пелех" userId="235b8121fc54d418" providerId="LiveId" clId="{2CA069AE-2CD1-49C7-AFCA-7DB8D9D270AE}" dt="2023-04-03T15:29:07.574" v="2118" actId="47"/>
        <pc:sldMkLst>
          <pc:docMk/>
          <pc:sldMk cId="666107939" sldId="269"/>
        </pc:sldMkLst>
      </pc:sldChg>
      <pc:sldChg chg="new del">
        <pc:chgData name="Ія Пелех" userId="235b8121fc54d418" providerId="LiveId" clId="{2CA069AE-2CD1-49C7-AFCA-7DB8D9D270AE}" dt="2023-04-03T15:29:24.178" v="2137" actId="47"/>
        <pc:sldMkLst>
          <pc:docMk/>
          <pc:sldMk cId="3024882361" sldId="270"/>
        </pc:sldMkLst>
      </pc:sldChg>
      <pc:sldChg chg="new del">
        <pc:chgData name="Ія Пелех" userId="235b8121fc54d418" providerId="LiveId" clId="{2CA069AE-2CD1-49C7-AFCA-7DB8D9D270AE}" dt="2023-04-03T15:29:09.309" v="2119" actId="47"/>
        <pc:sldMkLst>
          <pc:docMk/>
          <pc:sldMk cId="3495927370" sldId="271"/>
        </pc:sldMkLst>
      </pc:sldChg>
      <pc:sldChg chg="new del">
        <pc:chgData name="Ія Пелех" userId="235b8121fc54d418" providerId="LiveId" clId="{2CA069AE-2CD1-49C7-AFCA-7DB8D9D270AE}" dt="2023-04-03T15:29:10.754" v="2120" actId="47"/>
        <pc:sldMkLst>
          <pc:docMk/>
          <pc:sldMk cId="2041462064" sldId="272"/>
        </pc:sldMkLst>
      </pc:sldChg>
      <pc:sldChg chg="new del">
        <pc:chgData name="Ія Пелех" userId="235b8121fc54d418" providerId="LiveId" clId="{2CA069AE-2CD1-49C7-AFCA-7DB8D9D270AE}" dt="2023-04-03T15:29:12.293" v="2121" actId="47"/>
        <pc:sldMkLst>
          <pc:docMk/>
          <pc:sldMk cId="308224342" sldId="273"/>
        </pc:sldMkLst>
      </pc:sldChg>
      <pc:sldChg chg="new del">
        <pc:chgData name="Ія Пелех" userId="235b8121fc54d418" providerId="LiveId" clId="{2CA069AE-2CD1-49C7-AFCA-7DB8D9D270AE}" dt="2023-04-03T15:29:12.854" v="2122" actId="47"/>
        <pc:sldMkLst>
          <pc:docMk/>
          <pc:sldMk cId="2254018392" sldId="274"/>
        </pc:sldMkLst>
      </pc:sldChg>
      <pc:sldChg chg="new del">
        <pc:chgData name="Ія Пелех" userId="235b8121fc54d418" providerId="LiveId" clId="{2CA069AE-2CD1-49C7-AFCA-7DB8D9D270AE}" dt="2023-04-03T15:29:13.567" v="2123" actId="47"/>
        <pc:sldMkLst>
          <pc:docMk/>
          <pc:sldMk cId="2264544242" sldId="275"/>
        </pc:sldMkLst>
      </pc:sldChg>
      <pc:sldChg chg="new del">
        <pc:chgData name="Ія Пелех" userId="235b8121fc54d418" providerId="LiveId" clId="{2CA069AE-2CD1-49C7-AFCA-7DB8D9D270AE}" dt="2023-04-03T15:29:25.009" v="2138" actId="47"/>
        <pc:sldMkLst>
          <pc:docMk/>
          <pc:sldMk cId="1328013657" sldId="276"/>
        </pc:sldMkLst>
      </pc:sldChg>
      <pc:sldChg chg="new del">
        <pc:chgData name="Ія Пелех" userId="235b8121fc54d418" providerId="LiveId" clId="{2CA069AE-2CD1-49C7-AFCA-7DB8D9D270AE}" dt="2023-04-03T15:29:15.489" v="2124" actId="47"/>
        <pc:sldMkLst>
          <pc:docMk/>
          <pc:sldMk cId="1077438446" sldId="277"/>
        </pc:sldMkLst>
      </pc:sldChg>
      <pc:sldChg chg="new del">
        <pc:chgData name="Ія Пелех" userId="235b8121fc54d418" providerId="LiveId" clId="{2CA069AE-2CD1-49C7-AFCA-7DB8D9D270AE}" dt="2023-04-03T15:29:15.904" v="2125" actId="47"/>
        <pc:sldMkLst>
          <pc:docMk/>
          <pc:sldMk cId="3592899475" sldId="278"/>
        </pc:sldMkLst>
      </pc:sldChg>
      <pc:sldChg chg="new del">
        <pc:chgData name="Ія Пелех" userId="235b8121fc54d418" providerId="LiveId" clId="{2CA069AE-2CD1-49C7-AFCA-7DB8D9D270AE}" dt="2023-04-03T15:29:17.005" v="2126" actId="47"/>
        <pc:sldMkLst>
          <pc:docMk/>
          <pc:sldMk cId="1254242171" sldId="279"/>
        </pc:sldMkLst>
      </pc:sldChg>
      <pc:sldChg chg="new del">
        <pc:chgData name="Ія Пелех" userId="235b8121fc54d418" providerId="LiveId" clId="{2CA069AE-2CD1-49C7-AFCA-7DB8D9D270AE}" dt="2023-04-03T15:29:17.296" v="2127" actId="47"/>
        <pc:sldMkLst>
          <pc:docMk/>
          <pc:sldMk cId="495190720" sldId="280"/>
        </pc:sldMkLst>
      </pc:sldChg>
      <pc:sldChg chg="new del">
        <pc:chgData name="Ія Пелех" userId="235b8121fc54d418" providerId="LiveId" clId="{2CA069AE-2CD1-49C7-AFCA-7DB8D9D270AE}" dt="2023-04-03T15:29:17.617" v="2128" actId="47"/>
        <pc:sldMkLst>
          <pc:docMk/>
          <pc:sldMk cId="3024779473" sldId="281"/>
        </pc:sldMkLst>
      </pc:sldChg>
      <pc:sldChg chg="new del">
        <pc:chgData name="Ія Пелех" userId="235b8121fc54d418" providerId="LiveId" clId="{2CA069AE-2CD1-49C7-AFCA-7DB8D9D270AE}" dt="2023-04-03T15:29:18.071" v="2129" actId="47"/>
        <pc:sldMkLst>
          <pc:docMk/>
          <pc:sldMk cId="3989653921" sldId="282"/>
        </pc:sldMkLst>
      </pc:sldChg>
      <pc:sldChg chg="new del">
        <pc:chgData name="Ія Пелех" userId="235b8121fc54d418" providerId="LiveId" clId="{2CA069AE-2CD1-49C7-AFCA-7DB8D9D270AE}" dt="2023-04-03T15:29:18.947" v="2130" actId="47"/>
        <pc:sldMkLst>
          <pc:docMk/>
          <pc:sldMk cId="2994250179" sldId="283"/>
        </pc:sldMkLst>
      </pc:sldChg>
      <pc:sldChg chg="new del">
        <pc:chgData name="Ія Пелех" userId="235b8121fc54d418" providerId="LiveId" clId="{2CA069AE-2CD1-49C7-AFCA-7DB8D9D270AE}" dt="2023-04-03T15:29:19.227" v="2131" actId="47"/>
        <pc:sldMkLst>
          <pc:docMk/>
          <pc:sldMk cId="1134199357" sldId="284"/>
        </pc:sldMkLst>
      </pc:sldChg>
      <pc:sldChg chg="new del">
        <pc:chgData name="Ія Пелех" userId="235b8121fc54d418" providerId="LiveId" clId="{2CA069AE-2CD1-49C7-AFCA-7DB8D9D270AE}" dt="2023-04-03T15:29:19.475" v="2132" actId="47"/>
        <pc:sldMkLst>
          <pc:docMk/>
          <pc:sldMk cId="3356840700" sldId="285"/>
        </pc:sldMkLst>
      </pc:sldChg>
      <pc:sldChg chg="new del">
        <pc:chgData name="Ія Пелех" userId="235b8121fc54d418" providerId="LiveId" clId="{2CA069AE-2CD1-49C7-AFCA-7DB8D9D270AE}" dt="2023-04-03T15:29:19.744" v="2133" actId="47"/>
        <pc:sldMkLst>
          <pc:docMk/>
          <pc:sldMk cId="1803253407" sldId="286"/>
        </pc:sldMkLst>
      </pc:sldChg>
      <pc:sldChg chg="new del">
        <pc:chgData name="Ія Пелех" userId="235b8121fc54d418" providerId="LiveId" clId="{2CA069AE-2CD1-49C7-AFCA-7DB8D9D270AE}" dt="2023-04-03T15:29:20.042" v="2134" actId="47"/>
        <pc:sldMkLst>
          <pc:docMk/>
          <pc:sldMk cId="2059652176" sldId="287"/>
        </pc:sldMkLst>
      </pc:sldChg>
      <pc:sldChg chg="addSp delSp modSp new add del mod">
        <pc:chgData name="Ія Пелех" userId="235b8121fc54d418" providerId="LiveId" clId="{2CA069AE-2CD1-49C7-AFCA-7DB8D9D270AE}" dt="2023-04-04T08:10:01.653" v="4184" actId="14100"/>
        <pc:sldMkLst>
          <pc:docMk/>
          <pc:sldMk cId="3473366635" sldId="288"/>
        </pc:sldMkLst>
        <pc:spChg chg="del">
          <ac:chgData name="Ія Пелех" userId="235b8121fc54d418" providerId="LiveId" clId="{2CA069AE-2CD1-49C7-AFCA-7DB8D9D270AE}" dt="2023-04-04T08:09:53.620" v="4181" actId="478"/>
          <ac:spMkLst>
            <pc:docMk/>
            <pc:sldMk cId="3473366635" sldId="288"/>
            <ac:spMk id="2" creationId="{B2068789-F5C4-EDAF-375C-7A1646D47059}"/>
          </ac:spMkLst>
        </pc:spChg>
        <pc:spChg chg="del">
          <ac:chgData name="Ія Пелех" userId="235b8121fc54d418" providerId="LiveId" clId="{2CA069AE-2CD1-49C7-AFCA-7DB8D9D270AE}" dt="2023-04-03T15:34:08.875" v="2139" actId="22"/>
          <ac:spMkLst>
            <pc:docMk/>
            <pc:sldMk cId="3473366635" sldId="288"/>
            <ac:spMk id="3" creationId="{CC266986-5598-5A54-3642-DECD44E80C85}"/>
          </ac:spMkLst>
        </pc:spChg>
        <pc:picChg chg="add mod ord">
          <ac:chgData name="Ія Пелех" userId="235b8121fc54d418" providerId="LiveId" clId="{2CA069AE-2CD1-49C7-AFCA-7DB8D9D270AE}" dt="2023-04-04T08:09:58.109" v="4183" actId="14100"/>
          <ac:picMkLst>
            <pc:docMk/>
            <pc:sldMk cId="3473366635" sldId="288"/>
            <ac:picMk id="5" creationId="{0319DF49-FC8D-73CE-8A0E-EE2A192BEC76}"/>
          </ac:picMkLst>
        </pc:picChg>
        <pc:picChg chg="add mod">
          <ac:chgData name="Ія Пелех" userId="235b8121fc54d418" providerId="LiveId" clId="{2CA069AE-2CD1-49C7-AFCA-7DB8D9D270AE}" dt="2023-04-04T08:10:01.653" v="4184" actId="14100"/>
          <ac:picMkLst>
            <pc:docMk/>
            <pc:sldMk cId="3473366635" sldId="288"/>
            <ac:picMk id="7" creationId="{C907B3CB-EE07-50D3-A7D9-F689FB8A37EE}"/>
          </ac:picMkLst>
        </pc:picChg>
      </pc:sldChg>
      <pc:sldChg chg="addSp delSp modSp new mod">
        <pc:chgData name="Ія Пелех" userId="235b8121fc54d418" providerId="LiveId" clId="{2CA069AE-2CD1-49C7-AFCA-7DB8D9D270AE}" dt="2023-04-04T08:10:21.560" v="4190" actId="1076"/>
        <pc:sldMkLst>
          <pc:docMk/>
          <pc:sldMk cId="2734286683" sldId="289"/>
        </pc:sldMkLst>
        <pc:spChg chg="del">
          <ac:chgData name="Ія Пелех" userId="235b8121fc54d418" providerId="LiveId" clId="{2CA069AE-2CD1-49C7-AFCA-7DB8D9D270AE}" dt="2023-04-04T08:10:11.786" v="4185" actId="478"/>
          <ac:spMkLst>
            <pc:docMk/>
            <pc:sldMk cId="2734286683" sldId="289"/>
            <ac:spMk id="2" creationId="{9A4D2E42-260F-2B1E-C4CB-0BBCEA690D32}"/>
          </ac:spMkLst>
        </pc:spChg>
        <pc:spChg chg="del">
          <ac:chgData name="Ія Пелех" userId="235b8121fc54d418" providerId="LiveId" clId="{2CA069AE-2CD1-49C7-AFCA-7DB8D9D270AE}" dt="2023-04-02T12:52:24.829" v="467" actId="22"/>
          <ac:spMkLst>
            <pc:docMk/>
            <pc:sldMk cId="2734286683" sldId="289"/>
            <ac:spMk id="3" creationId="{2A5319E5-BA58-1353-A85D-0FBE755F164C}"/>
          </ac:spMkLst>
        </pc:spChg>
        <pc:picChg chg="add mod ord">
          <ac:chgData name="Ія Пелех" userId="235b8121fc54d418" providerId="LiveId" clId="{2CA069AE-2CD1-49C7-AFCA-7DB8D9D270AE}" dt="2023-04-04T08:10:17.972" v="4188" actId="14100"/>
          <ac:picMkLst>
            <pc:docMk/>
            <pc:sldMk cId="2734286683" sldId="289"/>
            <ac:picMk id="5" creationId="{02EA6BED-4FDE-77F7-DE09-242656613DCC}"/>
          </ac:picMkLst>
        </pc:picChg>
        <pc:picChg chg="add mod">
          <ac:chgData name="Ія Пелех" userId="235b8121fc54d418" providerId="LiveId" clId="{2CA069AE-2CD1-49C7-AFCA-7DB8D9D270AE}" dt="2023-04-04T08:10:21.560" v="4190" actId="1076"/>
          <ac:picMkLst>
            <pc:docMk/>
            <pc:sldMk cId="2734286683" sldId="289"/>
            <ac:picMk id="7" creationId="{8E12F75B-47B2-F55A-64C3-46295F1819BD}"/>
          </ac:picMkLst>
        </pc:picChg>
      </pc:sldChg>
      <pc:sldChg chg="addSp delSp modSp new mod">
        <pc:chgData name="Ія Пелех" userId="235b8121fc54d418" providerId="LiveId" clId="{2CA069AE-2CD1-49C7-AFCA-7DB8D9D270AE}" dt="2023-04-04T08:10:37.528" v="4198" actId="14100"/>
        <pc:sldMkLst>
          <pc:docMk/>
          <pc:sldMk cId="518718695" sldId="290"/>
        </pc:sldMkLst>
        <pc:spChg chg="del">
          <ac:chgData name="Ія Пелех" userId="235b8121fc54d418" providerId="LiveId" clId="{2CA069AE-2CD1-49C7-AFCA-7DB8D9D270AE}" dt="2023-04-02T12:24:06.340" v="376" actId="22"/>
          <ac:spMkLst>
            <pc:docMk/>
            <pc:sldMk cId="518718695" sldId="290"/>
            <ac:spMk id="3" creationId="{96AB053D-6F26-00D9-A1D5-327214782438}"/>
          </ac:spMkLst>
        </pc:spChg>
        <pc:spChg chg="add del mod">
          <ac:chgData name="Ія Пелех" userId="235b8121fc54d418" providerId="LiveId" clId="{2CA069AE-2CD1-49C7-AFCA-7DB8D9D270AE}" dt="2023-04-02T12:41:28.430" v="461" actId="22"/>
          <ac:spMkLst>
            <pc:docMk/>
            <pc:sldMk cId="518718695" sldId="290"/>
            <ac:spMk id="7" creationId="{0DF5D038-5CA3-B49A-CD73-C6B39BF027E3}"/>
          </ac:spMkLst>
        </pc:spChg>
        <pc:picChg chg="add del mod ord">
          <ac:chgData name="Ія Пелех" userId="235b8121fc54d418" providerId="LiveId" clId="{2CA069AE-2CD1-49C7-AFCA-7DB8D9D270AE}" dt="2023-04-02T12:24:19.794" v="381" actId="478"/>
          <ac:picMkLst>
            <pc:docMk/>
            <pc:sldMk cId="518718695" sldId="290"/>
            <ac:picMk id="5" creationId="{3FA835D3-40A3-9DBC-B149-38788ED2B84F}"/>
          </ac:picMkLst>
        </pc:picChg>
        <pc:picChg chg="add mod ord">
          <ac:chgData name="Ія Пелех" userId="235b8121fc54d418" providerId="LiveId" clId="{2CA069AE-2CD1-49C7-AFCA-7DB8D9D270AE}" dt="2023-04-04T08:10:30.852" v="4194" actId="14100"/>
          <ac:picMkLst>
            <pc:docMk/>
            <pc:sldMk cId="518718695" sldId="290"/>
            <ac:picMk id="9" creationId="{3AE73386-A101-0FEB-F40B-341D58041545}"/>
          </ac:picMkLst>
        </pc:picChg>
        <pc:picChg chg="add mod">
          <ac:chgData name="Ія Пелех" userId="235b8121fc54d418" providerId="LiveId" clId="{2CA069AE-2CD1-49C7-AFCA-7DB8D9D270AE}" dt="2023-04-04T08:10:37.528" v="4198" actId="14100"/>
          <ac:picMkLst>
            <pc:docMk/>
            <pc:sldMk cId="518718695" sldId="290"/>
            <ac:picMk id="11" creationId="{73FA0DBC-D867-58E8-294F-0D75F3878CF6}"/>
          </ac:picMkLst>
        </pc:picChg>
      </pc:sldChg>
      <pc:sldChg chg="addSp delSp modSp new mod">
        <pc:chgData name="Ія Пелех" userId="235b8121fc54d418" providerId="LiveId" clId="{2CA069AE-2CD1-49C7-AFCA-7DB8D9D270AE}" dt="2023-04-04T08:11:04.688" v="4210" actId="1076"/>
        <pc:sldMkLst>
          <pc:docMk/>
          <pc:sldMk cId="1982056696" sldId="291"/>
        </pc:sldMkLst>
        <pc:spChg chg="del">
          <ac:chgData name="Ія Пелех" userId="235b8121fc54d418" providerId="LiveId" clId="{2CA069AE-2CD1-49C7-AFCA-7DB8D9D270AE}" dt="2023-04-04T08:10:52.817" v="4204" actId="478"/>
          <ac:spMkLst>
            <pc:docMk/>
            <pc:sldMk cId="1982056696" sldId="291"/>
            <ac:spMk id="2" creationId="{8FAF75C9-39D3-ACBE-49CF-CF140B518C74}"/>
          </ac:spMkLst>
        </pc:spChg>
        <pc:spChg chg="del">
          <ac:chgData name="Ія Пелех" userId="235b8121fc54d418" providerId="LiveId" clId="{2CA069AE-2CD1-49C7-AFCA-7DB8D9D270AE}" dt="2023-04-02T12:23:21.060" v="375" actId="22"/>
          <ac:spMkLst>
            <pc:docMk/>
            <pc:sldMk cId="1982056696" sldId="291"/>
            <ac:spMk id="3" creationId="{043D1B2C-7D49-F7FF-73EB-E5A6F9317A1B}"/>
          </ac:spMkLst>
        </pc:spChg>
        <pc:picChg chg="add mod ord">
          <ac:chgData name="Ія Пелех" userId="235b8121fc54d418" providerId="LiveId" clId="{2CA069AE-2CD1-49C7-AFCA-7DB8D9D270AE}" dt="2023-04-04T08:11:03.559" v="4209" actId="1076"/>
          <ac:picMkLst>
            <pc:docMk/>
            <pc:sldMk cId="1982056696" sldId="291"/>
            <ac:picMk id="5" creationId="{F9CDFE23-36A4-7BD3-0319-CD1D1CF6210F}"/>
          </ac:picMkLst>
        </pc:picChg>
        <pc:picChg chg="add mod">
          <ac:chgData name="Ія Пелех" userId="235b8121fc54d418" providerId="LiveId" clId="{2CA069AE-2CD1-49C7-AFCA-7DB8D9D270AE}" dt="2023-04-04T08:11:04.688" v="4210" actId="1076"/>
          <ac:picMkLst>
            <pc:docMk/>
            <pc:sldMk cId="1982056696" sldId="291"/>
            <ac:picMk id="7" creationId="{8D6A6404-0BBC-04D2-AD8A-26443FD8ED0F}"/>
          </ac:picMkLst>
        </pc:picChg>
      </pc:sldChg>
      <pc:sldChg chg="addSp delSp modSp new del mod ord">
        <pc:chgData name="Ія Пелех" userId="235b8121fc54d418" providerId="LiveId" clId="{2CA069AE-2CD1-49C7-AFCA-7DB8D9D270AE}" dt="2023-04-04T07:45:41.390" v="3618" actId="47"/>
        <pc:sldMkLst>
          <pc:docMk/>
          <pc:sldMk cId="3385109377" sldId="292"/>
        </pc:sldMkLst>
        <pc:spChg chg="del">
          <ac:chgData name="Ія Пелех" userId="235b8121fc54d418" providerId="LiveId" clId="{2CA069AE-2CD1-49C7-AFCA-7DB8D9D270AE}" dt="2023-04-02T14:02:22.629" v="982" actId="22"/>
          <ac:spMkLst>
            <pc:docMk/>
            <pc:sldMk cId="3385109377" sldId="292"/>
            <ac:spMk id="3" creationId="{10FBB555-FC57-3611-D4AA-FDFF87429A8E}"/>
          </ac:spMkLst>
        </pc:spChg>
        <pc:spChg chg="add mod">
          <ac:chgData name="Ія Пелех" userId="235b8121fc54d418" providerId="LiveId" clId="{2CA069AE-2CD1-49C7-AFCA-7DB8D9D270AE}" dt="2023-04-03T15:35:43.819" v="2151" actId="21"/>
          <ac:spMkLst>
            <pc:docMk/>
            <pc:sldMk cId="3385109377" sldId="292"/>
            <ac:spMk id="4" creationId="{007A2FC5-01CC-4EF5-989C-173935504238}"/>
          </ac:spMkLst>
        </pc:spChg>
        <pc:picChg chg="add del mod ord">
          <ac:chgData name="Ія Пелех" userId="235b8121fc54d418" providerId="LiveId" clId="{2CA069AE-2CD1-49C7-AFCA-7DB8D9D270AE}" dt="2023-04-03T15:35:43.819" v="2151" actId="21"/>
          <ac:picMkLst>
            <pc:docMk/>
            <pc:sldMk cId="3385109377" sldId="292"/>
            <ac:picMk id="5" creationId="{06975C60-2344-C0D6-7F32-7F2A0E807ED4}"/>
          </ac:picMkLst>
        </pc:picChg>
      </pc:sldChg>
      <pc:sldChg chg="addSp delSp modSp new mod chgLayout">
        <pc:chgData name="Ія Пелех" userId="235b8121fc54d418" providerId="LiveId" clId="{2CA069AE-2CD1-49C7-AFCA-7DB8D9D270AE}" dt="2023-04-04T08:11:36.821" v="4240" actId="20577"/>
        <pc:sldMkLst>
          <pc:docMk/>
          <pc:sldMk cId="313725513" sldId="293"/>
        </pc:sldMkLst>
        <pc:spChg chg="del">
          <ac:chgData name="Ія Пелех" userId="235b8121fc54d418" providerId="LiveId" clId="{2CA069AE-2CD1-49C7-AFCA-7DB8D9D270AE}" dt="2023-04-02T14:14:28.360" v="1030" actId="478"/>
          <ac:spMkLst>
            <pc:docMk/>
            <pc:sldMk cId="313725513" sldId="293"/>
            <ac:spMk id="2" creationId="{4A3E2B61-8C2A-DD55-E587-25DCBE9AC183}"/>
          </ac:spMkLst>
        </pc:spChg>
        <pc:spChg chg="add mod ord">
          <ac:chgData name="Ія Пелех" userId="235b8121fc54d418" providerId="LiveId" clId="{2CA069AE-2CD1-49C7-AFCA-7DB8D9D270AE}" dt="2023-04-04T08:11:36.821" v="4240" actId="20577"/>
          <ac:spMkLst>
            <pc:docMk/>
            <pc:sldMk cId="313725513" sldId="293"/>
            <ac:spMk id="2" creationId="{C4847FAF-A39D-EB02-985D-A0CD1E8FA189}"/>
          </ac:spMkLst>
        </pc:spChg>
        <pc:spChg chg="mod ord">
          <ac:chgData name="Ія Пелех" userId="235b8121fc54d418" providerId="LiveId" clId="{2CA069AE-2CD1-49C7-AFCA-7DB8D9D270AE}" dt="2023-04-04T08:11:15.542" v="4212" actId="700"/>
          <ac:spMkLst>
            <pc:docMk/>
            <pc:sldMk cId="313725513" sldId="293"/>
            <ac:spMk id="3" creationId="{73819715-0DA5-8DF5-5BF9-E9A3B187E83D}"/>
          </ac:spMkLst>
        </pc:spChg>
      </pc:sldChg>
      <pc:sldChg chg="addSp delSp modSp new mod setBg">
        <pc:chgData name="Ія Пелех" userId="235b8121fc54d418" providerId="LiveId" clId="{2CA069AE-2CD1-49C7-AFCA-7DB8D9D270AE}" dt="2023-04-04T08:03:48.653" v="3806" actId="123"/>
        <pc:sldMkLst>
          <pc:docMk/>
          <pc:sldMk cId="2972438509" sldId="294"/>
        </pc:sldMkLst>
        <pc:spChg chg="mod">
          <ac:chgData name="Ія Пелех" userId="235b8121fc54d418" providerId="LiveId" clId="{2CA069AE-2CD1-49C7-AFCA-7DB8D9D270AE}" dt="2023-04-04T08:03:48.653" v="3806" actId="123"/>
          <ac:spMkLst>
            <pc:docMk/>
            <pc:sldMk cId="2972438509" sldId="294"/>
            <ac:spMk id="2" creationId="{2F45713C-308B-3B22-23CB-0DEA137533B5}"/>
          </ac:spMkLst>
        </pc:spChg>
        <pc:spChg chg="del">
          <ac:chgData name="Ія Пелех" userId="235b8121fc54d418" providerId="LiveId" clId="{2CA069AE-2CD1-49C7-AFCA-7DB8D9D270AE}" dt="2023-04-04T08:03:37.013" v="3804" actId="478"/>
          <ac:spMkLst>
            <pc:docMk/>
            <pc:sldMk cId="2972438509" sldId="294"/>
            <ac:spMk id="3" creationId="{14FDE6CC-B2C2-A206-C1B0-2ABF6D62307F}"/>
          </ac:spMkLst>
        </pc:spChg>
        <pc:spChg chg="add">
          <ac:chgData name="Ія Пелех" userId="235b8121fc54d418" providerId="LiveId" clId="{2CA069AE-2CD1-49C7-AFCA-7DB8D9D270AE}" dt="2023-04-04T08:03:46.715" v="3805" actId="26606"/>
          <ac:spMkLst>
            <pc:docMk/>
            <pc:sldMk cId="2972438509" sldId="294"/>
            <ac:spMk id="7" creationId="{934F1179-B481-4F9E-BCA3-AFB972070F83}"/>
          </ac:spMkLst>
        </pc:spChg>
        <pc:spChg chg="add">
          <ac:chgData name="Ія Пелех" userId="235b8121fc54d418" providerId="LiveId" clId="{2CA069AE-2CD1-49C7-AFCA-7DB8D9D270AE}" dt="2023-04-04T08:03:46.715" v="3805" actId="26606"/>
          <ac:spMkLst>
            <pc:docMk/>
            <pc:sldMk cId="2972438509" sldId="294"/>
            <ac:spMk id="9" creationId="{827DC2C4-B485-428A-BF4A-472D2967F47F}"/>
          </ac:spMkLst>
        </pc:spChg>
        <pc:spChg chg="add">
          <ac:chgData name="Ія Пелех" userId="235b8121fc54d418" providerId="LiveId" clId="{2CA069AE-2CD1-49C7-AFCA-7DB8D9D270AE}" dt="2023-04-04T08:03:46.715" v="3805" actId="26606"/>
          <ac:spMkLst>
            <pc:docMk/>
            <pc:sldMk cId="2972438509" sldId="294"/>
            <ac:spMk id="11" creationId="{EE04B5EB-F158-4507-90DD-BD23620C7CC9}"/>
          </ac:spMkLst>
        </pc:spChg>
      </pc:sldChg>
      <pc:sldChg chg="new del">
        <pc:chgData name="Ія Пелех" userId="235b8121fc54d418" providerId="LiveId" clId="{2CA069AE-2CD1-49C7-AFCA-7DB8D9D270AE}" dt="2023-04-03T15:29:04.180" v="2117" actId="47"/>
        <pc:sldMkLst>
          <pc:docMk/>
          <pc:sldMk cId="3371201921" sldId="295"/>
        </pc:sldMkLst>
      </pc:sldChg>
      <pc:sldChg chg="new del">
        <pc:chgData name="Ія Пелех" userId="235b8121fc54d418" providerId="LiveId" clId="{2CA069AE-2CD1-49C7-AFCA-7DB8D9D270AE}" dt="2023-04-04T08:03:21.051" v="3799" actId="47"/>
        <pc:sldMkLst>
          <pc:docMk/>
          <pc:sldMk cId="552208918" sldId="296"/>
        </pc:sldMkLst>
      </pc:sldChg>
      <pc:sldChg chg="addSp modSp new mod setBg">
        <pc:chgData name="Ія Пелех" userId="235b8121fc54d418" providerId="LiveId" clId="{2CA069AE-2CD1-49C7-AFCA-7DB8D9D270AE}" dt="2023-04-04T07:50:14.059" v="3659" actId="122"/>
        <pc:sldMkLst>
          <pc:docMk/>
          <pc:sldMk cId="81319373" sldId="297"/>
        </pc:sldMkLst>
        <pc:spChg chg="mod">
          <ac:chgData name="Ія Пелех" userId="235b8121fc54d418" providerId="LiveId" clId="{2CA069AE-2CD1-49C7-AFCA-7DB8D9D270AE}" dt="2023-04-04T07:50:14.059" v="3659" actId="122"/>
          <ac:spMkLst>
            <pc:docMk/>
            <pc:sldMk cId="81319373" sldId="297"/>
            <ac:spMk id="2" creationId="{AC501C17-0D33-FF9D-EBCA-6C963F1EC126}"/>
          </ac:spMkLst>
        </pc:spChg>
        <pc:spChg chg="mod">
          <ac:chgData name="Ія Пелех" userId="235b8121fc54d418" providerId="LiveId" clId="{2CA069AE-2CD1-49C7-AFCA-7DB8D9D270AE}" dt="2023-04-04T07:50:07.748" v="3657" actId="27636"/>
          <ac:spMkLst>
            <pc:docMk/>
            <pc:sldMk cId="81319373" sldId="297"/>
            <ac:spMk id="3" creationId="{E52DED5C-D566-75D4-C1C7-3B4DC817A745}"/>
          </ac:spMkLst>
        </pc:spChg>
        <pc:spChg chg="add">
          <ac:chgData name="Ія Пелех" userId="235b8121fc54d418" providerId="LiveId" clId="{2CA069AE-2CD1-49C7-AFCA-7DB8D9D270AE}" dt="2023-04-04T07:49:59.126" v="3653" actId="26606"/>
          <ac:spMkLst>
            <pc:docMk/>
            <pc:sldMk cId="81319373" sldId="297"/>
            <ac:spMk id="8" creationId="{7515D20E-1AB7-4E74-9236-2B72B63D60B6}"/>
          </ac:spMkLst>
        </pc:spChg>
        <pc:spChg chg="add">
          <ac:chgData name="Ія Пелех" userId="235b8121fc54d418" providerId="LiveId" clId="{2CA069AE-2CD1-49C7-AFCA-7DB8D9D270AE}" dt="2023-04-04T07:49:59.126" v="3653" actId="26606"/>
          <ac:spMkLst>
            <pc:docMk/>
            <pc:sldMk cId="81319373" sldId="297"/>
            <ac:spMk id="15" creationId="{3873B707-463F-40B0-8227-E8CC6C67EB25}"/>
          </ac:spMkLst>
        </pc:spChg>
        <pc:spChg chg="add">
          <ac:chgData name="Ія Пелех" userId="235b8121fc54d418" providerId="LiveId" clId="{2CA069AE-2CD1-49C7-AFCA-7DB8D9D270AE}" dt="2023-04-04T07:49:59.126" v="3653" actId="26606"/>
          <ac:spMkLst>
            <pc:docMk/>
            <pc:sldMk cId="81319373" sldId="297"/>
            <ac:spMk id="17" creationId="{19C9EAEA-39D0-4B0E-A0EB-51E7B26740B1}"/>
          </ac:spMkLst>
        </pc:spChg>
        <pc:grpChg chg="add">
          <ac:chgData name="Ія Пелех" userId="235b8121fc54d418" providerId="LiveId" clId="{2CA069AE-2CD1-49C7-AFCA-7DB8D9D270AE}" dt="2023-04-04T07:49:59.126" v="3653" actId="26606"/>
          <ac:grpSpMkLst>
            <pc:docMk/>
            <pc:sldMk cId="81319373" sldId="297"/>
            <ac:grpSpMk id="10" creationId="{032D8612-31EB-44CF-A1D0-14FD4C705424}"/>
          </ac:grpSpMkLst>
        </pc:grpChg>
      </pc:sldChg>
      <pc:sldChg chg="addSp modSp new mod setBg">
        <pc:chgData name="Ія Пелех" userId="235b8121fc54d418" providerId="LiveId" clId="{2CA069AE-2CD1-49C7-AFCA-7DB8D9D270AE}" dt="2023-04-04T07:50:45.638" v="3666" actId="20577"/>
        <pc:sldMkLst>
          <pc:docMk/>
          <pc:sldMk cId="3708075686" sldId="298"/>
        </pc:sldMkLst>
        <pc:spChg chg="mod">
          <ac:chgData name="Ія Пелех" userId="235b8121fc54d418" providerId="LiveId" clId="{2CA069AE-2CD1-49C7-AFCA-7DB8D9D270AE}" dt="2023-04-04T07:50:36.600" v="3664" actId="26606"/>
          <ac:spMkLst>
            <pc:docMk/>
            <pc:sldMk cId="3708075686" sldId="298"/>
            <ac:spMk id="2" creationId="{30E4B4D2-4D97-2A72-A92E-04E374C34D78}"/>
          </ac:spMkLst>
        </pc:spChg>
        <pc:spChg chg="mod">
          <ac:chgData name="Ія Пелех" userId="235b8121fc54d418" providerId="LiveId" clId="{2CA069AE-2CD1-49C7-AFCA-7DB8D9D270AE}" dt="2023-04-04T07:50:45.638" v="3666" actId="20577"/>
          <ac:spMkLst>
            <pc:docMk/>
            <pc:sldMk cId="3708075686" sldId="298"/>
            <ac:spMk id="3" creationId="{76BA0082-AEDA-5E2D-51A3-04ED8735F0C3}"/>
          </ac:spMkLst>
        </pc:spChg>
        <pc:spChg chg="add">
          <ac:chgData name="Ія Пелех" userId="235b8121fc54d418" providerId="LiveId" clId="{2CA069AE-2CD1-49C7-AFCA-7DB8D9D270AE}" dt="2023-04-04T07:50:36.600" v="3664" actId="26606"/>
          <ac:spMkLst>
            <pc:docMk/>
            <pc:sldMk cId="3708075686" sldId="298"/>
            <ac:spMk id="8" creationId="{907EF6B7-1338-4443-8C46-6A318D952DFD}"/>
          </ac:spMkLst>
        </pc:spChg>
        <pc:spChg chg="add">
          <ac:chgData name="Ія Пелех" userId="235b8121fc54d418" providerId="LiveId" clId="{2CA069AE-2CD1-49C7-AFCA-7DB8D9D270AE}" dt="2023-04-04T07:50:36.600" v="3664" actId="26606"/>
          <ac:spMkLst>
            <pc:docMk/>
            <pc:sldMk cId="3708075686" sldId="298"/>
            <ac:spMk id="10" creationId="{DAAE4CDD-124C-4DCF-9584-B6033B545DD5}"/>
          </ac:spMkLst>
        </pc:spChg>
        <pc:spChg chg="add">
          <ac:chgData name="Ія Пелех" userId="235b8121fc54d418" providerId="LiveId" clId="{2CA069AE-2CD1-49C7-AFCA-7DB8D9D270AE}" dt="2023-04-04T07:50:36.600" v="3664" actId="26606"/>
          <ac:spMkLst>
            <pc:docMk/>
            <pc:sldMk cId="3708075686" sldId="298"/>
            <ac:spMk id="12" creationId="{081E4A58-353D-44AE-B2FC-2A74E2E400F7}"/>
          </ac:spMkLst>
        </pc:spChg>
      </pc:sldChg>
      <pc:sldChg chg="addSp delSp modSp new mod setBg">
        <pc:chgData name="Ія Пелех" userId="235b8121fc54d418" providerId="LiveId" clId="{2CA069AE-2CD1-49C7-AFCA-7DB8D9D270AE}" dt="2023-04-04T07:51:48.345" v="3679" actId="27636"/>
        <pc:sldMkLst>
          <pc:docMk/>
          <pc:sldMk cId="3932202219" sldId="299"/>
        </pc:sldMkLst>
        <pc:spChg chg="mod">
          <ac:chgData name="Ія Пелех" userId="235b8121fc54d418" providerId="LiveId" clId="{2CA069AE-2CD1-49C7-AFCA-7DB8D9D270AE}" dt="2023-04-04T07:51:48.345" v="3679" actId="27636"/>
          <ac:spMkLst>
            <pc:docMk/>
            <pc:sldMk cId="3932202219" sldId="299"/>
            <ac:spMk id="2" creationId="{441D8254-01CB-AB1E-DED6-60F83C1D4A65}"/>
          </ac:spMkLst>
        </pc:spChg>
        <pc:spChg chg="del mod">
          <ac:chgData name="Ія Пелех" userId="235b8121fc54d418" providerId="LiveId" clId="{2CA069AE-2CD1-49C7-AFCA-7DB8D9D270AE}" dt="2023-04-04T07:51:12.099" v="3670" actId="26606"/>
          <ac:spMkLst>
            <pc:docMk/>
            <pc:sldMk cId="3932202219" sldId="299"/>
            <ac:spMk id="3" creationId="{67ABEE0F-FE3E-4913-84EE-32DE74DAE5AF}"/>
          </ac:spMkLst>
        </pc:spChg>
        <pc:spChg chg="add del">
          <ac:chgData name="Ія Пелех" userId="235b8121fc54d418" providerId="LiveId" clId="{2CA069AE-2CD1-49C7-AFCA-7DB8D9D270AE}" dt="2023-04-04T07:51:12.067" v="3669" actId="26606"/>
          <ac:spMkLst>
            <pc:docMk/>
            <pc:sldMk cId="3932202219" sldId="299"/>
            <ac:spMk id="8" creationId="{9C99D1AB-0C2D-4DD9-B88A-B6369D90443E}"/>
          </ac:spMkLst>
        </pc:spChg>
        <pc:spChg chg="add del">
          <ac:chgData name="Ія Пелех" userId="235b8121fc54d418" providerId="LiveId" clId="{2CA069AE-2CD1-49C7-AFCA-7DB8D9D270AE}" dt="2023-04-04T07:51:12.067" v="3669" actId="26606"/>
          <ac:spMkLst>
            <pc:docMk/>
            <pc:sldMk cId="3932202219" sldId="299"/>
            <ac:spMk id="15" creationId="{19C9EAEA-39D0-4B0E-A0EB-51E7B26740B1}"/>
          </ac:spMkLst>
        </pc:spChg>
        <pc:spChg chg="add del">
          <ac:chgData name="Ія Пелех" userId="235b8121fc54d418" providerId="LiveId" clId="{2CA069AE-2CD1-49C7-AFCA-7DB8D9D270AE}" dt="2023-04-04T07:51:12.067" v="3669" actId="26606"/>
          <ac:spMkLst>
            <pc:docMk/>
            <pc:sldMk cId="3932202219" sldId="299"/>
            <ac:spMk id="17" creationId="{3873B707-463F-40B0-8227-E8CC6C67EB25}"/>
          </ac:spMkLst>
        </pc:spChg>
        <pc:grpChg chg="add del">
          <ac:chgData name="Ія Пелех" userId="235b8121fc54d418" providerId="LiveId" clId="{2CA069AE-2CD1-49C7-AFCA-7DB8D9D270AE}" dt="2023-04-04T07:51:12.067" v="3669" actId="26606"/>
          <ac:grpSpMkLst>
            <pc:docMk/>
            <pc:sldMk cId="3932202219" sldId="299"/>
            <ac:grpSpMk id="10" creationId="{032D8612-31EB-44CF-A1D0-14FD4C705424}"/>
          </ac:grpSpMkLst>
        </pc:grpChg>
        <pc:graphicFrameChg chg="add mod">
          <ac:chgData name="Ія Пелех" userId="235b8121fc54d418" providerId="LiveId" clId="{2CA069AE-2CD1-49C7-AFCA-7DB8D9D270AE}" dt="2023-04-04T07:51:24.321" v="3673" actId="14100"/>
          <ac:graphicFrameMkLst>
            <pc:docMk/>
            <pc:sldMk cId="3932202219" sldId="299"/>
            <ac:graphicFrameMk id="5" creationId="{FFEE2A73-D086-0C1B-3E07-637549D9746F}"/>
          </ac:graphicFrameMkLst>
        </pc:graphicFrameChg>
      </pc:sldChg>
      <pc:sldChg chg="addSp modSp new mod setBg">
        <pc:chgData name="Ія Пелех" userId="235b8121fc54d418" providerId="LiveId" clId="{2CA069AE-2CD1-49C7-AFCA-7DB8D9D270AE}" dt="2023-04-04T07:57:32.284" v="3690" actId="14100"/>
        <pc:sldMkLst>
          <pc:docMk/>
          <pc:sldMk cId="3630332965" sldId="300"/>
        </pc:sldMkLst>
        <pc:spChg chg="mod">
          <ac:chgData name="Ія Пелех" userId="235b8121fc54d418" providerId="LiveId" clId="{2CA069AE-2CD1-49C7-AFCA-7DB8D9D270AE}" dt="2023-04-04T07:57:15.562" v="3685" actId="26606"/>
          <ac:spMkLst>
            <pc:docMk/>
            <pc:sldMk cId="3630332965" sldId="300"/>
            <ac:spMk id="2" creationId="{CD37E0A3-8002-624C-A7FD-C741414B5556}"/>
          </ac:spMkLst>
        </pc:spChg>
        <pc:spChg chg="mod">
          <ac:chgData name="Ія Пелех" userId="235b8121fc54d418" providerId="LiveId" clId="{2CA069AE-2CD1-49C7-AFCA-7DB8D9D270AE}" dt="2023-04-04T07:57:32.284" v="3690" actId="14100"/>
          <ac:spMkLst>
            <pc:docMk/>
            <pc:sldMk cId="3630332965" sldId="300"/>
            <ac:spMk id="3" creationId="{B26E5DC1-2DD5-F6C2-038D-6E5268FF421F}"/>
          </ac:spMkLst>
        </pc:spChg>
        <pc:spChg chg="add">
          <ac:chgData name="Ія Пелех" userId="235b8121fc54d418" providerId="LiveId" clId="{2CA069AE-2CD1-49C7-AFCA-7DB8D9D270AE}" dt="2023-04-04T07:57:15.562" v="3685" actId="26606"/>
          <ac:spMkLst>
            <pc:docMk/>
            <pc:sldMk cId="3630332965" sldId="300"/>
            <ac:spMk id="8" creationId="{327D73B4-9F5C-4A64-A179-51B9500CB8B5}"/>
          </ac:spMkLst>
        </pc:spChg>
        <pc:spChg chg="add">
          <ac:chgData name="Ія Пелех" userId="235b8121fc54d418" providerId="LiveId" clId="{2CA069AE-2CD1-49C7-AFCA-7DB8D9D270AE}" dt="2023-04-04T07:57:15.562" v="3685" actId="26606"/>
          <ac:spMkLst>
            <pc:docMk/>
            <pc:sldMk cId="3630332965" sldId="300"/>
            <ac:spMk id="10" creationId="{C1F06963-6374-4B48-844F-071A9BAAAE02}"/>
          </ac:spMkLst>
        </pc:spChg>
        <pc:spChg chg="add">
          <ac:chgData name="Ія Пелех" userId="235b8121fc54d418" providerId="LiveId" clId="{2CA069AE-2CD1-49C7-AFCA-7DB8D9D270AE}" dt="2023-04-04T07:57:15.562" v="3685" actId="26606"/>
          <ac:spMkLst>
            <pc:docMk/>
            <pc:sldMk cId="3630332965" sldId="300"/>
            <ac:spMk id="12" creationId="{6CB927A4-E432-4310-9CD5-E89FF5063179}"/>
          </ac:spMkLst>
        </pc:spChg>
        <pc:spChg chg="add">
          <ac:chgData name="Ія Пелех" userId="235b8121fc54d418" providerId="LiveId" clId="{2CA069AE-2CD1-49C7-AFCA-7DB8D9D270AE}" dt="2023-04-04T07:57:15.562" v="3685" actId="26606"/>
          <ac:spMkLst>
            <pc:docMk/>
            <pc:sldMk cId="3630332965" sldId="300"/>
            <ac:spMk id="14" creationId="{1453BF6C-B012-48B7-B4E8-6D7AC7C27D02}"/>
          </ac:spMkLst>
        </pc:spChg>
        <pc:spChg chg="add">
          <ac:chgData name="Ія Пелех" userId="235b8121fc54d418" providerId="LiveId" clId="{2CA069AE-2CD1-49C7-AFCA-7DB8D9D270AE}" dt="2023-04-04T07:57:15.562" v="3685" actId="26606"/>
          <ac:spMkLst>
            <pc:docMk/>
            <pc:sldMk cId="3630332965" sldId="300"/>
            <ac:spMk id="16" creationId="{E3020543-B24B-4EC4-8FFC-8DD88EEA91A8}"/>
          </ac:spMkLst>
        </pc:spChg>
        <pc:cxnChg chg="add">
          <ac:chgData name="Ія Пелех" userId="235b8121fc54d418" providerId="LiveId" clId="{2CA069AE-2CD1-49C7-AFCA-7DB8D9D270AE}" dt="2023-04-04T07:57:15.562" v="3685" actId="26606"/>
          <ac:cxnSpMkLst>
            <pc:docMk/>
            <pc:sldMk cId="3630332965" sldId="300"/>
            <ac:cxnSpMk id="18" creationId="{C49DA8F6-BCC1-4447-B54C-57856834B94B}"/>
          </ac:cxnSpMkLst>
        </pc:cxnChg>
      </pc:sldChg>
      <pc:sldChg chg="addSp modSp new mod ord setBg">
        <pc:chgData name="Ія Пелех" userId="235b8121fc54d418" providerId="LiveId" clId="{2CA069AE-2CD1-49C7-AFCA-7DB8D9D270AE}" dt="2023-04-04T07:48:52.073" v="3637" actId="123"/>
        <pc:sldMkLst>
          <pc:docMk/>
          <pc:sldMk cId="4140320173" sldId="301"/>
        </pc:sldMkLst>
        <pc:spChg chg="mod">
          <ac:chgData name="Ія Пелех" userId="235b8121fc54d418" providerId="LiveId" clId="{2CA069AE-2CD1-49C7-AFCA-7DB8D9D270AE}" dt="2023-04-04T07:48:46.265" v="3634" actId="26606"/>
          <ac:spMkLst>
            <pc:docMk/>
            <pc:sldMk cId="4140320173" sldId="301"/>
            <ac:spMk id="2" creationId="{C8B8C0F2-78B7-1443-659F-86CB6EA85E0B}"/>
          </ac:spMkLst>
        </pc:spChg>
        <pc:spChg chg="mod">
          <ac:chgData name="Ія Пелех" userId="235b8121fc54d418" providerId="LiveId" clId="{2CA069AE-2CD1-49C7-AFCA-7DB8D9D270AE}" dt="2023-04-04T07:48:52.073" v="3637" actId="123"/>
          <ac:spMkLst>
            <pc:docMk/>
            <pc:sldMk cId="4140320173" sldId="301"/>
            <ac:spMk id="3" creationId="{32B45979-281C-BF2F-74F2-CDFF0ECF3343}"/>
          </ac:spMkLst>
        </pc:spChg>
        <pc:spChg chg="add">
          <ac:chgData name="Ія Пелех" userId="235b8121fc54d418" providerId="LiveId" clId="{2CA069AE-2CD1-49C7-AFCA-7DB8D9D270AE}" dt="2023-04-04T07:48:46.265" v="3634" actId="26606"/>
          <ac:spMkLst>
            <pc:docMk/>
            <pc:sldMk cId="4140320173" sldId="301"/>
            <ac:spMk id="8" creationId="{8B9AA7C6-5E5A-498E-A6DF-A943376E09BC}"/>
          </ac:spMkLst>
        </pc:spChg>
        <pc:spChg chg="add">
          <ac:chgData name="Ія Пелех" userId="235b8121fc54d418" providerId="LiveId" clId="{2CA069AE-2CD1-49C7-AFCA-7DB8D9D270AE}" dt="2023-04-04T07:48:46.265" v="3634" actId="26606"/>
          <ac:spMkLst>
            <pc:docMk/>
            <pc:sldMk cId="4140320173" sldId="301"/>
            <ac:spMk id="14" creationId="{81E140AE-0ABF-47C8-BF32-7D2F0CF2BA44}"/>
          </ac:spMkLst>
        </pc:spChg>
        <pc:spChg chg="add">
          <ac:chgData name="Ія Пелех" userId="235b8121fc54d418" providerId="LiveId" clId="{2CA069AE-2CD1-49C7-AFCA-7DB8D9D270AE}" dt="2023-04-04T07:48:46.265" v="3634" actId="26606"/>
          <ac:spMkLst>
            <pc:docMk/>
            <pc:sldMk cId="4140320173" sldId="301"/>
            <ac:spMk id="16" creationId="{CBC4F608-B4B8-48C3-9572-C0F061B1CD99}"/>
          </ac:spMkLst>
        </pc:spChg>
        <pc:grpChg chg="add">
          <ac:chgData name="Ія Пелех" userId="235b8121fc54d418" providerId="LiveId" clId="{2CA069AE-2CD1-49C7-AFCA-7DB8D9D270AE}" dt="2023-04-04T07:48:46.265" v="3634" actId="26606"/>
          <ac:grpSpMkLst>
            <pc:docMk/>
            <pc:sldMk cId="4140320173" sldId="301"/>
            <ac:grpSpMk id="10" creationId="{83EAB11A-76F7-48F4-9B4F-5BFDF4BF9670}"/>
          </ac:grpSpMkLst>
        </pc:grpChg>
      </pc:sldChg>
      <pc:sldChg chg="new del">
        <pc:chgData name="Ія Пелех" userId="235b8121fc54d418" providerId="LiveId" clId="{2CA069AE-2CD1-49C7-AFCA-7DB8D9D270AE}" dt="2023-04-03T15:28:37.804" v="2099" actId="47"/>
        <pc:sldMkLst>
          <pc:docMk/>
          <pc:sldMk cId="1677842884" sldId="302"/>
        </pc:sldMkLst>
      </pc:sldChg>
      <pc:sldChg chg="new del">
        <pc:chgData name="Ія Пелех" userId="235b8121fc54d418" providerId="LiveId" clId="{2CA069AE-2CD1-49C7-AFCA-7DB8D9D270AE}" dt="2023-04-03T15:28:39.393" v="2100" actId="47"/>
        <pc:sldMkLst>
          <pc:docMk/>
          <pc:sldMk cId="3968412738" sldId="303"/>
        </pc:sldMkLst>
      </pc:sldChg>
      <pc:sldChg chg="new del">
        <pc:chgData name="Ія Пелех" userId="235b8121fc54d418" providerId="LiveId" clId="{2CA069AE-2CD1-49C7-AFCA-7DB8D9D270AE}" dt="2023-04-03T15:28:58.001" v="2115" actId="47"/>
        <pc:sldMkLst>
          <pc:docMk/>
          <pc:sldMk cId="1938588108" sldId="304"/>
        </pc:sldMkLst>
      </pc:sldChg>
      <pc:sldChg chg="new del">
        <pc:chgData name="Ія Пелех" userId="235b8121fc54d418" providerId="LiveId" clId="{2CA069AE-2CD1-49C7-AFCA-7DB8D9D270AE}" dt="2023-04-03T15:28:41.237" v="2101" actId="47"/>
        <pc:sldMkLst>
          <pc:docMk/>
          <pc:sldMk cId="4226636183" sldId="305"/>
        </pc:sldMkLst>
      </pc:sldChg>
      <pc:sldChg chg="new del">
        <pc:chgData name="Ія Пелех" userId="235b8121fc54d418" providerId="LiveId" clId="{2CA069AE-2CD1-49C7-AFCA-7DB8D9D270AE}" dt="2023-04-03T15:28:41.854" v="2102" actId="47"/>
        <pc:sldMkLst>
          <pc:docMk/>
          <pc:sldMk cId="3196553311" sldId="306"/>
        </pc:sldMkLst>
      </pc:sldChg>
      <pc:sldChg chg="new del">
        <pc:chgData name="Ія Пелех" userId="235b8121fc54d418" providerId="LiveId" clId="{2CA069AE-2CD1-49C7-AFCA-7DB8D9D270AE}" dt="2023-04-03T15:28:42.473" v="2103" actId="47"/>
        <pc:sldMkLst>
          <pc:docMk/>
          <pc:sldMk cId="3902781997" sldId="307"/>
        </pc:sldMkLst>
      </pc:sldChg>
      <pc:sldChg chg="new del">
        <pc:chgData name="Ія Пелех" userId="235b8121fc54d418" providerId="LiveId" clId="{2CA069AE-2CD1-49C7-AFCA-7DB8D9D270AE}" dt="2023-04-03T15:28:43.636" v="2104" actId="47"/>
        <pc:sldMkLst>
          <pc:docMk/>
          <pc:sldMk cId="539893345" sldId="308"/>
        </pc:sldMkLst>
      </pc:sldChg>
      <pc:sldChg chg="new del">
        <pc:chgData name="Ія Пелех" userId="235b8121fc54d418" providerId="LiveId" clId="{2CA069AE-2CD1-49C7-AFCA-7DB8D9D270AE}" dt="2023-04-03T15:28:45.250" v="2105" actId="47"/>
        <pc:sldMkLst>
          <pc:docMk/>
          <pc:sldMk cId="2707484849" sldId="309"/>
        </pc:sldMkLst>
      </pc:sldChg>
      <pc:sldChg chg="new del">
        <pc:chgData name="Ія Пелех" userId="235b8121fc54d418" providerId="LiveId" clId="{2CA069AE-2CD1-49C7-AFCA-7DB8D9D270AE}" dt="2023-04-03T15:28:45.580" v="2106" actId="47"/>
        <pc:sldMkLst>
          <pc:docMk/>
          <pc:sldMk cId="3691331763" sldId="310"/>
        </pc:sldMkLst>
      </pc:sldChg>
      <pc:sldChg chg="new del">
        <pc:chgData name="Ія Пелех" userId="235b8121fc54d418" providerId="LiveId" clId="{2CA069AE-2CD1-49C7-AFCA-7DB8D9D270AE}" dt="2023-04-03T15:28:46.152" v="2107" actId="47"/>
        <pc:sldMkLst>
          <pc:docMk/>
          <pc:sldMk cId="740997511" sldId="311"/>
        </pc:sldMkLst>
      </pc:sldChg>
      <pc:sldChg chg="new del">
        <pc:chgData name="Ія Пелех" userId="235b8121fc54d418" providerId="LiveId" clId="{2CA069AE-2CD1-49C7-AFCA-7DB8D9D270AE}" dt="2023-04-03T15:28:46.559" v="2108" actId="47"/>
        <pc:sldMkLst>
          <pc:docMk/>
          <pc:sldMk cId="3354451784" sldId="312"/>
        </pc:sldMkLst>
      </pc:sldChg>
      <pc:sldChg chg="new del">
        <pc:chgData name="Ія Пелех" userId="235b8121fc54d418" providerId="LiveId" clId="{2CA069AE-2CD1-49C7-AFCA-7DB8D9D270AE}" dt="2023-04-03T15:28:46.941" v="2109" actId="47"/>
        <pc:sldMkLst>
          <pc:docMk/>
          <pc:sldMk cId="1197365738" sldId="313"/>
        </pc:sldMkLst>
      </pc:sldChg>
      <pc:sldChg chg="new del">
        <pc:chgData name="Ія Пелех" userId="235b8121fc54d418" providerId="LiveId" clId="{2CA069AE-2CD1-49C7-AFCA-7DB8D9D270AE}" dt="2023-04-03T15:28:48.055" v="2110" actId="47"/>
        <pc:sldMkLst>
          <pc:docMk/>
          <pc:sldMk cId="2437363145" sldId="314"/>
        </pc:sldMkLst>
      </pc:sldChg>
      <pc:sldChg chg="new del">
        <pc:chgData name="Ія Пелех" userId="235b8121fc54d418" providerId="LiveId" clId="{2CA069AE-2CD1-49C7-AFCA-7DB8D9D270AE}" dt="2023-04-03T15:28:48.925" v="2111" actId="47"/>
        <pc:sldMkLst>
          <pc:docMk/>
          <pc:sldMk cId="1955092" sldId="315"/>
        </pc:sldMkLst>
      </pc:sldChg>
      <pc:sldChg chg="new del">
        <pc:chgData name="Ія Пелех" userId="235b8121fc54d418" providerId="LiveId" clId="{2CA069AE-2CD1-49C7-AFCA-7DB8D9D270AE}" dt="2023-04-03T15:28:50.558" v="2112" actId="47"/>
        <pc:sldMkLst>
          <pc:docMk/>
          <pc:sldMk cId="1293342212" sldId="316"/>
        </pc:sldMkLst>
      </pc:sldChg>
      <pc:sldChg chg="new del">
        <pc:chgData name="Ія Пелех" userId="235b8121fc54d418" providerId="LiveId" clId="{2CA069AE-2CD1-49C7-AFCA-7DB8D9D270AE}" dt="2023-04-03T15:28:52.127" v="2113" actId="47"/>
        <pc:sldMkLst>
          <pc:docMk/>
          <pc:sldMk cId="920548513" sldId="317"/>
        </pc:sldMkLst>
      </pc:sldChg>
      <pc:sldChg chg="new del">
        <pc:chgData name="Ія Пелех" userId="235b8121fc54d418" providerId="LiveId" clId="{2CA069AE-2CD1-49C7-AFCA-7DB8D9D270AE}" dt="2023-04-03T15:28:53.814" v="2114" actId="47"/>
        <pc:sldMkLst>
          <pc:docMk/>
          <pc:sldMk cId="2895546696" sldId="318"/>
        </pc:sldMkLst>
      </pc:sldChg>
      <pc:sldChg chg="addSp delSp modSp new mod setBg">
        <pc:chgData name="Ія Пелех" userId="235b8121fc54d418" providerId="LiveId" clId="{2CA069AE-2CD1-49C7-AFCA-7DB8D9D270AE}" dt="2023-04-03T14:27:42.585" v="2008" actId="113"/>
        <pc:sldMkLst>
          <pc:docMk/>
          <pc:sldMk cId="1472959040" sldId="319"/>
        </pc:sldMkLst>
        <pc:spChg chg="mod">
          <ac:chgData name="Ія Пелех" userId="235b8121fc54d418" providerId="LiveId" clId="{2CA069AE-2CD1-49C7-AFCA-7DB8D9D270AE}" dt="2023-04-03T14:27:42.585" v="2008" actId="113"/>
          <ac:spMkLst>
            <pc:docMk/>
            <pc:sldMk cId="1472959040" sldId="319"/>
            <ac:spMk id="2" creationId="{ACC55871-78EC-BBA4-6E1E-B53E3B477926}"/>
          </ac:spMkLst>
        </pc:spChg>
        <pc:spChg chg="del">
          <ac:chgData name="Ія Пелех" userId="235b8121fc54d418" providerId="LiveId" clId="{2CA069AE-2CD1-49C7-AFCA-7DB8D9D270AE}" dt="2023-04-03T14:27:12.017" v="1998" actId="931"/>
          <ac:spMkLst>
            <pc:docMk/>
            <pc:sldMk cId="1472959040" sldId="319"/>
            <ac:spMk id="3" creationId="{F5095273-20C8-F00C-EB88-D046579EA53B}"/>
          </ac:spMkLst>
        </pc:spChg>
        <pc:spChg chg="add">
          <ac:chgData name="Ія Пелех" userId="235b8121fc54d418" providerId="LiveId" clId="{2CA069AE-2CD1-49C7-AFCA-7DB8D9D270AE}" dt="2023-04-03T14:27:16.505" v="2000" actId="26606"/>
          <ac:spMkLst>
            <pc:docMk/>
            <pc:sldMk cId="1472959040" sldId="319"/>
            <ac:spMk id="10" creationId="{9B7AD9F6-8CE7-4299-8FC6-328F4DCD3FF9}"/>
          </ac:spMkLst>
        </pc:spChg>
        <pc:spChg chg="add">
          <ac:chgData name="Ія Пелех" userId="235b8121fc54d418" providerId="LiveId" clId="{2CA069AE-2CD1-49C7-AFCA-7DB8D9D270AE}" dt="2023-04-03T14:27:16.505" v="2000" actId="26606"/>
          <ac:spMkLst>
            <pc:docMk/>
            <pc:sldMk cId="1472959040" sldId="319"/>
            <ac:spMk id="12" creationId="{F49775AF-8896-43EE-92C6-83497D6DC56F}"/>
          </ac:spMkLst>
        </pc:spChg>
        <pc:picChg chg="add mod">
          <ac:chgData name="Ія Пелех" userId="235b8121fc54d418" providerId="LiveId" clId="{2CA069AE-2CD1-49C7-AFCA-7DB8D9D270AE}" dt="2023-04-03T14:27:16.505" v="2000" actId="26606"/>
          <ac:picMkLst>
            <pc:docMk/>
            <pc:sldMk cId="1472959040" sldId="319"/>
            <ac:picMk id="5" creationId="{840F5E0F-05D0-BE2A-FD79-1BDA4500A7F4}"/>
          </ac:picMkLst>
        </pc:picChg>
      </pc:sldChg>
      <pc:sldChg chg="addSp delSp modSp new mod setBg">
        <pc:chgData name="Ія Пелех" userId="235b8121fc54d418" providerId="LiveId" clId="{2CA069AE-2CD1-49C7-AFCA-7DB8D9D270AE}" dt="2023-04-04T07:48:39.637" v="3633" actId="26606"/>
        <pc:sldMkLst>
          <pc:docMk/>
          <pc:sldMk cId="3309339607" sldId="320"/>
        </pc:sldMkLst>
        <pc:spChg chg="mod">
          <ac:chgData name="Ія Пелех" userId="235b8121fc54d418" providerId="LiveId" clId="{2CA069AE-2CD1-49C7-AFCA-7DB8D9D270AE}" dt="2023-04-04T07:48:39.637" v="3633" actId="26606"/>
          <ac:spMkLst>
            <pc:docMk/>
            <pc:sldMk cId="3309339607" sldId="320"/>
            <ac:spMk id="2" creationId="{E54A0683-6546-CF4A-62C0-35097E2A9B68}"/>
          </ac:spMkLst>
        </pc:spChg>
        <pc:spChg chg="del mod">
          <ac:chgData name="Ія Пелех" userId="235b8121fc54d418" providerId="LiveId" clId="{2CA069AE-2CD1-49C7-AFCA-7DB8D9D270AE}" dt="2023-04-04T07:48:39.637" v="3633" actId="26606"/>
          <ac:spMkLst>
            <pc:docMk/>
            <pc:sldMk cId="3309339607" sldId="320"/>
            <ac:spMk id="3" creationId="{6F169896-240B-9494-5586-4D45F6C21A31}"/>
          </ac:spMkLst>
        </pc:spChg>
        <pc:spChg chg="add">
          <ac:chgData name="Ія Пелех" userId="235b8121fc54d418" providerId="LiveId" clId="{2CA069AE-2CD1-49C7-AFCA-7DB8D9D270AE}" dt="2023-04-04T07:48:39.637" v="3633" actId="26606"/>
          <ac:spMkLst>
            <pc:docMk/>
            <pc:sldMk cId="3309339607" sldId="320"/>
            <ac:spMk id="9" creationId="{56E9B3E6-E277-4D68-BA48-9CB43FFBD6E2}"/>
          </ac:spMkLst>
        </pc:spChg>
        <pc:spChg chg="add">
          <ac:chgData name="Ія Пелех" userId="235b8121fc54d418" providerId="LiveId" clId="{2CA069AE-2CD1-49C7-AFCA-7DB8D9D270AE}" dt="2023-04-04T07:48:39.637" v="3633" actId="26606"/>
          <ac:spMkLst>
            <pc:docMk/>
            <pc:sldMk cId="3309339607" sldId="320"/>
            <ac:spMk id="16" creationId="{D5B0017B-2ECA-49AF-B397-DC140825DF8D}"/>
          </ac:spMkLst>
        </pc:spChg>
        <pc:grpChg chg="add">
          <ac:chgData name="Ія Пелех" userId="235b8121fc54d418" providerId="LiveId" clId="{2CA069AE-2CD1-49C7-AFCA-7DB8D9D270AE}" dt="2023-04-04T07:48:39.637" v="3633" actId="26606"/>
          <ac:grpSpMkLst>
            <pc:docMk/>
            <pc:sldMk cId="3309339607" sldId="320"/>
            <ac:grpSpMk id="11" creationId="{AE1C45F0-260A-458C-96ED-C1F6D2151219}"/>
          </ac:grpSpMkLst>
        </pc:grpChg>
        <pc:graphicFrameChg chg="add">
          <ac:chgData name="Ія Пелех" userId="235b8121fc54d418" providerId="LiveId" clId="{2CA069AE-2CD1-49C7-AFCA-7DB8D9D270AE}" dt="2023-04-04T07:48:39.637" v="3633" actId="26606"/>
          <ac:graphicFrameMkLst>
            <pc:docMk/>
            <pc:sldMk cId="3309339607" sldId="320"/>
            <ac:graphicFrameMk id="5" creationId="{3412DEE0-0FF2-FE52-1710-A350F5EF7E77}"/>
          </ac:graphicFrameMkLst>
        </pc:graphicFrameChg>
        <pc:cxnChg chg="add">
          <ac:chgData name="Ія Пелех" userId="235b8121fc54d418" providerId="LiveId" clId="{2CA069AE-2CD1-49C7-AFCA-7DB8D9D270AE}" dt="2023-04-04T07:48:39.637" v="3633" actId="26606"/>
          <ac:cxnSpMkLst>
            <pc:docMk/>
            <pc:sldMk cId="3309339607" sldId="320"/>
            <ac:cxnSpMk id="18" creationId="{6CF1BAF6-AD41-4082-B212-8A1F9A2E8779}"/>
          </ac:cxnSpMkLst>
        </pc:cxnChg>
      </pc:sldChg>
      <pc:sldChg chg="addSp delSp modSp new mod setBg">
        <pc:chgData name="Ія Пелех" userId="235b8121fc54d418" providerId="LiveId" clId="{2CA069AE-2CD1-49C7-AFCA-7DB8D9D270AE}" dt="2023-04-04T07:49:05.057" v="3641" actId="123"/>
        <pc:sldMkLst>
          <pc:docMk/>
          <pc:sldMk cId="3612924631" sldId="321"/>
        </pc:sldMkLst>
        <pc:spChg chg="del">
          <ac:chgData name="Ія Пелех" userId="235b8121fc54d418" providerId="LiveId" clId="{2CA069AE-2CD1-49C7-AFCA-7DB8D9D270AE}" dt="2023-04-04T07:43:27.277" v="3588" actId="478"/>
          <ac:spMkLst>
            <pc:docMk/>
            <pc:sldMk cId="3612924631" sldId="321"/>
            <ac:spMk id="2" creationId="{657F8DD8-9E0E-C182-F377-3ADCA5AB1CAA}"/>
          </ac:spMkLst>
        </pc:spChg>
        <pc:spChg chg="mod">
          <ac:chgData name="Ія Пелех" userId="235b8121fc54d418" providerId="LiveId" clId="{2CA069AE-2CD1-49C7-AFCA-7DB8D9D270AE}" dt="2023-04-04T07:49:05.057" v="3641" actId="123"/>
          <ac:spMkLst>
            <pc:docMk/>
            <pc:sldMk cId="3612924631" sldId="321"/>
            <ac:spMk id="3" creationId="{C6E01F93-9F4B-A787-B0B1-994D6636AE50}"/>
          </ac:spMkLst>
        </pc:spChg>
        <pc:spChg chg="add">
          <ac:chgData name="Ія Пелех" userId="235b8121fc54d418" providerId="LiveId" clId="{2CA069AE-2CD1-49C7-AFCA-7DB8D9D270AE}" dt="2023-04-04T07:49:00.442" v="3638" actId="26606"/>
          <ac:spMkLst>
            <pc:docMk/>
            <pc:sldMk cId="3612924631" sldId="321"/>
            <ac:spMk id="8" creationId="{DBF61EA3-B236-439E-9C0B-340980D56BEE}"/>
          </ac:spMkLst>
        </pc:spChg>
        <pc:spChg chg="add">
          <ac:chgData name="Ія Пелех" userId="235b8121fc54d418" providerId="LiveId" clId="{2CA069AE-2CD1-49C7-AFCA-7DB8D9D270AE}" dt="2023-04-04T07:49:00.442" v="3638" actId="26606"/>
          <ac:spMkLst>
            <pc:docMk/>
            <pc:sldMk cId="3612924631" sldId="321"/>
            <ac:spMk id="14" creationId="{E659831F-0D9A-4C63-9EBB-8435B85A440F}"/>
          </ac:spMkLst>
        </pc:spChg>
        <pc:grpChg chg="add">
          <ac:chgData name="Ія Пелех" userId="235b8121fc54d418" providerId="LiveId" clId="{2CA069AE-2CD1-49C7-AFCA-7DB8D9D270AE}" dt="2023-04-04T07:49:00.442" v="3638" actId="26606"/>
          <ac:grpSpMkLst>
            <pc:docMk/>
            <pc:sldMk cId="3612924631" sldId="321"/>
            <ac:grpSpMk id="10" creationId="{28FAF094-D087-493F-8DF9-A486C2D6BBAA}"/>
          </ac:grpSpMkLst>
        </pc:grpChg>
      </pc:sldChg>
      <pc:sldChg chg="delSp modSp new mod ord">
        <pc:chgData name="Ія Пелех" userId="235b8121fc54d418" providerId="LiveId" clId="{2CA069AE-2CD1-49C7-AFCA-7DB8D9D270AE}" dt="2023-04-04T07:46:47.953" v="3632" actId="20577"/>
        <pc:sldMkLst>
          <pc:docMk/>
          <pc:sldMk cId="391379553" sldId="322"/>
        </pc:sldMkLst>
        <pc:spChg chg="del">
          <ac:chgData name="Ія Пелех" userId="235b8121fc54d418" providerId="LiveId" clId="{2CA069AE-2CD1-49C7-AFCA-7DB8D9D270AE}" dt="2023-04-03T15:00:56.443" v="2093" actId="478"/>
          <ac:spMkLst>
            <pc:docMk/>
            <pc:sldMk cId="391379553" sldId="322"/>
            <ac:spMk id="2" creationId="{3B7D04C5-625F-EEA4-FEC4-CA9D0ED6633D}"/>
          </ac:spMkLst>
        </pc:spChg>
        <pc:spChg chg="mod">
          <ac:chgData name="Ія Пелех" userId="235b8121fc54d418" providerId="LiveId" clId="{2CA069AE-2CD1-49C7-AFCA-7DB8D9D270AE}" dt="2023-04-04T07:46:47.953" v="3632" actId="20577"/>
          <ac:spMkLst>
            <pc:docMk/>
            <pc:sldMk cId="391379553" sldId="322"/>
            <ac:spMk id="3" creationId="{6042586A-0969-AD9C-37B0-AFC8104167D0}"/>
          </ac:spMkLst>
        </pc:spChg>
      </pc:sldChg>
      <pc:sldChg chg="addSp delSp modSp new mod setBg">
        <pc:chgData name="Ія Пелех" userId="235b8121fc54d418" providerId="LiveId" clId="{2CA069AE-2CD1-49C7-AFCA-7DB8D9D270AE}" dt="2023-04-04T08:03:02.413" v="3795" actId="27636"/>
        <pc:sldMkLst>
          <pc:docMk/>
          <pc:sldMk cId="3245392825" sldId="323"/>
        </pc:sldMkLst>
        <pc:spChg chg="mod">
          <ac:chgData name="Ія Пелех" userId="235b8121fc54d418" providerId="LiveId" clId="{2CA069AE-2CD1-49C7-AFCA-7DB8D9D270AE}" dt="2023-04-04T08:03:02.413" v="3795" actId="27636"/>
          <ac:spMkLst>
            <pc:docMk/>
            <pc:sldMk cId="3245392825" sldId="323"/>
            <ac:spMk id="2" creationId="{ABE2C785-E8D8-CA1E-D41E-004C3D9C4A84}"/>
          </ac:spMkLst>
        </pc:spChg>
        <pc:spChg chg="mod">
          <ac:chgData name="Ія Пелех" userId="235b8121fc54d418" providerId="LiveId" clId="{2CA069AE-2CD1-49C7-AFCA-7DB8D9D270AE}" dt="2023-04-04T08:02:44.067" v="3787" actId="123"/>
          <ac:spMkLst>
            <pc:docMk/>
            <pc:sldMk cId="3245392825" sldId="323"/>
            <ac:spMk id="3" creationId="{79BD7600-D33D-CC24-C784-D71A5D399E8C}"/>
          </ac:spMkLst>
        </pc:spChg>
        <pc:spChg chg="add del">
          <ac:chgData name="Ія Пелех" userId="235b8121fc54d418" providerId="LiveId" clId="{2CA069AE-2CD1-49C7-AFCA-7DB8D9D270AE}" dt="2023-04-04T08:02:31.265" v="3779" actId="26606"/>
          <ac:spMkLst>
            <pc:docMk/>
            <pc:sldMk cId="3245392825" sldId="323"/>
            <ac:spMk id="8" creationId="{1C799903-48D5-4A31-A1A2-541072D9771E}"/>
          </ac:spMkLst>
        </pc:spChg>
        <pc:spChg chg="add del">
          <ac:chgData name="Ія Пелех" userId="235b8121fc54d418" providerId="LiveId" clId="{2CA069AE-2CD1-49C7-AFCA-7DB8D9D270AE}" dt="2023-04-04T08:02:31.265" v="3779" actId="26606"/>
          <ac:spMkLst>
            <pc:docMk/>
            <pc:sldMk cId="3245392825" sldId="323"/>
            <ac:spMk id="10" creationId="{8EFFF109-FC58-4FD3-BE05-9775A1310F55}"/>
          </ac:spMkLst>
        </pc:spChg>
        <pc:spChg chg="add del">
          <ac:chgData name="Ія Пелех" userId="235b8121fc54d418" providerId="LiveId" clId="{2CA069AE-2CD1-49C7-AFCA-7DB8D9D270AE}" dt="2023-04-04T08:02:31.265" v="3779" actId="26606"/>
          <ac:spMkLst>
            <pc:docMk/>
            <pc:sldMk cId="3245392825" sldId="323"/>
            <ac:spMk id="12" creationId="{E1B96AD6-92A9-4273-A62B-96A1C3E0BA95}"/>
          </ac:spMkLst>
        </pc:spChg>
        <pc:spChg chg="add del">
          <ac:chgData name="Ія Пелех" userId="235b8121fc54d418" providerId="LiveId" clId="{2CA069AE-2CD1-49C7-AFCA-7DB8D9D270AE}" dt="2023-04-04T08:02:31.265" v="3779" actId="26606"/>
          <ac:spMkLst>
            <pc:docMk/>
            <pc:sldMk cId="3245392825" sldId="323"/>
            <ac:spMk id="14" creationId="{463EEC44-1BA3-44ED-81FC-A644B04B2A44}"/>
          </ac:spMkLst>
        </pc:spChg>
        <pc:spChg chg="add del">
          <ac:chgData name="Ія Пелех" userId="235b8121fc54d418" providerId="LiveId" clId="{2CA069AE-2CD1-49C7-AFCA-7DB8D9D270AE}" dt="2023-04-04T08:02:33.665" v="3781" actId="26606"/>
          <ac:spMkLst>
            <pc:docMk/>
            <pc:sldMk cId="3245392825" sldId="323"/>
            <ac:spMk id="16" creationId="{E8A8EAB8-D2FF-444D-B34B-7D32F106AD0E}"/>
          </ac:spMkLst>
        </pc:spChg>
        <pc:spChg chg="add">
          <ac:chgData name="Ія Пелех" userId="235b8121fc54d418" providerId="LiveId" clId="{2CA069AE-2CD1-49C7-AFCA-7DB8D9D270AE}" dt="2023-04-04T08:02:33.675" v="3782" actId="26606"/>
          <ac:spMkLst>
            <pc:docMk/>
            <pc:sldMk cId="3245392825" sldId="323"/>
            <ac:spMk id="20" creationId="{E02239D2-A05D-4A1C-9F06-FBA7FC730E1B}"/>
          </ac:spMkLst>
        </pc:spChg>
        <pc:picChg chg="add">
          <ac:chgData name="Ія Пелех" userId="235b8121fc54d418" providerId="LiveId" clId="{2CA069AE-2CD1-49C7-AFCA-7DB8D9D270AE}" dt="2023-04-04T08:02:33.675" v="3782" actId="26606"/>
          <ac:picMkLst>
            <pc:docMk/>
            <pc:sldMk cId="3245392825" sldId="323"/>
            <ac:picMk id="7" creationId="{B9CFE875-6387-A0F9-1E14-0ACF31BF46DE}"/>
          </ac:picMkLst>
        </pc:picChg>
        <pc:cxnChg chg="add del">
          <ac:chgData name="Ія Пелех" userId="235b8121fc54d418" providerId="LiveId" clId="{2CA069AE-2CD1-49C7-AFCA-7DB8D9D270AE}" dt="2023-04-04T08:02:33.665" v="3781" actId="26606"/>
          <ac:cxnSpMkLst>
            <pc:docMk/>
            <pc:sldMk cId="3245392825" sldId="323"/>
            <ac:cxnSpMk id="17" creationId="{067633D1-6EE6-4118-B9F0-B363477BEE7A}"/>
          </ac:cxnSpMkLst>
        </pc:cxnChg>
        <pc:cxnChg chg="add del">
          <ac:chgData name="Ія Пелех" userId="235b8121fc54d418" providerId="LiveId" clId="{2CA069AE-2CD1-49C7-AFCA-7DB8D9D270AE}" dt="2023-04-04T08:02:33.665" v="3781" actId="26606"/>
          <ac:cxnSpMkLst>
            <pc:docMk/>
            <pc:sldMk cId="3245392825" sldId="323"/>
            <ac:cxnSpMk id="18" creationId="{4AD7FFC6-42A9-49CB-B5E9-B3F6B038331B}"/>
          </ac:cxnSpMkLst>
        </pc:cxnChg>
      </pc:sldChg>
      <pc:sldChg chg="addSp delSp modSp new mod">
        <pc:chgData name="Ія Пелех" userId="235b8121fc54d418" providerId="LiveId" clId="{2CA069AE-2CD1-49C7-AFCA-7DB8D9D270AE}" dt="2023-04-04T08:09:45.314" v="4179" actId="1076"/>
        <pc:sldMkLst>
          <pc:docMk/>
          <pc:sldMk cId="2909310769" sldId="324"/>
        </pc:sldMkLst>
        <pc:spChg chg="del">
          <ac:chgData name="Ія Пелех" userId="235b8121fc54d418" providerId="LiveId" clId="{2CA069AE-2CD1-49C7-AFCA-7DB8D9D270AE}" dt="2023-04-04T08:09:36.282" v="4175" actId="478"/>
          <ac:spMkLst>
            <pc:docMk/>
            <pc:sldMk cId="2909310769" sldId="324"/>
            <ac:spMk id="2" creationId="{3C02CB10-1C5D-B421-A856-E99E5A0F28A8}"/>
          </ac:spMkLst>
        </pc:spChg>
        <pc:spChg chg="del">
          <ac:chgData name="Ія Пелех" userId="235b8121fc54d418" providerId="LiveId" clId="{2CA069AE-2CD1-49C7-AFCA-7DB8D9D270AE}" dt="2023-04-03T15:35:51.311" v="2153"/>
          <ac:spMkLst>
            <pc:docMk/>
            <pc:sldMk cId="2909310769" sldId="324"/>
            <ac:spMk id="3" creationId="{C4CDB651-9349-F949-06FA-B243EA9E3D2E}"/>
          </ac:spMkLst>
        </pc:spChg>
        <pc:picChg chg="add mod">
          <ac:chgData name="Ія Пелех" userId="235b8121fc54d418" providerId="LiveId" clId="{2CA069AE-2CD1-49C7-AFCA-7DB8D9D270AE}" dt="2023-04-04T08:09:43.479" v="4178" actId="14100"/>
          <ac:picMkLst>
            <pc:docMk/>
            <pc:sldMk cId="2909310769" sldId="324"/>
            <ac:picMk id="4" creationId="{58ABB833-2C31-7B35-2418-B5DC98DF4927}"/>
          </ac:picMkLst>
        </pc:picChg>
        <pc:picChg chg="add mod">
          <ac:chgData name="Ія Пелех" userId="235b8121fc54d418" providerId="LiveId" clId="{2CA069AE-2CD1-49C7-AFCA-7DB8D9D270AE}" dt="2023-04-04T08:09:45.314" v="4179" actId="1076"/>
          <ac:picMkLst>
            <pc:docMk/>
            <pc:sldMk cId="2909310769" sldId="324"/>
            <ac:picMk id="6" creationId="{5E5F8731-B572-3790-F613-FE7716E0EFE8}"/>
          </ac:picMkLst>
        </pc:picChg>
      </pc:sldChg>
      <pc:sldChg chg="addSp delSp modSp new mod setBg">
        <pc:chgData name="Ія Пелех" userId="235b8121fc54d418" providerId="LiveId" clId="{2CA069AE-2CD1-49C7-AFCA-7DB8D9D270AE}" dt="2023-04-04T07:58:26.835" v="3703" actId="5793"/>
        <pc:sldMkLst>
          <pc:docMk/>
          <pc:sldMk cId="458818499" sldId="325"/>
        </pc:sldMkLst>
        <pc:spChg chg="mod">
          <ac:chgData name="Ія Пелех" userId="235b8121fc54d418" providerId="LiveId" clId="{2CA069AE-2CD1-49C7-AFCA-7DB8D9D270AE}" dt="2023-04-04T07:58:11.793" v="3695" actId="26606"/>
          <ac:spMkLst>
            <pc:docMk/>
            <pc:sldMk cId="458818499" sldId="325"/>
            <ac:spMk id="2" creationId="{588BFF90-DFE3-C8C6-9AC0-B256A5D1BD65}"/>
          </ac:spMkLst>
        </pc:spChg>
        <pc:spChg chg="mod">
          <ac:chgData name="Ія Пелех" userId="235b8121fc54d418" providerId="LiveId" clId="{2CA069AE-2CD1-49C7-AFCA-7DB8D9D270AE}" dt="2023-04-04T07:58:26.835" v="3703" actId="5793"/>
          <ac:spMkLst>
            <pc:docMk/>
            <pc:sldMk cId="458818499" sldId="325"/>
            <ac:spMk id="3" creationId="{CB45F490-28F5-FC7C-0177-88A01D60AA3F}"/>
          </ac:spMkLst>
        </pc:spChg>
        <pc:spChg chg="add del">
          <ac:chgData name="Ія Пелех" userId="235b8121fc54d418" providerId="LiveId" clId="{2CA069AE-2CD1-49C7-AFCA-7DB8D9D270AE}" dt="2023-04-04T07:23:52.810" v="3491" actId="22"/>
          <ac:spMkLst>
            <pc:docMk/>
            <pc:sldMk cId="458818499" sldId="325"/>
            <ac:spMk id="5" creationId="{F76F06D0-E13D-6C68-D17C-F52D97A50780}"/>
          </ac:spMkLst>
        </pc:spChg>
        <pc:spChg chg="add del">
          <ac:chgData name="Ія Пелех" userId="235b8121fc54d418" providerId="LiveId" clId="{2CA069AE-2CD1-49C7-AFCA-7DB8D9D270AE}" dt="2023-04-04T07:58:06.673" v="3692" actId="26606"/>
          <ac:spMkLst>
            <pc:docMk/>
            <pc:sldMk cId="458818499" sldId="325"/>
            <ac:spMk id="8" creationId="{17718681-A12E-49D6-9925-DD7C68176D61}"/>
          </ac:spMkLst>
        </pc:spChg>
        <pc:spChg chg="add del">
          <ac:chgData name="Ія Пелех" userId="235b8121fc54d418" providerId="LiveId" clId="{2CA069AE-2CD1-49C7-AFCA-7DB8D9D270AE}" dt="2023-04-04T07:58:11.783" v="3694" actId="26606"/>
          <ac:spMkLst>
            <pc:docMk/>
            <pc:sldMk cId="458818499" sldId="325"/>
            <ac:spMk id="9" creationId="{F944E337-3E5D-4A1F-A5A1-2057F25B8A7B}"/>
          </ac:spMkLst>
        </pc:spChg>
        <pc:spChg chg="add del">
          <ac:chgData name="Ія Пелех" userId="235b8121fc54d418" providerId="LiveId" clId="{2CA069AE-2CD1-49C7-AFCA-7DB8D9D270AE}" dt="2023-04-04T07:58:06.673" v="3692" actId="26606"/>
          <ac:spMkLst>
            <pc:docMk/>
            <pc:sldMk cId="458818499" sldId="325"/>
            <ac:spMk id="10" creationId="{FBD77573-9EF2-4C35-8285-A1CF6FBB0EA5}"/>
          </ac:spMkLst>
        </pc:spChg>
        <pc:spChg chg="add del">
          <ac:chgData name="Ія Пелех" userId="235b8121fc54d418" providerId="LiveId" clId="{2CA069AE-2CD1-49C7-AFCA-7DB8D9D270AE}" dt="2023-04-04T07:58:11.783" v="3694" actId="26606"/>
          <ac:spMkLst>
            <pc:docMk/>
            <pc:sldMk cId="458818499" sldId="325"/>
            <ac:spMk id="11" creationId="{4DA50D69-7CF7-4844-B844-A2B821C77F24}"/>
          </ac:spMkLst>
        </pc:spChg>
        <pc:spChg chg="add">
          <ac:chgData name="Ія Пелех" userId="235b8121fc54d418" providerId="LiveId" clId="{2CA069AE-2CD1-49C7-AFCA-7DB8D9D270AE}" dt="2023-04-04T07:58:11.793" v="3695" actId="26606"/>
          <ac:spMkLst>
            <pc:docMk/>
            <pc:sldMk cId="458818499" sldId="325"/>
            <ac:spMk id="14" creationId="{1453BF6C-B012-48B7-B4E8-6D7AC7C27D02}"/>
          </ac:spMkLst>
        </pc:spChg>
        <pc:spChg chg="add">
          <ac:chgData name="Ія Пелех" userId="235b8121fc54d418" providerId="LiveId" clId="{2CA069AE-2CD1-49C7-AFCA-7DB8D9D270AE}" dt="2023-04-04T07:58:11.793" v="3695" actId="26606"/>
          <ac:spMkLst>
            <pc:docMk/>
            <pc:sldMk cId="458818499" sldId="325"/>
            <ac:spMk id="15" creationId="{327D73B4-9F5C-4A64-A179-51B9500CB8B5}"/>
          </ac:spMkLst>
        </pc:spChg>
        <pc:spChg chg="add">
          <ac:chgData name="Ія Пелех" userId="235b8121fc54d418" providerId="LiveId" clId="{2CA069AE-2CD1-49C7-AFCA-7DB8D9D270AE}" dt="2023-04-04T07:58:11.793" v="3695" actId="26606"/>
          <ac:spMkLst>
            <pc:docMk/>
            <pc:sldMk cId="458818499" sldId="325"/>
            <ac:spMk id="16" creationId="{E3020543-B24B-4EC4-8FFC-8DD88EEA91A8}"/>
          </ac:spMkLst>
        </pc:spChg>
        <pc:spChg chg="add">
          <ac:chgData name="Ія Пелех" userId="235b8121fc54d418" providerId="LiveId" clId="{2CA069AE-2CD1-49C7-AFCA-7DB8D9D270AE}" dt="2023-04-04T07:58:11.793" v="3695" actId="26606"/>
          <ac:spMkLst>
            <pc:docMk/>
            <pc:sldMk cId="458818499" sldId="325"/>
            <ac:spMk id="17" creationId="{C1F06963-6374-4B48-844F-071A9BAAAE02}"/>
          </ac:spMkLst>
        </pc:spChg>
        <pc:spChg chg="add">
          <ac:chgData name="Ія Пелех" userId="235b8121fc54d418" providerId="LiveId" clId="{2CA069AE-2CD1-49C7-AFCA-7DB8D9D270AE}" dt="2023-04-04T07:58:11.793" v="3695" actId="26606"/>
          <ac:spMkLst>
            <pc:docMk/>
            <pc:sldMk cId="458818499" sldId="325"/>
            <ac:spMk id="19" creationId="{6CB927A4-E432-4310-9CD5-E89FF5063179}"/>
          </ac:spMkLst>
        </pc:spChg>
        <pc:picChg chg="add del">
          <ac:chgData name="Ія Пелех" userId="235b8121fc54d418" providerId="LiveId" clId="{2CA069AE-2CD1-49C7-AFCA-7DB8D9D270AE}" dt="2023-04-04T07:58:11.783" v="3694" actId="26606"/>
          <ac:picMkLst>
            <pc:docMk/>
            <pc:sldMk cId="458818499" sldId="325"/>
            <ac:picMk id="12" creationId="{1B439C33-AC31-CB9C-B14F-C7982DAB6CB1}"/>
          </ac:picMkLst>
        </pc:picChg>
        <pc:cxnChg chg="add">
          <ac:chgData name="Ія Пелех" userId="235b8121fc54d418" providerId="LiveId" clId="{2CA069AE-2CD1-49C7-AFCA-7DB8D9D270AE}" dt="2023-04-04T07:58:11.793" v="3695" actId="26606"/>
          <ac:cxnSpMkLst>
            <pc:docMk/>
            <pc:sldMk cId="458818499" sldId="325"/>
            <ac:cxnSpMk id="18" creationId="{C49DA8F6-BCC1-4447-B54C-57856834B94B}"/>
          </ac:cxnSpMkLst>
        </pc:cxnChg>
      </pc:sldChg>
      <pc:sldChg chg="addSp modSp new mod setBg">
        <pc:chgData name="Ія Пелех" userId="235b8121fc54d418" providerId="LiveId" clId="{2CA069AE-2CD1-49C7-AFCA-7DB8D9D270AE}" dt="2023-04-04T08:04:33.055" v="3820" actId="14100"/>
        <pc:sldMkLst>
          <pc:docMk/>
          <pc:sldMk cId="2986038995" sldId="326"/>
        </pc:sldMkLst>
        <pc:spChg chg="mod">
          <ac:chgData name="Ія Пелех" userId="235b8121fc54d418" providerId="LiveId" clId="{2CA069AE-2CD1-49C7-AFCA-7DB8D9D270AE}" dt="2023-04-04T08:04:21.936" v="3814" actId="26606"/>
          <ac:spMkLst>
            <pc:docMk/>
            <pc:sldMk cId="2986038995" sldId="326"/>
            <ac:spMk id="2" creationId="{BD080614-0869-DA3C-182F-1433F88D363C}"/>
          </ac:spMkLst>
        </pc:spChg>
        <pc:spChg chg="mod">
          <ac:chgData name="Ія Пелех" userId="235b8121fc54d418" providerId="LiveId" clId="{2CA069AE-2CD1-49C7-AFCA-7DB8D9D270AE}" dt="2023-04-04T08:04:33.055" v="3820" actId="14100"/>
          <ac:spMkLst>
            <pc:docMk/>
            <pc:sldMk cId="2986038995" sldId="326"/>
            <ac:spMk id="3" creationId="{53D8C121-1881-B059-B0A5-3A969A727DC8}"/>
          </ac:spMkLst>
        </pc:spChg>
        <pc:spChg chg="add">
          <ac:chgData name="Ія Пелех" userId="235b8121fc54d418" providerId="LiveId" clId="{2CA069AE-2CD1-49C7-AFCA-7DB8D9D270AE}" dt="2023-04-04T08:04:21.936" v="3814" actId="26606"/>
          <ac:spMkLst>
            <pc:docMk/>
            <pc:sldMk cId="2986038995" sldId="326"/>
            <ac:spMk id="8" creationId="{100EDD19-6802-4EC3-95CE-CFFAB042CFD6}"/>
          </ac:spMkLst>
        </pc:spChg>
        <pc:spChg chg="add">
          <ac:chgData name="Ія Пелех" userId="235b8121fc54d418" providerId="LiveId" clId="{2CA069AE-2CD1-49C7-AFCA-7DB8D9D270AE}" dt="2023-04-04T08:04:21.936" v="3814" actId="26606"/>
          <ac:spMkLst>
            <pc:docMk/>
            <pc:sldMk cId="2986038995" sldId="326"/>
            <ac:spMk id="10" creationId="{DB17E863-922E-4C26-BD64-E8FD41D28661}"/>
          </ac:spMkLst>
        </pc:spChg>
      </pc:sldChg>
      <pc:sldChg chg="addSp delSp modSp new mod setBg">
        <pc:chgData name="Ія Пелех" userId="235b8121fc54d418" providerId="LiveId" clId="{2CA069AE-2CD1-49C7-AFCA-7DB8D9D270AE}" dt="2023-04-04T08:05:16.825" v="3830" actId="113"/>
        <pc:sldMkLst>
          <pc:docMk/>
          <pc:sldMk cId="3480947971" sldId="327"/>
        </pc:sldMkLst>
        <pc:spChg chg="del">
          <ac:chgData name="Ія Пелех" userId="235b8121fc54d418" providerId="LiveId" clId="{2CA069AE-2CD1-49C7-AFCA-7DB8D9D270AE}" dt="2023-04-04T08:04:48.420" v="3823" actId="478"/>
          <ac:spMkLst>
            <pc:docMk/>
            <pc:sldMk cId="3480947971" sldId="327"/>
            <ac:spMk id="2" creationId="{51861DCF-743A-35B6-4856-F02D29EB9E9D}"/>
          </ac:spMkLst>
        </pc:spChg>
        <pc:spChg chg="mod">
          <ac:chgData name="Ія Пелех" userId="235b8121fc54d418" providerId="LiveId" clId="{2CA069AE-2CD1-49C7-AFCA-7DB8D9D270AE}" dt="2023-04-04T08:05:16.825" v="3830" actId="113"/>
          <ac:spMkLst>
            <pc:docMk/>
            <pc:sldMk cId="3480947971" sldId="327"/>
            <ac:spMk id="3" creationId="{DDC7B20D-96E9-3A94-04BE-78640A34C50B}"/>
          </ac:spMkLst>
        </pc:spChg>
        <pc:spChg chg="add">
          <ac:chgData name="Ія Пелех" userId="235b8121fc54d418" providerId="LiveId" clId="{2CA069AE-2CD1-49C7-AFCA-7DB8D9D270AE}" dt="2023-04-04T08:04:56.686" v="3824" actId="26606"/>
          <ac:spMkLst>
            <pc:docMk/>
            <pc:sldMk cId="3480947971" sldId="327"/>
            <ac:spMk id="9" creationId="{2C61293E-6EBE-43EF-A52C-9BEBFD7679D4}"/>
          </ac:spMkLst>
        </pc:spChg>
        <pc:spChg chg="add">
          <ac:chgData name="Ія Пелех" userId="235b8121fc54d418" providerId="LiveId" clId="{2CA069AE-2CD1-49C7-AFCA-7DB8D9D270AE}" dt="2023-04-04T08:04:56.686" v="3824" actId="26606"/>
          <ac:spMkLst>
            <pc:docMk/>
            <pc:sldMk cId="3480947971" sldId="327"/>
            <ac:spMk id="11" creationId="{3FCFB1DE-0B7E-48CC-BA90-B2AB0889F9D6}"/>
          </ac:spMkLst>
        </pc:spChg>
        <pc:picChg chg="add">
          <ac:chgData name="Ія Пелех" userId="235b8121fc54d418" providerId="LiveId" clId="{2CA069AE-2CD1-49C7-AFCA-7DB8D9D270AE}" dt="2023-04-04T08:04:56.686" v="3824" actId="26606"/>
          <ac:picMkLst>
            <pc:docMk/>
            <pc:sldMk cId="3480947971" sldId="327"/>
            <ac:picMk id="5" creationId="{647D434B-7E88-9347-B180-F31B0EBBB903}"/>
          </ac:picMkLst>
        </pc:picChg>
      </pc:sldChg>
      <pc:sldChg chg="addSp modSp new mod setBg">
        <pc:chgData name="Ія Пелех" userId="235b8121fc54d418" providerId="LiveId" clId="{2CA069AE-2CD1-49C7-AFCA-7DB8D9D270AE}" dt="2023-04-04T08:05:49.278" v="3852" actId="122"/>
        <pc:sldMkLst>
          <pc:docMk/>
          <pc:sldMk cId="1475133743" sldId="328"/>
        </pc:sldMkLst>
        <pc:spChg chg="mod">
          <ac:chgData name="Ія Пелех" userId="235b8121fc54d418" providerId="LiveId" clId="{2CA069AE-2CD1-49C7-AFCA-7DB8D9D270AE}" dt="2023-04-04T08:05:40.992" v="3847" actId="26606"/>
          <ac:spMkLst>
            <pc:docMk/>
            <pc:sldMk cId="1475133743" sldId="328"/>
            <ac:spMk id="2" creationId="{CFB70526-92A1-2524-6660-A2F9BBEC32D1}"/>
          </ac:spMkLst>
        </pc:spChg>
        <pc:spChg chg="mod">
          <ac:chgData name="Ія Пелех" userId="235b8121fc54d418" providerId="LiveId" clId="{2CA069AE-2CD1-49C7-AFCA-7DB8D9D270AE}" dt="2023-04-04T08:05:49.278" v="3852" actId="122"/>
          <ac:spMkLst>
            <pc:docMk/>
            <pc:sldMk cId="1475133743" sldId="328"/>
            <ac:spMk id="3" creationId="{96BCC75E-C6C4-DC1D-B221-BB04CF71AACB}"/>
          </ac:spMkLst>
        </pc:spChg>
        <pc:spChg chg="add">
          <ac:chgData name="Ія Пелех" userId="235b8121fc54d418" providerId="LiveId" clId="{2CA069AE-2CD1-49C7-AFCA-7DB8D9D270AE}" dt="2023-04-04T08:05:40.992" v="3847" actId="26606"/>
          <ac:spMkLst>
            <pc:docMk/>
            <pc:sldMk cId="1475133743" sldId="328"/>
            <ac:spMk id="8" creationId="{777A147A-9ED8-46B4-8660-1B3C2AA880B5}"/>
          </ac:spMkLst>
        </pc:spChg>
        <pc:spChg chg="add">
          <ac:chgData name="Ія Пелех" userId="235b8121fc54d418" providerId="LiveId" clId="{2CA069AE-2CD1-49C7-AFCA-7DB8D9D270AE}" dt="2023-04-04T08:05:40.992" v="3847" actId="26606"/>
          <ac:spMkLst>
            <pc:docMk/>
            <pc:sldMk cId="1475133743" sldId="328"/>
            <ac:spMk id="10" creationId="{5D6C15A0-C087-4593-8414-2B4EC1CDC3DE}"/>
          </ac:spMkLst>
        </pc:spChg>
      </pc:sldChg>
      <pc:sldChg chg="new del">
        <pc:chgData name="Ія Пелех" userId="235b8121fc54d418" providerId="LiveId" clId="{2CA069AE-2CD1-49C7-AFCA-7DB8D9D270AE}" dt="2023-04-04T07:46:27.993" v="3626" actId="47"/>
        <pc:sldMkLst>
          <pc:docMk/>
          <pc:sldMk cId="2429192199" sldId="329"/>
        </pc:sldMkLst>
      </pc:sldChg>
      <pc:sldChg chg="addSp delSp modSp new mod ord">
        <pc:chgData name="Ія Пелех" userId="235b8121fc54d418" providerId="LiveId" clId="{2CA069AE-2CD1-49C7-AFCA-7DB8D9D270AE}" dt="2023-04-04T08:00:04.712" v="3723" actId="123"/>
        <pc:sldMkLst>
          <pc:docMk/>
          <pc:sldMk cId="3802729331" sldId="330"/>
        </pc:sldMkLst>
        <pc:spChg chg="del">
          <ac:chgData name="Ія Пелех" userId="235b8121fc54d418" providerId="LiveId" clId="{2CA069AE-2CD1-49C7-AFCA-7DB8D9D270AE}" dt="2023-04-04T07:42:34.553" v="3566" actId="478"/>
          <ac:spMkLst>
            <pc:docMk/>
            <pc:sldMk cId="3802729331" sldId="330"/>
            <ac:spMk id="2" creationId="{FE1AB9C0-AAE7-5140-C39B-2B601461BCA4}"/>
          </ac:spMkLst>
        </pc:spChg>
        <pc:spChg chg="del mod">
          <ac:chgData name="Ія Пелех" userId="235b8121fc54d418" providerId="LiveId" clId="{2CA069AE-2CD1-49C7-AFCA-7DB8D9D270AE}" dt="2023-04-04T07:59:33.190" v="3719" actId="26606"/>
          <ac:spMkLst>
            <pc:docMk/>
            <pc:sldMk cId="3802729331" sldId="330"/>
            <ac:spMk id="3" creationId="{F395C66C-7F68-2489-1779-EEE6F304DE07}"/>
          </ac:spMkLst>
        </pc:spChg>
        <pc:graphicFrameChg chg="add mod modGraphic">
          <ac:chgData name="Ія Пелех" userId="235b8121fc54d418" providerId="LiveId" clId="{2CA069AE-2CD1-49C7-AFCA-7DB8D9D270AE}" dt="2023-04-04T08:00:04.712" v="3723" actId="123"/>
          <ac:graphicFrameMkLst>
            <pc:docMk/>
            <pc:sldMk cId="3802729331" sldId="330"/>
            <ac:graphicFrameMk id="5" creationId="{4173914F-B601-BE36-F0E2-B4CB2128DA32}"/>
          </ac:graphicFrameMkLst>
        </pc:graphicFrameChg>
      </pc:sldChg>
      <pc:sldChg chg="addSp delSp modSp new mod ord setBg">
        <pc:chgData name="Ія Пелех" userId="235b8121fc54d418" providerId="LiveId" clId="{2CA069AE-2CD1-49C7-AFCA-7DB8D9D270AE}" dt="2023-04-04T07:56:41.277" v="3684" actId="26606"/>
        <pc:sldMkLst>
          <pc:docMk/>
          <pc:sldMk cId="2607514130" sldId="331"/>
        </pc:sldMkLst>
        <pc:spChg chg="mod">
          <ac:chgData name="Ія Пелех" userId="235b8121fc54d418" providerId="LiveId" clId="{2CA069AE-2CD1-49C7-AFCA-7DB8D9D270AE}" dt="2023-04-04T07:56:41.277" v="3684" actId="26606"/>
          <ac:spMkLst>
            <pc:docMk/>
            <pc:sldMk cId="2607514130" sldId="331"/>
            <ac:spMk id="2" creationId="{B7B3D884-9D62-4357-8FCD-D03E986277A7}"/>
          </ac:spMkLst>
        </pc:spChg>
        <pc:spChg chg="del mod">
          <ac:chgData name="Ія Пелех" userId="235b8121fc54d418" providerId="LiveId" clId="{2CA069AE-2CD1-49C7-AFCA-7DB8D9D270AE}" dt="2023-04-04T07:56:41.277" v="3684" actId="26606"/>
          <ac:spMkLst>
            <pc:docMk/>
            <pc:sldMk cId="2607514130" sldId="331"/>
            <ac:spMk id="3" creationId="{19B45199-4E64-3CF3-385F-44EAA86A34DB}"/>
          </ac:spMkLst>
        </pc:spChg>
        <pc:spChg chg="add">
          <ac:chgData name="Ія Пелех" userId="235b8121fc54d418" providerId="LiveId" clId="{2CA069AE-2CD1-49C7-AFCA-7DB8D9D270AE}" dt="2023-04-04T07:56:41.277" v="3684" actId="26606"/>
          <ac:spMkLst>
            <pc:docMk/>
            <pc:sldMk cId="2607514130" sldId="331"/>
            <ac:spMk id="9" creationId="{2E442304-DDBD-4F7B-8017-36BCC863FB40}"/>
          </ac:spMkLst>
        </pc:spChg>
        <pc:spChg chg="add">
          <ac:chgData name="Ія Пелех" userId="235b8121fc54d418" providerId="LiveId" clId="{2CA069AE-2CD1-49C7-AFCA-7DB8D9D270AE}" dt="2023-04-04T07:56:41.277" v="3684" actId="26606"/>
          <ac:spMkLst>
            <pc:docMk/>
            <pc:sldMk cId="2607514130" sldId="331"/>
            <ac:spMk id="11" creationId="{5E107275-3853-46FD-A241-DE4355A42675}"/>
          </ac:spMkLst>
        </pc:spChg>
        <pc:graphicFrameChg chg="add">
          <ac:chgData name="Ія Пелех" userId="235b8121fc54d418" providerId="LiveId" clId="{2CA069AE-2CD1-49C7-AFCA-7DB8D9D270AE}" dt="2023-04-04T07:56:41.277" v="3684" actId="26606"/>
          <ac:graphicFrameMkLst>
            <pc:docMk/>
            <pc:sldMk cId="2607514130" sldId="331"/>
            <ac:graphicFrameMk id="5" creationId="{0EF18C96-AFB6-C158-842F-A01E7A6ED6E4}"/>
          </ac:graphicFrameMkLst>
        </pc:graphicFrameChg>
      </pc:sldChg>
      <pc:sldChg chg="addSp delSp modSp new mod setBg">
        <pc:chgData name="Ія Пелех" userId="235b8121fc54d418" providerId="LiveId" clId="{2CA069AE-2CD1-49C7-AFCA-7DB8D9D270AE}" dt="2023-04-04T08:09:27.187" v="4174" actId="14100"/>
        <pc:sldMkLst>
          <pc:docMk/>
          <pc:sldMk cId="3976233048" sldId="332"/>
        </pc:sldMkLst>
        <pc:spChg chg="mod">
          <ac:chgData name="Ія Пелех" userId="235b8121fc54d418" providerId="LiveId" clId="{2CA069AE-2CD1-49C7-AFCA-7DB8D9D270AE}" dt="2023-04-04T08:09:17.660" v="4172" actId="122"/>
          <ac:spMkLst>
            <pc:docMk/>
            <pc:sldMk cId="3976233048" sldId="332"/>
            <ac:spMk id="2" creationId="{F7935590-319E-DF9D-CC28-2034A4A35787}"/>
          </ac:spMkLst>
        </pc:spChg>
        <pc:spChg chg="mod">
          <ac:chgData name="Ія Пелех" userId="235b8121fc54d418" providerId="LiveId" clId="{2CA069AE-2CD1-49C7-AFCA-7DB8D9D270AE}" dt="2023-04-04T08:09:27.187" v="4174" actId="14100"/>
          <ac:spMkLst>
            <pc:docMk/>
            <pc:sldMk cId="3976233048" sldId="332"/>
            <ac:spMk id="3" creationId="{A6D74EE1-BC0F-B984-AAF2-3D5A46B5FE56}"/>
          </ac:spMkLst>
        </pc:spChg>
        <pc:spChg chg="add del">
          <ac:chgData name="Ія Пелех" userId="235b8121fc54d418" providerId="LiveId" clId="{2CA069AE-2CD1-49C7-AFCA-7DB8D9D270AE}" dt="2023-04-04T08:09:03.841" v="4165" actId="26606"/>
          <ac:spMkLst>
            <pc:docMk/>
            <pc:sldMk cId="3976233048" sldId="332"/>
            <ac:spMk id="8" creationId="{777A147A-9ED8-46B4-8660-1B3C2AA880B5}"/>
          </ac:spMkLst>
        </pc:spChg>
        <pc:spChg chg="add del">
          <ac:chgData name="Ія Пелех" userId="235b8121fc54d418" providerId="LiveId" clId="{2CA069AE-2CD1-49C7-AFCA-7DB8D9D270AE}" dt="2023-04-04T08:09:03.841" v="4165" actId="26606"/>
          <ac:spMkLst>
            <pc:docMk/>
            <pc:sldMk cId="3976233048" sldId="332"/>
            <ac:spMk id="10" creationId="{5D6C15A0-C087-4593-8414-2B4EC1CDC3DE}"/>
          </ac:spMkLst>
        </pc:spChg>
        <pc:spChg chg="add">
          <ac:chgData name="Ія Пелех" userId="235b8121fc54d418" providerId="LiveId" clId="{2CA069AE-2CD1-49C7-AFCA-7DB8D9D270AE}" dt="2023-04-04T08:09:03.852" v="4166" actId="26606"/>
          <ac:spMkLst>
            <pc:docMk/>
            <pc:sldMk cId="3976233048" sldId="332"/>
            <ac:spMk id="12" creationId="{5298780A-33B9-4EA2-8F67-DE68AD62841B}"/>
          </ac:spMkLst>
        </pc:spChg>
        <pc:spChg chg="add">
          <ac:chgData name="Ія Пелех" userId="235b8121fc54d418" providerId="LiveId" clId="{2CA069AE-2CD1-49C7-AFCA-7DB8D9D270AE}" dt="2023-04-04T08:09:03.852" v="4166" actId="26606"/>
          <ac:spMkLst>
            <pc:docMk/>
            <pc:sldMk cId="3976233048" sldId="332"/>
            <ac:spMk id="13" creationId="{081EA652-8C6A-4E69-BEB9-170809474553}"/>
          </ac:spMkLst>
        </pc:spChg>
        <pc:spChg chg="add">
          <ac:chgData name="Ія Пелех" userId="235b8121fc54d418" providerId="LiveId" clId="{2CA069AE-2CD1-49C7-AFCA-7DB8D9D270AE}" dt="2023-04-04T08:09:03.852" v="4166" actId="26606"/>
          <ac:spMkLst>
            <pc:docMk/>
            <pc:sldMk cId="3976233048" sldId="332"/>
            <ac:spMk id="14" creationId="{7F488E8B-4E1E-4402-8935-D4E6C02615C7}"/>
          </ac:spMkLst>
        </pc:spChg>
        <pc:spChg chg="add">
          <ac:chgData name="Ія Пелех" userId="235b8121fc54d418" providerId="LiveId" clId="{2CA069AE-2CD1-49C7-AFCA-7DB8D9D270AE}" dt="2023-04-04T08:09:03.852" v="4166" actId="26606"/>
          <ac:spMkLst>
            <pc:docMk/>
            <pc:sldMk cId="3976233048" sldId="332"/>
            <ac:spMk id="15" creationId="{A4026A73-1F7F-49F2-B319-8CA3B3D53269}"/>
          </ac:spMkLst>
        </pc:spChg>
        <pc:cxnChg chg="add">
          <ac:chgData name="Ія Пелех" userId="235b8121fc54d418" providerId="LiveId" clId="{2CA069AE-2CD1-49C7-AFCA-7DB8D9D270AE}" dt="2023-04-04T08:09:03.852" v="4166" actId="26606"/>
          <ac:cxnSpMkLst>
            <pc:docMk/>
            <pc:sldMk cId="3976233048" sldId="332"/>
            <ac:cxnSpMk id="16" creationId="{23AAC9B5-8015-485C-ACF9-A750390E9A56}"/>
          </ac:cxnSpMkLst>
        </pc:cxnChg>
      </pc:sldChg>
      <pc:sldChg chg="modSp new mod">
        <pc:chgData name="Ія Пелех" userId="235b8121fc54d418" providerId="LiveId" clId="{2CA069AE-2CD1-49C7-AFCA-7DB8D9D270AE}" dt="2023-04-04T08:19:14.961" v="4275" actId="14100"/>
        <pc:sldMkLst>
          <pc:docMk/>
          <pc:sldMk cId="2301655075" sldId="333"/>
        </pc:sldMkLst>
        <pc:spChg chg="mod">
          <ac:chgData name="Ія Пелех" userId="235b8121fc54d418" providerId="LiveId" clId="{2CA069AE-2CD1-49C7-AFCA-7DB8D9D270AE}" dt="2023-04-04T08:19:14.961" v="4275" actId="14100"/>
          <ac:spMkLst>
            <pc:docMk/>
            <pc:sldMk cId="2301655075" sldId="333"/>
            <ac:spMk id="2" creationId="{F3E13266-D1BC-B80A-31C9-EB3E1FA5F175}"/>
          </ac:spMkLst>
        </pc:spChg>
        <pc:spChg chg="mod">
          <ac:chgData name="Ія Пелех" userId="235b8121fc54d418" providerId="LiveId" clId="{2CA069AE-2CD1-49C7-AFCA-7DB8D9D270AE}" dt="2023-04-04T08:19:09.158" v="4274" actId="14100"/>
          <ac:spMkLst>
            <pc:docMk/>
            <pc:sldMk cId="2301655075" sldId="333"/>
            <ac:spMk id="3" creationId="{B19BD142-E129-1CF6-4022-110B80AD50F0}"/>
          </ac:spMkLst>
        </pc:spChg>
      </pc:sldChg>
      <pc:sldChg chg="delSp modSp new mod">
        <pc:chgData name="Ія Пелех" userId="235b8121fc54d418" providerId="LiveId" clId="{2CA069AE-2CD1-49C7-AFCA-7DB8D9D270AE}" dt="2023-04-04T08:47:39.630" v="4382" actId="20577"/>
        <pc:sldMkLst>
          <pc:docMk/>
          <pc:sldMk cId="1462974058" sldId="334"/>
        </pc:sldMkLst>
        <pc:spChg chg="del">
          <ac:chgData name="Ія Пелех" userId="235b8121fc54d418" providerId="LiveId" clId="{2CA069AE-2CD1-49C7-AFCA-7DB8D9D270AE}" dt="2023-04-04T08:39:35.315" v="4281" actId="478"/>
          <ac:spMkLst>
            <pc:docMk/>
            <pc:sldMk cId="1462974058" sldId="334"/>
            <ac:spMk id="2" creationId="{0E6A42EB-B7D4-21C8-E6CC-1A5E4809A199}"/>
          </ac:spMkLst>
        </pc:spChg>
        <pc:spChg chg="mod">
          <ac:chgData name="Ія Пелех" userId="235b8121fc54d418" providerId="LiveId" clId="{2CA069AE-2CD1-49C7-AFCA-7DB8D9D270AE}" dt="2023-04-04T08:47:39.630" v="4382" actId="20577"/>
          <ac:spMkLst>
            <pc:docMk/>
            <pc:sldMk cId="1462974058" sldId="334"/>
            <ac:spMk id="3" creationId="{CE5CACFB-E567-5459-C85C-A02853E7AF77}"/>
          </ac:spMkLst>
        </pc:spChg>
      </pc:sldChg>
      <pc:sldChg chg="addSp delSp modSp new del mod">
        <pc:chgData name="Ія Пелех" userId="235b8121fc54d418" providerId="LiveId" clId="{2CA069AE-2CD1-49C7-AFCA-7DB8D9D270AE}" dt="2023-04-04T08:21:38.784" v="4279" actId="47"/>
        <pc:sldMkLst>
          <pc:docMk/>
          <pc:sldMk cId="2891988848" sldId="334"/>
        </pc:sldMkLst>
        <pc:spChg chg="del">
          <ac:chgData name="Ія Пелех" userId="235b8121fc54d418" providerId="LiveId" clId="{2CA069AE-2CD1-49C7-AFCA-7DB8D9D270AE}" dt="2023-04-04T08:20:56.096" v="4277" actId="22"/>
          <ac:spMkLst>
            <pc:docMk/>
            <pc:sldMk cId="2891988848" sldId="334"/>
            <ac:spMk id="3" creationId="{4B0455D2-AA39-11AD-2EF4-48722294F141}"/>
          </ac:spMkLst>
        </pc:spChg>
        <pc:picChg chg="add mod ord">
          <ac:chgData name="Ія Пелех" userId="235b8121fc54d418" providerId="LiveId" clId="{2CA069AE-2CD1-49C7-AFCA-7DB8D9D270AE}" dt="2023-04-04T08:20:58.132" v="4278" actId="1076"/>
          <ac:picMkLst>
            <pc:docMk/>
            <pc:sldMk cId="2891988848" sldId="334"/>
            <ac:picMk id="5" creationId="{F5952308-E95E-09AC-71AD-CA7C100C0243}"/>
          </ac:picMkLst>
        </pc:picChg>
      </pc:sldChg>
    </pc:docChg>
  </pc:docChgLst>
</pc:chgInfo>
</file>

<file path=ppt/diagrams/_rels/data4.xml.rels><?xml version="1.0" encoding="UTF-8" standalone="yes"?>
<Relationships xmlns="http://schemas.openxmlformats.org/package/2006/relationships"><Relationship Id="rId1" Type="http://schemas.openxmlformats.org/officeDocument/2006/relationships/hyperlink" Target="https://www.wiki-data.uk-ua.nina.az/%D0%A1%D0%BF%D0%BE%D1%80%D0%B0.html" TargetMode="External"/></Relationships>
</file>

<file path=ppt/diagrams/_rels/drawing4.xml.rels><?xml version="1.0" encoding="UTF-8" standalone="yes"?>
<Relationships xmlns="http://schemas.openxmlformats.org/package/2006/relationships"><Relationship Id="rId1" Type="http://schemas.openxmlformats.org/officeDocument/2006/relationships/hyperlink" Target="https://www.wiki-data.uk-ua.nina.az/%D0%A1%D0%BF%D0%BE%D1%80%D0%B0.html"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09BD36-4783-4A33-A0DB-BE4DA632FD1F}"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B3848458-1833-4563-9D6E-C342DBB3FCC5}">
      <dgm:prSet/>
      <dgm:spPr/>
      <dgm:t>
        <a:bodyPr/>
        <a:lstStyle/>
        <a:p>
          <a:r>
            <a:rPr lang="uk-UA"/>
            <a:t>норми Конституції України </a:t>
          </a:r>
          <a:r>
            <a:rPr lang="uk-UA" b="1"/>
            <a:t>є нормами прямої дії </a:t>
          </a:r>
          <a:r>
            <a:rPr lang="uk-UA"/>
            <a:t>та застосовуються безпосередньо незалежно від того, чи прийнято на їх розвиток відповідні закони або інші нормативно-правові акти (абзац другий пункту 2 мотивувальної частини рішення КСУ від 19 квітня 2001 р. за № 4-рп/2001). </a:t>
          </a:r>
          <a:endParaRPr lang="en-US"/>
        </a:p>
      </dgm:t>
    </dgm:pt>
    <dgm:pt modelId="{691DC6DD-AF5A-4926-A1ED-6B8C0DB2A527}" type="parTrans" cxnId="{08250113-0889-4619-B294-51B00AACE92D}">
      <dgm:prSet/>
      <dgm:spPr/>
      <dgm:t>
        <a:bodyPr/>
        <a:lstStyle/>
        <a:p>
          <a:endParaRPr lang="en-US"/>
        </a:p>
      </dgm:t>
    </dgm:pt>
    <dgm:pt modelId="{361D86F9-9F8A-4AC4-B7B2-0FEF828260D6}" type="sibTrans" cxnId="{08250113-0889-4619-B294-51B00AACE92D}">
      <dgm:prSet/>
      <dgm:spPr/>
      <dgm:t>
        <a:bodyPr/>
        <a:lstStyle/>
        <a:p>
          <a:endParaRPr lang="en-US"/>
        </a:p>
      </dgm:t>
    </dgm:pt>
    <dgm:pt modelId="{AAD9F75A-DFF8-4F94-A342-6BB223D21DAC}">
      <dgm:prSet/>
      <dgm:spPr/>
      <dgm:t>
        <a:bodyPr/>
        <a:lstStyle/>
        <a:p>
          <a:r>
            <a:rPr lang="uk-UA"/>
            <a:t>Особливо це стосується застосування конституційних норм про права людини та основні свободи судами України. </a:t>
          </a:r>
          <a:endParaRPr lang="en-US"/>
        </a:p>
      </dgm:t>
    </dgm:pt>
    <dgm:pt modelId="{27A35159-254C-4A24-B270-05437F1C33C5}" type="parTrans" cxnId="{DA3F89EB-4789-49A5-952A-34D9B3EBA478}">
      <dgm:prSet/>
      <dgm:spPr/>
      <dgm:t>
        <a:bodyPr/>
        <a:lstStyle/>
        <a:p>
          <a:endParaRPr lang="en-US"/>
        </a:p>
      </dgm:t>
    </dgm:pt>
    <dgm:pt modelId="{3DFF711A-1161-44D1-8A19-67532D606CA6}" type="sibTrans" cxnId="{DA3F89EB-4789-49A5-952A-34D9B3EBA478}">
      <dgm:prSet/>
      <dgm:spPr/>
      <dgm:t>
        <a:bodyPr/>
        <a:lstStyle/>
        <a:p>
          <a:endParaRPr lang="en-US"/>
        </a:p>
      </dgm:t>
    </dgm:pt>
    <dgm:pt modelId="{1D1EA903-7601-4171-87DF-F2E379704714}" type="pres">
      <dgm:prSet presAssocID="{2409BD36-4783-4A33-A0DB-BE4DA632FD1F}" presName="hierChild1" presStyleCnt="0">
        <dgm:presLayoutVars>
          <dgm:chPref val="1"/>
          <dgm:dir/>
          <dgm:animOne val="branch"/>
          <dgm:animLvl val="lvl"/>
          <dgm:resizeHandles/>
        </dgm:presLayoutVars>
      </dgm:prSet>
      <dgm:spPr/>
    </dgm:pt>
    <dgm:pt modelId="{C0B51C94-7DAC-436A-9C3B-C144F8FD28AB}" type="pres">
      <dgm:prSet presAssocID="{B3848458-1833-4563-9D6E-C342DBB3FCC5}" presName="hierRoot1" presStyleCnt="0"/>
      <dgm:spPr/>
    </dgm:pt>
    <dgm:pt modelId="{19662884-9795-4122-9F7A-F9754957DCE4}" type="pres">
      <dgm:prSet presAssocID="{B3848458-1833-4563-9D6E-C342DBB3FCC5}" presName="composite" presStyleCnt="0"/>
      <dgm:spPr/>
    </dgm:pt>
    <dgm:pt modelId="{9DF0B997-95F7-4D72-9221-BF43306B5505}" type="pres">
      <dgm:prSet presAssocID="{B3848458-1833-4563-9D6E-C342DBB3FCC5}" presName="background" presStyleLbl="node0" presStyleIdx="0" presStyleCnt="2"/>
      <dgm:spPr/>
    </dgm:pt>
    <dgm:pt modelId="{73FB3B8C-AA8A-44FE-894D-ED7D9BD6D59D}" type="pres">
      <dgm:prSet presAssocID="{B3848458-1833-4563-9D6E-C342DBB3FCC5}" presName="text" presStyleLbl="fgAcc0" presStyleIdx="0" presStyleCnt="2">
        <dgm:presLayoutVars>
          <dgm:chPref val="3"/>
        </dgm:presLayoutVars>
      </dgm:prSet>
      <dgm:spPr/>
    </dgm:pt>
    <dgm:pt modelId="{E91CBC42-307A-40AD-9361-0FDF3AE2D8AE}" type="pres">
      <dgm:prSet presAssocID="{B3848458-1833-4563-9D6E-C342DBB3FCC5}" presName="hierChild2" presStyleCnt="0"/>
      <dgm:spPr/>
    </dgm:pt>
    <dgm:pt modelId="{E80B17BF-3BA0-489F-B1B5-6AA9A2F81205}" type="pres">
      <dgm:prSet presAssocID="{AAD9F75A-DFF8-4F94-A342-6BB223D21DAC}" presName="hierRoot1" presStyleCnt="0"/>
      <dgm:spPr/>
    </dgm:pt>
    <dgm:pt modelId="{5FBEDD5F-09E4-4243-ADDE-9010C34625AB}" type="pres">
      <dgm:prSet presAssocID="{AAD9F75A-DFF8-4F94-A342-6BB223D21DAC}" presName="composite" presStyleCnt="0"/>
      <dgm:spPr/>
    </dgm:pt>
    <dgm:pt modelId="{0D080625-0405-4887-A16A-D4F01D7D3B9D}" type="pres">
      <dgm:prSet presAssocID="{AAD9F75A-DFF8-4F94-A342-6BB223D21DAC}" presName="background" presStyleLbl="node0" presStyleIdx="1" presStyleCnt="2"/>
      <dgm:spPr/>
    </dgm:pt>
    <dgm:pt modelId="{D3F9E60D-4D1C-4B91-86E6-BCA4F0ADFE40}" type="pres">
      <dgm:prSet presAssocID="{AAD9F75A-DFF8-4F94-A342-6BB223D21DAC}" presName="text" presStyleLbl="fgAcc0" presStyleIdx="1" presStyleCnt="2">
        <dgm:presLayoutVars>
          <dgm:chPref val="3"/>
        </dgm:presLayoutVars>
      </dgm:prSet>
      <dgm:spPr/>
    </dgm:pt>
    <dgm:pt modelId="{6F37B69C-9B63-441E-9485-9BCF4D833857}" type="pres">
      <dgm:prSet presAssocID="{AAD9F75A-DFF8-4F94-A342-6BB223D21DAC}" presName="hierChild2" presStyleCnt="0"/>
      <dgm:spPr/>
    </dgm:pt>
  </dgm:ptLst>
  <dgm:cxnLst>
    <dgm:cxn modelId="{98E3520A-6620-47FE-9D8F-A62CCECC1DDF}" type="presOf" srcId="{B3848458-1833-4563-9D6E-C342DBB3FCC5}" destId="{73FB3B8C-AA8A-44FE-894D-ED7D9BD6D59D}" srcOrd="0" destOrd="0" presId="urn:microsoft.com/office/officeart/2005/8/layout/hierarchy1"/>
    <dgm:cxn modelId="{08250113-0889-4619-B294-51B00AACE92D}" srcId="{2409BD36-4783-4A33-A0DB-BE4DA632FD1F}" destId="{B3848458-1833-4563-9D6E-C342DBB3FCC5}" srcOrd="0" destOrd="0" parTransId="{691DC6DD-AF5A-4926-A1ED-6B8C0DB2A527}" sibTransId="{361D86F9-9F8A-4AC4-B7B2-0FEF828260D6}"/>
    <dgm:cxn modelId="{66928F57-D4A9-4F9C-AF0C-2222B8261016}" type="presOf" srcId="{2409BD36-4783-4A33-A0DB-BE4DA632FD1F}" destId="{1D1EA903-7601-4171-87DF-F2E379704714}" srcOrd="0" destOrd="0" presId="urn:microsoft.com/office/officeart/2005/8/layout/hierarchy1"/>
    <dgm:cxn modelId="{36F552D4-ABE2-4498-B140-E63DB2942A54}" type="presOf" srcId="{AAD9F75A-DFF8-4F94-A342-6BB223D21DAC}" destId="{D3F9E60D-4D1C-4B91-86E6-BCA4F0ADFE40}" srcOrd="0" destOrd="0" presId="urn:microsoft.com/office/officeart/2005/8/layout/hierarchy1"/>
    <dgm:cxn modelId="{DA3F89EB-4789-49A5-952A-34D9B3EBA478}" srcId="{2409BD36-4783-4A33-A0DB-BE4DA632FD1F}" destId="{AAD9F75A-DFF8-4F94-A342-6BB223D21DAC}" srcOrd="1" destOrd="0" parTransId="{27A35159-254C-4A24-B270-05437F1C33C5}" sibTransId="{3DFF711A-1161-44D1-8A19-67532D606CA6}"/>
    <dgm:cxn modelId="{57C560F9-1137-4EAC-BF9F-A58B1801621A}" type="presParOf" srcId="{1D1EA903-7601-4171-87DF-F2E379704714}" destId="{C0B51C94-7DAC-436A-9C3B-C144F8FD28AB}" srcOrd="0" destOrd="0" presId="urn:microsoft.com/office/officeart/2005/8/layout/hierarchy1"/>
    <dgm:cxn modelId="{8D7D563B-0727-422B-9559-9D8B0ED3C126}" type="presParOf" srcId="{C0B51C94-7DAC-436A-9C3B-C144F8FD28AB}" destId="{19662884-9795-4122-9F7A-F9754957DCE4}" srcOrd="0" destOrd="0" presId="urn:microsoft.com/office/officeart/2005/8/layout/hierarchy1"/>
    <dgm:cxn modelId="{E239CE63-1B92-4044-BF50-202C2A0AA89D}" type="presParOf" srcId="{19662884-9795-4122-9F7A-F9754957DCE4}" destId="{9DF0B997-95F7-4D72-9221-BF43306B5505}" srcOrd="0" destOrd="0" presId="urn:microsoft.com/office/officeart/2005/8/layout/hierarchy1"/>
    <dgm:cxn modelId="{6F7EF444-FAC9-483E-9DC3-F07F26D1B242}" type="presParOf" srcId="{19662884-9795-4122-9F7A-F9754957DCE4}" destId="{73FB3B8C-AA8A-44FE-894D-ED7D9BD6D59D}" srcOrd="1" destOrd="0" presId="urn:microsoft.com/office/officeart/2005/8/layout/hierarchy1"/>
    <dgm:cxn modelId="{D2938410-EB9A-4267-A506-460A08BE004A}" type="presParOf" srcId="{C0B51C94-7DAC-436A-9C3B-C144F8FD28AB}" destId="{E91CBC42-307A-40AD-9361-0FDF3AE2D8AE}" srcOrd="1" destOrd="0" presId="urn:microsoft.com/office/officeart/2005/8/layout/hierarchy1"/>
    <dgm:cxn modelId="{BB4E649E-9109-4CC8-B327-50C441AD980F}" type="presParOf" srcId="{1D1EA903-7601-4171-87DF-F2E379704714}" destId="{E80B17BF-3BA0-489F-B1B5-6AA9A2F81205}" srcOrd="1" destOrd="0" presId="urn:microsoft.com/office/officeart/2005/8/layout/hierarchy1"/>
    <dgm:cxn modelId="{A504F3D0-7438-4A52-B8AC-B4C4DC513C49}" type="presParOf" srcId="{E80B17BF-3BA0-489F-B1B5-6AA9A2F81205}" destId="{5FBEDD5F-09E4-4243-ADDE-9010C34625AB}" srcOrd="0" destOrd="0" presId="urn:microsoft.com/office/officeart/2005/8/layout/hierarchy1"/>
    <dgm:cxn modelId="{133C4E0F-33EC-4CAC-B1FF-AEADF168DD2B}" type="presParOf" srcId="{5FBEDD5F-09E4-4243-ADDE-9010C34625AB}" destId="{0D080625-0405-4887-A16A-D4F01D7D3B9D}" srcOrd="0" destOrd="0" presId="urn:microsoft.com/office/officeart/2005/8/layout/hierarchy1"/>
    <dgm:cxn modelId="{5404B69F-1DDD-4A21-9A5F-C155FD2F47D8}" type="presParOf" srcId="{5FBEDD5F-09E4-4243-ADDE-9010C34625AB}" destId="{D3F9E60D-4D1C-4B91-86E6-BCA4F0ADFE40}" srcOrd="1" destOrd="0" presId="urn:microsoft.com/office/officeart/2005/8/layout/hierarchy1"/>
    <dgm:cxn modelId="{CDC90083-71A7-4C6E-BCAF-CBFBCDEE1194}" type="presParOf" srcId="{E80B17BF-3BA0-489F-B1B5-6AA9A2F81205}" destId="{6F37B69C-9B63-441E-9485-9BCF4D83385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4F2166-7D3A-4281-BFCE-C985AD62E83B}"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7C2C0F4B-ACF4-498D-AAD8-0FEFACC4A6DC}">
      <dgm:prSet/>
      <dgm:spPr/>
      <dgm:t>
        <a:bodyPr/>
        <a:lstStyle/>
        <a:p>
          <a:r>
            <a:rPr lang="ru-RU" dirty="0" err="1"/>
            <a:t>Класична</a:t>
          </a:r>
          <a:r>
            <a:rPr lang="ru-RU" dirty="0"/>
            <a:t> форма судового прецеденту – </a:t>
          </a:r>
          <a:r>
            <a:rPr lang="ru-RU" dirty="0" err="1"/>
            <a:t>це</a:t>
          </a:r>
          <a:r>
            <a:rPr lang="ru-RU" dirty="0"/>
            <a:t> </a:t>
          </a:r>
          <a:r>
            <a:rPr lang="ru-RU" dirty="0" err="1"/>
            <a:t>безумовно</a:t>
          </a:r>
          <a:r>
            <a:rPr lang="ru-RU" dirty="0"/>
            <a:t> </a:t>
          </a:r>
          <a:r>
            <a:rPr lang="ru-RU" dirty="0" err="1"/>
            <a:t>його</a:t>
          </a:r>
          <a:r>
            <a:rPr lang="ru-RU" dirty="0"/>
            <a:t> </a:t>
          </a:r>
          <a:r>
            <a:rPr lang="ru-RU" dirty="0" err="1"/>
            <a:t>англійська</a:t>
          </a:r>
          <a:r>
            <a:rPr lang="ru-RU" dirty="0"/>
            <a:t> модель. В </a:t>
          </a:r>
          <a:r>
            <a:rPr lang="ru-RU" dirty="0" err="1"/>
            <a:t>Європі</a:t>
          </a:r>
          <a:r>
            <a:rPr lang="ru-RU" dirty="0"/>
            <a:t> прецедент </a:t>
          </a:r>
          <a:r>
            <a:rPr lang="ru-RU" dirty="0" err="1"/>
            <a:t>має</a:t>
          </a:r>
          <a:r>
            <a:rPr lang="ru-RU" dirty="0"/>
            <a:t> </a:t>
          </a:r>
          <a:r>
            <a:rPr lang="ru-RU" dirty="0" err="1"/>
            <a:t>зовсім</a:t>
          </a:r>
          <a:r>
            <a:rPr lang="ru-RU" dirty="0"/>
            <a:t> </a:t>
          </a:r>
          <a:r>
            <a:rPr lang="ru-RU" dirty="0" err="1"/>
            <a:t>іншу</a:t>
          </a:r>
          <a:r>
            <a:rPr lang="ru-RU" dirty="0"/>
            <a:t> структуру та форму, </a:t>
          </a:r>
          <a:r>
            <a:rPr lang="ru-RU" dirty="0" err="1"/>
            <a:t>що</a:t>
          </a:r>
          <a:r>
            <a:rPr lang="ru-RU" dirty="0"/>
            <a:t> </a:t>
          </a:r>
          <a:r>
            <a:rPr lang="ru-RU" dirty="0" err="1"/>
            <a:t>дозволяє</a:t>
          </a:r>
          <a:r>
            <a:rPr lang="ru-RU" dirty="0"/>
            <a:t> </a:t>
          </a:r>
          <a:r>
            <a:rPr lang="ru-RU" dirty="0" err="1"/>
            <a:t>говорити</a:t>
          </a:r>
          <a:r>
            <a:rPr lang="ru-RU" dirty="0"/>
            <a:t> про </a:t>
          </a:r>
          <a:r>
            <a:rPr lang="ru-RU" dirty="0" err="1"/>
            <a:t>окрему</a:t>
          </a:r>
          <a:r>
            <a:rPr lang="ru-RU" dirty="0"/>
            <a:t> </a:t>
          </a:r>
          <a:r>
            <a:rPr lang="ru-RU" dirty="0" err="1"/>
            <a:t>континентальну</a:t>
          </a:r>
          <a:r>
            <a:rPr lang="ru-RU" dirty="0"/>
            <a:t> модель судового прецеденту.</a:t>
          </a:r>
          <a:endParaRPr lang="en-US" dirty="0"/>
        </a:p>
      </dgm:t>
    </dgm:pt>
    <dgm:pt modelId="{F0C1D2E5-50FB-46C1-A9B4-A6615E8311D3}" type="parTrans" cxnId="{17DD915A-ED25-4A94-B4EA-DED26FED7F1A}">
      <dgm:prSet/>
      <dgm:spPr/>
      <dgm:t>
        <a:bodyPr/>
        <a:lstStyle/>
        <a:p>
          <a:endParaRPr lang="en-US"/>
        </a:p>
      </dgm:t>
    </dgm:pt>
    <dgm:pt modelId="{D9F9288A-5071-443C-BA12-173E2F21A227}" type="sibTrans" cxnId="{17DD915A-ED25-4A94-B4EA-DED26FED7F1A}">
      <dgm:prSet/>
      <dgm:spPr/>
      <dgm:t>
        <a:bodyPr/>
        <a:lstStyle/>
        <a:p>
          <a:endParaRPr lang="en-US"/>
        </a:p>
      </dgm:t>
    </dgm:pt>
    <dgm:pt modelId="{26D278FB-F704-4C10-A133-3C155133D6F1}">
      <dgm:prSet/>
      <dgm:spPr/>
      <dgm:t>
        <a:bodyPr/>
        <a:lstStyle/>
        <a:p>
          <a:r>
            <a:rPr lang="uk-UA"/>
            <a:t>Особливістю, що характеризує традицію загального права і відмежовує її від континентально-правової системи, є доктрина </a:t>
          </a:r>
          <a:r>
            <a:rPr lang="pl-PL" b="1"/>
            <a:t>stare decisis.</a:t>
          </a:r>
          <a:endParaRPr lang="en-US"/>
        </a:p>
      </dgm:t>
    </dgm:pt>
    <dgm:pt modelId="{CF887077-CC5F-4F61-82FB-E943D48A3F16}" type="parTrans" cxnId="{945277D2-703F-4A9B-A27B-101673394893}">
      <dgm:prSet/>
      <dgm:spPr/>
      <dgm:t>
        <a:bodyPr/>
        <a:lstStyle/>
        <a:p>
          <a:endParaRPr lang="en-US"/>
        </a:p>
      </dgm:t>
    </dgm:pt>
    <dgm:pt modelId="{901CE51D-7A13-4477-9C8E-0219E26F827D}" type="sibTrans" cxnId="{945277D2-703F-4A9B-A27B-101673394893}">
      <dgm:prSet/>
      <dgm:spPr/>
      <dgm:t>
        <a:bodyPr/>
        <a:lstStyle/>
        <a:p>
          <a:endParaRPr lang="en-US"/>
        </a:p>
      </dgm:t>
    </dgm:pt>
    <dgm:pt modelId="{9B23CE03-3CC7-4A4C-A6C6-EC3359C135FF}">
      <dgm:prSet/>
      <dgm:spPr/>
      <dgm:t>
        <a:bodyPr/>
        <a:lstStyle/>
        <a:p>
          <a:r>
            <a:rPr lang="uk-UA"/>
            <a:t>За словником </a:t>
          </a:r>
          <a:r>
            <a:rPr lang="pl-PL"/>
            <a:t>Black’s law dictionary stare decisis – </a:t>
          </a:r>
          <a:r>
            <a:rPr lang="uk-UA"/>
            <a:t>це доктрина, в якій суд, встановивши один раз принцип права як такий, що застосовується до певного стану речей, буде слідувати цьому принципу і застосовувати його до всіх наступних справ, де факти значною мірою однаков</a:t>
          </a:r>
          <a:endParaRPr lang="en-US"/>
        </a:p>
      </dgm:t>
    </dgm:pt>
    <dgm:pt modelId="{4CC3CFCA-2CAA-47E6-B825-CC866DEFE4B3}" type="parTrans" cxnId="{91F65C29-4EE5-4DC2-9E6C-7118BCCD10E1}">
      <dgm:prSet/>
      <dgm:spPr/>
      <dgm:t>
        <a:bodyPr/>
        <a:lstStyle/>
        <a:p>
          <a:endParaRPr lang="en-US"/>
        </a:p>
      </dgm:t>
    </dgm:pt>
    <dgm:pt modelId="{7566A674-6B35-4C76-A271-3AE8B6DC4EE6}" type="sibTrans" cxnId="{91F65C29-4EE5-4DC2-9E6C-7118BCCD10E1}">
      <dgm:prSet/>
      <dgm:spPr/>
      <dgm:t>
        <a:bodyPr/>
        <a:lstStyle/>
        <a:p>
          <a:endParaRPr lang="en-US"/>
        </a:p>
      </dgm:t>
    </dgm:pt>
    <dgm:pt modelId="{97149EB2-CDA7-45F6-AA71-7DA2580C8753}" type="pres">
      <dgm:prSet presAssocID="{964F2166-7D3A-4281-BFCE-C985AD62E83B}" presName="vert0" presStyleCnt="0">
        <dgm:presLayoutVars>
          <dgm:dir/>
          <dgm:animOne val="branch"/>
          <dgm:animLvl val="lvl"/>
        </dgm:presLayoutVars>
      </dgm:prSet>
      <dgm:spPr/>
    </dgm:pt>
    <dgm:pt modelId="{9609730F-391E-4A5A-B6C8-4047C37A2FFE}" type="pres">
      <dgm:prSet presAssocID="{7C2C0F4B-ACF4-498D-AAD8-0FEFACC4A6DC}" presName="thickLine" presStyleLbl="alignNode1" presStyleIdx="0" presStyleCnt="3"/>
      <dgm:spPr/>
    </dgm:pt>
    <dgm:pt modelId="{513972AB-1A7D-49DF-9975-C555A4657E71}" type="pres">
      <dgm:prSet presAssocID="{7C2C0F4B-ACF4-498D-AAD8-0FEFACC4A6DC}" presName="horz1" presStyleCnt="0"/>
      <dgm:spPr/>
    </dgm:pt>
    <dgm:pt modelId="{CA7E7C29-81F8-4272-9416-4221D9E95002}" type="pres">
      <dgm:prSet presAssocID="{7C2C0F4B-ACF4-498D-AAD8-0FEFACC4A6DC}" presName="tx1" presStyleLbl="revTx" presStyleIdx="0" presStyleCnt="3"/>
      <dgm:spPr/>
    </dgm:pt>
    <dgm:pt modelId="{C16A7E90-EDE8-4AF0-A74A-1DD3B83612ED}" type="pres">
      <dgm:prSet presAssocID="{7C2C0F4B-ACF4-498D-AAD8-0FEFACC4A6DC}" presName="vert1" presStyleCnt="0"/>
      <dgm:spPr/>
    </dgm:pt>
    <dgm:pt modelId="{E8FFF704-8819-4662-991D-7711C62BA962}" type="pres">
      <dgm:prSet presAssocID="{26D278FB-F704-4C10-A133-3C155133D6F1}" presName="thickLine" presStyleLbl="alignNode1" presStyleIdx="1" presStyleCnt="3"/>
      <dgm:spPr/>
    </dgm:pt>
    <dgm:pt modelId="{BBEA888C-3588-4643-BC16-829752317352}" type="pres">
      <dgm:prSet presAssocID="{26D278FB-F704-4C10-A133-3C155133D6F1}" presName="horz1" presStyleCnt="0"/>
      <dgm:spPr/>
    </dgm:pt>
    <dgm:pt modelId="{30BB7951-0420-42EA-975A-B696838FEFB4}" type="pres">
      <dgm:prSet presAssocID="{26D278FB-F704-4C10-A133-3C155133D6F1}" presName="tx1" presStyleLbl="revTx" presStyleIdx="1" presStyleCnt="3"/>
      <dgm:spPr/>
    </dgm:pt>
    <dgm:pt modelId="{03E0EFFF-9E44-4BB5-8DAE-8D9D22B6120D}" type="pres">
      <dgm:prSet presAssocID="{26D278FB-F704-4C10-A133-3C155133D6F1}" presName="vert1" presStyleCnt="0"/>
      <dgm:spPr/>
    </dgm:pt>
    <dgm:pt modelId="{43EA5051-4AC4-481C-9358-6A00D6A22774}" type="pres">
      <dgm:prSet presAssocID="{9B23CE03-3CC7-4A4C-A6C6-EC3359C135FF}" presName="thickLine" presStyleLbl="alignNode1" presStyleIdx="2" presStyleCnt="3"/>
      <dgm:spPr/>
    </dgm:pt>
    <dgm:pt modelId="{18832951-0E84-47E6-AE03-A94C891ECE88}" type="pres">
      <dgm:prSet presAssocID="{9B23CE03-3CC7-4A4C-A6C6-EC3359C135FF}" presName="horz1" presStyleCnt="0"/>
      <dgm:spPr/>
    </dgm:pt>
    <dgm:pt modelId="{A40FD01D-893D-4D57-90AE-4F4487AA79B2}" type="pres">
      <dgm:prSet presAssocID="{9B23CE03-3CC7-4A4C-A6C6-EC3359C135FF}" presName="tx1" presStyleLbl="revTx" presStyleIdx="2" presStyleCnt="3"/>
      <dgm:spPr/>
    </dgm:pt>
    <dgm:pt modelId="{D010563C-6EE9-432D-ABCE-81D6956860A5}" type="pres">
      <dgm:prSet presAssocID="{9B23CE03-3CC7-4A4C-A6C6-EC3359C135FF}" presName="vert1" presStyleCnt="0"/>
      <dgm:spPr/>
    </dgm:pt>
  </dgm:ptLst>
  <dgm:cxnLst>
    <dgm:cxn modelId="{3DC70102-AFD5-49C5-81EA-A8E54A79D713}" type="presOf" srcId="{7C2C0F4B-ACF4-498D-AAD8-0FEFACC4A6DC}" destId="{CA7E7C29-81F8-4272-9416-4221D9E95002}" srcOrd="0" destOrd="0" presId="urn:microsoft.com/office/officeart/2008/layout/LinedList"/>
    <dgm:cxn modelId="{91F65C29-4EE5-4DC2-9E6C-7118BCCD10E1}" srcId="{964F2166-7D3A-4281-BFCE-C985AD62E83B}" destId="{9B23CE03-3CC7-4A4C-A6C6-EC3359C135FF}" srcOrd="2" destOrd="0" parTransId="{4CC3CFCA-2CAA-47E6-B825-CC866DEFE4B3}" sibTransId="{7566A674-6B35-4C76-A271-3AE8B6DC4EE6}"/>
    <dgm:cxn modelId="{05B5B962-F48F-4A57-83EE-20888828D080}" type="presOf" srcId="{964F2166-7D3A-4281-BFCE-C985AD62E83B}" destId="{97149EB2-CDA7-45F6-AA71-7DA2580C8753}" srcOrd="0" destOrd="0" presId="urn:microsoft.com/office/officeart/2008/layout/LinedList"/>
    <dgm:cxn modelId="{CEF90057-A872-4DE3-ABEF-83EA89465904}" type="presOf" srcId="{9B23CE03-3CC7-4A4C-A6C6-EC3359C135FF}" destId="{A40FD01D-893D-4D57-90AE-4F4487AA79B2}" srcOrd="0" destOrd="0" presId="urn:microsoft.com/office/officeart/2008/layout/LinedList"/>
    <dgm:cxn modelId="{17DD915A-ED25-4A94-B4EA-DED26FED7F1A}" srcId="{964F2166-7D3A-4281-BFCE-C985AD62E83B}" destId="{7C2C0F4B-ACF4-498D-AAD8-0FEFACC4A6DC}" srcOrd="0" destOrd="0" parTransId="{F0C1D2E5-50FB-46C1-A9B4-A6615E8311D3}" sibTransId="{D9F9288A-5071-443C-BA12-173E2F21A227}"/>
    <dgm:cxn modelId="{365B95CB-5F80-4E04-BF42-FC141B023694}" type="presOf" srcId="{26D278FB-F704-4C10-A133-3C155133D6F1}" destId="{30BB7951-0420-42EA-975A-B696838FEFB4}" srcOrd="0" destOrd="0" presId="urn:microsoft.com/office/officeart/2008/layout/LinedList"/>
    <dgm:cxn modelId="{945277D2-703F-4A9B-A27B-101673394893}" srcId="{964F2166-7D3A-4281-BFCE-C985AD62E83B}" destId="{26D278FB-F704-4C10-A133-3C155133D6F1}" srcOrd="1" destOrd="0" parTransId="{CF887077-CC5F-4F61-82FB-E943D48A3F16}" sibTransId="{901CE51D-7A13-4477-9C8E-0219E26F827D}"/>
    <dgm:cxn modelId="{1E749713-A994-4F53-86D6-99CB9EABFD61}" type="presParOf" srcId="{97149EB2-CDA7-45F6-AA71-7DA2580C8753}" destId="{9609730F-391E-4A5A-B6C8-4047C37A2FFE}" srcOrd="0" destOrd="0" presId="urn:microsoft.com/office/officeart/2008/layout/LinedList"/>
    <dgm:cxn modelId="{60FF67A2-EE2A-4436-B038-6053D687985B}" type="presParOf" srcId="{97149EB2-CDA7-45F6-AA71-7DA2580C8753}" destId="{513972AB-1A7D-49DF-9975-C555A4657E71}" srcOrd="1" destOrd="0" presId="urn:microsoft.com/office/officeart/2008/layout/LinedList"/>
    <dgm:cxn modelId="{9DAF25F3-774B-47F6-BED1-1680CD9C6F2A}" type="presParOf" srcId="{513972AB-1A7D-49DF-9975-C555A4657E71}" destId="{CA7E7C29-81F8-4272-9416-4221D9E95002}" srcOrd="0" destOrd="0" presId="urn:microsoft.com/office/officeart/2008/layout/LinedList"/>
    <dgm:cxn modelId="{85148219-186A-4280-93BB-5C876456E405}" type="presParOf" srcId="{513972AB-1A7D-49DF-9975-C555A4657E71}" destId="{C16A7E90-EDE8-4AF0-A74A-1DD3B83612ED}" srcOrd="1" destOrd="0" presId="urn:microsoft.com/office/officeart/2008/layout/LinedList"/>
    <dgm:cxn modelId="{75A6053F-9BA5-4B63-B2B5-77352D16B227}" type="presParOf" srcId="{97149EB2-CDA7-45F6-AA71-7DA2580C8753}" destId="{E8FFF704-8819-4662-991D-7711C62BA962}" srcOrd="2" destOrd="0" presId="urn:microsoft.com/office/officeart/2008/layout/LinedList"/>
    <dgm:cxn modelId="{856028E4-9393-492A-BD5E-56227E68C2CE}" type="presParOf" srcId="{97149EB2-CDA7-45F6-AA71-7DA2580C8753}" destId="{BBEA888C-3588-4643-BC16-829752317352}" srcOrd="3" destOrd="0" presId="urn:microsoft.com/office/officeart/2008/layout/LinedList"/>
    <dgm:cxn modelId="{223B2295-D844-4D22-AF84-2D34682F1678}" type="presParOf" srcId="{BBEA888C-3588-4643-BC16-829752317352}" destId="{30BB7951-0420-42EA-975A-B696838FEFB4}" srcOrd="0" destOrd="0" presId="urn:microsoft.com/office/officeart/2008/layout/LinedList"/>
    <dgm:cxn modelId="{636C7625-59F4-48D6-942F-D7EA12C51B68}" type="presParOf" srcId="{BBEA888C-3588-4643-BC16-829752317352}" destId="{03E0EFFF-9E44-4BB5-8DAE-8D9D22B6120D}" srcOrd="1" destOrd="0" presId="urn:microsoft.com/office/officeart/2008/layout/LinedList"/>
    <dgm:cxn modelId="{F92DA930-6419-4FAA-B669-0BFB2F1444E0}" type="presParOf" srcId="{97149EB2-CDA7-45F6-AA71-7DA2580C8753}" destId="{43EA5051-4AC4-481C-9358-6A00D6A22774}" srcOrd="4" destOrd="0" presId="urn:microsoft.com/office/officeart/2008/layout/LinedList"/>
    <dgm:cxn modelId="{0EE9FE8F-20BE-425E-B7E0-D3BF003F74F5}" type="presParOf" srcId="{97149EB2-CDA7-45F6-AA71-7DA2580C8753}" destId="{18832951-0E84-47E6-AE03-A94C891ECE88}" srcOrd="5" destOrd="0" presId="urn:microsoft.com/office/officeart/2008/layout/LinedList"/>
    <dgm:cxn modelId="{D23C1B66-43BA-47AE-AA13-79FF4C71EEDE}" type="presParOf" srcId="{18832951-0E84-47E6-AE03-A94C891ECE88}" destId="{A40FD01D-893D-4D57-90AE-4F4487AA79B2}" srcOrd="0" destOrd="0" presId="urn:microsoft.com/office/officeart/2008/layout/LinedList"/>
    <dgm:cxn modelId="{FE70C3C0-1923-4E40-A72A-58DB1F589B14}" type="presParOf" srcId="{18832951-0E84-47E6-AE03-A94C891ECE88}" destId="{D010563C-6EE9-432D-ABCE-81D6956860A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14A892-12E4-4F88-A8B7-41C09C639B8A}" type="doc">
      <dgm:prSet loTypeId="urn:microsoft.com/office/officeart/2005/8/layout/process4" loCatId="process" qsTypeId="urn:microsoft.com/office/officeart/2005/8/quickstyle/simple1" qsCatId="simple" csTypeId="urn:microsoft.com/office/officeart/2005/8/colors/colorful1" csCatId="colorful"/>
      <dgm:spPr/>
      <dgm:t>
        <a:bodyPr/>
        <a:lstStyle/>
        <a:p>
          <a:endParaRPr lang="en-US"/>
        </a:p>
      </dgm:t>
    </dgm:pt>
    <dgm:pt modelId="{3E834D8F-F0FF-4A9C-973C-6FBB755D6132}">
      <dgm:prSet/>
      <dgm:spPr/>
      <dgm:t>
        <a:bodyPr/>
        <a:lstStyle/>
        <a:p>
          <a:r>
            <a:rPr lang="uk-UA" b="0" i="0"/>
            <a:t>“to stand by things decided</a:t>
          </a:r>
          <a:r>
            <a:rPr lang="uk-UA"/>
            <a:t>. </a:t>
          </a:r>
          <a:endParaRPr lang="en-US"/>
        </a:p>
      </dgm:t>
    </dgm:pt>
    <dgm:pt modelId="{58195705-620A-4934-BF8B-605132AB1E17}" type="parTrans" cxnId="{D282A64D-F272-4F67-B91A-76C1B32FD7CA}">
      <dgm:prSet/>
      <dgm:spPr/>
      <dgm:t>
        <a:bodyPr/>
        <a:lstStyle/>
        <a:p>
          <a:endParaRPr lang="en-US"/>
        </a:p>
      </dgm:t>
    </dgm:pt>
    <dgm:pt modelId="{EF7818D6-0DE0-4905-8FC3-3805AEB8B682}" type="sibTrans" cxnId="{D282A64D-F272-4F67-B91A-76C1B32FD7CA}">
      <dgm:prSet/>
      <dgm:spPr/>
      <dgm:t>
        <a:bodyPr/>
        <a:lstStyle/>
        <a:p>
          <a:endParaRPr lang="en-US"/>
        </a:p>
      </dgm:t>
    </dgm:pt>
    <dgm:pt modelId="{1D95728F-48AF-4488-BEEF-B4E328A1E640}">
      <dgm:prSet/>
      <dgm:spPr/>
      <dgm:t>
        <a:bodyPr/>
        <a:lstStyle/>
        <a:p>
          <a:r>
            <a:rPr lang="uk-UA" b="0" i="0"/>
            <a:t>Stare decisis means “to stand by things decided” in Latin. When a court faces a legal argument, if a previous court has ruled on the same or a closely related issue, then the court will make their decision in alignment with the previous court's decision.</a:t>
          </a:r>
          <a:endParaRPr lang="en-US"/>
        </a:p>
      </dgm:t>
    </dgm:pt>
    <dgm:pt modelId="{BE37B69A-51AF-47DE-9B34-EEFABCC87550}" type="parTrans" cxnId="{91391AEF-DD77-4DA3-ABF9-077BECF89B66}">
      <dgm:prSet/>
      <dgm:spPr/>
      <dgm:t>
        <a:bodyPr/>
        <a:lstStyle/>
        <a:p>
          <a:endParaRPr lang="en-US"/>
        </a:p>
      </dgm:t>
    </dgm:pt>
    <dgm:pt modelId="{364985B9-A4C3-489B-A4EF-6D35C194F3E4}" type="sibTrans" cxnId="{91391AEF-DD77-4DA3-ABF9-077BECF89B66}">
      <dgm:prSet/>
      <dgm:spPr/>
      <dgm:t>
        <a:bodyPr/>
        <a:lstStyle/>
        <a:p>
          <a:endParaRPr lang="en-US"/>
        </a:p>
      </dgm:t>
    </dgm:pt>
    <dgm:pt modelId="{D729BBAA-66C3-48E4-91E5-26CD72C985D0}" type="pres">
      <dgm:prSet presAssocID="{D114A892-12E4-4F88-A8B7-41C09C639B8A}" presName="Name0" presStyleCnt="0">
        <dgm:presLayoutVars>
          <dgm:dir/>
          <dgm:animLvl val="lvl"/>
          <dgm:resizeHandles val="exact"/>
        </dgm:presLayoutVars>
      </dgm:prSet>
      <dgm:spPr/>
    </dgm:pt>
    <dgm:pt modelId="{7ED70C53-DDC5-48D2-99D7-165D00D8C37F}" type="pres">
      <dgm:prSet presAssocID="{1D95728F-48AF-4488-BEEF-B4E328A1E640}" presName="boxAndChildren" presStyleCnt="0"/>
      <dgm:spPr/>
    </dgm:pt>
    <dgm:pt modelId="{59744FA4-07D1-4B02-986D-5DE991AF6760}" type="pres">
      <dgm:prSet presAssocID="{1D95728F-48AF-4488-BEEF-B4E328A1E640}" presName="parentTextBox" presStyleLbl="node1" presStyleIdx="0" presStyleCnt="2"/>
      <dgm:spPr/>
    </dgm:pt>
    <dgm:pt modelId="{971A89DA-4B46-49F5-B8FD-B10976518D73}" type="pres">
      <dgm:prSet presAssocID="{EF7818D6-0DE0-4905-8FC3-3805AEB8B682}" presName="sp" presStyleCnt="0"/>
      <dgm:spPr/>
    </dgm:pt>
    <dgm:pt modelId="{561068A7-1957-45DD-9A05-773577458E73}" type="pres">
      <dgm:prSet presAssocID="{3E834D8F-F0FF-4A9C-973C-6FBB755D6132}" presName="arrowAndChildren" presStyleCnt="0"/>
      <dgm:spPr/>
    </dgm:pt>
    <dgm:pt modelId="{20B98061-580B-436B-A256-2C3764AA89B6}" type="pres">
      <dgm:prSet presAssocID="{3E834D8F-F0FF-4A9C-973C-6FBB755D6132}" presName="parentTextArrow" presStyleLbl="node1" presStyleIdx="1" presStyleCnt="2"/>
      <dgm:spPr/>
    </dgm:pt>
  </dgm:ptLst>
  <dgm:cxnLst>
    <dgm:cxn modelId="{0C87791B-42D8-4CB9-A441-CF3B6948160B}" type="presOf" srcId="{3E834D8F-F0FF-4A9C-973C-6FBB755D6132}" destId="{20B98061-580B-436B-A256-2C3764AA89B6}" srcOrd="0" destOrd="0" presId="urn:microsoft.com/office/officeart/2005/8/layout/process4"/>
    <dgm:cxn modelId="{D282A64D-F272-4F67-B91A-76C1B32FD7CA}" srcId="{D114A892-12E4-4F88-A8B7-41C09C639B8A}" destId="{3E834D8F-F0FF-4A9C-973C-6FBB755D6132}" srcOrd="0" destOrd="0" parTransId="{58195705-620A-4934-BF8B-605132AB1E17}" sibTransId="{EF7818D6-0DE0-4905-8FC3-3805AEB8B682}"/>
    <dgm:cxn modelId="{76013857-10AD-4711-898E-44C9F866CCE2}" type="presOf" srcId="{D114A892-12E4-4F88-A8B7-41C09C639B8A}" destId="{D729BBAA-66C3-48E4-91E5-26CD72C985D0}" srcOrd="0" destOrd="0" presId="urn:microsoft.com/office/officeart/2005/8/layout/process4"/>
    <dgm:cxn modelId="{0E52C2BD-B3F0-4593-BD31-CF21A874A6B2}" type="presOf" srcId="{1D95728F-48AF-4488-BEEF-B4E328A1E640}" destId="{59744FA4-07D1-4B02-986D-5DE991AF6760}" srcOrd="0" destOrd="0" presId="urn:microsoft.com/office/officeart/2005/8/layout/process4"/>
    <dgm:cxn modelId="{91391AEF-DD77-4DA3-ABF9-077BECF89B66}" srcId="{D114A892-12E4-4F88-A8B7-41C09C639B8A}" destId="{1D95728F-48AF-4488-BEEF-B4E328A1E640}" srcOrd="1" destOrd="0" parTransId="{BE37B69A-51AF-47DE-9B34-EEFABCC87550}" sibTransId="{364985B9-A4C3-489B-A4EF-6D35C194F3E4}"/>
    <dgm:cxn modelId="{C47BCA29-6A94-4309-8AFA-1B5B19C94949}" type="presParOf" srcId="{D729BBAA-66C3-48E4-91E5-26CD72C985D0}" destId="{7ED70C53-DDC5-48D2-99D7-165D00D8C37F}" srcOrd="0" destOrd="0" presId="urn:microsoft.com/office/officeart/2005/8/layout/process4"/>
    <dgm:cxn modelId="{F281502B-A1AA-4407-ACED-626AB62FD026}" type="presParOf" srcId="{7ED70C53-DDC5-48D2-99D7-165D00D8C37F}" destId="{59744FA4-07D1-4B02-986D-5DE991AF6760}" srcOrd="0" destOrd="0" presId="urn:microsoft.com/office/officeart/2005/8/layout/process4"/>
    <dgm:cxn modelId="{DD8CD16D-ABA1-4C05-B6C8-97BEFEE2E5A6}" type="presParOf" srcId="{D729BBAA-66C3-48E4-91E5-26CD72C985D0}" destId="{971A89DA-4B46-49F5-B8FD-B10976518D73}" srcOrd="1" destOrd="0" presId="urn:microsoft.com/office/officeart/2005/8/layout/process4"/>
    <dgm:cxn modelId="{AC6FA7C6-ACB9-4E51-A7B7-127722AEDA3B}" type="presParOf" srcId="{D729BBAA-66C3-48E4-91E5-26CD72C985D0}" destId="{561068A7-1957-45DD-9A05-773577458E73}" srcOrd="2" destOrd="0" presId="urn:microsoft.com/office/officeart/2005/8/layout/process4"/>
    <dgm:cxn modelId="{01B460FF-BEBA-495B-87B2-0DB47BE609FD}" type="presParOf" srcId="{561068A7-1957-45DD-9A05-773577458E73}" destId="{20B98061-580B-436B-A256-2C3764AA89B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3A4D8B-8EF5-463C-8FF5-92F6FCD2621D}"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78E079B1-7601-4AF4-AD43-DD44264B11EB}">
      <dgm:prSet custT="1"/>
      <dgm:spPr/>
      <dgm:t>
        <a:bodyPr/>
        <a:lstStyle/>
        <a:p>
          <a:pPr algn="just"/>
          <a:r>
            <a:rPr lang="ru-RU" sz="1800" b="1" i="0" dirty="0" err="1"/>
            <a:t>Ratio</a:t>
          </a:r>
          <a:r>
            <a:rPr lang="ru-RU" sz="1800" b="1" i="0" dirty="0"/>
            <a:t> </a:t>
          </a:r>
          <a:r>
            <a:rPr lang="ru-RU" sz="1800" b="1" i="0" dirty="0" err="1"/>
            <a:t>decidendi</a:t>
          </a:r>
          <a:r>
            <a:rPr lang="ru-RU" sz="1800" b="0" i="0" dirty="0"/>
            <a:t> (</a:t>
          </a:r>
          <a:r>
            <a:rPr lang="ru-RU" sz="1800" dirty="0"/>
            <a:t>лат.</a:t>
          </a:r>
          <a:r>
            <a:rPr lang="ru-RU" sz="1800" b="0" i="0" dirty="0"/>
            <a:t> </a:t>
          </a:r>
          <a:r>
            <a:rPr lang="ru-RU" sz="1800" b="0" i="1" dirty="0" err="1"/>
            <a:t>підстава</a:t>
          </a:r>
          <a:r>
            <a:rPr lang="ru-RU" sz="1800" b="0" i="1" dirty="0"/>
            <a:t> для </a:t>
          </a:r>
          <a:r>
            <a:rPr lang="ru-RU" sz="1800" b="0" i="1" dirty="0" err="1"/>
            <a:t>вирішення</a:t>
          </a:r>
          <a:r>
            <a:rPr lang="ru-RU" sz="1800" b="0" i="0" dirty="0"/>
            <a:t>) — </a:t>
          </a:r>
          <a:r>
            <a:rPr lang="ru-RU" sz="1800" b="0" i="0" dirty="0" err="1"/>
            <a:t>це</a:t>
          </a:r>
          <a:r>
            <a:rPr lang="ru-RU" sz="1800" b="0" i="0" dirty="0"/>
            <a:t> та </a:t>
          </a:r>
          <a:r>
            <a:rPr lang="ru-RU" sz="1800" b="0" i="0" dirty="0" err="1"/>
            <a:t>частина</a:t>
          </a:r>
          <a:r>
            <a:rPr lang="ru-RU" sz="1800" b="0" i="0" dirty="0"/>
            <a:t> </a:t>
          </a:r>
          <a:r>
            <a:rPr lang="ru-RU" sz="1800" b="0" i="0" dirty="0" err="1"/>
            <a:t>рішення</a:t>
          </a:r>
          <a:r>
            <a:rPr lang="ru-RU" sz="1800" b="0" i="0" dirty="0"/>
            <a:t> суду, в </a:t>
          </a:r>
          <a:r>
            <a:rPr lang="ru-RU" sz="1800" b="0" i="0" dirty="0" err="1"/>
            <a:t>якій</a:t>
          </a:r>
          <a:r>
            <a:rPr lang="ru-RU" sz="1800" b="0" i="0" dirty="0"/>
            <a:t> </a:t>
          </a:r>
          <a:r>
            <a:rPr lang="ru-RU" sz="1800" b="0" i="0" dirty="0" err="1"/>
            <a:t>містяться</a:t>
          </a:r>
          <a:r>
            <a:rPr lang="ru-RU" sz="1800" b="0" i="0" dirty="0"/>
            <a:t> </a:t>
          </a:r>
          <a:r>
            <a:rPr lang="ru-RU" sz="1800" dirty="0" err="1"/>
            <a:t>норми</a:t>
          </a:r>
          <a:r>
            <a:rPr lang="ru-RU" sz="1800" dirty="0"/>
            <a:t> права</a:t>
          </a:r>
          <a:r>
            <a:rPr lang="ru-RU" sz="1800" b="0" i="0" dirty="0"/>
            <a:t>, на </a:t>
          </a:r>
          <a:r>
            <a:rPr lang="ru-RU" sz="1800" b="0" i="0" dirty="0" err="1"/>
            <a:t>основі</a:t>
          </a:r>
          <a:r>
            <a:rPr lang="ru-RU" sz="1800" b="0" i="0" dirty="0"/>
            <a:t> </a:t>
          </a:r>
          <a:r>
            <a:rPr lang="ru-RU" sz="1800" b="0" i="0" dirty="0" err="1"/>
            <a:t>яких</a:t>
          </a:r>
          <a:r>
            <a:rPr lang="ru-RU" sz="1800" b="0" i="0" dirty="0"/>
            <a:t> </a:t>
          </a:r>
          <a:r>
            <a:rPr lang="ru-RU" sz="1800" b="0" i="0" dirty="0" err="1"/>
            <a:t>було</a:t>
          </a:r>
          <a:r>
            <a:rPr lang="ru-RU" sz="1800" b="0" i="0" dirty="0"/>
            <a:t> </a:t>
          </a:r>
          <a:r>
            <a:rPr lang="ru-RU" sz="1800" b="0" i="0" dirty="0" err="1"/>
            <a:t>вирішено</a:t>
          </a:r>
          <a:r>
            <a:rPr lang="ru-RU" sz="1800" b="0" i="0" dirty="0"/>
            <a:t> </a:t>
          </a:r>
          <a:r>
            <a:rPr lang="ru-RU" sz="1800" b="0" i="0" dirty="0" err="1"/>
            <a:t>дану</a:t>
          </a:r>
          <a:r>
            <a:rPr lang="ru-RU" sz="1800" b="0" i="0" dirty="0"/>
            <a:t> справу, </a:t>
          </a:r>
          <a:r>
            <a:rPr lang="ru-RU" sz="1800" b="0" i="0" dirty="0" err="1"/>
            <a:t>виступає</a:t>
          </a:r>
          <a:r>
            <a:rPr lang="ru-RU" sz="1800" b="0" i="0" dirty="0"/>
            <a:t> по </a:t>
          </a:r>
          <a:r>
            <a:rPr lang="ru-RU" sz="1800" b="0" i="0" dirty="0" err="1"/>
            <a:t>суті</a:t>
          </a:r>
          <a:r>
            <a:rPr lang="ru-RU" sz="1800" b="0" i="0" dirty="0"/>
            <a:t> нормою прецедентного права.</a:t>
          </a:r>
          <a:endParaRPr lang="en-US" sz="1800" dirty="0"/>
        </a:p>
      </dgm:t>
    </dgm:pt>
    <dgm:pt modelId="{BFC141B5-48A3-49A8-B13A-DE44DD51C75C}" type="parTrans" cxnId="{89F57451-D70D-403C-89DA-8E5C809BD385}">
      <dgm:prSet/>
      <dgm:spPr/>
      <dgm:t>
        <a:bodyPr/>
        <a:lstStyle/>
        <a:p>
          <a:endParaRPr lang="en-US"/>
        </a:p>
      </dgm:t>
    </dgm:pt>
    <dgm:pt modelId="{C510D688-65D8-4E99-9FCB-9A51C2145FEB}" type="sibTrans" cxnId="{89F57451-D70D-403C-89DA-8E5C809BD385}">
      <dgm:prSet/>
      <dgm:spPr>
        <a:solidFill>
          <a:srgbClr val="FFC000">
            <a:alpha val="90000"/>
          </a:srgbClr>
        </a:solidFill>
      </dgm:spPr>
      <dgm:t>
        <a:bodyPr/>
        <a:lstStyle/>
        <a:p>
          <a:endParaRPr lang="en-US"/>
        </a:p>
      </dgm:t>
    </dgm:pt>
    <dgm:pt modelId="{35147A47-06BE-405C-AB52-6B57689B66B3}">
      <dgm:prSet/>
      <dgm:spPr/>
      <dgm:t>
        <a:bodyPr/>
        <a:lstStyle/>
        <a:p>
          <a:pPr algn="just"/>
          <a:r>
            <a:rPr lang="uk-UA" b="1" i="0" dirty="0"/>
            <a:t>О</a:t>
          </a:r>
          <a:r>
            <a:rPr lang="pl-PL" b="1" i="0" dirty="0" err="1"/>
            <a:t>biter</a:t>
          </a:r>
          <a:r>
            <a:rPr lang="pl-PL" b="1" i="0" dirty="0"/>
            <a:t> dictum</a:t>
          </a:r>
          <a:r>
            <a:rPr lang="pl-PL" b="0" i="0" dirty="0"/>
            <a:t> – (</a:t>
          </a:r>
          <a:r>
            <a:rPr lang="uk-UA" b="0" i="0" dirty="0"/>
            <a:t>з лат.— сказане між іншим; вживається часто в множині - </a:t>
          </a:r>
          <a:r>
            <a:rPr lang="pl-PL" b="0" i="0" dirty="0" err="1"/>
            <a:t>obiter</a:t>
          </a:r>
          <a:r>
            <a:rPr lang="pl-PL" b="0" i="0" dirty="0"/>
            <a:t> dicta, </a:t>
          </a:r>
          <a:r>
            <a:rPr lang="uk-UA" b="0" i="0" dirty="0"/>
            <a:t>а також в скороченому варіанті – </a:t>
          </a:r>
          <a:r>
            <a:rPr lang="pl-PL" b="0" i="0" dirty="0" err="1"/>
            <a:t>obiter</a:t>
          </a:r>
          <a:r>
            <a:rPr lang="pl-PL" b="0" i="0" dirty="0"/>
            <a:t> </a:t>
          </a:r>
          <a:r>
            <a:rPr lang="uk-UA" b="0" i="0" dirty="0"/>
            <a:t>або </a:t>
          </a:r>
          <a:r>
            <a:rPr lang="pl-PL" b="0" i="0" dirty="0"/>
            <a:t>dicta) — </a:t>
          </a:r>
          <a:r>
            <a:rPr lang="uk-UA" dirty="0"/>
            <a:t>поняття</a:t>
          </a:r>
          <a:r>
            <a:rPr lang="uk-UA" b="0" i="0" dirty="0"/>
            <a:t>, що походить з </a:t>
          </a:r>
          <a:r>
            <a:rPr lang="uk-UA" dirty="0"/>
            <a:t>англійського загального(прецедентного) права</a:t>
          </a:r>
          <a:r>
            <a:rPr lang="uk-UA" b="0" i="0" dirty="0"/>
            <a:t>; позначає одну з двох частин, які входять до структури </a:t>
          </a:r>
          <a:r>
            <a:rPr lang="uk-UA" dirty="0"/>
            <a:t>судового прецеденту </a:t>
          </a:r>
          <a:r>
            <a:rPr lang="uk-UA" b="0" i="0" dirty="0"/>
            <a:t>(друга частина- </a:t>
          </a:r>
          <a:r>
            <a:rPr lang="pl-PL" b="0" i="0" dirty="0"/>
            <a:t>ratio </a:t>
          </a:r>
          <a:r>
            <a:rPr lang="pl-PL" b="0" i="0" dirty="0" err="1"/>
            <a:t>decidendi</a:t>
          </a:r>
          <a:r>
            <a:rPr lang="pl-PL" b="0" i="0" dirty="0"/>
            <a:t>).</a:t>
          </a:r>
          <a:endParaRPr lang="en-US" dirty="0"/>
        </a:p>
      </dgm:t>
    </dgm:pt>
    <dgm:pt modelId="{BC3EBC5E-E509-4647-83A3-A5C0AD965D36}" type="parTrans" cxnId="{7AF59511-77A8-410A-9A05-8BF4F89CF6E0}">
      <dgm:prSet/>
      <dgm:spPr/>
      <dgm:t>
        <a:bodyPr/>
        <a:lstStyle/>
        <a:p>
          <a:endParaRPr lang="en-US"/>
        </a:p>
      </dgm:t>
    </dgm:pt>
    <dgm:pt modelId="{489DC958-B866-4193-9833-EF1B23225D80}" type="sibTrans" cxnId="{7AF59511-77A8-410A-9A05-8BF4F89CF6E0}">
      <dgm:prSet/>
      <dgm:spPr/>
      <dgm:t>
        <a:bodyPr/>
        <a:lstStyle/>
        <a:p>
          <a:endParaRPr lang="en-US"/>
        </a:p>
      </dgm:t>
    </dgm:pt>
    <dgm:pt modelId="{BEA08AB9-AD06-41A1-A59C-65315CE0D92A}">
      <dgm:prSet/>
      <dgm:spPr/>
      <dgm:t>
        <a:bodyPr/>
        <a:lstStyle/>
        <a:p>
          <a:r>
            <a:rPr lang="uk-UA" b="0" i="1" dirty="0"/>
            <a:t>На відміну від </a:t>
          </a:r>
          <a:r>
            <a:rPr lang="pl-PL" b="0" i="1" dirty="0"/>
            <a:t>ratio </a:t>
          </a:r>
          <a:r>
            <a:rPr lang="pl-PL" b="0" i="1" dirty="0" err="1"/>
            <a:t>decidendi</a:t>
          </a:r>
          <a:r>
            <a:rPr lang="pl-PL" b="0" i="1" dirty="0"/>
            <a:t>, </a:t>
          </a:r>
          <a:r>
            <a:rPr lang="uk-UA" b="0" i="1" dirty="0"/>
            <a:t>ця частина не створює певний правовий </a:t>
          </a:r>
          <a:r>
            <a:rPr lang="uk-UA" i="1" dirty="0"/>
            <a:t>принцип</a:t>
          </a:r>
          <a:r>
            <a:rPr lang="uk-UA" b="0" i="1" dirty="0"/>
            <a:t>, що обґрунтовує </a:t>
          </a:r>
          <a:r>
            <a:rPr lang="uk-UA" i="1" dirty="0"/>
            <a:t>рішення суду</a:t>
          </a:r>
          <a:r>
            <a:rPr lang="uk-UA" b="0" i="1" dirty="0"/>
            <a:t>. Як правило, це міркування </a:t>
          </a:r>
          <a:r>
            <a:rPr lang="uk-UA" i="1" dirty="0"/>
            <a:t>суду</a:t>
          </a:r>
          <a:r>
            <a:rPr lang="uk-UA" b="0" i="1" dirty="0"/>
            <a:t> щодо питань, що не мають прямого відношення до предмету </a:t>
          </a:r>
          <a:r>
            <a:rPr lang="uk-UA" i="1" dirty="0"/>
            <a:t>судового рішення</a:t>
          </a:r>
          <a:r>
            <a:rPr lang="uk-UA" b="0" i="1" dirty="0"/>
            <a:t>, але мають пояснювальний і загальний характер.</a:t>
          </a:r>
          <a:endParaRPr lang="en-US" dirty="0"/>
        </a:p>
      </dgm:t>
    </dgm:pt>
    <dgm:pt modelId="{19B2AE5A-263B-437F-A34C-A347019123F2}" type="parTrans" cxnId="{4E7F25A8-F467-4296-A156-7A137BF09A3D}">
      <dgm:prSet/>
      <dgm:spPr/>
      <dgm:t>
        <a:bodyPr/>
        <a:lstStyle/>
        <a:p>
          <a:endParaRPr lang="en-US"/>
        </a:p>
      </dgm:t>
    </dgm:pt>
    <dgm:pt modelId="{99691734-974D-402F-8CEE-BEFDEA98BD50}" type="sibTrans" cxnId="{4E7F25A8-F467-4296-A156-7A137BF09A3D}">
      <dgm:prSet/>
      <dgm:spPr/>
      <dgm:t>
        <a:bodyPr/>
        <a:lstStyle/>
        <a:p>
          <a:endParaRPr lang="en-US"/>
        </a:p>
      </dgm:t>
    </dgm:pt>
    <dgm:pt modelId="{FD75D8C7-AE5D-4375-836B-B78D6A4664AA}">
      <dgm:prSet/>
      <dgm:spPr/>
      <dgm:t>
        <a:bodyPr/>
        <a:lstStyle/>
        <a:p>
          <a:r>
            <a:rPr lang="pl-PL" b="0" i="1"/>
            <a:t>Obiter dictum </a:t>
          </a:r>
          <a:r>
            <a:rPr lang="uk-UA" b="0" i="1"/>
            <a:t>судового рішення може мати різні форми. Розрізняють </a:t>
          </a:r>
          <a:r>
            <a:rPr lang="pl-PL" b="0" i="1"/>
            <a:t>obiter dictum, </a:t>
          </a:r>
          <a:r>
            <a:rPr lang="uk-UA" b="0" i="1"/>
            <a:t>які не були застосовані при вирішенні справи, і ті, що виконують допоміжну роботу при вирішенні </a:t>
          </a:r>
          <a:r>
            <a:rPr lang="uk-UA" b="0" i="1">
              <a:hlinkClick xmlns:r="http://schemas.openxmlformats.org/officeDocument/2006/relationships" r:id="rId1"/>
            </a:rPr>
            <a:t>спору</a:t>
          </a:r>
          <a:r>
            <a:rPr lang="uk-UA" b="0" i="1"/>
            <a:t> в конкретній справі, хоча і не стають частиною </a:t>
          </a:r>
          <a:r>
            <a:rPr lang="pl-PL" b="0" i="1"/>
            <a:t>ratio decidendi.</a:t>
          </a:r>
          <a:endParaRPr lang="en-US"/>
        </a:p>
      </dgm:t>
    </dgm:pt>
    <dgm:pt modelId="{2ECA96CD-B80A-448D-9EE3-C755A1E5C689}" type="parTrans" cxnId="{E4316E71-74CE-4528-ACE0-7C0374FDA705}">
      <dgm:prSet/>
      <dgm:spPr/>
      <dgm:t>
        <a:bodyPr/>
        <a:lstStyle/>
        <a:p>
          <a:endParaRPr lang="en-US"/>
        </a:p>
      </dgm:t>
    </dgm:pt>
    <dgm:pt modelId="{2C5F10BD-890D-4BA8-A0FA-23AF3B281C0D}" type="sibTrans" cxnId="{E4316E71-74CE-4528-ACE0-7C0374FDA705}">
      <dgm:prSet/>
      <dgm:spPr/>
      <dgm:t>
        <a:bodyPr/>
        <a:lstStyle/>
        <a:p>
          <a:endParaRPr lang="en-US"/>
        </a:p>
      </dgm:t>
    </dgm:pt>
    <dgm:pt modelId="{CFD372B3-0A4A-4C3B-B365-A37B4CB64CA6}" type="pres">
      <dgm:prSet presAssocID="{E03A4D8B-8EF5-463C-8FF5-92F6FCD2621D}" presName="outerComposite" presStyleCnt="0">
        <dgm:presLayoutVars>
          <dgm:chMax val="5"/>
          <dgm:dir/>
          <dgm:resizeHandles val="exact"/>
        </dgm:presLayoutVars>
      </dgm:prSet>
      <dgm:spPr/>
    </dgm:pt>
    <dgm:pt modelId="{2E1DA370-B8BB-434E-9E48-19FCEED89C62}" type="pres">
      <dgm:prSet presAssocID="{E03A4D8B-8EF5-463C-8FF5-92F6FCD2621D}" presName="dummyMaxCanvas" presStyleCnt="0">
        <dgm:presLayoutVars/>
      </dgm:prSet>
      <dgm:spPr/>
    </dgm:pt>
    <dgm:pt modelId="{617B0AEB-96FD-4EA8-A346-90F3C0B48442}" type="pres">
      <dgm:prSet presAssocID="{E03A4D8B-8EF5-463C-8FF5-92F6FCD2621D}" presName="FourNodes_1" presStyleLbl="node1" presStyleIdx="0" presStyleCnt="4">
        <dgm:presLayoutVars>
          <dgm:bulletEnabled val="1"/>
        </dgm:presLayoutVars>
      </dgm:prSet>
      <dgm:spPr/>
    </dgm:pt>
    <dgm:pt modelId="{D30EC806-D854-4B62-A69E-9CB170980248}" type="pres">
      <dgm:prSet presAssocID="{E03A4D8B-8EF5-463C-8FF5-92F6FCD2621D}" presName="FourNodes_2" presStyleLbl="node1" presStyleIdx="1" presStyleCnt="4">
        <dgm:presLayoutVars>
          <dgm:bulletEnabled val="1"/>
        </dgm:presLayoutVars>
      </dgm:prSet>
      <dgm:spPr/>
    </dgm:pt>
    <dgm:pt modelId="{EF8F12B0-2E6E-4EA7-AD78-A54E2B04E6E2}" type="pres">
      <dgm:prSet presAssocID="{E03A4D8B-8EF5-463C-8FF5-92F6FCD2621D}" presName="FourNodes_3" presStyleLbl="node1" presStyleIdx="2" presStyleCnt="4">
        <dgm:presLayoutVars>
          <dgm:bulletEnabled val="1"/>
        </dgm:presLayoutVars>
      </dgm:prSet>
      <dgm:spPr/>
    </dgm:pt>
    <dgm:pt modelId="{8B51A6AA-9165-4DF4-A4B8-10312DAA5F2C}" type="pres">
      <dgm:prSet presAssocID="{E03A4D8B-8EF5-463C-8FF5-92F6FCD2621D}" presName="FourNodes_4" presStyleLbl="node1" presStyleIdx="3" presStyleCnt="4">
        <dgm:presLayoutVars>
          <dgm:bulletEnabled val="1"/>
        </dgm:presLayoutVars>
      </dgm:prSet>
      <dgm:spPr/>
    </dgm:pt>
    <dgm:pt modelId="{D2EB0982-775D-4A5B-B33B-650EE0BEBC5E}" type="pres">
      <dgm:prSet presAssocID="{E03A4D8B-8EF5-463C-8FF5-92F6FCD2621D}" presName="FourConn_1-2" presStyleLbl="fgAccFollowNode1" presStyleIdx="0" presStyleCnt="3">
        <dgm:presLayoutVars>
          <dgm:bulletEnabled val="1"/>
        </dgm:presLayoutVars>
      </dgm:prSet>
      <dgm:spPr/>
    </dgm:pt>
    <dgm:pt modelId="{DDE99015-7603-4C49-8F73-599327455179}" type="pres">
      <dgm:prSet presAssocID="{E03A4D8B-8EF5-463C-8FF5-92F6FCD2621D}" presName="FourConn_2-3" presStyleLbl="fgAccFollowNode1" presStyleIdx="1" presStyleCnt="3">
        <dgm:presLayoutVars>
          <dgm:bulletEnabled val="1"/>
        </dgm:presLayoutVars>
      </dgm:prSet>
      <dgm:spPr/>
    </dgm:pt>
    <dgm:pt modelId="{81D6561D-FC07-4EAB-A469-2688BB3B3DDA}" type="pres">
      <dgm:prSet presAssocID="{E03A4D8B-8EF5-463C-8FF5-92F6FCD2621D}" presName="FourConn_3-4" presStyleLbl="fgAccFollowNode1" presStyleIdx="2" presStyleCnt="3">
        <dgm:presLayoutVars>
          <dgm:bulletEnabled val="1"/>
        </dgm:presLayoutVars>
      </dgm:prSet>
      <dgm:spPr/>
    </dgm:pt>
    <dgm:pt modelId="{D425C4B1-26CB-4AD9-8A1D-D8ABA3BBD79F}" type="pres">
      <dgm:prSet presAssocID="{E03A4D8B-8EF5-463C-8FF5-92F6FCD2621D}" presName="FourNodes_1_text" presStyleLbl="node1" presStyleIdx="3" presStyleCnt="4">
        <dgm:presLayoutVars>
          <dgm:bulletEnabled val="1"/>
        </dgm:presLayoutVars>
      </dgm:prSet>
      <dgm:spPr/>
    </dgm:pt>
    <dgm:pt modelId="{D64B2717-741F-419A-8828-D35FB06B4C8F}" type="pres">
      <dgm:prSet presAssocID="{E03A4D8B-8EF5-463C-8FF5-92F6FCD2621D}" presName="FourNodes_2_text" presStyleLbl="node1" presStyleIdx="3" presStyleCnt="4">
        <dgm:presLayoutVars>
          <dgm:bulletEnabled val="1"/>
        </dgm:presLayoutVars>
      </dgm:prSet>
      <dgm:spPr/>
    </dgm:pt>
    <dgm:pt modelId="{4F3CE617-7359-43AA-8038-5AF19B1B30FB}" type="pres">
      <dgm:prSet presAssocID="{E03A4D8B-8EF5-463C-8FF5-92F6FCD2621D}" presName="FourNodes_3_text" presStyleLbl="node1" presStyleIdx="3" presStyleCnt="4">
        <dgm:presLayoutVars>
          <dgm:bulletEnabled val="1"/>
        </dgm:presLayoutVars>
      </dgm:prSet>
      <dgm:spPr/>
    </dgm:pt>
    <dgm:pt modelId="{561CE1FF-4E78-405D-88F6-21A6A5908966}" type="pres">
      <dgm:prSet presAssocID="{E03A4D8B-8EF5-463C-8FF5-92F6FCD2621D}" presName="FourNodes_4_text" presStyleLbl="node1" presStyleIdx="3" presStyleCnt="4">
        <dgm:presLayoutVars>
          <dgm:bulletEnabled val="1"/>
        </dgm:presLayoutVars>
      </dgm:prSet>
      <dgm:spPr/>
    </dgm:pt>
  </dgm:ptLst>
  <dgm:cxnLst>
    <dgm:cxn modelId="{9FBAF806-07AB-4713-BDAD-CB6ECA14E779}" type="presOf" srcId="{BEA08AB9-AD06-41A1-A59C-65315CE0D92A}" destId="{EF8F12B0-2E6E-4EA7-AD78-A54E2B04E6E2}" srcOrd="0" destOrd="0" presId="urn:microsoft.com/office/officeart/2005/8/layout/vProcess5"/>
    <dgm:cxn modelId="{7AF59511-77A8-410A-9A05-8BF4F89CF6E0}" srcId="{E03A4D8B-8EF5-463C-8FF5-92F6FCD2621D}" destId="{35147A47-06BE-405C-AB52-6B57689B66B3}" srcOrd="1" destOrd="0" parTransId="{BC3EBC5E-E509-4647-83A3-A5C0AD965D36}" sibTransId="{489DC958-B866-4193-9833-EF1B23225D80}"/>
    <dgm:cxn modelId="{2950C934-EA27-4E4D-98EC-9D2D2994B4B5}" type="presOf" srcId="{35147A47-06BE-405C-AB52-6B57689B66B3}" destId="{D64B2717-741F-419A-8828-D35FB06B4C8F}" srcOrd="1" destOrd="0" presId="urn:microsoft.com/office/officeart/2005/8/layout/vProcess5"/>
    <dgm:cxn modelId="{2C134B3D-2782-4113-AADB-7C26056F5A43}" type="presOf" srcId="{78E079B1-7601-4AF4-AD43-DD44264B11EB}" destId="{D425C4B1-26CB-4AD9-8A1D-D8ABA3BBD79F}" srcOrd="1" destOrd="0" presId="urn:microsoft.com/office/officeart/2005/8/layout/vProcess5"/>
    <dgm:cxn modelId="{2B1D7745-8CB1-4011-9F1E-C05652DAEAC9}" type="presOf" srcId="{489DC958-B866-4193-9833-EF1B23225D80}" destId="{DDE99015-7603-4C49-8F73-599327455179}" srcOrd="0" destOrd="0" presId="urn:microsoft.com/office/officeart/2005/8/layout/vProcess5"/>
    <dgm:cxn modelId="{A1C6D84B-4F2A-404C-A127-5EB34F1705B0}" type="presOf" srcId="{C510D688-65D8-4E99-9FCB-9A51C2145FEB}" destId="{D2EB0982-775D-4A5B-B33B-650EE0BEBC5E}" srcOrd="0" destOrd="0" presId="urn:microsoft.com/office/officeart/2005/8/layout/vProcess5"/>
    <dgm:cxn modelId="{E4316E71-74CE-4528-ACE0-7C0374FDA705}" srcId="{E03A4D8B-8EF5-463C-8FF5-92F6FCD2621D}" destId="{FD75D8C7-AE5D-4375-836B-B78D6A4664AA}" srcOrd="3" destOrd="0" parTransId="{2ECA96CD-B80A-448D-9EE3-C755A1E5C689}" sibTransId="{2C5F10BD-890D-4BA8-A0FA-23AF3B281C0D}"/>
    <dgm:cxn modelId="{89F57451-D70D-403C-89DA-8E5C809BD385}" srcId="{E03A4D8B-8EF5-463C-8FF5-92F6FCD2621D}" destId="{78E079B1-7601-4AF4-AD43-DD44264B11EB}" srcOrd="0" destOrd="0" parTransId="{BFC141B5-48A3-49A8-B13A-DE44DD51C75C}" sibTransId="{C510D688-65D8-4E99-9FCB-9A51C2145FEB}"/>
    <dgm:cxn modelId="{BF92AF57-E4E9-4098-99A0-CB4E41C40CEA}" type="presOf" srcId="{FD75D8C7-AE5D-4375-836B-B78D6A4664AA}" destId="{561CE1FF-4E78-405D-88F6-21A6A5908966}" srcOrd="1" destOrd="0" presId="urn:microsoft.com/office/officeart/2005/8/layout/vProcess5"/>
    <dgm:cxn modelId="{E7E61D86-813E-41F4-BC9C-EA67443DD148}" type="presOf" srcId="{99691734-974D-402F-8CEE-BEFDEA98BD50}" destId="{81D6561D-FC07-4EAB-A469-2688BB3B3DDA}" srcOrd="0" destOrd="0" presId="urn:microsoft.com/office/officeart/2005/8/layout/vProcess5"/>
    <dgm:cxn modelId="{51B8AC89-45D1-411F-85A9-9E3BE7EC3C94}" type="presOf" srcId="{35147A47-06BE-405C-AB52-6B57689B66B3}" destId="{D30EC806-D854-4B62-A69E-9CB170980248}" srcOrd="0" destOrd="0" presId="urn:microsoft.com/office/officeart/2005/8/layout/vProcess5"/>
    <dgm:cxn modelId="{3F04549C-169F-4D01-A43A-E9BC43426FA8}" type="presOf" srcId="{FD75D8C7-AE5D-4375-836B-B78D6A4664AA}" destId="{8B51A6AA-9165-4DF4-A4B8-10312DAA5F2C}" srcOrd="0" destOrd="0" presId="urn:microsoft.com/office/officeart/2005/8/layout/vProcess5"/>
    <dgm:cxn modelId="{4E7F25A8-F467-4296-A156-7A137BF09A3D}" srcId="{E03A4D8B-8EF5-463C-8FF5-92F6FCD2621D}" destId="{BEA08AB9-AD06-41A1-A59C-65315CE0D92A}" srcOrd="2" destOrd="0" parTransId="{19B2AE5A-263B-437F-A34C-A347019123F2}" sibTransId="{99691734-974D-402F-8CEE-BEFDEA98BD50}"/>
    <dgm:cxn modelId="{55B082C2-F5B8-40C7-AA85-74A6946A5D0B}" type="presOf" srcId="{78E079B1-7601-4AF4-AD43-DD44264B11EB}" destId="{617B0AEB-96FD-4EA8-A346-90F3C0B48442}" srcOrd="0" destOrd="0" presId="urn:microsoft.com/office/officeart/2005/8/layout/vProcess5"/>
    <dgm:cxn modelId="{FD640AD5-889C-4F7F-A8E6-19C517607701}" type="presOf" srcId="{BEA08AB9-AD06-41A1-A59C-65315CE0D92A}" destId="{4F3CE617-7359-43AA-8038-5AF19B1B30FB}" srcOrd="1" destOrd="0" presId="urn:microsoft.com/office/officeart/2005/8/layout/vProcess5"/>
    <dgm:cxn modelId="{E76420D7-906E-4141-9973-C29C26033BCA}" type="presOf" srcId="{E03A4D8B-8EF5-463C-8FF5-92F6FCD2621D}" destId="{CFD372B3-0A4A-4C3B-B365-A37B4CB64CA6}" srcOrd="0" destOrd="0" presId="urn:microsoft.com/office/officeart/2005/8/layout/vProcess5"/>
    <dgm:cxn modelId="{864F9011-40D3-4BCB-BBFE-A19ADF779FAC}" type="presParOf" srcId="{CFD372B3-0A4A-4C3B-B365-A37B4CB64CA6}" destId="{2E1DA370-B8BB-434E-9E48-19FCEED89C62}" srcOrd="0" destOrd="0" presId="urn:microsoft.com/office/officeart/2005/8/layout/vProcess5"/>
    <dgm:cxn modelId="{BCB3CE57-0C40-4B44-B264-9AA7E6225D0E}" type="presParOf" srcId="{CFD372B3-0A4A-4C3B-B365-A37B4CB64CA6}" destId="{617B0AEB-96FD-4EA8-A346-90F3C0B48442}" srcOrd="1" destOrd="0" presId="urn:microsoft.com/office/officeart/2005/8/layout/vProcess5"/>
    <dgm:cxn modelId="{AD8D211C-F202-4EF7-A389-16DBCF3D6F3E}" type="presParOf" srcId="{CFD372B3-0A4A-4C3B-B365-A37B4CB64CA6}" destId="{D30EC806-D854-4B62-A69E-9CB170980248}" srcOrd="2" destOrd="0" presId="urn:microsoft.com/office/officeart/2005/8/layout/vProcess5"/>
    <dgm:cxn modelId="{F13F23B3-E68B-4891-A029-F99AAE77B855}" type="presParOf" srcId="{CFD372B3-0A4A-4C3B-B365-A37B4CB64CA6}" destId="{EF8F12B0-2E6E-4EA7-AD78-A54E2B04E6E2}" srcOrd="3" destOrd="0" presId="urn:microsoft.com/office/officeart/2005/8/layout/vProcess5"/>
    <dgm:cxn modelId="{67BCC99E-0DA9-4FDD-A807-9B46ABD03980}" type="presParOf" srcId="{CFD372B3-0A4A-4C3B-B365-A37B4CB64CA6}" destId="{8B51A6AA-9165-4DF4-A4B8-10312DAA5F2C}" srcOrd="4" destOrd="0" presId="urn:microsoft.com/office/officeart/2005/8/layout/vProcess5"/>
    <dgm:cxn modelId="{B52B943E-8E53-458A-A224-381727183CE7}" type="presParOf" srcId="{CFD372B3-0A4A-4C3B-B365-A37B4CB64CA6}" destId="{D2EB0982-775D-4A5B-B33B-650EE0BEBC5E}" srcOrd="5" destOrd="0" presId="urn:microsoft.com/office/officeart/2005/8/layout/vProcess5"/>
    <dgm:cxn modelId="{96E43DFC-16C3-477B-9D1E-69442D9BE737}" type="presParOf" srcId="{CFD372B3-0A4A-4C3B-B365-A37B4CB64CA6}" destId="{DDE99015-7603-4C49-8F73-599327455179}" srcOrd="6" destOrd="0" presId="urn:microsoft.com/office/officeart/2005/8/layout/vProcess5"/>
    <dgm:cxn modelId="{FB54E3B6-2F91-42DB-B57D-30A9DB811C73}" type="presParOf" srcId="{CFD372B3-0A4A-4C3B-B365-A37B4CB64CA6}" destId="{81D6561D-FC07-4EAB-A469-2688BB3B3DDA}" srcOrd="7" destOrd="0" presId="urn:microsoft.com/office/officeart/2005/8/layout/vProcess5"/>
    <dgm:cxn modelId="{03E814B3-6D72-4CBE-A0F8-1597D2FF07C0}" type="presParOf" srcId="{CFD372B3-0A4A-4C3B-B365-A37B4CB64CA6}" destId="{D425C4B1-26CB-4AD9-8A1D-D8ABA3BBD79F}" srcOrd="8" destOrd="0" presId="urn:microsoft.com/office/officeart/2005/8/layout/vProcess5"/>
    <dgm:cxn modelId="{3AE14161-4CDC-440E-AB45-B4E98C221EAE}" type="presParOf" srcId="{CFD372B3-0A4A-4C3B-B365-A37B4CB64CA6}" destId="{D64B2717-741F-419A-8828-D35FB06B4C8F}" srcOrd="9" destOrd="0" presId="urn:microsoft.com/office/officeart/2005/8/layout/vProcess5"/>
    <dgm:cxn modelId="{B0C07950-6B4B-4C2F-9D5F-811474223D4B}" type="presParOf" srcId="{CFD372B3-0A4A-4C3B-B365-A37B4CB64CA6}" destId="{4F3CE617-7359-43AA-8038-5AF19B1B30FB}" srcOrd="10" destOrd="0" presId="urn:microsoft.com/office/officeart/2005/8/layout/vProcess5"/>
    <dgm:cxn modelId="{EFD9A4C8-0502-432F-820E-F65053845ED2}" type="presParOf" srcId="{CFD372B3-0A4A-4C3B-B365-A37B4CB64CA6}" destId="{561CE1FF-4E78-405D-88F6-21A6A5908966}"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B240B0B-5F7D-4D0D-905B-D503DB99809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8902770-375A-44D5-8258-E87EAD0C83A1}">
      <dgm:prSet/>
      <dgm:spPr/>
      <dgm:t>
        <a:bodyPr/>
        <a:lstStyle/>
        <a:p>
          <a:r>
            <a:rPr lang="uk-UA"/>
            <a:t>Це підкреслили у Протоколі 16.</a:t>
          </a:r>
          <a:endParaRPr lang="en-US"/>
        </a:p>
      </dgm:t>
    </dgm:pt>
    <dgm:pt modelId="{15744B15-9AAA-4DCF-8128-E01A0D7C3B7D}" type="parTrans" cxnId="{C01995C4-CD3E-40A0-AD45-2E00B134C5CE}">
      <dgm:prSet/>
      <dgm:spPr/>
      <dgm:t>
        <a:bodyPr/>
        <a:lstStyle/>
        <a:p>
          <a:endParaRPr lang="en-US"/>
        </a:p>
      </dgm:t>
    </dgm:pt>
    <dgm:pt modelId="{8131BE46-2BE6-4F98-86CF-F6E0028EC571}" type="sibTrans" cxnId="{C01995C4-CD3E-40A0-AD45-2E00B134C5CE}">
      <dgm:prSet/>
      <dgm:spPr/>
      <dgm:t>
        <a:bodyPr/>
        <a:lstStyle/>
        <a:p>
          <a:endParaRPr lang="en-US"/>
        </a:p>
      </dgm:t>
    </dgm:pt>
    <dgm:pt modelId="{2BC8A863-A005-4878-B686-F411037A8F14}">
      <dgm:prSet/>
      <dgm:spPr/>
      <dgm:t>
        <a:bodyPr/>
        <a:lstStyle/>
        <a:p>
          <a:r>
            <a:rPr lang="uk-UA" b="0" i="0" dirty="0"/>
            <a:t>Принцип </a:t>
          </a:r>
          <a:r>
            <a:rPr lang="uk-UA" b="0" i="0" dirty="0" err="1"/>
            <a:t>субсидіарності</a:t>
          </a:r>
          <a:r>
            <a:rPr lang="uk-UA" b="0" i="0" dirty="0"/>
            <a:t> означає, що діяльність Суду створює лише додаткові гарантії прав і свобод людини, тому що захист цих прав, насамперед, є обов’язком і завданням саме держав-учасниць, що випливає зі змісту ст. 1 Конвенції.</a:t>
          </a:r>
          <a:endParaRPr lang="en-US" dirty="0"/>
        </a:p>
      </dgm:t>
    </dgm:pt>
    <dgm:pt modelId="{10726EA4-D238-4199-BB7F-AEFF8BEC3A58}" type="parTrans" cxnId="{D3E9A011-3C3C-48FF-9D52-F2F486863B27}">
      <dgm:prSet/>
      <dgm:spPr/>
      <dgm:t>
        <a:bodyPr/>
        <a:lstStyle/>
        <a:p>
          <a:endParaRPr lang="en-US"/>
        </a:p>
      </dgm:t>
    </dgm:pt>
    <dgm:pt modelId="{7E2B5A57-1BAF-40AB-8BDC-98669CD7833C}" type="sibTrans" cxnId="{D3E9A011-3C3C-48FF-9D52-F2F486863B27}">
      <dgm:prSet/>
      <dgm:spPr/>
      <dgm:t>
        <a:bodyPr/>
        <a:lstStyle/>
        <a:p>
          <a:endParaRPr lang="en-US"/>
        </a:p>
      </dgm:t>
    </dgm:pt>
    <dgm:pt modelId="{2A1E1F9F-6B39-4F4D-B6D5-D22E834C9D0C}">
      <dgm:prSet/>
      <dgm:spPr/>
      <dgm:t>
        <a:bodyPr/>
        <a:lstStyle/>
        <a:p>
          <a:r>
            <a:rPr lang="uk-UA" b="0" i="0"/>
            <a:t>Це означає, що ЄСПЛ не є черговою інстанцією, яка доповнює інституційну систему національних судових органів. Він не може скасувати рішення національного суду, нормативний чи індивідуальний акт виконавчої влади або закон. Його завданням є здійснення «європейського контролю» за дотриманням державами-учасницями положень Конвенції.</a:t>
          </a:r>
          <a:endParaRPr lang="en-US"/>
        </a:p>
      </dgm:t>
    </dgm:pt>
    <dgm:pt modelId="{41045EDE-3EA9-4104-9B0B-C36C4947415B}" type="parTrans" cxnId="{7C5101AB-EFD7-49BB-8A37-0A956A0E8328}">
      <dgm:prSet/>
      <dgm:spPr/>
      <dgm:t>
        <a:bodyPr/>
        <a:lstStyle/>
        <a:p>
          <a:endParaRPr lang="en-US"/>
        </a:p>
      </dgm:t>
    </dgm:pt>
    <dgm:pt modelId="{676E48D0-1112-4C2C-B178-8FDE2779196B}" type="sibTrans" cxnId="{7C5101AB-EFD7-49BB-8A37-0A956A0E8328}">
      <dgm:prSet/>
      <dgm:spPr/>
      <dgm:t>
        <a:bodyPr/>
        <a:lstStyle/>
        <a:p>
          <a:endParaRPr lang="en-US"/>
        </a:p>
      </dgm:t>
    </dgm:pt>
    <dgm:pt modelId="{5F1646F0-3D97-418C-9994-E4034AF31B69}" type="pres">
      <dgm:prSet presAssocID="{9B240B0B-5F7D-4D0D-905B-D503DB998096}" presName="linear" presStyleCnt="0">
        <dgm:presLayoutVars>
          <dgm:animLvl val="lvl"/>
          <dgm:resizeHandles val="exact"/>
        </dgm:presLayoutVars>
      </dgm:prSet>
      <dgm:spPr/>
    </dgm:pt>
    <dgm:pt modelId="{A5F21A5C-B020-4A46-9DC9-BC4FBDB3E847}" type="pres">
      <dgm:prSet presAssocID="{88902770-375A-44D5-8258-E87EAD0C83A1}" presName="parentText" presStyleLbl="node1" presStyleIdx="0" presStyleCnt="3">
        <dgm:presLayoutVars>
          <dgm:chMax val="0"/>
          <dgm:bulletEnabled val="1"/>
        </dgm:presLayoutVars>
      </dgm:prSet>
      <dgm:spPr/>
    </dgm:pt>
    <dgm:pt modelId="{B3D0E104-A8D8-4DEA-B792-40E6F1FAB0AB}" type="pres">
      <dgm:prSet presAssocID="{8131BE46-2BE6-4F98-86CF-F6E0028EC571}" presName="spacer" presStyleCnt="0"/>
      <dgm:spPr/>
    </dgm:pt>
    <dgm:pt modelId="{D5668A40-8207-4ACA-9E06-D33E46DFAD26}" type="pres">
      <dgm:prSet presAssocID="{2BC8A863-A005-4878-B686-F411037A8F14}" presName="parentText" presStyleLbl="node1" presStyleIdx="1" presStyleCnt="3">
        <dgm:presLayoutVars>
          <dgm:chMax val="0"/>
          <dgm:bulletEnabled val="1"/>
        </dgm:presLayoutVars>
      </dgm:prSet>
      <dgm:spPr/>
    </dgm:pt>
    <dgm:pt modelId="{5253379B-728C-4C49-9C60-5775194B7D41}" type="pres">
      <dgm:prSet presAssocID="{7E2B5A57-1BAF-40AB-8BDC-98669CD7833C}" presName="spacer" presStyleCnt="0"/>
      <dgm:spPr/>
    </dgm:pt>
    <dgm:pt modelId="{C5E04040-1D1B-4E5D-A1DF-807C7764F913}" type="pres">
      <dgm:prSet presAssocID="{2A1E1F9F-6B39-4F4D-B6D5-D22E834C9D0C}" presName="parentText" presStyleLbl="node1" presStyleIdx="2" presStyleCnt="3">
        <dgm:presLayoutVars>
          <dgm:chMax val="0"/>
          <dgm:bulletEnabled val="1"/>
        </dgm:presLayoutVars>
      </dgm:prSet>
      <dgm:spPr/>
    </dgm:pt>
  </dgm:ptLst>
  <dgm:cxnLst>
    <dgm:cxn modelId="{D3E9A011-3C3C-48FF-9D52-F2F486863B27}" srcId="{9B240B0B-5F7D-4D0D-905B-D503DB998096}" destId="{2BC8A863-A005-4878-B686-F411037A8F14}" srcOrd="1" destOrd="0" parTransId="{10726EA4-D238-4199-BB7F-AEFF8BEC3A58}" sibTransId="{7E2B5A57-1BAF-40AB-8BDC-98669CD7833C}"/>
    <dgm:cxn modelId="{97F28559-AA05-4E6D-AB5B-9B2909DD9677}" type="presOf" srcId="{2BC8A863-A005-4878-B686-F411037A8F14}" destId="{D5668A40-8207-4ACA-9E06-D33E46DFAD26}" srcOrd="0" destOrd="0" presId="urn:microsoft.com/office/officeart/2005/8/layout/vList2"/>
    <dgm:cxn modelId="{9F8D9296-B20C-4199-9B83-3AF39B1EE5E7}" type="presOf" srcId="{88902770-375A-44D5-8258-E87EAD0C83A1}" destId="{A5F21A5C-B020-4A46-9DC9-BC4FBDB3E847}" srcOrd="0" destOrd="0" presId="urn:microsoft.com/office/officeart/2005/8/layout/vList2"/>
    <dgm:cxn modelId="{C6D7F9A6-C1FA-4272-ADE0-1F01BC7938D3}" type="presOf" srcId="{2A1E1F9F-6B39-4F4D-B6D5-D22E834C9D0C}" destId="{C5E04040-1D1B-4E5D-A1DF-807C7764F913}" srcOrd="0" destOrd="0" presId="urn:microsoft.com/office/officeart/2005/8/layout/vList2"/>
    <dgm:cxn modelId="{7C5101AB-EFD7-49BB-8A37-0A956A0E8328}" srcId="{9B240B0B-5F7D-4D0D-905B-D503DB998096}" destId="{2A1E1F9F-6B39-4F4D-B6D5-D22E834C9D0C}" srcOrd="2" destOrd="0" parTransId="{41045EDE-3EA9-4104-9B0B-C36C4947415B}" sibTransId="{676E48D0-1112-4C2C-B178-8FDE2779196B}"/>
    <dgm:cxn modelId="{156BCFBA-63A2-446B-BEDE-7168CBD89726}" type="presOf" srcId="{9B240B0B-5F7D-4D0D-905B-D503DB998096}" destId="{5F1646F0-3D97-418C-9994-E4034AF31B69}" srcOrd="0" destOrd="0" presId="urn:microsoft.com/office/officeart/2005/8/layout/vList2"/>
    <dgm:cxn modelId="{C01995C4-CD3E-40A0-AD45-2E00B134C5CE}" srcId="{9B240B0B-5F7D-4D0D-905B-D503DB998096}" destId="{88902770-375A-44D5-8258-E87EAD0C83A1}" srcOrd="0" destOrd="0" parTransId="{15744B15-9AAA-4DCF-8128-E01A0D7C3B7D}" sibTransId="{8131BE46-2BE6-4F98-86CF-F6E0028EC571}"/>
    <dgm:cxn modelId="{7771C47E-99CE-4E75-8382-5C207B48FE2B}" type="presParOf" srcId="{5F1646F0-3D97-418C-9994-E4034AF31B69}" destId="{A5F21A5C-B020-4A46-9DC9-BC4FBDB3E847}" srcOrd="0" destOrd="0" presId="urn:microsoft.com/office/officeart/2005/8/layout/vList2"/>
    <dgm:cxn modelId="{11F59EC3-6031-4C00-A1C4-923196ADEAB8}" type="presParOf" srcId="{5F1646F0-3D97-418C-9994-E4034AF31B69}" destId="{B3D0E104-A8D8-4DEA-B792-40E6F1FAB0AB}" srcOrd="1" destOrd="0" presId="urn:microsoft.com/office/officeart/2005/8/layout/vList2"/>
    <dgm:cxn modelId="{27F82DF3-551E-4D48-9F28-660527980E08}" type="presParOf" srcId="{5F1646F0-3D97-418C-9994-E4034AF31B69}" destId="{D5668A40-8207-4ACA-9E06-D33E46DFAD26}" srcOrd="2" destOrd="0" presId="urn:microsoft.com/office/officeart/2005/8/layout/vList2"/>
    <dgm:cxn modelId="{6DAB8E46-D42B-4EB8-81E6-D6C27DAB5476}" type="presParOf" srcId="{5F1646F0-3D97-418C-9994-E4034AF31B69}" destId="{5253379B-728C-4C49-9C60-5775194B7D41}" srcOrd="3" destOrd="0" presId="urn:microsoft.com/office/officeart/2005/8/layout/vList2"/>
    <dgm:cxn modelId="{D54E9572-6973-4EBC-8AC0-841E074A3ECD}" type="presParOf" srcId="{5F1646F0-3D97-418C-9994-E4034AF31B69}" destId="{C5E04040-1D1B-4E5D-A1DF-807C7764F91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A9180B2-E517-4BDF-9DD7-D21ED3513A57}"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ACA617BC-93AE-4066-800B-CD3B32A34319}">
      <dgm:prSet/>
      <dgm:spPr/>
      <dgm:t>
        <a:bodyPr/>
        <a:lstStyle/>
        <a:p>
          <a:r>
            <a:rPr lang="uk-UA"/>
            <a:t>Надмірна тривалість розгляду справи</a:t>
          </a:r>
          <a:endParaRPr lang="en-US"/>
        </a:p>
      </dgm:t>
    </dgm:pt>
    <dgm:pt modelId="{88671A0F-32F1-4593-80A1-8F423A344067}" type="parTrans" cxnId="{293DC48A-1354-44AE-BCAA-43DDA6DFA393}">
      <dgm:prSet/>
      <dgm:spPr/>
      <dgm:t>
        <a:bodyPr/>
        <a:lstStyle/>
        <a:p>
          <a:endParaRPr lang="en-US"/>
        </a:p>
      </dgm:t>
    </dgm:pt>
    <dgm:pt modelId="{C33A265C-6451-4504-B75E-A19FF2EC4335}" type="sibTrans" cxnId="{293DC48A-1354-44AE-BCAA-43DDA6DFA393}">
      <dgm:prSet/>
      <dgm:spPr/>
      <dgm:t>
        <a:bodyPr/>
        <a:lstStyle/>
        <a:p>
          <a:endParaRPr lang="en-US"/>
        </a:p>
      </dgm:t>
    </dgm:pt>
    <dgm:pt modelId="{86493395-46F1-44BA-8BF1-EA7ADADAAAC7}">
      <dgm:prSet/>
      <dgm:spPr/>
      <dgm:t>
        <a:bodyPr/>
        <a:lstStyle/>
        <a:p>
          <a:r>
            <a:rPr lang="uk-UA"/>
            <a:t>Питання внутрішньої процедурної реформи (розвиток інституту спрощеного провадження)</a:t>
          </a:r>
          <a:endParaRPr lang="en-US"/>
        </a:p>
      </dgm:t>
    </dgm:pt>
    <dgm:pt modelId="{3C06399D-87B4-4D66-A8C6-34C58CB47D07}" type="parTrans" cxnId="{453CC389-F885-43AF-A005-A39AF2276A3E}">
      <dgm:prSet/>
      <dgm:spPr/>
      <dgm:t>
        <a:bodyPr/>
        <a:lstStyle/>
        <a:p>
          <a:endParaRPr lang="en-US"/>
        </a:p>
      </dgm:t>
    </dgm:pt>
    <dgm:pt modelId="{8282631C-02E7-4EBC-BB68-F8939857B7E9}" type="sibTrans" cxnId="{453CC389-F885-43AF-A005-A39AF2276A3E}">
      <dgm:prSet/>
      <dgm:spPr/>
      <dgm:t>
        <a:bodyPr/>
        <a:lstStyle/>
        <a:p>
          <a:endParaRPr lang="en-US"/>
        </a:p>
      </dgm:t>
    </dgm:pt>
    <dgm:pt modelId="{B9D656C3-0745-4673-A085-2DF5030FC67D}">
      <dgm:prSet/>
      <dgm:spPr/>
      <dgm:t>
        <a:bodyPr/>
        <a:lstStyle/>
        <a:p>
          <a:r>
            <a:rPr lang="uk-UA"/>
            <a:t>Взаємодія з ЄС (Європейський суд Справедливості ЄС, інституції)</a:t>
          </a:r>
          <a:endParaRPr lang="en-US"/>
        </a:p>
      </dgm:t>
    </dgm:pt>
    <dgm:pt modelId="{B599F1DB-4CE2-4577-89C8-36C0A6E7FB7D}" type="parTrans" cxnId="{563CE9DE-B658-449F-B480-42E9203C4AD3}">
      <dgm:prSet/>
      <dgm:spPr/>
      <dgm:t>
        <a:bodyPr/>
        <a:lstStyle/>
        <a:p>
          <a:endParaRPr lang="en-US"/>
        </a:p>
      </dgm:t>
    </dgm:pt>
    <dgm:pt modelId="{E6704B09-11E0-4F18-9BDC-822E45C357B5}" type="sibTrans" cxnId="{563CE9DE-B658-449F-B480-42E9203C4AD3}">
      <dgm:prSet/>
      <dgm:spPr/>
      <dgm:t>
        <a:bodyPr/>
        <a:lstStyle/>
        <a:p>
          <a:endParaRPr lang="en-US"/>
        </a:p>
      </dgm:t>
    </dgm:pt>
    <dgm:pt modelId="{8BF5B7E9-7535-4CFE-804E-F160B2E59CEC}">
      <dgm:prSet/>
      <dgm:spPr/>
      <dgm:t>
        <a:bodyPr/>
        <a:lstStyle/>
        <a:p>
          <a:r>
            <a:rPr lang="uk-UA"/>
            <a:t>Забезпечення прозорості та синхронізації роботи ЄСПЛ</a:t>
          </a:r>
          <a:endParaRPr lang="en-US"/>
        </a:p>
      </dgm:t>
    </dgm:pt>
    <dgm:pt modelId="{F4D9A1F3-8454-4E1E-8FBA-00A9CD9005FF}" type="parTrans" cxnId="{57C3252B-C0CC-426D-98DF-3F93CF68A2E2}">
      <dgm:prSet/>
      <dgm:spPr/>
      <dgm:t>
        <a:bodyPr/>
        <a:lstStyle/>
        <a:p>
          <a:endParaRPr lang="en-US"/>
        </a:p>
      </dgm:t>
    </dgm:pt>
    <dgm:pt modelId="{29FECEFD-3555-49EA-8E98-035ACB95D6F2}" type="sibTrans" cxnId="{57C3252B-C0CC-426D-98DF-3F93CF68A2E2}">
      <dgm:prSet/>
      <dgm:spPr/>
      <dgm:t>
        <a:bodyPr/>
        <a:lstStyle/>
        <a:p>
          <a:endParaRPr lang="en-US"/>
        </a:p>
      </dgm:t>
    </dgm:pt>
    <dgm:pt modelId="{73720400-784A-4020-B129-A7978FC831A1}">
      <dgm:prSet/>
      <dgm:spPr/>
      <dgm:t>
        <a:bodyPr/>
        <a:lstStyle/>
        <a:p>
          <a:r>
            <a:rPr lang="uk-UA"/>
            <a:t>Роль судової правотворчості (окрема думка суддів та «суддівський активізм») + суддівська культура</a:t>
          </a:r>
          <a:endParaRPr lang="en-US"/>
        </a:p>
      </dgm:t>
    </dgm:pt>
    <dgm:pt modelId="{1C0AF114-FA17-472D-A843-79065099974E}" type="parTrans" cxnId="{861062DC-6CE3-46FF-B23C-7F25CA1CB953}">
      <dgm:prSet/>
      <dgm:spPr/>
      <dgm:t>
        <a:bodyPr/>
        <a:lstStyle/>
        <a:p>
          <a:endParaRPr lang="en-US"/>
        </a:p>
      </dgm:t>
    </dgm:pt>
    <dgm:pt modelId="{ED9D1F71-6427-49B4-AA0D-60180767CBC0}" type="sibTrans" cxnId="{861062DC-6CE3-46FF-B23C-7F25CA1CB953}">
      <dgm:prSet/>
      <dgm:spPr/>
      <dgm:t>
        <a:bodyPr/>
        <a:lstStyle/>
        <a:p>
          <a:endParaRPr lang="en-US"/>
        </a:p>
      </dgm:t>
    </dgm:pt>
    <dgm:pt modelId="{162845AC-7A84-4839-A84E-2BA77A79FE7B}" type="pres">
      <dgm:prSet presAssocID="{7A9180B2-E517-4BDF-9DD7-D21ED3513A57}" presName="linear" presStyleCnt="0">
        <dgm:presLayoutVars>
          <dgm:animLvl val="lvl"/>
          <dgm:resizeHandles val="exact"/>
        </dgm:presLayoutVars>
      </dgm:prSet>
      <dgm:spPr/>
    </dgm:pt>
    <dgm:pt modelId="{7E9CA38E-7EA1-4ACA-BC57-B38463E6A761}" type="pres">
      <dgm:prSet presAssocID="{ACA617BC-93AE-4066-800B-CD3B32A34319}" presName="parentText" presStyleLbl="node1" presStyleIdx="0" presStyleCnt="5">
        <dgm:presLayoutVars>
          <dgm:chMax val="0"/>
          <dgm:bulletEnabled val="1"/>
        </dgm:presLayoutVars>
      </dgm:prSet>
      <dgm:spPr/>
    </dgm:pt>
    <dgm:pt modelId="{7113F5DB-9B88-4C7E-9D17-A8C6AF78B7FA}" type="pres">
      <dgm:prSet presAssocID="{C33A265C-6451-4504-B75E-A19FF2EC4335}" presName="spacer" presStyleCnt="0"/>
      <dgm:spPr/>
    </dgm:pt>
    <dgm:pt modelId="{D8917F13-2B2B-43D6-AB7C-C1E1160678EE}" type="pres">
      <dgm:prSet presAssocID="{86493395-46F1-44BA-8BF1-EA7ADADAAAC7}" presName="parentText" presStyleLbl="node1" presStyleIdx="1" presStyleCnt="5">
        <dgm:presLayoutVars>
          <dgm:chMax val="0"/>
          <dgm:bulletEnabled val="1"/>
        </dgm:presLayoutVars>
      </dgm:prSet>
      <dgm:spPr/>
    </dgm:pt>
    <dgm:pt modelId="{1E210C2F-DDC6-4D9F-B787-02621643953C}" type="pres">
      <dgm:prSet presAssocID="{8282631C-02E7-4EBC-BB68-F8939857B7E9}" presName="spacer" presStyleCnt="0"/>
      <dgm:spPr/>
    </dgm:pt>
    <dgm:pt modelId="{309664F0-DCEF-446D-B973-904990899DB0}" type="pres">
      <dgm:prSet presAssocID="{B9D656C3-0745-4673-A085-2DF5030FC67D}" presName="parentText" presStyleLbl="node1" presStyleIdx="2" presStyleCnt="5">
        <dgm:presLayoutVars>
          <dgm:chMax val="0"/>
          <dgm:bulletEnabled val="1"/>
        </dgm:presLayoutVars>
      </dgm:prSet>
      <dgm:spPr/>
    </dgm:pt>
    <dgm:pt modelId="{57B5FC0E-E789-46F0-8BD0-FFE1BE837BDD}" type="pres">
      <dgm:prSet presAssocID="{E6704B09-11E0-4F18-9BDC-822E45C357B5}" presName="spacer" presStyleCnt="0"/>
      <dgm:spPr/>
    </dgm:pt>
    <dgm:pt modelId="{B055D633-FEAA-42F4-AD8F-EFEE99515FD3}" type="pres">
      <dgm:prSet presAssocID="{8BF5B7E9-7535-4CFE-804E-F160B2E59CEC}" presName="parentText" presStyleLbl="node1" presStyleIdx="3" presStyleCnt="5">
        <dgm:presLayoutVars>
          <dgm:chMax val="0"/>
          <dgm:bulletEnabled val="1"/>
        </dgm:presLayoutVars>
      </dgm:prSet>
      <dgm:spPr/>
    </dgm:pt>
    <dgm:pt modelId="{018EC2CF-D469-4CA4-B21E-3DAB7D23264D}" type="pres">
      <dgm:prSet presAssocID="{29FECEFD-3555-49EA-8E98-035ACB95D6F2}" presName="spacer" presStyleCnt="0"/>
      <dgm:spPr/>
    </dgm:pt>
    <dgm:pt modelId="{E94E04CA-E84C-4000-B519-8A40D4D831D0}" type="pres">
      <dgm:prSet presAssocID="{73720400-784A-4020-B129-A7978FC831A1}" presName="parentText" presStyleLbl="node1" presStyleIdx="4" presStyleCnt="5">
        <dgm:presLayoutVars>
          <dgm:chMax val="0"/>
          <dgm:bulletEnabled val="1"/>
        </dgm:presLayoutVars>
      </dgm:prSet>
      <dgm:spPr/>
    </dgm:pt>
  </dgm:ptLst>
  <dgm:cxnLst>
    <dgm:cxn modelId="{412AD20A-5EC4-409D-A8EF-9578BAE23409}" type="presOf" srcId="{73720400-784A-4020-B129-A7978FC831A1}" destId="{E94E04CA-E84C-4000-B519-8A40D4D831D0}" srcOrd="0" destOrd="0" presId="urn:microsoft.com/office/officeart/2005/8/layout/vList2"/>
    <dgm:cxn modelId="{743ACC22-5FAD-44F4-8C84-D62027C700B3}" type="presOf" srcId="{ACA617BC-93AE-4066-800B-CD3B32A34319}" destId="{7E9CA38E-7EA1-4ACA-BC57-B38463E6A761}" srcOrd="0" destOrd="0" presId="urn:microsoft.com/office/officeart/2005/8/layout/vList2"/>
    <dgm:cxn modelId="{57C3252B-C0CC-426D-98DF-3F93CF68A2E2}" srcId="{7A9180B2-E517-4BDF-9DD7-D21ED3513A57}" destId="{8BF5B7E9-7535-4CFE-804E-F160B2E59CEC}" srcOrd="3" destOrd="0" parTransId="{F4D9A1F3-8454-4E1E-8FBA-00A9CD9005FF}" sibTransId="{29FECEFD-3555-49EA-8E98-035ACB95D6F2}"/>
    <dgm:cxn modelId="{67643078-6693-4235-8712-2540DD217916}" type="presOf" srcId="{8BF5B7E9-7535-4CFE-804E-F160B2E59CEC}" destId="{B055D633-FEAA-42F4-AD8F-EFEE99515FD3}" srcOrd="0" destOrd="0" presId="urn:microsoft.com/office/officeart/2005/8/layout/vList2"/>
    <dgm:cxn modelId="{4DE4717E-9300-4E54-8012-8B621F067E90}" type="presOf" srcId="{86493395-46F1-44BA-8BF1-EA7ADADAAAC7}" destId="{D8917F13-2B2B-43D6-AB7C-C1E1160678EE}" srcOrd="0" destOrd="0" presId="urn:microsoft.com/office/officeart/2005/8/layout/vList2"/>
    <dgm:cxn modelId="{453CC389-F885-43AF-A005-A39AF2276A3E}" srcId="{7A9180B2-E517-4BDF-9DD7-D21ED3513A57}" destId="{86493395-46F1-44BA-8BF1-EA7ADADAAAC7}" srcOrd="1" destOrd="0" parTransId="{3C06399D-87B4-4D66-A8C6-34C58CB47D07}" sibTransId="{8282631C-02E7-4EBC-BB68-F8939857B7E9}"/>
    <dgm:cxn modelId="{293DC48A-1354-44AE-BCAA-43DDA6DFA393}" srcId="{7A9180B2-E517-4BDF-9DD7-D21ED3513A57}" destId="{ACA617BC-93AE-4066-800B-CD3B32A34319}" srcOrd="0" destOrd="0" parTransId="{88671A0F-32F1-4593-80A1-8F423A344067}" sibTransId="{C33A265C-6451-4504-B75E-A19FF2EC4335}"/>
    <dgm:cxn modelId="{0B5DDCD0-6B1C-4438-8DBF-5DFF506E0092}" type="presOf" srcId="{7A9180B2-E517-4BDF-9DD7-D21ED3513A57}" destId="{162845AC-7A84-4839-A84E-2BA77A79FE7B}" srcOrd="0" destOrd="0" presId="urn:microsoft.com/office/officeart/2005/8/layout/vList2"/>
    <dgm:cxn modelId="{861062DC-6CE3-46FF-B23C-7F25CA1CB953}" srcId="{7A9180B2-E517-4BDF-9DD7-D21ED3513A57}" destId="{73720400-784A-4020-B129-A7978FC831A1}" srcOrd="4" destOrd="0" parTransId="{1C0AF114-FA17-472D-A843-79065099974E}" sibTransId="{ED9D1F71-6427-49B4-AA0D-60180767CBC0}"/>
    <dgm:cxn modelId="{563CE9DE-B658-449F-B480-42E9203C4AD3}" srcId="{7A9180B2-E517-4BDF-9DD7-D21ED3513A57}" destId="{B9D656C3-0745-4673-A085-2DF5030FC67D}" srcOrd="2" destOrd="0" parTransId="{B599F1DB-4CE2-4577-89C8-36C0A6E7FB7D}" sibTransId="{E6704B09-11E0-4F18-9BDC-822E45C357B5}"/>
    <dgm:cxn modelId="{F4F47EE7-8D4B-4326-AF00-EEEABB32D226}" type="presOf" srcId="{B9D656C3-0745-4673-A085-2DF5030FC67D}" destId="{309664F0-DCEF-446D-B973-904990899DB0}" srcOrd="0" destOrd="0" presId="urn:microsoft.com/office/officeart/2005/8/layout/vList2"/>
    <dgm:cxn modelId="{CC44BBE8-292C-4DF6-A829-ED7EC215F4BE}" type="presParOf" srcId="{162845AC-7A84-4839-A84E-2BA77A79FE7B}" destId="{7E9CA38E-7EA1-4ACA-BC57-B38463E6A761}" srcOrd="0" destOrd="0" presId="urn:microsoft.com/office/officeart/2005/8/layout/vList2"/>
    <dgm:cxn modelId="{8F324B78-0A82-428B-B376-35E489F741FE}" type="presParOf" srcId="{162845AC-7A84-4839-A84E-2BA77A79FE7B}" destId="{7113F5DB-9B88-4C7E-9D17-A8C6AF78B7FA}" srcOrd="1" destOrd="0" presId="urn:microsoft.com/office/officeart/2005/8/layout/vList2"/>
    <dgm:cxn modelId="{E0D4A449-4E22-4342-8340-EA6C5062EAB8}" type="presParOf" srcId="{162845AC-7A84-4839-A84E-2BA77A79FE7B}" destId="{D8917F13-2B2B-43D6-AB7C-C1E1160678EE}" srcOrd="2" destOrd="0" presId="urn:microsoft.com/office/officeart/2005/8/layout/vList2"/>
    <dgm:cxn modelId="{313C9B29-D901-4DA5-AA7B-7255E699EFE2}" type="presParOf" srcId="{162845AC-7A84-4839-A84E-2BA77A79FE7B}" destId="{1E210C2F-DDC6-4D9F-B787-02621643953C}" srcOrd="3" destOrd="0" presId="urn:microsoft.com/office/officeart/2005/8/layout/vList2"/>
    <dgm:cxn modelId="{34C82FB5-13A7-46A3-A5CD-23D01C9D33E6}" type="presParOf" srcId="{162845AC-7A84-4839-A84E-2BA77A79FE7B}" destId="{309664F0-DCEF-446D-B973-904990899DB0}" srcOrd="4" destOrd="0" presId="urn:microsoft.com/office/officeart/2005/8/layout/vList2"/>
    <dgm:cxn modelId="{017FD8AA-114E-4806-ACF0-84E82123B453}" type="presParOf" srcId="{162845AC-7A84-4839-A84E-2BA77A79FE7B}" destId="{57B5FC0E-E789-46F0-8BD0-FFE1BE837BDD}" srcOrd="5" destOrd="0" presId="urn:microsoft.com/office/officeart/2005/8/layout/vList2"/>
    <dgm:cxn modelId="{2D214108-1576-4F1E-9661-CED5EB4BDBF1}" type="presParOf" srcId="{162845AC-7A84-4839-A84E-2BA77A79FE7B}" destId="{B055D633-FEAA-42F4-AD8F-EFEE99515FD3}" srcOrd="6" destOrd="0" presId="urn:microsoft.com/office/officeart/2005/8/layout/vList2"/>
    <dgm:cxn modelId="{D2563409-1446-48E3-886C-B8B4BC40EB5A}" type="presParOf" srcId="{162845AC-7A84-4839-A84E-2BA77A79FE7B}" destId="{018EC2CF-D469-4CA4-B21E-3DAB7D23264D}" srcOrd="7" destOrd="0" presId="urn:microsoft.com/office/officeart/2005/8/layout/vList2"/>
    <dgm:cxn modelId="{133DEA94-5AEF-4B69-854F-007B47315F36}" type="presParOf" srcId="{162845AC-7A84-4839-A84E-2BA77A79FE7B}" destId="{E94E04CA-E84C-4000-B519-8A40D4D831D0}"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00FA964-544B-456D-B2AA-A18A614994B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3AB8A639-3900-4FBA-8404-F1DCBD0FC11E}">
      <dgm:prSet/>
      <dgm:spPr/>
      <dgm:t>
        <a:bodyPr/>
        <a:lstStyle/>
        <a:p>
          <a:r>
            <a:rPr lang="uk-UA"/>
            <a:t>Судова практика ЄСПЛ включає в себе широкий спектр судової рішень суду як матеріального, так і процесуального характеру.</a:t>
          </a:r>
          <a:endParaRPr lang="en-US"/>
        </a:p>
      </dgm:t>
    </dgm:pt>
    <dgm:pt modelId="{091C1218-3184-4832-85E2-1163392AC0B2}" type="parTrans" cxnId="{C2838A8B-73EB-4DF4-8CFB-8F9C3279A9A9}">
      <dgm:prSet/>
      <dgm:spPr/>
      <dgm:t>
        <a:bodyPr/>
        <a:lstStyle/>
        <a:p>
          <a:endParaRPr lang="en-US"/>
        </a:p>
      </dgm:t>
    </dgm:pt>
    <dgm:pt modelId="{ECC6AA65-95B6-4F0B-9C3D-C1497032D2AB}" type="sibTrans" cxnId="{C2838A8B-73EB-4DF4-8CFB-8F9C3279A9A9}">
      <dgm:prSet/>
      <dgm:spPr/>
      <dgm:t>
        <a:bodyPr/>
        <a:lstStyle/>
        <a:p>
          <a:endParaRPr lang="en-US"/>
        </a:p>
      </dgm:t>
    </dgm:pt>
    <dgm:pt modelId="{F4DB442F-B37D-43BE-8B3E-D0C76870360D}">
      <dgm:prSet/>
      <dgm:spPr/>
      <dgm:t>
        <a:bodyPr/>
        <a:lstStyle/>
        <a:p>
          <a:r>
            <a:rPr lang="uk-UA"/>
            <a:t>Сюди слід включити і рішення, і ухвали.</a:t>
          </a:r>
          <a:endParaRPr lang="en-US"/>
        </a:p>
      </dgm:t>
    </dgm:pt>
    <dgm:pt modelId="{5BEE8C66-5B18-4719-9E11-27C63C718182}" type="parTrans" cxnId="{B4D3DC23-D446-44B4-B4E5-49321CDD10D1}">
      <dgm:prSet/>
      <dgm:spPr/>
      <dgm:t>
        <a:bodyPr/>
        <a:lstStyle/>
        <a:p>
          <a:endParaRPr lang="en-US"/>
        </a:p>
      </dgm:t>
    </dgm:pt>
    <dgm:pt modelId="{95D22053-7B3D-411A-A5DD-C5A9C989B79E}" type="sibTrans" cxnId="{B4D3DC23-D446-44B4-B4E5-49321CDD10D1}">
      <dgm:prSet/>
      <dgm:spPr/>
      <dgm:t>
        <a:bodyPr/>
        <a:lstStyle/>
        <a:p>
          <a:endParaRPr lang="en-US"/>
        </a:p>
      </dgm:t>
    </dgm:pt>
    <dgm:pt modelId="{FE9C653A-53B1-45BD-BFED-3F2E16AB3B1C}">
      <dgm:prSet/>
      <dgm:spPr/>
      <dgm:t>
        <a:bodyPr/>
        <a:lstStyle/>
        <a:p>
          <a:r>
            <a:rPr lang="uk-UA"/>
            <a:t>Не варто забувати про етапність прийняття конкретного рішення.</a:t>
          </a:r>
          <a:endParaRPr lang="en-US"/>
        </a:p>
      </dgm:t>
    </dgm:pt>
    <dgm:pt modelId="{35BD0013-9D02-4052-8A0C-CB5383919DF7}" type="parTrans" cxnId="{A5E06AE6-33E5-41CF-8DEC-1963E205322A}">
      <dgm:prSet/>
      <dgm:spPr/>
      <dgm:t>
        <a:bodyPr/>
        <a:lstStyle/>
        <a:p>
          <a:endParaRPr lang="en-US"/>
        </a:p>
      </dgm:t>
    </dgm:pt>
    <dgm:pt modelId="{778AAA27-A51D-4830-A7E9-8B081D2B23FD}" type="sibTrans" cxnId="{A5E06AE6-33E5-41CF-8DEC-1963E205322A}">
      <dgm:prSet/>
      <dgm:spPr/>
      <dgm:t>
        <a:bodyPr/>
        <a:lstStyle/>
        <a:p>
          <a:endParaRPr lang="en-US"/>
        </a:p>
      </dgm:t>
    </dgm:pt>
    <dgm:pt modelId="{81AEF6AF-2DA6-464B-8C13-245E2D0BB7EF}" type="pres">
      <dgm:prSet presAssocID="{700FA964-544B-456D-B2AA-A18A614994B9}" presName="linear" presStyleCnt="0">
        <dgm:presLayoutVars>
          <dgm:animLvl val="lvl"/>
          <dgm:resizeHandles val="exact"/>
        </dgm:presLayoutVars>
      </dgm:prSet>
      <dgm:spPr/>
    </dgm:pt>
    <dgm:pt modelId="{41024B45-0DF2-4512-9AC0-878B25CF884F}" type="pres">
      <dgm:prSet presAssocID="{3AB8A639-3900-4FBA-8404-F1DCBD0FC11E}" presName="parentText" presStyleLbl="node1" presStyleIdx="0" presStyleCnt="3">
        <dgm:presLayoutVars>
          <dgm:chMax val="0"/>
          <dgm:bulletEnabled val="1"/>
        </dgm:presLayoutVars>
      </dgm:prSet>
      <dgm:spPr/>
    </dgm:pt>
    <dgm:pt modelId="{E80C5F28-35C8-4577-B412-6C24A7241902}" type="pres">
      <dgm:prSet presAssocID="{ECC6AA65-95B6-4F0B-9C3D-C1497032D2AB}" presName="spacer" presStyleCnt="0"/>
      <dgm:spPr/>
    </dgm:pt>
    <dgm:pt modelId="{DBB0A0EB-0FEB-4298-9B79-C400B57BF4DC}" type="pres">
      <dgm:prSet presAssocID="{F4DB442F-B37D-43BE-8B3E-D0C76870360D}" presName="parentText" presStyleLbl="node1" presStyleIdx="1" presStyleCnt="3">
        <dgm:presLayoutVars>
          <dgm:chMax val="0"/>
          <dgm:bulletEnabled val="1"/>
        </dgm:presLayoutVars>
      </dgm:prSet>
      <dgm:spPr/>
    </dgm:pt>
    <dgm:pt modelId="{4FED2F30-0F28-427C-AD77-FD508D08D003}" type="pres">
      <dgm:prSet presAssocID="{95D22053-7B3D-411A-A5DD-C5A9C989B79E}" presName="spacer" presStyleCnt="0"/>
      <dgm:spPr/>
    </dgm:pt>
    <dgm:pt modelId="{4755D03D-864A-4083-B762-3803E9B87052}" type="pres">
      <dgm:prSet presAssocID="{FE9C653A-53B1-45BD-BFED-3F2E16AB3B1C}" presName="parentText" presStyleLbl="node1" presStyleIdx="2" presStyleCnt="3">
        <dgm:presLayoutVars>
          <dgm:chMax val="0"/>
          <dgm:bulletEnabled val="1"/>
        </dgm:presLayoutVars>
      </dgm:prSet>
      <dgm:spPr/>
    </dgm:pt>
  </dgm:ptLst>
  <dgm:cxnLst>
    <dgm:cxn modelId="{B4D3DC23-D446-44B4-B4E5-49321CDD10D1}" srcId="{700FA964-544B-456D-B2AA-A18A614994B9}" destId="{F4DB442F-B37D-43BE-8B3E-D0C76870360D}" srcOrd="1" destOrd="0" parTransId="{5BEE8C66-5B18-4719-9E11-27C63C718182}" sibTransId="{95D22053-7B3D-411A-A5DD-C5A9C989B79E}"/>
    <dgm:cxn modelId="{C9BE2169-7EF5-4ABF-BC46-DB841609FE61}" type="presOf" srcId="{700FA964-544B-456D-B2AA-A18A614994B9}" destId="{81AEF6AF-2DA6-464B-8C13-245E2D0BB7EF}" srcOrd="0" destOrd="0" presId="urn:microsoft.com/office/officeart/2005/8/layout/vList2"/>
    <dgm:cxn modelId="{0EBE9971-E5F3-45C0-9AAC-7C57A2A2538C}" type="presOf" srcId="{3AB8A639-3900-4FBA-8404-F1DCBD0FC11E}" destId="{41024B45-0DF2-4512-9AC0-878B25CF884F}" srcOrd="0" destOrd="0" presId="urn:microsoft.com/office/officeart/2005/8/layout/vList2"/>
    <dgm:cxn modelId="{C2838A8B-73EB-4DF4-8CFB-8F9C3279A9A9}" srcId="{700FA964-544B-456D-B2AA-A18A614994B9}" destId="{3AB8A639-3900-4FBA-8404-F1DCBD0FC11E}" srcOrd="0" destOrd="0" parTransId="{091C1218-3184-4832-85E2-1163392AC0B2}" sibTransId="{ECC6AA65-95B6-4F0B-9C3D-C1497032D2AB}"/>
    <dgm:cxn modelId="{DAC68FB4-A1FF-4C46-9F4F-ABEF19846946}" type="presOf" srcId="{FE9C653A-53B1-45BD-BFED-3F2E16AB3B1C}" destId="{4755D03D-864A-4083-B762-3803E9B87052}" srcOrd="0" destOrd="0" presId="urn:microsoft.com/office/officeart/2005/8/layout/vList2"/>
    <dgm:cxn modelId="{A5E06AE6-33E5-41CF-8DEC-1963E205322A}" srcId="{700FA964-544B-456D-B2AA-A18A614994B9}" destId="{FE9C653A-53B1-45BD-BFED-3F2E16AB3B1C}" srcOrd="2" destOrd="0" parTransId="{35BD0013-9D02-4052-8A0C-CB5383919DF7}" sibTransId="{778AAA27-A51D-4830-A7E9-8B081D2B23FD}"/>
    <dgm:cxn modelId="{2E4FEBF1-9601-4F67-8C16-3DAED92834E3}" type="presOf" srcId="{F4DB442F-B37D-43BE-8B3E-D0C76870360D}" destId="{DBB0A0EB-0FEB-4298-9B79-C400B57BF4DC}" srcOrd="0" destOrd="0" presId="urn:microsoft.com/office/officeart/2005/8/layout/vList2"/>
    <dgm:cxn modelId="{2554CE98-5685-4005-ADAC-E86A6B886687}" type="presParOf" srcId="{81AEF6AF-2DA6-464B-8C13-245E2D0BB7EF}" destId="{41024B45-0DF2-4512-9AC0-878B25CF884F}" srcOrd="0" destOrd="0" presId="urn:microsoft.com/office/officeart/2005/8/layout/vList2"/>
    <dgm:cxn modelId="{8B3E107E-BD08-4E43-A5F0-F3D2CB13B1FB}" type="presParOf" srcId="{81AEF6AF-2DA6-464B-8C13-245E2D0BB7EF}" destId="{E80C5F28-35C8-4577-B412-6C24A7241902}" srcOrd="1" destOrd="0" presId="urn:microsoft.com/office/officeart/2005/8/layout/vList2"/>
    <dgm:cxn modelId="{E1FB1735-D1C5-455E-BD3D-BAC5A831EE4A}" type="presParOf" srcId="{81AEF6AF-2DA6-464B-8C13-245E2D0BB7EF}" destId="{DBB0A0EB-0FEB-4298-9B79-C400B57BF4DC}" srcOrd="2" destOrd="0" presId="urn:microsoft.com/office/officeart/2005/8/layout/vList2"/>
    <dgm:cxn modelId="{C5E456B4-FF91-434F-BF78-0DDCC13A5F6B}" type="presParOf" srcId="{81AEF6AF-2DA6-464B-8C13-245E2D0BB7EF}" destId="{4FED2F30-0F28-427C-AD77-FD508D08D003}" srcOrd="3" destOrd="0" presId="urn:microsoft.com/office/officeart/2005/8/layout/vList2"/>
    <dgm:cxn modelId="{A2738239-AC01-4932-8601-06DA01A8A4DA}" type="presParOf" srcId="{81AEF6AF-2DA6-464B-8C13-245E2D0BB7EF}" destId="{4755D03D-864A-4083-B762-3803E9B8705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0B997-95F7-4D72-9221-BF43306B5505}">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FB3B8C-AA8A-44FE-894D-ED7D9BD6D59D}">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uk-UA" sz="1900" kern="1200"/>
            <a:t>норми Конституції України </a:t>
          </a:r>
          <a:r>
            <a:rPr lang="uk-UA" sz="1900" b="1" kern="1200"/>
            <a:t>є нормами прямої дії </a:t>
          </a:r>
          <a:r>
            <a:rPr lang="uk-UA" sz="1900" kern="1200"/>
            <a:t>та застосовуються безпосередньо незалежно від того, чи прийнято на їх розвиток відповідні закони або інші нормативно-правові акти (абзац другий пункту 2 мотивувальної частини рішення КСУ від 19 квітня 2001 р. за № 4-рп/2001). </a:t>
          </a:r>
          <a:endParaRPr lang="en-US" sz="1900" kern="1200"/>
        </a:p>
      </dsp:txBody>
      <dsp:txXfrm>
        <a:off x="696297" y="538547"/>
        <a:ext cx="4171627" cy="2590157"/>
      </dsp:txXfrm>
    </dsp:sp>
    <dsp:sp modelId="{0D080625-0405-4887-A16A-D4F01D7D3B9D}">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F9E60D-4D1C-4B91-86E6-BCA4F0ADFE40}">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uk-UA" sz="1900" kern="1200"/>
            <a:t>Особливо це стосується застосування конституційних норм про права людини та основні свободи судами України. </a:t>
          </a:r>
          <a:endParaRPr lang="en-US" sz="1900" kern="1200"/>
        </a:p>
      </dsp:txBody>
      <dsp:txXfrm>
        <a:off x="5991936" y="538547"/>
        <a:ext cx="4171627" cy="25901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09730F-391E-4A5A-B6C8-4047C37A2FFE}">
      <dsp:nvSpPr>
        <dsp:cNvPr id="0" name=""/>
        <dsp:cNvSpPr/>
      </dsp:nvSpPr>
      <dsp:spPr>
        <a:xfrm>
          <a:off x="0" y="2228"/>
          <a:ext cx="1115715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7E7C29-81F8-4272-9416-4221D9E95002}">
      <dsp:nvSpPr>
        <dsp:cNvPr id="0" name=""/>
        <dsp:cNvSpPr/>
      </dsp:nvSpPr>
      <dsp:spPr>
        <a:xfrm>
          <a:off x="0" y="2228"/>
          <a:ext cx="11157155" cy="1520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ru-RU" sz="2300" kern="1200" dirty="0" err="1"/>
            <a:t>Класична</a:t>
          </a:r>
          <a:r>
            <a:rPr lang="ru-RU" sz="2300" kern="1200" dirty="0"/>
            <a:t> форма судового прецеденту – </a:t>
          </a:r>
          <a:r>
            <a:rPr lang="ru-RU" sz="2300" kern="1200" dirty="0" err="1"/>
            <a:t>це</a:t>
          </a:r>
          <a:r>
            <a:rPr lang="ru-RU" sz="2300" kern="1200" dirty="0"/>
            <a:t> </a:t>
          </a:r>
          <a:r>
            <a:rPr lang="ru-RU" sz="2300" kern="1200" dirty="0" err="1"/>
            <a:t>безумовно</a:t>
          </a:r>
          <a:r>
            <a:rPr lang="ru-RU" sz="2300" kern="1200" dirty="0"/>
            <a:t> </a:t>
          </a:r>
          <a:r>
            <a:rPr lang="ru-RU" sz="2300" kern="1200" dirty="0" err="1"/>
            <a:t>його</a:t>
          </a:r>
          <a:r>
            <a:rPr lang="ru-RU" sz="2300" kern="1200" dirty="0"/>
            <a:t> </a:t>
          </a:r>
          <a:r>
            <a:rPr lang="ru-RU" sz="2300" kern="1200" dirty="0" err="1"/>
            <a:t>англійська</a:t>
          </a:r>
          <a:r>
            <a:rPr lang="ru-RU" sz="2300" kern="1200" dirty="0"/>
            <a:t> модель. В </a:t>
          </a:r>
          <a:r>
            <a:rPr lang="ru-RU" sz="2300" kern="1200" dirty="0" err="1"/>
            <a:t>Європі</a:t>
          </a:r>
          <a:r>
            <a:rPr lang="ru-RU" sz="2300" kern="1200" dirty="0"/>
            <a:t> прецедент </a:t>
          </a:r>
          <a:r>
            <a:rPr lang="ru-RU" sz="2300" kern="1200" dirty="0" err="1"/>
            <a:t>має</a:t>
          </a:r>
          <a:r>
            <a:rPr lang="ru-RU" sz="2300" kern="1200" dirty="0"/>
            <a:t> </a:t>
          </a:r>
          <a:r>
            <a:rPr lang="ru-RU" sz="2300" kern="1200" dirty="0" err="1"/>
            <a:t>зовсім</a:t>
          </a:r>
          <a:r>
            <a:rPr lang="ru-RU" sz="2300" kern="1200" dirty="0"/>
            <a:t> </a:t>
          </a:r>
          <a:r>
            <a:rPr lang="ru-RU" sz="2300" kern="1200" dirty="0" err="1"/>
            <a:t>іншу</a:t>
          </a:r>
          <a:r>
            <a:rPr lang="ru-RU" sz="2300" kern="1200" dirty="0"/>
            <a:t> структуру та форму, </a:t>
          </a:r>
          <a:r>
            <a:rPr lang="ru-RU" sz="2300" kern="1200" dirty="0" err="1"/>
            <a:t>що</a:t>
          </a:r>
          <a:r>
            <a:rPr lang="ru-RU" sz="2300" kern="1200" dirty="0"/>
            <a:t> </a:t>
          </a:r>
          <a:r>
            <a:rPr lang="ru-RU" sz="2300" kern="1200" dirty="0" err="1"/>
            <a:t>дозволяє</a:t>
          </a:r>
          <a:r>
            <a:rPr lang="ru-RU" sz="2300" kern="1200" dirty="0"/>
            <a:t> </a:t>
          </a:r>
          <a:r>
            <a:rPr lang="ru-RU" sz="2300" kern="1200" dirty="0" err="1"/>
            <a:t>говорити</a:t>
          </a:r>
          <a:r>
            <a:rPr lang="ru-RU" sz="2300" kern="1200" dirty="0"/>
            <a:t> про </a:t>
          </a:r>
          <a:r>
            <a:rPr lang="ru-RU" sz="2300" kern="1200" dirty="0" err="1"/>
            <a:t>окрему</a:t>
          </a:r>
          <a:r>
            <a:rPr lang="ru-RU" sz="2300" kern="1200" dirty="0"/>
            <a:t> </a:t>
          </a:r>
          <a:r>
            <a:rPr lang="ru-RU" sz="2300" kern="1200" dirty="0" err="1"/>
            <a:t>континентальну</a:t>
          </a:r>
          <a:r>
            <a:rPr lang="ru-RU" sz="2300" kern="1200" dirty="0"/>
            <a:t> модель судового прецеденту.</a:t>
          </a:r>
          <a:endParaRPr lang="en-US" sz="2300" kern="1200" dirty="0"/>
        </a:p>
      </dsp:txBody>
      <dsp:txXfrm>
        <a:off x="0" y="2228"/>
        <a:ext cx="11157155" cy="1520005"/>
      </dsp:txXfrm>
    </dsp:sp>
    <dsp:sp modelId="{E8FFF704-8819-4662-991D-7711C62BA962}">
      <dsp:nvSpPr>
        <dsp:cNvPr id="0" name=""/>
        <dsp:cNvSpPr/>
      </dsp:nvSpPr>
      <dsp:spPr>
        <a:xfrm>
          <a:off x="0" y="1522233"/>
          <a:ext cx="1115715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BB7951-0420-42EA-975A-B696838FEFB4}">
      <dsp:nvSpPr>
        <dsp:cNvPr id="0" name=""/>
        <dsp:cNvSpPr/>
      </dsp:nvSpPr>
      <dsp:spPr>
        <a:xfrm>
          <a:off x="0" y="1522233"/>
          <a:ext cx="11157155" cy="1520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uk-UA" sz="2300" kern="1200"/>
            <a:t>Особливістю, що характеризує традицію загального права і відмежовує її від континентально-правової системи, є доктрина </a:t>
          </a:r>
          <a:r>
            <a:rPr lang="pl-PL" sz="2300" b="1" kern="1200"/>
            <a:t>stare decisis.</a:t>
          </a:r>
          <a:endParaRPr lang="en-US" sz="2300" kern="1200"/>
        </a:p>
      </dsp:txBody>
      <dsp:txXfrm>
        <a:off x="0" y="1522233"/>
        <a:ext cx="11157155" cy="1520005"/>
      </dsp:txXfrm>
    </dsp:sp>
    <dsp:sp modelId="{43EA5051-4AC4-481C-9358-6A00D6A22774}">
      <dsp:nvSpPr>
        <dsp:cNvPr id="0" name=""/>
        <dsp:cNvSpPr/>
      </dsp:nvSpPr>
      <dsp:spPr>
        <a:xfrm>
          <a:off x="0" y="3042239"/>
          <a:ext cx="1115715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0FD01D-893D-4D57-90AE-4F4487AA79B2}">
      <dsp:nvSpPr>
        <dsp:cNvPr id="0" name=""/>
        <dsp:cNvSpPr/>
      </dsp:nvSpPr>
      <dsp:spPr>
        <a:xfrm>
          <a:off x="0" y="3042239"/>
          <a:ext cx="11157155" cy="1520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uk-UA" sz="2300" kern="1200"/>
            <a:t>За словником </a:t>
          </a:r>
          <a:r>
            <a:rPr lang="pl-PL" sz="2300" kern="1200"/>
            <a:t>Black’s law dictionary stare decisis – </a:t>
          </a:r>
          <a:r>
            <a:rPr lang="uk-UA" sz="2300" kern="1200"/>
            <a:t>це доктрина, в якій суд, встановивши один раз принцип права як такий, що застосовується до певного стану речей, буде слідувати цьому принципу і застосовувати його до всіх наступних справ, де факти значною мірою однаков</a:t>
          </a:r>
          <a:endParaRPr lang="en-US" sz="2300" kern="1200"/>
        </a:p>
      </dsp:txBody>
      <dsp:txXfrm>
        <a:off x="0" y="3042239"/>
        <a:ext cx="11157155" cy="15200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744FA4-07D1-4B02-986D-5DE991AF6760}">
      <dsp:nvSpPr>
        <dsp:cNvPr id="0" name=""/>
        <dsp:cNvSpPr/>
      </dsp:nvSpPr>
      <dsp:spPr>
        <a:xfrm>
          <a:off x="0" y="3341354"/>
          <a:ext cx="6900512" cy="219229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uk-UA" sz="2400" b="0" i="0" kern="1200"/>
            <a:t>Stare decisis means “to stand by things decided” in Latin. When a court faces a legal argument, if a previous court has ruled on the same or a closely related issue, then the court will make their decision in alignment with the previous court's decision.</a:t>
          </a:r>
          <a:endParaRPr lang="en-US" sz="2400" kern="1200"/>
        </a:p>
      </dsp:txBody>
      <dsp:txXfrm>
        <a:off x="0" y="3341354"/>
        <a:ext cx="6900512" cy="2192290"/>
      </dsp:txXfrm>
    </dsp:sp>
    <dsp:sp modelId="{20B98061-580B-436B-A256-2C3764AA89B6}">
      <dsp:nvSpPr>
        <dsp:cNvPr id="0" name=""/>
        <dsp:cNvSpPr/>
      </dsp:nvSpPr>
      <dsp:spPr>
        <a:xfrm rot="10800000">
          <a:off x="0" y="2496"/>
          <a:ext cx="6900512" cy="3371742"/>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uk-UA" sz="2400" b="0" i="0" kern="1200"/>
            <a:t>“to stand by things decided</a:t>
          </a:r>
          <a:r>
            <a:rPr lang="uk-UA" sz="2400" kern="1200"/>
            <a:t>. </a:t>
          </a:r>
          <a:endParaRPr lang="en-US" sz="2400" kern="1200"/>
        </a:p>
      </dsp:txBody>
      <dsp:txXfrm rot="10800000">
        <a:off x="0" y="2496"/>
        <a:ext cx="6900512" cy="21908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7B0AEB-96FD-4EA8-A346-90F3C0B48442}">
      <dsp:nvSpPr>
        <dsp:cNvPr id="0" name=""/>
        <dsp:cNvSpPr/>
      </dsp:nvSpPr>
      <dsp:spPr>
        <a:xfrm>
          <a:off x="0" y="0"/>
          <a:ext cx="8776273" cy="12637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ru-RU" sz="1800" b="1" i="0" kern="1200" dirty="0" err="1"/>
            <a:t>Ratio</a:t>
          </a:r>
          <a:r>
            <a:rPr lang="ru-RU" sz="1800" b="1" i="0" kern="1200" dirty="0"/>
            <a:t> </a:t>
          </a:r>
          <a:r>
            <a:rPr lang="ru-RU" sz="1800" b="1" i="0" kern="1200" dirty="0" err="1"/>
            <a:t>decidendi</a:t>
          </a:r>
          <a:r>
            <a:rPr lang="ru-RU" sz="1800" b="0" i="0" kern="1200" dirty="0"/>
            <a:t> (</a:t>
          </a:r>
          <a:r>
            <a:rPr lang="ru-RU" sz="1800" kern="1200" dirty="0"/>
            <a:t>лат.</a:t>
          </a:r>
          <a:r>
            <a:rPr lang="ru-RU" sz="1800" b="0" i="0" kern="1200" dirty="0"/>
            <a:t> </a:t>
          </a:r>
          <a:r>
            <a:rPr lang="ru-RU" sz="1800" b="0" i="1" kern="1200" dirty="0" err="1"/>
            <a:t>підстава</a:t>
          </a:r>
          <a:r>
            <a:rPr lang="ru-RU" sz="1800" b="0" i="1" kern="1200" dirty="0"/>
            <a:t> для </a:t>
          </a:r>
          <a:r>
            <a:rPr lang="ru-RU" sz="1800" b="0" i="1" kern="1200" dirty="0" err="1"/>
            <a:t>вирішення</a:t>
          </a:r>
          <a:r>
            <a:rPr lang="ru-RU" sz="1800" b="0" i="0" kern="1200" dirty="0"/>
            <a:t>) — </a:t>
          </a:r>
          <a:r>
            <a:rPr lang="ru-RU" sz="1800" b="0" i="0" kern="1200" dirty="0" err="1"/>
            <a:t>це</a:t>
          </a:r>
          <a:r>
            <a:rPr lang="ru-RU" sz="1800" b="0" i="0" kern="1200" dirty="0"/>
            <a:t> та </a:t>
          </a:r>
          <a:r>
            <a:rPr lang="ru-RU" sz="1800" b="0" i="0" kern="1200" dirty="0" err="1"/>
            <a:t>частина</a:t>
          </a:r>
          <a:r>
            <a:rPr lang="ru-RU" sz="1800" b="0" i="0" kern="1200" dirty="0"/>
            <a:t> </a:t>
          </a:r>
          <a:r>
            <a:rPr lang="ru-RU" sz="1800" b="0" i="0" kern="1200" dirty="0" err="1"/>
            <a:t>рішення</a:t>
          </a:r>
          <a:r>
            <a:rPr lang="ru-RU" sz="1800" b="0" i="0" kern="1200" dirty="0"/>
            <a:t> суду, в </a:t>
          </a:r>
          <a:r>
            <a:rPr lang="ru-RU" sz="1800" b="0" i="0" kern="1200" dirty="0" err="1"/>
            <a:t>якій</a:t>
          </a:r>
          <a:r>
            <a:rPr lang="ru-RU" sz="1800" b="0" i="0" kern="1200" dirty="0"/>
            <a:t> </a:t>
          </a:r>
          <a:r>
            <a:rPr lang="ru-RU" sz="1800" b="0" i="0" kern="1200" dirty="0" err="1"/>
            <a:t>містяться</a:t>
          </a:r>
          <a:r>
            <a:rPr lang="ru-RU" sz="1800" b="0" i="0" kern="1200" dirty="0"/>
            <a:t> </a:t>
          </a:r>
          <a:r>
            <a:rPr lang="ru-RU" sz="1800" kern="1200" dirty="0" err="1"/>
            <a:t>норми</a:t>
          </a:r>
          <a:r>
            <a:rPr lang="ru-RU" sz="1800" kern="1200" dirty="0"/>
            <a:t> права</a:t>
          </a:r>
          <a:r>
            <a:rPr lang="ru-RU" sz="1800" b="0" i="0" kern="1200" dirty="0"/>
            <a:t>, на </a:t>
          </a:r>
          <a:r>
            <a:rPr lang="ru-RU" sz="1800" b="0" i="0" kern="1200" dirty="0" err="1"/>
            <a:t>основі</a:t>
          </a:r>
          <a:r>
            <a:rPr lang="ru-RU" sz="1800" b="0" i="0" kern="1200" dirty="0"/>
            <a:t> </a:t>
          </a:r>
          <a:r>
            <a:rPr lang="ru-RU" sz="1800" b="0" i="0" kern="1200" dirty="0" err="1"/>
            <a:t>яких</a:t>
          </a:r>
          <a:r>
            <a:rPr lang="ru-RU" sz="1800" b="0" i="0" kern="1200" dirty="0"/>
            <a:t> </a:t>
          </a:r>
          <a:r>
            <a:rPr lang="ru-RU" sz="1800" b="0" i="0" kern="1200" dirty="0" err="1"/>
            <a:t>було</a:t>
          </a:r>
          <a:r>
            <a:rPr lang="ru-RU" sz="1800" b="0" i="0" kern="1200" dirty="0"/>
            <a:t> </a:t>
          </a:r>
          <a:r>
            <a:rPr lang="ru-RU" sz="1800" b="0" i="0" kern="1200" dirty="0" err="1"/>
            <a:t>вирішено</a:t>
          </a:r>
          <a:r>
            <a:rPr lang="ru-RU" sz="1800" b="0" i="0" kern="1200" dirty="0"/>
            <a:t> </a:t>
          </a:r>
          <a:r>
            <a:rPr lang="ru-RU" sz="1800" b="0" i="0" kern="1200" dirty="0" err="1"/>
            <a:t>дану</a:t>
          </a:r>
          <a:r>
            <a:rPr lang="ru-RU" sz="1800" b="0" i="0" kern="1200" dirty="0"/>
            <a:t> справу, </a:t>
          </a:r>
          <a:r>
            <a:rPr lang="ru-RU" sz="1800" b="0" i="0" kern="1200" dirty="0" err="1"/>
            <a:t>виступає</a:t>
          </a:r>
          <a:r>
            <a:rPr lang="ru-RU" sz="1800" b="0" i="0" kern="1200" dirty="0"/>
            <a:t> по </a:t>
          </a:r>
          <a:r>
            <a:rPr lang="ru-RU" sz="1800" b="0" i="0" kern="1200" dirty="0" err="1"/>
            <a:t>суті</a:t>
          </a:r>
          <a:r>
            <a:rPr lang="ru-RU" sz="1800" b="0" i="0" kern="1200" dirty="0"/>
            <a:t> нормою прецедентного права.</a:t>
          </a:r>
          <a:endParaRPr lang="en-US" sz="1800" kern="1200" dirty="0"/>
        </a:p>
      </dsp:txBody>
      <dsp:txXfrm>
        <a:off x="37014" y="37014"/>
        <a:ext cx="7305795" cy="1189727"/>
      </dsp:txXfrm>
    </dsp:sp>
    <dsp:sp modelId="{D30EC806-D854-4B62-A69E-9CB170980248}">
      <dsp:nvSpPr>
        <dsp:cNvPr id="0" name=""/>
        <dsp:cNvSpPr/>
      </dsp:nvSpPr>
      <dsp:spPr>
        <a:xfrm>
          <a:off x="735012" y="1493529"/>
          <a:ext cx="8776273" cy="12637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uk-UA" sz="1600" b="1" i="0" kern="1200" dirty="0"/>
            <a:t>О</a:t>
          </a:r>
          <a:r>
            <a:rPr lang="pl-PL" sz="1600" b="1" i="0" kern="1200" dirty="0" err="1"/>
            <a:t>biter</a:t>
          </a:r>
          <a:r>
            <a:rPr lang="pl-PL" sz="1600" b="1" i="0" kern="1200" dirty="0"/>
            <a:t> dictum</a:t>
          </a:r>
          <a:r>
            <a:rPr lang="pl-PL" sz="1600" b="0" i="0" kern="1200" dirty="0"/>
            <a:t> – (</a:t>
          </a:r>
          <a:r>
            <a:rPr lang="uk-UA" sz="1600" b="0" i="0" kern="1200" dirty="0"/>
            <a:t>з лат.— сказане між іншим; вживається часто в множині - </a:t>
          </a:r>
          <a:r>
            <a:rPr lang="pl-PL" sz="1600" b="0" i="0" kern="1200" dirty="0" err="1"/>
            <a:t>obiter</a:t>
          </a:r>
          <a:r>
            <a:rPr lang="pl-PL" sz="1600" b="0" i="0" kern="1200" dirty="0"/>
            <a:t> dicta, </a:t>
          </a:r>
          <a:r>
            <a:rPr lang="uk-UA" sz="1600" b="0" i="0" kern="1200" dirty="0"/>
            <a:t>а також в скороченому варіанті – </a:t>
          </a:r>
          <a:r>
            <a:rPr lang="pl-PL" sz="1600" b="0" i="0" kern="1200" dirty="0" err="1"/>
            <a:t>obiter</a:t>
          </a:r>
          <a:r>
            <a:rPr lang="pl-PL" sz="1600" b="0" i="0" kern="1200" dirty="0"/>
            <a:t> </a:t>
          </a:r>
          <a:r>
            <a:rPr lang="uk-UA" sz="1600" b="0" i="0" kern="1200" dirty="0"/>
            <a:t>або </a:t>
          </a:r>
          <a:r>
            <a:rPr lang="pl-PL" sz="1600" b="0" i="0" kern="1200" dirty="0"/>
            <a:t>dicta) — </a:t>
          </a:r>
          <a:r>
            <a:rPr lang="uk-UA" sz="1600" kern="1200" dirty="0"/>
            <a:t>поняття</a:t>
          </a:r>
          <a:r>
            <a:rPr lang="uk-UA" sz="1600" b="0" i="0" kern="1200" dirty="0"/>
            <a:t>, що походить з </a:t>
          </a:r>
          <a:r>
            <a:rPr lang="uk-UA" sz="1600" kern="1200" dirty="0"/>
            <a:t>англійського загального(прецедентного) права</a:t>
          </a:r>
          <a:r>
            <a:rPr lang="uk-UA" sz="1600" b="0" i="0" kern="1200" dirty="0"/>
            <a:t>; позначає одну з двох частин, які входять до структури </a:t>
          </a:r>
          <a:r>
            <a:rPr lang="uk-UA" sz="1600" kern="1200" dirty="0"/>
            <a:t>судового прецеденту </a:t>
          </a:r>
          <a:r>
            <a:rPr lang="uk-UA" sz="1600" b="0" i="0" kern="1200" dirty="0"/>
            <a:t>(друга частина- </a:t>
          </a:r>
          <a:r>
            <a:rPr lang="pl-PL" sz="1600" b="0" i="0" kern="1200" dirty="0"/>
            <a:t>ratio </a:t>
          </a:r>
          <a:r>
            <a:rPr lang="pl-PL" sz="1600" b="0" i="0" kern="1200" dirty="0" err="1"/>
            <a:t>decidendi</a:t>
          </a:r>
          <a:r>
            <a:rPr lang="pl-PL" sz="1600" b="0" i="0" kern="1200" dirty="0"/>
            <a:t>).</a:t>
          </a:r>
          <a:endParaRPr lang="en-US" sz="1600" kern="1200" dirty="0"/>
        </a:p>
      </dsp:txBody>
      <dsp:txXfrm>
        <a:off x="772026" y="1530543"/>
        <a:ext cx="7145791" cy="1189727"/>
      </dsp:txXfrm>
    </dsp:sp>
    <dsp:sp modelId="{EF8F12B0-2E6E-4EA7-AD78-A54E2B04E6E2}">
      <dsp:nvSpPr>
        <dsp:cNvPr id="0" name=""/>
        <dsp:cNvSpPr/>
      </dsp:nvSpPr>
      <dsp:spPr>
        <a:xfrm>
          <a:off x="1459055" y="2987058"/>
          <a:ext cx="8776273" cy="12637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uk-UA" sz="1600" b="0" i="1" kern="1200" dirty="0"/>
            <a:t>На відміну від </a:t>
          </a:r>
          <a:r>
            <a:rPr lang="pl-PL" sz="1600" b="0" i="1" kern="1200" dirty="0"/>
            <a:t>ratio </a:t>
          </a:r>
          <a:r>
            <a:rPr lang="pl-PL" sz="1600" b="0" i="1" kern="1200" dirty="0" err="1"/>
            <a:t>decidendi</a:t>
          </a:r>
          <a:r>
            <a:rPr lang="pl-PL" sz="1600" b="0" i="1" kern="1200" dirty="0"/>
            <a:t>, </a:t>
          </a:r>
          <a:r>
            <a:rPr lang="uk-UA" sz="1600" b="0" i="1" kern="1200" dirty="0"/>
            <a:t>ця частина не створює певний правовий </a:t>
          </a:r>
          <a:r>
            <a:rPr lang="uk-UA" sz="1600" i="1" kern="1200" dirty="0"/>
            <a:t>принцип</a:t>
          </a:r>
          <a:r>
            <a:rPr lang="uk-UA" sz="1600" b="0" i="1" kern="1200" dirty="0"/>
            <a:t>, що обґрунтовує </a:t>
          </a:r>
          <a:r>
            <a:rPr lang="uk-UA" sz="1600" i="1" kern="1200" dirty="0"/>
            <a:t>рішення суду</a:t>
          </a:r>
          <a:r>
            <a:rPr lang="uk-UA" sz="1600" b="0" i="1" kern="1200" dirty="0"/>
            <a:t>. Як правило, це міркування </a:t>
          </a:r>
          <a:r>
            <a:rPr lang="uk-UA" sz="1600" i="1" kern="1200" dirty="0"/>
            <a:t>суду</a:t>
          </a:r>
          <a:r>
            <a:rPr lang="uk-UA" sz="1600" b="0" i="1" kern="1200" dirty="0"/>
            <a:t> щодо питань, що не мають прямого відношення до предмету </a:t>
          </a:r>
          <a:r>
            <a:rPr lang="uk-UA" sz="1600" i="1" kern="1200" dirty="0"/>
            <a:t>судового рішення</a:t>
          </a:r>
          <a:r>
            <a:rPr lang="uk-UA" sz="1600" b="0" i="1" kern="1200" dirty="0"/>
            <a:t>, але мають пояснювальний і загальний характер.</a:t>
          </a:r>
          <a:endParaRPr lang="en-US" sz="1600" kern="1200" dirty="0"/>
        </a:p>
      </dsp:txBody>
      <dsp:txXfrm>
        <a:off x="1496069" y="3024072"/>
        <a:ext cx="7156761" cy="1189727"/>
      </dsp:txXfrm>
    </dsp:sp>
    <dsp:sp modelId="{8B51A6AA-9165-4DF4-A4B8-10312DAA5F2C}">
      <dsp:nvSpPr>
        <dsp:cNvPr id="0" name=""/>
        <dsp:cNvSpPr/>
      </dsp:nvSpPr>
      <dsp:spPr>
        <a:xfrm>
          <a:off x="2194068" y="4480588"/>
          <a:ext cx="8776273" cy="12637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pl-PL" sz="1600" b="0" i="1" kern="1200"/>
            <a:t>Obiter dictum </a:t>
          </a:r>
          <a:r>
            <a:rPr lang="uk-UA" sz="1600" b="0" i="1" kern="1200"/>
            <a:t>судового рішення може мати різні форми. Розрізняють </a:t>
          </a:r>
          <a:r>
            <a:rPr lang="pl-PL" sz="1600" b="0" i="1" kern="1200"/>
            <a:t>obiter dictum, </a:t>
          </a:r>
          <a:r>
            <a:rPr lang="uk-UA" sz="1600" b="0" i="1" kern="1200"/>
            <a:t>які не були застосовані при вирішенні справи, і ті, що виконують допоміжну роботу при вирішенні </a:t>
          </a:r>
          <a:r>
            <a:rPr lang="uk-UA" sz="1600" b="0" i="1" kern="1200">
              <a:hlinkClick xmlns:r="http://schemas.openxmlformats.org/officeDocument/2006/relationships" r:id="rId1"/>
            </a:rPr>
            <a:t>спору</a:t>
          </a:r>
          <a:r>
            <a:rPr lang="uk-UA" sz="1600" b="0" i="1" kern="1200"/>
            <a:t> в конкретній справі, хоча і не стають частиною </a:t>
          </a:r>
          <a:r>
            <a:rPr lang="pl-PL" sz="1600" b="0" i="1" kern="1200"/>
            <a:t>ratio decidendi.</a:t>
          </a:r>
          <a:endParaRPr lang="en-US" sz="1600" kern="1200"/>
        </a:p>
      </dsp:txBody>
      <dsp:txXfrm>
        <a:off x="2231082" y="4517602"/>
        <a:ext cx="7145791" cy="1189727"/>
      </dsp:txXfrm>
    </dsp:sp>
    <dsp:sp modelId="{D2EB0982-775D-4A5B-B33B-650EE0BEBC5E}">
      <dsp:nvSpPr>
        <dsp:cNvPr id="0" name=""/>
        <dsp:cNvSpPr/>
      </dsp:nvSpPr>
      <dsp:spPr>
        <a:xfrm>
          <a:off x="7954832" y="967921"/>
          <a:ext cx="821441" cy="821441"/>
        </a:xfrm>
        <a:prstGeom prst="downArrow">
          <a:avLst>
            <a:gd name="adj1" fmla="val 55000"/>
            <a:gd name="adj2" fmla="val 45000"/>
          </a:avLst>
        </a:prstGeom>
        <a:solidFill>
          <a:srgbClr val="FFC00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139656" y="967921"/>
        <a:ext cx="451793" cy="618134"/>
      </dsp:txXfrm>
    </dsp:sp>
    <dsp:sp modelId="{DDE99015-7603-4C49-8F73-599327455179}">
      <dsp:nvSpPr>
        <dsp:cNvPr id="0" name=""/>
        <dsp:cNvSpPr/>
      </dsp:nvSpPr>
      <dsp:spPr>
        <a:xfrm>
          <a:off x="8689845" y="2461451"/>
          <a:ext cx="821441" cy="82144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874669" y="2461451"/>
        <a:ext cx="451793" cy="618134"/>
      </dsp:txXfrm>
    </dsp:sp>
    <dsp:sp modelId="{81D6561D-FC07-4EAB-A469-2688BB3B3DDA}">
      <dsp:nvSpPr>
        <dsp:cNvPr id="0" name=""/>
        <dsp:cNvSpPr/>
      </dsp:nvSpPr>
      <dsp:spPr>
        <a:xfrm>
          <a:off x="9413887" y="3954980"/>
          <a:ext cx="821441" cy="82144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598711" y="3954980"/>
        <a:ext cx="451793" cy="6181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F21A5C-B020-4A46-9DC9-BC4FBDB3E847}">
      <dsp:nvSpPr>
        <dsp:cNvPr id="0" name=""/>
        <dsp:cNvSpPr/>
      </dsp:nvSpPr>
      <dsp:spPr>
        <a:xfrm>
          <a:off x="0" y="14030"/>
          <a:ext cx="11166986" cy="142129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uk-UA" sz="2000" kern="1200"/>
            <a:t>Це підкреслили у Протоколі 16.</a:t>
          </a:r>
          <a:endParaRPr lang="en-US" sz="2000" kern="1200"/>
        </a:p>
      </dsp:txBody>
      <dsp:txXfrm>
        <a:off x="69382" y="83412"/>
        <a:ext cx="11028222" cy="1282534"/>
      </dsp:txXfrm>
    </dsp:sp>
    <dsp:sp modelId="{D5668A40-8207-4ACA-9E06-D33E46DFAD26}">
      <dsp:nvSpPr>
        <dsp:cNvPr id="0" name=""/>
        <dsp:cNvSpPr/>
      </dsp:nvSpPr>
      <dsp:spPr>
        <a:xfrm>
          <a:off x="0" y="1492929"/>
          <a:ext cx="11166986" cy="142129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uk-UA" sz="2000" b="0" i="0" kern="1200" dirty="0"/>
            <a:t>Принцип </a:t>
          </a:r>
          <a:r>
            <a:rPr lang="uk-UA" sz="2000" b="0" i="0" kern="1200" dirty="0" err="1"/>
            <a:t>субсидіарності</a:t>
          </a:r>
          <a:r>
            <a:rPr lang="uk-UA" sz="2000" b="0" i="0" kern="1200" dirty="0"/>
            <a:t> означає, що діяльність Суду створює лише додаткові гарантії прав і свобод людини, тому що захист цих прав, насамперед, є обов’язком і завданням саме держав-учасниць, що випливає зі змісту ст. 1 Конвенції.</a:t>
          </a:r>
          <a:endParaRPr lang="en-US" sz="2000" kern="1200" dirty="0"/>
        </a:p>
      </dsp:txBody>
      <dsp:txXfrm>
        <a:off x="69382" y="1562311"/>
        <a:ext cx="11028222" cy="1282534"/>
      </dsp:txXfrm>
    </dsp:sp>
    <dsp:sp modelId="{C5E04040-1D1B-4E5D-A1DF-807C7764F913}">
      <dsp:nvSpPr>
        <dsp:cNvPr id="0" name=""/>
        <dsp:cNvSpPr/>
      </dsp:nvSpPr>
      <dsp:spPr>
        <a:xfrm>
          <a:off x="0" y="2971827"/>
          <a:ext cx="11166986" cy="142129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uk-UA" sz="2000" b="0" i="0" kern="1200"/>
            <a:t>Це означає, що ЄСПЛ не є черговою інстанцією, яка доповнює інституційну систему національних судових органів. Він не може скасувати рішення національного суду, нормативний чи індивідуальний акт виконавчої влади або закон. Його завданням є здійснення «європейського контролю» за дотриманням державами-учасницями положень Конвенції.</a:t>
          </a:r>
          <a:endParaRPr lang="en-US" sz="2000" kern="1200"/>
        </a:p>
      </dsp:txBody>
      <dsp:txXfrm>
        <a:off x="69382" y="3041209"/>
        <a:ext cx="11028222" cy="12825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9CA38E-7EA1-4ACA-BC57-B38463E6A761}">
      <dsp:nvSpPr>
        <dsp:cNvPr id="0" name=""/>
        <dsp:cNvSpPr/>
      </dsp:nvSpPr>
      <dsp:spPr>
        <a:xfrm>
          <a:off x="0" y="74211"/>
          <a:ext cx="10515600" cy="79450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uk-UA" sz="2000" kern="1200"/>
            <a:t>Надмірна тривалість розгляду справи</a:t>
          </a:r>
          <a:endParaRPr lang="en-US" sz="2000" kern="1200"/>
        </a:p>
      </dsp:txBody>
      <dsp:txXfrm>
        <a:off x="38784" y="112995"/>
        <a:ext cx="10438032" cy="716935"/>
      </dsp:txXfrm>
    </dsp:sp>
    <dsp:sp modelId="{D8917F13-2B2B-43D6-AB7C-C1E1160678EE}">
      <dsp:nvSpPr>
        <dsp:cNvPr id="0" name=""/>
        <dsp:cNvSpPr/>
      </dsp:nvSpPr>
      <dsp:spPr>
        <a:xfrm>
          <a:off x="0" y="926314"/>
          <a:ext cx="10515600" cy="794503"/>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uk-UA" sz="2000" kern="1200"/>
            <a:t>Питання внутрішньої процедурної реформи (розвиток інституту спрощеного провадження)</a:t>
          </a:r>
          <a:endParaRPr lang="en-US" sz="2000" kern="1200"/>
        </a:p>
      </dsp:txBody>
      <dsp:txXfrm>
        <a:off x="38784" y="965098"/>
        <a:ext cx="10438032" cy="716935"/>
      </dsp:txXfrm>
    </dsp:sp>
    <dsp:sp modelId="{309664F0-DCEF-446D-B973-904990899DB0}">
      <dsp:nvSpPr>
        <dsp:cNvPr id="0" name=""/>
        <dsp:cNvSpPr/>
      </dsp:nvSpPr>
      <dsp:spPr>
        <a:xfrm>
          <a:off x="0" y="1778417"/>
          <a:ext cx="10515600" cy="794503"/>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uk-UA" sz="2000" kern="1200"/>
            <a:t>Взаємодія з ЄС (Європейський суд Справедливості ЄС, інституції)</a:t>
          </a:r>
          <a:endParaRPr lang="en-US" sz="2000" kern="1200"/>
        </a:p>
      </dsp:txBody>
      <dsp:txXfrm>
        <a:off x="38784" y="1817201"/>
        <a:ext cx="10438032" cy="716935"/>
      </dsp:txXfrm>
    </dsp:sp>
    <dsp:sp modelId="{B055D633-FEAA-42F4-AD8F-EFEE99515FD3}">
      <dsp:nvSpPr>
        <dsp:cNvPr id="0" name=""/>
        <dsp:cNvSpPr/>
      </dsp:nvSpPr>
      <dsp:spPr>
        <a:xfrm>
          <a:off x="0" y="2630520"/>
          <a:ext cx="10515600" cy="794503"/>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uk-UA" sz="2000" kern="1200"/>
            <a:t>Забезпечення прозорості та синхронізації роботи ЄСПЛ</a:t>
          </a:r>
          <a:endParaRPr lang="en-US" sz="2000" kern="1200"/>
        </a:p>
      </dsp:txBody>
      <dsp:txXfrm>
        <a:off x="38784" y="2669304"/>
        <a:ext cx="10438032" cy="716935"/>
      </dsp:txXfrm>
    </dsp:sp>
    <dsp:sp modelId="{E94E04CA-E84C-4000-B519-8A40D4D831D0}">
      <dsp:nvSpPr>
        <dsp:cNvPr id="0" name=""/>
        <dsp:cNvSpPr/>
      </dsp:nvSpPr>
      <dsp:spPr>
        <a:xfrm>
          <a:off x="0" y="3482623"/>
          <a:ext cx="10515600" cy="794503"/>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uk-UA" sz="2000" kern="1200"/>
            <a:t>Роль судової правотворчості (окрема думка суддів та «суддівський активізм») + суддівська культура</a:t>
          </a:r>
          <a:endParaRPr lang="en-US" sz="2000" kern="1200"/>
        </a:p>
      </dsp:txBody>
      <dsp:txXfrm>
        <a:off x="38784" y="3521407"/>
        <a:ext cx="10438032" cy="7169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024B45-0DF2-4512-9AC0-878B25CF884F}">
      <dsp:nvSpPr>
        <dsp:cNvPr id="0" name=""/>
        <dsp:cNvSpPr/>
      </dsp:nvSpPr>
      <dsp:spPr>
        <a:xfrm>
          <a:off x="0" y="361719"/>
          <a:ext cx="10515600" cy="11536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uk-UA" sz="2900" kern="1200"/>
            <a:t>Судова практика ЄСПЛ включає в себе широкий спектр судової рішень суду як матеріального, так і процесуального характеру.</a:t>
          </a:r>
          <a:endParaRPr lang="en-US" sz="2900" kern="1200"/>
        </a:p>
      </dsp:txBody>
      <dsp:txXfrm>
        <a:off x="56315" y="418034"/>
        <a:ext cx="10402970" cy="1040990"/>
      </dsp:txXfrm>
    </dsp:sp>
    <dsp:sp modelId="{DBB0A0EB-0FEB-4298-9B79-C400B57BF4DC}">
      <dsp:nvSpPr>
        <dsp:cNvPr id="0" name=""/>
        <dsp:cNvSpPr/>
      </dsp:nvSpPr>
      <dsp:spPr>
        <a:xfrm>
          <a:off x="0" y="1598859"/>
          <a:ext cx="10515600" cy="115362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uk-UA" sz="2900" kern="1200"/>
            <a:t>Сюди слід включити і рішення, і ухвали.</a:t>
          </a:r>
          <a:endParaRPr lang="en-US" sz="2900" kern="1200"/>
        </a:p>
      </dsp:txBody>
      <dsp:txXfrm>
        <a:off x="56315" y="1655174"/>
        <a:ext cx="10402970" cy="1040990"/>
      </dsp:txXfrm>
    </dsp:sp>
    <dsp:sp modelId="{4755D03D-864A-4083-B762-3803E9B87052}">
      <dsp:nvSpPr>
        <dsp:cNvPr id="0" name=""/>
        <dsp:cNvSpPr/>
      </dsp:nvSpPr>
      <dsp:spPr>
        <a:xfrm>
          <a:off x="0" y="2835999"/>
          <a:ext cx="10515600" cy="115362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uk-UA" sz="2900" kern="1200"/>
            <a:t>Не варто забувати про етапність прийняття конкретного рішення.</a:t>
          </a:r>
          <a:endParaRPr lang="en-US" sz="2900" kern="1200"/>
        </a:p>
      </dsp:txBody>
      <dsp:txXfrm>
        <a:off x="56315" y="2892314"/>
        <a:ext cx="10402970" cy="104099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987ED0-0E2D-4F24-809A-E784A9779A68}" type="datetimeFigureOut">
              <a:rPr lang="uk-UA" smtClean="0"/>
              <a:t>04.04.2023</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20D94C-C249-401E-AB51-B162F7BF4BAD}" type="slidenum">
              <a:rPr lang="uk-UA" smtClean="0"/>
              <a:t>‹№›</a:t>
            </a:fld>
            <a:endParaRPr lang="uk-UA"/>
          </a:p>
        </p:txBody>
      </p:sp>
    </p:spTree>
    <p:extLst>
      <p:ext uri="{BB962C8B-B14F-4D97-AF65-F5344CB8AC3E}">
        <p14:creationId xmlns:p14="http://schemas.microsoft.com/office/powerpoint/2010/main" val="2707917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AE20D94C-C249-401E-AB51-B162F7BF4BAD}" type="slidenum">
              <a:rPr lang="uk-UA" smtClean="0"/>
              <a:t>5</a:t>
            </a:fld>
            <a:endParaRPr lang="uk-UA"/>
          </a:p>
        </p:txBody>
      </p:sp>
    </p:spTree>
    <p:extLst>
      <p:ext uri="{BB962C8B-B14F-4D97-AF65-F5344CB8AC3E}">
        <p14:creationId xmlns:p14="http://schemas.microsoft.com/office/powerpoint/2010/main" val="1782829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D68FE0C-05D7-FA0E-EAB4-6FB90A4AF2FC}"/>
              </a:ext>
            </a:extLst>
          </p:cNvPr>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p>
        </p:txBody>
      </p:sp>
      <p:sp>
        <p:nvSpPr>
          <p:cNvPr id="3" name="Підзаголовок 2">
            <a:extLst>
              <a:ext uri="{FF2B5EF4-FFF2-40B4-BE49-F238E27FC236}">
                <a16:creationId xmlns:a16="http://schemas.microsoft.com/office/drawing/2014/main" id="{1FF07760-09F1-0254-FD54-E02D85E3C5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a:extLst>
              <a:ext uri="{FF2B5EF4-FFF2-40B4-BE49-F238E27FC236}">
                <a16:creationId xmlns:a16="http://schemas.microsoft.com/office/drawing/2014/main" id="{B763E4AC-EF1F-F704-8027-8D53D7C88A1B}"/>
              </a:ext>
            </a:extLst>
          </p:cNvPr>
          <p:cNvSpPr>
            <a:spLocks noGrp="1"/>
          </p:cNvSpPr>
          <p:nvPr>
            <p:ph type="dt" sz="half" idx="10"/>
          </p:nvPr>
        </p:nvSpPr>
        <p:spPr/>
        <p:txBody>
          <a:bodyPr/>
          <a:lstStyle/>
          <a:p>
            <a:fld id="{14CA7CD2-BDAB-4803-9B02-3AA590D27FFA}" type="datetimeFigureOut">
              <a:rPr lang="uk-UA" smtClean="0"/>
              <a:t>04.04.2023</a:t>
            </a:fld>
            <a:endParaRPr lang="uk-UA"/>
          </a:p>
        </p:txBody>
      </p:sp>
      <p:sp>
        <p:nvSpPr>
          <p:cNvPr id="5" name="Місце для нижнього колонтитула 4">
            <a:extLst>
              <a:ext uri="{FF2B5EF4-FFF2-40B4-BE49-F238E27FC236}">
                <a16:creationId xmlns:a16="http://schemas.microsoft.com/office/drawing/2014/main" id="{4D8FCBAF-4814-1C1F-C521-2C23E49D90F4}"/>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C1DB3703-72A8-0CCA-4292-AE09897C4831}"/>
              </a:ext>
            </a:extLst>
          </p:cNvPr>
          <p:cNvSpPr>
            <a:spLocks noGrp="1"/>
          </p:cNvSpPr>
          <p:nvPr>
            <p:ph type="sldNum" sz="quarter" idx="12"/>
          </p:nvPr>
        </p:nvSpPr>
        <p:spPr/>
        <p:txBody>
          <a:bodyPr/>
          <a:lstStyle/>
          <a:p>
            <a:fld id="{548DF892-23F5-48F6-A5DE-E0B3CD9FE9BD}" type="slidenum">
              <a:rPr lang="uk-UA" smtClean="0"/>
              <a:t>‹№›</a:t>
            </a:fld>
            <a:endParaRPr lang="uk-UA"/>
          </a:p>
        </p:txBody>
      </p:sp>
    </p:spTree>
    <p:extLst>
      <p:ext uri="{BB962C8B-B14F-4D97-AF65-F5344CB8AC3E}">
        <p14:creationId xmlns:p14="http://schemas.microsoft.com/office/powerpoint/2010/main" val="597099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6E4B8C-7D26-741C-4EFC-25D8DDE049DB}"/>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F5426A4A-0BB0-558D-A7A5-B9069E6957F7}"/>
              </a:ext>
            </a:extLst>
          </p:cNvPr>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5E0F9033-AF54-7E77-DE0B-831574139070}"/>
              </a:ext>
            </a:extLst>
          </p:cNvPr>
          <p:cNvSpPr>
            <a:spLocks noGrp="1"/>
          </p:cNvSpPr>
          <p:nvPr>
            <p:ph type="dt" sz="half" idx="10"/>
          </p:nvPr>
        </p:nvSpPr>
        <p:spPr/>
        <p:txBody>
          <a:bodyPr/>
          <a:lstStyle/>
          <a:p>
            <a:fld id="{14CA7CD2-BDAB-4803-9B02-3AA590D27FFA}" type="datetimeFigureOut">
              <a:rPr lang="uk-UA" smtClean="0"/>
              <a:t>04.04.2023</a:t>
            </a:fld>
            <a:endParaRPr lang="uk-UA"/>
          </a:p>
        </p:txBody>
      </p:sp>
      <p:sp>
        <p:nvSpPr>
          <p:cNvPr id="5" name="Місце для нижнього колонтитула 4">
            <a:extLst>
              <a:ext uri="{FF2B5EF4-FFF2-40B4-BE49-F238E27FC236}">
                <a16:creationId xmlns:a16="http://schemas.microsoft.com/office/drawing/2014/main" id="{0EADE192-D0B0-1AFD-7722-4E108CB2BC94}"/>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0C02724B-47F1-4160-C1A8-411255A08BDC}"/>
              </a:ext>
            </a:extLst>
          </p:cNvPr>
          <p:cNvSpPr>
            <a:spLocks noGrp="1"/>
          </p:cNvSpPr>
          <p:nvPr>
            <p:ph type="sldNum" sz="quarter" idx="12"/>
          </p:nvPr>
        </p:nvSpPr>
        <p:spPr/>
        <p:txBody>
          <a:bodyPr/>
          <a:lstStyle/>
          <a:p>
            <a:fld id="{548DF892-23F5-48F6-A5DE-E0B3CD9FE9BD}" type="slidenum">
              <a:rPr lang="uk-UA" smtClean="0"/>
              <a:t>‹№›</a:t>
            </a:fld>
            <a:endParaRPr lang="uk-UA"/>
          </a:p>
        </p:txBody>
      </p:sp>
    </p:spTree>
    <p:extLst>
      <p:ext uri="{BB962C8B-B14F-4D97-AF65-F5344CB8AC3E}">
        <p14:creationId xmlns:p14="http://schemas.microsoft.com/office/powerpoint/2010/main" val="2872714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a16="http://schemas.microsoft.com/office/drawing/2014/main" id="{47D2079E-1181-085F-A939-A6EFE168C8DB}"/>
              </a:ext>
            </a:extLst>
          </p:cNvPr>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B783F7B0-6B46-7101-C25D-E137E23DB012}"/>
              </a:ext>
            </a:extLst>
          </p:cNvPr>
          <p:cNvSpPr>
            <a:spLocks noGrp="1"/>
          </p:cNvSpPr>
          <p:nvPr>
            <p:ph type="body" orient="vert" idx="1"/>
          </p:nvPr>
        </p:nvSpPr>
        <p:spPr>
          <a:xfrm>
            <a:off x="838200" y="365125"/>
            <a:ext cx="7734300" cy="581183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D4245A46-6700-0E05-38C9-8B172BDF249D}"/>
              </a:ext>
            </a:extLst>
          </p:cNvPr>
          <p:cNvSpPr>
            <a:spLocks noGrp="1"/>
          </p:cNvSpPr>
          <p:nvPr>
            <p:ph type="dt" sz="half" idx="10"/>
          </p:nvPr>
        </p:nvSpPr>
        <p:spPr/>
        <p:txBody>
          <a:bodyPr/>
          <a:lstStyle/>
          <a:p>
            <a:fld id="{14CA7CD2-BDAB-4803-9B02-3AA590D27FFA}" type="datetimeFigureOut">
              <a:rPr lang="uk-UA" smtClean="0"/>
              <a:t>04.04.2023</a:t>
            </a:fld>
            <a:endParaRPr lang="uk-UA"/>
          </a:p>
        </p:txBody>
      </p:sp>
      <p:sp>
        <p:nvSpPr>
          <p:cNvPr id="5" name="Місце для нижнього колонтитула 4">
            <a:extLst>
              <a:ext uri="{FF2B5EF4-FFF2-40B4-BE49-F238E27FC236}">
                <a16:creationId xmlns:a16="http://schemas.microsoft.com/office/drawing/2014/main" id="{35F34251-74FE-4FA1-C708-2E773C88E8CC}"/>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76559EF7-20F1-2541-2E2C-F20ABC375D18}"/>
              </a:ext>
            </a:extLst>
          </p:cNvPr>
          <p:cNvSpPr>
            <a:spLocks noGrp="1"/>
          </p:cNvSpPr>
          <p:nvPr>
            <p:ph type="sldNum" sz="quarter" idx="12"/>
          </p:nvPr>
        </p:nvSpPr>
        <p:spPr/>
        <p:txBody>
          <a:bodyPr/>
          <a:lstStyle/>
          <a:p>
            <a:fld id="{548DF892-23F5-48F6-A5DE-E0B3CD9FE9BD}" type="slidenum">
              <a:rPr lang="uk-UA" smtClean="0"/>
              <a:t>‹№›</a:t>
            </a:fld>
            <a:endParaRPr lang="uk-UA"/>
          </a:p>
        </p:txBody>
      </p:sp>
    </p:spTree>
    <p:extLst>
      <p:ext uri="{BB962C8B-B14F-4D97-AF65-F5344CB8AC3E}">
        <p14:creationId xmlns:p14="http://schemas.microsoft.com/office/powerpoint/2010/main" val="2933037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7F5C7E-86F3-7136-CDC4-756DDEA96F2A}"/>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A9580E61-0456-D82B-1CBE-C2F78B7CF2F3}"/>
              </a:ext>
            </a:extLst>
          </p:cNvPr>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2CB415D2-F266-54D6-6871-4A4347BDA1DA}"/>
              </a:ext>
            </a:extLst>
          </p:cNvPr>
          <p:cNvSpPr>
            <a:spLocks noGrp="1"/>
          </p:cNvSpPr>
          <p:nvPr>
            <p:ph type="dt" sz="half" idx="10"/>
          </p:nvPr>
        </p:nvSpPr>
        <p:spPr/>
        <p:txBody>
          <a:bodyPr/>
          <a:lstStyle/>
          <a:p>
            <a:fld id="{14CA7CD2-BDAB-4803-9B02-3AA590D27FFA}" type="datetimeFigureOut">
              <a:rPr lang="uk-UA" smtClean="0"/>
              <a:t>04.04.2023</a:t>
            </a:fld>
            <a:endParaRPr lang="uk-UA"/>
          </a:p>
        </p:txBody>
      </p:sp>
      <p:sp>
        <p:nvSpPr>
          <p:cNvPr id="5" name="Місце для нижнього колонтитула 4">
            <a:extLst>
              <a:ext uri="{FF2B5EF4-FFF2-40B4-BE49-F238E27FC236}">
                <a16:creationId xmlns:a16="http://schemas.microsoft.com/office/drawing/2014/main" id="{270C8E50-AE98-14CC-3133-38328E02A6F7}"/>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DB62CA5C-9F84-AECE-719D-32EF2BD3FA1F}"/>
              </a:ext>
            </a:extLst>
          </p:cNvPr>
          <p:cNvSpPr>
            <a:spLocks noGrp="1"/>
          </p:cNvSpPr>
          <p:nvPr>
            <p:ph type="sldNum" sz="quarter" idx="12"/>
          </p:nvPr>
        </p:nvSpPr>
        <p:spPr/>
        <p:txBody>
          <a:bodyPr/>
          <a:lstStyle/>
          <a:p>
            <a:fld id="{548DF892-23F5-48F6-A5DE-E0B3CD9FE9BD}" type="slidenum">
              <a:rPr lang="uk-UA" smtClean="0"/>
              <a:t>‹№›</a:t>
            </a:fld>
            <a:endParaRPr lang="uk-UA"/>
          </a:p>
        </p:txBody>
      </p:sp>
    </p:spTree>
    <p:extLst>
      <p:ext uri="{BB962C8B-B14F-4D97-AF65-F5344CB8AC3E}">
        <p14:creationId xmlns:p14="http://schemas.microsoft.com/office/powerpoint/2010/main" val="1860961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1E4C83-7B1C-CE77-ECC1-81DB4A980721}"/>
              </a:ext>
            </a:extLst>
          </p:cNvPr>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45262517-A549-8025-2865-379E943F20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Місце для дати 3">
            <a:extLst>
              <a:ext uri="{FF2B5EF4-FFF2-40B4-BE49-F238E27FC236}">
                <a16:creationId xmlns:a16="http://schemas.microsoft.com/office/drawing/2014/main" id="{C4F01447-50FD-6B4B-E0BE-D61905BE52C0}"/>
              </a:ext>
            </a:extLst>
          </p:cNvPr>
          <p:cNvSpPr>
            <a:spLocks noGrp="1"/>
          </p:cNvSpPr>
          <p:nvPr>
            <p:ph type="dt" sz="half" idx="10"/>
          </p:nvPr>
        </p:nvSpPr>
        <p:spPr/>
        <p:txBody>
          <a:bodyPr/>
          <a:lstStyle/>
          <a:p>
            <a:fld id="{14CA7CD2-BDAB-4803-9B02-3AA590D27FFA}" type="datetimeFigureOut">
              <a:rPr lang="uk-UA" smtClean="0"/>
              <a:t>04.04.2023</a:t>
            </a:fld>
            <a:endParaRPr lang="uk-UA"/>
          </a:p>
        </p:txBody>
      </p:sp>
      <p:sp>
        <p:nvSpPr>
          <p:cNvPr id="5" name="Місце для нижнього колонтитула 4">
            <a:extLst>
              <a:ext uri="{FF2B5EF4-FFF2-40B4-BE49-F238E27FC236}">
                <a16:creationId xmlns:a16="http://schemas.microsoft.com/office/drawing/2014/main" id="{A2370245-0AD6-E6CB-0EDC-0D12ACF62752}"/>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18577902-E703-743E-C03D-3BBD6672F59A}"/>
              </a:ext>
            </a:extLst>
          </p:cNvPr>
          <p:cNvSpPr>
            <a:spLocks noGrp="1"/>
          </p:cNvSpPr>
          <p:nvPr>
            <p:ph type="sldNum" sz="quarter" idx="12"/>
          </p:nvPr>
        </p:nvSpPr>
        <p:spPr/>
        <p:txBody>
          <a:bodyPr/>
          <a:lstStyle/>
          <a:p>
            <a:fld id="{548DF892-23F5-48F6-A5DE-E0B3CD9FE9BD}" type="slidenum">
              <a:rPr lang="uk-UA" smtClean="0"/>
              <a:t>‹№›</a:t>
            </a:fld>
            <a:endParaRPr lang="uk-UA"/>
          </a:p>
        </p:txBody>
      </p:sp>
    </p:spTree>
    <p:extLst>
      <p:ext uri="{BB962C8B-B14F-4D97-AF65-F5344CB8AC3E}">
        <p14:creationId xmlns:p14="http://schemas.microsoft.com/office/powerpoint/2010/main" val="802423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B03F90E-114B-2F34-7997-448F6278C4B2}"/>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9F9A8C88-61F6-C950-B897-4EABF5BCA8FB}"/>
              </a:ext>
            </a:extLst>
          </p:cNvPr>
          <p:cNvSpPr>
            <a:spLocks noGrp="1"/>
          </p:cNvSpPr>
          <p:nvPr>
            <p:ph sz="half" idx="1"/>
          </p:nvPr>
        </p:nvSpPr>
        <p:spPr>
          <a:xfrm>
            <a:off x="838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a:extLst>
              <a:ext uri="{FF2B5EF4-FFF2-40B4-BE49-F238E27FC236}">
                <a16:creationId xmlns:a16="http://schemas.microsoft.com/office/drawing/2014/main" id="{4B0E9D07-860C-3050-65BF-9836A832F22B}"/>
              </a:ext>
            </a:extLst>
          </p:cNvPr>
          <p:cNvSpPr>
            <a:spLocks noGrp="1"/>
          </p:cNvSpPr>
          <p:nvPr>
            <p:ph sz="half" idx="2"/>
          </p:nvPr>
        </p:nvSpPr>
        <p:spPr>
          <a:xfrm>
            <a:off x="6172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a:extLst>
              <a:ext uri="{FF2B5EF4-FFF2-40B4-BE49-F238E27FC236}">
                <a16:creationId xmlns:a16="http://schemas.microsoft.com/office/drawing/2014/main" id="{27CD8C72-AA33-628C-B370-32BFE61029A3}"/>
              </a:ext>
            </a:extLst>
          </p:cNvPr>
          <p:cNvSpPr>
            <a:spLocks noGrp="1"/>
          </p:cNvSpPr>
          <p:nvPr>
            <p:ph type="dt" sz="half" idx="10"/>
          </p:nvPr>
        </p:nvSpPr>
        <p:spPr/>
        <p:txBody>
          <a:bodyPr/>
          <a:lstStyle/>
          <a:p>
            <a:fld id="{14CA7CD2-BDAB-4803-9B02-3AA590D27FFA}" type="datetimeFigureOut">
              <a:rPr lang="uk-UA" smtClean="0"/>
              <a:t>04.04.2023</a:t>
            </a:fld>
            <a:endParaRPr lang="uk-UA"/>
          </a:p>
        </p:txBody>
      </p:sp>
      <p:sp>
        <p:nvSpPr>
          <p:cNvPr id="6" name="Місце для нижнього колонтитула 5">
            <a:extLst>
              <a:ext uri="{FF2B5EF4-FFF2-40B4-BE49-F238E27FC236}">
                <a16:creationId xmlns:a16="http://schemas.microsoft.com/office/drawing/2014/main" id="{6303028B-6276-0C4A-357F-8967DD68D0ED}"/>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45B6C1C0-A81F-75B8-B672-518EEAD7F926}"/>
              </a:ext>
            </a:extLst>
          </p:cNvPr>
          <p:cNvSpPr>
            <a:spLocks noGrp="1"/>
          </p:cNvSpPr>
          <p:nvPr>
            <p:ph type="sldNum" sz="quarter" idx="12"/>
          </p:nvPr>
        </p:nvSpPr>
        <p:spPr/>
        <p:txBody>
          <a:bodyPr/>
          <a:lstStyle/>
          <a:p>
            <a:fld id="{548DF892-23F5-48F6-A5DE-E0B3CD9FE9BD}" type="slidenum">
              <a:rPr lang="uk-UA" smtClean="0"/>
              <a:t>‹№›</a:t>
            </a:fld>
            <a:endParaRPr lang="uk-UA"/>
          </a:p>
        </p:txBody>
      </p:sp>
    </p:spTree>
    <p:extLst>
      <p:ext uri="{BB962C8B-B14F-4D97-AF65-F5344CB8AC3E}">
        <p14:creationId xmlns:p14="http://schemas.microsoft.com/office/powerpoint/2010/main" val="2685768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F21A539-0421-4D4D-CCF9-458097BDD83F}"/>
              </a:ext>
            </a:extLst>
          </p:cNvPr>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AFD2467A-2D45-962B-4EAE-86CC414895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Місце для вмісту 3">
            <a:extLst>
              <a:ext uri="{FF2B5EF4-FFF2-40B4-BE49-F238E27FC236}">
                <a16:creationId xmlns:a16="http://schemas.microsoft.com/office/drawing/2014/main" id="{9E531049-4854-7E9D-22E3-0983526E15CE}"/>
              </a:ext>
            </a:extLst>
          </p:cNvPr>
          <p:cNvSpPr>
            <a:spLocks noGrp="1"/>
          </p:cNvSpPr>
          <p:nvPr>
            <p:ph sz="half" idx="2"/>
          </p:nvPr>
        </p:nvSpPr>
        <p:spPr>
          <a:xfrm>
            <a:off x="839788" y="2505075"/>
            <a:ext cx="5157787"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a:extLst>
              <a:ext uri="{FF2B5EF4-FFF2-40B4-BE49-F238E27FC236}">
                <a16:creationId xmlns:a16="http://schemas.microsoft.com/office/drawing/2014/main" id="{818BA074-454E-CC2E-BE21-0CE8DE783A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Місце для вмісту 5">
            <a:extLst>
              <a:ext uri="{FF2B5EF4-FFF2-40B4-BE49-F238E27FC236}">
                <a16:creationId xmlns:a16="http://schemas.microsoft.com/office/drawing/2014/main" id="{ADC403FA-E83D-E9B5-BBA3-347E96886246}"/>
              </a:ext>
            </a:extLst>
          </p:cNvPr>
          <p:cNvSpPr>
            <a:spLocks noGrp="1"/>
          </p:cNvSpPr>
          <p:nvPr>
            <p:ph sz="quarter" idx="4"/>
          </p:nvPr>
        </p:nvSpPr>
        <p:spPr>
          <a:xfrm>
            <a:off x="6172200" y="2505075"/>
            <a:ext cx="5183188"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a:extLst>
              <a:ext uri="{FF2B5EF4-FFF2-40B4-BE49-F238E27FC236}">
                <a16:creationId xmlns:a16="http://schemas.microsoft.com/office/drawing/2014/main" id="{A5DDFDE0-F8B9-D132-C8AB-8CCEAD28E734}"/>
              </a:ext>
            </a:extLst>
          </p:cNvPr>
          <p:cNvSpPr>
            <a:spLocks noGrp="1"/>
          </p:cNvSpPr>
          <p:nvPr>
            <p:ph type="dt" sz="half" idx="10"/>
          </p:nvPr>
        </p:nvSpPr>
        <p:spPr/>
        <p:txBody>
          <a:bodyPr/>
          <a:lstStyle/>
          <a:p>
            <a:fld id="{14CA7CD2-BDAB-4803-9B02-3AA590D27FFA}" type="datetimeFigureOut">
              <a:rPr lang="uk-UA" smtClean="0"/>
              <a:t>04.04.2023</a:t>
            </a:fld>
            <a:endParaRPr lang="uk-UA"/>
          </a:p>
        </p:txBody>
      </p:sp>
      <p:sp>
        <p:nvSpPr>
          <p:cNvPr id="8" name="Місце для нижнього колонтитула 7">
            <a:extLst>
              <a:ext uri="{FF2B5EF4-FFF2-40B4-BE49-F238E27FC236}">
                <a16:creationId xmlns:a16="http://schemas.microsoft.com/office/drawing/2014/main" id="{E0F44C9D-A7C7-596D-49D2-15F03B7FB02D}"/>
              </a:ext>
            </a:extLst>
          </p:cNvPr>
          <p:cNvSpPr>
            <a:spLocks noGrp="1"/>
          </p:cNvSpPr>
          <p:nvPr>
            <p:ph type="ftr" sz="quarter" idx="11"/>
          </p:nvPr>
        </p:nvSpPr>
        <p:spPr/>
        <p:txBody>
          <a:bodyPr/>
          <a:lstStyle/>
          <a:p>
            <a:endParaRPr lang="uk-UA"/>
          </a:p>
        </p:txBody>
      </p:sp>
      <p:sp>
        <p:nvSpPr>
          <p:cNvPr id="9" name="Місце для номера слайда 8">
            <a:extLst>
              <a:ext uri="{FF2B5EF4-FFF2-40B4-BE49-F238E27FC236}">
                <a16:creationId xmlns:a16="http://schemas.microsoft.com/office/drawing/2014/main" id="{976083B2-2BB0-8B8D-AC27-289C260A3605}"/>
              </a:ext>
            </a:extLst>
          </p:cNvPr>
          <p:cNvSpPr>
            <a:spLocks noGrp="1"/>
          </p:cNvSpPr>
          <p:nvPr>
            <p:ph type="sldNum" sz="quarter" idx="12"/>
          </p:nvPr>
        </p:nvSpPr>
        <p:spPr/>
        <p:txBody>
          <a:bodyPr/>
          <a:lstStyle/>
          <a:p>
            <a:fld id="{548DF892-23F5-48F6-A5DE-E0B3CD9FE9BD}" type="slidenum">
              <a:rPr lang="uk-UA" smtClean="0"/>
              <a:t>‹№›</a:t>
            </a:fld>
            <a:endParaRPr lang="uk-UA"/>
          </a:p>
        </p:txBody>
      </p:sp>
    </p:spTree>
    <p:extLst>
      <p:ext uri="{BB962C8B-B14F-4D97-AF65-F5344CB8AC3E}">
        <p14:creationId xmlns:p14="http://schemas.microsoft.com/office/powerpoint/2010/main" val="3221386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9A6A9A-F89C-0C8A-C7E8-2D1EAE828CD4}"/>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дати 2">
            <a:extLst>
              <a:ext uri="{FF2B5EF4-FFF2-40B4-BE49-F238E27FC236}">
                <a16:creationId xmlns:a16="http://schemas.microsoft.com/office/drawing/2014/main" id="{88FEB7FE-66E5-D7A4-9426-62644C1E86D9}"/>
              </a:ext>
            </a:extLst>
          </p:cNvPr>
          <p:cNvSpPr>
            <a:spLocks noGrp="1"/>
          </p:cNvSpPr>
          <p:nvPr>
            <p:ph type="dt" sz="half" idx="10"/>
          </p:nvPr>
        </p:nvSpPr>
        <p:spPr/>
        <p:txBody>
          <a:bodyPr/>
          <a:lstStyle/>
          <a:p>
            <a:fld id="{14CA7CD2-BDAB-4803-9B02-3AA590D27FFA}" type="datetimeFigureOut">
              <a:rPr lang="uk-UA" smtClean="0"/>
              <a:t>04.04.2023</a:t>
            </a:fld>
            <a:endParaRPr lang="uk-UA"/>
          </a:p>
        </p:txBody>
      </p:sp>
      <p:sp>
        <p:nvSpPr>
          <p:cNvPr id="4" name="Місце для нижнього колонтитула 3">
            <a:extLst>
              <a:ext uri="{FF2B5EF4-FFF2-40B4-BE49-F238E27FC236}">
                <a16:creationId xmlns:a16="http://schemas.microsoft.com/office/drawing/2014/main" id="{8EE67741-5AF7-A632-E76D-493C7E36674B}"/>
              </a:ext>
            </a:extLst>
          </p:cNvPr>
          <p:cNvSpPr>
            <a:spLocks noGrp="1"/>
          </p:cNvSpPr>
          <p:nvPr>
            <p:ph type="ftr" sz="quarter" idx="11"/>
          </p:nvPr>
        </p:nvSpPr>
        <p:spPr/>
        <p:txBody>
          <a:bodyPr/>
          <a:lstStyle/>
          <a:p>
            <a:endParaRPr lang="uk-UA"/>
          </a:p>
        </p:txBody>
      </p:sp>
      <p:sp>
        <p:nvSpPr>
          <p:cNvPr id="5" name="Місце для номера слайда 4">
            <a:extLst>
              <a:ext uri="{FF2B5EF4-FFF2-40B4-BE49-F238E27FC236}">
                <a16:creationId xmlns:a16="http://schemas.microsoft.com/office/drawing/2014/main" id="{68088023-5D55-5711-EAA5-1EFAE9844DBA}"/>
              </a:ext>
            </a:extLst>
          </p:cNvPr>
          <p:cNvSpPr>
            <a:spLocks noGrp="1"/>
          </p:cNvSpPr>
          <p:nvPr>
            <p:ph type="sldNum" sz="quarter" idx="12"/>
          </p:nvPr>
        </p:nvSpPr>
        <p:spPr/>
        <p:txBody>
          <a:bodyPr/>
          <a:lstStyle/>
          <a:p>
            <a:fld id="{548DF892-23F5-48F6-A5DE-E0B3CD9FE9BD}" type="slidenum">
              <a:rPr lang="uk-UA" smtClean="0"/>
              <a:t>‹№›</a:t>
            </a:fld>
            <a:endParaRPr lang="uk-UA"/>
          </a:p>
        </p:txBody>
      </p:sp>
    </p:spTree>
    <p:extLst>
      <p:ext uri="{BB962C8B-B14F-4D97-AF65-F5344CB8AC3E}">
        <p14:creationId xmlns:p14="http://schemas.microsoft.com/office/powerpoint/2010/main" val="2208947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1857D9C3-707F-8A30-D771-29AC2AEA4D36}"/>
              </a:ext>
            </a:extLst>
          </p:cNvPr>
          <p:cNvSpPr>
            <a:spLocks noGrp="1"/>
          </p:cNvSpPr>
          <p:nvPr>
            <p:ph type="dt" sz="half" idx="10"/>
          </p:nvPr>
        </p:nvSpPr>
        <p:spPr/>
        <p:txBody>
          <a:bodyPr/>
          <a:lstStyle/>
          <a:p>
            <a:fld id="{14CA7CD2-BDAB-4803-9B02-3AA590D27FFA}" type="datetimeFigureOut">
              <a:rPr lang="uk-UA" smtClean="0"/>
              <a:t>04.04.2023</a:t>
            </a:fld>
            <a:endParaRPr lang="uk-UA"/>
          </a:p>
        </p:txBody>
      </p:sp>
      <p:sp>
        <p:nvSpPr>
          <p:cNvPr id="3" name="Місце для нижнього колонтитула 2">
            <a:extLst>
              <a:ext uri="{FF2B5EF4-FFF2-40B4-BE49-F238E27FC236}">
                <a16:creationId xmlns:a16="http://schemas.microsoft.com/office/drawing/2014/main" id="{F5456893-770E-F56A-085E-1C4DE588F0C9}"/>
              </a:ext>
            </a:extLst>
          </p:cNvPr>
          <p:cNvSpPr>
            <a:spLocks noGrp="1"/>
          </p:cNvSpPr>
          <p:nvPr>
            <p:ph type="ftr" sz="quarter" idx="11"/>
          </p:nvPr>
        </p:nvSpPr>
        <p:spPr/>
        <p:txBody>
          <a:bodyPr/>
          <a:lstStyle/>
          <a:p>
            <a:endParaRPr lang="uk-UA"/>
          </a:p>
        </p:txBody>
      </p:sp>
      <p:sp>
        <p:nvSpPr>
          <p:cNvPr id="4" name="Місце для номера слайда 3">
            <a:extLst>
              <a:ext uri="{FF2B5EF4-FFF2-40B4-BE49-F238E27FC236}">
                <a16:creationId xmlns:a16="http://schemas.microsoft.com/office/drawing/2014/main" id="{166E98B9-539E-60E3-590F-7DBE720AF293}"/>
              </a:ext>
            </a:extLst>
          </p:cNvPr>
          <p:cNvSpPr>
            <a:spLocks noGrp="1"/>
          </p:cNvSpPr>
          <p:nvPr>
            <p:ph type="sldNum" sz="quarter" idx="12"/>
          </p:nvPr>
        </p:nvSpPr>
        <p:spPr/>
        <p:txBody>
          <a:bodyPr/>
          <a:lstStyle/>
          <a:p>
            <a:fld id="{548DF892-23F5-48F6-A5DE-E0B3CD9FE9BD}" type="slidenum">
              <a:rPr lang="uk-UA" smtClean="0"/>
              <a:t>‹№›</a:t>
            </a:fld>
            <a:endParaRPr lang="uk-UA"/>
          </a:p>
        </p:txBody>
      </p:sp>
    </p:spTree>
    <p:extLst>
      <p:ext uri="{BB962C8B-B14F-4D97-AF65-F5344CB8AC3E}">
        <p14:creationId xmlns:p14="http://schemas.microsoft.com/office/powerpoint/2010/main" val="4031059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0E2E4D-25F4-8803-9581-094FC08714C3}"/>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B84611EE-9746-0721-C4F1-4454AFA676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a:extLst>
              <a:ext uri="{FF2B5EF4-FFF2-40B4-BE49-F238E27FC236}">
                <a16:creationId xmlns:a16="http://schemas.microsoft.com/office/drawing/2014/main" id="{157A4591-704F-2355-F702-AC45EDD7B1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9F48A85C-86BB-8DE1-DE1C-19CC527ADD7D}"/>
              </a:ext>
            </a:extLst>
          </p:cNvPr>
          <p:cNvSpPr>
            <a:spLocks noGrp="1"/>
          </p:cNvSpPr>
          <p:nvPr>
            <p:ph type="dt" sz="half" idx="10"/>
          </p:nvPr>
        </p:nvSpPr>
        <p:spPr/>
        <p:txBody>
          <a:bodyPr/>
          <a:lstStyle/>
          <a:p>
            <a:fld id="{14CA7CD2-BDAB-4803-9B02-3AA590D27FFA}" type="datetimeFigureOut">
              <a:rPr lang="uk-UA" smtClean="0"/>
              <a:t>04.04.2023</a:t>
            </a:fld>
            <a:endParaRPr lang="uk-UA"/>
          </a:p>
        </p:txBody>
      </p:sp>
      <p:sp>
        <p:nvSpPr>
          <p:cNvPr id="6" name="Місце для нижнього колонтитула 5">
            <a:extLst>
              <a:ext uri="{FF2B5EF4-FFF2-40B4-BE49-F238E27FC236}">
                <a16:creationId xmlns:a16="http://schemas.microsoft.com/office/drawing/2014/main" id="{E122A8BE-D9AD-47EE-0A0D-00244D545C94}"/>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E0BE48E9-FB24-9DB8-4CD4-3F1AC20CA0DA}"/>
              </a:ext>
            </a:extLst>
          </p:cNvPr>
          <p:cNvSpPr>
            <a:spLocks noGrp="1"/>
          </p:cNvSpPr>
          <p:nvPr>
            <p:ph type="sldNum" sz="quarter" idx="12"/>
          </p:nvPr>
        </p:nvSpPr>
        <p:spPr/>
        <p:txBody>
          <a:bodyPr/>
          <a:lstStyle/>
          <a:p>
            <a:fld id="{548DF892-23F5-48F6-A5DE-E0B3CD9FE9BD}" type="slidenum">
              <a:rPr lang="uk-UA" smtClean="0"/>
              <a:t>‹№›</a:t>
            </a:fld>
            <a:endParaRPr lang="uk-UA"/>
          </a:p>
        </p:txBody>
      </p:sp>
    </p:spTree>
    <p:extLst>
      <p:ext uri="{BB962C8B-B14F-4D97-AF65-F5344CB8AC3E}">
        <p14:creationId xmlns:p14="http://schemas.microsoft.com/office/powerpoint/2010/main" val="1574687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69A22BC-5CD6-9352-BC03-6EDD7623DD91}"/>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зображення 2">
            <a:extLst>
              <a:ext uri="{FF2B5EF4-FFF2-40B4-BE49-F238E27FC236}">
                <a16:creationId xmlns:a16="http://schemas.microsoft.com/office/drawing/2014/main" id="{2D6662D0-C67D-5498-31A1-2E905BAFD1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a:extLst>
              <a:ext uri="{FF2B5EF4-FFF2-40B4-BE49-F238E27FC236}">
                <a16:creationId xmlns:a16="http://schemas.microsoft.com/office/drawing/2014/main" id="{57DF8FC6-94AD-55D2-4B64-61904210B1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9D300278-F910-CBDB-9A5D-533008A61272}"/>
              </a:ext>
            </a:extLst>
          </p:cNvPr>
          <p:cNvSpPr>
            <a:spLocks noGrp="1"/>
          </p:cNvSpPr>
          <p:nvPr>
            <p:ph type="dt" sz="half" idx="10"/>
          </p:nvPr>
        </p:nvSpPr>
        <p:spPr/>
        <p:txBody>
          <a:bodyPr/>
          <a:lstStyle/>
          <a:p>
            <a:fld id="{14CA7CD2-BDAB-4803-9B02-3AA590D27FFA}" type="datetimeFigureOut">
              <a:rPr lang="uk-UA" smtClean="0"/>
              <a:t>04.04.2023</a:t>
            </a:fld>
            <a:endParaRPr lang="uk-UA"/>
          </a:p>
        </p:txBody>
      </p:sp>
      <p:sp>
        <p:nvSpPr>
          <p:cNvPr id="6" name="Місце для нижнього колонтитула 5">
            <a:extLst>
              <a:ext uri="{FF2B5EF4-FFF2-40B4-BE49-F238E27FC236}">
                <a16:creationId xmlns:a16="http://schemas.microsoft.com/office/drawing/2014/main" id="{EACE29B0-8C0C-0EF9-9C53-361D0DC16F63}"/>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EA6D3A1E-44AC-957E-3328-A1B3D20404C0}"/>
              </a:ext>
            </a:extLst>
          </p:cNvPr>
          <p:cNvSpPr>
            <a:spLocks noGrp="1"/>
          </p:cNvSpPr>
          <p:nvPr>
            <p:ph type="sldNum" sz="quarter" idx="12"/>
          </p:nvPr>
        </p:nvSpPr>
        <p:spPr/>
        <p:txBody>
          <a:bodyPr/>
          <a:lstStyle/>
          <a:p>
            <a:fld id="{548DF892-23F5-48F6-A5DE-E0B3CD9FE9BD}" type="slidenum">
              <a:rPr lang="uk-UA" smtClean="0"/>
              <a:t>‹№›</a:t>
            </a:fld>
            <a:endParaRPr lang="uk-UA"/>
          </a:p>
        </p:txBody>
      </p:sp>
    </p:spTree>
    <p:extLst>
      <p:ext uri="{BB962C8B-B14F-4D97-AF65-F5344CB8AC3E}">
        <p14:creationId xmlns:p14="http://schemas.microsoft.com/office/powerpoint/2010/main" val="792604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26A33511-E37C-1DCE-648F-D27E9A1642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DDEDB4BE-A6BC-C9B5-883E-7774819C9E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59754A01-3E2C-8793-8FA1-E17E961B5A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CA7CD2-BDAB-4803-9B02-3AA590D27FFA}" type="datetimeFigureOut">
              <a:rPr lang="uk-UA" smtClean="0"/>
              <a:t>04.04.2023</a:t>
            </a:fld>
            <a:endParaRPr lang="uk-UA"/>
          </a:p>
        </p:txBody>
      </p:sp>
      <p:sp>
        <p:nvSpPr>
          <p:cNvPr id="5" name="Місце для нижнього колонтитула 4">
            <a:extLst>
              <a:ext uri="{FF2B5EF4-FFF2-40B4-BE49-F238E27FC236}">
                <a16:creationId xmlns:a16="http://schemas.microsoft.com/office/drawing/2014/main" id="{F526D064-3A61-0A6A-E6FC-FF33372F00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a:extLst>
              <a:ext uri="{FF2B5EF4-FFF2-40B4-BE49-F238E27FC236}">
                <a16:creationId xmlns:a16="http://schemas.microsoft.com/office/drawing/2014/main" id="{3BADB398-6A1E-2417-221F-C62BEA2C04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8DF892-23F5-48F6-A5DE-E0B3CD9FE9BD}" type="slidenum">
              <a:rPr lang="uk-UA" smtClean="0"/>
              <a:t>‹№›</a:t>
            </a:fld>
            <a:endParaRPr lang="uk-UA"/>
          </a:p>
        </p:txBody>
      </p:sp>
    </p:spTree>
    <p:extLst>
      <p:ext uri="{BB962C8B-B14F-4D97-AF65-F5344CB8AC3E}">
        <p14:creationId xmlns:p14="http://schemas.microsoft.com/office/powerpoint/2010/main" val="2328450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youtube.com/watch?v=EqFt_fzumxI" TargetMode="External"/><Relationship Id="rId2" Type="http://schemas.openxmlformats.org/officeDocument/2006/relationships/hyperlink" Target="https://ics.gov.ua/archive/1290139/"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30A62965-150E-D216-5074-0B45BFEE8E5E}"/>
              </a:ext>
            </a:extLst>
          </p:cNvPr>
          <p:cNvSpPr>
            <a:spLocks noGrp="1"/>
          </p:cNvSpPr>
          <p:nvPr>
            <p:ph type="ctrTitle"/>
          </p:nvPr>
        </p:nvSpPr>
        <p:spPr>
          <a:xfrm>
            <a:off x="442453" y="640080"/>
            <a:ext cx="4326192" cy="3566160"/>
          </a:xfrm>
        </p:spPr>
        <p:txBody>
          <a:bodyPr anchor="b">
            <a:normAutofit/>
          </a:bodyPr>
          <a:lstStyle/>
          <a:p>
            <a:r>
              <a:rPr lang="uk-UA" sz="4400" b="1" dirty="0"/>
              <a:t>Загальні питання розуміння і застосування практики ЄСПЛ</a:t>
            </a:r>
          </a:p>
        </p:txBody>
      </p:sp>
      <p:sp>
        <p:nvSpPr>
          <p:cNvPr id="26"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283243C1-9261-596C-BF2D-7EFA583ADA0A}"/>
              </a:ext>
            </a:extLst>
          </p:cNvPr>
          <p:cNvPicPr>
            <a:picLocks noChangeAspect="1"/>
          </p:cNvPicPr>
          <p:nvPr/>
        </p:nvPicPr>
        <p:blipFill rotWithShape="1">
          <a:blip r:embed="rId2"/>
          <a:srcRect l="2491" r="7236"/>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02175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9C99D1AB-0C2D-4DD9-B88A-B6369D904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C81898CA-F965-2D12-3C79-AAE1530EA587}"/>
              </a:ext>
            </a:extLst>
          </p:cNvPr>
          <p:cNvSpPr>
            <a:spLocks noGrp="1"/>
          </p:cNvSpPr>
          <p:nvPr>
            <p:ph type="title"/>
          </p:nvPr>
        </p:nvSpPr>
        <p:spPr>
          <a:xfrm>
            <a:off x="1045028" y="1372905"/>
            <a:ext cx="4265878" cy="4305519"/>
          </a:xfrm>
        </p:spPr>
        <p:txBody>
          <a:bodyPr anchor="ctr">
            <a:normAutofit/>
          </a:bodyPr>
          <a:lstStyle/>
          <a:p>
            <a:r>
              <a:rPr lang="uk-UA" sz="3400" dirty="0"/>
              <a:t>Аналіз вітчизняної літератури дозволяє виділити </a:t>
            </a:r>
            <a:r>
              <a:rPr lang="uk-UA" sz="4000" b="1" dirty="0"/>
              <a:t>три основні підходи </a:t>
            </a:r>
            <a:r>
              <a:rPr lang="uk-UA" sz="3400" dirty="0"/>
              <a:t>до розуміння судового прецеденту. </a:t>
            </a:r>
            <a:br>
              <a:rPr lang="uk-UA" sz="3400" dirty="0"/>
            </a:br>
            <a:endParaRPr lang="uk-UA" sz="3400" dirty="0"/>
          </a:p>
        </p:txBody>
      </p:sp>
      <p:grpSp>
        <p:nvGrpSpPr>
          <p:cNvPr id="20" name="Group 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21" name="Rectangle 1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1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Місце для вмісту 2">
            <a:extLst>
              <a:ext uri="{FF2B5EF4-FFF2-40B4-BE49-F238E27FC236}">
                <a16:creationId xmlns:a16="http://schemas.microsoft.com/office/drawing/2014/main" id="{638C9524-E276-FEE8-0B1B-B24B9D722126}"/>
              </a:ext>
            </a:extLst>
          </p:cNvPr>
          <p:cNvSpPr>
            <a:spLocks noGrp="1"/>
          </p:cNvSpPr>
          <p:nvPr>
            <p:ph idx="1"/>
          </p:nvPr>
        </p:nvSpPr>
        <p:spPr>
          <a:xfrm>
            <a:off x="6096000" y="457209"/>
            <a:ext cx="5224272" cy="5221216"/>
          </a:xfrm>
        </p:spPr>
        <p:txBody>
          <a:bodyPr anchor="ctr">
            <a:normAutofit/>
          </a:bodyPr>
          <a:lstStyle/>
          <a:p>
            <a:pPr algn="just"/>
            <a:r>
              <a:rPr lang="uk-UA" sz="2400" b="1" dirty="0"/>
              <a:t>Прихильники першого </a:t>
            </a:r>
            <a:r>
              <a:rPr lang="uk-UA" sz="2400" dirty="0"/>
              <a:t>визначають судовий прецедент найбільш широко й узагальнено, розуміючи під цим поняттям судове рішення, яке є загальнообов’язковим для застосування іншими судами при вирішенні аналогічних справ. </a:t>
            </a:r>
          </a:p>
          <a:p>
            <a:pPr algn="just"/>
            <a:r>
              <a:rPr lang="uk-UA" sz="2400" dirty="0"/>
              <a:t>Така позиція характерна для представників юридичної школи радянського періоду та простежується у багатьох сучасних науковців, серед яких С. С. Алексєєв, С. М. </a:t>
            </a:r>
            <a:r>
              <a:rPr lang="uk-UA" sz="2400" dirty="0" err="1"/>
              <a:t>Доценко</a:t>
            </a:r>
            <a:r>
              <a:rPr lang="uk-UA" sz="2400" dirty="0"/>
              <a:t>, В. П. Кононенко, О. М. </a:t>
            </a:r>
            <a:r>
              <a:rPr lang="uk-UA" sz="2400" dirty="0" err="1"/>
              <a:t>Коростелкіна</a:t>
            </a:r>
            <a:r>
              <a:rPr lang="uk-UA" sz="2400" dirty="0"/>
              <a:t>, Н. В. Нор.</a:t>
            </a:r>
          </a:p>
        </p:txBody>
      </p:sp>
      <p:sp>
        <p:nvSpPr>
          <p:cNvPr id="25"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687568" y="6355073"/>
            <a:ext cx="6007608"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575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AC501C17-0D33-FF9D-EBCA-6C963F1EC126}"/>
              </a:ext>
            </a:extLst>
          </p:cNvPr>
          <p:cNvSpPr>
            <a:spLocks noGrp="1"/>
          </p:cNvSpPr>
          <p:nvPr>
            <p:ph type="title"/>
          </p:nvPr>
        </p:nvSpPr>
        <p:spPr>
          <a:xfrm>
            <a:off x="1045028" y="1336329"/>
            <a:ext cx="3892732" cy="4382588"/>
          </a:xfrm>
        </p:spPr>
        <p:txBody>
          <a:bodyPr anchor="ctr">
            <a:normAutofit/>
          </a:bodyPr>
          <a:lstStyle/>
          <a:p>
            <a:pPr algn="ctr"/>
            <a:r>
              <a:rPr lang="ru-RU" sz="5400" b="1" dirty="0" err="1"/>
              <a:t>Другий</a:t>
            </a:r>
            <a:r>
              <a:rPr lang="ru-RU" sz="5400" b="1" dirty="0"/>
              <a:t> </a:t>
            </a:r>
            <a:r>
              <a:rPr lang="ru-RU" sz="5400" b="1" dirty="0" err="1"/>
              <a:t>підхід</a:t>
            </a:r>
            <a:endParaRPr lang="uk-UA" sz="5400" dirty="0"/>
          </a:p>
        </p:txBody>
      </p:sp>
      <p:grpSp>
        <p:nvGrpSpPr>
          <p:cNvPr id="10" name="Group 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63461"/>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Місце для вмісту 2">
            <a:extLst>
              <a:ext uri="{FF2B5EF4-FFF2-40B4-BE49-F238E27FC236}">
                <a16:creationId xmlns:a16="http://schemas.microsoft.com/office/drawing/2014/main" id="{E52DED5C-D566-75D4-C1C7-3B4DC817A745}"/>
              </a:ext>
            </a:extLst>
          </p:cNvPr>
          <p:cNvSpPr>
            <a:spLocks noGrp="1"/>
          </p:cNvSpPr>
          <p:nvPr>
            <p:ph idx="1"/>
          </p:nvPr>
        </p:nvSpPr>
        <p:spPr>
          <a:xfrm>
            <a:off x="6096001" y="1336329"/>
            <a:ext cx="5260848" cy="4382588"/>
          </a:xfrm>
        </p:spPr>
        <p:txBody>
          <a:bodyPr anchor="ctr">
            <a:normAutofit lnSpcReduction="10000"/>
          </a:bodyPr>
          <a:lstStyle/>
          <a:p>
            <a:pPr marL="0" indent="0" algn="just">
              <a:buNone/>
            </a:pPr>
            <a:r>
              <a:rPr lang="ru-RU" dirty="0" err="1"/>
              <a:t>якого</a:t>
            </a:r>
            <a:r>
              <a:rPr lang="ru-RU" dirty="0"/>
              <a:t> </a:t>
            </a:r>
            <a:r>
              <a:rPr lang="ru-RU" dirty="0" err="1"/>
              <a:t>дотримуються</a:t>
            </a:r>
            <a:r>
              <a:rPr lang="ru-RU" dirty="0"/>
              <a:t>, </a:t>
            </a:r>
            <a:r>
              <a:rPr lang="ru-RU" dirty="0" err="1"/>
              <a:t>зокрема</a:t>
            </a:r>
            <a:r>
              <a:rPr lang="ru-RU" dirty="0"/>
              <a:t>, С. Ю. Бодров, П. О. Гук, К. Ю. </a:t>
            </a:r>
            <a:r>
              <a:rPr lang="ru-RU" dirty="0" err="1"/>
              <a:t>Кармазіна</a:t>
            </a:r>
            <a:r>
              <a:rPr lang="ru-RU" dirty="0"/>
              <a:t>, Д. В. </a:t>
            </a:r>
            <a:r>
              <a:rPr lang="ru-RU" dirty="0" err="1"/>
              <a:t>Кухнюк</a:t>
            </a:r>
            <a:r>
              <a:rPr lang="ru-RU" dirty="0"/>
              <a:t>, Л. А. </a:t>
            </a:r>
            <a:r>
              <a:rPr lang="ru-RU" dirty="0" err="1"/>
              <a:t>Луць</a:t>
            </a:r>
            <a:r>
              <a:rPr lang="ru-RU" dirty="0"/>
              <a:t>, Б. В. </a:t>
            </a:r>
            <a:r>
              <a:rPr lang="ru-RU" dirty="0" err="1"/>
              <a:t>Малишев</a:t>
            </a:r>
            <a:r>
              <a:rPr lang="ru-RU" dirty="0"/>
              <a:t>, С. В. </a:t>
            </a:r>
            <a:r>
              <a:rPr lang="ru-RU" dirty="0" err="1"/>
              <a:t>Маркін</a:t>
            </a:r>
            <a:r>
              <a:rPr lang="ru-RU" dirty="0"/>
              <a:t>, </a:t>
            </a:r>
            <a:r>
              <a:rPr lang="ru-RU" dirty="0" err="1"/>
              <a:t>більш</a:t>
            </a:r>
            <a:r>
              <a:rPr lang="ru-RU" dirty="0"/>
              <a:t> </a:t>
            </a:r>
            <a:r>
              <a:rPr lang="ru-RU" dirty="0" err="1"/>
              <a:t>конкретизований</a:t>
            </a:r>
            <a:r>
              <a:rPr lang="ru-RU" dirty="0"/>
              <a:t> і </a:t>
            </a:r>
            <a:r>
              <a:rPr lang="ru-RU" dirty="0" err="1"/>
              <a:t>зводиться</a:t>
            </a:r>
            <a:r>
              <a:rPr lang="ru-RU" dirty="0"/>
              <a:t> до </a:t>
            </a:r>
            <a:r>
              <a:rPr lang="ru-RU" dirty="0" err="1"/>
              <a:t>визначення</a:t>
            </a:r>
            <a:r>
              <a:rPr lang="ru-RU" dirty="0"/>
              <a:t> судового прецеденту як судового </a:t>
            </a:r>
            <a:r>
              <a:rPr lang="ru-RU" dirty="0" err="1"/>
              <a:t>рішення</a:t>
            </a:r>
            <a:r>
              <a:rPr lang="ru-RU" dirty="0"/>
              <a:t>, </a:t>
            </a:r>
            <a:r>
              <a:rPr lang="ru-RU" dirty="0" err="1"/>
              <a:t>що</a:t>
            </a:r>
            <a:r>
              <a:rPr lang="ru-RU" dirty="0"/>
              <a:t> </a:t>
            </a:r>
            <a:r>
              <a:rPr lang="ru-RU" dirty="0" err="1"/>
              <a:t>містить</a:t>
            </a:r>
            <a:r>
              <a:rPr lang="ru-RU" dirty="0"/>
              <a:t> </a:t>
            </a:r>
            <a:r>
              <a:rPr lang="ru-RU" dirty="0" err="1"/>
              <a:t>певний</a:t>
            </a:r>
            <a:r>
              <a:rPr lang="ru-RU" dirty="0"/>
              <a:t> принцип </a:t>
            </a:r>
            <a:r>
              <a:rPr lang="ru-RU" dirty="0" err="1"/>
              <a:t>вирішення</a:t>
            </a:r>
            <a:r>
              <a:rPr lang="ru-RU" dirty="0"/>
              <a:t> </a:t>
            </a:r>
            <a:r>
              <a:rPr lang="ru-RU" dirty="0" err="1"/>
              <a:t>справи</a:t>
            </a:r>
            <a:r>
              <a:rPr lang="ru-RU" dirty="0"/>
              <a:t>, </a:t>
            </a:r>
            <a:r>
              <a:rPr lang="ru-RU" dirty="0" err="1"/>
              <a:t>який</a:t>
            </a:r>
            <a:r>
              <a:rPr lang="ru-RU" dirty="0"/>
              <a:t> є </a:t>
            </a:r>
            <a:r>
              <a:rPr lang="ru-RU" dirty="0" err="1"/>
              <a:t>обов’язковим</a:t>
            </a:r>
            <a:r>
              <a:rPr lang="ru-RU" dirty="0"/>
              <a:t> для </a:t>
            </a:r>
            <a:r>
              <a:rPr lang="ru-RU" dirty="0" err="1"/>
              <a:t>застосування</a:t>
            </a:r>
            <a:r>
              <a:rPr lang="ru-RU" dirty="0"/>
              <a:t> судами при </a:t>
            </a:r>
            <a:r>
              <a:rPr lang="ru-RU" dirty="0" err="1"/>
              <a:t>вирішенні</a:t>
            </a:r>
            <a:r>
              <a:rPr lang="ru-RU" dirty="0"/>
              <a:t> </a:t>
            </a:r>
            <a:r>
              <a:rPr lang="ru-RU" dirty="0" err="1"/>
              <a:t>аналогічних</a:t>
            </a:r>
            <a:r>
              <a:rPr lang="ru-RU" dirty="0"/>
              <a:t> справ.</a:t>
            </a:r>
            <a:endParaRPr lang="uk-UA" dirty="0"/>
          </a:p>
        </p:txBody>
      </p:sp>
    </p:spTree>
    <p:extLst>
      <p:ext uri="{BB962C8B-B14F-4D97-AF65-F5344CB8AC3E}">
        <p14:creationId xmlns:p14="http://schemas.microsoft.com/office/powerpoint/2010/main" val="81319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30E4B4D2-4D97-2A72-A92E-04E374C34D78}"/>
              </a:ext>
            </a:extLst>
          </p:cNvPr>
          <p:cNvSpPr>
            <a:spLocks noGrp="1"/>
          </p:cNvSpPr>
          <p:nvPr>
            <p:ph type="title"/>
          </p:nvPr>
        </p:nvSpPr>
        <p:spPr>
          <a:xfrm>
            <a:off x="686834" y="1153572"/>
            <a:ext cx="3200400" cy="4461163"/>
          </a:xfrm>
        </p:spPr>
        <p:txBody>
          <a:bodyPr>
            <a:normAutofit/>
          </a:bodyPr>
          <a:lstStyle/>
          <a:p>
            <a:r>
              <a:rPr lang="ru-RU" b="1" dirty="0" err="1">
                <a:solidFill>
                  <a:srgbClr val="FFFFFF"/>
                </a:solidFill>
              </a:rPr>
              <a:t>Ще</a:t>
            </a:r>
            <a:r>
              <a:rPr lang="ru-RU" b="1" dirty="0">
                <a:solidFill>
                  <a:srgbClr val="FFFFFF"/>
                </a:solidFill>
              </a:rPr>
              <a:t> одним</a:t>
            </a:r>
            <a:r>
              <a:rPr lang="ru-RU" dirty="0">
                <a:solidFill>
                  <a:srgbClr val="FFFFFF"/>
                </a:solidFill>
              </a:rPr>
              <a:t>, </a:t>
            </a:r>
            <a:endParaRPr lang="uk-UA"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Місце для вмісту 2">
            <a:extLst>
              <a:ext uri="{FF2B5EF4-FFF2-40B4-BE49-F238E27FC236}">
                <a16:creationId xmlns:a16="http://schemas.microsoft.com/office/drawing/2014/main" id="{76BA0082-AEDA-5E2D-51A3-04ED8735F0C3}"/>
              </a:ext>
            </a:extLst>
          </p:cNvPr>
          <p:cNvSpPr>
            <a:spLocks noGrp="1"/>
          </p:cNvSpPr>
          <p:nvPr>
            <p:ph idx="1"/>
          </p:nvPr>
        </p:nvSpPr>
        <p:spPr>
          <a:xfrm>
            <a:off x="4447308" y="591344"/>
            <a:ext cx="6906491" cy="5585619"/>
          </a:xfrm>
        </p:spPr>
        <p:txBody>
          <a:bodyPr anchor="ctr">
            <a:normAutofit/>
          </a:bodyPr>
          <a:lstStyle/>
          <a:p>
            <a:pPr algn="just"/>
            <a:r>
              <a:rPr lang="ru-RU" dirty="0" err="1"/>
              <a:t>найменш</a:t>
            </a:r>
            <a:r>
              <a:rPr lang="ru-RU" dirty="0"/>
              <a:t> </a:t>
            </a:r>
            <a:r>
              <a:rPr lang="ru-RU" dirty="0" err="1"/>
              <a:t>поширеним</a:t>
            </a:r>
            <a:r>
              <a:rPr lang="ru-RU" dirty="0"/>
              <a:t> і максимально </a:t>
            </a:r>
            <a:r>
              <a:rPr lang="ru-RU" dirty="0" err="1"/>
              <a:t>звуженим</a:t>
            </a:r>
            <a:r>
              <a:rPr lang="ru-RU" dirty="0"/>
              <a:t>, є </a:t>
            </a:r>
            <a:r>
              <a:rPr lang="ru-RU" dirty="0" err="1"/>
              <a:t>підхід</a:t>
            </a:r>
            <a:r>
              <a:rPr lang="ru-RU" dirty="0"/>
              <a:t> до </a:t>
            </a:r>
            <a:r>
              <a:rPr lang="ru-RU" dirty="0" err="1"/>
              <a:t>розуміння</a:t>
            </a:r>
            <a:r>
              <a:rPr lang="ru-RU" dirty="0"/>
              <a:t> судового прецеденту як </a:t>
            </a:r>
            <a:r>
              <a:rPr lang="ru-RU" dirty="0" err="1"/>
              <a:t>окремого</a:t>
            </a:r>
            <a:r>
              <a:rPr lang="ru-RU" dirty="0"/>
              <a:t> принципу </a:t>
            </a:r>
            <a:r>
              <a:rPr lang="ru-RU" dirty="0" err="1"/>
              <a:t>вирішення</a:t>
            </a:r>
            <a:r>
              <a:rPr lang="ru-RU" dirty="0"/>
              <a:t> </a:t>
            </a:r>
            <a:r>
              <a:rPr lang="ru-RU" dirty="0" err="1"/>
              <a:t>справи</a:t>
            </a:r>
            <a:r>
              <a:rPr lang="ru-RU" dirty="0"/>
              <a:t>, </a:t>
            </a:r>
            <a:r>
              <a:rPr lang="ru-RU" dirty="0" err="1"/>
              <a:t>закріпленого</a:t>
            </a:r>
            <a:r>
              <a:rPr lang="ru-RU" dirty="0"/>
              <a:t> в судовому </a:t>
            </a:r>
            <a:r>
              <a:rPr lang="ru-RU" dirty="0" err="1"/>
              <a:t>рішенні</a:t>
            </a:r>
            <a:r>
              <a:rPr lang="ru-RU" dirty="0"/>
              <a:t>, </a:t>
            </a:r>
            <a:r>
              <a:rPr lang="ru-RU" dirty="0" err="1"/>
              <a:t>або</a:t>
            </a:r>
            <a:r>
              <a:rPr lang="ru-RU" dirty="0"/>
              <a:t> як </a:t>
            </a:r>
            <a:r>
              <a:rPr lang="ru-RU" dirty="0" err="1"/>
              <a:t>частини</a:t>
            </a:r>
            <a:r>
              <a:rPr lang="ru-RU" dirty="0"/>
              <a:t> судового </a:t>
            </a:r>
            <a:r>
              <a:rPr lang="ru-RU" dirty="0" err="1"/>
              <a:t>рішення</a:t>
            </a:r>
            <a:r>
              <a:rPr lang="ru-RU" dirty="0"/>
              <a:t>, яка в </a:t>
            </a:r>
            <a:r>
              <a:rPr lang="ru-RU" dirty="0" err="1"/>
              <a:t>перспективі</a:t>
            </a:r>
            <a:r>
              <a:rPr lang="ru-RU" dirty="0"/>
              <a:t> </a:t>
            </a:r>
            <a:r>
              <a:rPr lang="ru-RU" dirty="0" err="1"/>
              <a:t>має</a:t>
            </a:r>
            <a:r>
              <a:rPr lang="ru-RU" dirty="0"/>
              <a:t> </a:t>
            </a:r>
            <a:r>
              <a:rPr lang="ru-RU" dirty="0" err="1"/>
              <a:t>обов’язковий</a:t>
            </a:r>
            <a:r>
              <a:rPr lang="ru-RU" dirty="0"/>
              <a:t> характер. </a:t>
            </a:r>
          </a:p>
          <a:p>
            <a:pPr algn="just"/>
            <a:r>
              <a:rPr lang="ru-RU" dirty="0" err="1"/>
              <a:t>Таке</a:t>
            </a:r>
            <a:r>
              <a:rPr lang="ru-RU" dirty="0"/>
              <a:t> </a:t>
            </a:r>
            <a:r>
              <a:rPr lang="ru-RU" dirty="0" err="1"/>
              <a:t>розуміння</a:t>
            </a:r>
            <a:r>
              <a:rPr lang="ru-RU" dirty="0"/>
              <a:t> судового прецеденту </a:t>
            </a:r>
            <a:r>
              <a:rPr lang="ru-RU" dirty="0" err="1"/>
              <a:t>знаходимо</a:t>
            </a:r>
            <a:r>
              <a:rPr lang="ru-RU" dirty="0"/>
              <a:t> в А. В. Полякова, Р. С. </a:t>
            </a:r>
            <a:r>
              <a:rPr lang="ru-RU" dirty="0" err="1"/>
              <a:t>Притченка</a:t>
            </a:r>
            <a:r>
              <a:rPr lang="ru-RU" dirty="0"/>
              <a:t>, А. Х. </a:t>
            </a:r>
            <a:r>
              <a:rPr lang="ru-RU" dirty="0" err="1"/>
              <a:t>Саідова</a:t>
            </a:r>
            <a:r>
              <a:rPr lang="ru-RU" dirty="0"/>
              <a:t>, С. В. Шевчука. </a:t>
            </a:r>
            <a:endParaRPr lang="uk-UA" dirty="0"/>
          </a:p>
        </p:txBody>
      </p:sp>
    </p:spTree>
    <p:extLst>
      <p:ext uri="{BB962C8B-B14F-4D97-AF65-F5344CB8AC3E}">
        <p14:creationId xmlns:p14="http://schemas.microsoft.com/office/powerpoint/2010/main" val="3708075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41D8254-01CB-AB1E-DED6-60F83C1D4A65}"/>
              </a:ext>
            </a:extLst>
          </p:cNvPr>
          <p:cNvSpPr>
            <a:spLocks noGrp="1"/>
          </p:cNvSpPr>
          <p:nvPr>
            <p:ph type="title"/>
          </p:nvPr>
        </p:nvSpPr>
        <p:spPr>
          <a:xfrm>
            <a:off x="196645" y="365125"/>
            <a:ext cx="11157155" cy="1325563"/>
          </a:xfrm>
        </p:spPr>
        <p:txBody>
          <a:bodyPr>
            <a:normAutofit/>
          </a:bodyPr>
          <a:lstStyle/>
          <a:p>
            <a:pPr algn="ctr"/>
            <a:r>
              <a:rPr lang="ru-RU" sz="2700" b="1" dirty="0" err="1">
                <a:solidFill>
                  <a:schemeClr val="accent1"/>
                </a:solidFill>
              </a:rPr>
              <a:t>Незважаючи</a:t>
            </a:r>
            <a:r>
              <a:rPr lang="ru-RU" sz="2700" b="1" dirty="0">
                <a:solidFill>
                  <a:schemeClr val="accent1"/>
                </a:solidFill>
              </a:rPr>
              <a:t> на будь-</a:t>
            </a:r>
            <a:r>
              <a:rPr lang="ru-RU" sz="2700" b="1" dirty="0" err="1">
                <a:solidFill>
                  <a:schemeClr val="accent1"/>
                </a:solidFill>
              </a:rPr>
              <a:t>які</a:t>
            </a:r>
            <a:r>
              <a:rPr lang="ru-RU" sz="2700" b="1" dirty="0">
                <a:solidFill>
                  <a:schemeClr val="accent1"/>
                </a:solidFill>
              </a:rPr>
              <a:t> </a:t>
            </a:r>
            <a:r>
              <a:rPr lang="ru-RU" sz="2700" b="1" dirty="0" err="1">
                <a:solidFill>
                  <a:schemeClr val="accent1"/>
                </a:solidFill>
              </a:rPr>
              <a:t>поняття</a:t>
            </a:r>
            <a:r>
              <a:rPr lang="ru-RU" sz="2700" b="1" dirty="0">
                <a:solidFill>
                  <a:schemeClr val="accent1"/>
                </a:solidFill>
              </a:rPr>
              <a:t> </a:t>
            </a:r>
            <a:r>
              <a:rPr lang="ru-RU" sz="2700" b="1" dirty="0" err="1">
                <a:solidFill>
                  <a:schemeClr val="accent1"/>
                </a:solidFill>
              </a:rPr>
              <a:t>чи</a:t>
            </a:r>
            <a:r>
              <a:rPr lang="ru-RU" sz="2700" b="1" dirty="0">
                <a:solidFill>
                  <a:schemeClr val="accent1"/>
                </a:solidFill>
              </a:rPr>
              <a:t> </a:t>
            </a:r>
            <a:r>
              <a:rPr lang="ru-RU" sz="2700" b="1" dirty="0" err="1">
                <a:solidFill>
                  <a:schemeClr val="accent1"/>
                </a:solidFill>
              </a:rPr>
              <a:t>розуміння</a:t>
            </a:r>
            <a:r>
              <a:rPr lang="ru-RU" sz="2700" b="1" dirty="0">
                <a:solidFill>
                  <a:schemeClr val="accent1"/>
                </a:solidFill>
              </a:rPr>
              <a:t> судового прецеденту, </a:t>
            </a:r>
            <a:r>
              <a:rPr lang="ru-RU" sz="2700" b="1" dirty="0" err="1">
                <a:solidFill>
                  <a:schemeClr val="accent1"/>
                </a:solidFill>
              </a:rPr>
              <a:t>слід</a:t>
            </a:r>
            <a:r>
              <a:rPr lang="ru-RU" sz="2700" b="1" dirty="0">
                <a:solidFill>
                  <a:schemeClr val="accent1"/>
                </a:solidFill>
              </a:rPr>
              <a:t> </a:t>
            </a:r>
            <a:r>
              <a:rPr lang="ru-RU" sz="2700" b="1" dirty="0" err="1">
                <a:solidFill>
                  <a:schemeClr val="accent1"/>
                </a:solidFill>
              </a:rPr>
              <a:t>погодитись</a:t>
            </a:r>
            <a:r>
              <a:rPr lang="ru-RU" sz="2700" b="1" dirty="0">
                <a:solidFill>
                  <a:schemeClr val="accent1"/>
                </a:solidFill>
              </a:rPr>
              <a:t> </a:t>
            </a:r>
            <a:r>
              <a:rPr lang="ru-RU" sz="2700" b="1" dirty="0" err="1">
                <a:solidFill>
                  <a:schemeClr val="accent1"/>
                </a:solidFill>
              </a:rPr>
              <a:t>із</a:t>
            </a:r>
            <a:r>
              <a:rPr lang="ru-RU" sz="2700" b="1" dirty="0">
                <a:solidFill>
                  <a:schemeClr val="accent1"/>
                </a:solidFill>
              </a:rPr>
              <a:t> тезою про те, </a:t>
            </a:r>
            <a:r>
              <a:rPr lang="ru-RU" sz="2700" b="1" dirty="0" err="1">
                <a:solidFill>
                  <a:schemeClr val="accent1"/>
                </a:solidFill>
              </a:rPr>
              <a:t>що</a:t>
            </a:r>
            <a:r>
              <a:rPr lang="ru-RU" sz="2700" b="1" dirty="0">
                <a:solidFill>
                  <a:schemeClr val="accent1"/>
                </a:solidFill>
              </a:rPr>
              <a:t> </a:t>
            </a:r>
            <a:r>
              <a:rPr lang="ru-RU" sz="2700" b="1" dirty="0" err="1">
                <a:solidFill>
                  <a:schemeClr val="accent1"/>
                </a:solidFill>
              </a:rPr>
              <a:t>його</a:t>
            </a:r>
            <a:r>
              <a:rPr lang="ru-RU" sz="2700" b="1" dirty="0">
                <a:solidFill>
                  <a:schemeClr val="accent1"/>
                </a:solidFill>
              </a:rPr>
              <a:t> </a:t>
            </a:r>
            <a:r>
              <a:rPr lang="ru-RU" sz="2700" b="1" dirty="0" err="1">
                <a:solidFill>
                  <a:schemeClr val="accent1"/>
                </a:solidFill>
              </a:rPr>
              <a:t>сутність</a:t>
            </a:r>
            <a:r>
              <a:rPr lang="ru-RU" sz="2700" b="1" dirty="0">
                <a:solidFill>
                  <a:schemeClr val="accent1"/>
                </a:solidFill>
              </a:rPr>
              <a:t> перш за все </a:t>
            </a:r>
            <a:r>
              <a:rPr lang="ru-RU" sz="2700" b="1" dirty="0" err="1">
                <a:solidFill>
                  <a:schemeClr val="accent1"/>
                </a:solidFill>
              </a:rPr>
              <a:t>залежить</a:t>
            </a:r>
            <a:r>
              <a:rPr lang="ru-RU" sz="2700" b="1" dirty="0">
                <a:solidFill>
                  <a:schemeClr val="accent1"/>
                </a:solidFill>
              </a:rPr>
              <a:t> </a:t>
            </a:r>
            <a:r>
              <a:rPr lang="ru-RU" sz="2700" b="1" dirty="0" err="1">
                <a:solidFill>
                  <a:schemeClr val="accent1"/>
                </a:solidFill>
              </a:rPr>
              <a:t>від</a:t>
            </a:r>
            <a:r>
              <a:rPr lang="ru-RU" sz="2700" b="1" dirty="0">
                <a:solidFill>
                  <a:schemeClr val="accent1"/>
                </a:solidFill>
              </a:rPr>
              <a:t> </a:t>
            </a:r>
            <a:r>
              <a:rPr lang="ru-RU" sz="2700" b="1" dirty="0" err="1">
                <a:solidFill>
                  <a:schemeClr val="accent1"/>
                </a:solidFill>
              </a:rPr>
              <a:t>тієї</a:t>
            </a:r>
            <a:r>
              <a:rPr lang="ru-RU" sz="2700" b="1" dirty="0">
                <a:solidFill>
                  <a:schemeClr val="accent1"/>
                </a:solidFill>
              </a:rPr>
              <a:t> </a:t>
            </a:r>
            <a:r>
              <a:rPr lang="ru-RU" sz="2700" b="1" dirty="0" err="1">
                <a:solidFill>
                  <a:schemeClr val="accent1"/>
                </a:solidFill>
              </a:rPr>
              <a:t>правової</a:t>
            </a:r>
            <a:r>
              <a:rPr lang="ru-RU" sz="2700" b="1" dirty="0">
                <a:solidFill>
                  <a:schemeClr val="accent1"/>
                </a:solidFill>
              </a:rPr>
              <a:t> </a:t>
            </a:r>
            <a:r>
              <a:rPr lang="ru-RU" sz="2700" b="1" dirty="0" err="1">
                <a:solidFill>
                  <a:schemeClr val="accent1"/>
                </a:solidFill>
              </a:rPr>
              <a:t>системи</a:t>
            </a:r>
            <a:r>
              <a:rPr lang="ru-RU" sz="2700" b="1" dirty="0">
                <a:solidFill>
                  <a:schemeClr val="accent1"/>
                </a:solidFill>
              </a:rPr>
              <a:t>, в межах </a:t>
            </a:r>
            <a:r>
              <a:rPr lang="ru-RU" sz="2700" b="1" dirty="0" err="1">
                <a:solidFill>
                  <a:schemeClr val="accent1"/>
                </a:solidFill>
              </a:rPr>
              <a:t>якої</a:t>
            </a:r>
            <a:r>
              <a:rPr lang="ru-RU" sz="2700" b="1" dirty="0">
                <a:solidFill>
                  <a:schemeClr val="accent1"/>
                </a:solidFill>
              </a:rPr>
              <a:t> </a:t>
            </a:r>
            <a:r>
              <a:rPr lang="ru-RU" sz="2700" b="1" dirty="0" err="1">
                <a:solidFill>
                  <a:schemeClr val="accent1"/>
                </a:solidFill>
              </a:rPr>
              <a:t>він</a:t>
            </a:r>
            <a:r>
              <a:rPr lang="ru-RU" sz="2700" b="1" dirty="0">
                <a:solidFill>
                  <a:schemeClr val="accent1"/>
                </a:solidFill>
              </a:rPr>
              <a:t> </a:t>
            </a:r>
            <a:r>
              <a:rPr lang="ru-RU" sz="2700" b="1" dirty="0" err="1">
                <a:solidFill>
                  <a:schemeClr val="accent1"/>
                </a:solidFill>
              </a:rPr>
              <a:t>виник</a:t>
            </a:r>
            <a:r>
              <a:rPr lang="ru-RU" sz="2700" b="1" dirty="0">
                <a:solidFill>
                  <a:schemeClr val="accent1"/>
                </a:solidFill>
              </a:rPr>
              <a:t> і </a:t>
            </a:r>
            <a:r>
              <a:rPr lang="ru-RU" sz="2700" b="1" dirty="0" err="1">
                <a:solidFill>
                  <a:schemeClr val="accent1"/>
                </a:solidFill>
              </a:rPr>
              <a:t>розвивається</a:t>
            </a:r>
            <a:r>
              <a:rPr lang="ru-RU" sz="2700" b="1" dirty="0">
                <a:solidFill>
                  <a:schemeClr val="accent1"/>
                </a:solidFill>
              </a:rPr>
              <a:t>.</a:t>
            </a:r>
            <a:endParaRPr lang="uk-UA" b="1" dirty="0">
              <a:solidFill>
                <a:schemeClr val="accent1"/>
              </a:solidFill>
            </a:endParaRPr>
          </a:p>
        </p:txBody>
      </p:sp>
      <p:graphicFrame>
        <p:nvGraphicFramePr>
          <p:cNvPr id="5" name="Місце для вмісту 2">
            <a:extLst>
              <a:ext uri="{FF2B5EF4-FFF2-40B4-BE49-F238E27FC236}">
                <a16:creationId xmlns:a16="http://schemas.microsoft.com/office/drawing/2014/main" id="{FFEE2A73-D086-0C1B-3E07-637549D9746F}"/>
              </a:ext>
            </a:extLst>
          </p:cNvPr>
          <p:cNvGraphicFramePr>
            <a:graphicFrameLocks noGrp="1"/>
          </p:cNvGraphicFramePr>
          <p:nvPr>
            <p:ph idx="1"/>
            <p:extLst>
              <p:ext uri="{D42A27DB-BD31-4B8C-83A1-F6EECF244321}">
                <p14:modId xmlns:p14="http://schemas.microsoft.com/office/powerpoint/2010/main" val="242247568"/>
              </p:ext>
            </p:extLst>
          </p:nvPr>
        </p:nvGraphicFramePr>
        <p:xfrm>
          <a:off x="196645" y="1612489"/>
          <a:ext cx="11157155" cy="45644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2202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B7B3D884-9D62-4357-8FCD-D03E986277A7}"/>
              </a:ext>
            </a:extLst>
          </p:cNvPr>
          <p:cNvSpPr>
            <a:spLocks noGrp="1"/>
          </p:cNvSpPr>
          <p:nvPr>
            <p:ph type="title"/>
          </p:nvPr>
        </p:nvSpPr>
        <p:spPr>
          <a:xfrm>
            <a:off x="635000" y="640823"/>
            <a:ext cx="3418659" cy="5583148"/>
          </a:xfrm>
        </p:spPr>
        <p:txBody>
          <a:bodyPr anchor="ctr">
            <a:normAutofit/>
          </a:bodyPr>
          <a:lstStyle/>
          <a:p>
            <a:r>
              <a:rPr lang="pl-PL" sz="5400"/>
              <a:t>Stare decisis </a:t>
            </a:r>
            <a:endParaRPr lang="uk-UA" sz="5400"/>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Місце для вмісту 2">
            <a:extLst>
              <a:ext uri="{FF2B5EF4-FFF2-40B4-BE49-F238E27FC236}">
                <a16:creationId xmlns:a16="http://schemas.microsoft.com/office/drawing/2014/main" id="{0EF18C96-AFB6-C158-842F-A01E7A6ED6E4}"/>
              </a:ext>
            </a:extLst>
          </p:cNvPr>
          <p:cNvGraphicFramePr>
            <a:graphicFrameLocks noGrp="1"/>
          </p:cNvGraphicFramePr>
          <p:nvPr>
            <p:ph idx="1"/>
            <p:extLst>
              <p:ext uri="{D42A27DB-BD31-4B8C-83A1-F6EECF244321}">
                <p14:modId xmlns:p14="http://schemas.microsoft.com/office/powerpoint/2010/main" val="174518041"/>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7514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CD37E0A3-8002-624C-A7FD-C741414B5556}"/>
              </a:ext>
            </a:extLst>
          </p:cNvPr>
          <p:cNvSpPr>
            <a:spLocks noGrp="1"/>
          </p:cNvSpPr>
          <p:nvPr>
            <p:ph type="title"/>
          </p:nvPr>
        </p:nvSpPr>
        <p:spPr>
          <a:xfrm>
            <a:off x="1245072" y="1289765"/>
            <a:ext cx="3651101" cy="4270963"/>
          </a:xfrm>
        </p:spPr>
        <p:txBody>
          <a:bodyPr anchor="ctr">
            <a:normAutofit/>
          </a:bodyPr>
          <a:lstStyle/>
          <a:p>
            <a:pPr algn="ctr"/>
            <a:r>
              <a:rPr lang="uk-UA" sz="3900">
                <a:solidFill>
                  <a:srgbClr val="FFFFFF"/>
                </a:solidFill>
              </a:rPr>
              <a:t>Термін «</a:t>
            </a:r>
            <a:r>
              <a:rPr lang="pl-PL" sz="3900">
                <a:solidFill>
                  <a:srgbClr val="FFFFFF"/>
                </a:solidFill>
              </a:rPr>
              <a:t>stare decisis» </a:t>
            </a:r>
            <a:r>
              <a:rPr lang="uk-UA" sz="3900">
                <a:solidFill>
                  <a:srgbClr val="FFFFFF"/>
                </a:solidFill>
              </a:rPr>
              <a:t>з латини буквально перекладається як «стояти на вирішеному» </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Місце для вмісту 2">
            <a:extLst>
              <a:ext uri="{FF2B5EF4-FFF2-40B4-BE49-F238E27FC236}">
                <a16:creationId xmlns:a16="http://schemas.microsoft.com/office/drawing/2014/main" id="{B26E5DC1-2DD5-F6C2-038D-6E5268FF421F}"/>
              </a:ext>
            </a:extLst>
          </p:cNvPr>
          <p:cNvSpPr>
            <a:spLocks noGrp="1"/>
          </p:cNvSpPr>
          <p:nvPr>
            <p:ph idx="1"/>
          </p:nvPr>
        </p:nvSpPr>
        <p:spPr>
          <a:xfrm>
            <a:off x="6054145" y="518400"/>
            <a:ext cx="5532018" cy="5837949"/>
          </a:xfrm>
        </p:spPr>
        <p:txBody>
          <a:bodyPr anchor="ctr">
            <a:normAutofit/>
          </a:bodyPr>
          <a:lstStyle/>
          <a:p>
            <a:pPr algn="just"/>
            <a:r>
              <a:rPr lang="uk-UA" sz="2000" dirty="0">
                <a:solidFill>
                  <a:schemeClr val="tx1">
                    <a:alpha val="80000"/>
                  </a:schemeClr>
                </a:solidFill>
              </a:rPr>
              <a:t>Сама фраза «</a:t>
            </a:r>
            <a:r>
              <a:rPr lang="pl-PL" sz="2000" dirty="0">
                <a:solidFill>
                  <a:schemeClr val="tx1">
                    <a:alpha val="80000"/>
                  </a:schemeClr>
                </a:solidFill>
              </a:rPr>
              <a:t>stare </a:t>
            </a:r>
            <a:r>
              <a:rPr lang="pl-PL" sz="2000" dirty="0" err="1">
                <a:solidFill>
                  <a:schemeClr val="tx1">
                    <a:alpha val="80000"/>
                  </a:schemeClr>
                </a:solidFill>
              </a:rPr>
              <a:t>decisis</a:t>
            </a:r>
            <a:r>
              <a:rPr lang="pl-PL" sz="2000" dirty="0">
                <a:solidFill>
                  <a:schemeClr val="tx1">
                    <a:alpha val="80000"/>
                  </a:schemeClr>
                </a:solidFill>
              </a:rPr>
              <a:t>» </a:t>
            </a:r>
            <a:r>
              <a:rPr lang="uk-UA" sz="2000" dirty="0">
                <a:solidFill>
                  <a:schemeClr val="tx1">
                    <a:alpha val="80000"/>
                  </a:schemeClr>
                </a:solidFill>
              </a:rPr>
              <a:t>є скороченим латинським висловом «</a:t>
            </a:r>
            <a:r>
              <a:rPr lang="pl-PL" sz="2000" dirty="0">
                <a:solidFill>
                  <a:schemeClr val="tx1">
                    <a:alpha val="80000"/>
                  </a:schemeClr>
                </a:solidFill>
              </a:rPr>
              <a:t>stare </a:t>
            </a:r>
            <a:r>
              <a:rPr lang="pl-PL" sz="2000" dirty="0" err="1">
                <a:solidFill>
                  <a:schemeClr val="tx1">
                    <a:alpha val="80000"/>
                  </a:schemeClr>
                </a:solidFill>
              </a:rPr>
              <a:t>decisis</a:t>
            </a:r>
            <a:r>
              <a:rPr lang="pl-PL" sz="2000" dirty="0">
                <a:solidFill>
                  <a:schemeClr val="tx1">
                    <a:alpha val="80000"/>
                  </a:schemeClr>
                </a:solidFill>
              </a:rPr>
              <a:t> et non </a:t>
            </a:r>
            <a:r>
              <a:rPr lang="pl-PL" sz="2000" dirty="0" err="1">
                <a:solidFill>
                  <a:schemeClr val="tx1">
                    <a:alpha val="80000"/>
                  </a:schemeClr>
                </a:solidFill>
              </a:rPr>
              <a:t>quieta</a:t>
            </a:r>
            <a:r>
              <a:rPr lang="pl-PL" sz="2000" dirty="0">
                <a:solidFill>
                  <a:schemeClr val="tx1">
                    <a:alpha val="80000"/>
                  </a:schemeClr>
                </a:solidFill>
              </a:rPr>
              <a:t> </a:t>
            </a:r>
            <a:r>
              <a:rPr lang="pl-PL" sz="2000" dirty="0" err="1">
                <a:solidFill>
                  <a:schemeClr val="tx1">
                    <a:alpha val="80000"/>
                  </a:schemeClr>
                </a:solidFill>
              </a:rPr>
              <a:t>movere</a:t>
            </a:r>
            <a:r>
              <a:rPr lang="pl-PL" sz="2000" dirty="0">
                <a:solidFill>
                  <a:schemeClr val="tx1">
                    <a:alpha val="80000"/>
                  </a:schemeClr>
                </a:solidFill>
              </a:rPr>
              <a:t>», </a:t>
            </a:r>
            <a:r>
              <a:rPr lang="uk-UA" sz="2000" dirty="0">
                <a:solidFill>
                  <a:schemeClr val="tx1">
                    <a:alpha val="80000"/>
                  </a:schemeClr>
                </a:solidFill>
              </a:rPr>
              <a:t>що означає «стояти на вирішеному (слідувати рішенню) і не турбувати раніше вирішені справи».</a:t>
            </a:r>
          </a:p>
          <a:p>
            <a:pPr algn="just"/>
            <a:r>
              <a:rPr lang="uk-UA" sz="2000" dirty="0">
                <a:solidFill>
                  <a:schemeClr val="tx1">
                    <a:alpha val="80000"/>
                  </a:schemeClr>
                </a:solidFill>
              </a:rPr>
              <a:t>Суть доктрини зводиться до того, що однакові чи подібні справи повинні вирішуватися однаково.</a:t>
            </a:r>
          </a:p>
          <a:p>
            <a:pPr algn="just"/>
            <a:r>
              <a:rPr lang="uk-UA" sz="2000" dirty="0">
                <a:solidFill>
                  <a:schemeClr val="tx1">
                    <a:alpha val="80000"/>
                  </a:schemeClr>
                </a:solidFill>
              </a:rPr>
              <a:t> Певне правило, що виводиться із судового рішення, сприймається як взірець і застосовується при вирішенні майбутньої подібної справи, а судове рішення, в якому це правило сформульоване, стає судовим прецедентом.</a:t>
            </a:r>
          </a:p>
          <a:p>
            <a:pPr algn="just"/>
            <a:r>
              <a:rPr lang="uk-UA" sz="2000" dirty="0">
                <a:solidFill>
                  <a:schemeClr val="tx1">
                    <a:alpha val="80000"/>
                  </a:schemeClr>
                </a:solidFill>
              </a:rPr>
              <a:t> Тобто доктриною </a:t>
            </a:r>
            <a:r>
              <a:rPr lang="pl-PL" sz="2000" dirty="0">
                <a:solidFill>
                  <a:schemeClr val="tx1">
                    <a:alpha val="80000"/>
                  </a:schemeClr>
                </a:solidFill>
              </a:rPr>
              <a:t>stare </a:t>
            </a:r>
            <a:r>
              <a:rPr lang="pl-PL" sz="2000" dirty="0" err="1">
                <a:solidFill>
                  <a:schemeClr val="tx1">
                    <a:alpha val="80000"/>
                  </a:schemeClr>
                </a:solidFill>
              </a:rPr>
              <a:t>decisis</a:t>
            </a:r>
            <a:r>
              <a:rPr lang="pl-PL" sz="2000" dirty="0">
                <a:solidFill>
                  <a:schemeClr val="tx1">
                    <a:alpha val="80000"/>
                  </a:schemeClr>
                </a:solidFill>
              </a:rPr>
              <a:t> </a:t>
            </a:r>
            <a:r>
              <a:rPr lang="uk-UA" sz="2000" dirty="0">
                <a:solidFill>
                  <a:schemeClr val="tx1">
                    <a:alpha val="80000"/>
                  </a:schemeClr>
                </a:solidFill>
              </a:rPr>
              <a:t>забезпечується дія судового прецеденту в англо-саксонській правовій сім’ї</a:t>
            </a: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0332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588BFF90-DFE3-C8C6-9AC0-B256A5D1BD65}"/>
              </a:ext>
            </a:extLst>
          </p:cNvPr>
          <p:cNvSpPr>
            <a:spLocks noGrp="1"/>
          </p:cNvSpPr>
          <p:nvPr>
            <p:ph type="title"/>
          </p:nvPr>
        </p:nvSpPr>
        <p:spPr>
          <a:xfrm>
            <a:off x="1245072" y="1289765"/>
            <a:ext cx="3651101" cy="4270963"/>
          </a:xfrm>
        </p:spPr>
        <p:txBody>
          <a:bodyPr anchor="ctr">
            <a:normAutofit/>
          </a:bodyPr>
          <a:lstStyle/>
          <a:p>
            <a:pPr algn="ctr"/>
            <a:r>
              <a:rPr lang="uk-UA" sz="2700" dirty="0">
                <a:solidFill>
                  <a:srgbClr val="FFFFFF"/>
                </a:solidFill>
              </a:rPr>
              <a:t>В дисертації МИТНИК О.В. «</a:t>
            </a:r>
            <a:r>
              <a:rPr lang="ru-RU" sz="2700" dirty="0">
                <a:solidFill>
                  <a:srgbClr val="FFFFFF"/>
                </a:solidFill>
              </a:rPr>
              <a:t>ЄВРОПЕЙСЬКИЙ СУД З ПРАВ ЛЮДИНИ У МЕХАНІЗМІ СУДОВОГО ЗАХИСТУ ПРАВ І СВОБОД ЛЮДИНИ В УКРАЇНІ ТА ДЕРЖАВАХ-ЧЛЕНАХ ЄС</a:t>
            </a:r>
            <a:r>
              <a:rPr lang="uk-UA" sz="2700" dirty="0">
                <a:solidFill>
                  <a:srgbClr val="FFFFFF"/>
                </a:solidFill>
              </a:rPr>
              <a:t>» </a:t>
            </a:r>
          </a:p>
        </p:txBody>
      </p:sp>
      <p:sp>
        <p:nvSpPr>
          <p:cNvPr id="19"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Місце для вмісту 2">
            <a:extLst>
              <a:ext uri="{FF2B5EF4-FFF2-40B4-BE49-F238E27FC236}">
                <a16:creationId xmlns:a16="http://schemas.microsoft.com/office/drawing/2014/main" id="{CB45F490-28F5-FC7C-0177-88A01D60AA3F}"/>
              </a:ext>
            </a:extLst>
          </p:cNvPr>
          <p:cNvSpPr>
            <a:spLocks noGrp="1"/>
          </p:cNvSpPr>
          <p:nvPr>
            <p:ph idx="1"/>
          </p:nvPr>
        </p:nvSpPr>
        <p:spPr>
          <a:xfrm>
            <a:off x="6297233" y="518400"/>
            <a:ext cx="4771607" cy="5837949"/>
          </a:xfrm>
        </p:spPr>
        <p:txBody>
          <a:bodyPr anchor="ctr">
            <a:normAutofit/>
          </a:bodyPr>
          <a:lstStyle/>
          <a:p>
            <a:pPr marL="0" indent="0" algn="ctr">
              <a:buNone/>
            </a:pPr>
            <a:r>
              <a:rPr lang="uk-UA" dirty="0">
                <a:solidFill>
                  <a:schemeClr val="tx1">
                    <a:alpha val="80000"/>
                  </a:schemeClr>
                </a:solidFill>
              </a:rPr>
              <a:t>прочитати </a:t>
            </a:r>
            <a:r>
              <a:rPr lang="ru-RU" dirty="0">
                <a:solidFill>
                  <a:schemeClr val="tx1">
                    <a:alpha val="80000"/>
                  </a:schemeClr>
                </a:solidFill>
              </a:rPr>
              <a:t>4.3. </a:t>
            </a:r>
            <a:r>
              <a:rPr lang="ru-RU" dirty="0" err="1">
                <a:solidFill>
                  <a:schemeClr val="tx1">
                    <a:alpha val="80000"/>
                  </a:schemeClr>
                </a:solidFill>
              </a:rPr>
              <a:t>Напрями</a:t>
            </a:r>
            <a:r>
              <a:rPr lang="ru-RU" dirty="0">
                <a:solidFill>
                  <a:schemeClr val="tx1">
                    <a:alpha val="80000"/>
                  </a:schemeClr>
                </a:solidFill>
              </a:rPr>
              <a:t> </a:t>
            </a:r>
            <a:r>
              <a:rPr lang="ru-RU" dirty="0" err="1">
                <a:solidFill>
                  <a:schemeClr val="tx1">
                    <a:alpha val="80000"/>
                  </a:schemeClr>
                </a:solidFill>
              </a:rPr>
              <a:t>розвитку</a:t>
            </a:r>
            <a:r>
              <a:rPr lang="ru-RU" dirty="0">
                <a:solidFill>
                  <a:schemeClr val="tx1">
                    <a:alpha val="80000"/>
                  </a:schemeClr>
                </a:solidFill>
              </a:rPr>
              <a:t> </a:t>
            </a:r>
            <a:r>
              <a:rPr lang="ru-RU" dirty="0" err="1">
                <a:solidFill>
                  <a:schemeClr val="tx1">
                    <a:alpha val="80000"/>
                  </a:schemeClr>
                </a:solidFill>
              </a:rPr>
              <a:t>національних</a:t>
            </a:r>
            <a:r>
              <a:rPr lang="ru-RU" dirty="0">
                <a:solidFill>
                  <a:schemeClr val="tx1">
                    <a:alpha val="80000"/>
                  </a:schemeClr>
                </a:solidFill>
              </a:rPr>
              <a:t> </a:t>
            </a:r>
            <a:r>
              <a:rPr lang="ru-RU" dirty="0" err="1">
                <a:solidFill>
                  <a:schemeClr val="tx1">
                    <a:alpha val="80000"/>
                  </a:schemeClr>
                </a:solidFill>
              </a:rPr>
              <a:t>механізмів</a:t>
            </a:r>
            <a:r>
              <a:rPr lang="ru-RU" dirty="0">
                <a:solidFill>
                  <a:schemeClr val="tx1">
                    <a:alpha val="80000"/>
                  </a:schemeClr>
                </a:solidFill>
              </a:rPr>
              <a:t> </a:t>
            </a:r>
            <a:r>
              <a:rPr lang="ru-RU" dirty="0" err="1">
                <a:solidFill>
                  <a:schemeClr val="tx1">
                    <a:alpha val="80000"/>
                  </a:schemeClr>
                </a:solidFill>
              </a:rPr>
              <a:t>захисту</a:t>
            </a:r>
            <a:r>
              <a:rPr lang="ru-RU" dirty="0">
                <a:solidFill>
                  <a:schemeClr val="tx1">
                    <a:alpha val="80000"/>
                  </a:schemeClr>
                </a:solidFill>
              </a:rPr>
              <a:t> </a:t>
            </a:r>
            <a:r>
              <a:rPr lang="ru-RU" dirty="0" err="1">
                <a:solidFill>
                  <a:schemeClr val="tx1">
                    <a:alpha val="80000"/>
                  </a:schemeClr>
                </a:solidFill>
              </a:rPr>
              <a:t>конституційних</a:t>
            </a:r>
            <a:r>
              <a:rPr lang="ru-RU" dirty="0">
                <a:solidFill>
                  <a:schemeClr val="tx1">
                    <a:alpha val="80000"/>
                  </a:schemeClr>
                </a:solidFill>
              </a:rPr>
              <a:t> прав і свобод </a:t>
            </a:r>
            <a:r>
              <a:rPr lang="ru-RU" dirty="0" err="1">
                <a:solidFill>
                  <a:schemeClr val="tx1">
                    <a:alpha val="80000"/>
                  </a:schemeClr>
                </a:solidFill>
              </a:rPr>
              <a:t>людини</a:t>
            </a:r>
            <a:r>
              <a:rPr lang="ru-RU" dirty="0">
                <a:solidFill>
                  <a:schemeClr val="tx1">
                    <a:alpha val="80000"/>
                  </a:schemeClr>
                </a:solidFill>
              </a:rPr>
              <a:t> у </a:t>
            </a:r>
            <a:r>
              <a:rPr lang="ru-RU" dirty="0" err="1">
                <a:solidFill>
                  <a:schemeClr val="tx1">
                    <a:alpha val="80000"/>
                  </a:schemeClr>
                </a:solidFill>
              </a:rPr>
              <a:t>зв’язку</a:t>
            </a:r>
            <a:r>
              <a:rPr lang="ru-RU" dirty="0">
                <a:solidFill>
                  <a:schemeClr val="tx1">
                    <a:alpha val="80000"/>
                  </a:schemeClr>
                </a:solidFill>
              </a:rPr>
              <a:t> з </a:t>
            </a:r>
            <a:r>
              <a:rPr lang="ru-RU" dirty="0" err="1">
                <a:solidFill>
                  <a:schemeClr val="tx1">
                    <a:alpha val="80000"/>
                  </a:schemeClr>
                </a:solidFill>
              </a:rPr>
              <a:t>приєднанням</a:t>
            </a:r>
            <a:r>
              <a:rPr lang="ru-RU" dirty="0">
                <a:solidFill>
                  <a:schemeClr val="tx1">
                    <a:alpha val="80000"/>
                  </a:schemeClr>
                </a:solidFill>
              </a:rPr>
              <a:t> </a:t>
            </a:r>
            <a:r>
              <a:rPr lang="ru-RU" dirty="0" err="1">
                <a:solidFill>
                  <a:schemeClr val="tx1">
                    <a:alpha val="80000"/>
                  </a:schemeClr>
                </a:solidFill>
              </a:rPr>
              <a:t>Європейського</a:t>
            </a:r>
            <a:r>
              <a:rPr lang="ru-RU" dirty="0">
                <a:solidFill>
                  <a:schemeClr val="tx1">
                    <a:alpha val="80000"/>
                  </a:schemeClr>
                </a:solidFill>
              </a:rPr>
              <a:t> Союзу до </a:t>
            </a:r>
            <a:r>
              <a:rPr lang="ru-RU" dirty="0" err="1">
                <a:solidFill>
                  <a:schemeClr val="tx1">
                    <a:alpha val="80000"/>
                  </a:schemeClr>
                </a:solidFill>
              </a:rPr>
              <a:t>Європейської</a:t>
            </a:r>
            <a:r>
              <a:rPr lang="ru-RU" dirty="0">
                <a:solidFill>
                  <a:schemeClr val="tx1">
                    <a:alpha val="80000"/>
                  </a:schemeClr>
                </a:solidFill>
              </a:rPr>
              <a:t> </a:t>
            </a:r>
            <a:r>
              <a:rPr lang="ru-RU" dirty="0" err="1">
                <a:solidFill>
                  <a:schemeClr val="tx1">
                    <a:alpha val="80000"/>
                  </a:schemeClr>
                </a:solidFill>
              </a:rPr>
              <a:t>конвенції</a:t>
            </a:r>
            <a:r>
              <a:rPr lang="ru-RU" dirty="0">
                <a:solidFill>
                  <a:schemeClr val="tx1">
                    <a:alpha val="80000"/>
                  </a:schemeClr>
                </a:solidFill>
              </a:rPr>
              <a:t> з прав </a:t>
            </a:r>
            <a:r>
              <a:rPr lang="ru-RU" dirty="0" err="1">
                <a:solidFill>
                  <a:schemeClr val="tx1">
                    <a:alpha val="80000"/>
                  </a:schemeClr>
                </a:solidFill>
              </a:rPr>
              <a:t>людини</a:t>
            </a:r>
            <a:r>
              <a:rPr lang="ru-RU" dirty="0">
                <a:solidFill>
                  <a:schemeClr val="tx1">
                    <a:alpha val="80000"/>
                  </a:schemeClr>
                </a:solidFill>
              </a:rPr>
              <a:t>.</a:t>
            </a:r>
            <a:endParaRPr lang="uk-UA" dirty="0">
              <a:solidFill>
                <a:schemeClr val="tx1">
                  <a:alpha val="80000"/>
                </a:schemeClr>
              </a:solidFill>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8818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Місце для вмісту 2">
            <a:extLst>
              <a:ext uri="{FF2B5EF4-FFF2-40B4-BE49-F238E27FC236}">
                <a16:creationId xmlns:a16="http://schemas.microsoft.com/office/drawing/2014/main" id="{4173914F-B601-BE36-F0E2-B4CB2128DA32}"/>
              </a:ext>
            </a:extLst>
          </p:cNvPr>
          <p:cNvGraphicFramePr>
            <a:graphicFrameLocks noGrp="1"/>
          </p:cNvGraphicFramePr>
          <p:nvPr>
            <p:ph idx="1"/>
            <p:extLst>
              <p:ext uri="{D42A27DB-BD31-4B8C-83A1-F6EECF244321}">
                <p14:modId xmlns:p14="http://schemas.microsoft.com/office/powerpoint/2010/main" val="779398855"/>
              </p:ext>
            </p:extLst>
          </p:nvPr>
        </p:nvGraphicFramePr>
        <p:xfrm>
          <a:off x="383458" y="432619"/>
          <a:ext cx="10970342" cy="5744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2729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3645D225-C911-62CE-7A60-4B2EB8E8DC42}"/>
              </a:ext>
            </a:extLst>
          </p:cNvPr>
          <p:cNvSpPr>
            <a:spLocks noGrp="1"/>
          </p:cNvSpPr>
          <p:nvPr>
            <p:ph idx="1"/>
          </p:nvPr>
        </p:nvSpPr>
        <p:spPr>
          <a:xfrm>
            <a:off x="-88490" y="98322"/>
            <a:ext cx="12280490" cy="6459793"/>
          </a:xfrm>
        </p:spPr>
        <p:txBody>
          <a:bodyPr>
            <a:normAutofit fontScale="70000" lnSpcReduction="20000"/>
          </a:bodyPr>
          <a:lstStyle/>
          <a:p>
            <a:pPr marL="0" indent="0" algn="just">
              <a:buNone/>
            </a:pPr>
            <a:r>
              <a:rPr lang="uk-UA" dirty="0"/>
              <a:t>СУДДЯ СТАНІСЛАВ ШЕВЧУК: практика ЄСПЛ відверто розвивається за принципом прецедентного права.</a:t>
            </a:r>
          </a:p>
          <a:p>
            <a:pPr marL="0" indent="0" algn="just">
              <a:buNone/>
            </a:pPr>
            <a:r>
              <a:rPr lang="uk-UA" dirty="0"/>
              <a:t>Вплив практики Європейського суду з прав людини (далі — ЄСПЛ) на національну судову систему є визначальним не тільки у контексті виконання окремих рішень щодо України, а й тому, що вона має загальний (</a:t>
            </a:r>
            <a:r>
              <a:rPr lang="uk-UA" dirty="0" err="1"/>
              <a:t>erga</a:t>
            </a:r>
            <a:r>
              <a:rPr lang="uk-UA" dirty="0"/>
              <a:t> </a:t>
            </a:r>
            <a:r>
              <a:rPr lang="uk-UA" dirty="0" err="1"/>
              <a:t>omnes</a:t>
            </a:r>
            <a:r>
              <a:rPr lang="uk-UA" dirty="0"/>
              <a:t>) характер, що, у свою чергу, детермінований нормативним (прецедентним) характером рішень ЄСПЛ. Ці рішення загального характеру не тільки впливають на зміну позитивістської парадигми </a:t>
            </a:r>
            <a:r>
              <a:rPr lang="uk-UA" dirty="0" err="1"/>
              <a:t>пра</a:t>
            </a:r>
            <a:r>
              <a:rPr lang="uk-UA" dirty="0"/>
              <a:t>- </a:t>
            </a:r>
            <a:r>
              <a:rPr lang="uk-UA" dirty="0" err="1"/>
              <a:t>ворозуміння</a:t>
            </a:r>
            <a:r>
              <a:rPr lang="uk-UA" dirty="0"/>
              <a:t> у сфері захисту прав людини на природно-правову, а й обов’язково потребують урахування усталеної (прецедентної) практики суду у правотворчій та правозастосовній діяльності органів державної влади України.</a:t>
            </a:r>
          </a:p>
          <a:p>
            <a:pPr marL="0" indent="0" algn="just">
              <a:buNone/>
            </a:pPr>
            <a:r>
              <a:rPr lang="uk-UA" dirty="0"/>
              <a:t>Хоча ЄСПЛ офіційно не визнає у своїй діяльності будь-яку можливість застосування англо-саксонської доктрини </a:t>
            </a:r>
            <a:r>
              <a:rPr lang="uk-UA" dirty="0" err="1"/>
              <a:t>stare</a:t>
            </a:r>
            <a:r>
              <a:rPr lang="uk-UA" dirty="0"/>
              <a:t> </a:t>
            </a:r>
            <a:r>
              <a:rPr lang="uk-UA" dirty="0" err="1"/>
              <a:t>decisis</a:t>
            </a:r>
            <a:r>
              <a:rPr lang="uk-UA" dirty="0"/>
              <a:t>, або формальної обов’язковості правових позицій, що сформульовані у мотивувальних частинах раніше прийнятих рішень при вирішенні аналогічних справ, він неодноразово вказував: «Хоча Суд формально і не зобов’язаний дотримуватися своїх раніше прийнятих рішень, однак він не повинен відступати, без поважних причин, від прецедентів, визначених у його попередніх рішеннях в інтересах правової визначеності, передбачуваності та рівності перед правом» [1]. Тобто практика ЄСПЛ відверто розвивається за принципом прецедентного права.</a:t>
            </a:r>
          </a:p>
          <a:p>
            <a:pPr marL="0" indent="0" algn="just">
              <a:buNone/>
            </a:pPr>
            <a:r>
              <a:rPr lang="uk-UA" dirty="0"/>
              <a:t>Згідно зі ст. 30 Конвенції, «якщо справа, яку розглядає палата, порушує серйозне питання щодо тлумачення Конвенції чи протоколів до неї, або якщо вирішення питання, яке вона розглядає, може призвести до результату, несумісного з рішенням, постановленим Судом раніше, палата може в будь-який час до постановлення свого рішення відмовитися від своєї юрисдикції на користь Великої палати, якщо жодна зі сторін у справі не заперечує проти цього» [2], тобто сам Суд пильно стежить за змінами свого прецедентного права. Отже, Суд визнає себе фактично зв’язаним попередніми прецедентами, але при цьому доктрина </a:t>
            </a:r>
            <a:r>
              <a:rPr lang="uk-UA" dirty="0" err="1"/>
              <a:t>stare</a:t>
            </a:r>
            <a:r>
              <a:rPr lang="uk-UA" dirty="0"/>
              <a:t> </a:t>
            </a:r>
            <a:r>
              <a:rPr lang="uk-UA" dirty="0" err="1"/>
              <a:t>decisis</a:t>
            </a:r>
            <a:r>
              <a:rPr lang="uk-UA" dirty="0"/>
              <a:t> не визнається такою, що слугує основою для його діяльності.</a:t>
            </a:r>
          </a:p>
          <a:p>
            <a:pPr marL="0" indent="0" algn="just">
              <a:buNone/>
            </a:pPr>
            <a:r>
              <a:rPr lang="uk-UA" dirty="0"/>
              <a:t>Крім того, лише одне судове рішення не може бути прецедентом, оскільки не має повторюваності. Наявність «незмінної судової практики» (відносно стабільної) дозволяє особам регулювати свою поведінку згідно з нею, а деяким авторам стверджувати, що «конвенційна система є системою прецедентів» [3]. На це також вказує текст 14 Протоколу до Конвенції (ч. 1 (в) ст. 28), де вперше на рівні Конвенції вживається термін «усталене прецедентне право Суду», що є закріпленням практики, що склалась, у тексті цього міжнародного договору.</a:t>
            </a:r>
          </a:p>
        </p:txBody>
      </p:sp>
    </p:spTree>
    <p:extLst>
      <p:ext uri="{BB962C8B-B14F-4D97-AF65-F5344CB8AC3E}">
        <p14:creationId xmlns:p14="http://schemas.microsoft.com/office/powerpoint/2010/main" val="931543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63090934-8E1F-06F9-57FD-2AE9B1EED84B}"/>
              </a:ext>
            </a:extLst>
          </p:cNvPr>
          <p:cNvSpPr>
            <a:spLocks noGrp="1"/>
          </p:cNvSpPr>
          <p:nvPr>
            <p:ph idx="1"/>
          </p:nvPr>
        </p:nvSpPr>
        <p:spPr>
          <a:xfrm>
            <a:off x="344129" y="462116"/>
            <a:ext cx="11444748" cy="6174658"/>
          </a:xfrm>
        </p:spPr>
        <p:txBody>
          <a:bodyPr>
            <a:normAutofit fontScale="55000" lnSpcReduction="20000"/>
          </a:bodyPr>
          <a:lstStyle/>
          <a:p>
            <a:pPr marL="0" indent="0" algn="just">
              <a:buNone/>
            </a:pPr>
            <a:r>
              <a:rPr lang="uk-UA" dirty="0"/>
              <a:t>Суд ніколи прямо не посилається на доктрину </a:t>
            </a:r>
            <a:r>
              <a:rPr lang="uk-UA" dirty="0" err="1"/>
              <a:t>stare</a:t>
            </a:r>
            <a:r>
              <a:rPr lang="uk-UA" dirty="0"/>
              <a:t> </a:t>
            </a:r>
            <a:r>
              <a:rPr lang="uk-UA" dirty="0" err="1"/>
              <a:t>decisis</a:t>
            </a:r>
            <a:r>
              <a:rPr lang="uk-UA" dirty="0"/>
              <a:t>, але формула, яку він використовує, а саме «відповідно до незмінної судової практики» або «відповідно до усталеного прецедентного права», так само як і посилання та цитування попередніх судових рішень, вказує на фактичне слідування подібній доктрині у практиці Суду [4, 102]. Для того щоб Суд слідував своїм попереднім прецедентам, необхідна їх подібність, для чого Суд застосовує «техніку розрізнень», аби переконатися, що подібні рішення мають зв’язок між собою [4, 100].</a:t>
            </a:r>
          </a:p>
          <a:p>
            <a:pPr marL="0" indent="0" algn="just">
              <a:buNone/>
            </a:pPr>
            <a:r>
              <a:rPr lang="uk-UA" dirty="0"/>
              <a:t>Серед українських науковців та юристів-практиків поступово починає домінувати думка, що важливим фактором модифікації української правової системи відповідно до прецедентного права ЄСПЛ є не стільки зміни до українського законодавства (хоча це також лишається важливим фактором!), скільки узгодження практики застосування норм про права людини та основні свободи судами України з практикою ЄСПЛ. Звичайно, тут йдеться про відповідні конституційні та конвенційні норми. На цей процес впливають такі основні фактори:</a:t>
            </a:r>
          </a:p>
          <a:p>
            <a:pPr marL="0" indent="0" algn="just">
              <a:buNone/>
            </a:pPr>
            <a:r>
              <a:rPr lang="uk-UA" dirty="0"/>
              <a:t>1. В Україні існує «подвійний» захист прав людини та основних свобод, перелік яких збігається на конституційному та конвенційному рівнях. Конституція України має найвищу юридичну силу (ч. 2 ст. 😎. Це </a:t>
            </a:r>
            <a:r>
              <a:rPr lang="uk-UA" dirty="0" err="1"/>
              <a:t>означатиме</a:t>
            </a:r>
            <a:r>
              <a:rPr lang="uk-UA" dirty="0"/>
              <a:t>, що в межах національної правової системи тлумачення Конституційним Судом України (КСУ) та судами загальної юрисдикції відповідних конституційних положень, де містяться конституційні права та свободи, матиме пріоритет над відповідним тлумаченням аналогічних прав та свобод ЄСПЛ. Однак це не означає, що ці суди можуть мати кардинально відмінні підходи: по-перше, тлумачення національних судів, відповідно до принципу дружнього ставлення до міжнародного права, повинно узгоджуватися з практикою Страсбурзького суду; а по-друге, практика ЄСПЛ встановлює мінімальні європейські стандарти, що означає, що стандарти захисту конституційних прав та свобод a </a:t>
            </a:r>
            <a:r>
              <a:rPr lang="uk-UA" dirty="0" err="1"/>
              <a:t>priori</a:t>
            </a:r>
            <a:r>
              <a:rPr lang="uk-UA" dirty="0"/>
              <a:t> не можуть бути нижчими за європейські. Слід наголосити, що перелік прав та свобод, закріплений у Конвенції, та їх гарантії, на відміну від прав і свобод, що містяться у європейських конституціях, у тому числі й українській, є мінімальними.</a:t>
            </a:r>
          </a:p>
          <a:p>
            <a:pPr marL="0" indent="0" algn="just">
              <a:buNone/>
            </a:pPr>
            <a:r>
              <a:rPr lang="uk-UA" dirty="0"/>
              <a:t>2. Норми Конституції України є нормами прямої дії (ч. 3 ст. 8 Конституції України) та застосовуються безпосередньо незалежно від того, чи прийнято на їх розвиток відповідні закони або інші нормативно-правові акти (абзац 2 п. 2 мотивувальної частини Рішення КСУ від 19 квітня 2001 р. № 4-рп/2001). Особливо це стосується реалізації конституційних норм про права людини та основні свободи. Так, при тлумаченні ч. 1 ст. 59 Конституції України «кожен має право на правову допомогу», КСУ зазначив, що це є нормою прямої дії (ч. 3 ст. 😎, і навіть за умови, якщо це право не передбачене відповідними законами України чи іншими правовими актами, особа не може бути обмежена у його реалізації (п. 4 мотивувальної частини Рішення КСУ від 30 квітня 2009 р. № 23-рп/2009).</a:t>
            </a:r>
          </a:p>
          <a:p>
            <a:pPr marL="0" indent="0" algn="just">
              <a:buNone/>
            </a:pPr>
            <a:r>
              <a:rPr lang="uk-UA" dirty="0"/>
              <a:t>Ця правова позиція КСУ передає сутність прямого звернення до суду для захисту конституційних прав та свобод безпосередньо на підставі Конституції України. Особа, яка вважає, що її конституційні права та свободи порушено, має право доступу до суду з метою захисту цих прав та свобод, а суд не може відмовляти у здійсненні правосуддя з посиланням на те, що відповідний закон, який конкретизує або деталізує ці права, не прийнятий. Суд також не може застосовувати ті положення законів, які є чинними, але їх зміст суперечить органічній (матеріальній) сутності конституційних прав та свобод, оскільки принцип верховенства права вимагає наявності відповідності цій сутності, що найбільше за все проявляється у контексті фактичних обставин справи, що розглядається судом.</a:t>
            </a:r>
          </a:p>
          <a:p>
            <a:pPr marL="0" indent="0" algn="just">
              <a:buNone/>
            </a:pPr>
            <a:r>
              <a:rPr lang="uk-UA" dirty="0"/>
              <a:t>Отже, зміст конституційних норм про права та свободи, відповідно </a:t>
            </a:r>
            <a:r>
              <a:rPr lang="uk-UA" dirty="0" err="1"/>
              <a:t>доч</a:t>
            </a:r>
            <a:r>
              <a:rPr lang="uk-UA" dirty="0"/>
              <a:t>. 3 ст. 8 Конституції України, повинен встановлюватися КСУ при здійсненні конституційного судочинства, а не «</a:t>
            </a:r>
            <a:r>
              <a:rPr lang="uk-UA" dirty="0" err="1"/>
              <a:t>конкретизуючими</a:t>
            </a:r>
            <a:r>
              <a:rPr lang="uk-UA" dirty="0"/>
              <a:t>» законами. Крім того, теоретично можна допустити, що й вищі суди (Верховний, Господарський, Адміністративний) можуть також встановлювати зміст цих конституційних прав та свобод у процесі </a:t>
            </a:r>
            <a:r>
              <a:rPr lang="uk-UA" dirty="0" err="1"/>
              <a:t>пра</a:t>
            </a:r>
            <a:r>
              <a:rPr lang="uk-UA" dirty="0"/>
              <a:t>- </a:t>
            </a:r>
            <a:r>
              <a:rPr lang="uk-UA" dirty="0" err="1"/>
              <a:t>возастосування</a:t>
            </a:r>
            <a:r>
              <a:rPr lang="uk-UA" dirty="0"/>
              <a:t>, але останнє слово у цьому процесі має належати КСУ.</a:t>
            </a:r>
          </a:p>
          <a:p>
            <a:endParaRPr lang="uk-UA" dirty="0"/>
          </a:p>
        </p:txBody>
      </p:sp>
    </p:spTree>
    <p:extLst>
      <p:ext uri="{BB962C8B-B14F-4D97-AF65-F5344CB8AC3E}">
        <p14:creationId xmlns:p14="http://schemas.microsoft.com/office/powerpoint/2010/main" val="1902851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2D55542D-D29C-DAC0-CEB2-B2F1480F88A6}"/>
              </a:ext>
            </a:extLst>
          </p:cNvPr>
          <p:cNvSpPr>
            <a:spLocks noGrp="1"/>
          </p:cNvSpPr>
          <p:nvPr>
            <p:ph type="title"/>
          </p:nvPr>
        </p:nvSpPr>
        <p:spPr>
          <a:xfrm>
            <a:off x="686834" y="1153572"/>
            <a:ext cx="3200400" cy="4461163"/>
          </a:xfrm>
        </p:spPr>
        <p:txBody>
          <a:bodyPr>
            <a:normAutofit/>
          </a:bodyPr>
          <a:lstStyle/>
          <a:p>
            <a:r>
              <a:rPr lang="uk-UA" sz="7200" dirty="0">
                <a:solidFill>
                  <a:srgbClr val="FFFFFF"/>
                </a:solidFill>
                <a:effectLst>
                  <a:outerShdw blurRad="38100" dist="38100" dir="2700000" algn="tl">
                    <a:srgbClr val="000000">
                      <a:alpha val="43137"/>
                    </a:srgbClr>
                  </a:outerShdw>
                </a:effectLst>
              </a:rPr>
              <a:t>План</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Місце для вмісту 2">
            <a:extLst>
              <a:ext uri="{FF2B5EF4-FFF2-40B4-BE49-F238E27FC236}">
                <a16:creationId xmlns:a16="http://schemas.microsoft.com/office/drawing/2014/main" id="{636869E1-6675-1788-9B1A-9BA1841DFB8E}"/>
              </a:ext>
            </a:extLst>
          </p:cNvPr>
          <p:cNvSpPr>
            <a:spLocks noGrp="1"/>
          </p:cNvSpPr>
          <p:nvPr>
            <p:ph idx="1"/>
          </p:nvPr>
        </p:nvSpPr>
        <p:spPr>
          <a:xfrm>
            <a:off x="4447308" y="591344"/>
            <a:ext cx="7439892" cy="5585619"/>
          </a:xfrm>
        </p:spPr>
        <p:txBody>
          <a:bodyPr anchor="ctr">
            <a:normAutofit lnSpcReduction="10000"/>
          </a:bodyPr>
          <a:lstStyle/>
          <a:p>
            <a:pPr marL="514350" indent="-514350" algn="just">
              <a:buFont typeface="+mj-lt"/>
              <a:buAutoNum type="arabicPeriod"/>
            </a:pPr>
            <a:r>
              <a:rPr lang="uk-UA" sz="3200" dirty="0"/>
              <a:t>Поняття джерел права та їх види.</a:t>
            </a:r>
          </a:p>
          <a:p>
            <a:pPr marL="514350" indent="-514350" algn="just">
              <a:buFont typeface="+mj-lt"/>
              <a:buAutoNum type="arabicPeriod"/>
            </a:pPr>
            <a:r>
              <a:rPr lang="uk-UA" sz="3200" dirty="0"/>
              <a:t>Ієрархія джерел права.</a:t>
            </a:r>
          </a:p>
          <a:p>
            <a:pPr marL="514350" indent="-514350" algn="just">
              <a:buFont typeface="+mj-lt"/>
              <a:buAutoNum type="arabicPeriod"/>
            </a:pPr>
            <a:r>
              <a:rPr lang="uk-UA" sz="3200" dirty="0"/>
              <a:t>Поняття судового прецеденту.</a:t>
            </a:r>
          </a:p>
          <a:p>
            <a:pPr marL="514350" indent="-514350" algn="just">
              <a:buFont typeface="+mj-lt"/>
              <a:buAutoNum type="arabicPeriod"/>
            </a:pPr>
            <a:r>
              <a:rPr lang="uk-UA" sz="3200" dirty="0"/>
              <a:t>Види правових сімей. Чому ми відносимося до </a:t>
            </a:r>
            <a:r>
              <a:rPr lang="uk-UA" sz="3200" dirty="0" err="1"/>
              <a:t>романо</a:t>
            </a:r>
            <a:r>
              <a:rPr lang="uk-UA" sz="3200" dirty="0"/>
              <a:t>-германської? + Право ЄС.</a:t>
            </a:r>
          </a:p>
          <a:p>
            <a:pPr marL="514350" indent="-514350" algn="just">
              <a:buFont typeface="+mj-lt"/>
              <a:buAutoNum type="arabicPeriod"/>
            </a:pPr>
            <a:r>
              <a:rPr lang="uk-UA" sz="3200" dirty="0"/>
              <a:t>Конвенція як джерело в Україні?</a:t>
            </a:r>
          </a:p>
          <a:p>
            <a:pPr marL="514350" indent="-514350" algn="just">
              <a:buFont typeface="+mj-lt"/>
              <a:buAutoNum type="arabicPeriod"/>
            </a:pPr>
            <a:r>
              <a:rPr lang="uk-UA" sz="3200" dirty="0"/>
              <a:t>Застосування ЄКПЛ.</a:t>
            </a:r>
          </a:p>
          <a:p>
            <a:pPr marL="514350" indent="-514350" algn="just">
              <a:buFont typeface="+mj-lt"/>
              <a:buAutoNum type="arabicPeriod"/>
            </a:pPr>
            <a:r>
              <a:rPr lang="uk-UA" sz="3200" dirty="0"/>
              <a:t>Структура ЄСПЛ та організація його роботи</a:t>
            </a:r>
          </a:p>
          <a:p>
            <a:pPr marL="514350" indent="-514350" algn="just">
              <a:buFont typeface="+mj-lt"/>
              <a:buAutoNum type="arabicPeriod"/>
            </a:pPr>
            <a:r>
              <a:rPr lang="uk-UA" sz="3200" dirty="0"/>
              <a:t>Написання Скарги.</a:t>
            </a:r>
            <a:endParaRPr lang="uk-UA" dirty="0"/>
          </a:p>
        </p:txBody>
      </p:sp>
    </p:spTree>
    <p:extLst>
      <p:ext uri="{BB962C8B-B14F-4D97-AF65-F5344CB8AC3E}">
        <p14:creationId xmlns:p14="http://schemas.microsoft.com/office/powerpoint/2010/main" val="2773613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1DEA15FC-627D-B8AB-EA7C-B7BA32098D53}"/>
              </a:ext>
            </a:extLst>
          </p:cNvPr>
          <p:cNvSpPr>
            <a:spLocks noGrp="1"/>
          </p:cNvSpPr>
          <p:nvPr>
            <p:ph idx="1"/>
          </p:nvPr>
        </p:nvSpPr>
        <p:spPr>
          <a:xfrm>
            <a:off x="0" y="314632"/>
            <a:ext cx="12192000" cy="6381136"/>
          </a:xfrm>
        </p:spPr>
        <p:txBody>
          <a:bodyPr>
            <a:normAutofit fontScale="47500" lnSpcReduction="20000"/>
          </a:bodyPr>
          <a:lstStyle/>
          <a:p>
            <a:pPr marL="0" indent="0">
              <a:buNone/>
            </a:pPr>
            <a:r>
              <a:rPr lang="uk-UA" dirty="0"/>
              <a:t>Аналогічна ситуація існує на рівні Європейської конвенції про захист прав людини та основних свобод, зміст яких встановлений прецедент- ним правом ЄСПЛ у процесі застосування конвенційних норм при вирішенні конкретних справ. Конвенція є </a:t>
            </a:r>
            <a:r>
              <a:rPr lang="uk-UA" dirty="0" err="1"/>
              <a:t>самовиконуваною</a:t>
            </a:r>
            <a:r>
              <a:rPr lang="uk-UA" dirty="0"/>
              <a:t> у національній правовій системі, тобто не потребує додаткових </a:t>
            </a:r>
            <a:r>
              <a:rPr lang="uk-UA" dirty="0" err="1"/>
              <a:t>імплементуючих</a:t>
            </a:r>
            <a:r>
              <a:rPr lang="uk-UA" dirty="0"/>
              <a:t> законів. Це тільки підкреслює необхідність узгодження або гармонізації практики ЄСПЛ та українських судів у сфері захисту прав людини.</a:t>
            </a:r>
          </a:p>
          <a:p>
            <a:pPr marL="0" indent="0">
              <a:buNone/>
            </a:pPr>
            <a:r>
              <a:rPr lang="uk-UA" dirty="0"/>
              <a:t>3. З цього випливає такий фактор: необхідність визначення змісту фундаментальних прав та свобод у процесі правозастосування та тлумачення відповідних норм про ці права та свободи саме судами України, а не іншими органами державної влади, оскільки у цьому процесі неможливо покладатися лише на окремі «</a:t>
            </a:r>
            <a:r>
              <a:rPr lang="uk-UA" dirty="0" err="1"/>
              <a:t>конкретизуючі</a:t>
            </a:r>
            <a:r>
              <a:rPr lang="uk-UA" dirty="0"/>
              <a:t>» закони України, які регулюють ці питання. При тлумаченні конституційних та конвенційних норм необхідно враховувати практику їх тлумачення, яка напрацьована ЄСПЛ. Крім того, ця практика має потужний практично-методологічний потенціал у процесі розуміння юридичної природи фундаментальних прав та свобод українськими суддями.</a:t>
            </a:r>
          </a:p>
          <a:p>
            <a:pPr marL="0" indent="0">
              <a:buNone/>
            </a:pPr>
            <a:r>
              <a:rPr lang="uk-UA" dirty="0"/>
              <a:t>4. Рішення ЄСПЛ, у тому числі й ті, що мають нормативний (прецедентний) характер, приймаються у процесі вирішення конкретних справ та «прив’язані» до їх фактичних обставин. </a:t>
            </a:r>
          </a:p>
          <a:p>
            <a:pPr marL="0" indent="0">
              <a:buNone/>
            </a:pPr>
            <a:r>
              <a:rPr lang="uk-UA" dirty="0"/>
              <a:t>З цієї перспективи суди загальної юрисдикції більш придатні до застосування практики ЄСПЛ, оскільки вони також вирішують конкретні справи, а фактична прив’язка є найважливішим фактором, який визначає прецедент- ний характер рішень ЄСПЛ. Більшість правових позицій (стандартів) ЄСПЛ важко зрозуміти поза контекстом фактичних обставин конкретної справи та їх судової оцінки.</a:t>
            </a:r>
          </a:p>
          <a:p>
            <a:pPr marL="0" indent="0">
              <a:buNone/>
            </a:pPr>
            <a:r>
              <a:rPr lang="uk-UA" dirty="0"/>
              <a:t>Так, наприклад, ЄСПЛ зазначав, що згідно з його прецедентним правом, для застосування ст. 3 Конвенції неналежне поводження має досягти мінімального рівня жорстокості. Оцінка такого рівня жорстокості є відносною. Вона залежить від усіх обставин справи, таких як тривалість поводження, його вплив на фізичний і моральний стан потерпілого, а також у деяких випадках від статі, віку і стану здоров’я потерпілого (перший раз цей стандарт був встановлений у справі </a:t>
            </a:r>
            <a:r>
              <a:rPr lang="uk-UA" dirty="0" err="1"/>
              <a:t>Ireland</a:t>
            </a:r>
            <a:r>
              <a:rPr lang="uk-UA" dirty="0"/>
              <a:t> v. </a:t>
            </a:r>
            <a:r>
              <a:rPr lang="uk-UA" dirty="0" err="1"/>
              <a:t>the</a:t>
            </a:r>
            <a:r>
              <a:rPr lang="uk-UA" dirty="0"/>
              <a:t> </a:t>
            </a:r>
            <a:r>
              <a:rPr lang="uk-UA" dirty="0" err="1"/>
              <a:t>United</a:t>
            </a:r>
            <a:r>
              <a:rPr lang="uk-UA" dirty="0"/>
              <a:t> </a:t>
            </a:r>
            <a:r>
              <a:rPr lang="uk-UA" dirty="0" err="1"/>
              <a:t>Kingdom</a:t>
            </a:r>
            <a:r>
              <a:rPr lang="uk-UA" dirty="0"/>
              <a:t>, 18 </a:t>
            </a:r>
            <a:r>
              <a:rPr lang="uk-UA" dirty="0" err="1"/>
              <a:t>January</a:t>
            </a:r>
            <a:r>
              <a:rPr lang="uk-UA" dirty="0"/>
              <a:t> 1978, § 162, </a:t>
            </a:r>
            <a:r>
              <a:rPr lang="uk-UA" dirty="0" err="1"/>
              <a:t>Series</a:t>
            </a:r>
            <a:r>
              <a:rPr lang="uk-UA" dirty="0"/>
              <a:t> A </a:t>
            </a:r>
            <a:r>
              <a:rPr lang="uk-UA" dirty="0" err="1"/>
              <a:t>no</a:t>
            </a:r>
            <a:r>
              <a:rPr lang="uk-UA" dirty="0"/>
              <a:t>. 25). Крім того, коли суд визначає, чи є ставлення «таким, що принижує гідність» у розумінні ст. 3, він повинен звертати увагу на те, чи є метою такого поводження приниження відповідної людини і, з точки зору наслідків, чи мало воно негативний вплив на особистість настільки, що це вийшло за межі ст. 3. Навіть відсутність такої мети не може чітко виключити визнання порушення ст. 3 (</a:t>
            </a:r>
            <a:r>
              <a:rPr lang="uk-UA" dirty="0" err="1"/>
              <a:t>Peers</a:t>
            </a:r>
            <a:r>
              <a:rPr lang="uk-UA" dirty="0"/>
              <a:t> v. </a:t>
            </a:r>
            <a:r>
              <a:rPr lang="uk-UA" dirty="0" err="1"/>
              <a:t>Greece</a:t>
            </a:r>
            <a:r>
              <a:rPr lang="uk-UA" dirty="0"/>
              <a:t>, </a:t>
            </a:r>
            <a:r>
              <a:rPr lang="uk-UA" dirty="0" err="1"/>
              <a:t>no</a:t>
            </a:r>
            <a:r>
              <a:rPr lang="uk-UA" dirty="0"/>
              <a:t>. 28524/95, §§ 67-68 </a:t>
            </a:r>
            <a:r>
              <a:rPr lang="uk-UA" dirty="0" err="1"/>
              <a:t>and</a:t>
            </a:r>
            <a:r>
              <a:rPr lang="uk-UA" dirty="0"/>
              <a:t> 74, ECHR 2001-Ш, </a:t>
            </a:r>
            <a:r>
              <a:rPr lang="uk-UA" dirty="0" err="1"/>
              <a:t>and</a:t>
            </a:r>
            <a:r>
              <a:rPr lang="uk-UA" dirty="0"/>
              <a:t> </a:t>
            </a:r>
            <a:r>
              <a:rPr lang="uk-UA" dirty="0" err="1"/>
              <a:t>Valasinas</a:t>
            </a:r>
            <a:r>
              <a:rPr lang="uk-UA" dirty="0"/>
              <a:t> v. </a:t>
            </a:r>
            <a:r>
              <a:rPr lang="uk-UA" dirty="0" err="1"/>
              <a:t>Lithuania</a:t>
            </a:r>
            <a:r>
              <a:rPr lang="uk-UA" dirty="0"/>
              <a:t>, </a:t>
            </a:r>
            <a:r>
              <a:rPr lang="uk-UA" dirty="0" err="1"/>
              <a:t>no</a:t>
            </a:r>
            <a:r>
              <a:rPr lang="uk-UA" dirty="0"/>
              <a:t>. 44558/98, § 101, ECHR 2001-VIII).</a:t>
            </a:r>
          </a:p>
          <a:p>
            <a:pPr marL="0" indent="0">
              <a:buNone/>
            </a:pPr>
            <a:r>
              <a:rPr lang="uk-UA" dirty="0"/>
              <a:t>Дія ст. 3 Конвенції, на думку ЄСПЛ, поширюється на страждання й приниження, які перевищують неминучий елемент страждання чи приниження, пов’язаний із відповідною формою законного поводження або покарання. Заходи, які позбавляють особу свободи, часто можуть містити такий елемент. Відповідно до цього положення держава повинна стежити за тим, щоб особа утримувалась в умовах, які є сумісними з повагою до людської гідності, щоб спосіб і метод виконання заходу не спричиняли страждань або труднощів, сила яких перевищує неминучий рівень страждань, який є характерним для перебування під вартою, і щоб, враховуючи вимоги ув’язнення, забезпечувати належний стан здоров’я і самопочуття (</a:t>
            </a:r>
            <a:r>
              <a:rPr lang="uk-UA" dirty="0" err="1"/>
              <a:t>Kalashnikov</a:t>
            </a:r>
            <a:r>
              <a:rPr lang="uk-UA" dirty="0"/>
              <a:t> v. </a:t>
            </a:r>
            <a:r>
              <a:rPr lang="uk-UA" dirty="0" err="1"/>
              <a:t>Russia</a:t>
            </a:r>
            <a:r>
              <a:rPr lang="uk-UA" dirty="0"/>
              <a:t>, </a:t>
            </a:r>
            <a:r>
              <a:rPr lang="uk-UA" dirty="0" err="1"/>
              <a:t>no</a:t>
            </a:r>
            <a:r>
              <a:rPr lang="uk-UA" dirty="0"/>
              <a:t>. 47095/99, §95, ECHR 2002-VI).</a:t>
            </a:r>
          </a:p>
          <a:p>
            <a:pPr marL="0" indent="0">
              <a:buNone/>
            </a:pPr>
            <a:r>
              <a:rPr lang="uk-UA" dirty="0"/>
              <a:t>5. Необхідність узгодження практики цих судів також зумовлена одним із основних принципів, що лежить в основі конвенційної системи, — принципом </a:t>
            </a:r>
            <a:r>
              <a:rPr lang="uk-UA" dirty="0" err="1"/>
              <a:t>субсидіарності</a:t>
            </a:r>
            <a:r>
              <a:rPr lang="uk-UA" dirty="0"/>
              <a:t> [5]. Його зміст полягає не тільки у тому, що ЄСПЛ не оцінює правильність застосування норм внутрішнього права дер- жав-учасниць при вирішенні конкретної справи і не виконує функції «найвищої інстанції» щодо національних судових систем, а також й у тому, особливо у сучасних умовах значного перевантаження ЄСПЛ індивідуальними заявами, що завдання захисту та гарантії конвенційних прав і свобод, у першу чергу, виконують держави, а не ЄСПЛ. Він втручається лише у виключних випадках, коли держави «недопрацьовують» на національному рівні й не припиняють порушення цих прав та свобод, які, як правило, мають системний характер. Це також значно підсилює необхідність узгодження практики українських судів із практикою ЄСПЛ.</a:t>
            </a:r>
          </a:p>
          <a:p>
            <a:pPr marL="0" indent="0">
              <a:buNone/>
            </a:pPr>
            <a:r>
              <a:rPr lang="uk-UA" dirty="0"/>
              <a:t>Звичайно, що у цьому контексті рух повинен бути у двосторонньому напрямі: українські суди повинні кардинально змінити характер своєї діяльності у процесі захисту фундаментальних прав та свобод, і для того, щоб таку практику можна було узгодити, її необхідно спочатку напрацювати відповідно до європейських стандартів. ЄСПЛ, у свою чергу, повинен давати чіткі орієнтири щодо свого прецедентного права, а Секретаріат ЄСПЛ — видавати посібники, коментарі тощо. Заслуговує на увагу також і пропозиція, яка закріплена на рівні </a:t>
            </a:r>
            <a:r>
              <a:rPr lang="uk-UA" dirty="0" err="1"/>
              <a:t>Ізмірської</a:t>
            </a:r>
            <a:r>
              <a:rPr lang="uk-UA" dirty="0"/>
              <a:t> Декларації від 27 квітня 2011 р., про те, щоб Комітет міністрів Ради Європи вивчив можливість запровадження процедури звернення національних судів до ЄСПЛ за </a:t>
            </a:r>
            <a:r>
              <a:rPr lang="uk-UA" dirty="0" err="1"/>
              <a:t>кон</a:t>
            </a:r>
            <a:r>
              <a:rPr lang="uk-UA" dirty="0"/>
              <a:t> </a:t>
            </a:r>
            <a:r>
              <a:rPr lang="uk-UA" dirty="0" err="1"/>
              <a:t>сультативними</a:t>
            </a:r>
            <a:r>
              <a:rPr lang="uk-UA" dirty="0"/>
              <a:t> висновками з питань застосування та тлумачення Конвенції, що допоможе прояснити положення Конвенції та прецедентне право ЄСПЛ [6].</a:t>
            </a:r>
          </a:p>
          <a:p>
            <a:pPr marL="0" indent="0">
              <a:buNone/>
            </a:pPr>
            <a:r>
              <a:rPr lang="uk-UA" dirty="0"/>
              <a:t>(с)  Шевчук С. Європейський суд з прав людини та українська судова система: необхідність узгодження судової практики // Право України. - 2011. - № 7</a:t>
            </a:r>
          </a:p>
          <a:p>
            <a:endParaRPr lang="uk-UA" dirty="0"/>
          </a:p>
        </p:txBody>
      </p:sp>
    </p:spTree>
    <p:extLst>
      <p:ext uri="{BB962C8B-B14F-4D97-AF65-F5344CB8AC3E}">
        <p14:creationId xmlns:p14="http://schemas.microsoft.com/office/powerpoint/2010/main" val="696380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D36D85A-3EA0-E3D5-7A38-9832FD742D31}"/>
              </a:ext>
            </a:extLst>
          </p:cNvPr>
          <p:cNvSpPr>
            <a:spLocks noGrp="1"/>
          </p:cNvSpPr>
          <p:nvPr>
            <p:ph type="title"/>
          </p:nvPr>
        </p:nvSpPr>
        <p:spPr>
          <a:xfrm>
            <a:off x="550606" y="196645"/>
            <a:ext cx="10803194" cy="1061885"/>
          </a:xfrm>
        </p:spPr>
        <p:txBody>
          <a:bodyPr>
            <a:normAutofit fontScale="90000"/>
          </a:bodyPr>
          <a:lstStyle/>
          <a:p>
            <a:pPr algn="just"/>
            <a:r>
              <a:rPr lang="uk-UA" sz="3100" b="1" dirty="0"/>
              <a:t>Конвенція не може діяти у вакуумі та повинна бути підтримана інституціями держави та відповідними інституційними процесами, діючи як інструмент субсидіарного характеру.</a:t>
            </a:r>
            <a:endParaRPr lang="uk-UA" b="1" dirty="0"/>
          </a:p>
        </p:txBody>
      </p:sp>
      <p:graphicFrame>
        <p:nvGraphicFramePr>
          <p:cNvPr id="5" name="Місце для вмісту 2">
            <a:extLst>
              <a:ext uri="{FF2B5EF4-FFF2-40B4-BE49-F238E27FC236}">
                <a16:creationId xmlns:a16="http://schemas.microsoft.com/office/drawing/2014/main" id="{EB2712D9-5DF9-0C55-BBE2-2BF7AB37A05A}"/>
              </a:ext>
            </a:extLst>
          </p:cNvPr>
          <p:cNvGraphicFramePr>
            <a:graphicFrameLocks noGrp="1"/>
          </p:cNvGraphicFramePr>
          <p:nvPr>
            <p:ph idx="1"/>
            <p:extLst>
              <p:ext uri="{D42A27DB-BD31-4B8C-83A1-F6EECF244321}">
                <p14:modId xmlns:p14="http://schemas.microsoft.com/office/powerpoint/2010/main" val="3507482542"/>
              </p:ext>
            </p:extLst>
          </p:nvPr>
        </p:nvGraphicFramePr>
        <p:xfrm>
          <a:off x="186813" y="1769806"/>
          <a:ext cx="11166987" cy="44071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2499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9">
            <a:extLst>
              <a:ext uri="{FF2B5EF4-FFF2-40B4-BE49-F238E27FC236}">
                <a16:creationId xmlns:a16="http://schemas.microsoft.com/office/drawing/2014/main" id="{E02239D2-A05D-4A1C-9F06-FBA7FC730E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ABE2C785-E8D8-CA1E-D41E-004C3D9C4A84}"/>
              </a:ext>
            </a:extLst>
          </p:cNvPr>
          <p:cNvSpPr>
            <a:spLocks noGrp="1"/>
          </p:cNvSpPr>
          <p:nvPr>
            <p:ph type="title"/>
          </p:nvPr>
        </p:nvSpPr>
        <p:spPr>
          <a:xfrm>
            <a:off x="2019299" y="538956"/>
            <a:ext cx="9612261" cy="1118394"/>
          </a:xfrm>
        </p:spPr>
        <p:txBody>
          <a:bodyPr anchor="t">
            <a:normAutofit/>
          </a:bodyPr>
          <a:lstStyle/>
          <a:p>
            <a:pPr algn="just"/>
            <a:r>
              <a:rPr lang="ru-RU" sz="2500" dirty="0" err="1"/>
              <a:t>Саме</a:t>
            </a:r>
            <a:r>
              <a:rPr lang="ru-RU" sz="2500" dirty="0"/>
              <a:t> у </a:t>
            </a:r>
            <a:r>
              <a:rPr lang="ru-RU" sz="2500" dirty="0" err="1"/>
              <a:t>основі</a:t>
            </a:r>
            <a:r>
              <a:rPr lang="ru-RU" sz="2500" dirty="0"/>
              <a:t> </a:t>
            </a:r>
            <a:r>
              <a:rPr lang="ru-RU" sz="2500" dirty="0" err="1"/>
              <a:t>необхідності</a:t>
            </a:r>
            <a:r>
              <a:rPr lang="ru-RU" sz="2500" dirty="0"/>
              <a:t> </a:t>
            </a:r>
            <a:r>
              <a:rPr lang="ru-RU" sz="2500" dirty="0" err="1"/>
              <a:t>узгодження</a:t>
            </a:r>
            <a:r>
              <a:rPr lang="ru-RU" sz="2500" dirty="0"/>
              <a:t> практики </a:t>
            </a:r>
            <a:r>
              <a:rPr lang="ru-RU" sz="2500" dirty="0" err="1"/>
              <a:t>українських</a:t>
            </a:r>
            <a:r>
              <a:rPr lang="ru-RU" sz="2500" dirty="0"/>
              <a:t> </a:t>
            </a:r>
            <a:r>
              <a:rPr lang="ru-RU" sz="2500" dirty="0" err="1"/>
              <a:t>судів</a:t>
            </a:r>
            <a:r>
              <a:rPr lang="ru-RU" sz="2500" dirty="0"/>
              <a:t> </a:t>
            </a:r>
            <a:r>
              <a:rPr lang="ru-RU" sz="2500" dirty="0" err="1"/>
              <a:t>також</a:t>
            </a:r>
            <a:r>
              <a:rPr lang="ru-RU" sz="2500" dirty="0"/>
              <a:t> з практикою ЄСПЛ </a:t>
            </a:r>
            <a:r>
              <a:rPr lang="ru-RU" sz="2500" dirty="0" err="1"/>
              <a:t>лежить</a:t>
            </a:r>
            <a:r>
              <a:rPr lang="ru-RU" sz="2500" dirty="0"/>
              <a:t> </a:t>
            </a:r>
            <a:r>
              <a:rPr lang="ru-RU" sz="3200" b="1" dirty="0">
                <a:solidFill>
                  <a:schemeClr val="accent1"/>
                </a:solidFill>
              </a:rPr>
              <a:t>принцип </a:t>
            </a:r>
            <a:r>
              <a:rPr lang="ru-RU" sz="3200" b="1" dirty="0" err="1">
                <a:solidFill>
                  <a:schemeClr val="accent1"/>
                </a:solidFill>
              </a:rPr>
              <a:t>субсидіарності</a:t>
            </a:r>
            <a:r>
              <a:rPr lang="ru-RU" sz="3200" b="1" dirty="0">
                <a:solidFill>
                  <a:schemeClr val="accent1"/>
                </a:solidFill>
              </a:rPr>
              <a:t> </a:t>
            </a:r>
            <a:endParaRPr lang="uk-UA" sz="2500" b="1" dirty="0">
              <a:solidFill>
                <a:schemeClr val="accent1"/>
              </a:solidFill>
            </a:endParaRPr>
          </a:p>
        </p:txBody>
      </p:sp>
      <p:pic>
        <p:nvPicPr>
          <p:cNvPr id="7" name="Graphic 6" descr="Tanabata Tree">
            <a:extLst>
              <a:ext uri="{FF2B5EF4-FFF2-40B4-BE49-F238E27FC236}">
                <a16:creationId xmlns:a16="http://schemas.microsoft.com/office/drawing/2014/main" id="{B9CFE875-6387-A0F9-1E14-0ACF31BF46D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4900" y="538956"/>
            <a:ext cx="749300" cy="749300"/>
          </a:xfrm>
          <a:prstGeom prst="rect">
            <a:avLst/>
          </a:prstGeom>
        </p:spPr>
      </p:pic>
      <p:sp>
        <p:nvSpPr>
          <p:cNvPr id="3" name="Місце для вмісту 2">
            <a:extLst>
              <a:ext uri="{FF2B5EF4-FFF2-40B4-BE49-F238E27FC236}">
                <a16:creationId xmlns:a16="http://schemas.microsoft.com/office/drawing/2014/main" id="{79BD7600-D33D-CC24-C784-D71A5D399E8C}"/>
              </a:ext>
            </a:extLst>
          </p:cNvPr>
          <p:cNvSpPr>
            <a:spLocks noGrp="1"/>
          </p:cNvSpPr>
          <p:nvPr>
            <p:ph idx="1"/>
          </p:nvPr>
        </p:nvSpPr>
        <p:spPr>
          <a:xfrm>
            <a:off x="0" y="1847849"/>
            <a:ext cx="11720052" cy="4254501"/>
          </a:xfrm>
        </p:spPr>
        <p:txBody>
          <a:bodyPr>
            <a:normAutofit lnSpcReduction="10000"/>
          </a:bodyPr>
          <a:lstStyle/>
          <a:p>
            <a:pPr algn="just"/>
            <a:r>
              <a:rPr lang="ru-RU" sz="2400" dirty="0"/>
              <a:t> один </a:t>
            </a:r>
            <a:r>
              <a:rPr lang="ru-RU" sz="2400" dirty="0" err="1"/>
              <a:t>із</a:t>
            </a:r>
            <a:r>
              <a:rPr lang="ru-RU" sz="2400" dirty="0"/>
              <a:t> «</a:t>
            </a:r>
            <a:r>
              <a:rPr lang="ru-RU" sz="2400" dirty="0" err="1"/>
              <a:t>стовпів</a:t>
            </a:r>
            <a:r>
              <a:rPr lang="ru-RU" sz="2400" dirty="0"/>
              <a:t>» </a:t>
            </a:r>
            <a:r>
              <a:rPr lang="ru-RU" sz="2400" dirty="0" err="1"/>
              <a:t>конвенційної</a:t>
            </a:r>
            <a:r>
              <a:rPr lang="ru-RU" sz="2400" dirty="0"/>
              <a:t> </a:t>
            </a:r>
            <a:r>
              <a:rPr lang="ru-RU" sz="2400" dirty="0" err="1"/>
              <a:t>системи</a:t>
            </a:r>
            <a:r>
              <a:rPr lang="ru-RU" sz="2400" dirty="0"/>
              <a:t> </a:t>
            </a:r>
            <a:r>
              <a:rPr lang="ru-RU" sz="2400" dirty="0" err="1"/>
              <a:t>захисту</a:t>
            </a:r>
            <a:r>
              <a:rPr lang="ru-RU" sz="2400" dirty="0"/>
              <a:t> прав </a:t>
            </a:r>
            <a:r>
              <a:rPr lang="ru-RU" sz="2400" dirty="0" err="1"/>
              <a:t>людини</a:t>
            </a:r>
            <a:r>
              <a:rPr lang="ru-RU" sz="2400" dirty="0"/>
              <a:t>.</a:t>
            </a:r>
          </a:p>
          <a:p>
            <a:pPr algn="just"/>
            <a:r>
              <a:rPr lang="ru-RU" sz="2400" dirty="0"/>
              <a:t> </a:t>
            </a:r>
            <a:r>
              <a:rPr lang="ru-RU" sz="2400" dirty="0" err="1"/>
              <a:t>Його</a:t>
            </a:r>
            <a:r>
              <a:rPr lang="ru-RU" sz="2400" dirty="0"/>
              <a:t> </a:t>
            </a:r>
            <a:r>
              <a:rPr lang="ru-RU" sz="2400" dirty="0" err="1"/>
              <a:t>зміст</a:t>
            </a:r>
            <a:r>
              <a:rPr lang="ru-RU" sz="2400" dirty="0"/>
              <a:t> </a:t>
            </a:r>
            <a:r>
              <a:rPr lang="ru-RU" sz="2400" dirty="0" err="1"/>
              <a:t>полягає</a:t>
            </a:r>
            <a:r>
              <a:rPr lang="ru-RU" sz="2400" dirty="0"/>
              <a:t> не </a:t>
            </a:r>
            <a:r>
              <a:rPr lang="ru-RU" sz="2400" dirty="0" err="1"/>
              <a:t>тільки</a:t>
            </a:r>
            <a:r>
              <a:rPr lang="ru-RU" sz="2400" dirty="0"/>
              <a:t> у тому, </a:t>
            </a:r>
            <a:r>
              <a:rPr lang="ru-RU" sz="2400" dirty="0" err="1"/>
              <a:t>що</a:t>
            </a:r>
            <a:r>
              <a:rPr lang="ru-RU" sz="2400" dirty="0"/>
              <a:t> ЄСПЛ не </a:t>
            </a:r>
            <a:r>
              <a:rPr lang="ru-RU" sz="2400" dirty="0" err="1"/>
              <a:t>оцінює</a:t>
            </a:r>
            <a:r>
              <a:rPr lang="ru-RU" sz="2400" dirty="0"/>
              <a:t> </a:t>
            </a:r>
            <a:r>
              <a:rPr lang="ru-RU" sz="2400" dirty="0" err="1"/>
              <a:t>правильність</a:t>
            </a:r>
            <a:r>
              <a:rPr lang="ru-RU" sz="2400" dirty="0"/>
              <a:t> </a:t>
            </a:r>
            <a:r>
              <a:rPr lang="ru-RU" sz="2400" dirty="0" err="1"/>
              <a:t>застосування</a:t>
            </a:r>
            <a:r>
              <a:rPr lang="ru-RU" sz="2400" dirty="0"/>
              <a:t> норм </a:t>
            </a:r>
            <a:r>
              <a:rPr lang="ru-RU" sz="2400" dirty="0" err="1"/>
              <a:t>внутрішнього</a:t>
            </a:r>
            <a:r>
              <a:rPr lang="ru-RU" sz="2400" dirty="0"/>
              <a:t> права держав-</a:t>
            </a:r>
            <a:r>
              <a:rPr lang="ru-RU" sz="2400" dirty="0" err="1"/>
              <a:t>учасниць</a:t>
            </a:r>
            <a:r>
              <a:rPr lang="ru-RU" sz="2400" dirty="0"/>
              <a:t> при </a:t>
            </a:r>
            <a:r>
              <a:rPr lang="ru-RU" sz="2400" dirty="0" err="1"/>
              <a:t>вирішенні</a:t>
            </a:r>
            <a:r>
              <a:rPr lang="ru-RU" sz="2400" dirty="0"/>
              <a:t> </a:t>
            </a:r>
            <a:r>
              <a:rPr lang="ru-RU" sz="2400" dirty="0" err="1"/>
              <a:t>конкретної</a:t>
            </a:r>
            <a:r>
              <a:rPr lang="ru-RU" sz="2400" dirty="0"/>
              <a:t> </a:t>
            </a:r>
            <a:r>
              <a:rPr lang="ru-RU" sz="2400" dirty="0" err="1"/>
              <a:t>справи</a:t>
            </a:r>
            <a:r>
              <a:rPr lang="ru-RU" sz="2400" dirty="0"/>
              <a:t> і не </a:t>
            </a:r>
            <a:r>
              <a:rPr lang="ru-RU" sz="2400" dirty="0" err="1"/>
              <a:t>виконує</a:t>
            </a:r>
            <a:r>
              <a:rPr lang="ru-RU" sz="2400" dirty="0"/>
              <a:t> </a:t>
            </a:r>
            <a:r>
              <a:rPr lang="ru-RU" sz="2400" dirty="0" err="1"/>
              <a:t>функції</a:t>
            </a:r>
            <a:r>
              <a:rPr lang="ru-RU" sz="2400" dirty="0"/>
              <a:t> «</a:t>
            </a:r>
            <a:r>
              <a:rPr lang="ru-RU" sz="2400" dirty="0" err="1"/>
              <a:t>найвищої</a:t>
            </a:r>
            <a:r>
              <a:rPr lang="ru-RU" sz="2400" dirty="0"/>
              <a:t> </a:t>
            </a:r>
            <a:r>
              <a:rPr lang="ru-RU" sz="2400" dirty="0" err="1"/>
              <a:t>або</a:t>
            </a:r>
            <a:r>
              <a:rPr lang="ru-RU" sz="2400" dirty="0"/>
              <a:t> </a:t>
            </a:r>
            <a:r>
              <a:rPr lang="ru-RU" sz="2400" dirty="0" err="1"/>
              <a:t>четвертої</a:t>
            </a:r>
            <a:r>
              <a:rPr lang="ru-RU" sz="2400" dirty="0"/>
              <a:t> </a:t>
            </a:r>
            <a:r>
              <a:rPr lang="ru-RU" sz="2400" dirty="0" err="1"/>
              <a:t>інстанції</a:t>
            </a:r>
            <a:r>
              <a:rPr lang="ru-RU" sz="2400" dirty="0"/>
              <a:t>» </a:t>
            </a:r>
            <a:r>
              <a:rPr lang="ru-RU" sz="2400" dirty="0" err="1"/>
              <a:t>щодо</a:t>
            </a:r>
            <a:r>
              <a:rPr lang="ru-RU" sz="2400" dirty="0"/>
              <a:t> </a:t>
            </a:r>
            <a:r>
              <a:rPr lang="ru-RU" sz="2400" dirty="0" err="1"/>
              <a:t>національних</a:t>
            </a:r>
            <a:r>
              <a:rPr lang="ru-RU" sz="2400" dirty="0"/>
              <a:t> </a:t>
            </a:r>
            <a:r>
              <a:rPr lang="ru-RU" sz="2400" dirty="0" err="1"/>
              <a:t>судових</a:t>
            </a:r>
            <a:r>
              <a:rPr lang="ru-RU" sz="2400" dirty="0"/>
              <a:t> систем, а </a:t>
            </a:r>
            <a:r>
              <a:rPr lang="ru-RU" sz="2400" dirty="0" err="1"/>
              <a:t>також</a:t>
            </a:r>
            <a:r>
              <a:rPr lang="ru-RU" sz="2400" dirty="0"/>
              <a:t> й у тому, особливо у </a:t>
            </a:r>
            <a:r>
              <a:rPr lang="ru-RU" sz="2400" dirty="0" err="1"/>
              <a:t>сучасних</a:t>
            </a:r>
            <a:r>
              <a:rPr lang="ru-RU" sz="2400" dirty="0"/>
              <a:t> </a:t>
            </a:r>
            <a:r>
              <a:rPr lang="ru-RU" sz="2400" dirty="0" err="1"/>
              <a:t>умовах</a:t>
            </a:r>
            <a:r>
              <a:rPr lang="ru-RU" sz="2400" dirty="0"/>
              <a:t> </a:t>
            </a:r>
            <a:r>
              <a:rPr lang="ru-RU" sz="2400" dirty="0" err="1"/>
              <a:t>значного</a:t>
            </a:r>
            <a:r>
              <a:rPr lang="ru-RU" sz="2400" dirty="0"/>
              <a:t> </a:t>
            </a:r>
            <a:r>
              <a:rPr lang="ru-RU" sz="2400" dirty="0" err="1"/>
              <a:t>перевантаження</a:t>
            </a:r>
            <a:r>
              <a:rPr lang="ru-RU" sz="2400" dirty="0"/>
              <a:t> ЄСПЛ </a:t>
            </a:r>
            <a:r>
              <a:rPr lang="ru-RU" sz="2400" dirty="0" err="1"/>
              <a:t>індивідуальними</a:t>
            </a:r>
            <a:r>
              <a:rPr lang="ru-RU" sz="2400" dirty="0"/>
              <a:t> </a:t>
            </a:r>
            <a:r>
              <a:rPr lang="ru-RU" sz="2400" dirty="0" err="1"/>
              <a:t>заявами</a:t>
            </a:r>
            <a:r>
              <a:rPr lang="ru-RU" sz="2400" dirty="0"/>
              <a:t>, </a:t>
            </a:r>
            <a:r>
              <a:rPr lang="ru-RU" sz="2400" dirty="0" err="1"/>
              <a:t>що</a:t>
            </a:r>
            <a:r>
              <a:rPr lang="ru-RU" sz="2400" dirty="0"/>
              <a:t> </a:t>
            </a:r>
            <a:r>
              <a:rPr lang="ru-RU" sz="2400" dirty="0" err="1"/>
              <a:t>завдання</a:t>
            </a:r>
            <a:r>
              <a:rPr lang="ru-RU" sz="2400" dirty="0"/>
              <a:t> </a:t>
            </a:r>
            <a:r>
              <a:rPr lang="ru-RU" sz="2400" dirty="0" err="1"/>
              <a:t>захисту</a:t>
            </a:r>
            <a:r>
              <a:rPr lang="ru-RU" sz="2400" dirty="0"/>
              <a:t> та </a:t>
            </a:r>
            <a:r>
              <a:rPr lang="ru-RU" sz="2400" dirty="0" err="1"/>
              <a:t>гарантії</a:t>
            </a:r>
            <a:r>
              <a:rPr lang="ru-RU" sz="2400" dirty="0"/>
              <a:t> </a:t>
            </a:r>
            <a:r>
              <a:rPr lang="ru-RU" sz="2400" dirty="0" err="1"/>
              <a:t>конвенційних</a:t>
            </a:r>
            <a:r>
              <a:rPr lang="ru-RU" sz="2400" dirty="0"/>
              <a:t> прав і свобод, у першу </a:t>
            </a:r>
            <a:r>
              <a:rPr lang="ru-RU" sz="2400" dirty="0" err="1"/>
              <a:t>чергу</a:t>
            </a:r>
            <a:r>
              <a:rPr lang="ru-RU" sz="2400" dirty="0"/>
              <a:t>, </a:t>
            </a:r>
            <a:r>
              <a:rPr lang="ru-RU" sz="2400" dirty="0" err="1"/>
              <a:t>виконують</a:t>
            </a:r>
            <a:r>
              <a:rPr lang="ru-RU" sz="2400" dirty="0"/>
              <a:t> </a:t>
            </a:r>
            <a:r>
              <a:rPr lang="ru-RU" sz="2400" dirty="0" err="1"/>
              <a:t>держави</a:t>
            </a:r>
            <a:r>
              <a:rPr lang="ru-RU" sz="2400" dirty="0"/>
              <a:t>, а не ЄСПЛ. </a:t>
            </a:r>
          </a:p>
          <a:p>
            <a:pPr algn="just"/>
            <a:r>
              <a:rPr lang="ru-RU" sz="2400" dirty="0" err="1"/>
              <a:t>Він</a:t>
            </a:r>
            <a:r>
              <a:rPr lang="ru-RU" sz="2400" dirty="0"/>
              <a:t> </a:t>
            </a:r>
            <a:r>
              <a:rPr lang="ru-RU" sz="2400" dirty="0" err="1"/>
              <a:t>втручається</a:t>
            </a:r>
            <a:r>
              <a:rPr lang="ru-RU" sz="2400" dirty="0"/>
              <a:t> </a:t>
            </a:r>
            <a:r>
              <a:rPr lang="ru-RU" sz="2400" dirty="0" err="1"/>
              <a:t>лише</a:t>
            </a:r>
            <a:r>
              <a:rPr lang="ru-RU" sz="2400" dirty="0"/>
              <a:t> у </a:t>
            </a:r>
            <a:r>
              <a:rPr lang="ru-RU" sz="2400" dirty="0" err="1"/>
              <a:t>виключних</a:t>
            </a:r>
            <a:r>
              <a:rPr lang="ru-RU" sz="2400" dirty="0"/>
              <a:t> </a:t>
            </a:r>
            <a:r>
              <a:rPr lang="ru-RU" sz="2400" dirty="0" err="1"/>
              <a:t>випадках</a:t>
            </a:r>
            <a:r>
              <a:rPr lang="ru-RU" sz="2400" dirty="0"/>
              <a:t>, коли </a:t>
            </a:r>
            <a:r>
              <a:rPr lang="ru-RU" sz="2400" dirty="0" err="1"/>
              <a:t>держави</a:t>
            </a:r>
            <a:r>
              <a:rPr lang="ru-RU" sz="2400" dirty="0"/>
              <a:t> «</a:t>
            </a:r>
            <a:r>
              <a:rPr lang="ru-RU" sz="2400" dirty="0" err="1"/>
              <a:t>недопрацьовують</a:t>
            </a:r>
            <a:r>
              <a:rPr lang="ru-RU" sz="2400" dirty="0"/>
              <a:t>» на </a:t>
            </a:r>
            <a:r>
              <a:rPr lang="ru-RU" sz="2400" dirty="0" err="1"/>
              <a:t>національному</a:t>
            </a:r>
            <a:r>
              <a:rPr lang="ru-RU" sz="2400" dirty="0"/>
              <a:t> </a:t>
            </a:r>
            <a:r>
              <a:rPr lang="ru-RU" sz="2400" dirty="0" err="1"/>
              <a:t>рівні</a:t>
            </a:r>
            <a:r>
              <a:rPr lang="ru-RU" sz="2400" dirty="0"/>
              <a:t> й не </a:t>
            </a:r>
            <a:r>
              <a:rPr lang="ru-RU" sz="2400" dirty="0" err="1"/>
              <a:t>припиняють</a:t>
            </a:r>
            <a:r>
              <a:rPr lang="ru-RU" sz="2400" dirty="0"/>
              <a:t> </a:t>
            </a:r>
            <a:r>
              <a:rPr lang="ru-RU" sz="2400" dirty="0" err="1"/>
              <a:t>порушення</a:t>
            </a:r>
            <a:r>
              <a:rPr lang="ru-RU" sz="2400" dirty="0"/>
              <a:t> </a:t>
            </a:r>
            <a:r>
              <a:rPr lang="ru-RU" sz="2400" dirty="0" err="1"/>
              <a:t>цих</a:t>
            </a:r>
            <a:r>
              <a:rPr lang="ru-RU" sz="2400" dirty="0"/>
              <a:t> прав та свобод, </a:t>
            </a:r>
            <a:r>
              <a:rPr lang="ru-RU" sz="2400" dirty="0" err="1"/>
              <a:t>які</a:t>
            </a:r>
            <a:r>
              <a:rPr lang="ru-RU" sz="2400" dirty="0"/>
              <a:t>, як правило, </a:t>
            </a:r>
            <a:r>
              <a:rPr lang="ru-RU" sz="2400" dirty="0" err="1"/>
              <a:t>носять</a:t>
            </a:r>
            <a:r>
              <a:rPr lang="ru-RU" sz="2400" dirty="0"/>
              <a:t> </a:t>
            </a:r>
            <a:r>
              <a:rPr lang="ru-RU" sz="2400" dirty="0" err="1"/>
              <a:t>системний</a:t>
            </a:r>
            <a:r>
              <a:rPr lang="ru-RU" sz="2400" dirty="0"/>
              <a:t> характер. </a:t>
            </a:r>
          </a:p>
          <a:p>
            <a:pPr algn="just"/>
            <a:r>
              <a:rPr lang="ru-RU" sz="2400" dirty="0" err="1"/>
              <a:t>Це</a:t>
            </a:r>
            <a:r>
              <a:rPr lang="ru-RU" sz="2400" dirty="0"/>
              <a:t> </a:t>
            </a:r>
            <a:r>
              <a:rPr lang="ru-RU" sz="2400" dirty="0" err="1"/>
              <a:t>також</a:t>
            </a:r>
            <a:r>
              <a:rPr lang="ru-RU" sz="2400" dirty="0"/>
              <a:t> </a:t>
            </a:r>
            <a:r>
              <a:rPr lang="ru-RU" sz="2400" dirty="0" err="1"/>
              <a:t>значно</a:t>
            </a:r>
            <a:r>
              <a:rPr lang="ru-RU" sz="2400" dirty="0"/>
              <a:t> </a:t>
            </a:r>
            <a:r>
              <a:rPr lang="ru-RU" sz="2400" dirty="0" err="1"/>
              <a:t>підсилює</a:t>
            </a:r>
            <a:r>
              <a:rPr lang="ru-RU" sz="2400" dirty="0"/>
              <a:t> </a:t>
            </a:r>
            <a:r>
              <a:rPr lang="ru-RU" sz="2400" dirty="0" err="1"/>
              <a:t>необхідність</a:t>
            </a:r>
            <a:r>
              <a:rPr lang="ru-RU" sz="2400" dirty="0"/>
              <a:t> </a:t>
            </a:r>
            <a:r>
              <a:rPr lang="ru-RU" sz="2400" dirty="0" err="1"/>
              <a:t>узгодження</a:t>
            </a:r>
            <a:r>
              <a:rPr lang="ru-RU" sz="2400" dirty="0"/>
              <a:t> практики </a:t>
            </a:r>
            <a:r>
              <a:rPr lang="ru-RU" sz="2400" dirty="0" err="1"/>
              <a:t>українських</a:t>
            </a:r>
            <a:r>
              <a:rPr lang="ru-RU" sz="2400" dirty="0"/>
              <a:t> </a:t>
            </a:r>
            <a:r>
              <a:rPr lang="ru-RU" sz="2400" dirty="0" err="1"/>
              <a:t>судів</a:t>
            </a:r>
            <a:r>
              <a:rPr lang="ru-RU" sz="2400" dirty="0"/>
              <a:t> з практикою ЄСПЛ.</a:t>
            </a:r>
            <a:endParaRPr lang="uk-UA" sz="2400" dirty="0"/>
          </a:p>
        </p:txBody>
      </p:sp>
    </p:spTree>
    <p:extLst>
      <p:ext uri="{BB962C8B-B14F-4D97-AF65-F5344CB8AC3E}">
        <p14:creationId xmlns:p14="http://schemas.microsoft.com/office/powerpoint/2010/main" val="3245392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A7DF6FE-14F5-2D21-1A9A-387877148F09}"/>
              </a:ext>
            </a:extLst>
          </p:cNvPr>
          <p:cNvPicPr>
            <a:picLocks noChangeAspect="1"/>
          </p:cNvPicPr>
          <p:nvPr/>
        </p:nvPicPr>
        <p:blipFill rotWithShape="1">
          <a:blip r:embed="rId2">
            <a:duotone>
              <a:schemeClr val="bg2">
                <a:shade val="45000"/>
                <a:satMod val="135000"/>
              </a:schemeClr>
              <a:prstClr val="white"/>
            </a:duotone>
          </a:blip>
          <a:src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78BF9930-C9A9-4F15-8E10-9ABC73657F95}"/>
              </a:ext>
            </a:extLst>
          </p:cNvPr>
          <p:cNvSpPr>
            <a:spLocks noGrp="1"/>
          </p:cNvSpPr>
          <p:nvPr>
            <p:ph type="title"/>
          </p:nvPr>
        </p:nvSpPr>
        <p:spPr>
          <a:xfrm>
            <a:off x="838200" y="365125"/>
            <a:ext cx="10515600" cy="1325563"/>
          </a:xfrm>
        </p:spPr>
        <p:txBody>
          <a:bodyPr>
            <a:normAutofit/>
          </a:bodyPr>
          <a:lstStyle/>
          <a:p>
            <a:pPr algn="ctr"/>
            <a:r>
              <a:rPr lang="uk-UA" b="1" dirty="0"/>
              <a:t>Проблеми суду та перспективи</a:t>
            </a:r>
          </a:p>
        </p:txBody>
      </p:sp>
      <p:graphicFrame>
        <p:nvGraphicFramePr>
          <p:cNvPr id="5" name="Місце для вмісту 2">
            <a:extLst>
              <a:ext uri="{FF2B5EF4-FFF2-40B4-BE49-F238E27FC236}">
                <a16:creationId xmlns:a16="http://schemas.microsoft.com/office/drawing/2014/main" id="{256A3EE3-15AD-9B6B-D677-EA4A3F7F5E09}"/>
              </a:ext>
            </a:extLst>
          </p:cNvPr>
          <p:cNvGraphicFramePr>
            <a:graphicFrameLocks noGrp="1"/>
          </p:cNvGraphicFramePr>
          <p:nvPr>
            <p:ph idx="1"/>
            <p:extLst>
              <p:ext uri="{D42A27DB-BD31-4B8C-83A1-F6EECF244321}">
                <p14:modId xmlns:p14="http://schemas.microsoft.com/office/powerpoint/2010/main" val="323300972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767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Зображення, що містить розмитий, розмиття&#10;&#10;Автоматично згенерований опис">
            <a:extLst>
              <a:ext uri="{FF2B5EF4-FFF2-40B4-BE49-F238E27FC236}">
                <a16:creationId xmlns:a16="http://schemas.microsoft.com/office/drawing/2014/main" id="{08B0D8B3-2C4B-078C-1113-97D860CED332}"/>
              </a:ext>
            </a:extLst>
          </p:cNvPr>
          <p:cNvPicPr>
            <a:picLocks noChangeAspect="1"/>
          </p:cNvPicPr>
          <p:nvPr/>
        </p:nvPicPr>
        <p:blipFill rotWithShape="1">
          <a:blip r:embed="rId2">
            <a:duotone>
              <a:schemeClr val="bg2">
                <a:shade val="45000"/>
                <a:satMod val="135000"/>
              </a:schemeClr>
              <a:prstClr val="white"/>
            </a:duotone>
          </a:blip>
          <a:srcRect t="16045"/>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EEDB879D-91AA-1A85-CBB6-507FD0640D8F}"/>
              </a:ext>
            </a:extLst>
          </p:cNvPr>
          <p:cNvSpPr>
            <a:spLocks noGrp="1"/>
          </p:cNvSpPr>
          <p:nvPr>
            <p:ph type="title"/>
          </p:nvPr>
        </p:nvSpPr>
        <p:spPr>
          <a:xfrm>
            <a:off x="838200" y="365125"/>
            <a:ext cx="10515600" cy="1325563"/>
          </a:xfrm>
        </p:spPr>
        <p:txBody>
          <a:bodyPr>
            <a:normAutofit/>
          </a:bodyPr>
          <a:lstStyle/>
          <a:p>
            <a:pPr algn="ctr"/>
            <a:r>
              <a:rPr lang="pl-PL" dirty="0"/>
              <a:t>Case-law </a:t>
            </a:r>
            <a:r>
              <a:rPr lang="uk-UA" dirty="0"/>
              <a:t>або </a:t>
            </a:r>
            <a:r>
              <a:rPr lang="pl-PL" dirty="0" err="1"/>
              <a:t>constant</a:t>
            </a:r>
            <a:r>
              <a:rPr lang="pl-PL" dirty="0"/>
              <a:t> </a:t>
            </a:r>
            <a:r>
              <a:rPr lang="pl-PL" dirty="0" err="1"/>
              <a:t>jurisprudence</a:t>
            </a:r>
            <a:r>
              <a:rPr lang="pl-PL" dirty="0"/>
              <a:t> </a:t>
            </a:r>
            <a:endParaRPr lang="uk-UA" dirty="0"/>
          </a:p>
        </p:txBody>
      </p:sp>
      <p:graphicFrame>
        <p:nvGraphicFramePr>
          <p:cNvPr id="5" name="Місце для вмісту 2">
            <a:extLst>
              <a:ext uri="{FF2B5EF4-FFF2-40B4-BE49-F238E27FC236}">
                <a16:creationId xmlns:a16="http://schemas.microsoft.com/office/drawing/2014/main" id="{F2BD9879-09F0-3C4F-6B4C-86B6CC6AFA5C}"/>
              </a:ext>
            </a:extLst>
          </p:cNvPr>
          <p:cNvGraphicFramePr>
            <a:graphicFrameLocks noGrp="1"/>
          </p:cNvGraphicFramePr>
          <p:nvPr>
            <p:ph idx="1"/>
            <p:extLst>
              <p:ext uri="{D42A27DB-BD31-4B8C-83A1-F6EECF244321}">
                <p14:modId xmlns:p14="http://schemas.microsoft.com/office/powerpoint/2010/main" val="306725433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25072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2F45713C-308B-3B22-23CB-0DEA137533B5}"/>
              </a:ext>
            </a:extLst>
          </p:cNvPr>
          <p:cNvSpPr>
            <a:spLocks noGrp="1"/>
          </p:cNvSpPr>
          <p:nvPr>
            <p:ph type="title"/>
          </p:nvPr>
        </p:nvSpPr>
        <p:spPr>
          <a:xfrm>
            <a:off x="1285241" y="1008993"/>
            <a:ext cx="9231410" cy="3542045"/>
          </a:xfrm>
        </p:spPr>
        <p:txBody>
          <a:bodyPr vert="horz" lIns="91440" tIns="45720" rIns="91440" bIns="45720" rtlCol="0" anchor="b">
            <a:normAutofit/>
          </a:bodyPr>
          <a:lstStyle/>
          <a:p>
            <a:pPr algn="just"/>
            <a:r>
              <a:rPr lang="en-US" sz="5500" kern="1200" dirty="0" err="1">
                <a:solidFill>
                  <a:schemeClr val="tx1"/>
                </a:solidFill>
                <a:latin typeface="+mj-lt"/>
                <a:ea typeface="+mj-ea"/>
                <a:cs typeface="+mj-cs"/>
              </a:rPr>
              <a:t>Рішення</a:t>
            </a:r>
            <a:r>
              <a:rPr lang="en-US" sz="5500" kern="1200" dirty="0">
                <a:solidFill>
                  <a:schemeClr val="tx1"/>
                </a:solidFill>
                <a:latin typeface="+mj-lt"/>
                <a:ea typeface="+mj-ea"/>
                <a:cs typeface="+mj-cs"/>
              </a:rPr>
              <a:t> </a:t>
            </a:r>
            <a:r>
              <a:rPr lang="en-US" sz="5500" kern="1200" dirty="0" err="1">
                <a:solidFill>
                  <a:schemeClr val="tx1"/>
                </a:solidFill>
                <a:latin typeface="+mj-lt"/>
                <a:ea typeface="+mj-ea"/>
                <a:cs typeface="+mj-cs"/>
              </a:rPr>
              <a:t>не</a:t>
            </a:r>
            <a:r>
              <a:rPr lang="en-US" sz="5500" kern="1200" dirty="0">
                <a:solidFill>
                  <a:schemeClr val="tx1"/>
                </a:solidFill>
                <a:latin typeface="+mj-lt"/>
                <a:ea typeface="+mj-ea"/>
                <a:cs typeface="+mj-cs"/>
              </a:rPr>
              <a:t> є </a:t>
            </a:r>
            <a:r>
              <a:rPr lang="en-US" sz="5500" kern="1200" dirty="0" err="1">
                <a:solidFill>
                  <a:schemeClr val="tx1"/>
                </a:solidFill>
                <a:latin typeface="+mj-lt"/>
                <a:ea typeface="+mj-ea"/>
                <a:cs typeface="+mj-cs"/>
              </a:rPr>
              <a:t>класичними</a:t>
            </a:r>
            <a:r>
              <a:rPr lang="en-US" sz="5500" kern="1200" dirty="0">
                <a:solidFill>
                  <a:schemeClr val="tx1"/>
                </a:solidFill>
                <a:latin typeface="+mj-lt"/>
                <a:ea typeface="+mj-ea"/>
                <a:cs typeface="+mj-cs"/>
              </a:rPr>
              <a:t> </a:t>
            </a:r>
            <a:r>
              <a:rPr lang="en-US" sz="5500" kern="1200" dirty="0" err="1">
                <a:solidFill>
                  <a:schemeClr val="tx1"/>
                </a:solidFill>
                <a:latin typeface="+mj-lt"/>
                <a:ea typeface="+mj-ea"/>
                <a:cs typeface="+mj-cs"/>
              </a:rPr>
              <a:t>прецедентами</a:t>
            </a:r>
            <a:r>
              <a:rPr lang="en-US" sz="5500" kern="1200" dirty="0">
                <a:solidFill>
                  <a:schemeClr val="tx1"/>
                </a:solidFill>
                <a:latin typeface="+mj-lt"/>
                <a:ea typeface="+mj-ea"/>
                <a:cs typeface="+mj-cs"/>
              </a:rPr>
              <a:t> з </a:t>
            </a:r>
            <a:r>
              <a:rPr lang="en-US" sz="5500" kern="1200" dirty="0" err="1">
                <a:solidFill>
                  <a:schemeClr val="tx1"/>
                </a:solidFill>
                <a:latin typeface="+mj-lt"/>
                <a:ea typeface="+mj-ea"/>
                <a:cs typeface="+mj-cs"/>
              </a:rPr>
              <a:t>точки</a:t>
            </a:r>
            <a:r>
              <a:rPr lang="en-US" sz="5500" kern="1200" dirty="0">
                <a:solidFill>
                  <a:schemeClr val="tx1"/>
                </a:solidFill>
                <a:latin typeface="+mj-lt"/>
                <a:ea typeface="+mj-ea"/>
                <a:cs typeface="+mj-cs"/>
              </a:rPr>
              <a:t> </a:t>
            </a:r>
            <a:r>
              <a:rPr lang="en-US" sz="5500" kern="1200" dirty="0" err="1">
                <a:solidFill>
                  <a:schemeClr val="tx1"/>
                </a:solidFill>
                <a:latin typeface="+mj-lt"/>
                <a:ea typeface="+mj-ea"/>
                <a:cs typeface="+mj-cs"/>
              </a:rPr>
              <a:t>зору</a:t>
            </a:r>
            <a:r>
              <a:rPr lang="en-US" sz="5500" kern="1200" dirty="0">
                <a:solidFill>
                  <a:schemeClr val="tx1"/>
                </a:solidFill>
                <a:latin typeface="+mj-lt"/>
                <a:ea typeface="+mj-ea"/>
                <a:cs typeface="+mj-cs"/>
              </a:rPr>
              <a:t> </a:t>
            </a:r>
            <a:r>
              <a:rPr lang="en-US" sz="5500" kern="1200" dirty="0" err="1">
                <a:solidFill>
                  <a:schemeClr val="tx1"/>
                </a:solidFill>
                <a:latin typeface="+mj-lt"/>
                <a:ea typeface="+mj-ea"/>
                <a:cs typeface="+mj-cs"/>
              </a:rPr>
              <a:t>доктринальних</a:t>
            </a:r>
            <a:r>
              <a:rPr lang="en-US" sz="5500" kern="1200" dirty="0">
                <a:solidFill>
                  <a:schemeClr val="tx1"/>
                </a:solidFill>
                <a:latin typeface="+mj-lt"/>
                <a:ea typeface="+mj-ea"/>
                <a:cs typeface="+mj-cs"/>
              </a:rPr>
              <a:t> </a:t>
            </a:r>
            <a:r>
              <a:rPr lang="en-US" sz="5500" kern="1200" dirty="0" err="1">
                <a:solidFill>
                  <a:schemeClr val="tx1"/>
                </a:solidFill>
                <a:latin typeface="+mj-lt"/>
                <a:ea typeface="+mj-ea"/>
                <a:cs typeface="+mj-cs"/>
              </a:rPr>
              <a:t>положень</a:t>
            </a:r>
            <a:r>
              <a:rPr lang="en-US" sz="5500" kern="1200" dirty="0">
                <a:solidFill>
                  <a:schemeClr val="tx1"/>
                </a:solidFill>
                <a:latin typeface="+mj-lt"/>
                <a:ea typeface="+mj-ea"/>
                <a:cs typeface="+mj-cs"/>
              </a:rPr>
              <a:t> </a:t>
            </a:r>
            <a:r>
              <a:rPr lang="en-US" sz="5500" kern="1200" dirty="0" err="1">
                <a:solidFill>
                  <a:schemeClr val="tx1"/>
                </a:solidFill>
                <a:latin typeface="+mj-lt"/>
                <a:ea typeface="+mj-ea"/>
                <a:cs typeface="+mj-cs"/>
              </a:rPr>
              <a:t>та</a:t>
            </a:r>
            <a:r>
              <a:rPr lang="en-US" sz="5500" kern="1200" dirty="0">
                <a:solidFill>
                  <a:schemeClr val="tx1"/>
                </a:solidFill>
                <a:latin typeface="+mj-lt"/>
                <a:ea typeface="+mj-ea"/>
                <a:cs typeface="+mj-cs"/>
              </a:rPr>
              <a:t> </a:t>
            </a:r>
            <a:r>
              <a:rPr lang="en-US" sz="5500" kern="1200" dirty="0" err="1">
                <a:solidFill>
                  <a:schemeClr val="tx1"/>
                </a:solidFill>
                <a:latin typeface="+mj-lt"/>
                <a:ea typeface="+mj-ea"/>
                <a:cs typeface="+mj-cs"/>
              </a:rPr>
              <a:t>принципів</a:t>
            </a:r>
            <a:r>
              <a:rPr lang="en-US" sz="5500" kern="1200" dirty="0">
                <a:solidFill>
                  <a:schemeClr val="tx1"/>
                </a:solidFill>
                <a:latin typeface="+mj-lt"/>
                <a:ea typeface="+mj-ea"/>
                <a:cs typeface="+mj-cs"/>
              </a:rPr>
              <a:t> SD</a:t>
            </a:r>
          </a:p>
        </p:txBody>
      </p:sp>
    </p:spTree>
    <p:extLst>
      <p:ext uri="{BB962C8B-B14F-4D97-AF65-F5344CB8AC3E}">
        <p14:creationId xmlns:p14="http://schemas.microsoft.com/office/powerpoint/2010/main" val="29724385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E9802313-667E-AB73-C7A5-860B20D0A3F8}"/>
              </a:ext>
            </a:extLst>
          </p:cNvPr>
          <p:cNvSpPr>
            <a:spLocks noGrp="1"/>
          </p:cNvSpPr>
          <p:nvPr>
            <p:ph type="title"/>
          </p:nvPr>
        </p:nvSpPr>
        <p:spPr>
          <a:xfrm>
            <a:off x="838200" y="365125"/>
            <a:ext cx="10515600" cy="1325563"/>
          </a:xfrm>
        </p:spPr>
        <p:txBody>
          <a:bodyPr>
            <a:normAutofit/>
          </a:bodyPr>
          <a:lstStyle/>
          <a:p>
            <a:r>
              <a:rPr lang="uk-UA" sz="4600"/>
              <a:t>Перелік рішень і ухвал, які приймає Суд:</a:t>
            </a:r>
          </a:p>
        </p:txBody>
      </p:sp>
      <p:sp>
        <p:nvSpPr>
          <p:cNvPr id="1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Місце для вмісту 2">
            <a:extLst>
              <a:ext uri="{FF2B5EF4-FFF2-40B4-BE49-F238E27FC236}">
                <a16:creationId xmlns:a16="http://schemas.microsoft.com/office/drawing/2014/main" id="{A08A9FBA-F12C-A8B6-555A-38C717EF9A59}"/>
              </a:ext>
            </a:extLst>
          </p:cNvPr>
          <p:cNvSpPr>
            <a:spLocks noGrp="1"/>
          </p:cNvSpPr>
          <p:nvPr>
            <p:ph idx="1"/>
          </p:nvPr>
        </p:nvSpPr>
        <p:spPr>
          <a:xfrm>
            <a:off x="669036" y="1929384"/>
            <a:ext cx="10853928" cy="4251960"/>
          </a:xfrm>
        </p:spPr>
        <p:txBody>
          <a:bodyPr>
            <a:normAutofit/>
          </a:bodyPr>
          <a:lstStyle/>
          <a:p>
            <a:pPr algn="just"/>
            <a:r>
              <a:rPr lang="uk-UA" sz="2400" b="1" dirty="0"/>
              <a:t>Юридичне наповнення: </a:t>
            </a:r>
            <a:r>
              <a:rPr lang="uk-UA" sz="2400" dirty="0"/>
              <a:t>ті, що мають процесуальний характер або матеріально-правовий;</a:t>
            </a:r>
          </a:p>
          <a:p>
            <a:pPr algn="just"/>
            <a:r>
              <a:rPr lang="uk-UA" sz="2400" b="1" dirty="0"/>
              <a:t>Правове значення, важливістю або юридичною силою (від нижчого до вищого): </a:t>
            </a:r>
            <a:r>
              <a:rPr lang="uk-UA" sz="2400" dirty="0"/>
              <a:t>рішення та ухвали ВП, рішення та ухвалення палат, практика Комісії, ухвали та рішення комітетів Суду, ухвали, прийняті суддею одноособово;</a:t>
            </a:r>
          </a:p>
          <a:p>
            <a:pPr algn="just"/>
            <a:r>
              <a:rPr lang="uk-UA" sz="2400" b="1" dirty="0"/>
              <a:t>Орган, що приймає рішення: </a:t>
            </a:r>
            <a:r>
              <a:rPr lang="uk-UA" sz="2400" dirty="0"/>
              <a:t>колегіально або одноособово;</a:t>
            </a:r>
          </a:p>
          <a:p>
            <a:pPr algn="just"/>
            <a:r>
              <a:rPr lang="uk-UA" sz="2400" b="1" dirty="0"/>
              <a:t>За правовим характером: </a:t>
            </a:r>
            <a:r>
              <a:rPr lang="uk-UA" sz="2400" dirty="0"/>
              <a:t>судові та </a:t>
            </a:r>
            <a:r>
              <a:rPr lang="uk-UA" sz="2400" dirty="0" err="1"/>
              <a:t>квазісудові</a:t>
            </a:r>
            <a:r>
              <a:rPr lang="uk-UA" sz="2400" dirty="0"/>
              <a:t>;</a:t>
            </a:r>
          </a:p>
          <a:p>
            <a:pPr algn="just"/>
            <a:r>
              <a:rPr lang="uk-UA" sz="2400" b="1" dirty="0"/>
              <a:t>Етап процедури: </a:t>
            </a:r>
            <a:r>
              <a:rPr lang="uk-UA" sz="2400" dirty="0"/>
              <a:t>ухвали, прийняті перед визнанням заяви прийнятною, після визнання прийнятності, пед </a:t>
            </a:r>
            <a:r>
              <a:rPr lang="uk-UA" sz="2400" dirty="0" err="1"/>
              <a:t>комунікуванням</a:t>
            </a:r>
            <a:r>
              <a:rPr lang="uk-UA" sz="2400" dirty="0"/>
              <a:t> справи, після </a:t>
            </a:r>
            <a:r>
              <a:rPr lang="uk-UA" sz="2400" dirty="0" err="1"/>
              <a:t>комунікування</a:t>
            </a:r>
            <a:r>
              <a:rPr lang="uk-UA" sz="2400" dirty="0"/>
              <a:t>.</a:t>
            </a:r>
          </a:p>
          <a:p>
            <a:endParaRPr lang="uk-UA" sz="2200" dirty="0"/>
          </a:p>
          <a:p>
            <a:endParaRPr lang="uk-UA" sz="2200" dirty="0"/>
          </a:p>
        </p:txBody>
      </p:sp>
    </p:spTree>
    <p:extLst>
      <p:ext uri="{BB962C8B-B14F-4D97-AF65-F5344CB8AC3E}">
        <p14:creationId xmlns:p14="http://schemas.microsoft.com/office/powerpoint/2010/main" val="28246999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BD080614-0869-DA3C-182F-1433F88D363C}"/>
              </a:ext>
            </a:extLst>
          </p:cNvPr>
          <p:cNvSpPr>
            <a:spLocks noGrp="1"/>
          </p:cNvSpPr>
          <p:nvPr>
            <p:ph type="title"/>
          </p:nvPr>
        </p:nvSpPr>
        <p:spPr>
          <a:xfrm>
            <a:off x="838200" y="365125"/>
            <a:ext cx="10515600" cy="1325563"/>
          </a:xfrm>
        </p:spPr>
        <p:txBody>
          <a:bodyPr>
            <a:normAutofit/>
          </a:bodyPr>
          <a:lstStyle/>
          <a:p>
            <a:r>
              <a:rPr lang="uk-UA" sz="5400"/>
              <a:t>Ієрархія практики ЄСПЛ</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Місце для вмісту 2">
            <a:extLst>
              <a:ext uri="{FF2B5EF4-FFF2-40B4-BE49-F238E27FC236}">
                <a16:creationId xmlns:a16="http://schemas.microsoft.com/office/drawing/2014/main" id="{53D8C121-1881-B059-B0A5-3A969A727DC8}"/>
              </a:ext>
            </a:extLst>
          </p:cNvPr>
          <p:cNvSpPr>
            <a:spLocks noGrp="1"/>
          </p:cNvSpPr>
          <p:nvPr>
            <p:ph idx="1"/>
          </p:nvPr>
        </p:nvSpPr>
        <p:spPr>
          <a:xfrm>
            <a:off x="669036" y="1929384"/>
            <a:ext cx="10853928" cy="4251960"/>
          </a:xfrm>
        </p:spPr>
        <p:txBody>
          <a:bodyPr>
            <a:normAutofit/>
          </a:bodyPr>
          <a:lstStyle/>
          <a:p>
            <a:pPr algn="just"/>
            <a:r>
              <a:rPr lang="uk-UA" sz="3200" dirty="0"/>
              <a:t>Рішення та ухвали Великої Палати;</a:t>
            </a:r>
          </a:p>
          <a:p>
            <a:pPr algn="just"/>
            <a:r>
              <a:rPr lang="uk-UA" sz="3200" dirty="0"/>
              <a:t>Рішення та ухвали палати;</a:t>
            </a:r>
          </a:p>
          <a:p>
            <a:pPr algn="just"/>
            <a:r>
              <a:rPr lang="uk-UA" sz="3200" dirty="0"/>
              <a:t>Рішення та ухвали комітету у складі 3 суддів з питань усталеної практики Суду;</a:t>
            </a:r>
          </a:p>
          <a:p>
            <a:pPr algn="just"/>
            <a:r>
              <a:rPr lang="uk-UA" sz="3200" dirty="0"/>
              <a:t>Ухвали Комісії стосовно прийнятності скарг, в яких висловлюється попередня думка щодо предмету справи (до 1.11.1998 р)</a:t>
            </a:r>
          </a:p>
          <a:p>
            <a:endParaRPr lang="uk-UA" sz="2200" dirty="0"/>
          </a:p>
        </p:txBody>
      </p:sp>
    </p:spTree>
    <p:extLst>
      <p:ext uri="{BB962C8B-B14F-4D97-AF65-F5344CB8AC3E}">
        <p14:creationId xmlns:p14="http://schemas.microsoft.com/office/powerpoint/2010/main" val="29860389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op view of wood desk with the plant, white keyboard, coffee in a white mug, notebook, and pen">
            <a:extLst>
              <a:ext uri="{FF2B5EF4-FFF2-40B4-BE49-F238E27FC236}">
                <a16:creationId xmlns:a16="http://schemas.microsoft.com/office/drawing/2014/main" id="{647D434B-7E88-9347-B180-F31B0EBBB903}"/>
              </a:ext>
            </a:extLst>
          </p:cNvPr>
          <p:cNvPicPr>
            <a:picLocks noChangeAspect="1"/>
          </p:cNvPicPr>
          <p:nvPr/>
        </p:nvPicPr>
        <p:blipFill rotWithShape="1">
          <a:blip r:embed="rId2"/>
          <a:srcRect l="29850" r="30115" b="-1"/>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Місце для вмісту 2">
            <a:extLst>
              <a:ext uri="{FF2B5EF4-FFF2-40B4-BE49-F238E27FC236}">
                <a16:creationId xmlns:a16="http://schemas.microsoft.com/office/drawing/2014/main" id="{DDC7B20D-96E9-3A94-04BE-78640A34C50B}"/>
              </a:ext>
            </a:extLst>
          </p:cNvPr>
          <p:cNvSpPr>
            <a:spLocks noGrp="1"/>
          </p:cNvSpPr>
          <p:nvPr>
            <p:ph idx="1"/>
          </p:nvPr>
        </p:nvSpPr>
        <p:spPr>
          <a:xfrm>
            <a:off x="4654296" y="2706624"/>
            <a:ext cx="6894576" cy="3483864"/>
          </a:xfrm>
        </p:spPr>
        <p:txBody>
          <a:bodyPr>
            <a:normAutofit/>
          </a:bodyPr>
          <a:lstStyle/>
          <a:p>
            <a:pPr algn="ctr"/>
            <a:r>
              <a:rPr lang="uk-UA" sz="3200" dirty="0"/>
              <a:t>Практика то стала, але як бути з тим, що ЄКПЛ це </a:t>
            </a:r>
            <a:r>
              <a:rPr lang="uk-UA" sz="3200" b="1" dirty="0"/>
              <a:t>«живий інструмент» </a:t>
            </a:r>
            <a:r>
              <a:rPr lang="uk-UA" sz="3200" dirty="0"/>
              <a:t>і він тлумачиться в світлі вимог сьогодення (</a:t>
            </a:r>
            <a:r>
              <a:rPr lang="pl-PL" sz="3200" dirty="0" err="1"/>
              <a:t>living</a:t>
            </a:r>
            <a:r>
              <a:rPr lang="pl-PL" sz="3200" dirty="0"/>
              <a:t> instrument </a:t>
            </a:r>
            <a:r>
              <a:rPr lang="pl-PL" sz="3200" dirty="0" err="1"/>
              <a:t>doctrine</a:t>
            </a:r>
            <a:r>
              <a:rPr lang="uk-UA" sz="3200" dirty="0"/>
              <a:t>)?</a:t>
            </a:r>
          </a:p>
        </p:txBody>
      </p:sp>
    </p:spTree>
    <p:extLst>
      <p:ext uri="{BB962C8B-B14F-4D97-AF65-F5344CB8AC3E}">
        <p14:creationId xmlns:p14="http://schemas.microsoft.com/office/powerpoint/2010/main" val="3480947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F7935590-319E-DF9D-CC28-2034A4A35787}"/>
              </a:ext>
            </a:extLst>
          </p:cNvPr>
          <p:cNvSpPr>
            <a:spLocks noGrp="1"/>
          </p:cNvSpPr>
          <p:nvPr>
            <p:ph type="title"/>
          </p:nvPr>
        </p:nvSpPr>
        <p:spPr>
          <a:xfrm>
            <a:off x="1006900" y="1188637"/>
            <a:ext cx="3565100" cy="4480726"/>
          </a:xfrm>
        </p:spPr>
        <p:txBody>
          <a:bodyPr>
            <a:normAutofit/>
          </a:bodyPr>
          <a:lstStyle/>
          <a:p>
            <a:pPr algn="ctr"/>
            <a:r>
              <a:rPr lang="uk-UA" sz="4600" dirty="0"/>
              <a:t>Діяльність суду не створює нових норм права (ст. 32 ЄКПЛ)</a:t>
            </a: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Місце для вмісту 2">
            <a:extLst>
              <a:ext uri="{FF2B5EF4-FFF2-40B4-BE49-F238E27FC236}">
                <a16:creationId xmlns:a16="http://schemas.microsoft.com/office/drawing/2014/main" id="{A6D74EE1-BC0F-B984-AAF2-3D5A46B5FE56}"/>
              </a:ext>
            </a:extLst>
          </p:cNvPr>
          <p:cNvSpPr>
            <a:spLocks noGrp="1"/>
          </p:cNvSpPr>
          <p:nvPr>
            <p:ph idx="1"/>
          </p:nvPr>
        </p:nvSpPr>
        <p:spPr>
          <a:xfrm>
            <a:off x="5138927" y="1338729"/>
            <a:ext cx="5381585" cy="4180542"/>
          </a:xfrm>
        </p:spPr>
        <p:txBody>
          <a:bodyPr anchor="ctr">
            <a:normAutofit/>
          </a:bodyPr>
          <a:lstStyle/>
          <a:p>
            <a:pPr algn="just"/>
            <a:r>
              <a:rPr lang="uk-UA" sz="2400" dirty="0"/>
              <a:t>Рішення суду є актами правозастосування та тлумаченням права, спрямованим на визначення того, чи дотрималася держава своїх зобов'язань за ЄКПЛ.</a:t>
            </a:r>
          </a:p>
          <a:p>
            <a:pPr algn="just"/>
            <a:endParaRPr lang="uk-UA" sz="2400" dirty="0"/>
          </a:p>
          <a:p>
            <a:pPr algn="just"/>
            <a:r>
              <a:rPr lang="uk-UA" sz="2400" dirty="0"/>
              <a:t>Що таке тлумачення права та як воно відбувається ЄСПЛ?</a:t>
            </a:r>
          </a:p>
        </p:txBody>
      </p:sp>
    </p:spTree>
    <p:extLst>
      <p:ext uri="{BB962C8B-B14F-4D97-AF65-F5344CB8AC3E}">
        <p14:creationId xmlns:p14="http://schemas.microsoft.com/office/powerpoint/2010/main" val="3976233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Місце для вмісту 4" descr="Зображення, що містить текст&#10;&#10;Автоматично згенерований опис">
            <a:extLst>
              <a:ext uri="{FF2B5EF4-FFF2-40B4-BE49-F238E27FC236}">
                <a16:creationId xmlns:a16="http://schemas.microsoft.com/office/drawing/2014/main" id="{DEAB1196-DE86-06B4-1688-A0382EF5EF4A}"/>
              </a:ext>
            </a:extLst>
          </p:cNvPr>
          <p:cNvPicPr>
            <a:picLocks noGrp="1" noChangeAspect="1"/>
          </p:cNvPicPr>
          <p:nvPr>
            <p:ph idx="1"/>
          </p:nvPr>
        </p:nvPicPr>
        <p:blipFill rotWithShape="1">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t="15628" r="9089" b="12449"/>
          <a:stretch/>
        </p:blipFill>
        <p:spPr>
          <a:xfrm>
            <a:off x="3523488" y="0"/>
            <a:ext cx="8668512" cy="6858000"/>
          </a:xfrm>
          <a:prstGeom prst="rect">
            <a:avLst/>
          </a:prstGeom>
        </p:spPr>
      </p:pic>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Заголовок 1">
            <a:extLst>
              <a:ext uri="{FF2B5EF4-FFF2-40B4-BE49-F238E27FC236}">
                <a16:creationId xmlns:a16="http://schemas.microsoft.com/office/drawing/2014/main" id="{20105C44-F061-5C00-EFAE-76244258480F}"/>
              </a:ext>
            </a:extLst>
          </p:cNvPr>
          <p:cNvSpPr>
            <a:spLocks noGrp="1"/>
          </p:cNvSpPr>
          <p:nvPr>
            <p:ph type="title"/>
          </p:nvPr>
        </p:nvSpPr>
        <p:spPr>
          <a:xfrm>
            <a:off x="477981" y="625684"/>
            <a:ext cx="4497142" cy="3939524"/>
          </a:xfrm>
        </p:spPr>
        <p:txBody>
          <a:bodyPr vert="horz" lIns="91440" tIns="45720" rIns="91440" bIns="45720" rtlCol="0" anchor="b">
            <a:normAutofit/>
          </a:bodyPr>
          <a:lstStyle/>
          <a:p>
            <a:pPr algn="ctr"/>
            <a:r>
              <a:rPr lang="en-US" sz="5400" b="1" dirty="0" err="1">
                <a:solidFill>
                  <a:schemeClr val="accent1">
                    <a:lumMod val="75000"/>
                  </a:schemeClr>
                </a:solidFill>
              </a:rPr>
              <a:t>Джерело</a:t>
            </a:r>
            <a:r>
              <a:rPr lang="en-US" sz="5400" b="1" dirty="0">
                <a:solidFill>
                  <a:schemeClr val="accent1">
                    <a:lumMod val="75000"/>
                  </a:schemeClr>
                </a:solidFill>
              </a:rPr>
              <a:t> </a:t>
            </a:r>
            <a:r>
              <a:rPr lang="en-US" sz="5400" b="1" dirty="0" err="1">
                <a:solidFill>
                  <a:schemeClr val="accent1">
                    <a:lumMod val="75000"/>
                  </a:schemeClr>
                </a:solidFill>
              </a:rPr>
              <a:t>права</a:t>
            </a:r>
            <a:r>
              <a:rPr lang="en-US" sz="5400" b="1" dirty="0">
                <a:solidFill>
                  <a:schemeClr val="accent1">
                    <a:lumMod val="75000"/>
                  </a:schemeClr>
                </a:solidFill>
              </a:rPr>
              <a:t> </a:t>
            </a:r>
            <a:r>
              <a:rPr lang="en-US" sz="4800" b="1" dirty="0">
                <a:solidFill>
                  <a:schemeClr val="accent1">
                    <a:lumMod val="75000"/>
                  </a:schemeClr>
                </a:solidFill>
              </a:rPr>
              <a:t>– </a:t>
            </a:r>
            <a:r>
              <a:rPr lang="en-US" sz="4800" b="1" dirty="0" err="1">
                <a:solidFill>
                  <a:schemeClr val="accent1">
                    <a:lumMod val="75000"/>
                  </a:schemeClr>
                </a:solidFill>
              </a:rPr>
              <a:t>зовнішня</a:t>
            </a:r>
            <a:r>
              <a:rPr lang="en-US" sz="4800" b="1" dirty="0">
                <a:solidFill>
                  <a:schemeClr val="accent1">
                    <a:lumMod val="75000"/>
                  </a:schemeClr>
                </a:solidFill>
              </a:rPr>
              <a:t> </a:t>
            </a:r>
            <a:r>
              <a:rPr lang="en-US" sz="4800" b="1" dirty="0" err="1">
                <a:solidFill>
                  <a:schemeClr val="accent1">
                    <a:lumMod val="75000"/>
                  </a:schemeClr>
                </a:solidFill>
              </a:rPr>
              <a:t>форма</a:t>
            </a:r>
            <a:r>
              <a:rPr lang="en-US" sz="4800" b="1" dirty="0">
                <a:solidFill>
                  <a:schemeClr val="accent1">
                    <a:lumMod val="75000"/>
                  </a:schemeClr>
                </a:solidFill>
              </a:rPr>
              <a:t> </a:t>
            </a:r>
            <a:r>
              <a:rPr lang="en-US" sz="4800" b="1" dirty="0" err="1">
                <a:solidFill>
                  <a:schemeClr val="accent1">
                    <a:lumMod val="75000"/>
                  </a:schemeClr>
                </a:solidFill>
              </a:rPr>
              <a:t>вираження</a:t>
            </a:r>
            <a:r>
              <a:rPr lang="en-US" sz="4800" b="1" dirty="0">
                <a:solidFill>
                  <a:schemeClr val="accent1">
                    <a:lumMod val="75000"/>
                  </a:schemeClr>
                </a:solidFill>
              </a:rPr>
              <a:t> </a:t>
            </a:r>
            <a:r>
              <a:rPr lang="en-US" sz="4800" b="1" dirty="0" err="1">
                <a:solidFill>
                  <a:schemeClr val="accent1">
                    <a:lumMod val="75000"/>
                  </a:schemeClr>
                </a:solidFill>
              </a:rPr>
              <a:t>норм</a:t>
            </a:r>
            <a:r>
              <a:rPr lang="en-US" sz="4800" b="1" dirty="0">
                <a:solidFill>
                  <a:schemeClr val="accent1">
                    <a:lumMod val="75000"/>
                  </a:schemeClr>
                </a:solidFill>
              </a:rPr>
              <a:t> </a:t>
            </a:r>
            <a:r>
              <a:rPr lang="en-US" sz="4800" b="1" dirty="0" err="1">
                <a:solidFill>
                  <a:schemeClr val="accent1">
                    <a:lumMod val="75000"/>
                  </a:schemeClr>
                </a:solidFill>
              </a:rPr>
              <a:t>права</a:t>
            </a:r>
            <a:r>
              <a:rPr lang="en-US" sz="4800" b="1" dirty="0">
                <a:solidFill>
                  <a:schemeClr val="accent1">
                    <a:lumMod val="75000"/>
                  </a:schemeClr>
                </a:solidFill>
              </a:rPr>
              <a:t>.</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46976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CFB70526-92A1-2524-6660-A2F9BBEC32D1}"/>
              </a:ext>
            </a:extLst>
          </p:cNvPr>
          <p:cNvSpPr>
            <a:spLocks noGrp="1"/>
          </p:cNvSpPr>
          <p:nvPr>
            <p:ph type="title"/>
          </p:nvPr>
        </p:nvSpPr>
        <p:spPr>
          <a:xfrm>
            <a:off x="841248" y="548640"/>
            <a:ext cx="3600860" cy="5431536"/>
          </a:xfrm>
        </p:spPr>
        <p:txBody>
          <a:bodyPr>
            <a:normAutofit/>
          </a:bodyPr>
          <a:lstStyle/>
          <a:p>
            <a:r>
              <a:rPr lang="uk-UA" sz="5400" dirty="0"/>
              <a:t>ВАЖЛИВО!</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Місце для вмісту 2">
            <a:extLst>
              <a:ext uri="{FF2B5EF4-FFF2-40B4-BE49-F238E27FC236}">
                <a16:creationId xmlns:a16="http://schemas.microsoft.com/office/drawing/2014/main" id="{96BCC75E-C6C4-DC1D-B221-BB04CF71AACB}"/>
              </a:ext>
            </a:extLst>
          </p:cNvPr>
          <p:cNvSpPr>
            <a:spLocks noGrp="1"/>
          </p:cNvSpPr>
          <p:nvPr>
            <p:ph idx="1"/>
          </p:nvPr>
        </p:nvSpPr>
        <p:spPr>
          <a:xfrm>
            <a:off x="5126418" y="552091"/>
            <a:ext cx="6224335" cy="5431536"/>
          </a:xfrm>
        </p:spPr>
        <p:txBody>
          <a:bodyPr anchor="ctr">
            <a:normAutofit/>
          </a:bodyPr>
          <a:lstStyle/>
          <a:p>
            <a:pPr algn="ctr"/>
            <a:r>
              <a:rPr lang="uk-UA" sz="3200" dirty="0"/>
              <a:t>Опрацьовувати треба не лише рішення про задоволення вимог, а й про визнання неприйнятним вимог, бо в них найголовніше – ТЛУМАЧЕННЯ ПРАВА КОМПЕТЕНТНИМ СУДОМ.</a:t>
            </a:r>
          </a:p>
        </p:txBody>
      </p:sp>
    </p:spTree>
    <p:extLst>
      <p:ext uri="{BB962C8B-B14F-4D97-AF65-F5344CB8AC3E}">
        <p14:creationId xmlns:p14="http://schemas.microsoft.com/office/powerpoint/2010/main" val="14751337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E13266-D1BC-B80A-31C9-EB3E1FA5F175}"/>
              </a:ext>
            </a:extLst>
          </p:cNvPr>
          <p:cNvSpPr>
            <a:spLocks noGrp="1"/>
          </p:cNvSpPr>
          <p:nvPr>
            <p:ph type="title"/>
          </p:nvPr>
        </p:nvSpPr>
        <p:spPr>
          <a:xfrm>
            <a:off x="838200" y="365126"/>
            <a:ext cx="10515600" cy="834410"/>
          </a:xfrm>
        </p:spPr>
        <p:txBody>
          <a:bodyPr/>
          <a:lstStyle/>
          <a:p>
            <a:r>
              <a:rPr lang="pl-PL" b="0" i="0" dirty="0">
                <a:solidFill>
                  <a:srgbClr val="050505"/>
                </a:solidFill>
                <a:effectLst/>
                <a:latin typeface="Segoe UI Historic" panose="020B0502040204020203" pitchFamily="34" charset="0"/>
              </a:rPr>
              <a:t>Mutatis mutandis!</a:t>
            </a:r>
            <a:endParaRPr lang="uk-UA" dirty="0"/>
          </a:p>
        </p:txBody>
      </p:sp>
      <p:sp>
        <p:nvSpPr>
          <p:cNvPr id="3" name="Місце для вмісту 2">
            <a:extLst>
              <a:ext uri="{FF2B5EF4-FFF2-40B4-BE49-F238E27FC236}">
                <a16:creationId xmlns:a16="http://schemas.microsoft.com/office/drawing/2014/main" id="{B19BD142-E129-1CF6-4022-110B80AD50F0}"/>
              </a:ext>
            </a:extLst>
          </p:cNvPr>
          <p:cNvSpPr>
            <a:spLocks noGrp="1"/>
          </p:cNvSpPr>
          <p:nvPr>
            <p:ph idx="1"/>
          </p:nvPr>
        </p:nvSpPr>
        <p:spPr>
          <a:xfrm>
            <a:off x="275303" y="1199535"/>
            <a:ext cx="11078497" cy="4977428"/>
          </a:xfrm>
        </p:spPr>
        <p:txBody>
          <a:bodyPr>
            <a:normAutofit fontScale="62500" lnSpcReduction="20000"/>
          </a:bodyPr>
          <a:lstStyle/>
          <a:p>
            <a:r>
              <a:rPr lang="uk-UA" b="0" i="0" dirty="0">
                <a:solidFill>
                  <a:srgbClr val="050505"/>
                </a:solidFill>
                <a:effectLst/>
                <a:latin typeface="Segoe UI Historic" panose="020B0502040204020203" pitchFamily="34" charset="0"/>
              </a:rPr>
              <a:t>Усе частіше в рішеннях Верховного Суду та Європейського Суду можна зустріти вираз: "</a:t>
            </a:r>
            <a:r>
              <a:rPr lang="pl-PL" b="0" i="0" dirty="0">
                <a:solidFill>
                  <a:srgbClr val="050505"/>
                </a:solidFill>
                <a:effectLst/>
                <a:latin typeface="Segoe UI Historic" panose="020B0502040204020203" pitchFamily="34" charset="0"/>
              </a:rPr>
              <a:t>mutatis mutandis </a:t>
            </a:r>
            <a:r>
              <a:rPr lang="uk-UA" b="0" i="0" dirty="0">
                <a:solidFill>
                  <a:srgbClr val="050505"/>
                </a:solidFill>
                <a:effectLst/>
                <a:latin typeface="Segoe UI Historic" panose="020B0502040204020203" pitchFamily="34" charset="0"/>
              </a:rPr>
              <a:t>висновки", "</a:t>
            </a:r>
            <a:r>
              <a:rPr lang="pl-PL" b="0" i="0" dirty="0">
                <a:solidFill>
                  <a:srgbClr val="050505"/>
                </a:solidFill>
                <a:effectLst/>
                <a:latin typeface="Segoe UI Historic" panose="020B0502040204020203" pitchFamily="34" charset="0"/>
              </a:rPr>
              <a:t>mutatis mutandis </a:t>
            </a:r>
            <a:r>
              <a:rPr lang="uk-UA" b="0" i="0" dirty="0">
                <a:solidFill>
                  <a:srgbClr val="050505"/>
                </a:solidFill>
                <a:effectLst/>
                <a:latin typeface="Segoe UI Historic" panose="020B0502040204020203" pitchFamily="34" charset="0"/>
              </a:rPr>
              <a:t>рішення", що означає - висновки Суду / Рішення Суду "з урахуванням відповідних відмінностей".</a:t>
            </a:r>
            <a:br>
              <a:rPr lang="uk-UA" dirty="0"/>
            </a:br>
            <a:r>
              <a:rPr lang="uk-UA" b="0" i="0" dirty="0">
                <a:solidFill>
                  <a:srgbClr val="050505"/>
                </a:solidFill>
                <a:effectLst/>
                <a:latin typeface="Segoe UI Historic" panose="020B0502040204020203" pitchFamily="34" charset="0"/>
              </a:rPr>
              <a:t>М</a:t>
            </a:r>
            <a:r>
              <a:rPr lang="pl-PL" b="0" i="0" dirty="0" err="1">
                <a:solidFill>
                  <a:srgbClr val="050505"/>
                </a:solidFill>
                <a:effectLst/>
                <a:latin typeface="Segoe UI Historic" panose="020B0502040204020203" pitchFamily="34" charset="0"/>
              </a:rPr>
              <a:t>utatis</a:t>
            </a:r>
            <a:r>
              <a:rPr lang="pl-PL" b="0" i="0" dirty="0">
                <a:solidFill>
                  <a:srgbClr val="050505"/>
                </a:solidFill>
                <a:effectLst/>
                <a:latin typeface="Segoe UI Historic" panose="020B0502040204020203" pitchFamily="34" charset="0"/>
              </a:rPr>
              <a:t> mutandis – </a:t>
            </a:r>
            <a:r>
              <a:rPr lang="uk-UA" b="0" i="0" dirty="0">
                <a:solidFill>
                  <a:srgbClr val="050505"/>
                </a:solidFill>
                <a:effectLst/>
                <a:latin typeface="Segoe UI Historic" panose="020B0502040204020203" pitchFamily="34" charset="0"/>
              </a:rPr>
              <a:t>латинський вислів, який в перекладі означає із заміною того, що підлягає заміні; з урахуванням відповідних розбіжностей, що виникають за певних обставин, з відповідними змінами.</a:t>
            </a:r>
            <a:br>
              <a:rPr lang="uk-UA" dirty="0"/>
            </a:br>
            <a:r>
              <a:rPr lang="uk-UA" b="0" i="0" dirty="0">
                <a:solidFill>
                  <a:srgbClr val="050505"/>
                </a:solidFill>
                <a:effectLst/>
                <a:latin typeface="Segoe UI Historic" panose="020B0502040204020203" pitchFamily="34" charset="0"/>
              </a:rPr>
              <a:t>Тобто, принцип </a:t>
            </a:r>
            <a:r>
              <a:rPr lang="pl-PL" b="0" i="0" dirty="0">
                <a:solidFill>
                  <a:srgbClr val="050505"/>
                </a:solidFill>
                <a:effectLst/>
                <a:latin typeface="Segoe UI Historic" panose="020B0502040204020203" pitchFamily="34" charset="0"/>
              </a:rPr>
              <a:t>mutatis mutandis </a:t>
            </a:r>
            <a:r>
              <a:rPr lang="uk-UA" b="0" i="0" dirty="0">
                <a:solidFill>
                  <a:srgbClr val="050505"/>
                </a:solidFill>
                <a:effectLst/>
                <a:latin typeface="Segoe UI Historic" panose="020B0502040204020203" pitchFamily="34" charset="0"/>
              </a:rPr>
              <a:t>використовується для того, щоб звернути увагу на розбіжності у ситуаціях, що є предметом справи і що є предметом справи у рішенні, на яке посилається суд, при цьому висновки суду в обох ситуаціях можна вважати аналогічними.</a:t>
            </a:r>
            <a:br>
              <a:rPr lang="uk-UA" dirty="0"/>
            </a:br>
            <a:r>
              <a:rPr lang="uk-UA" b="0" i="0" dirty="0">
                <a:solidFill>
                  <a:srgbClr val="050505"/>
                </a:solidFill>
                <a:effectLst/>
                <a:latin typeface="Segoe UI Historic" panose="020B0502040204020203" pitchFamily="34" charset="0"/>
              </a:rPr>
              <a:t>ЄСПЛ покликаючись на свої ж рішення в інших справах, використовує в якості застереження словосполучення </a:t>
            </a:r>
            <a:r>
              <a:rPr lang="pl-PL" b="0" i="0" dirty="0">
                <a:solidFill>
                  <a:srgbClr val="050505"/>
                </a:solidFill>
                <a:effectLst/>
                <a:latin typeface="Segoe UI Historic" panose="020B0502040204020203" pitchFamily="34" charset="0"/>
              </a:rPr>
              <a:t>mutatis mutandis, </a:t>
            </a:r>
            <a:r>
              <a:rPr lang="uk-UA" b="0" i="0" dirty="0">
                <a:solidFill>
                  <a:srgbClr val="050505"/>
                </a:solidFill>
                <a:effectLst/>
                <a:latin typeface="Segoe UI Historic" panose="020B0502040204020203" pitchFamily="34" charset="0"/>
              </a:rPr>
              <a:t>що означає «із заміною того, що підлягає заміні»; з урахуванням відповідних відмінностей (слід звернути особливу увагу на контекст посилання, а саме на те, яким саме чином посилається на рішення ЄСПЛ в своєму рішенні — чи таке посилання робиться для прикладу, чи воно є прямим чи опосередкованим, чи це посилання стосується загальних принципів тлумачення відповідного положення Конвенції). Згідно тлумачних словників, це словосполучення використовується при порівнянні двох або більше речей для того, щоб сказати, що незважаючи на те, що зміни будуть необхідними для того, щоб взяти до уваги різні ситуації, базова думка (позиція) залишається такою ж. До такого застосування практики Суду треба ставитися дуже обережно, оскільки застосування формули </a:t>
            </a:r>
            <a:r>
              <a:rPr lang="pl-PL" b="0" i="0" dirty="0">
                <a:solidFill>
                  <a:srgbClr val="050505"/>
                </a:solidFill>
                <a:effectLst/>
                <a:latin typeface="Segoe UI Historic" panose="020B0502040204020203" pitchFamily="34" charset="0"/>
              </a:rPr>
              <a:t>mutatis mutandis </a:t>
            </a:r>
            <a:r>
              <a:rPr lang="uk-UA" b="0" i="0" dirty="0">
                <a:solidFill>
                  <a:srgbClr val="050505"/>
                </a:solidFill>
                <a:effectLst/>
                <a:latin typeface="Segoe UI Historic" panose="020B0502040204020203" pitchFamily="34" charset="0"/>
              </a:rPr>
              <a:t>розмиває зміст прав відповідно до Конвенції і може призводити до юридичної невизначеності і в самій практиці Суду, яка в деяких випадках може мати суттєві розбіжності, які ще не вирішені шляхом врегулювання цих розбіжностей через рішення Великої палати, яка консолідує практику Суду. </a:t>
            </a:r>
            <a:endParaRPr lang="uk-UA" dirty="0"/>
          </a:p>
        </p:txBody>
      </p:sp>
    </p:spTree>
    <p:extLst>
      <p:ext uri="{BB962C8B-B14F-4D97-AF65-F5344CB8AC3E}">
        <p14:creationId xmlns:p14="http://schemas.microsoft.com/office/powerpoint/2010/main" val="23016550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4">
            <a:extLst>
              <a:ext uri="{FF2B5EF4-FFF2-40B4-BE49-F238E27FC236}">
                <a16:creationId xmlns:a16="http://schemas.microsoft.com/office/drawing/2014/main" id="{58ABB833-2C31-7B35-2418-B5DC98DF4927}"/>
              </a:ext>
            </a:extLst>
          </p:cNvPr>
          <p:cNvPicPr>
            <a:picLocks noGrp="1" noChangeAspect="1"/>
          </p:cNvPicPr>
          <p:nvPr>
            <p:ph idx="1"/>
          </p:nvPr>
        </p:nvPicPr>
        <p:blipFill>
          <a:blip r:embed="rId2"/>
          <a:stretch>
            <a:fillRect/>
          </a:stretch>
        </p:blipFill>
        <p:spPr>
          <a:xfrm>
            <a:off x="314633" y="685082"/>
            <a:ext cx="4945626" cy="5243769"/>
          </a:xfrm>
        </p:spPr>
      </p:pic>
      <p:pic>
        <p:nvPicPr>
          <p:cNvPr id="6" name="Рисунок 5">
            <a:extLst>
              <a:ext uri="{FF2B5EF4-FFF2-40B4-BE49-F238E27FC236}">
                <a16:creationId xmlns:a16="http://schemas.microsoft.com/office/drawing/2014/main" id="{5E5F8731-B572-3790-F613-FE7716E0EFE8}"/>
              </a:ext>
            </a:extLst>
          </p:cNvPr>
          <p:cNvPicPr>
            <a:picLocks noChangeAspect="1"/>
          </p:cNvPicPr>
          <p:nvPr/>
        </p:nvPicPr>
        <p:blipFill>
          <a:blip r:embed="rId3"/>
          <a:stretch>
            <a:fillRect/>
          </a:stretch>
        </p:blipFill>
        <p:spPr>
          <a:xfrm>
            <a:off x="5387310" y="490076"/>
            <a:ext cx="6685321" cy="5438775"/>
          </a:xfrm>
          <a:prstGeom prst="rect">
            <a:avLst/>
          </a:prstGeom>
        </p:spPr>
      </p:pic>
    </p:spTree>
    <p:extLst>
      <p:ext uri="{BB962C8B-B14F-4D97-AF65-F5344CB8AC3E}">
        <p14:creationId xmlns:p14="http://schemas.microsoft.com/office/powerpoint/2010/main" val="29093107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Місце для вмісту 4">
            <a:extLst>
              <a:ext uri="{FF2B5EF4-FFF2-40B4-BE49-F238E27FC236}">
                <a16:creationId xmlns:a16="http://schemas.microsoft.com/office/drawing/2014/main" id="{0319DF49-FC8D-73CE-8A0E-EE2A192BEC76}"/>
              </a:ext>
            </a:extLst>
          </p:cNvPr>
          <p:cNvPicPr>
            <a:picLocks noGrp="1" noChangeAspect="1"/>
          </p:cNvPicPr>
          <p:nvPr>
            <p:ph idx="1"/>
          </p:nvPr>
        </p:nvPicPr>
        <p:blipFill>
          <a:blip r:embed="rId2"/>
          <a:stretch>
            <a:fillRect/>
          </a:stretch>
        </p:blipFill>
        <p:spPr>
          <a:xfrm>
            <a:off x="86567" y="114811"/>
            <a:ext cx="5475649" cy="5656723"/>
          </a:xfrm>
        </p:spPr>
      </p:pic>
      <p:pic>
        <p:nvPicPr>
          <p:cNvPr id="7" name="Рисунок 6">
            <a:extLst>
              <a:ext uri="{FF2B5EF4-FFF2-40B4-BE49-F238E27FC236}">
                <a16:creationId xmlns:a16="http://schemas.microsoft.com/office/drawing/2014/main" id="{C907B3CB-EE07-50D3-A7D9-F689FB8A37EE}"/>
              </a:ext>
            </a:extLst>
          </p:cNvPr>
          <p:cNvPicPr>
            <a:picLocks noChangeAspect="1"/>
          </p:cNvPicPr>
          <p:nvPr/>
        </p:nvPicPr>
        <p:blipFill>
          <a:blip r:embed="rId3"/>
          <a:stretch>
            <a:fillRect/>
          </a:stretch>
        </p:blipFill>
        <p:spPr>
          <a:xfrm>
            <a:off x="5358590" y="224810"/>
            <a:ext cx="6746844" cy="6268065"/>
          </a:xfrm>
          <a:prstGeom prst="rect">
            <a:avLst/>
          </a:prstGeom>
        </p:spPr>
      </p:pic>
    </p:spTree>
    <p:extLst>
      <p:ext uri="{BB962C8B-B14F-4D97-AF65-F5344CB8AC3E}">
        <p14:creationId xmlns:p14="http://schemas.microsoft.com/office/powerpoint/2010/main" val="34733666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Місце для вмісту 4">
            <a:extLst>
              <a:ext uri="{FF2B5EF4-FFF2-40B4-BE49-F238E27FC236}">
                <a16:creationId xmlns:a16="http://schemas.microsoft.com/office/drawing/2014/main" id="{02EA6BED-4FDE-77F7-DE09-242656613DCC}"/>
              </a:ext>
            </a:extLst>
          </p:cNvPr>
          <p:cNvPicPr>
            <a:picLocks noGrp="1" noChangeAspect="1"/>
          </p:cNvPicPr>
          <p:nvPr>
            <p:ph idx="1"/>
          </p:nvPr>
        </p:nvPicPr>
        <p:blipFill>
          <a:blip r:embed="rId2"/>
          <a:stretch>
            <a:fillRect/>
          </a:stretch>
        </p:blipFill>
        <p:spPr>
          <a:xfrm>
            <a:off x="285135" y="724412"/>
            <a:ext cx="4945626" cy="6133588"/>
          </a:xfrm>
        </p:spPr>
      </p:pic>
      <p:pic>
        <p:nvPicPr>
          <p:cNvPr id="7" name="Рисунок 6">
            <a:extLst>
              <a:ext uri="{FF2B5EF4-FFF2-40B4-BE49-F238E27FC236}">
                <a16:creationId xmlns:a16="http://schemas.microsoft.com/office/drawing/2014/main" id="{8E12F75B-47B2-F55A-64C3-46295F1819BD}"/>
              </a:ext>
            </a:extLst>
          </p:cNvPr>
          <p:cNvPicPr>
            <a:picLocks noChangeAspect="1"/>
          </p:cNvPicPr>
          <p:nvPr/>
        </p:nvPicPr>
        <p:blipFill>
          <a:blip r:embed="rId3"/>
          <a:stretch>
            <a:fillRect/>
          </a:stretch>
        </p:blipFill>
        <p:spPr>
          <a:xfrm>
            <a:off x="6096000" y="68826"/>
            <a:ext cx="5299587" cy="6858000"/>
          </a:xfrm>
          <a:prstGeom prst="rect">
            <a:avLst/>
          </a:prstGeom>
        </p:spPr>
      </p:pic>
    </p:spTree>
    <p:extLst>
      <p:ext uri="{BB962C8B-B14F-4D97-AF65-F5344CB8AC3E}">
        <p14:creationId xmlns:p14="http://schemas.microsoft.com/office/powerpoint/2010/main" val="27342866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7FD8B76-CFD5-CD1C-F2FA-4C3EF7EF1E63}"/>
              </a:ext>
            </a:extLst>
          </p:cNvPr>
          <p:cNvSpPr>
            <a:spLocks noGrp="1"/>
          </p:cNvSpPr>
          <p:nvPr>
            <p:ph type="title"/>
          </p:nvPr>
        </p:nvSpPr>
        <p:spPr/>
        <p:txBody>
          <a:bodyPr/>
          <a:lstStyle/>
          <a:p>
            <a:endParaRPr lang="uk-UA"/>
          </a:p>
        </p:txBody>
      </p:sp>
      <p:pic>
        <p:nvPicPr>
          <p:cNvPr id="9" name="Місце для вмісту 8">
            <a:extLst>
              <a:ext uri="{FF2B5EF4-FFF2-40B4-BE49-F238E27FC236}">
                <a16:creationId xmlns:a16="http://schemas.microsoft.com/office/drawing/2014/main" id="{3AE73386-A101-0FEB-F40B-341D58041545}"/>
              </a:ext>
            </a:extLst>
          </p:cNvPr>
          <p:cNvPicPr>
            <a:picLocks noGrp="1" noChangeAspect="1"/>
          </p:cNvPicPr>
          <p:nvPr>
            <p:ph idx="1"/>
          </p:nvPr>
        </p:nvPicPr>
        <p:blipFill>
          <a:blip r:embed="rId2"/>
          <a:stretch>
            <a:fillRect/>
          </a:stretch>
        </p:blipFill>
        <p:spPr>
          <a:xfrm>
            <a:off x="0" y="93840"/>
            <a:ext cx="5638627" cy="6474108"/>
          </a:xfrm>
        </p:spPr>
      </p:pic>
      <p:pic>
        <p:nvPicPr>
          <p:cNvPr id="11" name="Рисунок 10">
            <a:extLst>
              <a:ext uri="{FF2B5EF4-FFF2-40B4-BE49-F238E27FC236}">
                <a16:creationId xmlns:a16="http://schemas.microsoft.com/office/drawing/2014/main" id="{73FA0DBC-D867-58E8-294F-0D75F3878CF6}"/>
              </a:ext>
            </a:extLst>
          </p:cNvPr>
          <p:cNvPicPr>
            <a:picLocks noChangeAspect="1"/>
          </p:cNvPicPr>
          <p:nvPr/>
        </p:nvPicPr>
        <p:blipFill>
          <a:blip r:embed="rId3"/>
          <a:stretch>
            <a:fillRect/>
          </a:stretch>
        </p:blipFill>
        <p:spPr>
          <a:xfrm>
            <a:off x="6096000" y="216310"/>
            <a:ext cx="5801032" cy="6351637"/>
          </a:xfrm>
          <a:prstGeom prst="rect">
            <a:avLst/>
          </a:prstGeom>
        </p:spPr>
      </p:pic>
    </p:spTree>
    <p:extLst>
      <p:ext uri="{BB962C8B-B14F-4D97-AF65-F5344CB8AC3E}">
        <p14:creationId xmlns:p14="http://schemas.microsoft.com/office/powerpoint/2010/main" val="5187186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Місце для вмісту 4">
            <a:extLst>
              <a:ext uri="{FF2B5EF4-FFF2-40B4-BE49-F238E27FC236}">
                <a16:creationId xmlns:a16="http://schemas.microsoft.com/office/drawing/2014/main" id="{F9CDFE23-36A4-7BD3-0319-CD1D1CF6210F}"/>
              </a:ext>
            </a:extLst>
          </p:cNvPr>
          <p:cNvPicPr>
            <a:picLocks noGrp="1" noChangeAspect="1"/>
          </p:cNvPicPr>
          <p:nvPr>
            <p:ph idx="1"/>
          </p:nvPr>
        </p:nvPicPr>
        <p:blipFill>
          <a:blip r:embed="rId2"/>
          <a:stretch>
            <a:fillRect/>
          </a:stretch>
        </p:blipFill>
        <p:spPr>
          <a:xfrm>
            <a:off x="6706820" y="919035"/>
            <a:ext cx="5042728" cy="54683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Рисунок 6">
            <a:extLst>
              <a:ext uri="{FF2B5EF4-FFF2-40B4-BE49-F238E27FC236}">
                <a16:creationId xmlns:a16="http://schemas.microsoft.com/office/drawing/2014/main" id="{8D6A6404-0BBC-04D2-AD8A-26443FD8ED0F}"/>
              </a:ext>
            </a:extLst>
          </p:cNvPr>
          <p:cNvPicPr>
            <a:picLocks noChangeAspect="1"/>
          </p:cNvPicPr>
          <p:nvPr/>
        </p:nvPicPr>
        <p:blipFill>
          <a:blip r:embed="rId3"/>
          <a:stretch>
            <a:fillRect/>
          </a:stretch>
        </p:blipFill>
        <p:spPr>
          <a:xfrm>
            <a:off x="304469" y="758416"/>
            <a:ext cx="5397021" cy="56289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820566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847FAF-A39D-EB02-985D-A0CD1E8FA189}"/>
              </a:ext>
            </a:extLst>
          </p:cNvPr>
          <p:cNvSpPr>
            <a:spLocks noGrp="1"/>
          </p:cNvSpPr>
          <p:nvPr>
            <p:ph type="title"/>
          </p:nvPr>
        </p:nvSpPr>
        <p:spPr/>
        <p:txBody>
          <a:bodyPr/>
          <a:lstStyle/>
          <a:p>
            <a:r>
              <a:rPr lang="uk-UA" dirty="0"/>
              <a:t>Почитати, подивитися</a:t>
            </a:r>
          </a:p>
        </p:txBody>
      </p:sp>
      <p:sp>
        <p:nvSpPr>
          <p:cNvPr id="3" name="Місце для вмісту 2">
            <a:extLst>
              <a:ext uri="{FF2B5EF4-FFF2-40B4-BE49-F238E27FC236}">
                <a16:creationId xmlns:a16="http://schemas.microsoft.com/office/drawing/2014/main" id="{73819715-0DA5-8DF5-5BF9-E9A3B187E83D}"/>
              </a:ext>
            </a:extLst>
          </p:cNvPr>
          <p:cNvSpPr>
            <a:spLocks noGrp="1"/>
          </p:cNvSpPr>
          <p:nvPr>
            <p:ph idx="1"/>
          </p:nvPr>
        </p:nvSpPr>
        <p:spPr/>
        <p:txBody>
          <a:bodyPr/>
          <a:lstStyle/>
          <a:p>
            <a:pPr algn="just"/>
            <a:r>
              <a:rPr lang="ru-RU" b="0" i="0" dirty="0">
                <a:solidFill>
                  <a:srgbClr val="00274E"/>
                </a:solidFill>
                <a:effectLst/>
                <a:latin typeface="HelveticaNeueCyr-Roman"/>
              </a:rPr>
              <a:t>Голова ВС взяв участь у </a:t>
            </a:r>
            <a:r>
              <a:rPr lang="ru-RU" b="0" i="0" dirty="0" err="1">
                <a:solidFill>
                  <a:srgbClr val="00274E"/>
                </a:solidFill>
                <a:effectLst/>
                <a:latin typeface="HelveticaNeueCyr-Roman"/>
              </a:rPr>
              <a:t>відкритті</a:t>
            </a:r>
            <a:r>
              <a:rPr lang="ru-RU" b="0" i="0" dirty="0">
                <a:solidFill>
                  <a:srgbClr val="00274E"/>
                </a:solidFill>
                <a:effectLst/>
                <a:latin typeface="HelveticaNeueCyr-Roman"/>
              </a:rPr>
              <a:t> Судового року </a:t>
            </a:r>
            <a:r>
              <a:rPr lang="ru-RU" b="0" i="0" dirty="0" err="1">
                <a:solidFill>
                  <a:srgbClr val="00274E"/>
                </a:solidFill>
                <a:effectLst/>
                <a:latin typeface="HelveticaNeueCyr-Roman"/>
              </a:rPr>
              <a:t>Європейського</a:t>
            </a:r>
            <a:r>
              <a:rPr lang="ru-RU" b="0" i="0" dirty="0">
                <a:solidFill>
                  <a:srgbClr val="00274E"/>
                </a:solidFill>
                <a:effectLst/>
                <a:latin typeface="HelveticaNeueCyr-Roman"/>
              </a:rPr>
              <a:t> суду з прав </a:t>
            </a:r>
            <a:r>
              <a:rPr lang="ru-RU" b="0" i="0" dirty="0" err="1">
                <a:solidFill>
                  <a:srgbClr val="00274E"/>
                </a:solidFill>
                <a:effectLst/>
                <a:latin typeface="HelveticaNeueCyr-Roman"/>
              </a:rPr>
              <a:t>людини</a:t>
            </a:r>
            <a:r>
              <a:rPr lang="ru-RU" dirty="0">
                <a:solidFill>
                  <a:srgbClr val="00274E"/>
                </a:solidFill>
                <a:latin typeface="HelveticaNeueCyr-Roman"/>
              </a:rPr>
              <a:t> </a:t>
            </a:r>
            <a:r>
              <a:rPr lang="pl-PL" dirty="0">
                <a:hlinkClick r:id="rId2"/>
              </a:rPr>
              <a:t>https://ics.gov.ua/archive/1290139/</a:t>
            </a:r>
            <a:endParaRPr lang="uk-UA" dirty="0"/>
          </a:p>
          <a:p>
            <a:pPr algn="just"/>
            <a:r>
              <a:rPr lang="uk-UA" dirty="0"/>
              <a:t>  </a:t>
            </a:r>
            <a:r>
              <a:rPr lang="ru-RU" b="1" i="0" dirty="0" err="1">
                <a:solidFill>
                  <a:srgbClr val="0F0F0F"/>
                </a:solidFill>
                <a:effectLst/>
                <a:latin typeface="YouTube Sans"/>
              </a:rPr>
              <a:t>Застосування</a:t>
            </a:r>
            <a:r>
              <a:rPr lang="ru-RU" b="1" i="0" dirty="0">
                <a:solidFill>
                  <a:srgbClr val="0F0F0F"/>
                </a:solidFill>
                <a:effectLst/>
                <a:latin typeface="YouTube Sans"/>
              </a:rPr>
              <a:t> практики ЄСПЛ у </a:t>
            </a:r>
            <a:r>
              <a:rPr lang="ru-RU" b="1" i="0" dirty="0" err="1">
                <a:solidFill>
                  <a:srgbClr val="0F0F0F"/>
                </a:solidFill>
                <a:effectLst/>
                <a:latin typeface="YouTube Sans"/>
              </a:rPr>
              <a:t>національній</a:t>
            </a:r>
            <a:r>
              <a:rPr lang="ru-RU" b="1" i="0" dirty="0">
                <a:solidFill>
                  <a:srgbClr val="0F0F0F"/>
                </a:solidFill>
                <a:effectLst/>
                <a:latin typeface="YouTube Sans"/>
              </a:rPr>
              <a:t> </a:t>
            </a:r>
            <a:r>
              <a:rPr lang="ru-RU" b="1" i="0" dirty="0" err="1">
                <a:solidFill>
                  <a:srgbClr val="0F0F0F"/>
                </a:solidFill>
                <a:effectLst/>
                <a:latin typeface="YouTube Sans"/>
              </a:rPr>
              <a:t>судовій</a:t>
            </a:r>
            <a:r>
              <a:rPr lang="ru-RU" b="1" i="0" dirty="0">
                <a:solidFill>
                  <a:srgbClr val="0F0F0F"/>
                </a:solidFill>
                <a:effectLst/>
                <a:latin typeface="YouTube Sans"/>
              </a:rPr>
              <a:t> </a:t>
            </a:r>
            <a:r>
              <a:rPr lang="ru-RU" b="1" i="0" dirty="0" err="1">
                <a:solidFill>
                  <a:srgbClr val="0F0F0F"/>
                </a:solidFill>
                <a:effectLst/>
                <a:latin typeface="YouTube Sans"/>
              </a:rPr>
              <a:t>практиці</a:t>
            </a:r>
            <a:r>
              <a:rPr lang="ru-RU" b="1" i="0" dirty="0">
                <a:solidFill>
                  <a:srgbClr val="0F0F0F"/>
                </a:solidFill>
                <a:effectLst/>
                <a:latin typeface="YouTube Sans"/>
              </a:rPr>
              <a:t> (</a:t>
            </a:r>
            <a:r>
              <a:rPr lang="ru-RU" b="1" i="0" dirty="0" err="1">
                <a:solidFill>
                  <a:srgbClr val="0F0F0F"/>
                </a:solidFill>
                <a:effectLst/>
                <a:latin typeface="YouTube Sans"/>
              </a:rPr>
              <a:t>кримінальне</a:t>
            </a:r>
            <a:r>
              <a:rPr lang="ru-RU" b="1" i="0" dirty="0">
                <a:solidFill>
                  <a:srgbClr val="0F0F0F"/>
                </a:solidFill>
                <a:effectLst/>
                <a:latin typeface="YouTube Sans"/>
              </a:rPr>
              <a:t> </a:t>
            </a:r>
            <a:r>
              <a:rPr lang="ru-RU" b="1" i="0" dirty="0" err="1">
                <a:solidFill>
                  <a:srgbClr val="0F0F0F"/>
                </a:solidFill>
                <a:effectLst/>
                <a:latin typeface="YouTube Sans"/>
              </a:rPr>
              <a:t>судочинство</a:t>
            </a:r>
            <a:r>
              <a:rPr lang="ru-RU" b="1" i="0" dirty="0">
                <a:solidFill>
                  <a:srgbClr val="0F0F0F"/>
                </a:solidFill>
                <a:effectLst/>
                <a:latin typeface="YouTube Sans"/>
              </a:rPr>
              <a:t>) | </a:t>
            </a:r>
            <a:r>
              <a:rPr lang="ru-RU" b="1" i="0" dirty="0" err="1">
                <a:solidFill>
                  <a:srgbClr val="0F0F0F"/>
                </a:solidFill>
                <a:effectLst/>
                <a:latin typeface="YouTube Sans"/>
              </a:rPr>
              <a:t>Расім</a:t>
            </a:r>
            <a:r>
              <a:rPr lang="ru-RU" b="1" i="0" dirty="0">
                <a:solidFill>
                  <a:srgbClr val="0F0F0F"/>
                </a:solidFill>
                <a:effectLst/>
                <a:latin typeface="YouTube Sans"/>
              </a:rPr>
              <a:t> </a:t>
            </a:r>
            <a:r>
              <a:rPr lang="ru-RU" b="1" i="0" dirty="0" err="1">
                <a:solidFill>
                  <a:srgbClr val="0F0F0F"/>
                </a:solidFill>
                <a:effectLst/>
                <a:latin typeface="YouTube Sans"/>
              </a:rPr>
              <a:t>Бабанли</a:t>
            </a:r>
            <a:r>
              <a:rPr lang="ru-RU" b="1" dirty="0">
                <a:solidFill>
                  <a:srgbClr val="0F0F0F"/>
                </a:solidFill>
                <a:latin typeface="YouTube Sans"/>
              </a:rPr>
              <a:t> </a:t>
            </a:r>
            <a:r>
              <a:rPr lang="pl-PL" dirty="0">
                <a:hlinkClick r:id="rId3"/>
              </a:rPr>
              <a:t>https://www.youtube.com/watch?v=EqFt_fzumxI</a:t>
            </a:r>
            <a:endParaRPr lang="uk-UA" dirty="0"/>
          </a:p>
          <a:p>
            <a:endParaRPr lang="uk-UA" dirty="0"/>
          </a:p>
          <a:p>
            <a:endParaRPr lang="uk-UA" dirty="0"/>
          </a:p>
        </p:txBody>
      </p:sp>
    </p:spTree>
    <p:extLst>
      <p:ext uri="{BB962C8B-B14F-4D97-AF65-F5344CB8AC3E}">
        <p14:creationId xmlns:p14="http://schemas.microsoft.com/office/powerpoint/2010/main" val="313725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ACC55871-78EC-BBA4-6E1E-B53E3B477926}"/>
              </a:ext>
            </a:extLst>
          </p:cNvPr>
          <p:cNvSpPr>
            <a:spLocks noGrp="1"/>
          </p:cNvSpPr>
          <p:nvPr>
            <p:ph type="title"/>
          </p:nvPr>
        </p:nvSpPr>
        <p:spPr>
          <a:xfrm>
            <a:off x="638040" y="665653"/>
            <a:ext cx="4035623" cy="3566160"/>
          </a:xfrm>
        </p:spPr>
        <p:txBody>
          <a:bodyPr vert="horz" lIns="91440" tIns="45720" rIns="91440" bIns="45720" rtlCol="0" anchor="b">
            <a:normAutofit/>
          </a:bodyPr>
          <a:lstStyle/>
          <a:p>
            <a:pPr algn="ctr"/>
            <a:r>
              <a:rPr lang="en-US" sz="6000" b="1" dirty="0" err="1">
                <a:solidFill>
                  <a:srgbClr val="0070C0"/>
                </a:solidFill>
              </a:rPr>
              <a:t>Хто</a:t>
            </a:r>
            <a:r>
              <a:rPr lang="en-US" sz="6000" b="1" dirty="0">
                <a:solidFill>
                  <a:srgbClr val="0070C0"/>
                </a:solidFill>
              </a:rPr>
              <a:t> </a:t>
            </a:r>
            <a:r>
              <a:rPr lang="en-US" sz="6000" b="1" dirty="0" err="1">
                <a:solidFill>
                  <a:srgbClr val="0070C0"/>
                </a:solidFill>
              </a:rPr>
              <a:t>головніш</a:t>
            </a:r>
            <a:r>
              <a:rPr lang="uk-UA" sz="6000" b="1" dirty="0" err="1">
                <a:solidFill>
                  <a:srgbClr val="0070C0"/>
                </a:solidFill>
              </a:rPr>
              <a:t>ий</a:t>
            </a:r>
            <a:r>
              <a:rPr lang="en-US" sz="6000" b="1" dirty="0">
                <a:solidFill>
                  <a:srgbClr val="0070C0"/>
                </a:solidFill>
              </a:rPr>
              <a:t> </a:t>
            </a:r>
            <a:r>
              <a:rPr lang="en-US" sz="6000" b="1" dirty="0" err="1">
                <a:solidFill>
                  <a:srgbClr val="0070C0"/>
                </a:solidFill>
              </a:rPr>
              <a:t>серед</a:t>
            </a:r>
            <a:r>
              <a:rPr lang="en-US" sz="6000" b="1" dirty="0">
                <a:solidFill>
                  <a:srgbClr val="0070C0"/>
                </a:solidFill>
              </a:rPr>
              <a:t> НПА? </a:t>
            </a:r>
          </a:p>
        </p:txBody>
      </p:sp>
      <p:sp>
        <p:nvSpPr>
          <p:cNvPr id="1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Місце для вмісту 4">
            <a:extLst>
              <a:ext uri="{FF2B5EF4-FFF2-40B4-BE49-F238E27FC236}">
                <a16:creationId xmlns:a16="http://schemas.microsoft.com/office/drawing/2014/main" id="{840F5E0F-05D0-BE2A-FD79-1BDA4500A7F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0242" r="-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472959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CE5CACFB-E567-5459-C85C-A02853E7AF77}"/>
              </a:ext>
            </a:extLst>
          </p:cNvPr>
          <p:cNvSpPr>
            <a:spLocks noGrp="1"/>
          </p:cNvSpPr>
          <p:nvPr>
            <p:ph idx="1"/>
          </p:nvPr>
        </p:nvSpPr>
        <p:spPr>
          <a:xfrm>
            <a:off x="838200" y="127819"/>
            <a:ext cx="10515600" cy="6049144"/>
          </a:xfrm>
        </p:spPr>
        <p:txBody>
          <a:bodyPr/>
          <a:lstStyle/>
          <a:p>
            <a:r>
              <a:rPr lang="uk-UA" dirty="0"/>
              <a:t>МПА ратифікація</a:t>
            </a:r>
          </a:p>
          <a:p>
            <a:r>
              <a:rPr lang="uk-UA" dirty="0"/>
              <a:t>КУ +</a:t>
            </a:r>
          </a:p>
          <a:p>
            <a:pPr marL="0" indent="0">
              <a:buNone/>
            </a:pPr>
            <a:r>
              <a:rPr lang="uk-UA" dirty="0"/>
              <a:t>акти КСУ</a:t>
            </a:r>
            <a:endParaRPr lang="uk-UA" dirty="0">
              <a:highlight>
                <a:srgbClr val="FFFF00"/>
              </a:highlight>
            </a:endParaRPr>
          </a:p>
          <a:p>
            <a:r>
              <a:rPr lang="uk-UA" dirty="0"/>
              <a:t>Кодекси</a:t>
            </a:r>
          </a:p>
          <a:p>
            <a:r>
              <a:rPr lang="uk-UA"/>
              <a:t>Закони (</a:t>
            </a:r>
            <a:r>
              <a:rPr lang="uk-UA" dirty="0"/>
              <a:t>спец.-загал)</a:t>
            </a:r>
          </a:p>
          <a:p>
            <a:r>
              <a:rPr lang="uk-UA" dirty="0" err="1"/>
              <a:t>Нпа</a:t>
            </a:r>
            <a:endParaRPr lang="uk-UA" dirty="0"/>
          </a:p>
        </p:txBody>
      </p:sp>
    </p:spTree>
    <p:extLst>
      <p:ext uri="{BB962C8B-B14F-4D97-AF65-F5344CB8AC3E}">
        <p14:creationId xmlns:p14="http://schemas.microsoft.com/office/powerpoint/2010/main" val="1462974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6042586A-0969-AD9C-37B0-AFC8104167D0}"/>
              </a:ext>
            </a:extLst>
          </p:cNvPr>
          <p:cNvSpPr>
            <a:spLocks noGrp="1"/>
          </p:cNvSpPr>
          <p:nvPr>
            <p:ph idx="1"/>
          </p:nvPr>
        </p:nvSpPr>
        <p:spPr>
          <a:xfrm>
            <a:off x="176981" y="363794"/>
            <a:ext cx="11670890" cy="6184490"/>
          </a:xfrm>
        </p:spPr>
        <p:txBody>
          <a:bodyPr>
            <a:normAutofit lnSpcReduction="10000"/>
          </a:bodyPr>
          <a:lstStyle/>
          <a:p>
            <a:pPr algn="just"/>
            <a:r>
              <a:rPr lang="uk-UA" dirty="0"/>
              <a:t>Відповідно до частини другої статті 8 Конституції України (Конституція України має найвищу юридичну силу) у межах національної правової системи застосування та тлумачення Конституційним Судом України та судами загальної юрисдикції відповідних конституційних положень, де містяться конституційні права та свободи, матиме пріоритет над практикою ЄСПЛ.</a:t>
            </a:r>
          </a:p>
          <a:p>
            <a:pPr algn="just"/>
            <a:r>
              <a:rPr lang="uk-UA" dirty="0"/>
              <a:t> Однак це не означає, що ці суди можуть мати кардинально відмінні підходи: </a:t>
            </a:r>
            <a:r>
              <a:rPr lang="uk-UA" b="1" dirty="0"/>
              <a:t>по-перше, </a:t>
            </a:r>
            <a:r>
              <a:rPr lang="uk-UA" dirty="0"/>
              <a:t>тлумачення національних судів, відповідно до принципу дружнього ставлення до міжнародного права, повинно узгоджуватися з практикою Страсбурзького суду; а </a:t>
            </a:r>
            <a:r>
              <a:rPr lang="uk-UA" b="1" dirty="0"/>
              <a:t>по-друге, </a:t>
            </a:r>
            <a:r>
              <a:rPr lang="uk-UA" dirty="0"/>
              <a:t>практика ЄСПЛ встановлює мінімальні європейські стандарти, що означає, що стандарти захисту конституційних прав та свобод </a:t>
            </a:r>
            <a:r>
              <a:rPr lang="pl-PL" dirty="0"/>
              <a:t>a priori </a:t>
            </a:r>
            <a:r>
              <a:rPr lang="uk-UA" dirty="0"/>
              <a:t>не можуть бути нижчими за європейські. </a:t>
            </a:r>
          </a:p>
          <a:p>
            <a:pPr algn="just"/>
            <a:r>
              <a:rPr lang="uk-UA" dirty="0"/>
              <a:t>Слід підкреслити, що перелік прав та свобод, що закріплений у Конвенції, та їх гарантії, на відміну від прав і свобод, що містяться у європейських конституціях, в тому числі і українській, є мінімальними.</a:t>
            </a:r>
          </a:p>
        </p:txBody>
      </p:sp>
    </p:spTree>
    <p:extLst>
      <p:ext uri="{BB962C8B-B14F-4D97-AF65-F5344CB8AC3E}">
        <p14:creationId xmlns:p14="http://schemas.microsoft.com/office/powerpoint/2010/main" val="391379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E54A0683-6546-CF4A-62C0-35097E2A9B68}"/>
              </a:ext>
            </a:extLst>
          </p:cNvPr>
          <p:cNvSpPr>
            <a:spLocks noGrp="1"/>
          </p:cNvSpPr>
          <p:nvPr>
            <p:ph type="title"/>
          </p:nvPr>
        </p:nvSpPr>
        <p:spPr>
          <a:xfrm>
            <a:off x="1043631" y="809898"/>
            <a:ext cx="10173010" cy="1554480"/>
          </a:xfrm>
        </p:spPr>
        <p:txBody>
          <a:bodyPr anchor="ctr">
            <a:normAutofit/>
          </a:bodyPr>
          <a:lstStyle/>
          <a:p>
            <a:r>
              <a:rPr lang="uk-UA" sz="4800"/>
              <a:t>Відповідно до </a:t>
            </a:r>
            <a:r>
              <a:rPr lang="uk-UA" sz="4800" b="1"/>
              <a:t>частини третьої статті 8 </a:t>
            </a:r>
            <a:r>
              <a:rPr lang="uk-UA" sz="4800"/>
              <a:t>Конституції України </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Місце для вмісту 2">
            <a:extLst>
              <a:ext uri="{FF2B5EF4-FFF2-40B4-BE49-F238E27FC236}">
                <a16:creationId xmlns:a16="http://schemas.microsoft.com/office/drawing/2014/main" id="{3412DEE0-0FF2-FE52-1710-A350F5EF7E77}"/>
              </a:ext>
            </a:extLst>
          </p:cNvPr>
          <p:cNvGraphicFramePr>
            <a:graphicFrameLocks noGrp="1"/>
          </p:cNvGraphicFramePr>
          <p:nvPr>
            <p:ph idx="1"/>
            <p:extLst>
              <p:ext uri="{D42A27DB-BD31-4B8C-83A1-F6EECF244321}">
                <p14:modId xmlns:p14="http://schemas.microsoft.com/office/powerpoint/2010/main" val="3105996854"/>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9339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C8B8C0F2-78B7-1443-659F-86CB6EA85E0B}"/>
              </a:ext>
            </a:extLst>
          </p:cNvPr>
          <p:cNvSpPr>
            <a:spLocks noGrp="1"/>
          </p:cNvSpPr>
          <p:nvPr>
            <p:ph type="title"/>
          </p:nvPr>
        </p:nvSpPr>
        <p:spPr>
          <a:xfrm>
            <a:off x="1153618" y="1239927"/>
            <a:ext cx="4008586" cy="4680583"/>
          </a:xfrm>
        </p:spPr>
        <p:txBody>
          <a:bodyPr anchor="ctr">
            <a:normAutofit/>
          </a:bodyPr>
          <a:lstStyle/>
          <a:p>
            <a:r>
              <a:rPr lang="uk-UA" sz="5200" dirty="0"/>
              <a:t>При чому тут юридичний позитивізм?</a:t>
            </a:r>
          </a:p>
        </p:txBody>
      </p:sp>
      <p:sp>
        <p:nvSpPr>
          <p:cNvPr id="3" name="Місце для вмісту 2">
            <a:extLst>
              <a:ext uri="{FF2B5EF4-FFF2-40B4-BE49-F238E27FC236}">
                <a16:creationId xmlns:a16="http://schemas.microsoft.com/office/drawing/2014/main" id="{32B45979-281C-BF2F-74F2-CDFF0ECF3343}"/>
              </a:ext>
            </a:extLst>
          </p:cNvPr>
          <p:cNvSpPr>
            <a:spLocks noGrp="1"/>
          </p:cNvSpPr>
          <p:nvPr>
            <p:ph idx="1"/>
          </p:nvPr>
        </p:nvSpPr>
        <p:spPr>
          <a:xfrm>
            <a:off x="6291923" y="1239927"/>
            <a:ext cx="4971824" cy="4680583"/>
          </a:xfrm>
        </p:spPr>
        <p:txBody>
          <a:bodyPr anchor="ctr">
            <a:normAutofit/>
          </a:bodyPr>
          <a:lstStyle/>
          <a:p>
            <a:pPr marL="0" indent="0" algn="just">
              <a:buNone/>
            </a:pPr>
            <a:r>
              <a:rPr lang="uk-UA" b="1" i="0" dirty="0">
                <a:effectLst/>
                <a:latin typeface="-apple-system"/>
              </a:rPr>
              <a:t>Юридичний позитивізм</a:t>
            </a:r>
            <a:r>
              <a:rPr lang="uk-UA" b="0" i="0" dirty="0">
                <a:effectLst/>
                <a:latin typeface="-apple-system"/>
              </a:rPr>
              <a:t> (</a:t>
            </a:r>
            <a:r>
              <a:rPr lang="pl-PL" b="0" i="1" dirty="0" err="1">
                <a:effectLst/>
                <a:latin typeface="-apple-system"/>
              </a:rPr>
              <a:t>Legal</a:t>
            </a:r>
            <a:r>
              <a:rPr lang="pl-PL" b="0" i="1" dirty="0">
                <a:effectLst/>
                <a:latin typeface="-apple-system"/>
              </a:rPr>
              <a:t> </a:t>
            </a:r>
            <a:r>
              <a:rPr lang="pl-PL" b="0" i="1" dirty="0" err="1">
                <a:effectLst/>
                <a:latin typeface="-apple-system"/>
              </a:rPr>
              <a:t>positivism</a:t>
            </a:r>
            <a:r>
              <a:rPr lang="pl-PL" b="0" i="0" dirty="0">
                <a:effectLst/>
                <a:latin typeface="-apple-system"/>
              </a:rPr>
              <a:t>) — </a:t>
            </a:r>
            <a:r>
              <a:rPr lang="uk-UA" b="0" i="0" dirty="0">
                <a:effectLst/>
                <a:latin typeface="-apple-system"/>
              </a:rPr>
              <a:t>напрям </a:t>
            </a:r>
            <a:r>
              <a:rPr lang="uk-UA" dirty="0">
                <a:latin typeface="-apple-system"/>
              </a:rPr>
              <a:t>філософії права</a:t>
            </a:r>
            <a:r>
              <a:rPr lang="uk-UA" b="0" i="0" dirty="0">
                <a:effectLst/>
                <a:latin typeface="-apple-system"/>
              </a:rPr>
              <a:t>, яке бачить у праві сукупність норм чи правил поведінки, встановлених і забезпечених примусом від влади.</a:t>
            </a:r>
            <a:endParaRPr lang="uk-UA" dirty="0"/>
          </a:p>
        </p:txBody>
      </p:sp>
    </p:spTree>
    <p:extLst>
      <p:ext uri="{BB962C8B-B14F-4D97-AF65-F5344CB8AC3E}">
        <p14:creationId xmlns:p14="http://schemas.microsoft.com/office/powerpoint/2010/main" val="4140320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Місце для вмісту 2">
            <a:extLst>
              <a:ext uri="{FF2B5EF4-FFF2-40B4-BE49-F238E27FC236}">
                <a16:creationId xmlns:a16="http://schemas.microsoft.com/office/drawing/2014/main" id="{C6E01F93-9F4B-A787-B0B1-994D6636AE50}"/>
              </a:ext>
            </a:extLst>
          </p:cNvPr>
          <p:cNvSpPr>
            <a:spLocks noGrp="1"/>
          </p:cNvSpPr>
          <p:nvPr>
            <p:ph idx="1"/>
          </p:nvPr>
        </p:nvSpPr>
        <p:spPr>
          <a:xfrm>
            <a:off x="793660" y="2599509"/>
            <a:ext cx="10143668" cy="3435531"/>
          </a:xfrm>
        </p:spPr>
        <p:txBody>
          <a:bodyPr anchor="ctr">
            <a:normAutofit/>
          </a:bodyPr>
          <a:lstStyle/>
          <a:p>
            <a:pPr marL="0" indent="0" algn="just">
              <a:buNone/>
            </a:pPr>
            <a:r>
              <a:rPr lang="uk-UA" sz="3200" b="0" i="0" dirty="0">
                <a:effectLst/>
                <a:latin typeface="Arial" panose="020B0604020202020204" pitchFamily="34" charset="0"/>
              </a:rPr>
              <a:t>Термін «прецедент» (від лат. </a:t>
            </a:r>
            <a:r>
              <a:rPr lang="pl-PL" sz="3200" b="0" i="0" dirty="0" err="1">
                <a:effectLst/>
                <a:latin typeface="Arial" panose="020B0604020202020204" pitchFamily="34" charset="0"/>
              </a:rPr>
              <a:t>praecedens</a:t>
            </a:r>
            <a:r>
              <a:rPr lang="pl-PL" sz="3200" b="0" i="0" dirty="0">
                <a:effectLst/>
                <a:latin typeface="Arial" panose="020B0604020202020204" pitchFamily="34" charset="0"/>
              </a:rPr>
              <a:t> – </a:t>
            </a:r>
            <a:r>
              <a:rPr lang="uk-UA" sz="3200" b="0" i="0" dirty="0">
                <a:effectLst/>
                <a:latin typeface="Arial" panose="020B0604020202020204" pitchFamily="34" charset="0"/>
              </a:rPr>
              <a:t>попередній) має багато значень, хоча всі види прецедентів призначені для слідування їм тією чи іншою мірою у судовій практиці.</a:t>
            </a:r>
          </a:p>
          <a:p>
            <a:endParaRPr lang="uk-UA" sz="2400" dirty="0"/>
          </a:p>
        </p:txBody>
      </p:sp>
    </p:spTree>
    <p:extLst>
      <p:ext uri="{BB962C8B-B14F-4D97-AF65-F5344CB8AC3E}">
        <p14:creationId xmlns:p14="http://schemas.microsoft.com/office/powerpoint/2010/main" val="3612924631"/>
      </p:ext>
    </p:extLst>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620</TotalTime>
  <Words>4171</Words>
  <Application>Microsoft Office PowerPoint</Application>
  <PresentationFormat>Широкий екран</PresentationFormat>
  <Paragraphs>117</Paragraphs>
  <Slides>37</Slides>
  <Notes>1</Notes>
  <HiddenSlides>0</HiddenSlides>
  <MMClips>0</MMClips>
  <ScaleCrop>false</ScaleCrop>
  <HeadingPairs>
    <vt:vector size="6" baseType="variant">
      <vt:variant>
        <vt:lpstr>Використані шрифти</vt:lpstr>
      </vt:variant>
      <vt:variant>
        <vt:i4>7</vt:i4>
      </vt:variant>
      <vt:variant>
        <vt:lpstr>Тема</vt:lpstr>
      </vt:variant>
      <vt:variant>
        <vt:i4>1</vt:i4>
      </vt:variant>
      <vt:variant>
        <vt:lpstr>Заголовки слайдів</vt:lpstr>
      </vt:variant>
      <vt:variant>
        <vt:i4>37</vt:i4>
      </vt:variant>
    </vt:vector>
  </HeadingPairs>
  <TitlesOfParts>
    <vt:vector size="45" baseType="lpstr">
      <vt:lpstr>-apple-system</vt:lpstr>
      <vt:lpstr>Arial</vt:lpstr>
      <vt:lpstr>Calibri</vt:lpstr>
      <vt:lpstr>Calibri Light</vt:lpstr>
      <vt:lpstr>HelveticaNeueCyr-Roman</vt:lpstr>
      <vt:lpstr>Segoe UI Historic</vt:lpstr>
      <vt:lpstr>YouTube Sans</vt:lpstr>
      <vt:lpstr>Тема Office</vt:lpstr>
      <vt:lpstr>Загальні питання розуміння і застосування практики ЄСПЛ</vt:lpstr>
      <vt:lpstr>План</vt:lpstr>
      <vt:lpstr>Джерело права – зовнішня форма вираження норм права.</vt:lpstr>
      <vt:lpstr>Хто головніший серед НПА? </vt:lpstr>
      <vt:lpstr>Презентація PowerPoint</vt:lpstr>
      <vt:lpstr>Презентація PowerPoint</vt:lpstr>
      <vt:lpstr>Відповідно до частини третьої статті 8 Конституції України </vt:lpstr>
      <vt:lpstr>При чому тут юридичний позитивізм?</vt:lpstr>
      <vt:lpstr>Презентація PowerPoint</vt:lpstr>
      <vt:lpstr>Аналіз вітчизняної літератури дозволяє виділити три основні підходи до розуміння судового прецеденту.  </vt:lpstr>
      <vt:lpstr>Другий підхід</vt:lpstr>
      <vt:lpstr>Ще одним, </vt:lpstr>
      <vt:lpstr>Незважаючи на будь-які поняття чи розуміння судового прецеденту, слід погодитись із тезою про те, що його сутність перш за все залежить від тієї правової системи, в межах якої він виник і розвивається.</vt:lpstr>
      <vt:lpstr>Stare decisis </vt:lpstr>
      <vt:lpstr>Термін «stare decisis» з латини буквально перекладається як «стояти на вирішеному» </vt:lpstr>
      <vt:lpstr>В дисертації МИТНИК О.В. «ЄВРОПЕЙСЬКИЙ СУД З ПРАВ ЛЮДИНИ У МЕХАНІЗМІ СУДОВОГО ЗАХИСТУ ПРАВ І СВОБОД ЛЮДИНИ В УКРАЇНІ ТА ДЕРЖАВАХ-ЧЛЕНАХ ЄС» </vt:lpstr>
      <vt:lpstr>Презентація PowerPoint</vt:lpstr>
      <vt:lpstr>Презентація PowerPoint</vt:lpstr>
      <vt:lpstr>Презентація PowerPoint</vt:lpstr>
      <vt:lpstr>Презентація PowerPoint</vt:lpstr>
      <vt:lpstr>Конвенція не може діяти у вакуумі та повинна бути підтримана інституціями держави та відповідними інституційними процесами, діючи як інструмент субсидіарного характеру.</vt:lpstr>
      <vt:lpstr>Саме у основі необхідності узгодження практики українських судів також з практикою ЄСПЛ лежить принцип субсидіарності </vt:lpstr>
      <vt:lpstr>Проблеми суду та перспективи</vt:lpstr>
      <vt:lpstr>Case-law або constant jurisprudence </vt:lpstr>
      <vt:lpstr>Рішення не є класичними прецедентами з точки зору доктринальних положень та принципів SD</vt:lpstr>
      <vt:lpstr>Перелік рішень і ухвал, які приймає Суд:</vt:lpstr>
      <vt:lpstr>Ієрархія практики ЄСПЛ</vt:lpstr>
      <vt:lpstr>Презентація PowerPoint</vt:lpstr>
      <vt:lpstr>Діяльність суду не створює нових норм права (ст. 32 ЄКПЛ)</vt:lpstr>
      <vt:lpstr>ВАЖЛИВО!</vt:lpstr>
      <vt:lpstr>Mutatis mutandis!</vt:lpstr>
      <vt:lpstr>Презентація PowerPoint</vt:lpstr>
      <vt:lpstr>Презентація PowerPoint</vt:lpstr>
      <vt:lpstr>Презентація PowerPoint</vt:lpstr>
      <vt:lpstr>Презентація PowerPoint</vt:lpstr>
      <vt:lpstr>Презентація PowerPoint</vt:lpstr>
      <vt:lpstr>Почитати, подивитися</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Загальні питання розуміння і застосування практики ЄСПЛ</dc:title>
  <dc:creator>Ія Пелех</dc:creator>
  <cp:lastModifiedBy>Ія Пелех</cp:lastModifiedBy>
  <cp:revision>1</cp:revision>
  <dcterms:created xsi:type="dcterms:W3CDTF">2023-04-02T11:51:02Z</dcterms:created>
  <dcterms:modified xsi:type="dcterms:W3CDTF">2023-04-04T08:47:46Z</dcterms:modified>
</cp:coreProperties>
</file>