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4" r:id="rId6"/>
    <p:sldId id="263" r:id="rId7"/>
    <p:sldId id="259" r:id="rId8"/>
    <p:sldId id="260" r:id="rId9"/>
    <p:sldId id="261" r:id="rId10"/>
    <p:sldId id="267" r:id="rId11"/>
    <p:sldId id="266" r:id="rId12"/>
    <p:sldId id="268" r:id="rId13"/>
    <p:sldId id="269" r:id="rId14"/>
    <p:sldId id="262" r:id="rId15"/>
    <p:sldId id="270"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DCC84-33DA-4C51-B949-75522EA2291F}" v="48" dt="2023-05-09T08:08:28.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F68DCC84-33DA-4C51-B949-75522EA2291F}"/>
    <pc:docChg chg="undo redo custSel addSld delSld modSld">
      <pc:chgData name="Ія Пелех" userId="235b8121fc54d418" providerId="LiveId" clId="{F68DCC84-33DA-4C51-B949-75522EA2291F}" dt="2023-05-09T08:10:15.981" v="502" actId="47"/>
      <pc:docMkLst>
        <pc:docMk/>
      </pc:docMkLst>
      <pc:sldChg chg="addSp delSp modSp new mod setBg">
        <pc:chgData name="Ія Пелех" userId="235b8121fc54d418" providerId="LiveId" clId="{F68DCC84-33DA-4C51-B949-75522EA2291F}" dt="2023-05-09T07:35:45.408" v="233" actId="478"/>
        <pc:sldMkLst>
          <pc:docMk/>
          <pc:sldMk cId="18619880" sldId="256"/>
        </pc:sldMkLst>
        <pc:spChg chg="mod">
          <ac:chgData name="Ія Пелех" userId="235b8121fc54d418" providerId="LiveId" clId="{F68DCC84-33DA-4C51-B949-75522EA2291F}" dt="2023-05-09T07:35:39.027" v="232" actId="403"/>
          <ac:spMkLst>
            <pc:docMk/>
            <pc:sldMk cId="18619880" sldId="256"/>
            <ac:spMk id="2" creationId="{61129E64-D4E2-DA6A-6890-1F0C5113B1D3}"/>
          </ac:spMkLst>
        </pc:spChg>
        <pc:spChg chg="del mod">
          <ac:chgData name="Ія Пелех" userId="235b8121fc54d418" providerId="LiveId" clId="{F68DCC84-33DA-4C51-B949-75522EA2291F}" dt="2023-05-09T07:35:45.408" v="233" actId="478"/>
          <ac:spMkLst>
            <pc:docMk/>
            <pc:sldMk cId="18619880" sldId="256"/>
            <ac:spMk id="3" creationId="{0690A26E-3DF8-3659-4DEE-3949097C1B62}"/>
          </ac:spMkLst>
        </pc:spChg>
        <pc:spChg chg="add">
          <ac:chgData name="Ія Пелех" userId="235b8121fc54d418" providerId="LiveId" clId="{F68DCC84-33DA-4C51-B949-75522EA2291F}" dt="2023-05-09T07:35:00.704" v="214" actId="26606"/>
          <ac:spMkLst>
            <pc:docMk/>
            <pc:sldMk cId="18619880" sldId="256"/>
            <ac:spMk id="9" creationId="{6CCA5F87-1D1E-45CB-8D83-FC7EEFAD9935}"/>
          </ac:spMkLst>
        </pc:spChg>
        <pc:spChg chg="add">
          <ac:chgData name="Ія Пелех" userId="235b8121fc54d418" providerId="LiveId" clId="{F68DCC84-33DA-4C51-B949-75522EA2291F}" dt="2023-05-09T07:35:00.704" v="214" actId="26606"/>
          <ac:spMkLst>
            <pc:docMk/>
            <pc:sldMk cId="18619880" sldId="256"/>
            <ac:spMk id="11" creationId="{7CCFC2C6-6238-4A2F-93DE-2ADF74AF635E}"/>
          </ac:spMkLst>
        </pc:spChg>
        <pc:spChg chg="add">
          <ac:chgData name="Ія Пелех" userId="235b8121fc54d418" providerId="LiveId" clId="{F68DCC84-33DA-4C51-B949-75522EA2291F}" dt="2023-05-09T07:35:00.704" v="214" actId="26606"/>
          <ac:spMkLst>
            <pc:docMk/>
            <pc:sldMk cId="18619880" sldId="256"/>
            <ac:spMk id="13" creationId="{AF2F604E-43BE-4DC3-B983-E071523364F8}"/>
          </ac:spMkLst>
        </pc:spChg>
        <pc:spChg chg="add">
          <ac:chgData name="Ія Пелех" userId="235b8121fc54d418" providerId="LiveId" clId="{F68DCC84-33DA-4C51-B949-75522EA2291F}" dt="2023-05-09T07:35:00.704" v="214" actId="26606"/>
          <ac:spMkLst>
            <pc:docMk/>
            <pc:sldMk cId="18619880" sldId="256"/>
            <ac:spMk id="15" creationId="{08C9B587-E65E-4B52-B37C-ABEBB6E87928}"/>
          </ac:spMkLst>
        </pc:spChg>
        <pc:picChg chg="add">
          <ac:chgData name="Ія Пелех" userId="235b8121fc54d418" providerId="LiveId" clId="{F68DCC84-33DA-4C51-B949-75522EA2291F}" dt="2023-05-09T07:35:00.704" v="214" actId="26606"/>
          <ac:picMkLst>
            <pc:docMk/>
            <pc:sldMk cId="18619880" sldId="256"/>
            <ac:picMk id="5" creationId="{EFB43F40-D0D4-BBC7-6E9F-8D628842FF6F}"/>
          </ac:picMkLst>
        </pc:picChg>
      </pc:sldChg>
      <pc:sldChg chg="addSp delSp modSp new mod setBg">
        <pc:chgData name="Ія Пелех" userId="235b8121fc54d418" providerId="LiveId" clId="{F68DCC84-33DA-4C51-B949-75522EA2291F}" dt="2023-05-09T07:36:15.428" v="243" actId="403"/>
        <pc:sldMkLst>
          <pc:docMk/>
          <pc:sldMk cId="2249489711" sldId="257"/>
        </pc:sldMkLst>
        <pc:spChg chg="mod">
          <ac:chgData name="Ія Пелех" userId="235b8121fc54d418" providerId="LiveId" clId="{F68DCC84-33DA-4C51-B949-75522EA2291F}" dt="2023-05-09T07:36:03.027" v="238" actId="122"/>
          <ac:spMkLst>
            <pc:docMk/>
            <pc:sldMk cId="2249489711" sldId="257"/>
            <ac:spMk id="2" creationId="{6EDDDB87-54D8-4082-E222-2E1095F239DA}"/>
          </ac:spMkLst>
        </pc:spChg>
        <pc:spChg chg="del mod">
          <ac:chgData name="Ія Пелех" userId="235b8121fc54d418" providerId="LiveId" clId="{F68DCC84-33DA-4C51-B949-75522EA2291F}" dt="2023-05-08T17:46:08.166" v="100" actId="26606"/>
          <ac:spMkLst>
            <pc:docMk/>
            <pc:sldMk cId="2249489711" sldId="257"/>
            <ac:spMk id="3" creationId="{653F12A0-01C1-719C-1414-FAB14D384ED0}"/>
          </ac:spMkLst>
        </pc:spChg>
        <pc:spChg chg="add">
          <ac:chgData name="Ія Пелех" userId="235b8121fc54d418" providerId="LiveId" clId="{F68DCC84-33DA-4C51-B949-75522EA2291F}" dt="2023-05-08T17:46:08.166" v="100" actId="26606"/>
          <ac:spMkLst>
            <pc:docMk/>
            <pc:sldMk cId="2249489711" sldId="257"/>
            <ac:spMk id="10" creationId="{B50AB553-2A96-4A92-96F2-93548E096954}"/>
          </ac:spMkLst>
        </pc:spChg>
        <pc:graphicFrameChg chg="add mod modGraphic">
          <ac:chgData name="Ія Пелех" userId="235b8121fc54d418" providerId="LiveId" clId="{F68DCC84-33DA-4C51-B949-75522EA2291F}" dt="2023-05-09T07:36:15.428" v="243" actId="403"/>
          <ac:graphicFrameMkLst>
            <pc:docMk/>
            <pc:sldMk cId="2249489711" sldId="257"/>
            <ac:graphicFrameMk id="5" creationId="{136C60AF-6132-27D1-4B72-2D02F23EB1AE}"/>
          </ac:graphicFrameMkLst>
        </pc:graphicFrameChg>
        <pc:picChg chg="add">
          <ac:chgData name="Ія Пелех" userId="235b8121fc54d418" providerId="LiveId" clId="{F68DCC84-33DA-4C51-B949-75522EA2291F}" dt="2023-05-08T17:46:08.166" v="100" actId="26606"/>
          <ac:picMkLst>
            <pc:docMk/>
            <pc:sldMk cId="2249489711" sldId="257"/>
            <ac:picMk id="6" creationId="{ECCDC95C-9CD5-AED3-B5AB-65592EB22234}"/>
          </ac:picMkLst>
        </pc:picChg>
      </pc:sldChg>
      <pc:sldChg chg="addSp delSp modSp new mod setBg">
        <pc:chgData name="Ія Пелех" userId="235b8121fc54d418" providerId="LiveId" clId="{F68DCC84-33DA-4C51-B949-75522EA2291F}" dt="2023-05-09T07:37:25.950" v="305" actId="113"/>
        <pc:sldMkLst>
          <pc:docMk/>
          <pc:sldMk cId="1695372996" sldId="258"/>
        </pc:sldMkLst>
        <pc:spChg chg="mod">
          <ac:chgData name="Ія Пелех" userId="235b8121fc54d418" providerId="LiveId" clId="{F68DCC84-33DA-4C51-B949-75522EA2291F}" dt="2023-05-09T07:37:18.288" v="301" actId="113"/>
          <ac:spMkLst>
            <pc:docMk/>
            <pc:sldMk cId="1695372996" sldId="258"/>
            <ac:spMk id="2" creationId="{5DE317A4-17C8-4204-F6E3-30B61D1A4383}"/>
          </ac:spMkLst>
        </pc:spChg>
        <pc:spChg chg="mod">
          <ac:chgData name="Ія Пелех" userId="235b8121fc54d418" providerId="LiveId" clId="{F68DCC84-33DA-4C51-B949-75522EA2291F}" dt="2023-05-09T07:37:25.950" v="305" actId="113"/>
          <ac:spMkLst>
            <pc:docMk/>
            <pc:sldMk cId="1695372996" sldId="258"/>
            <ac:spMk id="3" creationId="{124DEB54-8586-6063-BCAA-1BE9B31638B8}"/>
          </ac:spMkLst>
        </pc:spChg>
        <pc:spChg chg="add del">
          <ac:chgData name="Ія Пелех" userId="235b8121fc54d418" providerId="LiveId" clId="{F68DCC84-33DA-4C51-B949-75522EA2291F}" dt="2023-05-08T17:47:29.318" v="121" actId="26606"/>
          <ac:spMkLst>
            <pc:docMk/>
            <pc:sldMk cId="1695372996" sldId="258"/>
            <ac:spMk id="7" creationId="{D3E17859-C5F0-476F-A082-A4CB8841DB24}"/>
          </ac:spMkLst>
        </pc:spChg>
        <pc:spChg chg="add del">
          <ac:chgData name="Ія Пелех" userId="235b8121fc54d418" providerId="LiveId" clId="{F68DCC84-33DA-4C51-B949-75522EA2291F}" dt="2023-05-08T17:47:29.318" v="121" actId="26606"/>
          <ac:spMkLst>
            <pc:docMk/>
            <pc:sldMk cId="1695372996" sldId="258"/>
            <ac:spMk id="9" creationId="{70BEB1E7-2F88-40BC-B73D-42E5B6F80BFC}"/>
          </ac:spMkLst>
        </pc:spChg>
        <pc:spChg chg="add del">
          <ac:chgData name="Ія Пелех" userId="235b8121fc54d418" providerId="LiveId" clId="{F68DCC84-33DA-4C51-B949-75522EA2291F}" dt="2023-05-08T17:46:37.440" v="104" actId="26606"/>
          <ac:spMkLst>
            <pc:docMk/>
            <pc:sldMk cId="1695372996" sldId="258"/>
            <ac:spMk id="10" creationId="{D3E17859-C5F0-476F-A082-A4CB8841DB24}"/>
          </ac:spMkLst>
        </pc:spChg>
        <pc:spChg chg="add del">
          <ac:chgData name="Ія Пелех" userId="235b8121fc54d418" providerId="LiveId" clId="{F68DCC84-33DA-4C51-B949-75522EA2291F}" dt="2023-05-08T17:47:29.318" v="121" actId="26606"/>
          <ac:spMkLst>
            <pc:docMk/>
            <pc:sldMk cId="1695372996" sldId="258"/>
            <ac:spMk id="11" creationId="{A7B99495-F43F-4D80-A44F-2CB4764EB90B}"/>
          </ac:spMkLst>
        </pc:spChg>
        <pc:spChg chg="add del">
          <ac:chgData name="Ія Пелех" userId="235b8121fc54d418" providerId="LiveId" clId="{F68DCC84-33DA-4C51-B949-75522EA2291F}" dt="2023-05-08T17:46:37.440" v="104" actId="26606"/>
          <ac:spMkLst>
            <pc:docMk/>
            <pc:sldMk cId="1695372996" sldId="258"/>
            <ac:spMk id="12" creationId="{70BEB1E7-2F88-40BC-B73D-42E5B6F80BFC}"/>
          </ac:spMkLst>
        </pc:spChg>
        <pc:spChg chg="add del">
          <ac:chgData name="Ія Пелех" userId="235b8121fc54d418" providerId="LiveId" clId="{F68DCC84-33DA-4C51-B949-75522EA2291F}" dt="2023-05-08T17:46:37.440" v="104" actId="26606"/>
          <ac:spMkLst>
            <pc:docMk/>
            <pc:sldMk cId="1695372996" sldId="258"/>
            <ac:spMk id="14" creationId="{A7B99495-F43F-4D80-A44F-2CB4764EB90B}"/>
          </ac:spMkLst>
        </pc:spChg>
        <pc:graphicFrameChg chg="add mod modGraphic">
          <ac:chgData name="Ія Пелех" userId="235b8121fc54d418" providerId="LiveId" clId="{F68DCC84-33DA-4C51-B949-75522EA2291F}" dt="2023-05-08T17:47:29.318" v="121" actId="26606"/>
          <ac:graphicFrameMkLst>
            <pc:docMk/>
            <pc:sldMk cId="1695372996" sldId="258"/>
            <ac:graphicFrameMk id="4" creationId="{583AE397-6BF1-AC5C-64AF-DB51E57DD797}"/>
          </ac:graphicFrameMkLst>
        </pc:graphicFrameChg>
        <pc:picChg chg="add del">
          <ac:chgData name="Ія Пелех" userId="235b8121fc54d418" providerId="LiveId" clId="{F68DCC84-33DA-4C51-B949-75522EA2291F}" dt="2023-05-08T17:46:37.440" v="104" actId="26606"/>
          <ac:picMkLst>
            <pc:docMk/>
            <pc:sldMk cId="1695372996" sldId="258"/>
            <ac:picMk id="6" creationId="{DD5E82F6-49AD-D4C9-1ACC-1FA95D8EA6D4}"/>
          </ac:picMkLst>
        </pc:picChg>
        <pc:picChg chg="add del mod">
          <ac:chgData name="Ія Пелех" userId="235b8121fc54d418" providerId="LiveId" clId="{F68DCC84-33DA-4C51-B949-75522EA2291F}" dt="2023-05-08T17:47:29.318" v="121" actId="26606"/>
          <ac:picMkLst>
            <pc:docMk/>
            <pc:sldMk cId="1695372996" sldId="258"/>
            <ac:picMk id="8" creationId="{315ED01D-BDFE-B75C-426B-DB3D5AE617D9}"/>
          </ac:picMkLst>
        </pc:picChg>
      </pc:sldChg>
      <pc:sldChg chg="addSp delSp modSp new mod setBg">
        <pc:chgData name="Ія Пелех" userId="235b8121fc54d418" providerId="LiveId" clId="{F68DCC84-33DA-4C51-B949-75522EA2291F}" dt="2023-05-09T07:40:12.489" v="363" actId="1076"/>
        <pc:sldMkLst>
          <pc:docMk/>
          <pc:sldMk cId="2284627824" sldId="259"/>
        </pc:sldMkLst>
        <pc:spChg chg="mod">
          <ac:chgData name="Ія Пелех" userId="235b8121fc54d418" providerId="LiveId" clId="{F68DCC84-33DA-4C51-B949-75522EA2291F}" dt="2023-05-09T07:40:07.056" v="362" actId="14100"/>
          <ac:spMkLst>
            <pc:docMk/>
            <pc:sldMk cId="2284627824" sldId="259"/>
            <ac:spMk id="2" creationId="{9BFC2D0B-F524-11AE-55E3-A917E160F0D2}"/>
          </ac:spMkLst>
        </pc:spChg>
        <pc:spChg chg="del mod">
          <ac:chgData name="Ія Пелех" userId="235b8121fc54d418" providerId="LiveId" clId="{F68DCC84-33DA-4C51-B949-75522EA2291F}" dt="2023-05-08T17:36:54.769" v="30" actId="26606"/>
          <ac:spMkLst>
            <pc:docMk/>
            <pc:sldMk cId="2284627824" sldId="259"/>
            <ac:spMk id="3" creationId="{87DC4453-4E15-722F-AF2A-9A8C582DA02E}"/>
          </ac:spMkLst>
        </pc:spChg>
        <pc:spChg chg="add">
          <ac:chgData name="Ія Пелех" userId="235b8121fc54d418" providerId="LiveId" clId="{F68DCC84-33DA-4C51-B949-75522EA2291F}" dt="2023-05-08T17:36:54.769" v="30" actId="26606"/>
          <ac:spMkLst>
            <pc:docMk/>
            <pc:sldMk cId="2284627824" sldId="259"/>
            <ac:spMk id="10" creationId="{B50AB553-2A96-4A92-96F2-93548E096954}"/>
          </ac:spMkLst>
        </pc:spChg>
        <pc:graphicFrameChg chg="add mod modGraphic">
          <ac:chgData name="Ія Пелех" userId="235b8121fc54d418" providerId="LiveId" clId="{F68DCC84-33DA-4C51-B949-75522EA2291F}" dt="2023-05-09T07:39:58.538" v="359" actId="12100"/>
          <ac:graphicFrameMkLst>
            <pc:docMk/>
            <pc:sldMk cId="2284627824" sldId="259"/>
            <ac:graphicFrameMk id="5" creationId="{32F20752-6E69-F5AC-9984-FE31D142D432}"/>
          </ac:graphicFrameMkLst>
        </pc:graphicFrameChg>
        <pc:picChg chg="add mod">
          <ac:chgData name="Ія Пелех" userId="235b8121fc54d418" providerId="LiveId" clId="{F68DCC84-33DA-4C51-B949-75522EA2291F}" dt="2023-05-09T07:40:12.489" v="363" actId="1076"/>
          <ac:picMkLst>
            <pc:docMk/>
            <pc:sldMk cId="2284627824" sldId="259"/>
            <ac:picMk id="6" creationId="{542DDE7B-87F3-F2CD-5425-5082A928D4F4}"/>
          </ac:picMkLst>
        </pc:picChg>
      </pc:sldChg>
      <pc:sldChg chg="addSp delSp modSp new mod setBg">
        <pc:chgData name="Ія Пелех" userId="235b8121fc54d418" providerId="LiveId" clId="{F68DCC84-33DA-4C51-B949-75522EA2291F}" dt="2023-05-09T07:41:04.704" v="380" actId="113"/>
        <pc:sldMkLst>
          <pc:docMk/>
          <pc:sldMk cId="2098625946" sldId="260"/>
        </pc:sldMkLst>
        <pc:spChg chg="mod">
          <ac:chgData name="Ія Пелех" userId="235b8121fc54d418" providerId="LiveId" clId="{F68DCC84-33DA-4C51-B949-75522EA2291F}" dt="2023-05-09T07:41:04.704" v="380" actId="113"/>
          <ac:spMkLst>
            <pc:docMk/>
            <pc:sldMk cId="2098625946" sldId="260"/>
            <ac:spMk id="2" creationId="{1D757BFF-F4D3-AE4A-2223-65F3031AF840}"/>
          </ac:spMkLst>
        </pc:spChg>
        <pc:spChg chg="del mod">
          <ac:chgData name="Ія Пелех" userId="235b8121fc54d418" providerId="LiveId" clId="{F68DCC84-33DA-4C51-B949-75522EA2291F}" dt="2023-05-08T17:44:38.358" v="93" actId="26606"/>
          <ac:spMkLst>
            <pc:docMk/>
            <pc:sldMk cId="2098625946" sldId="260"/>
            <ac:spMk id="3" creationId="{818F9D07-9FE8-8D48-ABC1-EDC99A6FC9B2}"/>
          </ac:spMkLst>
        </pc:spChg>
        <pc:spChg chg="add">
          <ac:chgData name="Ія Пелех" userId="235b8121fc54d418" providerId="LiveId" clId="{F68DCC84-33DA-4C51-B949-75522EA2291F}" dt="2023-05-08T17:44:38.358" v="93" actId="26606"/>
          <ac:spMkLst>
            <pc:docMk/>
            <pc:sldMk cId="2098625946" sldId="260"/>
            <ac:spMk id="10" creationId="{B50AB553-2A96-4A92-96F2-93548E096954}"/>
          </ac:spMkLst>
        </pc:spChg>
        <pc:graphicFrameChg chg="add mod modGraphic">
          <ac:chgData name="Ія Пелех" userId="235b8121fc54d418" providerId="LiveId" clId="{F68DCC84-33DA-4C51-B949-75522EA2291F}" dt="2023-05-09T07:41:00.914" v="379" actId="404"/>
          <ac:graphicFrameMkLst>
            <pc:docMk/>
            <pc:sldMk cId="2098625946" sldId="260"/>
            <ac:graphicFrameMk id="5" creationId="{A8A0E954-4360-B0D5-F9AC-3AA714F43CB7}"/>
          </ac:graphicFrameMkLst>
        </pc:graphicFrameChg>
        <pc:picChg chg="add">
          <ac:chgData name="Ія Пелех" userId="235b8121fc54d418" providerId="LiveId" clId="{F68DCC84-33DA-4C51-B949-75522EA2291F}" dt="2023-05-08T17:44:38.358" v="93" actId="26606"/>
          <ac:picMkLst>
            <pc:docMk/>
            <pc:sldMk cId="2098625946" sldId="260"/>
            <ac:picMk id="6" creationId="{716DED88-C6BA-5ACB-1AC9-F45E52A55C53}"/>
          </ac:picMkLst>
        </pc:picChg>
      </pc:sldChg>
      <pc:sldChg chg="addSp delSp modSp new mod setBg">
        <pc:chgData name="Ія Пелех" userId="235b8121fc54d418" providerId="LiveId" clId="{F68DCC84-33DA-4C51-B949-75522EA2291F}" dt="2023-05-09T07:41:46.692" v="389" actId="27636"/>
        <pc:sldMkLst>
          <pc:docMk/>
          <pc:sldMk cId="2687958797" sldId="261"/>
        </pc:sldMkLst>
        <pc:spChg chg="mod">
          <ac:chgData name="Ія Пелех" userId="235b8121fc54d418" providerId="LiveId" clId="{F68DCC84-33DA-4C51-B949-75522EA2291F}" dt="2023-05-09T07:41:28.050" v="383" actId="26606"/>
          <ac:spMkLst>
            <pc:docMk/>
            <pc:sldMk cId="2687958797" sldId="261"/>
            <ac:spMk id="2" creationId="{CE0B7837-3EFD-ABA6-A86D-F21653BF54BC}"/>
          </ac:spMkLst>
        </pc:spChg>
        <pc:spChg chg="mod">
          <ac:chgData name="Ія Пелех" userId="235b8121fc54d418" providerId="LiveId" clId="{F68DCC84-33DA-4C51-B949-75522EA2291F}" dt="2023-05-09T07:41:46.692" v="389" actId="27636"/>
          <ac:spMkLst>
            <pc:docMk/>
            <pc:sldMk cId="2687958797" sldId="261"/>
            <ac:spMk id="3" creationId="{AFF586D0-7CDF-5BD9-4511-2AF08A9D4446}"/>
          </ac:spMkLst>
        </pc:spChg>
        <pc:spChg chg="add del">
          <ac:chgData name="Ія Пелех" userId="235b8121fc54d418" providerId="LiveId" clId="{F68DCC84-33DA-4C51-B949-75522EA2291F}" dt="2023-05-09T07:41:28.043" v="382" actId="26606"/>
          <ac:spMkLst>
            <pc:docMk/>
            <pc:sldMk cId="2687958797" sldId="261"/>
            <ac:spMk id="8" creationId="{100EDD19-6802-4EC3-95CE-CFFAB042CFD6}"/>
          </ac:spMkLst>
        </pc:spChg>
        <pc:spChg chg="add del">
          <ac:chgData name="Ія Пелех" userId="235b8121fc54d418" providerId="LiveId" clId="{F68DCC84-33DA-4C51-B949-75522EA2291F}" dt="2023-05-09T07:41:28.043" v="382" actId="26606"/>
          <ac:spMkLst>
            <pc:docMk/>
            <pc:sldMk cId="2687958797" sldId="261"/>
            <ac:spMk id="10" creationId="{DB17E863-922E-4C26-BD64-E8FD41D28661}"/>
          </ac:spMkLst>
        </pc:spChg>
        <pc:spChg chg="add">
          <ac:chgData name="Ія Пелех" userId="235b8121fc54d418" providerId="LiveId" clId="{F68DCC84-33DA-4C51-B949-75522EA2291F}" dt="2023-05-09T07:41:28.050" v="383" actId="26606"/>
          <ac:spMkLst>
            <pc:docMk/>
            <pc:sldMk cId="2687958797" sldId="261"/>
            <ac:spMk id="12" creationId="{6CB927A4-E432-4310-9CD5-E89FF5063179}"/>
          </ac:spMkLst>
        </pc:spChg>
        <pc:spChg chg="add">
          <ac:chgData name="Ія Пелех" userId="235b8121fc54d418" providerId="LiveId" clId="{F68DCC84-33DA-4C51-B949-75522EA2291F}" dt="2023-05-09T07:41:28.050" v="383" actId="26606"/>
          <ac:spMkLst>
            <pc:docMk/>
            <pc:sldMk cId="2687958797" sldId="261"/>
            <ac:spMk id="13" creationId="{327D73B4-9F5C-4A64-A179-51B9500CB8B5}"/>
          </ac:spMkLst>
        </pc:spChg>
        <pc:spChg chg="add">
          <ac:chgData name="Ія Пелех" userId="235b8121fc54d418" providerId="LiveId" clId="{F68DCC84-33DA-4C51-B949-75522EA2291F}" dt="2023-05-09T07:41:28.050" v="383" actId="26606"/>
          <ac:spMkLst>
            <pc:docMk/>
            <pc:sldMk cId="2687958797" sldId="261"/>
            <ac:spMk id="14" creationId="{1453BF6C-B012-48B7-B4E8-6D7AC7C27D02}"/>
          </ac:spMkLst>
        </pc:spChg>
        <pc:spChg chg="add">
          <ac:chgData name="Ія Пелех" userId="235b8121fc54d418" providerId="LiveId" clId="{F68DCC84-33DA-4C51-B949-75522EA2291F}" dt="2023-05-09T07:41:28.050" v="383" actId="26606"/>
          <ac:spMkLst>
            <pc:docMk/>
            <pc:sldMk cId="2687958797" sldId="261"/>
            <ac:spMk id="15" creationId="{C1F06963-6374-4B48-844F-071A9BAAAE02}"/>
          </ac:spMkLst>
        </pc:spChg>
        <pc:spChg chg="add">
          <ac:chgData name="Ія Пелех" userId="235b8121fc54d418" providerId="LiveId" clId="{F68DCC84-33DA-4C51-B949-75522EA2291F}" dt="2023-05-09T07:41:28.050" v="383" actId="26606"/>
          <ac:spMkLst>
            <pc:docMk/>
            <pc:sldMk cId="2687958797" sldId="261"/>
            <ac:spMk id="16" creationId="{E3020543-B24B-4EC4-8FFC-8DD88EEA91A8}"/>
          </ac:spMkLst>
        </pc:spChg>
        <pc:cxnChg chg="add">
          <ac:chgData name="Ія Пелех" userId="235b8121fc54d418" providerId="LiveId" clId="{F68DCC84-33DA-4C51-B949-75522EA2291F}" dt="2023-05-09T07:41:28.050" v="383" actId="26606"/>
          <ac:cxnSpMkLst>
            <pc:docMk/>
            <pc:sldMk cId="2687958797" sldId="261"/>
            <ac:cxnSpMk id="18" creationId="{C49DA8F6-BCC1-4447-B54C-57856834B94B}"/>
          </ac:cxnSpMkLst>
        </pc:cxnChg>
      </pc:sldChg>
      <pc:sldChg chg="addSp delSp modSp new mod">
        <pc:chgData name="Ія Пелех" userId="235b8121fc54d418" providerId="LiveId" clId="{F68DCC84-33DA-4C51-B949-75522EA2291F}" dt="2023-05-09T08:00:34.168" v="423" actId="1076"/>
        <pc:sldMkLst>
          <pc:docMk/>
          <pc:sldMk cId="2218156438" sldId="262"/>
        </pc:sldMkLst>
        <pc:spChg chg="del">
          <ac:chgData name="Ія Пелех" userId="235b8121fc54d418" providerId="LiveId" clId="{F68DCC84-33DA-4C51-B949-75522EA2291F}" dt="2023-05-09T07:42:51.740" v="390" actId="22"/>
          <ac:spMkLst>
            <pc:docMk/>
            <pc:sldMk cId="2218156438" sldId="262"/>
            <ac:spMk id="3" creationId="{3D81ECCF-59EB-F844-3958-00FE5372F6B4}"/>
          </ac:spMkLst>
        </pc:spChg>
        <pc:picChg chg="add mod ord">
          <ac:chgData name="Ія Пелех" userId="235b8121fc54d418" providerId="LiveId" clId="{F68DCC84-33DA-4C51-B949-75522EA2291F}" dt="2023-05-09T07:42:57.515" v="393" actId="1076"/>
          <ac:picMkLst>
            <pc:docMk/>
            <pc:sldMk cId="2218156438" sldId="262"/>
            <ac:picMk id="5" creationId="{F7315A45-16DE-58D4-064F-F3CDAA72A3C5}"/>
          </ac:picMkLst>
        </pc:picChg>
        <pc:picChg chg="add mod">
          <ac:chgData name="Ія Пелех" userId="235b8121fc54d418" providerId="LiveId" clId="{F68DCC84-33DA-4C51-B949-75522EA2291F}" dt="2023-05-09T08:00:34.168" v="423" actId="1076"/>
          <ac:picMkLst>
            <pc:docMk/>
            <pc:sldMk cId="2218156438" sldId="262"/>
            <ac:picMk id="7" creationId="{BEE713C0-5EC2-BEE8-395D-1FA0DEEEA6B1}"/>
          </ac:picMkLst>
        </pc:picChg>
      </pc:sldChg>
      <pc:sldChg chg="addSp delSp modSp new mod setBg">
        <pc:chgData name="Ія Пелех" userId="235b8121fc54d418" providerId="LiveId" clId="{F68DCC84-33DA-4C51-B949-75522EA2291F}" dt="2023-05-09T08:08:41.064" v="497" actId="122"/>
        <pc:sldMkLst>
          <pc:docMk/>
          <pc:sldMk cId="1747038868" sldId="263"/>
        </pc:sldMkLst>
        <pc:spChg chg="mod">
          <ac:chgData name="Ія Пелех" userId="235b8121fc54d418" providerId="LiveId" clId="{F68DCC84-33DA-4C51-B949-75522EA2291F}" dt="2023-05-09T07:37:56.072" v="324" actId="27636"/>
          <ac:spMkLst>
            <pc:docMk/>
            <pc:sldMk cId="1747038868" sldId="263"/>
            <ac:spMk id="2" creationId="{F7ABEE04-3407-8B7B-CE97-95D3C1EAEEAA}"/>
          </ac:spMkLst>
        </pc:spChg>
        <pc:spChg chg="mod">
          <ac:chgData name="Ія Пелех" userId="235b8121fc54d418" providerId="LiveId" clId="{F68DCC84-33DA-4C51-B949-75522EA2291F}" dt="2023-05-09T08:08:41.064" v="497" actId="122"/>
          <ac:spMkLst>
            <pc:docMk/>
            <pc:sldMk cId="1747038868" sldId="263"/>
            <ac:spMk id="3" creationId="{8C380CFD-BD84-84CA-F898-FD55FC9CC3FD}"/>
          </ac:spMkLst>
        </pc:spChg>
        <pc:spChg chg="add del">
          <ac:chgData name="Ія Пелех" userId="235b8121fc54d418" providerId="LiveId" clId="{F68DCC84-33DA-4C51-B949-75522EA2291F}" dt="2023-05-08T17:43:19.963" v="75" actId="34122"/>
          <ac:spMkLst>
            <pc:docMk/>
            <pc:sldMk cId="1747038868" sldId="263"/>
            <ac:spMk id="16" creationId="{0F1DD072-7B01-434B-BE3B-CAF57AB23889}"/>
          </ac:spMkLst>
        </pc:spChg>
        <pc:inkChg chg="add del">
          <ac:chgData name="Ія Пелех" userId="235b8121fc54d418" providerId="LiveId" clId="{F68DCC84-33DA-4C51-B949-75522EA2291F}" dt="2023-05-09T08:07:00.480" v="487" actId="478"/>
          <ac:inkMkLst>
            <pc:docMk/>
            <pc:sldMk cId="1747038868" sldId="263"/>
            <ac:inkMk id="4" creationId="{C507C261-C59D-5DF4-71B2-3F251B3E9B00}"/>
          </ac:inkMkLst>
        </pc:inkChg>
        <pc:inkChg chg="add del mod">
          <ac:chgData name="Ія Пелех" userId="235b8121fc54d418" providerId="LiveId" clId="{F68DCC84-33DA-4C51-B949-75522EA2291F}" dt="2023-05-09T08:07:02.488" v="488" actId="478"/>
          <ac:inkMkLst>
            <pc:docMk/>
            <pc:sldMk cId="1747038868" sldId="263"/>
            <ac:inkMk id="5" creationId="{616E9CC8-92A6-4766-036B-496467BE92AD}"/>
          </ac:inkMkLst>
        </pc:inkChg>
        <pc:inkChg chg="add mod">
          <ac:chgData name="Ія Пелех" userId="235b8121fc54d418" providerId="LiveId" clId="{F68DCC84-33DA-4C51-B949-75522EA2291F}" dt="2023-05-09T07:38:12.369" v="327" actId="14100"/>
          <ac:inkMkLst>
            <pc:docMk/>
            <pc:sldMk cId="1747038868" sldId="263"/>
            <ac:inkMk id="6" creationId="{5874AC97-C6D1-9AF1-654D-E23E95FD2F47}"/>
          </ac:inkMkLst>
        </pc:inkChg>
        <pc:inkChg chg="add">
          <ac:chgData name="Ія Пелех" userId="235b8121fc54d418" providerId="LiveId" clId="{F68DCC84-33DA-4C51-B949-75522EA2291F}" dt="2023-05-08T17:43:51.962" v="83" actId="9405"/>
          <ac:inkMkLst>
            <pc:docMk/>
            <pc:sldMk cId="1747038868" sldId="263"/>
            <ac:inkMk id="7" creationId="{E5B22D21-ABDF-3CD9-C490-DB9BFF78D813}"/>
          </ac:inkMkLst>
        </pc:inkChg>
        <pc:inkChg chg="add">
          <ac:chgData name="Ія Пелех" userId="235b8121fc54d418" providerId="LiveId" clId="{F68DCC84-33DA-4C51-B949-75522EA2291F}" dt="2023-05-09T08:07:08.113" v="489" actId="9405"/>
          <ac:inkMkLst>
            <pc:docMk/>
            <pc:sldMk cId="1747038868" sldId="263"/>
            <ac:inkMk id="8" creationId="{E41A1911-7D39-F29A-05A3-697948D4B5BA}"/>
          </ac:inkMkLst>
        </pc:inkChg>
        <pc:inkChg chg="add">
          <ac:chgData name="Ія Пелех" userId="235b8121fc54d418" providerId="LiveId" clId="{F68DCC84-33DA-4C51-B949-75522EA2291F}" dt="2023-05-09T08:07:09.973" v="490" actId="9405"/>
          <ac:inkMkLst>
            <pc:docMk/>
            <pc:sldMk cId="1747038868" sldId="263"/>
            <ac:inkMk id="9" creationId="{D35A207F-E490-B96B-6F6A-C0D20433F904}"/>
          </ac:inkMkLst>
        </pc:inkChg>
        <pc:inkChg chg="add del">
          <ac:chgData name="Ія Пелех" userId="235b8121fc54d418" providerId="LiveId" clId="{F68DCC84-33DA-4C51-B949-75522EA2291F}" dt="2023-05-09T08:07:27.057" v="492" actId="9405"/>
          <ac:inkMkLst>
            <pc:docMk/>
            <pc:sldMk cId="1747038868" sldId="263"/>
            <ac:inkMk id="10" creationId="{56E3FF5D-E3F5-B0BF-AF60-0667FB730623}"/>
          </ac:inkMkLst>
        </pc:inkChg>
        <pc:inkChg chg="add">
          <ac:chgData name="Ія Пелех" userId="235b8121fc54d418" providerId="LiveId" clId="{F68DCC84-33DA-4C51-B949-75522EA2291F}" dt="2023-05-09T08:07:31.174" v="493" actId="9405"/>
          <ac:inkMkLst>
            <pc:docMk/>
            <pc:sldMk cId="1747038868" sldId="263"/>
            <ac:inkMk id="11" creationId="{6C7D1AC9-DE0E-F3F5-0B11-EC76631B5AC7}"/>
          </ac:inkMkLst>
        </pc:inkChg>
      </pc:sldChg>
      <pc:sldChg chg="addSp delSp modSp new mod setBg">
        <pc:chgData name="Ія Пелех" userId="235b8121fc54d418" providerId="LiveId" clId="{F68DCC84-33DA-4C51-B949-75522EA2291F}" dt="2023-05-09T07:37:51.354" v="322" actId="14100"/>
        <pc:sldMkLst>
          <pc:docMk/>
          <pc:sldMk cId="887242657" sldId="264"/>
        </pc:sldMkLst>
        <pc:spChg chg="mod">
          <ac:chgData name="Ія Пелех" userId="235b8121fc54d418" providerId="LiveId" clId="{F68DCC84-33DA-4C51-B949-75522EA2291F}" dt="2023-05-09T07:37:43.257" v="319" actId="207"/>
          <ac:spMkLst>
            <pc:docMk/>
            <pc:sldMk cId="887242657" sldId="264"/>
            <ac:spMk id="2" creationId="{863BF727-2A0F-8BDA-5917-566746F3335B}"/>
          </ac:spMkLst>
        </pc:spChg>
        <pc:spChg chg="add del mod">
          <ac:chgData name="Ія Пелех" userId="235b8121fc54d418" providerId="LiveId" clId="{F68DCC84-33DA-4C51-B949-75522EA2291F}" dt="2023-05-08T17:47:45.364" v="129" actId="26606"/>
          <ac:spMkLst>
            <pc:docMk/>
            <pc:sldMk cId="887242657" sldId="264"/>
            <ac:spMk id="3" creationId="{B7D3AF3E-A16E-690F-17F1-34E329D7D835}"/>
          </ac:spMkLst>
        </pc:spChg>
        <pc:spChg chg="add del">
          <ac:chgData name="Ія Пелех" userId="235b8121fc54d418" providerId="LiveId" clId="{F68DCC84-33DA-4C51-B949-75522EA2291F}" dt="2023-05-08T17:47:45.353" v="128" actId="26606"/>
          <ac:spMkLst>
            <pc:docMk/>
            <pc:sldMk cId="887242657" sldId="264"/>
            <ac:spMk id="9" creationId="{5C8908E2-EE49-44D2-9428-A28D2312A8D5}"/>
          </ac:spMkLst>
        </pc:spChg>
        <pc:spChg chg="add del">
          <ac:chgData name="Ія Пелех" userId="235b8121fc54d418" providerId="LiveId" clId="{F68DCC84-33DA-4C51-B949-75522EA2291F}" dt="2023-05-08T17:47:45.353" v="128" actId="26606"/>
          <ac:spMkLst>
            <pc:docMk/>
            <pc:sldMk cId="887242657" sldId="264"/>
            <ac:spMk id="15" creationId="{7449A6C7-D15F-4AA5-BFA5-71A404B47016}"/>
          </ac:spMkLst>
        </pc:spChg>
        <pc:spChg chg="add del">
          <ac:chgData name="Ія Пелех" userId="235b8121fc54d418" providerId="LiveId" clId="{F68DCC84-33DA-4C51-B949-75522EA2291F}" dt="2023-05-08T17:47:45.353" v="128" actId="26606"/>
          <ac:spMkLst>
            <pc:docMk/>
            <pc:sldMk cId="887242657" sldId="264"/>
            <ac:spMk id="17" creationId="{ED888B23-07FA-482A-96DF-47E31AF1A603}"/>
          </ac:spMkLst>
        </pc:spChg>
        <pc:spChg chg="add">
          <ac:chgData name="Ія Пелех" userId="235b8121fc54d418" providerId="LiveId" clId="{F68DCC84-33DA-4C51-B949-75522EA2291F}" dt="2023-05-08T17:47:45.364" v="129" actId="26606"/>
          <ac:spMkLst>
            <pc:docMk/>
            <pc:sldMk cId="887242657" sldId="264"/>
            <ac:spMk id="19" creationId="{9D8233B0-41B5-4D9A-AEEC-13DB66A8C9B5}"/>
          </ac:spMkLst>
        </pc:spChg>
        <pc:spChg chg="add">
          <ac:chgData name="Ія Пелех" userId="235b8121fc54d418" providerId="LiveId" clId="{F68DCC84-33DA-4C51-B949-75522EA2291F}" dt="2023-05-08T17:47:45.364" v="129" actId="26606"/>
          <ac:spMkLst>
            <pc:docMk/>
            <pc:sldMk cId="887242657" sldId="264"/>
            <ac:spMk id="23" creationId="{E659831F-0D9A-4C63-9EBB-8435B85A440F}"/>
          </ac:spMkLst>
        </pc:spChg>
        <pc:grpChg chg="add del">
          <ac:chgData name="Ія Пелех" userId="235b8121fc54d418" providerId="LiveId" clId="{F68DCC84-33DA-4C51-B949-75522EA2291F}" dt="2023-05-08T17:47:45.353" v="128" actId="26606"/>
          <ac:grpSpMkLst>
            <pc:docMk/>
            <pc:sldMk cId="887242657" sldId="264"/>
            <ac:grpSpMk id="11" creationId="{05314994-6337-4875-8CF5-652CAFE8342C}"/>
          </ac:grpSpMkLst>
        </pc:grpChg>
        <pc:grpChg chg="add">
          <ac:chgData name="Ія Пелех" userId="235b8121fc54d418" providerId="LiveId" clId="{F68DCC84-33DA-4C51-B949-75522EA2291F}" dt="2023-05-08T17:47:45.364" v="129" actId="26606"/>
          <ac:grpSpMkLst>
            <pc:docMk/>
            <pc:sldMk cId="887242657" sldId="264"/>
            <ac:grpSpMk id="20" creationId="{28FAF094-D087-493F-8DF9-A486C2D6BBAA}"/>
          </ac:grpSpMkLst>
        </pc:grpChg>
        <pc:graphicFrameChg chg="add del">
          <ac:chgData name="Ія Пелех" userId="235b8121fc54d418" providerId="LiveId" clId="{F68DCC84-33DA-4C51-B949-75522EA2291F}" dt="2023-05-08T17:47:45.353" v="128" actId="26606"/>
          <ac:graphicFrameMkLst>
            <pc:docMk/>
            <pc:sldMk cId="887242657" sldId="264"/>
            <ac:graphicFrameMk id="5" creationId="{E7970D4B-9E6B-E1BF-CCA7-0FF639DBB18D}"/>
          </ac:graphicFrameMkLst>
        </pc:graphicFrameChg>
        <pc:graphicFrameChg chg="add mod">
          <ac:chgData name="Ія Пелех" userId="235b8121fc54d418" providerId="LiveId" clId="{F68DCC84-33DA-4C51-B949-75522EA2291F}" dt="2023-05-09T07:37:51.354" v="322" actId="14100"/>
          <ac:graphicFrameMkLst>
            <pc:docMk/>
            <pc:sldMk cId="887242657" sldId="264"/>
            <ac:graphicFrameMk id="24" creationId="{619B099B-FF73-E00A-A128-3ED54C1AF60A}"/>
          </ac:graphicFrameMkLst>
        </pc:graphicFrameChg>
      </pc:sldChg>
      <pc:sldChg chg="addSp delSp modSp new mod setBg addAnim">
        <pc:chgData name="Ія Пелех" userId="235b8121fc54d418" providerId="LiveId" clId="{F68DCC84-33DA-4C51-B949-75522EA2291F}" dt="2023-05-09T07:37:07.831" v="298"/>
        <pc:sldMkLst>
          <pc:docMk/>
          <pc:sldMk cId="3089399561" sldId="265"/>
        </pc:sldMkLst>
        <pc:spChg chg="mod">
          <ac:chgData name="Ія Пелех" userId="235b8121fc54d418" providerId="LiveId" clId="{F68DCC84-33DA-4C51-B949-75522EA2291F}" dt="2023-05-09T07:37:07.831" v="297" actId="26606"/>
          <ac:spMkLst>
            <pc:docMk/>
            <pc:sldMk cId="3089399561" sldId="265"/>
            <ac:spMk id="2" creationId="{4345A380-19A0-1FD0-1216-F6E5422BF1D4}"/>
          </ac:spMkLst>
        </pc:spChg>
        <pc:spChg chg="mod">
          <ac:chgData name="Ія Пелех" userId="235b8121fc54d418" providerId="LiveId" clId="{F68DCC84-33DA-4C51-B949-75522EA2291F}" dt="2023-05-09T07:37:07.831" v="297" actId="26606"/>
          <ac:spMkLst>
            <pc:docMk/>
            <pc:sldMk cId="3089399561" sldId="265"/>
            <ac:spMk id="3" creationId="{E2A81893-1D38-C673-2558-F0CC22CE81D9}"/>
          </ac:spMkLst>
        </pc:spChg>
        <pc:spChg chg="add del">
          <ac:chgData name="Ія Пелех" userId="235b8121fc54d418" providerId="LiveId" clId="{F68DCC84-33DA-4C51-B949-75522EA2291F}" dt="2023-05-09T07:37:07.831" v="297" actId="26606"/>
          <ac:spMkLst>
            <pc:docMk/>
            <pc:sldMk cId="3089399561" sldId="265"/>
            <ac:spMk id="8" creationId="{5E7AA7E8-8006-4E1F-A566-FCF37EE6F35D}"/>
          </ac:spMkLst>
        </pc:spChg>
        <pc:spChg chg="add">
          <ac:chgData name="Ія Пелех" userId="235b8121fc54d418" providerId="LiveId" clId="{F68DCC84-33DA-4C51-B949-75522EA2291F}" dt="2023-05-09T07:37:07.831" v="297" actId="26606"/>
          <ac:spMkLst>
            <pc:docMk/>
            <pc:sldMk cId="3089399561" sldId="265"/>
            <ac:spMk id="15" creationId="{4D24BFD5-D814-402B-B6C4-EEF6AE14B0F2}"/>
          </ac:spMkLst>
        </pc:spChg>
        <pc:spChg chg="add">
          <ac:chgData name="Ія Пелех" userId="235b8121fc54d418" providerId="LiveId" clId="{F68DCC84-33DA-4C51-B949-75522EA2291F}" dt="2023-05-09T07:37:07.831" v="297" actId="26606"/>
          <ac:spMkLst>
            <pc:docMk/>
            <pc:sldMk cId="3089399561" sldId="265"/>
            <ac:spMk id="17" creationId="{36FED7E8-9A97-475F-9FA4-113410D4433B}"/>
          </ac:spMkLst>
        </pc:spChg>
        <pc:spChg chg="add">
          <ac:chgData name="Ія Пелех" userId="235b8121fc54d418" providerId="LiveId" clId="{F68DCC84-33DA-4C51-B949-75522EA2291F}" dt="2023-05-09T07:37:07.831" v="297" actId="26606"/>
          <ac:spMkLst>
            <pc:docMk/>
            <pc:sldMk cId="3089399561" sldId="265"/>
            <ac:spMk id="19" creationId="{2A39B854-4B6C-4F7F-A602-6F97770CED70}"/>
          </ac:spMkLst>
        </pc:spChg>
        <pc:cxnChg chg="add del">
          <ac:chgData name="Ія Пелех" userId="235b8121fc54d418" providerId="LiveId" clId="{F68DCC84-33DA-4C51-B949-75522EA2291F}" dt="2023-05-09T07:37:07.831" v="297" actId="26606"/>
          <ac:cxnSpMkLst>
            <pc:docMk/>
            <pc:sldMk cId="3089399561" sldId="265"/>
            <ac:cxnSpMk id="10" creationId="{56020367-4FD5-4596-8E10-C5F095CD8DBF}"/>
          </ac:cxnSpMkLst>
        </pc:cxnChg>
      </pc:sldChg>
      <pc:sldChg chg="addSp delSp modSp new mod setBg">
        <pc:chgData name="Ія Пелех" userId="235b8121fc54d418" providerId="LiveId" clId="{F68DCC84-33DA-4C51-B949-75522EA2291F}" dt="2023-05-09T08:06:23.199" v="486" actId="20577"/>
        <pc:sldMkLst>
          <pc:docMk/>
          <pc:sldMk cId="3989821022" sldId="266"/>
        </pc:sldMkLst>
        <pc:spChg chg="del mod">
          <ac:chgData name="Ія Пелех" userId="235b8121fc54d418" providerId="LiveId" clId="{F68DCC84-33DA-4C51-B949-75522EA2291F}" dt="2023-05-09T08:05:54.207" v="475" actId="478"/>
          <ac:spMkLst>
            <pc:docMk/>
            <pc:sldMk cId="3989821022" sldId="266"/>
            <ac:spMk id="2" creationId="{A6098957-F954-83B4-2497-08D1742836C7}"/>
          </ac:spMkLst>
        </pc:spChg>
        <pc:spChg chg="del mod">
          <ac:chgData name="Ія Пелех" userId="235b8121fc54d418" providerId="LiveId" clId="{F68DCC84-33DA-4C51-B949-75522EA2291F}" dt="2023-05-09T08:05:51.558" v="474" actId="26606"/>
          <ac:spMkLst>
            <pc:docMk/>
            <pc:sldMk cId="3989821022" sldId="266"/>
            <ac:spMk id="3" creationId="{8F0A4DAB-4C24-8FF2-2A62-9E7C49738CE5}"/>
          </ac:spMkLst>
        </pc:spChg>
        <pc:spChg chg="add del mod">
          <ac:chgData name="Ія Пелех" userId="235b8121fc54d418" providerId="LiveId" clId="{F68DCC84-33DA-4C51-B949-75522EA2291F}" dt="2023-05-09T08:05:56.382" v="476" actId="478"/>
          <ac:spMkLst>
            <pc:docMk/>
            <pc:sldMk cId="3989821022" sldId="266"/>
            <ac:spMk id="7" creationId="{7D40AD9B-A606-D408-B8B3-39E7A5195F92}"/>
          </ac:spMkLst>
        </pc:spChg>
        <pc:spChg chg="add">
          <ac:chgData name="Ія Пелех" userId="235b8121fc54d418" providerId="LiveId" clId="{F68DCC84-33DA-4C51-B949-75522EA2291F}" dt="2023-05-09T08:05:51.558" v="474" actId="26606"/>
          <ac:spMkLst>
            <pc:docMk/>
            <pc:sldMk cId="3989821022" sldId="266"/>
            <ac:spMk id="10" creationId="{D3E17859-C5F0-476F-A082-A4CB8841DB24}"/>
          </ac:spMkLst>
        </pc:spChg>
        <pc:spChg chg="add">
          <ac:chgData name="Ія Пелех" userId="235b8121fc54d418" providerId="LiveId" clId="{F68DCC84-33DA-4C51-B949-75522EA2291F}" dt="2023-05-09T08:05:51.558" v="474" actId="26606"/>
          <ac:spMkLst>
            <pc:docMk/>
            <pc:sldMk cId="3989821022" sldId="266"/>
            <ac:spMk id="12" creationId="{70BEB1E7-2F88-40BC-B73D-42E5B6F80BFC}"/>
          </ac:spMkLst>
        </pc:spChg>
        <pc:spChg chg="add">
          <ac:chgData name="Ія Пелех" userId="235b8121fc54d418" providerId="LiveId" clId="{F68DCC84-33DA-4C51-B949-75522EA2291F}" dt="2023-05-09T08:05:51.558" v="474" actId="26606"/>
          <ac:spMkLst>
            <pc:docMk/>
            <pc:sldMk cId="3989821022" sldId="266"/>
            <ac:spMk id="14" creationId="{A7B99495-F43F-4D80-A44F-2CB4764EB90B}"/>
          </ac:spMkLst>
        </pc:spChg>
        <pc:graphicFrameChg chg="add mod">
          <ac:chgData name="Ія Пелех" userId="235b8121fc54d418" providerId="LiveId" clId="{F68DCC84-33DA-4C51-B949-75522EA2291F}" dt="2023-05-09T08:06:23.199" v="486" actId="20577"/>
          <ac:graphicFrameMkLst>
            <pc:docMk/>
            <pc:sldMk cId="3989821022" sldId="266"/>
            <ac:graphicFrameMk id="5" creationId="{006BD57B-3188-4767-D957-9FB72B4C8C1E}"/>
          </ac:graphicFrameMkLst>
        </pc:graphicFrameChg>
        <pc:picChg chg="add">
          <ac:chgData name="Ія Пелех" userId="235b8121fc54d418" providerId="LiveId" clId="{F68DCC84-33DA-4C51-B949-75522EA2291F}" dt="2023-05-09T08:05:51.558" v="474" actId="26606"/>
          <ac:picMkLst>
            <pc:docMk/>
            <pc:sldMk cId="3989821022" sldId="266"/>
            <ac:picMk id="6" creationId="{E36C401D-ACDD-93C2-EB98-C48C861397FD}"/>
          </ac:picMkLst>
        </pc:picChg>
      </pc:sldChg>
      <pc:sldChg chg="addSp delSp modSp new mod setBg">
        <pc:chgData name="Ія Пелех" userId="235b8121fc54d418" providerId="LiveId" clId="{F68DCC84-33DA-4C51-B949-75522EA2291F}" dt="2023-05-09T07:44:48.117" v="406" actId="12100"/>
        <pc:sldMkLst>
          <pc:docMk/>
          <pc:sldMk cId="1142751101" sldId="267"/>
        </pc:sldMkLst>
        <pc:spChg chg="mod">
          <ac:chgData name="Ія Пелех" userId="235b8121fc54d418" providerId="LiveId" clId="{F68DCC84-33DA-4C51-B949-75522EA2291F}" dt="2023-05-09T07:44:42.299" v="405" actId="122"/>
          <ac:spMkLst>
            <pc:docMk/>
            <pc:sldMk cId="1142751101" sldId="267"/>
            <ac:spMk id="2" creationId="{0D7AA4DA-E5EC-A9D7-B3FD-2F9A0BB3C7B0}"/>
          </ac:spMkLst>
        </pc:spChg>
        <pc:spChg chg="del mod">
          <ac:chgData name="Ія Пелех" userId="235b8121fc54d418" providerId="LiveId" clId="{F68DCC84-33DA-4C51-B949-75522EA2291F}" dt="2023-05-09T07:44:39.587" v="404" actId="26606"/>
          <ac:spMkLst>
            <pc:docMk/>
            <pc:sldMk cId="1142751101" sldId="267"/>
            <ac:spMk id="3" creationId="{9532EA03-FB18-AB91-8285-F77686BABA82}"/>
          </ac:spMkLst>
        </pc:spChg>
        <pc:spChg chg="add">
          <ac:chgData name="Ія Пелех" userId="235b8121fc54d418" providerId="LiveId" clId="{F68DCC84-33DA-4C51-B949-75522EA2291F}" dt="2023-05-09T07:44:39.587" v="404" actId="26606"/>
          <ac:spMkLst>
            <pc:docMk/>
            <pc:sldMk cId="1142751101" sldId="267"/>
            <ac:spMk id="9" creationId="{56E9B3E6-E277-4D68-BA48-9CB43FFBD6E2}"/>
          </ac:spMkLst>
        </pc:spChg>
        <pc:spChg chg="add">
          <ac:chgData name="Ія Пелех" userId="235b8121fc54d418" providerId="LiveId" clId="{F68DCC84-33DA-4C51-B949-75522EA2291F}" dt="2023-05-09T07:44:39.587" v="404" actId="26606"/>
          <ac:spMkLst>
            <pc:docMk/>
            <pc:sldMk cId="1142751101" sldId="267"/>
            <ac:spMk id="16" creationId="{D5B0017B-2ECA-49AF-B397-DC140825DF8D}"/>
          </ac:spMkLst>
        </pc:spChg>
        <pc:grpChg chg="add">
          <ac:chgData name="Ія Пелех" userId="235b8121fc54d418" providerId="LiveId" clId="{F68DCC84-33DA-4C51-B949-75522EA2291F}" dt="2023-05-09T07:44:39.587" v="404" actId="26606"/>
          <ac:grpSpMkLst>
            <pc:docMk/>
            <pc:sldMk cId="1142751101" sldId="267"/>
            <ac:grpSpMk id="11" creationId="{AE1C45F0-260A-458C-96ED-C1F6D2151219}"/>
          </ac:grpSpMkLst>
        </pc:grpChg>
        <pc:graphicFrameChg chg="add mod">
          <ac:chgData name="Ія Пелех" userId="235b8121fc54d418" providerId="LiveId" clId="{F68DCC84-33DA-4C51-B949-75522EA2291F}" dt="2023-05-09T07:44:48.117" v="406" actId="12100"/>
          <ac:graphicFrameMkLst>
            <pc:docMk/>
            <pc:sldMk cId="1142751101" sldId="267"/>
            <ac:graphicFrameMk id="5" creationId="{7D937979-3C44-C181-8439-A4B198910DCF}"/>
          </ac:graphicFrameMkLst>
        </pc:graphicFrameChg>
        <pc:cxnChg chg="add">
          <ac:chgData name="Ія Пелех" userId="235b8121fc54d418" providerId="LiveId" clId="{F68DCC84-33DA-4C51-B949-75522EA2291F}" dt="2023-05-09T07:44:39.587" v="404" actId="26606"/>
          <ac:cxnSpMkLst>
            <pc:docMk/>
            <pc:sldMk cId="1142751101" sldId="267"/>
            <ac:cxnSpMk id="18" creationId="{6CF1BAF6-AD41-4082-B212-8A1F9A2E8779}"/>
          </ac:cxnSpMkLst>
        </pc:cxnChg>
      </pc:sldChg>
      <pc:sldChg chg="addSp modSp new mod setBg">
        <pc:chgData name="Ія Пелех" userId="235b8121fc54d418" providerId="LiveId" clId="{F68DCC84-33DA-4C51-B949-75522EA2291F}" dt="2023-05-09T07:45:53.357" v="419" actId="403"/>
        <pc:sldMkLst>
          <pc:docMk/>
          <pc:sldMk cId="1496347564" sldId="268"/>
        </pc:sldMkLst>
        <pc:spChg chg="mod">
          <ac:chgData name="Ія Пелех" userId="235b8121fc54d418" providerId="LiveId" clId="{F68DCC84-33DA-4C51-B949-75522EA2291F}" dt="2023-05-09T07:45:35.372" v="411" actId="26606"/>
          <ac:spMkLst>
            <pc:docMk/>
            <pc:sldMk cId="1496347564" sldId="268"/>
            <ac:spMk id="2" creationId="{733C88E9-B8C7-399A-FD83-37CCB93FE16C}"/>
          </ac:spMkLst>
        </pc:spChg>
        <pc:spChg chg="mod">
          <ac:chgData name="Ія Пелех" userId="235b8121fc54d418" providerId="LiveId" clId="{F68DCC84-33DA-4C51-B949-75522EA2291F}" dt="2023-05-09T07:45:53.357" v="419" actId="403"/>
          <ac:spMkLst>
            <pc:docMk/>
            <pc:sldMk cId="1496347564" sldId="268"/>
            <ac:spMk id="3" creationId="{F5B6F206-3C89-39E5-8FAC-6AC1C0282370}"/>
          </ac:spMkLst>
        </pc:spChg>
        <pc:spChg chg="add">
          <ac:chgData name="Ія Пелех" userId="235b8121fc54d418" providerId="LiveId" clId="{F68DCC84-33DA-4C51-B949-75522EA2291F}" dt="2023-05-09T07:45:35.372" v="411" actId="26606"/>
          <ac:spMkLst>
            <pc:docMk/>
            <pc:sldMk cId="1496347564" sldId="268"/>
            <ac:spMk id="9" creationId="{2C61293E-6EBE-43EF-A52C-9BEBFD7679D4}"/>
          </ac:spMkLst>
        </pc:spChg>
        <pc:spChg chg="add">
          <ac:chgData name="Ія Пелех" userId="235b8121fc54d418" providerId="LiveId" clId="{F68DCC84-33DA-4C51-B949-75522EA2291F}" dt="2023-05-09T07:45:35.372" v="411" actId="26606"/>
          <ac:spMkLst>
            <pc:docMk/>
            <pc:sldMk cId="1496347564" sldId="268"/>
            <ac:spMk id="11" creationId="{3FCFB1DE-0B7E-48CC-BA90-B2AB0889F9D6}"/>
          </ac:spMkLst>
        </pc:spChg>
        <pc:picChg chg="add">
          <ac:chgData name="Ія Пелех" userId="235b8121fc54d418" providerId="LiveId" clId="{F68DCC84-33DA-4C51-B949-75522EA2291F}" dt="2023-05-09T07:45:35.372" v="411" actId="26606"/>
          <ac:picMkLst>
            <pc:docMk/>
            <pc:sldMk cId="1496347564" sldId="268"/>
            <ac:picMk id="5" creationId="{6800711C-A1C3-B951-2656-9090F1C0238D}"/>
          </ac:picMkLst>
        </pc:picChg>
      </pc:sldChg>
      <pc:sldChg chg="modSp new del mod">
        <pc:chgData name="Ія Пелех" userId="235b8121fc54d418" providerId="LiveId" clId="{F68DCC84-33DA-4C51-B949-75522EA2291F}" dt="2023-05-09T07:44:18.997" v="398" actId="47"/>
        <pc:sldMkLst>
          <pc:docMk/>
          <pc:sldMk cId="3711888832" sldId="268"/>
        </pc:sldMkLst>
        <pc:spChg chg="mod">
          <ac:chgData name="Ія Пелех" userId="235b8121fc54d418" providerId="LiveId" clId="{F68DCC84-33DA-4C51-B949-75522EA2291F}" dt="2023-05-09T07:43:27.791" v="397"/>
          <ac:spMkLst>
            <pc:docMk/>
            <pc:sldMk cId="3711888832" sldId="268"/>
            <ac:spMk id="3" creationId="{9A43E3E8-E18B-F3EE-05FE-85CBFBEEA2BE}"/>
          </ac:spMkLst>
        </pc:spChg>
      </pc:sldChg>
      <pc:sldChg chg="addSp delSp modSp new mod setBg">
        <pc:chgData name="Ія Пелех" userId="235b8121fc54d418" providerId="LiveId" clId="{F68DCC84-33DA-4C51-B949-75522EA2291F}" dt="2023-05-09T08:03:58.360" v="457" actId="403"/>
        <pc:sldMkLst>
          <pc:docMk/>
          <pc:sldMk cId="3178015419" sldId="269"/>
        </pc:sldMkLst>
        <pc:spChg chg="mod">
          <ac:chgData name="Ія Пелех" userId="235b8121fc54d418" providerId="LiveId" clId="{F68DCC84-33DA-4C51-B949-75522EA2291F}" dt="2023-05-09T08:03:58.360" v="457" actId="403"/>
          <ac:spMkLst>
            <pc:docMk/>
            <pc:sldMk cId="3178015419" sldId="269"/>
            <ac:spMk id="2" creationId="{3E9EE3B2-3CC9-9B42-14A4-D7FF9A99D0DE}"/>
          </ac:spMkLst>
        </pc:spChg>
        <pc:spChg chg="del mod">
          <ac:chgData name="Ія Пелех" userId="235b8121fc54d418" providerId="LiveId" clId="{F68DCC84-33DA-4C51-B949-75522EA2291F}" dt="2023-05-09T08:03:15.651" v="439" actId="26606"/>
          <ac:spMkLst>
            <pc:docMk/>
            <pc:sldMk cId="3178015419" sldId="269"/>
            <ac:spMk id="3" creationId="{94E44EF9-11E1-8071-17B0-B480DDC84BCA}"/>
          </ac:spMkLst>
        </pc:spChg>
        <pc:spChg chg="add">
          <ac:chgData name="Ія Пелех" userId="235b8121fc54d418" providerId="LiveId" clId="{F68DCC84-33DA-4C51-B949-75522EA2291F}" dt="2023-05-09T08:03:15.651" v="439" actId="26606"/>
          <ac:spMkLst>
            <pc:docMk/>
            <pc:sldMk cId="3178015419" sldId="269"/>
            <ac:spMk id="9" creationId="{9D8233B0-41B5-4D9A-AEEC-13DB66A8C9B5}"/>
          </ac:spMkLst>
        </pc:spChg>
        <pc:spChg chg="add">
          <ac:chgData name="Ія Пелех" userId="235b8121fc54d418" providerId="LiveId" clId="{F68DCC84-33DA-4C51-B949-75522EA2291F}" dt="2023-05-09T08:03:15.651" v="439" actId="26606"/>
          <ac:spMkLst>
            <pc:docMk/>
            <pc:sldMk cId="3178015419" sldId="269"/>
            <ac:spMk id="15" creationId="{E659831F-0D9A-4C63-9EBB-8435B85A440F}"/>
          </ac:spMkLst>
        </pc:spChg>
        <pc:grpChg chg="add">
          <ac:chgData name="Ія Пелех" userId="235b8121fc54d418" providerId="LiveId" clId="{F68DCC84-33DA-4C51-B949-75522EA2291F}" dt="2023-05-09T08:03:15.651" v="439" actId="26606"/>
          <ac:grpSpMkLst>
            <pc:docMk/>
            <pc:sldMk cId="3178015419" sldId="269"/>
            <ac:grpSpMk id="11" creationId="{28FAF094-D087-493F-8DF9-A486C2D6BBAA}"/>
          </ac:grpSpMkLst>
        </pc:grpChg>
        <pc:graphicFrameChg chg="add mod modGraphic">
          <ac:chgData name="Ія Пелех" userId="235b8121fc54d418" providerId="LiveId" clId="{F68DCC84-33DA-4C51-B949-75522EA2291F}" dt="2023-05-09T08:03:47.833" v="451" actId="14100"/>
          <ac:graphicFrameMkLst>
            <pc:docMk/>
            <pc:sldMk cId="3178015419" sldId="269"/>
            <ac:graphicFrameMk id="5" creationId="{86141F6D-090C-D978-1B12-72F44D3D4A38}"/>
          </ac:graphicFrameMkLst>
        </pc:graphicFrameChg>
      </pc:sldChg>
      <pc:sldChg chg="addSp delSp modSp new mod">
        <pc:chgData name="Ія Пелех" userId="235b8121fc54d418" providerId="LiveId" clId="{F68DCC84-33DA-4C51-B949-75522EA2291F}" dt="2023-05-09T08:09:25.416" v="500" actId="1076"/>
        <pc:sldMkLst>
          <pc:docMk/>
          <pc:sldMk cId="157232849" sldId="270"/>
        </pc:sldMkLst>
        <pc:spChg chg="del">
          <ac:chgData name="Ія Пелех" userId="235b8121fc54d418" providerId="LiveId" clId="{F68DCC84-33DA-4C51-B949-75522EA2291F}" dt="2023-05-09T08:01:43.291" v="431" actId="478"/>
          <ac:spMkLst>
            <pc:docMk/>
            <pc:sldMk cId="157232849" sldId="270"/>
            <ac:spMk id="2" creationId="{60810352-0216-58B1-BD2F-90917C698EA4}"/>
          </ac:spMkLst>
        </pc:spChg>
        <pc:spChg chg="del">
          <ac:chgData name="Ія Пелех" userId="235b8121fc54d418" providerId="LiveId" clId="{F68DCC84-33DA-4C51-B949-75522EA2291F}" dt="2023-05-09T08:01:28.416" v="426" actId="22"/>
          <ac:spMkLst>
            <pc:docMk/>
            <pc:sldMk cId="157232849" sldId="270"/>
            <ac:spMk id="3" creationId="{3669F7BD-9806-71E0-60B6-BF0B8C11215F}"/>
          </ac:spMkLst>
        </pc:spChg>
        <pc:picChg chg="add mod ord">
          <ac:chgData name="Ія Пелех" userId="235b8121fc54d418" providerId="LiveId" clId="{F68DCC84-33DA-4C51-B949-75522EA2291F}" dt="2023-05-09T08:01:39.224" v="430" actId="1076"/>
          <ac:picMkLst>
            <pc:docMk/>
            <pc:sldMk cId="157232849" sldId="270"/>
            <ac:picMk id="5" creationId="{66F3C378-919E-658D-B991-625F9143E17F}"/>
          </ac:picMkLst>
        </pc:picChg>
        <pc:picChg chg="add mod">
          <ac:chgData name="Ія Пелех" userId="235b8121fc54d418" providerId="LiveId" clId="{F68DCC84-33DA-4C51-B949-75522EA2291F}" dt="2023-05-09T08:09:25.416" v="500" actId="1076"/>
          <ac:picMkLst>
            <pc:docMk/>
            <pc:sldMk cId="157232849" sldId="270"/>
            <ac:picMk id="7" creationId="{6F93309B-97E7-FD9D-DD32-7A15A3B132BB}"/>
          </ac:picMkLst>
        </pc:picChg>
      </pc:sldChg>
      <pc:sldChg chg="new del">
        <pc:chgData name="Ія Пелех" userId="235b8121fc54d418" providerId="LiveId" clId="{F68DCC84-33DA-4C51-B949-75522EA2291F}" dt="2023-05-09T08:10:15.981" v="502" actId="47"/>
        <pc:sldMkLst>
          <pc:docMk/>
          <pc:sldMk cId="3432347266" sldId="271"/>
        </pc:sldMkLst>
      </pc:sldChg>
    </pc:docChg>
  </pc:docChgLst>
</pc:chgInfo>
</file>

<file path=ppt/diagrams/_rels/data7.xml.rels><?xml version="1.0" encoding="UTF-8" standalone="yes"?>
<Relationships xmlns="http://schemas.openxmlformats.org/package/2006/relationships"><Relationship Id="rId1" Type="http://schemas.openxmlformats.org/officeDocument/2006/relationships/hyperlink" Target="https://hudoc.echr.coe.int/eng"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hudoc.echr.coe.int/en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C8986-0CAB-41D8-AC69-8119925BA9AE}"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B6CE88F3-5483-41AE-BE83-2603ADBD07FC}">
      <dgm:prSet custT="1"/>
      <dgm:spPr/>
      <dgm:t>
        <a:bodyPr/>
        <a:lstStyle/>
        <a:p>
          <a:pPr algn="just"/>
          <a:r>
            <a:rPr lang="uk-UA" sz="2400" b="0" i="0" dirty="0"/>
            <a:t>1. Кожен має право на свободу вираження поглядів. Це право включає свободу дотримуватися своїх поглядів, одержувати і передавати інформацію та ідеї без втручання органів державної влади і незалежно від кордонів. Ця стаття не перешкоджає державам вимагати ліцензування діяльності радіомовних, телевізійних або кінематографічних підприємств.</a:t>
          </a:r>
          <a:endParaRPr lang="en-US" sz="2400" dirty="0"/>
        </a:p>
      </dgm:t>
    </dgm:pt>
    <dgm:pt modelId="{644A6C8C-8CA9-4018-A54D-F8205C4A9290}" type="parTrans" cxnId="{381B00FD-C446-46CC-BCA1-518B3BCDC2DF}">
      <dgm:prSet/>
      <dgm:spPr/>
      <dgm:t>
        <a:bodyPr/>
        <a:lstStyle/>
        <a:p>
          <a:endParaRPr lang="en-US"/>
        </a:p>
      </dgm:t>
    </dgm:pt>
    <dgm:pt modelId="{5F3C6FA8-7B77-4AFE-BDA4-01EEDDC132F4}" type="sibTrans" cxnId="{381B00FD-C446-46CC-BCA1-518B3BCDC2DF}">
      <dgm:prSet/>
      <dgm:spPr/>
      <dgm:t>
        <a:bodyPr/>
        <a:lstStyle/>
        <a:p>
          <a:endParaRPr lang="en-US"/>
        </a:p>
      </dgm:t>
    </dgm:pt>
    <dgm:pt modelId="{66DD607F-5B05-4027-B2F5-70468D1E731A}">
      <dgm:prSet/>
      <dgm:spPr/>
      <dgm:t>
        <a:bodyPr/>
        <a:lstStyle/>
        <a:p>
          <a:pPr algn="just"/>
          <a:r>
            <a:rPr lang="uk-UA" b="0" i="0" dirty="0"/>
            <a:t>2. Здійснення цих свобод, оскільки воно пов'язане з обов'язками і відповідальністю, може підлягати таким формальностям, умовам, обмеженням або санкціям, що встановлені законом і є необхідними в демократичному суспільстві в інтересах національної безпеки, територіальної цілісності або громадської безпеки, для запобігання заворушенням чи злочинам, для охорони здоров'я чи моралі, для захисту репутації чи прав інших осіб, для запобігання розголошенню конфіденційної інформації або для підтримання авторитету і безсторонності суду.</a:t>
          </a:r>
          <a:endParaRPr lang="en-US" dirty="0"/>
        </a:p>
      </dgm:t>
    </dgm:pt>
    <dgm:pt modelId="{1CA85325-86A5-4B82-8D43-1E1986CA0485}" type="parTrans" cxnId="{540767B9-5252-43CD-A2C1-5287954E036E}">
      <dgm:prSet/>
      <dgm:spPr/>
      <dgm:t>
        <a:bodyPr/>
        <a:lstStyle/>
        <a:p>
          <a:endParaRPr lang="en-US"/>
        </a:p>
      </dgm:t>
    </dgm:pt>
    <dgm:pt modelId="{4B86BBF0-2BDF-42BB-8221-7B9D26F9769B}" type="sibTrans" cxnId="{540767B9-5252-43CD-A2C1-5287954E036E}">
      <dgm:prSet/>
      <dgm:spPr/>
      <dgm:t>
        <a:bodyPr/>
        <a:lstStyle/>
        <a:p>
          <a:endParaRPr lang="en-US"/>
        </a:p>
      </dgm:t>
    </dgm:pt>
    <dgm:pt modelId="{672A494B-1FE6-43F2-9203-2417632048C2}" type="pres">
      <dgm:prSet presAssocID="{EF0C8986-0CAB-41D8-AC69-8119925BA9AE}" presName="linear" presStyleCnt="0">
        <dgm:presLayoutVars>
          <dgm:animLvl val="lvl"/>
          <dgm:resizeHandles val="exact"/>
        </dgm:presLayoutVars>
      </dgm:prSet>
      <dgm:spPr/>
    </dgm:pt>
    <dgm:pt modelId="{3FB5EFC5-AA5B-41F2-859B-03C9CC897242}" type="pres">
      <dgm:prSet presAssocID="{B6CE88F3-5483-41AE-BE83-2603ADBD07FC}" presName="parentText" presStyleLbl="node1" presStyleIdx="0" presStyleCnt="2">
        <dgm:presLayoutVars>
          <dgm:chMax val="0"/>
          <dgm:bulletEnabled val="1"/>
        </dgm:presLayoutVars>
      </dgm:prSet>
      <dgm:spPr/>
    </dgm:pt>
    <dgm:pt modelId="{710E1940-ED48-49D9-8E55-544FB761FE87}" type="pres">
      <dgm:prSet presAssocID="{5F3C6FA8-7B77-4AFE-BDA4-01EEDDC132F4}" presName="spacer" presStyleCnt="0"/>
      <dgm:spPr/>
    </dgm:pt>
    <dgm:pt modelId="{45FC1197-FA60-4F40-87DF-4C8974B4C0C1}" type="pres">
      <dgm:prSet presAssocID="{66DD607F-5B05-4027-B2F5-70468D1E731A}" presName="parentText" presStyleLbl="node1" presStyleIdx="1" presStyleCnt="2">
        <dgm:presLayoutVars>
          <dgm:chMax val="0"/>
          <dgm:bulletEnabled val="1"/>
        </dgm:presLayoutVars>
      </dgm:prSet>
      <dgm:spPr/>
    </dgm:pt>
  </dgm:ptLst>
  <dgm:cxnLst>
    <dgm:cxn modelId="{7D61681E-5F6D-4C0E-AC29-1B0F3759D8FA}" type="presOf" srcId="{EF0C8986-0CAB-41D8-AC69-8119925BA9AE}" destId="{672A494B-1FE6-43F2-9203-2417632048C2}" srcOrd="0" destOrd="0" presId="urn:microsoft.com/office/officeart/2005/8/layout/vList2"/>
    <dgm:cxn modelId="{418E523B-B69C-43E1-8F59-B387FC14414D}" type="presOf" srcId="{66DD607F-5B05-4027-B2F5-70468D1E731A}" destId="{45FC1197-FA60-4F40-87DF-4C8974B4C0C1}" srcOrd="0" destOrd="0" presId="urn:microsoft.com/office/officeart/2005/8/layout/vList2"/>
    <dgm:cxn modelId="{AB0B7E53-500B-45E7-AF6E-F047B20447E5}" type="presOf" srcId="{B6CE88F3-5483-41AE-BE83-2603ADBD07FC}" destId="{3FB5EFC5-AA5B-41F2-859B-03C9CC897242}" srcOrd="0" destOrd="0" presId="urn:microsoft.com/office/officeart/2005/8/layout/vList2"/>
    <dgm:cxn modelId="{540767B9-5252-43CD-A2C1-5287954E036E}" srcId="{EF0C8986-0CAB-41D8-AC69-8119925BA9AE}" destId="{66DD607F-5B05-4027-B2F5-70468D1E731A}" srcOrd="1" destOrd="0" parTransId="{1CA85325-86A5-4B82-8D43-1E1986CA0485}" sibTransId="{4B86BBF0-2BDF-42BB-8221-7B9D26F9769B}"/>
    <dgm:cxn modelId="{381B00FD-C446-46CC-BCA1-518B3BCDC2DF}" srcId="{EF0C8986-0CAB-41D8-AC69-8119925BA9AE}" destId="{B6CE88F3-5483-41AE-BE83-2603ADBD07FC}" srcOrd="0" destOrd="0" parTransId="{644A6C8C-8CA9-4018-A54D-F8205C4A9290}" sibTransId="{5F3C6FA8-7B77-4AFE-BDA4-01EEDDC132F4}"/>
    <dgm:cxn modelId="{29449554-0D09-43E7-8E52-A67EE0D372BE}" type="presParOf" srcId="{672A494B-1FE6-43F2-9203-2417632048C2}" destId="{3FB5EFC5-AA5B-41F2-859B-03C9CC897242}" srcOrd="0" destOrd="0" presId="urn:microsoft.com/office/officeart/2005/8/layout/vList2"/>
    <dgm:cxn modelId="{2A9E58B8-FB08-4C23-9BC7-26F2E88A49C9}" type="presParOf" srcId="{672A494B-1FE6-43F2-9203-2417632048C2}" destId="{710E1940-ED48-49D9-8E55-544FB761FE87}" srcOrd="1" destOrd="0" presId="urn:microsoft.com/office/officeart/2005/8/layout/vList2"/>
    <dgm:cxn modelId="{4C8EACFC-7109-41CA-B16A-0B1536A1F7D2}" type="presParOf" srcId="{672A494B-1FE6-43F2-9203-2417632048C2}" destId="{45FC1197-FA60-4F40-87DF-4C8974B4C0C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AAF0-D7CE-4197-BAA5-521403798B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E134CC9A-41EC-4455-B529-235C7F3844DF}">
      <dgm:prSet phldrT="[Текст]"/>
      <dgm:spPr/>
      <dgm:t>
        <a:bodyPr/>
        <a:lstStyle/>
        <a:p>
          <a:r>
            <a:rPr lang="ru-RU" dirty="0"/>
            <a:t>не </a:t>
          </a:r>
          <a:r>
            <a:rPr lang="ru-RU" dirty="0" err="1"/>
            <a:t>тільки</a:t>
          </a:r>
          <a:r>
            <a:rPr lang="ru-RU" dirty="0"/>
            <a:t> свободу </a:t>
          </a:r>
          <a:r>
            <a:rPr lang="ru-RU" dirty="0" err="1"/>
            <a:t>дотримуватися</a:t>
          </a:r>
          <a:r>
            <a:rPr lang="ru-RU" dirty="0"/>
            <a:t> </a:t>
          </a:r>
          <a:r>
            <a:rPr lang="ru-RU" dirty="0" err="1"/>
            <a:t>своєї</a:t>
          </a:r>
          <a:r>
            <a:rPr lang="ru-RU" dirty="0"/>
            <a:t> думки, </a:t>
          </a:r>
          <a:r>
            <a:rPr lang="ru-RU" dirty="0" err="1"/>
            <a:t>тобто</a:t>
          </a:r>
          <a:r>
            <a:rPr lang="ru-RU" dirty="0"/>
            <a:t> не </a:t>
          </a:r>
          <a:r>
            <a:rPr lang="ru-RU" dirty="0" err="1"/>
            <a:t>переслідуватися</a:t>
          </a:r>
          <a:r>
            <a:rPr lang="ru-RU" dirty="0"/>
            <a:t> за </a:t>
          </a:r>
          <a:r>
            <a:rPr lang="ru-RU" dirty="0" err="1"/>
            <a:t>свої</a:t>
          </a:r>
          <a:r>
            <a:rPr lang="ru-RU" dirty="0"/>
            <a:t> </a:t>
          </a:r>
          <a:r>
            <a:rPr lang="ru-RU" dirty="0" err="1"/>
            <a:t>переконання</a:t>
          </a:r>
          <a:r>
            <a:rPr lang="ru-RU" dirty="0"/>
            <a:t>, </a:t>
          </a:r>
          <a:endParaRPr lang="uk-UA" dirty="0"/>
        </a:p>
      </dgm:t>
    </dgm:pt>
    <dgm:pt modelId="{6DD0CC7E-687D-4272-8AB2-6A6D8464D372}" type="parTrans" cxnId="{206159D3-A868-4EBD-BC27-55F9E770545F}">
      <dgm:prSet/>
      <dgm:spPr/>
      <dgm:t>
        <a:bodyPr/>
        <a:lstStyle/>
        <a:p>
          <a:endParaRPr lang="uk-UA"/>
        </a:p>
      </dgm:t>
    </dgm:pt>
    <dgm:pt modelId="{D66FF58E-3981-41F9-B471-A11120C3656C}" type="sibTrans" cxnId="{206159D3-A868-4EBD-BC27-55F9E770545F}">
      <dgm:prSet/>
      <dgm:spPr/>
      <dgm:t>
        <a:bodyPr/>
        <a:lstStyle/>
        <a:p>
          <a:endParaRPr lang="uk-UA"/>
        </a:p>
      </dgm:t>
    </dgm:pt>
    <dgm:pt modelId="{293BC4FA-E02D-4711-ACAC-D2F0A250E998}">
      <dgm:prSet phldrT="[Текст]"/>
      <dgm:spPr/>
      <dgm:t>
        <a:bodyPr/>
        <a:lstStyle/>
        <a:p>
          <a:r>
            <a:rPr lang="ru-RU" dirty="0"/>
            <a:t>але </a:t>
          </a:r>
          <a:r>
            <a:rPr lang="ru-RU" dirty="0" err="1"/>
            <a:t>також</a:t>
          </a:r>
          <a:r>
            <a:rPr lang="ru-RU" dirty="0"/>
            <a:t> </a:t>
          </a:r>
          <a:r>
            <a:rPr lang="ru-RU" dirty="0" err="1"/>
            <a:t>можливість</a:t>
          </a:r>
          <a:r>
            <a:rPr lang="ru-RU" dirty="0"/>
            <a:t> </a:t>
          </a:r>
          <a:r>
            <a:rPr lang="ru-RU" dirty="0" err="1"/>
            <a:t>вільно</a:t>
          </a:r>
          <a:r>
            <a:rPr lang="ru-RU" dirty="0"/>
            <a:t> </a:t>
          </a:r>
          <a:r>
            <a:rPr lang="ru-RU" dirty="0" err="1"/>
            <a:t>отримувати</a:t>
          </a:r>
          <a:r>
            <a:rPr lang="ru-RU" dirty="0"/>
            <a:t> і </a:t>
          </a:r>
          <a:r>
            <a:rPr lang="ru-RU" dirty="0" err="1"/>
            <a:t>розповсюджувати</a:t>
          </a:r>
          <a:r>
            <a:rPr lang="ru-RU" dirty="0"/>
            <a:t> </a:t>
          </a:r>
          <a:r>
            <a:rPr lang="ru-RU" dirty="0" err="1"/>
            <a:t>інформацію</a:t>
          </a:r>
          <a:r>
            <a:rPr lang="ru-RU" dirty="0"/>
            <a:t> та </a:t>
          </a:r>
          <a:r>
            <a:rPr lang="ru-RU" dirty="0" err="1"/>
            <a:t>ідеї</a:t>
          </a:r>
          <a:r>
            <a:rPr lang="ru-RU" dirty="0"/>
            <a:t>.</a:t>
          </a:r>
          <a:endParaRPr lang="uk-UA" dirty="0"/>
        </a:p>
      </dgm:t>
    </dgm:pt>
    <dgm:pt modelId="{B70F74DD-F386-4C2C-80FE-8C32D55614A8}" type="parTrans" cxnId="{8C7AB721-F1D1-4EC6-A457-C4AD0697C772}">
      <dgm:prSet/>
      <dgm:spPr/>
      <dgm:t>
        <a:bodyPr/>
        <a:lstStyle/>
        <a:p>
          <a:endParaRPr lang="uk-UA"/>
        </a:p>
      </dgm:t>
    </dgm:pt>
    <dgm:pt modelId="{39F0ED60-B705-467D-8C3D-148D1AF97509}" type="sibTrans" cxnId="{8C7AB721-F1D1-4EC6-A457-C4AD0697C772}">
      <dgm:prSet/>
      <dgm:spPr/>
      <dgm:t>
        <a:bodyPr/>
        <a:lstStyle/>
        <a:p>
          <a:endParaRPr lang="uk-UA"/>
        </a:p>
      </dgm:t>
    </dgm:pt>
    <dgm:pt modelId="{4EE3461F-81FD-4495-8516-1CAA1A550B7F}" type="pres">
      <dgm:prSet presAssocID="{940EAAF0-D7CE-4197-BAA5-521403798B96}" presName="diagram" presStyleCnt="0">
        <dgm:presLayoutVars>
          <dgm:dir/>
          <dgm:resizeHandles val="exact"/>
        </dgm:presLayoutVars>
      </dgm:prSet>
      <dgm:spPr/>
    </dgm:pt>
    <dgm:pt modelId="{A66E8719-C963-43BB-86BE-0429CBCC1A9F}" type="pres">
      <dgm:prSet presAssocID="{E134CC9A-41EC-4455-B529-235C7F3844DF}" presName="node" presStyleLbl="node1" presStyleIdx="0" presStyleCnt="2" custLinFactNeighborY="8333">
        <dgm:presLayoutVars>
          <dgm:bulletEnabled val="1"/>
        </dgm:presLayoutVars>
      </dgm:prSet>
      <dgm:spPr/>
    </dgm:pt>
    <dgm:pt modelId="{19BC6813-8F97-45EA-B659-687BC2B73BA6}" type="pres">
      <dgm:prSet presAssocID="{D66FF58E-3981-41F9-B471-A11120C3656C}" presName="sibTrans" presStyleCnt="0"/>
      <dgm:spPr/>
    </dgm:pt>
    <dgm:pt modelId="{D4366D8A-321E-4C8C-A011-CF21F604CA93}" type="pres">
      <dgm:prSet presAssocID="{293BC4FA-E02D-4711-ACAC-D2F0A250E998}" presName="node" presStyleLbl="node1" presStyleIdx="1" presStyleCnt="2" custLinFactNeighborX="-698" custLinFactNeighborY="6446">
        <dgm:presLayoutVars>
          <dgm:bulletEnabled val="1"/>
        </dgm:presLayoutVars>
      </dgm:prSet>
      <dgm:spPr/>
    </dgm:pt>
  </dgm:ptLst>
  <dgm:cxnLst>
    <dgm:cxn modelId="{1E6A4408-12E7-40AA-9D82-B3678DC62E0D}" type="presOf" srcId="{E134CC9A-41EC-4455-B529-235C7F3844DF}" destId="{A66E8719-C963-43BB-86BE-0429CBCC1A9F}" srcOrd="0" destOrd="0" presId="urn:microsoft.com/office/officeart/2005/8/layout/default"/>
    <dgm:cxn modelId="{8C7AB721-F1D1-4EC6-A457-C4AD0697C772}" srcId="{940EAAF0-D7CE-4197-BAA5-521403798B96}" destId="{293BC4FA-E02D-4711-ACAC-D2F0A250E998}" srcOrd="1" destOrd="0" parTransId="{B70F74DD-F386-4C2C-80FE-8C32D55614A8}" sibTransId="{39F0ED60-B705-467D-8C3D-148D1AF97509}"/>
    <dgm:cxn modelId="{9ACE8942-6DF6-4817-91EC-68B3A681E111}" type="presOf" srcId="{293BC4FA-E02D-4711-ACAC-D2F0A250E998}" destId="{D4366D8A-321E-4C8C-A011-CF21F604CA93}" srcOrd="0" destOrd="0" presId="urn:microsoft.com/office/officeart/2005/8/layout/default"/>
    <dgm:cxn modelId="{0342D044-C6C6-418D-B539-A450993CE397}" type="presOf" srcId="{940EAAF0-D7CE-4197-BAA5-521403798B96}" destId="{4EE3461F-81FD-4495-8516-1CAA1A550B7F}" srcOrd="0" destOrd="0" presId="urn:microsoft.com/office/officeart/2005/8/layout/default"/>
    <dgm:cxn modelId="{206159D3-A868-4EBD-BC27-55F9E770545F}" srcId="{940EAAF0-D7CE-4197-BAA5-521403798B96}" destId="{E134CC9A-41EC-4455-B529-235C7F3844DF}" srcOrd="0" destOrd="0" parTransId="{6DD0CC7E-687D-4272-8AB2-6A6D8464D372}" sibTransId="{D66FF58E-3981-41F9-B471-A11120C3656C}"/>
    <dgm:cxn modelId="{7BE3FBB7-2D20-4C86-9D5F-9C4E3AA0FA94}" type="presParOf" srcId="{4EE3461F-81FD-4495-8516-1CAA1A550B7F}" destId="{A66E8719-C963-43BB-86BE-0429CBCC1A9F}" srcOrd="0" destOrd="0" presId="urn:microsoft.com/office/officeart/2005/8/layout/default"/>
    <dgm:cxn modelId="{B2D6D82B-EA29-44FF-80C7-DDE6B9475431}" type="presParOf" srcId="{4EE3461F-81FD-4495-8516-1CAA1A550B7F}" destId="{19BC6813-8F97-45EA-B659-687BC2B73BA6}" srcOrd="1" destOrd="0" presId="urn:microsoft.com/office/officeart/2005/8/layout/default"/>
    <dgm:cxn modelId="{ECE277C6-74EF-4F2C-94CC-7744B931E684}" type="presParOf" srcId="{4EE3461F-81FD-4495-8516-1CAA1A550B7F}" destId="{D4366D8A-321E-4C8C-A011-CF21F604CA9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74F16-D4FC-4BE3-82DE-3A651EF4110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29B36EA-6824-4F28-8D0D-0C8AE3DA4A99}">
      <dgm:prSet/>
      <dgm:spPr/>
      <dgm:t>
        <a:bodyPr/>
        <a:lstStyle/>
        <a:p>
          <a:r>
            <a:rPr lang="ru-RU"/>
            <a:t>Свобода дотримуватися своїх поглядів;</a:t>
          </a:r>
          <a:endParaRPr lang="en-US"/>
        </a:p>
      </dgm:t>
    </dgm:pt>
    <dgm:pt modelId="{302D8102-AE58-42FC-AC8E-4642F9A6CC0C}" type="parTrans" cxnId="{1FC6DC9D-4873-4834-BDC6-920B6150D4EC}">
      <dgm:prSet/>
      <dgm:spPr/>
      <dgm:t>
        <a:bodyPr/>
        <a:lstStyle/>
        <a:p>
          <a:endParaRPr lang="en-US"/>
        </a:p>
      </dgm:t>
    </dgm:pt>
    <dgm:pt modelId="{AADA9E83-9BEC-475A-B594-357CF48FEAC1}" type="sibTrans" cxnId="{1FC6DC9D-4873-4834-BDC6-920B6150D4EC}">
      <dgm:prSet/>
      <dgm:spPr/>
      <dgm:t>
        <a:bodyPr/>
        <a:lstStyle/>
        <a:p>
          <a:endParaRPr lang="en-US"/>
        </a:p>
      </dgm:t>
    </dgm:pt>
    <dgm:pt modelId="{AE25D5D7-674B-4A3E-88F7-0E3B7DE9CB2B}">
      <dgm:prSet/>
      <dgm:spPr/>
      <dgm:t>
        <a:bodyPr/>
        <a:lstStyle/>
        <a:p>
          <a:r>
            <a:rPr lang="ru-RU"/>
            <a:t>Свобода одержувати інформацію та ідеї;</a:t>
          </a:r>
          <a:endParaRPr lang="en-US"/>
        </a:p>
      </dgm:t>
    </dgm:pt>
    <dgm:pt modelId="{E9B1112E-EEB3-44CD-8C94-0CB66BABE99A}" type="parTrans" cxnId="{F7CA6963-23CE-471A-A027-D81C38D3D68B}">
      <dgm:prSet/>
      <dgm:spPr/>
      <dgm:t>
        <a:bodyPr/>
        <a:lstStyle/>
        <a:p>
          <a:endParaRPr lang="en-US"/>
        </a:p>
      </dgm:t>
    </dgm:pt>
    <dgm:pt modelId="{208FA39E-89C9-4165-9AF4-A596944E84BB}" type="sibTrans" cxnId="{F7CA6963-23CE-471A-A027-D81C38D3D68B}">
      <dgm:prSet/>
      <dgm:spPr/>
      <dgm:t>
        <a:bodyPr/>
        <a:lstStyle/>
        <a:p>
          <a:endParaRPr lang="en-US"/>
        </a:p>
      </dgm:t>
    </dgm:pt>
    <dgm:pt modelId="{D756C24E-47C7-4EFF-BB97-D1C9DA844D7E}">
      <dgm:prSet/>
      <dgm:spPr/>
      <dgm:t>
        <a:bodyPr/>
        <a:lstStyle/>
        <a:p>
          <a:r>
            <a:rPr lang="ru-RU"/>
            <a:t>Свобода передавати інформацію і ідеї.</a:t>
          </a:r>
          <a:endParaRPr lang="en-US"/>
        </a:p>
      </dgm:t>
    </dgm:pt>
    <dgm:pt modelId="{FD60F449-7762-4CE0-9EBA-638A7B3DCE4C}" type="parTrans" cxnId="{E82D03C2-0F09-4638-BFEE-1DC0952AB29C}">
      <dgm:prSet/>
      <dgm:spPr/>
      <dgm:t>
        <a:bodyPr/>
        <a:lstStyle/>
        <a:p>
          <a:endParaRPr lang="en-US"/>
        </a:p>
      </dgm:t>
    </dgm:pt>
    <dgm:pt modelId="{39DE960D-E8D0-45A4-BCF5-AB73BBC8C39E}" type="sibTrans" cxnId="{E82D03C2-0F09-4638-BFEE-1DC0952AB29C}">
      <dgm:prSet/>
      <dgm:spPr/>
      <dgm:t>
        <a:bodyPr/>
        <a:lstStyle/>
        <a:p>
          <a:endParaRPr lang="en-US"/>
        </a:p>
      </dgm:t>
    </dgm:pt>
    <dgm:pt modelId="{FB31A2C2-CBF2-4908-89AF-DDD856FE5E8D}" type="pres">
      <dgm:prSet presAssocID="{EBA74F16-D4FC-4BE3-82DE-3A651EF4110D}" presName="hierChild1" presStyleCnt="0">
        <dgm:presLayoutVars>
          <dgm:chPref val="1"/>
          <dgm:dir/>
          <dgm:animOne val="branch"/>
          <dgm:animLvl val="lvl"/>
          <dgm:resizeHandles/>
        </dgm:presLayoutVars>
      </dgm:prSet>
      <dgm:spPr/>
    </dgm:pt>
    <dgm:pt modelId="{AA8F3104-A266-410F-9E71-E4405643D465}" type="pres">
      <dgm:prSet presAssocID="{829B36EA-6824-4F28-8D0D-0C8AE3DA4A99}" presName="hierRoot1" presStyleCnt="0"/>
      <dgm:spPr/>
    </dgm:pt>
    <dgm:pt modelId="{56440E82-062D-48B8-86BD-A04BCC3148AF}" type="pres">
      <dgm:prSet presAssocID="{829B36EA-6824-4F28-8D0D-0C8AE3DA4A99}" presName="composite" presStyleCnt="0"/>
      <dgm:spPr/>
    </dgm:pt>
    <dgm:pt modelId="{A473864C-FE56-4453-9536-CB0EDA447593}" type="pres">
      <dgm:prSet presAssocID="{829B36EA-6824-4F28-8D0D-0C8AE3DA4A99}" presName="background" presStyleLbl="node0" presStyleIdx="0" presStyleCnt="3"/>
      <dgm:spPr/>
    </dgm:pt>
    <dgm:pt modelId="{28720A3C-95A6-4376-94F4-77D20D97B196}" type="pres">
      <dgm:prSet presAssocID="{829B36EA-6824-4F28-8D0D-0C8AE3DA4A99}" presName="text" presStyleLbl="fgAcc0" presStyleIdx="0" presStyleCnt="3">
        <dgm:presLayoutVars>
          <dgm:chPref val="3"/>
        </dgm:presLayoutVars>
      </dgm:prSet>
      <dgm:spPr/>
    </dgm:pt>
    <dgm:pt modelId="{6D5C0CA1-427A-4CAE-BD96-0BAD963E8CEC}" type="pres">
      <dgm:prSet presAssocID="{829B36EA-6824-4F28-8D0D-0C8AE3DA4A99}" presName="hierChild2" presStyleCnt="0"/>
      <dgm:spPr/>
    </dgm:pt>
    <dgm:pt modelId="{01EEE18F-4F70-408E-8167-A5BD950F392F}" type="pres">
      <dgm:prSet presAssocID="{AE25D5D7-674B-4A3E-88F7-0E3B7DE9CB2B}" presName="hierRoot1" presStyleCnt="0"/>
      <dgm:spPr/>
    </dgm:pt>
    <dgm:pt modelId="{73D1F59B-D883-4794-BA37-F5077C235622}" type="pres">
      <dgm:prSet presAssocID="{AE25D5D7-674B-4A3E-88F7-0E3B7DE9CB2B}" presName="composite" presStyleCnt="0"/>
      <dgm:spPr/>
    </dgm:pt>
    <dgm:pt modelId="{0630923D-7E8A-447C-9ACE-D7EC5B16C319}" type="pres">
      <dgm:prSet presAssocID="{AE25D5D7-674B-4A3E-88F7-0E3B7DE9CB2B}" presName="background" presStyleLbl="node0" presStyleIdx="1" presStyleCnt="3"/>
      <dgm:spPr/>
    </dgm:pt>
    <dgm:pt modelId="{E5F085D6-EF01-43A2-BFD6-BF3D04373AD9}" type="pres">
      <dgm:prSet presAssocID="{AE25D5D7-674B-4A3E-88F7-0E3B7DE9CB2B}" presName="text" presStyleLbl="fgAcc0" presStyleIdx="1" presStyleCnt="3">
        <dgm:presLayoutVars>
          <dgm:chPref val="3"/>
        </dgm:presLayoutVars>
      </dgm:prSet>
      <dgm:spPr/>
    </dgm:pt>
    <dgm:pt modelId="{47AEA587-7FE7-4D8E-93CE-DF01BEEA5446}" type="pres">
      <dgm:prSet presAssocID="{AE25D5D7-674B-4A3E-88F7-0E3B7DE9CB2B}" presName="hierChild2" presStyleCnt="0"/>
      <dgm:spPr/>
    </dgm:pt>
    <dgm:pt modelId="{0949C210-197D-4A73-8DB1-F1BA90B66296}" type="pres">
      <dgm:prSet presAssocID="{D756C24E-47C7-4EFF-BB97-D1C9DA844D7E}" presName="hierRoot1" presStyleCnt="0"/>
      <dgm:spPr/>
    </dgm:pt>
    <dgm:pt modelId="{4A403397-5F07-478F-A588-220A400F0AA0}" type="pres">
      <dgm:prSet presAssocID="{D756C24E-47C7-4EFF-BB97-D1C9DA844D7E}" presName="composite" presStyleCnt="0"/>
      <dgm:spPr/>
    </dgm:pt>
    <dgm:pt modelId="{4AFDD94E-9060-4E5D-8D23-22F05E1CECA4}" type="pres">
      <dgm:prSet presAssocID="{D756C24E-47C7-4EFF-BB97-D1C9DA844D7E}" presName="background" presStyleLbl="node0" presStyleIdx="2" presStyleCnt="3"/>
      <dgm:spPr/>
    </dgm:pt>
    <dgm:pt modelId="{5532E892-9888-48B3-9D5C-4DFEEBCC065F}" type="pres">
      <dgm:prSet presAssocID="{D756C24E-47C7-4EFF-BB97-D1C9DA844D7E}" presName="text" presStyleLbl="fgAcc0" presStyleIdx="2" presStyleCnt="3">
        <dgm:presLayoutVars>
          <dgm:chPref val="3"/>
        </dgm:presLayoutVars>
      </dgm:prSet>
      <dgm:spPr/>
    </dgm:pt>
    <dgm:pt modelId="{12834B45-A3CD-40CF-A23D-503EB48DAF76}" type="pres">
      <dgm:prSet presAssocID="{D756C24E-47C7-4EFF-BB97-D1C9DA844D7E}" presName="hierChild2" presStyleCnt="0"/>
      <dgm:spPr/>
    </dgm:pt>
  </dgm:ptLst>
  <dgm:cxnLst>
    <dgm:cxn modelId="{08D77E17-24A1-4468-BAFF-A3F716CD1AC1}" type="presOf" srcId="{829B36EA-6824-4F28-8D0D-0C8AE3DA4A99}" destId="{28720A3C-95A6-4376-94F4-77D20D97B196}" srcOrd="0" destOrd="0" presId="urn:microsoft.com/office/officeart/2005/8/layout/hierarchy1"/>
    <dgm:cxn modelId="{9912683F-D6DF-4142-B82D-B2767487EB59}" type="presOf" srcId="{AE25D5D7-674B-4A3E-88F7-0E3B7DE9CB2B}" destId="{E5F085D6-EF01-43A2-BFD6-BF3D04373AD9}" srcOrd="0" destOrd="0" presId="urn:microsoft.com/office/officeart/2005/8/layout/hierarchy1"/>
    <dgm:cxn modelId="{F7CA6963-23CE-471A-A027-D81C38D3D68B}" srcId="{EBA74F16-D4FC-4BE3-82DE-3A651EF4110D}" destId="{AE25D5D7-674B-4A3E-88F7-0E3B7DE9CB2B}" srcOrd="1" destOrd="0" parTransId="{E9B1112E-EEB3-44CD-8C94-0CB66BABE99A}" sibTransId="{208FA39E-89C9-4165-9AF4-A596944E84BB}"/>
    <dgm:cxn modelId="{E12AA97E-EEA7-4A09-A9E6-802D041D536C}" type="presOf" srcId="{D756C24E-47C7-4EFF-BB97-D1C9DA844D7E}" destId="{5532E892-9888-48B3-9D5C-4DFEEBCC065F}" srcOrd="0" destOrd="0" presId="urn:microsoft.com/office/officeart/2005/8/layout/hierarchy1"/>
    <dgm:cxn modelId="{1FC6DC9D-4873-4834-BDC6-920B6150D4EC}" srcId="{EBA74F16-D4FC-4BE3-82DE-3A651EF4110D}" destId="{829B36EA-6824-4F28-8D0D-0C8AE3DA4A99}" srcOrd="0" destOrd="0" parTransId="{302D8102-AE58-42FC-AC8E-4642F9A6CC0C}" sibTransId="{AADA9E83-9BEC-475A-B594-357CF48FEAC1}"/>
    <dgm:cxn modelId="{E82D03C2-0F09-4638-BFEE-1DC0952AB29C}" srcId="{EBA74F16-D4FC-4BE3-82DE-3A651EF4110D}" destId="{D756C24E-47C7-4EFF-BB97-D1C9DA844D7E}" srcOrd="2" destOrd="0" parTransId="{FD60F449-7762-4CE0-9EBA-638A7B3DCE4C}" sibTransId="{39DE960D-E8D0-45A4-BCF5-AB73BBC8C39E}"/>
    <dgm:cxn modelId="{7E49E2DF-A7DA-43B1-8964-B6CDB53AD6E9}" type="presOf" srcId="{EBA74F16-D4FC-4BE3-82DE-3A651EF4110D}" destId="{FB31A2C2-CBF2-4908-89AF-DDD856FE5E8D}" srcOrd="0" destOrd="0" presId="urn:microsoft.com/office/officeart/2005/8/layout/hierarchy1"/>
    <dgm:cxn modelId="{616322C1-6638-49FC-B7BD-CEA8D1B9EA84}" type="presParOf" srcId="{FB31A2C2-CBF2-4908-89AF-DDD856FE5E8D}" destId="{AA8F3104-A266-410F-9E71-E4405643D465}" srcOrd="0" destOrd="0" presId="urn:microsoft.com/office/officeart/2005/8/layout/hierarchy1"/>
    <dgm:cxn modelId="{B4CA96CE-1EF0-4984-9E98-EE72AD0C6610}" type="presParOf" srcId="{AA8F3104-A266-410F-9E71-E4405643D465}" destId="{56440E82-062D-48B8-86BD-A04BCC3148AF}" srcOrd="0" destOrd="0" presId="urn:microsoft.com/office/officeart/2005/8/layout/hierarchy1"/>
    <dgm:cxn modelId="{3D89CBD2-0120-488E-B5F3-C189C62A87B3}" type="presParOf" srcId="{56440E82-062D-48B8-86BD-A04BCC3148AF}" destId="{A473864C-FE56-4453-9536-CB0EDA447593}" srcOrd="0" destOrd="0" presId="urn:microsoft.com/office/officeart/2005/8/layout/hierarchy1"/>
    <dgm:cxn modelId="{F1ADFE6A-32A8-4EA2-9326-C4CC0A362264}" type="presParOf" srcId="{56440E82-062D-48B8-86BD-A04BCC3148AF}" destId="{28720A3C-95A6-4376-94F4-77D20D97B196}" srcOrd="1" destOrd="0" presId="urn:microsoft.com/office/officeart/2005/8/layout/hierarchy1"/>
    <dgm:cxn modelId="{AB644EF5-FB74-48AB-A89E-63AE030A6661}" type="presParOf" srcId="{AA8F3104-A266-410F-9E71-E4405643D465}" destId="{6D5C0CA1-427A-4CAE-BD96-0BAD963E8CEC}" srcOrd="1" destOrd="0" presId="urn:microsoft.com/office/officeart/2005/8/layout/hierarchy1"/>
    <dgm:cxn modelId="{EFBC4ED1-5F34-4AD2-BAAD-E874CC503178}" type="presParOf" srcId="{FB31A2C2-CBF2-4908-89AF-DDD856FE5E8D}" destId="{01EEE18F-4F70-408E-8167-A5BD950F392F}" srcOrd="1" destOrd="0" presId="urn:microsoft.com/office/officeart/2005/8/layout/hierarchy1"/>
    <dgm:cxn modelId="{43F100F2-CC96-4F47-B17E-0D29DABD21D1}" type="presParOf" srcId="{01EEE18F-4F70-408E-8167-A5BD950F392F}" destId="{73D1F59B-D883-4794-BA37-F5077C235622}" srcOrd="0" destOrd="0" presId="urn:microsoft.com/office/officeart/2005/8/layout/hierarchy1"/>
    <dgm:cxn modelId="{E3ACAAFA-CD69-4E66-9953-A2212867E612}" type="presParOf" srcId="{73D1F59B-D883-4794-BA37-F5077C235622}" destId="{0630923D-7E8A-447C-9ACE-D7EC5B16C319}" srcOrd="0" destOrd="0" presId="urn:microsoft.com/office/officeart/2005/8/layout/hierarchy1"/>
    <dgm:cxn modelId="{EB8FE071-3685-40E0-8C9B-83DE1EFC99EF}" type="presParOf" srcId="{73D1F59B-D883-4794-BA37-F5077C235622}" destId="{E5F085D6-EF01-43A2-BFD6-BF3D04373AD9}" srcOrd="1" destOrd="0" presId="urn:microsoft.com/office/officeart/2005/8/layout/hierarchy1"/>
    <dgm:cxn modelId="{574E7B12-8AFE-4543-9197-229A7BEF2733}" type="presParOf" srcId="{01EEE18F-4F70-408E-8167-A5BD950F392F}" destId="{47AEA587-7FE7-4D8E-93CE-DF01BEEA5446}" srcOrd="1" destOrd="0" presId="urn:microsoft.com/office/officeart/2005/8/layout/hierarchy1"/>
    <dgm:cxn modelId="{292D2B36-92D4-404C-9249-1A63F33CA18F}" type="presParOf" srcId="{FB31A2C2-CBF2-4908-89AF-DDD856FE5E8D}" destId="{0949C210-197D-4A73-8DB1-F1BA90B66296}" srcOrd="2" destOrd="0" presId="urn:microsoft.com/office/officeart/2005/8/layout/hierarchy1"/>
    <dgm:cxn modelId="{21B759C1-8B64-4180-BA2F-C0A67417F820}" type="presParOf" srcId="{0949C210-197D-4A73-8DB1-F1BA90B66296}" destId="{4A403397-5F07-478F-A588-220A400F0AA0}" srcOrd="0" destOrd="0" presId="urn:microsoft.com/office/officeart/2005/8/layout/hierarchy1"/>
    <dgm:cxn modelId="{460DF1A6-9A9E-4268-A253-ED164BEA0BAD}" type="presParOf" srcId="{4A403397-5F07-478F-A588-220A400F0AA0}" destId="{4AFDD94E-9060-4E5D-8D23-22F05E1CECA4}" srcOrd="0" destOrd="0" presId="urn:microsoft.com/office/officeart/2005/8/layout/hierarchy1"/>
    <dgm:cxn modelId="{2B81CBF3-1699-4752-B66C-DE9A846B95DF}" type="presParOf" srcId="{4A403397-5F07-478F-A588-220A400F0AA0}" destId="{5532E892-9888-48B3-9D5C-4DFEEBCC065F}" srcOrd="1" destOrd="0" presId="urn:microsoft.com/office/officeart/2005/8/layout/hierarchy1"/>
    <dgm:cxn modelId="{B434E5AD-FC23-4DD5-AD3F-DF855B407B3F}" type="presParOf" srcId="{0949C210-197D-4A73-8DB1-F1BA90B66296}" destId="{12834B45-A3CD-40CF-A23D-503EB48DAF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83A22C-ED1F-4748-A0CA-977B937B891A}"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E9F86B98-10E0-4F17-9D5B-B5E5378439FD}">
      <dgm:prSet custT="1"/>
      <dgm:spPr/>
      <dgm:t>
        <a:bodyPr/>
        <a:lstStyle/>
        <a:p>
          <a:r>
            <a:rPr lang="uk-UA" sz="2000" b="0" i="0" dirty="0"/>
            <a:t>1) захист інтересів національної безпеки, територіальної цілісності або громадської безпеки;</a:t>
          </a:r>
          <a:endParaRPr lang="en-US" sz="2000" dirty="0"/>
        </a:p>
      </dgm:t>
    </dgm:pt>
    <dgm:pt modelId="{07ABD454-2026-4E6D-A055-3248170EEB6D}" type="parTrans" cxnId="{C4ADA61D-9A72-4619-949D-49DA08354943}">
      <dgm:prSet/>
      <dgm:spPr/>
      <dgm:t>
        <a:bodyPr/>
        <a:lstStyle/>
        <a:p>
          <a:endParaRPr lang="en-US"/>
        </a:p>
      </dgm:t>
    </dgm:pt>
    <dgm:pt modelId="{7A899F53-AACD-4E49-920E-DF125F1E3F82}" type="sibTrans" cxnId="{C4ADA61D-9A72-4619-949D-49DA08354943}">
      <dgm:prSet/>
      <dgm:spPr/>
      <dgm:t>
        <a:bodyPr/>
        <a:lstStyle/>
        <a:p>
          <a:endParaRPr lang="en-US"/>
        </a:p>
      </dgm:t>
    </dgm:pt>
    <dgm:pt modelId="{65FCFB86-DA7B-436A-8554-964088FD7A38}">
      <dgm:prSet/>
      <dgm:spPr/>
      <dgm:t>
        <a:bodyPr/>
        <a:lstStyle/>
        <a:p>
          <a:r>
            <a:rPr lang="uk-UA" b="0" i="0" dirty="0"/>
            <a:t>2) запобігання заворушенням чи злочинам; </a:t>
          </a:r>
          <a:endParaRPr lang="en-US" dirty="0"/>
        </a:p>
      </dgm:t>
    </dgm:pt>
    <dgm:pt modelId="{8D96ECBE-8907-44A2-960D-AA66C73F68B7}" type="parTrans" cxnId="{3CFC414E-CA95-42B6-AF37-6B783CFD823C}">
      <dgm:prSet/>
      <dgm:spPr/>
      <dgm:t>
        <a:bodyPr/>
        <a:lstStyle/>
        <a:p>
          <a:endParaRPr lang="en-US"/>
        </a:p>
      </dgm:t>
    </dgm:pt>
    <dgm:pt modelId="{41E3A4B4-8433-4A6B-B1B0-E04B25A7B94D}" type="sibTrans" cxnId="{3CFC414E-CA95-42B6-AF37-6B783CFD823C}">
      <dgm:prSet/>
      <dgm:spPr/>
      <dgm:t>
        <a:bodyPr/>
        <a:lstStyle/>
        <a:p>
          <a:endParaRPr lang="en-US"/>
        </a:p>
      </dgm:t>
    </dgm:pt>
    <dgm:pt modelId="{803E407E-1A2F-49A0-8667-CF43BFC328D3}">
      <dgm:prSet/>
      <dgm:spPr/>
      <dgm:t>
        <a:bodyPr/>
        <a:lstStyle/>
        <a:p>
          <a:r>
            <a:rPr lang="uk-UA" b="0" i="0" dirty="0"/>
            <a:t>3) охорона здоров’я чи моралі; </a:t>
          </a:r>
          <a:endParaRPr lang="en-US" dirty="0"/>
        </a:p>
      </dgm:t>
    </dgm:pt>
    <dgm:pt modelId="{D6F2FEF5-4E37-4340-ADB9-EBFBBC2F713B}" type="parTrans" cxnId="{03C2572E-2376-434F-BFE8-F8EEBD8A3AD8}">
      <dgm:prSet/>
      <dgm:spPr/>
      <dgm:t>
        <a:bodyPr/>
        <a:lstStyle/>
        <a:p>
          <a:endParaRPr lang="en-US"/>
        </a:p>
      </dgm:t>
    </dgm:pt>
    <dgm:pt modelId="{CCC73A27-0483-46D9-B6C8-11C8F16A10FB}" type="sibTrans" cxnId="{03C2572E-2376-434F-BFE8-F8EEBD8A3AD8}">
      <dgm:prSet/>
      <dgm:spPr/>
      <dgm:t>
        <a:bodyPr/>
        <a:lstStyle/>
        <a:p>
          <a:endParaRPr lang="en-US"/>
        </a:p>
      </dgm:t>
    </dgm:pt>
    <dgm:pt modelId="{FE413DE4-3C94-446A-84EC-10E8DD5E39C0}">
      <dgm:prSet/>
      <dgm:spPr/>
      <dgm:t>
        <a:bodyPr/>
        <a:lstStyle/>
        <a:p>
          <a:r>
            <a:rPr lang="uk-UA" b="0" i="0" dirty="0"/>
            <a:t>4) захист репутації чи прав інших осіб; </a:t>
          </a:r>
          <a:endParaRPr lang="en-US" dirty="0"/>
        </a:p>
      </dgm:t>
    </dgm:pt>
    <dgm:pt modelId="{E7B3F646-9C6D-46D8-B9DC-05D833E322A2}" type="parTrans" cxnId="{7EB4D9CF-E0C5-460A-B862-2C38E17316AE}">
      <dgm:prSet/>
      <dgm:spPr/>
      <dgm:t>
        <a:bodyPr/>
        <a:lstStyle/>
        <a:p>
          <a:endParaRPr lang="en-US"/>
        </a:p>
      </dgm:t>
    </dgm:pt>
    <dgm:pt modelId="{C31E0783-BDFE-4F6B-A97F-FD76AE06A754}" type="sibTrans" cxnId="{7EB4D9CF-E0C5-460A-B862-2C38E17316AE}">
      <dgm:prSet/>
      <dgm:spPr/>
      <dgm:t>
        <a:bodyPr/>
        <a:lstStyle/>
        <a:p>
          <a:endParaRPr lang="en-US"/>
        </a:p>
      </dgm:t>
    </dgm:pt>
    <dgm:pt modelId="{188CBA38-F0AE-4A0F-8C63-74E3A5710040}">
      <dgm:prSet/>
      <dgm:spPr/>
      <dgm:t>
        <a:bodyPr/>
        <a:lstStyle/>
        <a:p>
          <a:r>
            <a:rPr lang="uk-UA" b="0" i="0"/>
            <a:t>5) запобігання розголошенню конфіденційної інформації; </a:t>
          </a:r>
          <a:endParaRPr lang="en-US"/>
        </a:p>
      </dgm:t>
    </dgm:pt>
    <dgm:pt modelId="{3BCF93D6-3EC8-4FB7-8BA2-02991E8915AC}" type="parTrans" cxnId="{9264273B-2958-4801-A687-01F352EB52C8}">
      <dgm:prSet/>
      <dgm:spPr/>
      <dgm:t>
        <a:bodyPr/>
        <a:lstStyle/>
        <a:p>
          <a:endParaRPr lang="en-US"/>
        </a:p>
      </dgm:t>
    </dgm:pt>
    <dgm:pt modelId="{C2B0F339-96A7-4E96-AEF6-BBE51262FBA8}" type="sibTrans" cxnId="{9264273B-2958-4801-A687-01F352EB52C8}">
      <dgm:prSet/>
      <dgm:spPr/>
      <dgm:t>
        <a:bodyPr/>
        <a:lstStyle/>
        <a:p>
          <a:endParaRPr lang="en-US"/>
        </a:p>
      </dgm:t>
    </dgm:pt>
    <dgm:pt modelId="{C4EE7A4A-940D-4DBF-ADA5-C24C20FCF23E}">
      <dgm:prSet/>
      <dgm:spPr/>
      <dgm:t>
        <a:bodyPr/>
        <a:lstStyle/>
        <a:p>
          <a:r>
            <a:rPr lang="uk-UA" b="0" i="0"/>
            <a:t>6) підтримання авторитету і безсторонності суду.</a:t>
          </a:r>
          <a:endParaRPr lang="en-US"/>
        </a:p>
      </dgm:t>
    </dgm:pt>
    <dgm:pt modelId="{0F822B97-410F-4B81-99B6-EF03AC114EEE}" type="parTrans" cxnId="{C168F06E-4341-4989-A583-07D44235FEE9}">
      <dgm:prSet/>
      <dgm:spPr/>
      <dgm:t>
        <a:bodyPr/>
        <a:lstStyle/>
        <a:p>
          <a:endParaRPr lang="en-US"/>
        </a:p>
      </dgm:t>
    </dgm:pt>
    <dgm:pt modelId="{1EFFCD5C-437B-40B6-A095-F507360F3C11}" type="sibTrans" cxnId="{C168F06E-4341-4989-A583-07D44235FEE9}">
      <dgm:prSet/>
      <dgm:spPr/>
      <dgm:t>
        <a:bodyPr/>
        <a:lstStyle/>
        <a:p>
          <a:endParaRPr lang="en-US"/>
        </a:p>
      </dgm:t>
    </dgm:pt>
    <dgm:pt modelId="{4A105E51-DB13-4B1F-9C5E-73B60406DBEB}" type="pres">
      <dgm:prSet presAssocID="{8083A22C-ED1F-4748-A0CA-977B937B891A}" presName="Name0" presStyleCnt="0">
        <dgm:presLayoutVars>
          <dgm:dir/>
          <dgm:animLvl val="lvl"/>
          <dgm:resizeHandles val="exact"/>
        </dgm:presLayoutVars>
      </dgm:prSet>
      <dgm:spPr/>
    </dgm:pt>
    <dgm:pt modelId="{060ACD9D-46A1-407B-ADD6-4F070254E1EE}" type="pres">
      <dgm:prSet presAssocID="{E9F86B98-10E0-4F17-9D5B-B5E5378439FD}" presName="linNode" presStyleCnt="0"/>
      <dgm:spPr/>
    </dgm:pt>
    <dgm:pt modelId="{C711F119-F001-4DD0-BDBF-FF6C9040232A}" type="pres">
      <dgm:prSet presAssocID="{E9F86B98-10E0-4F17-9D5B-B5E5378439FD}" presName="parentText" presStyleLbl="node1" presStyleIdx="0" presStyleCnt="6" custScaleX="185581">
        <dgm:presLayoutVars>
          <dgm:chMax val="1"/>
          <dgm:bulletEnabled val="1"/>
        </dgm:presLayoutVars>
      </dgm:prSet>
      <dgm:spPr/>
    </dgm:pt>
    <dgm:pt modelId="{A5206FA1-B7D3-4DDA-8B9E-B711114F9D3C}" type="pres">
      <dgm:prSet presAssocID="{7A899F53-AACD-4E49-920E-DF125F1E3F82}" presName="sp" presStyleCnt="0"/>
      <dgm:spPr/>
    </dgm:pt>
    <dgm:pt modelId="{41E79347-8E5F-4D95-B900-D65F175722BA}" type="pres">
      <dgm:prSet presAssocID="{65FCFB86-DA7B-436A-8554-964088FD7A38}" presName="linNode" presStyleCnt="0"/>
      <dgm:spPr/>
    </dgm:pt>
    <dgm:pt modelId="{5C4BC396-3790-4966-9CBD-20780BFD3C89}" type="pres">
      <dgm:prSet presAssocID="{65FCFB86-DA7B-436A-8554-964088FD7A38}" presName="parentText" presStyleLbl="node1" presStyleIdx="1" presStyleCnt="6" custScaleX="213658">
        <dgm:presLayoutVars>
          <dgm:chMax val="1"/>
          <dgm:bulletEnabled val="1"/>
        </dgm:presLayoutVars>
      </dgm:prSet>
      <dgm:spPr/>
    </dgm:pt>
    <dgm:pt modelId="{606B0B10-3149-463C-ABE7-AFB1DB4AAA4B}" type="pres">
      <dgm:prSet presAssocID="{41E3A4B4-8433-4A6B-B1B0-E04B25A7B94D}" presName="sp" presStyleCnt="0"/>
      <dgm:spPr/>
    </dgm:pt>
    <dgm:pt modelId="{89F19073-88EF-41D8-B37E-CC7BFBE66008}" type="pres">
      <dgm:prSet presAssocID="{803E407E-1A2F-49A0-8667-CF43BFC328D3}" presName="linNode" presStyleCnt="0"/>
      <dgm:spPr/>
    </dgm:pt>
    <dgm:pt modelId="{400879C4-AB96-4988-B373-E6D8D978CAE4}" type="pres">
      <dgm:prSet presAssocID="{803E407E-1A2F-49A0-8667-CF43BFC328D3}" presName="parentText" presStyleLbl="node1" presStyleIdx="2" presStyleCnt="6" custScaleX="226966">
        <dgm:presLayoutVars>
          <dgm:chMax val="1"/>
          <dgm:bulletEnabled val="1"/>
        </dgm:presLayoutVars>
      </dgm:prSet>
      <dgm:spPr/>
    </dgm:pt>
    <dgm:pt modelId="{F7955187-1108-4C45-A94A-155B9A69C51A}" type="pres">
      <dgm:prSet presAssocID="{CCC73A27-0483-46D9-B6C8-11C8F16A10FB}" presName="sp" presStyleCnt="0"/>
      <dgm:spPr/>
    </dgm:pt>
    <dgm:pt modelId="{12BC9183-0466-4555-B859-647CC594DA80}" type="pres">
      <dgm:prSet presAssocID="{FE413DE4-3C94-446A-84EC-10E8DD5E39C0}" presName="linNode" presStyleCnt="0"/>
      <dgm:spPr/>
    </dgm:pt>
    <dgm:pt modelId="{3DD993E0-629F-4758-8988-A7B6A9FE1714}" type="pres">
      <dgm:prSet presAssocID="{FE413DE4-3C94-446A-84EC-10E8DD5E39C0}" presName="parentText" presStyleLbl="node1" presStyleIdx="3" presStyleCnt="6" custScaleX="242724">
        <dgm:presLayoutVars>
          <dgm:chMax val="1"/>
          <dgm:bulletEnabled val="1"/>
        </dgm:presLayoutVars>
      </dgm:prSet>
      <dgm:spPr/>
    </dgm:pt>
    <dgm:pt modelId="{F608A912-B66A-48DB-99DA-269F78BAFEA8}" type="pres">
      <dgm:prSet presAssocID="{C31E0783-BDFE-4F6B-A97F-FD76AE06A754}" presName="sp" presStyleCnt="0"/>
      <dgm:spPr/>
    </dgm:pt>
    <dgm:pt modelId="{77F50226-9463-43A7-8B15-336CEDDAE9CD}" type="pres">
      <dgm:prSet presAssocID="{188CBA38-F0AE-4A0F-8C63-74E3A5710040}" presName="linNode" presStyleCnt="0"/>
      <dgm:spPr/>
    </dgm:pt>
    <dgm:pt modelId="{ACF0D965-745D-4F87-A6DD-920BF0DF387C}" type="pres">
      <dgm:prSet presAssocID="{188CBA38-F0AE-4A0F-8C63-74E3A5710040}" presName="parentText" presStyleLbl="node1" presStyleIdx="4" presStyleCnt="6" custScaleX="260550" custScaleY="114691">
        <dgm:presLayoutVars>
          <dgm:chMax val="1"/>
          <dgm:bulletEnabled val="1"/>
        </dgm:presLayoutVars>
      </dgm:prSet>
      <dgm:spPr/>
    </dgm:pt>
    <dgm:pt modelId="{7A603DD9-C760-4D71-BD8B-9DC13287719E}" type="pres">
      <dgm:prSet presAssocID="{C2B0F339-96A7-4E96-AEF6-BBE51262FBA8}" presName="sp" presStyleCnt="0"/>
      <dgm:spPr/>
    </dgm:pt>
    <dgm:pt modelId="{41343DE0-BDA5-4E5C-9116-1194A55FDEE5}" type="pres">
      <dgm:prSet presAssocID="{C4EE7A4A-940D-4DBF-ADA5-C24C20FCF23E}" presName="linNode" presStyleCnt="0"/>
      <dgm:spPr/>
    </dgm:pt>
    <dgm:pt modelId="{C0915BB2-11E7-4C0E-8249-7B9FBD473AE8}" type="pres">
      <dgm:prSet presAssocID="{C4EE7A4A-940D-4DBF-ADA5-C24C20FCF23E}" presName="parentText" presStyleLbl="node1" presStyleIdx="5" presStyleCnt="6" custScaleX="277778">
        <dgm:presLayoutVars>
          <dgm:chMax val="1"/>
          <dgm:bulletEnabled val="1"/>
        </dgm:presLayoutVars>
      </dgm:prSet>
      <dgm:spPr/>
    </dgm:pt>
  </dgm:ptLst>
  <dgm:cxnLst>
    <dgm:cxn modelId="{C4ADA61D-9A72-4619-949D-49DA08354943}" srcId="{8083A22C-ED1F-4748-A0CA-977B937B891A}" destId="{E9F86B98-10E0-4F17-9D5B-B5E5378439FD}" srcOrd="0" destOrd="0" parTransId="{07ABD454-2026-4E6D-A055-3248170EEB6D}" sibTransId="{7A899F53-AACD-4E49-920E-DF125F1E3F82}"/>
    <dgm:cxn modelId="{34B90620-41DE-4179-B79E-2CBAEC572BCA}" type="presOf" srcId="{E9F86B98-10E0-4F17-9D5B-B5E5378439FD}" destId="{C711F119-F001-4DD0-BDBF-FF6C9040232A}" srcOrd="0" destOrd="0" presId="urn:microsoft.com/office/officeart/2005/8/layout/vList5"/>
    <dgm:cxn modelId="{970CE424-DF07-4838-82B7-4510DD93C87C}" type="presOf" srcId="{803E407E-1A2F-49A0-8667-CF43BFC328D3}" destId="{400879C4-AB96-4988-B373-E6D8D978CAE4}" srcOrd="0" destOrd="0" presId="urn:microsoft.com/office/officeart/2005/8/layout/vList5"/>
    <dgm:cxn modelId="{C1211126-8647-47FA-BC8F-B273BA2A9AB6}" type="presOf" srcId="{C4EE7A4A-940D-4DBF-ADA5-C24C20FCF23E}" destId="{C0915BB2-11E7-4C0E-8249-7B9FBD473AE8}" srcOrd="0" destOrd="0" presId="urn:microsoft.com/office/officeart/2005/8/layout/vList5"/>
    <dgm:cxn modelId="{03C2572E-2376-434F-BFE8-F8EEBD8A3AD8}" srcId="{8083A22C-ED1F-4748-A0CA-977B937B891A}" destId="{803E407E-1A2F-49A0-8667-CF43BFC328D3}" srcOrd="2" destOrd="0" parTransId="{D6F2FEF5-4E37-4340-ADB9-EBFBBC2F713B}" sibTransId="{CCC73A27-0483-46D9-B6C8-11C8F16A10FB}"/>
    <dgm:cxn modelId="{9264273B-2958-4801-A687-01F352EB52C8}" srcId="{8083A22C-ED1F-4748-A0CA-977B937B891A}" destId="{188CBA38-F0AE-4A0F-8C63-74E3A5710040}" srcOrd="4" destOrd="0" parTransId="{3BCF93D6-3EC8-4FB7-8BA2-02991E8915AC}" sibTransId="{C2B0F339-96A7-4E96-AEF6-BBE51262FBA8}"/>
    <dgm:cxn modelId="{77B8DB43-C094-4513-A832-7CC59DBD7143}" type="presOf" srcId="{188CBA38-F0AE-4A0F-8C63-74E3A5710040}" destId="{ACF0D965-745D-4F87-A6DD-920BF0DF387C}" srcOrd="0" destOrd="0" presId="urn:microsoft.com/office/officeart/2005/8/layout/vList5"/>
    <dgm:cxn modelId="{3CFC414E-CA95-42B6-AF37-6B783CFD823C}" srcId="{8083A22C-ED1F-4748-A0CA-977B937B891A}" destId="{65FCFB86-DA7B-436A-8554-964088FD7A38}" srcOrd="1" destOrd="0" parTransId="{8D96ECBE-8907-44A2-960D-AA66C73F68B7}" sibTransId="{41E3A4B4-8433-4A6B-B1B0-E04B25A7B94D}"/>
    <dgm:cxn modelId="{C168F06E-4341-4989-A583-07D44235FEE9}" srcId="{8083A22C-ED1F-4748-A0CA-977B937B891A}" destId="{C4EE7A4A-940D-4DBF-ADA5-C24C20FCF23E}" srcOrd="5" destOrd="0" parTransId="{0F822B97-410F-4B81-99B6-EF03AC114EEE}" sibTransId="{1EFFCD5C-437B-40B6-A095-F507360F3C11}"/>
    <dgm:cxn modelId="{4A75B092-5B20-4938-9F8B-F6912F5BC024}" type="presOf" srcId="{65FCFB86-DA7B-436A-8554-964088FD7A38}" destId="{5C4BC396-3790-4966-9CBD-20780BFD3C89}" srcOrd="0" destOrd="0" presId="urn:microsoft.com/office/officeart/2005/8/layout/vList5"/>
    <dgm:cxn modelId="{4BE618A6-B2BD-47FF-8A5E-998B13473BC1}" type="presOf" srcId="{FE413DE4-3C94-446A-84EC-10E8DD5E39C0}" destId="{3DD993E0-629F-4758-8988-A7B6A9FE1714}" srcOrd="0" destOrd="0" presId="urn:microsoft.com/office/officeart/2005/8/layout/vList5"/>
    <dgm:cxn modelId="{7EB4D9CF-E0C5-460A-B862-2C38E17316AE}" srcId="{8083A22C-ED1F-4748-A0CA-977B937B891A}" destId="{FE413DE4-3C94-446A-84EC-10E8DD5E39C0}" srcOrd="3" destOrd="0" parTransId="{E7B3F646-9C6D-46D8-B9DC-05D833E322A2}" sibTransId="{C31E0783-BDFE-4F6B-A97F-FD76AE06A754}"/>
    <dgm:cxn modelId="{6CDC82E3-3A38-4F90-AFA9-8EA576E30FF4}" type="presOf" srcId="{8083A22C-ED1F-4748-A0CA-977B937B891A}" destId="{4A105E51-DB13-4B1F-9C5E-73B60406DBEB}" srcOrd="0" destOrd="0" presId="urn:microsoft.com/office/officeart/2005/8/layout/vList5"/>
    <dgm:cxn modelId="{CF27A3EA-9D82-4FAE-B362-F9DCCC9EFBA8}" type="presParOf" srcId="{4A105E51-DB13-4B1F-9C5E-73B60406DBEB}" destId="{060ACD9D-46A1-407B-ADD6-4F070254E1EE}" srcOrd="0" destOrd="0" presId="urn:microsoft.com/office/officeart/2005/8/layout/vList5"/>
    <dgm:cxn modelId="{2358244B-86E5-4E00-9C96-E2C36FEB79ED}" type="presParOf" srcId="{060ACD9D-46A1-407B-ADD6-4F070254E1EE}" destId="{C711F119-F001-4DD0-BDBF-FF6C9040232A}" srcOrd="0" destOrd="0" presId="urn:microsoft.com/office/officeart/2005/8/layout/vList5"/>
    <dgm:cxn modelId="{EC9E93E7-FAE0-4836-8425-5F6961579384}" type="presParOf" srcId="{4A105E51-DB13-4B1F-9C5E-73B60406DBEB}" destId="{A5206FA1-B7D3-4DDA-8B9E-B711114F9D3C}" srcOrd="1" destOrd="0" presId="urn:microsoft.com/office/officeart/2005/8/layout/vList5"/>
    <dgm:cxn modelId="{9240F585-07AB-4D23-A884-4B32E620A3E4}" type="presParOf" srcId="{4A105E51-DB13-4B1F-9C5E-73B60406DBEB}" destId="{41E79347-8E5F-4D95-B900-D65F175722BA}" srcOrd="2" destOrd="0" presId="urn:microsoft.com/office/officeart/2005/8/layout/vList5"/>
    <dgm:cxn modelId="{1C00C821-E348-4806-9568-59C475135B75}" type="presParOf" srcId="{41E79347-8E5F-4D95-B900-D65F175722BA}" destId="{5C4BC396-3790-4966-9CBD-20780BFD3C89}" srcOrd="0" destOrd="0" presId="urn:microsoft.com/office/officeart/2005/8/layout/vList5"/>
    <dgm:cxn modelId="{DDEBDFD6-F467-48C1-A1C5-98A66A1BF11E}" type="presParOf" srcId="{4A105E51-DB13-4B1F-9C5E-73B60406DBEB}" destId="{606B0B10-3149-463C-ABE7-AFB1DB4AAA4B}" srcOrd="3" destOrd="0" presId="urn:microsoft.com/office/officeart/2005/8/layout/vList5"/>
    <dgm:cxn modelId="{962B9463-5F69-409F-962A-3095885EE2DA}" type="presParOf" srcId="{4A105E51-DB13-4B1F-9C5E-73B60406DBEB}" destId="{89F19073-88EF-41D8-B37E-CC7BFBE66008}" srcOrd="4" destOrd="0" presId="urn:microsoft.com/office/officeart/2005/8/layout/vList5"/>
    <dgm:cxn modelId="{3D610837-E562-407D-A6B8-4887DCFFBD9A}" type="presParOf" srcId="{89F19073-88EF-41D8-B37E-CC7BFBE66008}" destId="{400879C4-AB96-4988-B373-E6D8D978CAE4}" srcOrd="0" destOrd="0" presId="urn:microsoft.com/office/officeart/2005/8/layout/vList5"/>
    <dgm:cxn modelId="{8A446321-EA7C-4D18-B66A-0089F85DA771}" type="presParOf" srcId="{4A105E51-DB13-4B1F-9C5E-73B60406DBEB}" destId="{F7955187-1108-4C45-A94A-155B9A69C51A}" srcOrd="5" destOrd="0" presId="urn:microsoft.com/office/officeart/2005/8/layout/vList5"/>
    <dgm:cxn modelId="{D2662F80-3BF0-438A-938F-94C20D3CF7E3}" type="presParOf" srcId="{4A105E51-DB13-4B1F-9C5E-73B60406DBEB}" destId="{12BC9183-0466-4555-B859-647CC594DA80}" srcOrd="6" destOrd="0" presId="urn:microsoft.com/office/officeart/2005/8/layout/vList5"/>
    <dgm:cxn modelId="{72A6CE8C-D516-4266-A6A6-AF678CDB0EDB}" type="presParOf" srcId="{12BC9183-0466-4555-B859-647CC594DA80}" destId="{3DD993E0-629F-4758-8988-A7B6A9FE1714}" srcOrd="0" destOrd="0" presId="urn:microsoft.com/office/officeart/2005/8/layout/vList5"/>
    <dgm:cxn modelId="{89B5C188-4269-4254-9386-3285BFBEBA76}" type="presParOf" srcId="{4A105E51-DB13-4B1F-9C5E-73B60406DBEB}" destId="{F608A912-B66A-48DB-99DA-269F78BAFEA8}" srcOrd="7" destOrd="0" presId="urn:microsoft.com/office/officeart/2005/8/layout/vList5"/>
    <dgm:cxn modelId="{605CBBBF-CDBB-4A1A-9F8C-2C12019B0036}" type="presParOf" srcId="{4A105E51-DB13-4B1F-9C5E-73B60406DBEB}" destId="{77F50226-9463-43A7-8B15-336CEDDAE9CD}" srcOrd="8" destOrd="0" presId="urn:microsoft.com/office/officeart/2005/8/layout/vList5"/>
    <dgm:cxn modelId="{514D6805-A7E4-4644-AB92-2D16C066F1BB}" type="presParOf" srcId="{77F50226-9463-43A7-8B15-336CEDDAE9CD}" destId="{ACF0D965-745D-4F87-A6DD-920BF0DF387C}" srcOrd="0" destOrd="0" presId="urn:microsoft.com/office/officeart/2005/8/layout/vList5"/>
    <dgm:cxn modelId="{C2B9919D-1422-404C-AC0A-831668D78129}" type="presParOf" srcId="{4A105E51-DB13-4B1F-9C5E-73B60406DBEB}" destId="{7A603DD9-C760-4D71-BD8B-9DC13287719E}" srcOrd="9" destOrd="0" presId="urn:microsoft.com/office/officeart/2005/8/layout/vList5"/>
    <dgm:cxn modelId="{527F97DD-59A9-4F6B-ABEF-B5594C2F8E43}" type="presParOf" srcId="{4A105E51-DB13-4B1F-9C5E-73B60406DBEB}" destId="{41343DE0-BDA5-4E5C-9116-1194A55FDEE5}" srcOrd="10" destOrd="0" presId="urn:microsoft.com/office/officeart/2005/8/layout/vList5"/>
    <dgm:cxn modelId="{9F3198E4-2957-46CD-81BB-6C59604FE2D3}" type="presParOf" srcId="{41343DE0-BDA5-4E5C-9116-1194A55FDEE5}" destId="{C0915BB2-11E7-4C0E-8249-7B9FBD473AE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5C9DA-1BAE-40C7-9A55-635695D51C3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E186C73-15B5-4F6A-840A-97DEE5F18188}">
      <dgm:prSet custT="1"/>
      <dgm:spPr/>
      <dgm:t>
        <a:bodyPr/>
        <a:lstStyle/>
        <a:p>
          <a:r>
            <a:rPr lang="uk-UA" sz="1800" b="0" i="0" dirty="0"/>
            <a:t>дотримання та вираження поглядів;</a:t>
          </a:r>
          <a:endParaRPr lang="en-US" sz="1800" dirty="0"/>
        </a:p>
      </dgm:t>
    </dgm:pt>
    <dgm:pt modelId="{6AEF80E9-036E-4E7A-8DE6-E6AC4B3FD691}" type="parTrans" cxnId="{9E5A066C-7990-4354-8775-0AF95D0A4D9C}">
      <dgm:prSet/>
      <dgm:spPr/>
      <dgm:t>
        <a:bodyPr/>
        <a:lstStyle/>
        <a:p>
          <a:endParaRPr lang="en-US" sz="2400"/>
        </a:p>
      </dgm:t>
    </dgm:pt>
    <dgm:pt modelId="{80C96AF4-1923-422B-8E18-BBA2FD0DA4A5}" type="sibTrans" cxnId="{9E5A066C-7990-4354-8775-0AF95D0A4D9C}">
      <dgm:prSet/>
      <dgm:spPr/>
      <dgm:t>
        <a:bodyPr/>
        <a:lstStyle/>
        <a:p>
          <a:endParaRPr lang="en-US" sz="2400"/>
        </a:p>
      </dgm:t>
    </dgm:pt>
    <dgm:pt modelId="{B71B73F2-9CF1-48FC-9A65-3AD022447D1C}">
      <dgm:prSet custT="1"/>
      <dgm:spPr/>
      <dgm:t>
        <a:bodyPr/>
        <a:lstStyle/>
        <a:p>
          <a:r>
            <a:rPr lang="uk-UA" sz="1400" b="0" i="0"/>
            <a:t>одержання, передача та розповсюдження інформації та ідей;</a:t>
          </a:r>
          <a:endParaRPr lang="en-US" sz="1400"/>
        </a:p>
      </dgm:t>
    </dgm:pt>
    <dgm:pt modelId="{7CD55B01-7E79-4CAB-9CEF-F01FFFA433F3}" type="parTrans" cxnId="{0AD7B8BD-B1D5-435B-AB2E-8A753733E35A}">
      <dgm:prSet/>
      <dgm:spPr/>
      <dgm:t>
        <a:bodyPr/>
        <a:lstStyle/>
        <a:p>
          <a:endParaRPr lang="en-US" sz="2400"/>
        </a:p>
      </dgm:t>
    </dgm:pt>
    <dgm:pt modelId="{6F1E796E-71F5-4992-AE76-76BF92A4EC18}" type="sibTrans" cxnId="{0AD7B8BD-B1D5-435B-AB2E-8A753733E35A}">
      <dgm:prSet/>
      <dgm:spPr/>
      <dgm:t>
        <a:bodyPr/>
        <a:lstStyle/>
        <a:p>
          <a:endParaRPr lang="en-US" sz="2400"/>
        </a:p>
      </dgm:t>
    </dgm:pt>
    <dgm:pt modelId="{4E793280-89F9-4E9A-BDA9-A853F4DD08F7}">
      <dgm:prSet custT="1"/>
      <dgm:spPr/>
      <dgm:t>
        <a:bodyPr/>
        <a:lstStyle/>
        <a:p>
          <a:r>
            <a:rPr lang="uk-UA" sz="1400" b="0" i="0"/>
            <a:t>захист честі, гідності та репутації;</a:t>
          </a:r>
          <a:endParaRPr lang="en-US" sz="1400"/>
        </a:p>
      </dgm:t>
    </dgm:pt>
    <dgm:pt modelId="{CD644C54-078C-44FC-BC9C-7E0A2BF96DDA}" type="parTrans" cxnId="{299FF2F0-F810-4F4F-BACE-0C04FCB7E78B}">
      <dgm:prSet/>
      <dgm:spPr/>
      <dgm:t>
        <a:bodyPr/>
        <a:lstStyle/>
        <a:p>
          <a:endParaRPr lang="en-US" sz="2400"/>
        </a:p>
      </dgm:t>
    </dgm:pt>
    <dgm:pt modelId="{53858082-0A6B-4DA5-AE99-1BDB86437C17}" type="sibTrans" cxnId="{299FF2F0-F810-4F4F-BACE-0C04FCB7E78B}">
      <dgm:prSet/>
      <dgm:spPr/>
      <dgm:t>
        <a:bodyPr/>
        <a:lstStyle/>
        <a:p>
          <a:endParaRPr lang="en-US" sz="2400"/>
        </a:p>
      </dgm:t>
    </dgm:pt>
    <dgm:pt modelId="{83E9468B-32D0-4710-8800-9BEAB41D5777}">
      <dgm:prSet custT="1"/>
      <dgm:spPr/>
      <dgm:t>
        <a:bodyPr/>
        <a:lstStyle/>
        <a:p>
          <a:r>
            <a:rPr lang="uk-UA" sz="1400" b="0" i="0"/>
            <a:t>спростування інформації;</a:t>
          </a:r>
          <a:endParaRPr lang="en-US" sz="1400"/>
        </a:p>
      </dgm:t>
    </dgm:pt>
    <dgm:pt modelId="{A27D8964-4BC7-42AD-AF93-5DEB77104D31}" type="parTrans" cxnId="{B80CEF01-10E9-4082-A0C1-1599C9225B6C}">
      <dgm:prSet/>
      <dgm:spPr/>
      <dgm:t>
        <a:bodyPr/>
        <a:lstStyle/>
        <a:p>
          <a:endParaRPr lang="en-US" sz="2400"/>
        </a:p>
      </dgm:t>
    </dgm:pt>
    <dgm:pt modelId="{4FF2269E-C7F5-4DDA-B7C2-81CB4F9E6547}" type="sibTrans" cxnId="{B80CEF01-10E9-4082-A0C1-1599C9225B6C}">
      <dgm:prSet/>
      <dgm:spPr/>
      <dgm:t>
        <a:bodyPr/>
        <a:lstStyle/>
        <a:p>
          <a:endParaRPr lang="en-US" sz="2400"/>
        </a:p>
      </dgm:t>
    </dgm:pt>
    <dgm:pt modelId="{905ABBDB-5866-4B30-A6AD-7BEC16F9F986}">
      <dgm:prSet custT="1"/>
      <dgm:spPr/>
      <dgm:t>
        <a:bodyPr/>
        <a:lstStyle/>
        <a:p>
          <a:r>
            <a:rPr lang="uk-UA" sz="1400" b="0" i="0"/>
            <a:t>захист суспільної моралі;</a:t>
          </a:r>
          <a:endParaRPr lang="en-US" sz="1400"/>
        </a:p>
      </dgm:t>
    </dgm:pt>
    <dgm:pt modelId="{6964F208-E567-4FFC-B193-96A744FFCCC5}" type="parTrans" cxnId="{EB7366E7-00ED-4777-B6DD-6F451AFB138A}">
      <dgm:prSet/>
      <dgm:spPr/>
      <dgm:t>
        <a:bodyPr/>
        <a:lstStyle/>
        <a:p>
          <a:endParaRPr lang="en-US" sz="2400"/>
        </a:p>
      </dgm:t>
    </dgm:pt>
    <dgm:pt modelId="{096D604E-2318-4084-AB6C-EDB98A9AA566}" type="sibTrans" cxnId="{EB7366E7-00ED-4777-B6DD-6F451AFB138A}">
      <dgm:prSet/>
      <dgm:spPr/>
      <dgm:t>
        <a:bodyPr/>
        <a:lstStyle/>
        <a:p>
          <a:endParaRPr lang="en-US" sz="2400"/>
        </a:p>
      </dgm:t>
    </dgm:pt>
    <dgm:pt modelId="{B99F7D03-618C-4FEA-8EB8-94614E3188FF}">
      <dgm:prSet custT="1"/>
      <dgm:spPr/>
      <dgm:t>
        <a:bodyPr/>
        <a:lstStyle/>
        <a:p>
          <a:r>
            <a:rPr lang="uk-UA" sz="1400" b="0" i="0"/>
            <a:t>інформація про публічних осіб;</a:t>
          </a:r>
          <a:endParaRPr lang="en-US" sz="1400"/>
        </a:p>
      </dgm:t>
    </dgm:pt>
    <dgm:pt modelId="{98ECE24D-925A-4143-95CD-F0F574C8C074}" type="parTrans" cxnId="{FED3A5F5-6B06-478D-8F0A-59D2DE77BCCC}">
      <dgm:prSet/>
      <dgm:spPr/>
      <dgm:t>
        <a:bodyPr/>
        <a:lstStyle/>
        <a:p>
          <a:endParaRPr lang="en-US" sz="2400"/>
        </a:p>
      </dgm:t>
    </dgm:pt>
    <dgm:pt modelId="{A9A41C1D-3448-432E-98E1-5DA8F42CFCE9}" type="sibTrans" cxnId="{FED3A5F5-6B06-478D-8F0A-59D2DE77BCCC}">
      <dgm:prSet/>
      <dgm:spPr/>
      <dgm:t>
        <a:bodyPr/>
        <a:lstStyle/>
        <a:p>
          <a:endParaRPr lang="en-US" sz="2400"/>
        </a:p>
      </dgm:t>
    </dgm:pt>
    <dgm:pt modelId="{C128B435-FAA5-4B49-ABA5-C9C559FFA8F6}">
      <dgm:prSet custT="1"/>
      <dgm:spPr/>
      <dgm:t>
        <a:bodyPr/>
        <a:lstStyle/>
        <a:p>
          <a:r>
            <a:rPr lang="uk-UA" sz="1400" b="0" i="0"/>
            <a:t>недостовірна інформація;</a:t>
          </a:r>
          <a:endParaRPr lang="en-US" sz="1400"/>
        </a:p>
      </dgm:t>
    </dgm:pt>
    <dgm:pt modelId="{A3F87CC5-E64D-4FE2-BD1A-419CF64773DE}" type="parTrans" cxnId="{F0F8E636-3F1D-4808-8846-54AB7B2A4041}">
      <dgm:prSet/>
      <dgm:spPr/>
      <dgm:t>
        <a:bodyPr/>
        <a:lstStyle/>
        <a:p>
          <a:endParaRPr lang="en-US" sz="2400"/>
        </a:p>
      </dgm:t>
    </dgm:pt>
    <dgm:pt modelId="{96A2BE86-17BC-47A5-815A-C0A5541EA8CA}" type="sibTrans" cxnId="{F0F8E636-3F1D-4808-8846-54AB7B2A4041}">
      <dgm:prSet/>
      <dgm:spPr/>
      <dgm:t>
        <a:bodyPr/>
        <a:lstStyle/>
        <a:p>
          <a:endParaRPr lang="en-US" sz="2400"/>
        </a:p>
      </dgm:t>
    </dgm:pt>
    <dgm:pt modelId="{3F3DE8BF-A5AD-43BB-81EA-1955E22AE849}">
      <dgm:prSet custT="1"/>
      <dgm:spPr/>
      <dgm:t>
        <a:bodyPr/>
        <a:lstStyle/>
        <a:p>
          <a:r>
            <a:rPr lang="uk-UA" sz="1400" b="0" i="0"/>
            <a:t>конфіденційна (таємна) інформація;</a:t>
          </a:r>
          <a:endParaRPr lang="en-US" sz="1400"/>
        </a:p>
      </dgm:t>
    </dgm:pt>
    <dgm:pt modelId="{67C7B2BA-AF6C-4DD8-9695-CCD2BB9E89C4}" type="parTrans" cxnId="{414399B5-A392-4023-B5DE-76FC07D1101F}">
      <dgm:prSet/>
      <dgm:spPr/>
      <dgm:t>
        <a:bodyPr/>
        <a:lstStyle/>
        <a:p>
          <a:endParaRPr lang="en-US" sz="2400"/>
        </a:p>
      </dgm:t>
    </dgm:pt>
    <dgm:pt modelId="{7639F004-48CF-4072-B604-E94F58746979}" type="sibTrans" cxnId="{414399B5-A392-4023-B5DE-76FC07D1101F}">
      <dgm:prSet/>
      <dgm:spPr/>
      <dgm:t>
        <a:bodyPr/>
        <a:lstStyle/>
        <a:p>
          <a:endParaRPr lang="en-US" sz="2400"/>
        </a:p>
      </dgm:t>
    </dgm:pt>
    <dgm:pt modelId="{64D755D4-DC72-46F0-BFB9-BFBFF5861203}">
      <dgm:prSet custT="1"/>
      <dgm:spPr/>
      <dgm:t>
        <a:bodyPr/>
        <a:lstStyle/>
        <a:p>
          <a:r>
            <a:rPr lang="uk-UA" sz="1400" b="0" i="0"/>
            <a:t>офіційна інформація;</a:t>
          </a:r>
          <a:endParaRPr lang="en-US" sz="1400"/>
        </a:p>
      </dgm:t>
    </dgm:pt>
    <dgm:pt modelId="{178FAC0E-BC9E-4A45-9135-5E4E6CE2CB68}" type="parTrans" cxnId="{52169CFA-72D7-4437-84D0-809A5FF1C6C2}">
      <dgm:prSet/>
      <dgm:spPr/>
      <dgm:t>
        <a:bodyPr/>
        <a:lstStyle/>
        <a:p>
          <a:endParaRPr lang="en-US" sz="2400"/>
        </a:p>
      </dgm:t>
    </dgm:pt>
    <dgm:pt modelId="{96A87613-2B44-44DE-9DB2-7ABD82BF32D0}" type="sibTrans" cxnId="{52169CFA-72D7-4437-84D0-809A5FF1C6C2}">
      <dgm:prSet/>
      <dgm:spPr/>
      <dgm:t>
        <a:bodyPr/>
        <a:lstStyle/>
        <a:p>
          <a:endParaRPr lang="en-US" sz="2400"/>
        </a:p>
      </dgm:t>
    </dgm:pt>
    <dgm:pt modelId="{8AE50A45-BCA5-4214-AA02-B70521453B4B}">
      <dgm:prSet custT="1"/>
      <dgm:spPr/>
      <dgm:t>
        <a:bodyPr/>
        <a:lstStyle/>
        <a:p>
          <a:r>
            <a:rPr lang="uk-UA" sz="1400" b="0" i="0"/>
            <a:t>джерела інформації;</a:t>
          </a:r>
          <a:endParaRPr lang="en-US" sz="1400"/>
        </a:p>
      </dgm:t>
    </dgm:pt>
    <dgm:pt modelId="{DE38986C-9B16-4FDC-89C8-E1F5C5661338}" type="parTrans" cxnId="{7D81C4D8-4A5D-4E66-B05B-496A3607DB54}">
      <dgm:prSet/>
      <dgm:spPr/>
      <dgm:t>
        <a:bodyPr/>
        <a:lstStyle/>
        <a:p>
          <a:endParaRPr lang="en-US" sz="2400"/>
        </a:p>
      </dgm:t>
    </dgm:pt>
    <dgm:pt modelId="{9C22BDAD-8099-429A-92B0-3BA6001225D2}" type="sibTrans" cxnId="{7D81C4D8-4A5D-4E66-B05B-496A3607DB54}">
      <dgm:prSet/>
      <dgm:spPr/>
      <dgm:t>
        <a:bodyPr/>
        <a:lstStyle/>
        <a:p>
          <a:endParaRPr lang="en-US" sz="2400"/>
        </a:p>
      </dgm:t>
    </dgm:pt>
    <dgm:pt modelId="{3E93D0D9-21DD-40AA-A8C8-D34A4C7CD9A1}">
      <dgm:prSet custT="1"/>
      <dgm:spPr/>
      <dgm:t>
        <a:bodyPr/>
        <a:lstStyle/>
        <a:p>
          <a:r>
            <a:rPr lang="uk-UA" sz="1400" b="0" i="0"/>
            <a:t>відповідальність за вираження поглядів;</a:t>
          </a:r>
          <a:endParaRPr lang="en-US" sz="1400"/>
        </a:p>
      </dgm:t>
    </dgm:pt>
    <dgm:pt modelId="{95D0A3A4-3E68-44F1-8E23-49F688581B4D}" type="parTrans" cxnId="{3D9A5101-649C-4D2E-B54C-4A8E7FD4A192}">
      <dgm:prSet/>
      <dgm:spPr/>
      <dgm:t>
        <a:bodyPr/>
        <a:lstStyle/>
        <a:p>
          <a:endParaRPr lang="en-US" sz="2400"/>
        </a:p>
      </dgm:t>
    </dgm:pt>
    <dgm:pt modelId="{0B04FAFD-A700-44E3-BEFD-3C67A80CBADB}" type="sibTrans" cxnId="{3D9A5101-649C-4D2E-B54C-4A8E7FD4A192}">
      <dgm:prSet/>
      <dgm:spPr/>
      <dgm:t>
        <a:bodyPr/>
        <a:lstStyle/>
        <a:p>
          <a:endParaRPr lang="en-US" sz="2400"/>
        </a:p>
      </dgm:t>
    </dgm:pt>
    <dgm:pt modelId="{D16C115D-AC59-49DF-A12C-538793D1CFF7}">
      <dgm:prSet custT="1"/>
      <dgm:spPr/>
      <dgm:t>
        <a:bodyPr/>
        <a:lstStyle/>
        <a:p>
          <a:r>
            <a:rPr lang="uk-UA" sz="1400" b="0" i="0"/>
            <a:t>цензура;</a:t>
          </a:r>
          <a:endParaRPr lang="en-US" sz="1400"/>
        </a:p>
      </dgm:t>
    </dgm:pt>
    <dgm:pt modelId="{BE0B5474-86F8-49C8-9D85-C7E27458A450}" type="parTrans" cxnId="{88DFA4ED-A99E-428E-A938-EDCFB278673D}">
      <dgm:prSet/>
      <dgm:spPr/>
      <dgm:t>
        <a:bodyPr/>
        <a:lstStyle/>
        <a:p>
          <a:endParaRPr lang="en-US" sz="2400"/>
        </a:p>
      </dgm:t>
    </dgm:pt>
    <dgm:pt modelId="{0C394C8B-30E6-47B6-87B4-405AFBA7095D}" type="sibTrans" cxnId="{88DFA4ED-A99E-428E-A938-EDCFB278673D}">
      <dgm:prSet/>
      <dgm:spPr/>
      <dgm:t>
        <a:bodyPr/>
        <a:lstStyle/>
        <a:p>
          <a:endParaRPr lang="en-US" sz="2400"/>
        </a:p>
      </dgm:t>
    </dgm:pt>
    <dgm:pt modelId="{7D8E6448-0DC3-425F-B229-AAE680AEF4A1}">
      <dgm:prSet custT="1"/>
      <dgm:spPr/>
      <dgm:t>
        <a:bodyPr/>
        <a:lstStyle/>
        <a:p>
          <a:r>
            <a:rPr lang="uk-UA" sz="1400" b="0" i="0"/>
            <a:t>свобода політичних дискусій;</a:t>
          </a:r>
          <a:endParaRPr lang="en-US" sz="1400"/>
        </a:p>
      </dgm:t>
    </dgm:pt>
    <dgm:pt modelId="{91FC9814-5FD3-4920-8A13-262146CFCA2C}" type="parTrans" cxnId="{751FD08C-123B-49D6-B03C-A700781D3C0A}">
      <dgm:prSet/>
      <dgm:spPr/>
      <dgm:t>
        <a:bodyPr/>
        <a:lstStyle/>
        <a:p>
          <a:endParaRPr lang="en-US" sz="2400"/>
        </a:p>
      </dgm:t>
    </dgm:pt>
    <dgm:pt modelId="{BA16EF97-491C-485C-BD32-7FFC76712F59}" type="sibTrans" cxnId="{751FD08C-123B-49D6-B03C-A700781D3C0A}">
      <dgm:prSet/>
      <dgm:spPr/>
      <dgm:t>
        <a:bodyPr/>
        <a:lstStyle/>
        <a:p>
          <a:endParaRPr lang="en-US" sz="2400"/>
        </a:p>
      </dgm:t>
    </dgm:pt>
    <dgm:pt modelId="{DB2F7EF9-3E8F-4582-9488-5B05DB244D9F}">
      <dgm:prSet custT="1"/>
      <dgm:spPr/>
      <dgm:t>
        <a:bodyPr/>
        <a:lstStyle/>
        <a:p>
          <a:r>
            <a:rPr lang="uk-UA" sz="1400" b="0" i="0"/>
            <a:t>критика;</a:t>
          </a:r>
          <a:endParaRPr lang="en-US" sz="1400"/>
        </a:p>
      </dgm:t>
    </dgm:pt>
    <dgm:pt modelId="{45F1C4AA-9C7E-4AA5-A263-B115D9EDF49B}" type="parTrans" cxnId="{6ACE9847-4666-493E-ABE9-32AAC11EF251}">
      <dgm:prSet/>
      <dgm:spPr/>
      <dgm:t>
        <a:bodyPr/>
        <a:lstStyle/>
        <a:p>
          <a:endParaRPr lang="en-US" sz="2400"/>
        </a:p>
      </dgm:t>
    </dgm:pt>
    <dgm:pt modelId="{8E330603-7DA1-4C21-AD40-7301EC970D20}" type="sibTrans" cxnId="{6ACE9847-4666-493E-ABE9-32AAC11EF251}">
      <dgm:prSet/>
      <dgm:spPr/>
      <dgm:t>
        <a:bodyPr/>
        <a:lstStyle/>
        <a:p>
          <a:endParaRPr lang="en-US" sz="2400"/>
        </a:p>
      </dgm:t>
    </dgm:pt>
    <dgm:pt modelId="{E415B9A8-A0B4-4AAD-AE15-E300DF356DBA}">
      <dgm:prSet custT="1"/>
      <dgm:spPr/>
      <dgm:t>
        <a:bodyPr/>
        <a:lstStyle/>
        <a:p>
          <a:r>
            <a:rPr lang="uk-UA" sz="1400" b="0" i="0"/>
            <a:t>преса;</a:t>
          </a:r>
          <a:endParaRPr lang="en-US" sz="1400"/>
        </a:p>
      </dgm:t>
    </dgm:pt>
    <dgm:pt modelId="{44A5AC55-E72F-459B-AA76-830E6F55C24A}" type="parTrans" cxnId="{7148A798-42C2-40F7-8D91-B07D80675AF8}">
      <dgm:prSet/>
      <dgm:spPr/>
      <dgm:t>
        <a:bodyPr/>
        <a:lstStyle/>
        <a:p>
          <a:endParaRPr lang="en-US" sz="2400"/>
        </a:p>
      </dgm:t>
    </dgm:pt>
    <dgm:pt modelId="{13C16935-84D6-4881-A29A-193CD62F4161}" type="sibTrans" cxnId="{7148A798-42C2-40F7-8D91-B07D80675AF8}">
      <dgm:prSet/>
      <dgm:spPr/>
      <dgm:t>
        <a:bodyPr/>
        <a:lstStyle/>
        <a:p>
          <a:endParaRPr lang="en-US" sz="2400"/>
        </a:p>
      </dgm:t>
    </dgm:pt>
    <dgm:pt modelId="{1FF5C936-5E10-4FEC-A957-77036FC66563}">
      <dgm:prSet custT="1"/>
      <dgm:spPr/>
      <dgm:t>
        <a:bodyPr/>
        <a:lstStyle/>
        <a:p>
          <a:r>
            <a:rPr lang="uk-UA" sz="1400" b="0" i="0" dirty="0"/>
            <a:t>журналісти;</a:t>
          </a:r>
          <a:endParaRPr lang="en-US" sz="1400" dirty="0"/>
        </a:p>
      </dgm:t>
    </dgm:pt>
    <dgm:pt modelId="{CA7F3FFD-867E-471E-B4CD-F79F00F8DF26}" type="parTrans" cxnId="{2E421543-9CEC-4026-9671-BC9B44F5F9FE}">
      <dgm:prSet/>
      <dgm:spPr/>
      <dgm:t>
        <a:bodyPr/>
        <a:lstStyle/>
        <a:p>
          <a:endParaRPr lang="en-US" sz="2400"/>
        </a:p>
      </dgm:t>
    </dgm:pt>
    <dgm:pt modelId="{490C2E44-4456-42EC-BA83-3EC61FCCA4FB}" type="sibTrans" cxnId="{2E421543-9CEC-4026-9671-BC9B44F5F9FE}">
      <dgm:prSet/>
      <dgm:spPr/>
      <dgm:t>
        <a:bodyPr/>
        <a:lstStyle/>
        <a:p>
          <a:endParaRPr lang="en-US" sz="2400"/>
        </a:p>
      </dgm:t>
    </dgm:pt>
    <dgm:pt modelId="{91EA7C11-5A16-4B23-AEC6-57832399A430}">
      <dgm:prSet custT="1"/>
      <dgm:spPr/>
      <dgm:t>
        <a:bodyPr/>
        <a:lstStyle/>
        <a:p>
          <a:r>
            <a:rPr lang="uk-UA" sz="1400" b="0" i="0"/>
            <a:t>фото-, відеозйомка;</a:t>
          </a:r>
          <a:endParaRPr lang="en-US" sz="1400"/>
        </a:p>
      </dgm:t>
    </dgm:pt>
    <dgm:pt modelId="{07AF1C56-AFF6-4E3F-8DF5-197E3F367BB3}" type="parTrans" cxnId="{94FD57FC-581D-4ABA-9C54-5B18C62E651C}">
      <dgm:prSet/>
      <dgm:spPr/>
      <dgm:t>
        <a:bodyPr/>
        <a:lstStyle/>
        <a:p>
          <a:endParaRPr lang="en-US" sz="2400"/>
        </a:p>
      </dgm:t>
    </dgm:pt>
    <dgm:pt modelId="{E5A58841-2FCF-4D10-B436-36ACC5C256A2}" type="sibTrans" cxnId="{94FD57FC-581D-4ABA-9C54-5B18C62E651C}">
      <dgm:prSet/>
      <dgm:spPr/>
      <dgm:t>
        <a:bodyPr/>
        <a:lstStyle/>
        <a:p>
          <a:endParaRPr lang="en-US" sz="2400"/>
        </a:p>
      </dgm:t>
    </dgm:pt>
    <dgm:pt modelId="{DFA171D3-3989-4069-8187-E6E3FEF6BE80}">
      <dgm:prSet custT="1"/>
      <dgm:spPr/>
      <dgm:t>
        <a:bodyPr/>
        <a:lstStyle/>
        <a:p>
          <a:r>
            <a:rPr lang="uk-UA" sz="1400" b="0" i="0"/>
            <a:t>публікації;</a:t>
          </a:r>
          <a:endParaRPr lang="en-US" sz="1400"/>
        </a:p>
      </dgm:t>
    </dgm:pt>
    <dgm:pt modelId="{621B7854-EF92-4ADD-A278-C31457E81CEB}" type="parTrans" cxnId="{312EBFCB-D778-407F-A218-8B68506CFAA1}">
      <dgm:prSet/>
      <dgm:spPr/>
      <dgm:t>
        <a:bodyPr/>
        <a:lstStyle/>
        <a:p>
          <a:endParaRPr lang="en-US" sz="2400"/>
        </a:p>
      </dgm:t>
    </dgm:pt>
    <dgm:pt modelId="{A564FC8F-18EA-4660-BDA8-33FB78C87041}" type="sibTrans" cxnId="{312EBFCB-D778-407F-A218-8B68506CFAA1}">
      <dgm:prSet/>
      <dgm:spPr/>
      <dgm:t>
        <a:bodyPr/>
        <a:lstStyle/>
        <a:p>
          <a:endParaRPr lang="en-US" sz="2400"/>
        </a:p>
      </dgm:t>
    </dgm:pt>
    <dgm:pt modelId="{0657E4D0-20B0-42E1-95CA-4560EF5AEA45}">
      <dgm:prSet custT="1"/>
      <dgm:spPr/>
      <dgm:t>
        <a:bodyPr/>
        <a:lstStyle/>
        <a:p>
          <a:r>
            <a:rPr lang="uk-UA" sz="1400" b="0" i="0"/>
            <a:t>реклама (комерційна інформація);</a:t>
          </a:r>
          <a:endParaRPr lang="en-US" sz="1400"/>
        </a:p>
      </dgm:t>
    </dgm:pt>
    <dgm:pt modelId="{65C94090-0D26-4AD9-9660-1B5F9AE7E6CE}" type="parTrans" cxnId="{AF2BC99C-5341-442A-BBC2-C76CAB32D9F2}">
      <dgm:prSet/>
      <dgm:spPr/>
      <dgm:t>
        <a:bodyPr/>
        <a:lstStyle/>
        <a:p>
          <a:endParaRPr lang="en-US" sz="2400"/>
        </a:p>
      </dgm:t>
    </dgm:pt>
    <dgm:pt modelId="{185E8A62-B1A2-422C-BDD0-D790D2658718}" type="sibTrans" cxnId="{AF2BC99C-5341-442A-BBC2-C76CAB32D9F2}">
      <dgm:prSet/>
      <dgm:spPr/>
      <dgm:t>
        <a:bodyPr/>
        <a:lstStyle/>
        <a:p>
          <a:endParaRPr lang="en-US" sz="2400"/>
        </a:p>
      </dgm:t>
    </dgm:pt>
    <dgm:pt modelId="{252485E0-1438-4B83-9FC5-4776A9840177}">
      <dgm:prSet custT="1"/>
      <dgm:spPr/>
      <dgm:t>
        <a:bodyPr/>
        <a:lstStyle/>
        <a:p>
          <a:r>
            <a:rPr lang="uk-UA" sz="1400" b="0" i="0"/>
            <a:t>пропаганда;</a:t>
          </a:r>
          <a:endParaRPr lang="en-US" sz="1400"/>
        </a:p>
      </dgm:t>
    </dgm:pt>
    <dgm:pt modelId="{9E212205-8593-42CA-8BB6-017671527305}" type="parTrans" cxnId="{7E4BBD97-2A3C-4D28-8A72-1C1709A9B901}">
      <dgm:prSet/>
      <dgm:spPr/>
      <dgm:t>
        <a:bodyPr/>
        <a:lstStyle/>
        <a:p>
          <a:endParaRPr lang="en-US" sz="2400"/>
        </a:p>
      </dgm:t>
    </dgm:pt>
    <dgm:pt modelId="{21DDCBE1-AD7C-43D0-B51B-9AB776C52260}" type="sibTrans" cxnId="{7E4BBD97-2A3C-4D28-8A72-1C1709A9B901}">
      <dgm:prSet/>
      <dgm:spPr/>
      <dgm:t>
        <a:bodyPr/>
        <a:lstStyle/>
        <a:p>
          <a:endParaRPr lang="en-US" sz="2400"/>
        </a:p>
      </dgm:t>
    </dgm:pt>
    <dgm:pt modelId="{270A3B65-760F-4677-9A6D-3F8E57087FF1}">
      <dgm:prSet custT="1"/>
      <dgm:spPr/>
      <dgm:t>
        <a:bodyPr/>
        <a:lstStyle/>
        <a:p>
          <a:r>
            <a:rPr lang="uk-UA" sz="1400" b="0" i="0"/>
            <a:t>агітація;</a:t>
          </a:r>
          <a:endParaRPr lang="en-US" sz="1400"/>
        </a:p>
      </dgm:t>
    </dgm:pt>
    <dgm:pt modelId="{92DEAC05-D932-4B92-BE2D-835A5F89C181}" type="parTrans" cxnId="{8D662862-2C8F-43E0-9258-F3616D552D98}">
      <dgm:prSet/>
      <dgm:spPr/>
      <dgm:t>
        <a:bodyPr/>
        <a:lstStyle/>
        <a:p>
          <a:endParaRPr lang="en-US" sz="2400"/>
        </a:p>
      </dgm:t>
    </dgm:pt>
    <dgm:pt modelId="{81EBF213-2FAC-4DF4-9B0A-0B944D7DB37D}" type="sibTrans" cxnId="{8D662862-2C8F-43E0-9258-F3616D552D98}">
      <dgm:prSet/>
      <dgm:spPr/>
      <dgm:t>
        <a:bodyPr/>
        <a:lstStyle/>
        <a:p>
          <a:endParaRPr lang="en-US" sz="2400"/>
        </a:p>
      </dgm:t>
    </dgm:pt>
    <dgm:pt modelId="{800E2CD8-C0AC-4A9B-BB41-13D2D126FBFD}">
      <dgm:prSet custT="1"/>
      <dgm:spPr/>
      <dgm:t>
        <a:bodyPr/>
        <a:lstStyle/>
        <a:p>
          <a:r>
            <a:rPr lang="uk-UA" sz="1400" b="0" i="0"/>
            <a:t>видавнича справа;</a:t>
          </a:r>
          <a:endParaRPr lang="en-US" sz="1400"/>
        </a:p>
      </dgm:t>
    </dgm:pt>
    <dgm:pt modelId="{DE92F0A1-3EF5-4F3E-A7C4-BE3D81A20FB7}" type="parTrans" cxnId="{E8EB8E0C-270A-4B1D-B198-616F1FF9568E}">
      <dgm:prSet/>
      <dgm:spPr/>
      <dgm:t>
        <a:bodyPr/>
        <a:lstStyle/>
        <a:p>
          <a:endParaRPr lang="en-US" sz="2400"/>
        </a:p>
      </dgm:t>
    </dgm:pt>
    <dgm:pt modelId="{92BBF214-F57E-47F7-9BA2-4F3A9B609977}" type="sibTrans" cxnId="{E8EB8E0C-270A-4B1D-B198-616F1FF9568E}">
      <dgm:prSet/>
      <dgm:spPr/>
      <dgm:t>
        <a:bodyPr/>
        <a:lstStyle/>
        <a:p>
          <a:endParaRPr lang="en-US" sz="2400"/>
        </a:p>
      </dgm:t>
    </dgm:pt>
    <dgm:pt modelId="{3462E3ED-7D1F-4D7F-9872-0F1A6C05DDD5}">
      <dgm:prSet custT="1"/>
      <dgm:spPr/>
      <dgm:t>
        <a:bodyPr/>
        <a:lstStyle/>
        <a:p>
          <a:r>
            <a:rPr lang="uk-UA" sz="1400" b="0" i="0"/>
            <a:t>твори мистецтва, мистецька діяльність;</a:t>
          </a:r>
          <a:endParaRPr lang="en-US" sz="1400"/>
        </a:p>
      </dgm:t>
    </dgm:pt>
    <dgm:pt modelId="{17FA93A6-BC08-4081-A771-09CF1C2D9CBE}" type="parTrans" cxnId="{CFB67E09-845A-4773-9A74-E8DAD1CF847A}">
      <dgm:prSet/>
      <dgm:spPr/>
      <dgm:t>
        <a:bodyPr/>
        <a:lstStyle/>
        <a:p>
          <a:endParaRPr lang="en-US" sz="2400"/>
        </a:p>
      </dgm:t>
    </dgm:pt>
    <dgm:pt modelId="{B939E6D1-AD2F-4F7E-AF8D-985418C7529D}" type="sibTrans" cxnId="{CFB67E09-845A-4773-9A74-E8DAD1CF847A}">
      <dgm:prSet/>
      <dgm:spPr/>
      <dgm:t>
        <a:bodyPr/>
        <a:lstStyle/>
        <a:p>
          <a:endParaRPr lang="en-US" sz="2400"/>
        </a:p>
      </dgm:t>
    </dgm:pt>
    <dgm:pt modelId="{5B564B47-9953-40F7-BF51-194E7B45CA62}">
      <dgm:prSet custT="1"/>
      <dgm:spPr/>
      <dgm:t>
        <a:bodyPr/>
        <a:lstStyle/>
        <a:p>
          <a:r>
            <a:rPr lang="uk-UA" sz="1400" b="0" i="0"/>
            <a:t>художнє вираження поглядів;</a:t>
          </a:r>
          <a:endParaRPr lang="en-US" sz="1400"/>
        </a:p>
      </dgm:t>
    </dgm:pt>
    <dgm:pt modelId="{579042F1-42D2-4095-8746-957A8C35616F}" type="parTrans" cxnId="{DB797CB7-C313-4BCE-8EB1-9D16E26E58D5}">
      <dgm:prSet/>
      <dgm:spPr/>
      <dgm:t>
        <a:bodyPr/>
        <a:lstStyle/>
        <a:p>
          <a:endParaRPr lang="en-US" sz="2400"/>
        </a:p>
      </dgm:t>
    </dgm:pt>
    <dgm:pt modelId="{2A714BE1-FFC1-4545-967C-990260FC0FFC}" type="sibTrans" cxnId="{DB797CB7-C313-4BCE-8EB1-9D16E26E58D5}">
      <dgm:prSet/>
      <dgm:spPr/>
      <dgm:t>
        <a:bodyPr/>
        <a:lstStyle/>
        <a:p>
          <a:endParaRPr lang="en-US" sz="2400"/>
        </a:p>
      </dgm:t>
    </dgm:pt>
    <dgm:pt modelId="{6A0692C7-CA0C-460C-939F-211B132AD461}">
      <dgm:prSet custT="1"/>
      <dgm:spPr/>
      <dgm:t>
        <a:bodyPr/>
        <a:lstStyle/>
        <a:p>
          <a:r>
            <a:rPr lang="uk-UA" sz="1400" b="0" i="0"/>
            <a:t>державне регулювання у сфері інформації;</a:t>
          </a:r>
          <a:endParaRPr lang="en-US" sz="1400"/>
        </a:p>
      </dgm:t>
    </dgm:pt>
    <dgm:pt modelId="{15B9DB34-FFEF-4BED-8A18-0C547FE3D8BB}" type="parTrans" cxnId="{24C3E2FF-1031-4104-AEFD-16F63FD0AC04}">
      <dgm:prSet/>
      <dgm:spPr/>
      <dgm:t>
        <a:bodyPr/>
        <a:lstStyle/>
        <a:p>
          <a:endParaRPr lang="en-US" sz="2400"/>
        </a:p>
      </dgm:t>
    </dgm:pt>
    <dgm:pt modelId="{7C83182E-1072-45D2-BC42-F12BCECAE298}" type="sibTrans" cxnId="{24C3E2FF-1031-4104-AEFD-16F63FD0AC04}">
      <dgm:prSet/>
      <dgm:spPr/>
      <dgm:t>
        <a:bodyPr/>
        <a:lstStyle/>
        <a:p>
          <a:endParaRPr lang="en-US" sz="2400"/>
        </a:p>
      </dgm:t>
    </dgm:pt>
    <dgm:pt modelId="{2D7EB1EC-CF2D-4E42-A7BB-9F2F70DCD571}">
      <dgm:prSet custT="1"/>
      <dgm:spPr/>
      <dgm:t>
        <a:bodyPr/>
        <a:lstStyle/>
        <a:p>
          <a:r>
            <a:rPr lang="uk-UA" sz="1200" b="0" i="0" dirty="0"/>
            <a:t>ліцензування діяльності радіомовних,  телевізійних або кінематографічних підприємств;</a:t>
          </a:r>
          <a:endParaRPr lang="en-US" sz="1200" dirty="0"/>
        </a:p>
      </dgm:t>
    </dgm:pt>
    <dgm:pt modelId="{75F40C59-7241-4192-906F-0BD803F0A797}" type="parTrans" cxnId="{E9CA7471-C29E-4E52-AEB8-5C9F76EAA65A}">
      <dgm:prSet/>
      <dgm:spPr/>
      <dgm:t>
        <a:bodyPr/>
        <a:lstStyle/>
        <a:p>
          <a:endParaRPr lang="en-US" sz="2400"/>
        </a:p>
      </dgm:t>
    </dgm:pt>
    <dgm:pt modelId="{C95384D9-1C52-4943-B1BA-7F8842561574}" type="sibTrans" cxnId="{E9CA7471-C29E-4E52-AEB8-5C9F76EAA65A}">
      <dgm:prSet/>
      <dgm:spPr/>
      <dgm:t>
        <a:bodyPr/>
        <a:lstStyle/>
        <a:p>
          <a:endParaRPr lang="en-US" sz="2400"/>
        </a:p>
      </dgm:t>
    </dgm:pt>
    <dgm:pt modelId="{EC18EA3F-FA9C-4C7F-9644-D02651BDB68A}">
      <dgm:prSet custT="1"/>
      <dgm:spPr/>
      <dgm:t>
        <a:bodyPr/>
        <a:lstStyle/>
        <a:p>
          <a:r>
            <a:rPr lang="uk-UA" sz="1400" b="0" i="0"/>
            <a:t>розподіл частот.</a:t>
          </a:r>
          <a:endParaRPr lang="en-US" sz="1400"/>
        </a:p>
      </dgm:t>
    </dgm:pt>
    <dgm:pt modelId="{1B045884-9965-4C5F-937F-4258FA6ACC4A}" type="parTrans" cxnId="{9D027A8B-078C-4D5B-B66D-1A169639541A}">
      <dgm:prSet/>
      <dgm:spPr/>
      <dgm:t>
        <a:bodyPr/>
        <a:lstStyle/>
        <a:p>
          <a:endParaRPr lang="en-US" sz="2400"/>
        </a:p>
      </dgm:t>
    </dgm:pt>
    <dgm:pt modelId="{E9B499A9-0ED1-480A-86D6-ECA1A8F37F14}" type="sibTrans" cxnId="{9D027A8B-078C-4D5B-B66D-1A169639541A}">
      <dgm:prSet/>
      <dgm:spPr/>
      <dgm:t>
        <a:bodyPr/>
        <a:lstStyle/>
        <a:p>
          <a:endParaRPr lang="en-US" sz="2400"/>
        </a:p>
      </dgm:t>
    </dgm:pt>
    <dgm:pt modelId="{42F52FD4-1EA6-4BED-AF77-65D820BFED27}" type="pres">
      <dgm:prSet presAssocID="{8435C9DA-1BAE-40C7-9A55-635695D51C3C}" presName="diagram" presStyleCnt="0">
        <dgm:presLayoutVars>
          <dgm:dir/>
          <dgm:resizeHandles val="exact"/>
        </dgm:presLayoutVars>
      </dgm:prSet>
      <dgm:spPr/>
    </dgm:pt>
    <dgm:pt modelId="{AA61C75C-035A-4B2F-A5E2-A0EA72B2692F}" type="pres">
      <dgm:prSet presAssocID="{2E186C73-15B5-4F6A-840A-97DEE5F18188}" presName="node" presStyleLbl="node1" presStyleIdx="0" presStyleCnt="27">
        <dgm:presLayoutVars>
          <dgm:bulletEnabled val="1"/>
        </dgm:presLayoutVars>
      </dgm:prSet>
      <dgm:spPr/>
    </dgm:pt>
    <dgm:pt modelId="{B62A37BB-7913-4A54-A20C-116B59AAE969}" type="pres">
      <dgm:prSet presAssocID="{80C96AF4-1923-422B-8E18-BBA2FD0DA4A5}" presName="sibTrans" presStyleCnt="0"/>
      <dgm:spPr/>
    </dgm:pt>
    <dgm:pt modelId="{BCF09AB2-AD5E-4E63-90B0-71CA5E6833C0}" type="pres">
      <dgm:prSet presAssocID="{B71B73F2-9CF1-48FC-9A65-3AD022447D1C}" presName="node" presStyleLbl="node1" presStyleIdx="1" presStyleCnt="27">
        <dgm:presLayoutVars>
          <dgm:bulletEnabled val="1"/>
        </dgm:presLayoutVars>
      </dgm:prSet>
      <dgm:spPr/>
    </dgm:pt>
    <dgm:pt modelId="{27ADC8DF-306D-42BA-89C9-6D6AD8124F83}" type="pres">
      <dgm:prSet presAssocID="{6F1E796E-71F5-4992-AE76-76BF92A4EC18}" presName="sibTrans" presStyleCnt="0"/>
      <dgm:spPr/>
    </dgm:pt>
    <dgm:pt modelId="{81FD49B5-00C7-4A3C-9E40-7D1161160417}" type="pres">
      <dgm:prSet presAssocID="{4E793280-89F9-4E9A-BDA9-A853F4DD08F7}" presName="node" presStyleLbl="node1" presStyleIdx="2" presStyleCnt="27">
        <dgm:presLayoutVars>
          <dgm:bulletEnabled val="1"/>
        </dgm:presLayoutVars>
      </dgm:prSet>
      <dgm:spPr/>
    </dgm:pt>
    <dgm:pt modelId="{74B1A019-D66A-4882-8462-908016A71EE8}" type="pres">
      <dgm:prSet presAssocID="{53858082-0A6B-4DA5-AE99-1BDB86437C17}" presName="sibTrans" presStyleCnt="0"/>
      <dgm:spPr/>
    </dgm:pt>
    <dgm:pt modelId="{78725101-8769-46EA-A06F-24BAF2AB802D}" type="pres">
      <dgm:prSet presAssocID="{83E9468B-32D0-4710-8800-9BEAB41D5777}" presName="node" presStyleLbl="node1" presStyleIdx="3" presStyleCnt="27">
        <dgm:presLayoutVars>
          <dgm:bulletEnabled val="1"/>
        </dgm:presLayoutVars>
      </dgm:prSet>
      <dgm:spPr/>
    </dgm:pt>
    <dgm:pt modelId="{3041318C-91B8-447D-8887-7BB47EB72C19}" type="pres">
      <dgm:prSet presAssocID="{4FF2269E-C7F5-4DDA-B7C2-81CB4F9E6547}" presName="sibTrans" presStyleCnt="0"/>
      <dgm:spPr/>
    </dgm:pt>
    <dgm:pt modelId="{9EE25394-40F1-45F4-BD3C-12EB656FF23B}" type="pres">
      <dgm:prSet presAssocID="{905ABBDB-5866-4B30-A6AD-7BEC16F9F986}" presName="node" presStyleLbl="node1" presStyleIdx="4" presStyleCnt="27">
        <dgm:presLayoutVars>
          <dgm:bulletEnabled val="1"/>
        </dgm:presLayoutVars>
      </dgm:prSet>
      <dgm:spPr/>
    </dgm:pt>
    <dgm:pt modelId="{550AA35D-CC9C-4AEB-80BF-04A9B777EA81}" type="pres">
      <dgm:prSet presAssocID="{096D604E-2318-4084-AB6C-EDB98A9AA566}" presName="sibTrans" presStyleCnt="0"/>
      <dgm:spPr/>
    </dgm:pt>
    <dgm:pt modelId="{047E41D0-347E-4581-AA09-C800C756DD73}" type="pres">
      <dgm:prSet presAssocID="{B99F7D03-618C-4FEA-8EB8-94614E3188FF}" presName="node" presStyleLbl="node1" presStyleIdx="5" presStyleCnt="27">
        <dgm:presLayoutVars>
          <dgm:bulletEnabled val="1"/>
        </dgm:presLayoutVars>
      </dgm:prSet>
      <dgm:spPr/>
    </dgm:pt>
    <dgm:pt modelId="{F1127B72-A571-4155-9E1B-DD8628768CC6}" type="pres">
      <dgm:prSet presAssocID="{A9A41C1D-3448-432E-98E1-5DA8F42CFCE9}" presName="sibTrans" presStyleCnt="0"/>
      <dgm:spPr/>
    </dgm:pt>
    <dgm:pt modelId="{90143AB6-E4DB-4186-A2A0-00D917D5DBD5}" type="pres">
      <dgm:prSet presAssocID="{C128B435-FAA5-4B49-ABA5-C9C559FFA8F6}" presName="node" presStyleLbl="node1" presStyleIdx="6" presStyleCnt="27">
        <dgm:presLayoutVars>
          <dgm:bulletEnabled val="1"/>
        </dgm:presLayoutVars>
      </dgm:prSet>
      <dgm:spPr/>
    </dgm:pt>
    <dgm:pt modelId="{1D1D3E2F-7DDA-4D3E-B043-0567E036A87F}" type="pres">
      <dgm:prSet presAssocID="{96A2BE86-17BC-47A5-815A-C0A5541EA8CA}" presName="sibTrans" presStyleCnt="0"/>
      <dgm:spPr/>
    </dgm:pt>
    <dgm:pt modelId="{1EE8FB0A-9C66-442A-B3DD-0FEEC22FDA30}" type="pres">
      <dgm:prSet presAssocID="{3F3DE8BF-A5AD-43BB-81EA-1955E22AE849}" presName="node" presStyleLbl="node1" presStyleIdx="7" presStyleCnt="27">
        <dgm:presLayoutVars>
          <dgm:bulletEnabled val="1"/>
        </dgm:presLayoutVars>
      </dgm:prSet>
      <dgm:spPr/>
    </dgm:pt>
    <dgm:pt modelId="{A981C292-F079-4A37-A533-8B255BC533C1}" type="pres">
      <dgm:prSet presAssocID="{7639F004-48CF-4072-B604-E94F58746979}" presName="sibTrans" presStyleCnt="0"/>
      <dgm:spPr/>
    </dgm:pt>
    <dgm:pt modelId="{2EA6A22F-A6D0-4272-8864-B58AB12FA430}" type="pres">
      <dgm:prSet presAssocID="{64D755D4-DC72-46F0-BFB9-BFBFF5861203}" presName="node" presStyleLbl="node1" presStyleIdx="8" presStyleCnt="27">
        <dgm:presLayoutVars>
          <dgm:bulletEnabled val="1"/>
        </dgm:presLayoutVars>
      </dgm:prSet>
      <dgm:spPr/>
    </dgm:pt>
    <dgm:pt modelId="{9E22F50C-4E5B-414C-A0CD-B883DAB28BB6}" type="pres">
      <dgm:prSet presAssocID="{96A87613-2B44-44DE-9DB2-7ABD82BF32D0}" presName="sibTrans" presStyleCnt="0"/>
      <dgm:spPr/>
    </dgm:pt>
    <dgm:pt modelId="{D881BBBA-C1DD-4315-B20F-C4749A6C0049}" type="pres">
      <dgm:prSet presAssocID="{8AE50A45-BCA5-4214-AA02-B70521453B4B}" presName="node" presStyleLbl="node1" presStyleIdx="9" presStyleCnt="27">
        <dgm:presLayoutVars>
          <dgm:bulletEnabled val="1"/>
        </dgm:presLayoutVars>
      </dgm:prSet>
      <dgm:spPr/>
    </dgm:pt>
    <dgm:pt modelId="{E5DCF6D5-1D34-4CB3-B8B3-580FF66E561E}" type="pres">
      <dgm:prSet presAssocID="{9C22BDAD-8099-429A-92B0-3BA6001225D2}" presName="sibTrans" presStyleCnt="0"/>
      <dgm:spPr/>
    </dgm:pt>
    <dgm:pt modelId="{F945533E-1839-4162-8586-51BAF48AC195}" type="pres">
      <dgm:prSet presAssocID="{3E93D0D9-21DD-40AA-A8C8-D34A4C7CD9A1}" presName="node" presStyleLbl="node1" presStyleIdx="10" presStyleCnt="27">
        <dgm:presLayoutVars>
          <dgm:bulletEnabled val="1"/>
        </dgm:presLayoutVars>
      </dgm:prSet>
      <dgm:spPr/>
    </dgm:pt>
    <dgm:pt modelId="{E6B9390D-B4F2-428E-B2D9-A0DB156F0A7F}" type="pres">
      <dgm:prSet presAssocID="{0B04FAFD-A700-44E3-BEFD-3C67A80CBADB}" presName="sibTrans" presStyleCnt="0"/>
      <dgm:spPr/>
    </dgm:pt>
    <dgm:pt modelId="{9B5DC1A5-6305-4085-8F59-BE13A05F8590}" type="pres">
      <dgm:prSet presAssocID="{D16C115D-AC59-49DF-A12C-538793D1CFF7}" presName="node" presStyleLbl="node1" presStyleIdx="11" presStyleCnt="27">
        <dgm:presLayoutVars>
          <dgm:bulletEnabled val="1"/>
        </dgm:presLayoutVars>
      </dgm:prSet>
      <dgm:spPr/>
    </dgm:pt>
    <dgm:pt modelId="{C4C527A5-5AC0-41A0-99CC-A50609DA2AE5}" type="pres">
      <dgm:prSet presAssocID="{0C394C8B-30E6-47B6-87B4-405AFBA7095D}" presName="sibTrans" presStyleCnt="0"/>
      <dgm:spPr/>
    </dgm:pt>
    <dgm:pt modelId="{BBFD3168-C621-4555-9537-5339881E0973}" type="pres">
      <dgm:prSet presAssocID="{7D8E6448-0DC3-425F-B229-AAE680AEF4A1}" presName="node" presStyleLbl="node1" presStyleIdx="12" presStyleCnt="27">
        <dgm:presLayoutVars>
          <dgm:bulletEnabled val="1"/>
        </dgm:presLayoutVars>
      </dgm:prSet>
      <dgm:spPr/>
    </dgm:pt>
    <dgm:pt modelId="{E531A57C-73ED-4AC0-B623-6F2908FD00CE}" type="pres">
      <dgm:prSet presAssocID="{BA16EF97-491C-485C-BD32-7FFC76712F59}" presName="sibTrans" presStyleCnt="0"/>
      <dgm:spPr/>
    </dgm:pt>
    <dgm:pt modelId="{AE700E92-A626-4439-BAB0-EB193913B3B5}" type="pres">
      <dgm:prSet presAssocID="{DB2F7EF9-3E8F-4582-9488-5B05DB244D9F}" presName="node" presStyleLbl="node1" presStyleIdx="13" presStyleCnt="27">
        <dgm:presLayoutVars>
          <dgm:bulletEnabled val="1"/>
        </dgm:presLayoutVars>
      </dgm:prSet>
      <dgm:spPr/>
    </dgm:pt>
    <dgm:pt modelId="{2B10A491-078A-4D14-BD37-C6108B5CEBF7}" type="pres">
      <dgm:prSet presAssocID="{8E330603-7DA1-4C21-AD40-7301EC970D20}" presName="sibTrans" presStyleCnt="0"/>
      <dgm:spPr/>
    </dgm:pt>
    <dgm:pt modelId="{E7140E49-68D6-430A-8772-755D4612981C}" type="pres">
      <dgm:prSet presAssocID="{E415B9A8-A0B4-4AAD-AE15-E300DF356DBA}" presName="node" presStyleLbl="node1" presStyleIdx="14" presStyleCnt="27">
        <dgm:presLayoutVars>
          <dgm:bulletEnabled val="1"/>
        </dgm:presLayoutVars>
      </dgm:prSet>
      <dgm:spPr/>
    </dgm:pt>
    <dgm:pt modelId="{9B1C43F0-B5D5-4580-8881-B8980AE1415F}" type="pres">
      <dgm:prSet presAssocID="{13C16935-84D6-4881-A29A-193CD62F4161}" presName="sibTrans" presStyleCnt="0"/>
      <dgm:spPr/>
    </dgm:pt>
    <dgm:pt modelId="{0D2305BE-1673-4CBC-8D9E-299ACE77898D}" type="pres">
      <dgm:prSet presAssocID="{1FF5C936-5E10-4FEC-A957-77036FC66563}" presName="node" presStyleLbl="node1" presStyleIdx="15" presStyleCnt="27">
        <dgm:presLayoutVars>
          <dgm:bulletEnabled val="1"/>
        </dgm:presLayoutVars>
      </dgm:prSet>
      <dgm:spPr/>
    </dgm:pt>
    <dgm:pt modelId="{B3271D25-908A-462D-8F41-40B46B4DC464}" type="pres">
      <dgm:prSet presAssocID="{490C2E44-4456-42EC-BA83-3EC61FCCA4FB}" presName="sibTrans" presStyleCnt="0"/>
      <dgm:spPr/>
    </dgm:pt>
    <dgm:pt modelId="{E62AB046-471B-43F9-964E-D2B9A62437E3}" type="pres">
      <dgm:prSet presAssocID="{91EA7C11-5A16-4B23-AEC6-57832399A430}" presName="node" presStyleLbl="node1" presStyleIdx="16" presStyleCnt="27">
        <dgm:presLayoutVars>
          <dgm:bulletEnabled val="1"/>
        </dgm:presLayoutVars>
      </dgm:prSet>
      <dgm:spPr/>
    </dgm:pt>
    <dgm:pt modelId="{98420C14-8405-4A2E-A45F-6DFA931EF819}" type="pres">
      <dgm:prSet presAssocID="{E5A58841-2FCF-4D10-B436-36ACC5C256A2}" presName="sibTrans" presStyleCnt="0"/>
      <dgm:spPr/>
    </dgm:pt>
    <dgm:pt modelId="{F818739E-CE99-4D96-86A4-2B4930A7CE25}" type="pres">
      <dgm:prSet presAssocID="{DFA171D3-3989-4069-8187-E6E3FEF6BE80}" presName="node" presStyleLbl="node1" presStyleIdx="17" presStyleCnt="27">
        <dgm:presLayoutVars>
          <dgm:bulletEnabled val="1"/>
        </dgm:presLayoutVars>
      </dgm:prSet>
      <dgm:spPr/>
    </dgm:pt>
    <dgm:pt modelId="{9BBEF32C-EA56-438D-ACED-C7DEB73F222B}" type="pres">
      <dgm:prSet presAssocID="{A564FC8F-18EA-4660-BDA8-33FB78C87041}" presName="sibTrans" presStyleCnt="0"/>
      <dgm:spPr/>
    </dgm:pt>
    <dgm:pt modelId="{BE0ED68D-2559-4230-93F8-44F32BD58615}" type="pres">
      <dgm:prSet presAssocID="{0657E4D0-20B0-42E1-95CA-4560EF5AEA45}" presName="node" presStyleLbl="node1" presStyleIdx="18" presStyleCnt="27">
        <dgm:presLayoutVars>
          <dgm:bulletEnabled val="1"/>
        </dgm:presLayoutVars>
      </dgm:prSet>
      <dgm:spPr/>
    </dgm:pt>
    <dgm:pt modelId="{37094A45-5CA4-4B62-B8E2-234F9B117494}" type="pres">
      <dgm:prSet presAssocID="{185E8A62-B1A2-422C-BDD0-D790D2658718}" presName="sibTrans" presStyleCnt="0"/>
      <dgm:spPr/>
    </dgm:pt>
    <dgm:pt modelId="{8452B045-8276-4831-9375-BF814527F970}" type="pres">
      <dgm:prSet presAssocID="{252485E0-1438-4B83-9FC5-4776A9840177}" presName="node" presStyleLbl="node1" presStyleIdx="19" presStyleCnt="27">
        <dgm:presLayoutVars>
          <dgm:bulletEnabled val="1"/>
        </dgm:presLayoutVars>
      </dgm:prSet>
      <dgm:spPr/>
    </dgm:pt>
    <dgm:pt modelId="{69B89A1E-C432-4DB5-B31F-DCB7ECA6AFBB}" type="pres">
      <dgm:prSet presAssocID="{21DDCBE1-AD7C-43D0-B51B-9AB776C52260}" presName="sibTrans" presStyleCnt="0"/>
      <dgm:spPr/>
    </dgm:pt>
    <dgm:pt modelId="{4CFA10E4-777F-4DED-8FAD-2A8447CC134A}" type="pres">
      <dgm:prSet presAssocID="{270A3B65-760F-4677-9A6D-3F8E57087FF1}" presName="node" presStyleLbl="node1" presStyleIdx="20" presStyleCnt="27">
        <dgm:presLayoutVars>
          <dgm:bulletEnabled val="1"/>
        </dgm:presLayoutVars>
      </dgm:prSet>
      <dgm:spPr/>
    </dgm:pt>
    <dgm:pt modelId="{C6A833D2-87CB-4DA8-8E4A-131BFF160F4D}" type="pres">
      <dgm:prSet presAssocID="{81EBF213-2FAC-4DF4-9B0A-0B944D7DB37D}" presName="sibTrans" presStyleCnt="0"/>
      <dgm:spPr/>
    </dgm:pt>
    <dgm:pt modelId="{CF5ACC78-5672-4DAD-952D-E9A6936A188C}" type="pres">
      <dgm:prSet presAssocID="{800E2CD8-C0AC-4A9B-BB41-13D2D126FBFD}" presName="node" presStyleLbl="node1" presStyleIdx="21" presStyleCnt="27">
        <dgm:presLayoutVars>
          <dgm:bulletEnabled val="1"/>
        </dgm:presLayoutVars>
      </dgm:prSet>
      <dgm:spPr/>
    </dgm:pt>
    <dgm:pt modelId="{4BEB6FE7-7F66-4D79-A3BC-79418BAF29E8}" type="pres">
      <dgm:prSet presAssocID="{92BBF214-F57E-47F7-9BA2-4F3A9B609977}" presName="sibTrans" presStyleCnt="0"/>
      <dgm:spPr/>
    </dgm:pt>
    <dgm:pt modelId="{90174C51-50E2-4F56-929F-9834DF662F53}" type="pres">
      <dgm:prSet presAssocID="{3462E3ED-7D1F-4D7F-9872-0F1A6C05DDD5}" presName="node" presStyleLbl="node1" presStyleIdx="22" presStyleCnt="27">
        <dgm:presLayoutVars>
          <dgm:bulletEnabled val="1"/>
        </dgm:presLayoutVars>
      </dgm:prSet>
      <dgm:spPr/>
    </dgm:pt>
    <dgm:pt modelId="{F26E1896-72C3-4CDB-B759-822CCC5B4C4D}" type="pres">
      <dgm:prSet presAssocID="{B939E6D1-AD2F-4F7E-AF8D-985418C7529D}" presName="sibTrans" presStyleCnt="0"/>
      <dgm:spPr/>
    </dgm:pt>
    <dgm:pt modelId="{A90883B2-7016-443D-A8EF-A9F06EE85A62}" type="pres">
      <dgm:prSet presAssocID="{5B564B47-9953-40F7-BF51-194E7B45CA62}" presName="node" presStyleLbl="node1" presStyleIdx="23" presStyleCnt="27">
        <dgm:presLayoutVars>
          <dgm:bulletEnabled val="1"/>
        </dgm:presLayoutVars>
      </dgm:prSet>
      <dgm:spPr/>
    </dgm:pt>
    <dgm:pt modelId="{34144CA3-831D-40CD-A220-C5075C75BA08}" type="pres">
      <dgm:prSet presAssocID="{2A714BE1-FFC1-4545-967C-990260FC0FFC}" presName="sibTrans" presStyleCnt="0"/>
      <dgm:spPr/>
    </dgm:pt>
    <dgm:pt modelId="{AFE627B3-4CD6-4AA0-B144-E65DE38927D1}" type="pres">
      <dgm:prSet presAssocID="{6A0692C7-CA0C-460C-939F-211B132AD461}" presName="node" presStyleLbl="node1" presStyleIdx="24" presStyleCnt="27">
        <dgm:presLayoutVars>
          <dgm:bulletEnabled val="1"/>
        </dgm:presLayoutVars>
      </dgm:prSet>
      <dgm:spPr/>
    </dgm:pt>
    <dgm:pt modelId="{69A170C3-A9C2-4489-84C5-EB63E909B38F}" type="pres">
      <dgm:prSet presAssocID="{7C83182E-1072-45D2-BC42-F12BCECAE298}" presName="sibTrans" presStyleCnt="0"/>
      <dgm:spPr/>
    </dgm:pt>
    <dgm:pt modelId="{ED4AC30D-12E3-4371-B224-D8F68EDFB73D}" type="pres">
      <dgm:prSet presAssocID="{2D7EB1EC-CF2D-4E42-A7BB-9F2F70DCD571}" presName="node" presStyleLbl="node1" presStyleIdx="25" presStyleCnt="27">
        <dgm:presLayoutVars>
          <dgm:bulletEnabled val="1"/>
        </dgm:presLayoutVars>
      </dgm:prSet>
      <dgm:spPr/>
    </dgm:pt>
    <dgm:pt modelId="{61954BB8-3475-4116-8EDF-6C8D94A07439}" type="pres">
      <dgm:prSet presAssocID="{C95384D9-1C52-4943-B1BA-7F8842561574}" presName="sibTrans" presStyleCnt="0"/>
      <dgm:spPr/>
    </dgm:pt>
    <dgm:pt modelId="{C5C5089C-9B04-48B3-9DA9-F4C9BCD1C019}" type="pres">
      <dgm:prSet presAssocID="{EC18EA3F-FA9C-4C7F-9644-D02651BDB68A}" presName="node" presStyleLbl="node1" presStyleIdx="26" presStyleCnt="27">
        <dgm:presLayoutVars>
          <dgm:bulletEnabled val="1"/>
        </dgm:presLayoutVars>
      </dgm:prSet>
      <dgm:spPr/>
    </dgm:pt>
  </dgm:ptLst>
  <dgm:cxnLst>
    <dgm:cxn modelId="{A5CC8100-730C-4DF2-B17C-A9271D907BC0}" type="presOf" srcId="{905ABBDB-5866-4B30-A6AD-7BEC16F9F986}" destId="{9EE25394-40F1-45F4-BD3C-12EB656FF23B}" srcOrd="0" destOrd="0" presId="urn:microsoft.com/office/officeart/2005/8/layout/default"/>
    <dgm:cxn modelId="{3D9A5101-649C-4D2E-B54C-4A8E7FD4A192}" srcId="{8435C9DA-1BAE-40C7-9A55-635695D51C3C}" destId="{3E93D0D9-21DD-40AA-A8C8-D34A4C7CD9A1}" srcOrd="10" destOrd="0" parTransId="{95D0A3A4-3E68-44F1-8E23-49F688581B4D}" sibTransId="{0B04FAFD-A700-44E3-BEFD-3C67A80CBADB}"/>
    <dgm:cxn modelId="{B80CEF01-10E9-4082-A0C1-1599C9225B6C}" srcId="{8435C9DA-1BAE-40C7-9A55-635695D51C3C}" destId="{83E9468B-32D0-4710-8800-9BEAB41D5777}" srcOrd="3" destOrd="0" parTransId="{A27D8964-4BC7-42AD-AF93-5DEB77104D31}" sibTransId="{4FF2269E-C7F5-4DDA-B7C2-81CB4F9E6547}"/>
    <dgm:cxn modelId="{CFB67E09-845A-4773-9A74-E8DAD1CF847A}" srcId="{8435C9DA-1BAE-40C7-9A55-635695D51C3C}" destId="{3462E3ED-7D1F-4D7F-9872-0F1A6C05DDD5}" srcOrd="22" destOrd="0" parTransId="{17FA93A6-BC08-4081-A771-09CF1C2D9CBE}" sibTransId="{B939E6D1-AD2F-4F7E-AF8D-985418C7529D}"/>
    <dgm:cxn modelId="{E8EB8E0C-270A-4B1D-B198-616F1FF9568E}" srcId="{8435C9DA-1BAE-40C7-9A55-635695D51C3C}" destId="{800E2CD8-C0AC-4A9B-BB41-13D2D126FBFD}" srcOrd="21" destOrd="0" parTransId="{DE92F0A1-3EF5-4F3E-A7C4-BE3D81A20FB7}" sibTransId="{92BBF214-F57E-47F7-9BA2-4F3A9B609977}"/>
    <dgm:cxn modelId="{7D9F2C14-10DC-43BF-9826-7D31F2757F6E}" type="presOf" srcId="{B99F7D03-618C-4FEA-8EB8-94614E3188FF}" destId="{047E41D0-347E-4581-AA09-C800C756DD73}" srcOrd="0" destOrd="0" presId="urn:microsoft.com/office/officeart/2005/8/layout/default"/>
    <dgm:cxn modelId="{9474C327-0F89-496A-822D-3D851D666D27}" type="presOf" srcId="{800E2CD8-C0AC-4A9B-BB41-13D2D126FBFD}" destId="{CF5ACC78-5672-4DAD-952D-E9A6936A188C}" srcOrd="0" destOrd="0" presId="urn:microsoft.com/office/officeart/2005/8/layout/default"/>
    <dgm:cxn modelId="{C4EE9028-DCD6-458B-AF1F-D875C607BD46}" type="presOf" srcId="{5B564B47-9953-40F7-BF51-194E7B45CA62}" destId="{A90883B2-7016-443D-A8EF-A9F06EE85A62}" srcOrd="0" destOrd="0" presId="urn:microsoft.com/office/officeart/2005/8/layout/default"/>
    <dgm:cxn modelId="{029A5C30-215A-4223-A890-2EAD4B874636}" type="presOf" srcId="{DFA171D3-3989-4069-8187-E6E3FEF6BE80}" destId="{F818739E-CE99-4D96-86A4-2B4930A7CE25}" srcOrd="0" destOrd="0" presId="urn:microsoft.com/office/officeart/2005/8/layout/default"/>
    <dgm:cxn modelId="{B3368C33-7521-4680-921F-61E2C13E46BD}" type="presOf" srcId="{3F3DE8BF-A5AD-43BB-81EA-1955E22AE849}" destId="{1EE8FB0A-9C66-442A-B3DD-0FEEC22FDA30}" srcOrd="0" destOrd="0" presId="urn:microsoft.com/office/officeart/2005/8/layout/default"/>
    <dgm:cxn modelId="{AE30F933-99F6-4CAA-BB0C-62E54698E7EA}" type="presOf" srcId="{83E9468B-32D0-4710-8800-9BEAB41D5777}" destId="{78725101-8769-46EA-A06F-24BAF2AB802D}" srcOrd="0" destOrd="0" presId="urn:microsoft.com/office/officeart/2005/8/layout/default"/>
    <dgm:cxn modelId="{F0F8E636-3F1D-4808-8846-54AB7B2A4041}" srcId="{8435C9DA-1BAE-40C7-9A55-635695D51C3C}" destId="{C128B435-FAA5-4B49-ABA5-C9C559FFA8F6}" srcOrd="6" destOrd="0" parTransId="{A3F87CC5-E64D-4FE2-BD1A-419CF64773DE}" sibTransId="{96A2BE86-17BC-47A5-815A-C0A5541EA8CA}"/>
    <dgm:cxn modelId="{6EE16639-52DB-4F14-B2B9-83A3846EBB38}" type="presOf" srcId="{0657E4D0-20B0-42E1-95CA-4560EF5AEA45}" destId="{BE0ED68D-2559-4230-93F8-44F32BD58615}" srcOrd="0" destOrd="0" presId="urn:microsoft.com/office/officeart/2005/8/layout/default"/>
    <dgm:cxn modelId="{8D662862-2C8F-43E0-9258-F3616D552D98}" srcId="{8435C9DA-1BAE-40C7-9A55-635695D51C3C}" destId="{270A3B65-760F-4677-9A6D-3F8E57087FF1}" srcOrd="20" destOrd="0" parTransId="{92DEAC05-D932-4B92-BE2D-835A5F89C181}" sibTransId="{81EBF213-2FAC-4DF4-9B0A-0B944D7DB37D}"/>
    <dgm:cxn modelId="{FBA70E43-F4B1-4796-86FB-7C189A439BD9}" type="presOf" srcId="{7D8E6448-0DC3-425F-B229-AAE680AEF4A1}" destId="{BBFD3168-C621-4555-9537-5339881E0973}" srcOrd="0" destOrd="0" presId="urn:microsoft.com/office/officeart/2005/8/layout/default"/>
    <dgm:cxn modelId="{2E421543-9CEC-4026-9671-BC9B44F5F9FE}" srcId="{8435C9DA-1BAE-40C7-9A55-635695D51C3C}" destId="{1FF5C936-5E10-4FEC-A957-77036FC66563}" srcOrd="15" destOrd="0" parTransId="{CA7F3FFD-867E-471E-B4CD-F79F00F8DF26}" sibTransId="{490C2E44-4456-42EC-BA83-3EC61FCCA4FB}"/>
    <dgm:cxn modelId="{6ACE9847-4666-493E-ABE9-32AAC11EF251}" srcId="{8435C9DA-1BAE-40C7-9A55-635695D51C3C}" destId="{DB2F7EF9-3E8F-4582-9488-5B05DB244D9F}" srcOrd="13" destOrd="0" parTransId="{45F1C4AA-9C7E-4AA5-A263-B115D9EDF49B}" sibTransId="{8E330603-7DA1-4C21-AD40-7301EC970D20}"/>
    <dgm:cxn modelId="{1F05EF67-3CA2-4055-8791-D0AEAA3B830B}" type="presOf" srcId="{91EA7C11-5A16-4B23-AEC6-57832399A430}" destId="{E62AB046-471B-43F9-964E-D2B9A62437E3}" srcOrd="0" destOrd="0" presId="urn:microsoft.com/office/officeart/2005/8/layout/default"/>
    <dgm:cxn modelId="{3ABE0B48-5947-484C-9539-DCA9A1BAF45D}" type="presOf" srcId="{8AE50A45-BCA5-4214-AA02-B70521453B4B}" destId="{D881BBBA-C1DD-4315-B20F-C4749A6C0049}" srcOrd="0" destOrd="0" presId="urn:microsoft.com/office/officeart/2005/8/layout/default"/>
    <dgm:cxn modelId="{4C409B49-28D4-42B5-83E5-B165952E6E5F}" type="presOf" srcId="{2D7EB1EC-CF2D-4E42-A7BB-9F2F70DCD571}" destId="{ED4AC30D-12E3-4371-B224-D8F68EDFB73D}" srcOrd="0" destOrd="0" presId="urn:microsoft.com/office/officeart/2005/8/layout/default"/>
    <dgm:cxn modelId="{9E5A066C-7990-4354-8775-0AF95D0A4D9C}" srcId="{8435C9DA-1BAE-40C7-9A55-635695D51C3C}" destId="{2E186C73-15B5-4F6A-840A-97DEE5F18188}" srcOrd="0" destOrd="0" parTransId="{6AEF80E9-036E-4E7A-8DE6-E6AC4B3FD691}" sibTransId="{80C96AF4-1923-422B-8E18-BBA2FD0DA4A5}"/>
    <dgm:cxn modelId="{310A534F-7649-4D9A-B1A2-B67E3EDEE369}" type="presOf" srcId="{6A0692C7-CA0C-460C-939F-211B132AD461}" destId="{AFE627B3-4CD6-4AA0-B144-E65DE38927D1}" srcOrd="0" destOrd="0" presId="urn:microsoft.com/office/officeart/2005/8/layout/default"/>
    <dgm:cxn modelId="{E9CA7471-C29E-4E52-AEB8-5C9F76EAA65A}" srcId="{8435C9DA-1BAE-40C7-9A55-635695D51C3C}" destId="{2D7EB1EC-CF2D-4E42-A7BB-9F2F70DCD571}" srcOrd="25" destOrd="0" parTransId="{75F40C59-7241-4192-906F-0BD803F0A797}" sibTransId="{C95384D9-1C52-4943-B1BA-7F8842561574}"/>
    <dgm:cxn modelId="{ECDA0855-FF2B-4285-A79B-426694A66ABB}" type="presOf" srcId="{270A3B65-760F-4677-9A6D-3F8E57087FF1}" destId="{4CFA10E4-777F-4DED-8FAD-2A8447CC134A}" srcOrd="0" destOrd="0" presId="urn:microsoft.com/office/officeart/2005/8/layout/default"/>
    <dgm:cxn modelId="{FD5B0577-44E3-485D-A42A-C4BD4D369493}" type="presOf" srcId="{EC18EA3F-FA9C-4C7F-9644-D02651BDB68A}" destId="{C5C5089C-9B04-48B3-9DA9-F4C9BCD1C019}" srcOrd="0" destOrd="0" presId="urn:microsoft.com/office/officeart/2005/8/layout/default"/>
    <dgm:cxn modelId="{CE16C058-DF0D-4CFC-A226-D1CD49B12621}" type="presOf" srcId="{4E793280-89F9-4E9A-BDA9-A853F4DD08F7}" destId="{81FD49B5-00C7-4A3C-9E40-7D1161160417}" srcOrd="0" destOrd="0" presId="urn:microsoft.com/office/officeart/2005/8/layout/default"/>
    <dgm:cxn modelId="{8E22D87F-7E95-422E-98DB-D32B633E2EB9}" type="presOf" srcId="{3E93D0D9-21DD-40AA-A8C8-D34A4C7CD9A1}" destId="{F945533E-1839-4162-8586-51BAF48AC195}" srcOrd="0" destOrd="0" presId="urn:microsoft.com/office/officeart/2005/8/layout/default"/>
    <dgm:cxn modelId="{BC71C280-1B2B-4AFE-A627-CE45616505B6}" type="presOf" srcId="{C128B435-FAA5-4B49-ABA5-C9C559FFA8F6}" destId="{90143AB6-E4DB-4186-A2A0-00D917D5DBD5}" srcOrd="0" destOrd="0" presId="urn:microsoft.com/office/officeart/2005/8/layout/default"/>
    <dgm:cxn modelId="{9D027A8B-078C-4D5B-B66D-1A169639541A}" srcId="{8435C9DA-1BAE-40C7-9A55-635695D51C3C}" destId="{EC18EA3F-FA9C-4C7F-9644-D02651BDB68A}" srcOrd="26" destOrd="0" parTransId="{1B045884-9965-4C5F-937F-4258FA6ACC4A}" sibTransId="{E9B499A9-0ED1-480A-86D6-ECA1A8F37F14}"/>
    <dgm:cxn modelId="{751FD08C-123B-49D6-B03C-A700781D3C0A}" srcId="{8435C9DA-1BAE-40C7-9A55-635695D51C3C}" destId="{7D8E6448-0DC3-425F-B229-AAE680AEF4A1}" srcOrd="12" destOrd="0" parTransId="{91FC9814-5FD3-4920-8A13-262146CFCA2C}" sibTransId="{BA16EF97-491C-485C-BD32-7FFC76712F59}"/>
    <dgm:cxn modelId="{7E4BBD97-2A3C-4D28-8A72-1C1709A9B901}" srcId="{8435C9DA-1BAE-40C7-9A55-635695D51C3C}" destId="{252485E0-1438-4B83-9FC5-4776A9840177}" srcOrd="19" destOrd="0" parTransId="{9E212205-8593-42CA-8BB6-017671527305}" sibTransId="{21DDCBE1-AD7C-43D0-B51B-9AB776C52260}"/>
    <dgm:cxn modelId="{7148A798-42C2-40F7-8D91-B07D80675AF8}" srcId="{8435C9DA-1BAE-40C7-9A55-635695D51C3C}" destId="{E415B9A8-A0B4-4AAD-AE15-E300DF356DBA}" srcOrd="14" destOrd="0" parTransId="{44A5AC55-E72F-459B-AA76-830E6F55C24A}" sibTransId="{13C16935-84D6-4881-A29A-193CD62F4161}"/>
    <dgm:cxn modelId="{AF2BC99C-5341-442A-BBC2-C76CAB32D9F2}" srcId="{8435C9DA-1BAE-40C7-9A55-635695D51C3C}" destId="{0657E4D0-20B0-42E1-95CA-4560EF5AEA45}" srcOrd="18" destOrd="0" parTransId="{65C94090-0D26-4AD9-9660-1B5F9AE7E6CE}" sibTransId="{185E8A62-B1A2-422C-BDD0-D790D2658718}"/>
    <dgm:cxn modelId="{A8E3D9AC-345F-4DDE-870A-443675F61EC1}" type="presOf" srcId="{2E186C73-15B5-4F6A-840A-97DEE5F18188}" destId="{AA61C75C-035A-4B2F-A5E2-A0EA72B2692F}" srcOrd="0" destOrd="0" presId="urn:microsoft.com/office/officeart/2005/8/layout/default"/>
    <dgm:cxn modelId="{B0151FAE-492D-4377-896F-A421CDDA503C}" type="presOf" srcId="{B71B73F2-9CF1-48FC-9A65-3AD022447D1C}" destId="{BCF09AB2-AD5E-4E63-90B0-71CA5E6833C0}" srcOrd="0" destOrd="0" presId="urn:microsoft.com/office/officeart/2005/8/layout/default"/>
    <dgm:cxn modelId="{9C715FAE-9931-41D2-9B86-40005E39E4F7}" type="presOf" srcId="{252485E0-1438-4B83-9FC5-4776A9840177}" destId="{8452B045-8276-4831-9375-BF814527F970}" srcOrd="0" destOrd="0" presId="urn:microsoft.com/office/officeart/2005/8/layout/default"/>
    <dgm:cxn modelId="{414399B5-A392-4023-B5DE-76FC07D1101F}" srcId="{8435C9DA-1BAE-40C7-9A55-635695D51C3C}" destId="{3F3DE8BF-A5AD-43BB-81EA-1955E22AE849}" srcOrd="7" destOrd="0" parTransId="{67C7B2BA-AF6C-4DD8-9695-CCD2BB9E89C4}" sibTransId="{7639F004-48CF-4072-B604-E94F58746979}"/>
    <dgm:cxn modelId="{DB797CB7-C313-4BCE-8EB1-9D16E26E58D5}" srcId="{8435C9DA-1BAE-40C7-9A55-635695D51C3C}" destId="{5B564B47-9953-40F7-BF51-194E7B45CA62}" srcOrd="23" destOrd="0" parTransId="{579042F1-42D2-4095-8746-957A8C35616F}" sibTransId="{2A714BE1-FFC1-4545-967C-990260FC0FFC}"/>
    <dgm:cxn modelId="{0AD7B8BD-B1D5-435B-AB2E-8A753733E35A}" srcId="{8435C9DA-1BAE-40C7-9A55-635695D51C3C}" destId="{B71B73F2-9CF1-48FC-9A65-3AD022447D1C}" srcOrd="1" destOrd="0" parTransId="{7CD55B01-7E79-4CAB-9CEF-F01FFFA433F3}" sibTransId="{6F1E796E-71F5-4992-AE76-76BF92A4EC18}"/>
    <dgm:cxn modelId="{312EBFCB-D778-407F-A218-8B68506CFAA1}" srcId="{8435C9DA-1BAE-40C7-9A55-635695D51C3C}" destId="{DFA171D3-3989-4069-8187-E6E3FEF6BE80}" srcOrd="17" destOrd="0" parTransId="{621B7854-EF92-4ADD-A278-C31457E81CEB}" sibTransId="{A564FC8F-18EA-4660-BDA8-33FB78C87041}"/>
    <dgm:cxn modelId="{F58F90D6-2B0F-4BDF-8145-58E252DB6DF9}" type="presOf" srcId="{D16C115D-AC59-49DF-A12C-538793D1CFF7}" destId="{9B5DC1A5-6305-4085-8F59-BE13A05F8590}" srcOrd="0" destOrd="0" presId="urn:microsoft.com/office/officeart/2005/8/layout/default"/>
    <dgm:cxn modelId="{48DD75D7-75BF-4D1E-9887-5F8D3925582D}" type="presOf" srcId="{1FF5C936-5E10-4FEC-A957-77036FC66563}" destId="{0D2305BE-1673-4CBC-8D9E-299ACE77898D}" srcOrd="0" destOrd="0" presId="urn:microsoft.com/office/officeart/2005/8/layout/default"/>
    <dgm:cxn modelId="{7D81C4D8-4A5D-4E66-B05B-496A3607DB54}" srcId="{8435C9DA-1BAE-40C7-9A55-635695D51C3C}" destId="{8AE50A45-BCA5-4214-AA02-B70521453B4B}" srcOrd="9" destOrd="0" parTransId="{DE38986C-9B16-4FDC-89C8-E1F5C5661338}" sibTransId="{9C22BDAD-8099-429A-92B0-3BA6001225D2}"/>
    <dgm:cxn modelId="{9E9525E6-271D-4641-AA57-8D3DA129A026}" type="presOf" srcId="{64D755D4-DC72-46F0-BFB9-BFBFF5861203}" destId="{2EA6A22F-A6D0-4272-8864-B58AB12FA430}" srcOrd="0" destOrd="0" presId="urn:microsoft.com/office/officeart/2005/8/layout/default"/>
    <dgm:cxn modelId="{EB7366E7-00ED-4777-B6DD-6F451AFB138A}" srcId="{8435C9DA-1BAE-40C7-9A55-635695D51C3C}" destId="{905ABBDB-5866-4B30-A6AD-7BEC16F9F986}" srcOrd="4" destOrd="0" parTransId="{6964F208-E567-4FFC-B193-96A744FFCCC5}" sibTransId="{096D604E-2318-4084-AB6C-EDB98A9AA566}"/>
    <dgm:cxn modelId="{F85698E8-9C9C-499E-BE81-D5BC2C6CB514}" type="presOf" srcId="{8435C9DA-1BAE-40C7-9A55-635695D51C3C}" destId="{42F52FD4-1EA6-4BED-AF77-65D820BFED27}" srcOrd="0" destOrd="0" presId="urn:microsoft.com/office/officeart/2005/8/layout/default"/>
    <dgm:cxn modelId="{19E7E6E8-536F-417A-A6AC-B0416CAB1ECD}" type="presOf" srcId="{E415B9A8-A0B4-4AAD-AE15-E300DF356DBA}" destId="{E7140E49-68D6-430A-8772-755D4612981C}" srcOrd="0" destOrd="0" presId="urn:microsoft.com/office/officeart/2005/8/layout/default"/>
    <dgm:cxn modelId="{BD4AB2EB-0B98-4FF6-B0EB-BD34E43FFAF3}" type="presOf" srcId="{DB2F7EF9-3E8F-4582-9488-5B05DB244D9F}" destId="{AE700E92-A626-4439-BAB0-EB193913B3B5}" srcOrd="0" destOrd="0" presId="urn:microsoft.com/office/officeart/2005/8/layout/default"/>
    <dgm:cxn modelId="{997D9FED-CE64-444C-8288-2F24868C07E4}" type="presOf" srcId="{3462E3ED-7D1F-4D7F-9872-0F1A6C05DDD5}" destId="{90174C51-50E2-4F56-929F-9834DF662F53}" srcOrd="0" destOrd="0" presId="urn:microsoft.com/office/officeart/2005/8/layout/default"/>
    <dgm:cxn modelId="{88DFA4ED-A99E-428E-A938-EDCFB278673D}" srcId="{8435C9DA-1BAE-40C7-9A55-635695D51C3C}" destId="{D16C115D-AC59-49DF-A12C-538793D1CFF7}" srcOrd="11" destOrd="0" parTransId="{BE0B5474-86F8-49C8-9D85-C7E27458A450}" sibTransId="{0C394C8B-30E6-47B6-87B4-405AFBA7095D}"/>
    <dgm:cxn modelId="{299FF2F0-F810-4F4F-BACE-0C04FCB7E78B}" srcId="{8435C9DA-1BAE-40C7-9A55-635695D51C3C}" destId="{4E793280-89F9-4E9A-BDA9-A853F4DD08F7}" srcOrd="2" destOrd="0" parTransId="{CD644C54-078C-44FC-BC9C-7E0A2BF96DDA}" sibTransId="{53858082-0A6B-4DA5-AE99-1BDB86437C17}"/>
    <dgm:cxn modelId="{FED3A5F5-6B06-478D-8F0A-59D2DE77BCCC}" srcId="{8435C9DA-1BAE-40C7-9A55-635695D51C3C}" destId="{B99F7D03-618C-4FEA-8EB8-94614E3188FF}" srcOrd="5" destOrd="0" parTransId="{98ECE24D-925A-4143-95CD-F0F574C8C074}" sibTransId="{A9A41C1D-3448-432E-98E1-5DA8F42CFCE9}"/>
    <dgm:cxn modelId="{52169CFA-72D7-4437-84D0-809A5FF1C6C2}" srcId="{8435C9DA-1BAE-40C7-9A55-635695D51C3C}" destId="{64D755D4-DC72-46F0-BFB9-BFBFF5861203}" srcOrd="8" destOrd="0" parTransId="{178FAC0E-BC9E-4A45-9135-5E4E6CE2CB68}" sibTransId="{96A87613-2B44-44DE-9DB2-7ABD82BF32D0}"/>
    <dgm:cxn modelId="{94FD57FC-581D-4ABA-9C54-5B18C62E651C}" srcId="{8435C9DA-1BAE-40C7-9A55-635695D51C3C}" destId="{91EA7C11-5A16-4B23-AEC6-57832399A430}" srcOrd="16" destOrd="0" parTransId="{07AF1C56-AFF6-4E3F-8DF5-197E3F367BB3}" sibTransId="{E5A58841-2FCF-4D10-B436-36ACC5C256A2}"/>
    <dgm:cxn modelId="{24C3E2FF-1031-4104-AEFD-16F63FD0AC04}" srcId="{8435C9DA-1BAE-40C7-9A55-635695D51C3C}" destId="{6A0692C7-CA0C-460C-939F-211B132AD461}" srcOrd="24" destOrd="0" parTransId="{15B9DB34-FFEF-4BED-8A18-0C547FE3D8BB}" sibTransId="{7C83182E-1072-45D2-BC42-F12BCECAE298}"/>
    <dgm:cxn modelId="{48979F29-273D-4F4C-991F-F30D12552469}" type="presParOf" srcId="{42F52FD4-1EA6-4BED-AF77-65D820BFED27}" destId="{AA61C75C-035A-4B2F-A5E2-A0EA72B2692F}" srcOrd="0" destOrd="0" presId="urn:microsoft.com/office/officeart/2005/8/layout/default"/>
    <dgm:cxn modelId="{1305457B-5EB5-4E40-8318-480BF3149AF6}" type="presParOf" srcId="{42F52FD4-1EA6-4BED-AF77-65D820BFED27}" destId="{B62A37BB-7913-4A54-A20C-116B59AAE969}" srcOrd="1" destOrd="0" presId="urn:microsoft.com/office/officeart/2005/8/layout/default"/>
    <dgm:cxn modelId="{747837EF-44FF-4519-A6F3-523BC44CE720}" type="presParOf" srcId="{42F52FD4-1EA6-4BED-AF77-65D820BFED27}" destId="{BCF09AB2-AD5E-4E63-90B0-71CA5E6833C0}" srcOrd="2" destOrd="0" presId="urn:microsoft.com/office/officeart/2005/8/layout/default"/>
    <dgm:cxn modelId="{EA446183-0043-4BF3-9E4D-45702BFEE83B}" type="presParOf" srcId="{42F52FD4-1EA6-4BED-AF77-65D820BFED27}" destId="{27ADC8DF-306D-42BA-89C9-6D6AD8124F83}" srcOrd="3" destOrd="0" presId="urn:microsoft.com/office/officeart/2005/8/layout/default"/>
    <dgm:cxn modelId="{1C191432-7A68-4C76-B1AF-C0240E3BBD06}" type="presParOf" srcId="{42F52FD4-1EA6-4BED-AF77-65D820BFED27}" destId="{81FD49B5-00C7-4A3C-9E40-7D1161160417}" srcOrd="4" destOrd="0" presId="urn:microsoft.com/office/officeart/2005/8/layout/default"/>
    <dgm:cxn modelId="{58991931-EBB7-47B0-A602-4CA0A98C73DB}" type="presParOf" srcId="{42F52FD4-1EA6-4BED-AF77-65D820BFED27}" destId="{74B1A019-D66A-4882-8462-908016A71EE8}" srcOrd="5" destOrd="0" presId="urn:microsoft.com/office/officeart/2005/8/layout/default"/>
    <dgm:cxn modelId="{54B795E0-2932-4E7A-AB85-9404DB3F50A2}" type="presParOf" srcId="{42F52FD4-1EA6-4BED-AF77-65D820BFED27}" destId="{78725101-8769-46EA-A06F-24BAF2AB802D}" srcOrd="6" destOrd="0" presId="urn:microsoft.com/office/officeart/2005/8/layout/default"/>
    <dgm:cxn modelId="{48A640EE-BBEE-4106-B7B7-8ABF3772D276}" type="presParOf" srcId="{42F52FD4-1EA6-4BED-AF77-65D820BFED27}" destId="{3041318C-91B8-447D-8887-7BB47EB72C19}" srcOrd="7" destOrd="0" presId="urn:microsoft.com/office/officeart/2005/8/layout/default"/>
    <dgm:cxn modelId="{E7370995-8C12-46B9-A1DA-6131BB8F7815}" type="presParOf" srcId="{42F52FD4-1EA6-4BED-AF77-65D820BFED27}" destId="{9EE25394-40F1-45F4-BD3C-12EB656FF23B}" srcOrd="8" destOrd="0" presId="urn:microsoft.com/office/officeart/2005/8/layout/default"/>
    <dgm:cxn modelId="{911667CB-8E56-495C-B28F-0B88754FE0A9}" type="presParOf" srcId="{42F52FD4-1EA6-4BED-AF77-65D820BFED27}" destId="{550AA35D-CC9C-4AEB-80BF-04A9B777EA81}" srcOrd="9" destOrd="0" presId="urn:microsoft.com/office/officeart/2005/8/layout/default"/>
    <dgm:cxn modelId="{DC7BDD97-0579-4A7E-8D54-9E26F7AD42D1}" type="presParOf" srcId="{42F52FD4-1EA6-4BED-AF77-65D820BFED27}" destId="{047E41D0-347E-4581-AA09-C800C756DD73}" srcOrd="10" destOrd="0" presId="urn:microsoft.com/office/officeart/2005/8/layout/default"/>
    <dgm:cxn modelId="{2B51FF9B-16C0-4978-BB65-BDE2982B5E20}" type="presParOf" srcId="{42F52FD4-1EA6-4BED-AF77-65D820BFED27}" destId="{F1127B72-A571-4155-9E1B-DD8628768CC6}" srcOrd="11" destOrd="0" presId="urn:microsoft.com/office/officeart/2005/8/layout/default"/>
    <dgm:cxn modelId="{E7DAC77A-7E90-43B5-8EC0-F67FB09CD12C}" type="presParOf" srcId="{42F52FD4-1EA6-4BED-AF77-65D820BFED27}" destId="{90143AB6-E4DB-4186-A2A0-00D917D5DBD5}" srcOrd="12" destOrd="0" presId="urn:microsoft.com/office/officeart/2005/8/layout/default"/>
    <dgm:cxn modelId="{BF72253D-DE5B-4E72-9129-51FE080E3A8F}" type="presParOf" srcId="{42F52FD4-1EA6-4BED-AF77-65D820BFED27}" destId="{1D1D3E2F-7DDA-4D3E-B043-0567E036A87F}" srcOrd="13" destOrd="0" presId="urn:microsoft.com/office/officeart/2005/8/layout/default"/>
    <dgm:cxn modelId="{9D934AC8-084D-4114-9FD1-6F72F2743E3D}" type="presParOf" srcId="{42F52FD4-1EA6-4BED-AF77-65D820BFED27}" destId="{1EE8FB0A-9C66-442A-B3DD-0FEEC22FDA30}" srcOrd="14" destOrd="0" presId="urn:microsoft.com/office/officeart/2005/8/layout/default"/>
    <dgm:cxn modelId="{66293ABB-B2D5-43C9-968F-53E1D31EC82F}" type="presParOf" srcId="{42F52FD4-1EA6-4BED-AF77-65D820BFED27}" destId="{A981C292-F079-4A37-A533-8B255BC533C1}" srcOrd="15" destOrd="0" presId="urn:microsoft.com/office/officeart/2005/8/layout/default"/>
    <dgm:cxn modelId="{A9C74223-134F-4D29-8334-BA01E373A1D9}" type="presParOf" srcId="{42F52FD4-1EA6-4BED-AF77-65D820BFED27}" destId="{2EA6A22F-A6D0-4272-8864-B58AB12FA430}" srcOrd="16" destOrd="0" presId="urn:microsoft.com/office/officeart/2005/8/layout/default"/>
    <dgm:cxn modelId="{317B28A1-C4FB-4DAE-82BB-51A1A48389F6}" type="presParOf" srcId="{42F52FD4-1EA6-4BED-AF77-65D820BFED27}" destId="{9E22F50C-4E5B-414C-A0CD-B883DAB28BB6}" srcOrd="17" destOrd="0" presId="urn:microsoft.com/office/officeart/2005/8/layout/default"/>
    <dgm:cxn modelId="{39AA8B50-5628-462A-974D-4DCBA3FA9FD1}" type="presParOf" srcId="{42F52FD4-1EA6-4BED-AF77-65D820BFED27}" destId="{D881BBBA-C1DD-4315-B20F-C4749A6C0049}" srcOrd="18" destOrd="0" presId="urn:microsoft.com/office/officeart/2005/8/layout/default"/>
    <dgm:cxn modelId="{2B2DCE10-23D7-49D5-82F3-D5B52BAB19E7}" type="presParOf" srcId="{42F52FD4-1EA6-4BED-AF77-65D820BFED27}" destId="{E5DCF6D5-1D34-4CB3-B8B3-580FF66E561E}" srcOrd="19" destOrd="0" presId="urn:microsoft.com/office/officeart/2005/8/layout/default"/>
    <dgm:cxn modelId="{9BA9FBC5-5FC8-4639-9D26-9E76CD115422}" type="presParOf" srcId="{42F52FD4-1EA6-4BED-AF77-65D820BFED27}" destId="{F945533E-1839-4162-8586-51BAF48AC195}" srcOrd="20" destOrd="0" presId="urn:microsoft.com/office/officeart/2005/8/layout/default"/>
    <dgm:cxn modelId="{1A2B08CB-397A-4718-978D-5C07DD4E9FB9}" type="presParOf" srcId="{42F52FD4-1EA6-4BED-AF77-65D820BFED27}" destId="{E6B9390D-B4F2-428E-B2D9-A0DB156F0A7F}" srcOrd="21" destOrd="0" presId="urn:microsoft.com/office/officeart/2005/8/layout/default"/>
    <dgm:cxn modelId="{39476D73-99BC-44B4-AE31-D3FB8BA52C1E}" type="presParOf" srcId="{42F52FD4-1EA6-4BED-AF77-65D820BFED27}" destId="{9B5DC1A5-6305-4085-8F59-BE13A05F8590}" srcOrd="22" destOrd="0" presId="urn:microsoft.com/office/officeart/2005/8/layout/default"/>
    <dgm:cxn modelId="{2B1F60E1-316C-45AE-B5F9-B5BAAE8667D7}" type="presParOf" srcId="{42F52FD4-1EA6-4BED-AF77-65D820BFED27}" destId="{C4C527A5-5AC0-41A0-99CC-A50609DA2AE5}" srcOrd="23" destOrd="0" presId="urn:microsoft.com/office/officeart/2005/8/layout/default"/>
    <dgm:cxn modelId="{5A93CEA1-3931-47F7-A426-6823BEB649E2}" type="presParOf" srcId="{42F52FD4-1EA6-4BED-AF77-65D820BFED27}" destId="{BBFD3168-C621-4555-9537-5339881E0973}" srcOrd="24" destOrd="0" presId="urn:microsoft.com/office/officeart/2005/8/layout/default"/>
    <dgm:cxn modelId="{CFCA72A1-C022-42E6-91DB-A15DD273B559}" type="presParOf" srcId="{42F52FD4-1EA6-4BED-AF77-65D820BFED27}" destId="{E531A57C-73ED-4AC0-B623-6F2908FD00CE}" srcOrd="25" destOrd="0" presId="urn:microsoft.com/office/officeart/2005/8/layout/default"/>
    <dgm:cxn modelId="{78959E51-93D5-4DFE-A330-525A7206600D}" type="presParOf" srcId="{42F52FD4-1EA6-4BED-AF77-65D820BFED27}" destId="{AE700E92-A626-4439-BAB0-EB193913B3B5}" srcOrd="26" destOrd="0" presId="urn:microsoft.com/office/officeart/2005/8/layout/default"/>
    <dgm:cxn modelId="{389729DB-CD7D-4FC7-9B16-AC722D40CCD8}" type="presParOf" srcId="{42F52FD4-1EA6-4BED-AF77-65D820BFED27}" destId="{2B10A491-078A-4D14-BD37-C6108B5CEBF7}" srcOrd="27" destOrd="0" presId="urn:microsoft.com/office/officeart/2005/8/layout/default"/>
    <dgm:cxn modelId="{6598A85D-8323-4042-8A67-774FB6430308}" type="presParOf" srcId="{42F52FD4-1EA6-4BED-AF77-65D820BFED27}" destId="{E7140E49-68D6-430A-8772-755D4612981C}" srcOrd="28" destOrd="0" presId="urn:microsoft.com/office/officeart/2005/8/layout/default"/>
    <dgm:cxn modelId="{DAE5D66B-4B41-48A5-B5D6-CB8E1B482216}" type="presParOf" srcId="{42F52FD4-1EA6-4BED-AF77-65D820BFED27}" destId="{9B1C43F0-B5D5-4580-8881-B8980AE1415F}" srcOrd="29" destOrd="0" presId="urn:microsoft.com/office/officeart/2005/8/layout/default"/>
    <dgm:cxn modelId="{67AB9F58-4CF8-44D5-A692-2B8918C0A70D}" type="presParOf" srcId="{42F52FD4-1EA6-4BED-AF77-65D820BFED27}" destId="{0D2305BE-1673-4CBC-8D9E-299ACE77898D}" srcOrd="30" destOrd="0" presId="urn:microsoft.com/office/officeart/2005/8/layout/default"/>
    <dgm:cxn modelId="{65888A4F-C7D5-4EB0-B39C-60FF6FF0CF51}" type="presParOf" srcId="{42F52FD4-1EA6-4BED-AF77-65D820BFED27}" destId="{B3271D25-908A-462D-8F41-40B46B4DC464}" srcOrd="31" destOrd="0" presId="urn:microsoft.com/office/officeart/2005/8/layout/default"/>
    <dgm:cxn modelId="{EC9488B3-69CD-42DB-8DB1-8A4EE5744A8A}" type="presParOf" srcId="{42F52FD4-1EA6-4BED-AF77-65D820BFED27}" destId="{E62AB046-471B-43F9-964E-D2B9A62437E3}" srcOrd="32" destOrd="0" presId="urn:microsoft.com/office/officeart/2005/8/layout/default"/>
    <dgm:cxn modelId="{951DE23E-A554-410A-A5E1-BE5ED4CFF94F}" type="presParOf" srcId="{42F52FD4-1EA6-4BED-AF77-65D820BFED27}" destId="{98420C14-8405-4A2E-A45F-6DFA931EF819}" srcOrd="33" destOrd="0" presId="urn:microsoft.com/office/officeart/2005/8/layout/default"/>
    <dgm:cxn modelId="{94A6BD74-DA70-40DB-B088-62A84EC9878C}" type="presParOf" srcId="{42F52FD4-1EA6-4BED-AF77-65D820BFED27}" destId="{F818739E-CE99-4D96-86A4-2B4930A7CE25}" srcOrd="34" destOrd="0" presId="urn:microsoft.com/office/officeart/2005/8/layout/default"/>
    <dgm:cxn modelId="{338D7038-C534-4D89-9366-0B335AC47FAC}" type="presParOf" srcId="{42F52FD4-1EA6-4BED-AF77-65D820BFED27}" destId="{9BBEF32C-EA56-438D-ACED-C7DEB73F222B}" srcOrd="35" destOrd="0" presId="urn:microsoft.com/office/officeart/2005/8/layout/default"/>
    <dgm:cxn modelId="{FC600F7F-83FD-402D-801A-1F8BF4F854FC}" type="presParOf" srcId="{42F52FD4-1EA6-4BED-AF77-65D820BFED27}" destId="{BE0ED68D-2559-4230-93F8-44F32BD58615}" srcOrd="36" destOrd="0" presId="urn:microsoft.com/office/officeart/2005/8/layout/default"/>
    <dgm:cxn modelId="{8F615FB3-E886-4F4A-951E-5607837C97E3}" type="presParOf" srcId="{42F52FD4-1EA6-4BED-AF77-65D820BFED27}" destId="{37094A45-5CA4-4B62-B8E2-234F9B117494}" srcOrd="37" destOrd="0" presId="urn:microsoft.com/office/officeart/2005/8/layout/default"/>
    <dgm:cxn modelId="{CCE36816-28F3-4498-9F85-D2846FC93FA9}" type="presParOf" srcId="{42F52FD4-1EA6-4BED-AF77-65D820BFED27}" destId="{8452B045-8276-4831-9375-BF814527F970}" srcOrd="38" destOrd="0" presId="urn:microsoft.com/office/officeart/2005/8/layout/default"/>
    <dgm:cxn modelId="{9756033C-B8F8-4808-A5D9-894BD2C0E6EA}" type="presParOf" srcId="{42F52FD4-1EA6-4BED-AF77-65D820BFED27}" destId="{69B89A1E-C432-4DB5-B31F-DCB7ECA6AFBB}" srcOrd="39" destOrd="0" presId="urn:microsoft.com/office/officeart/2005/8/layout/default"/>
    <dgm:cxn modelId="{E3E08950-CB11-42A6-8B5C-3B3FA5C50E4D}" type="presParOf" srcId="{42F52FD4-1EA6-4BED-AF77-65D820BFED27}" destId="{4CFA10E4-777F-4DED-8FAD-2A8447CC134A}" srcOrd="40" destOrd="0" presId="urn:microsoft.com/office/officeart/2005/8/layout/default"/>
    <dgm:cxn modelId="{23F8E964-022E-426F-A65F-BBC506D54E10}" type="presParOf" srcId="{42F52FD4-1EA6-4BED-AF77-65D820BFED27}" destId="{C6A833D2-87CB-4DA8-8E4A-131BFF160F4D}" srcOrd="41" destOrd="0" presId="urn:microsoft.com/office/officeart/2005/8/layout/default"/>
    <dgm:cxn modelId="{B827C7C5-2BA3-488D-AAE9-D2CB8A252FBA}" type="presParOf" srcId="{42F52FD4-1EA6-4BED-AF77-65D820BFED27}" destId="{CF5ACC78-5672-4DAD-952D-E9A6936A188C}" srcOrd="42" destOrd="0" presId="urn:microsoft.com/office/officeart/2005/8/layout/default"/>
    <dgm:cxn modelId="{6B6603EF-E7A8-46B5-8024-5BE926664742}" type="presParOf" srcId="{42F52FD4-1EA6-4BED-AF77-65D820BFED27}" destId="{4BEB6FE7-7F66-4D79-A3BC-79418BAF29E8}" srcOrd="43" destOrd="0" presId="urn:microsoft.com/office/officeart/2005/8/layout/default"/>
    <dgm:cxn modelId="{2AC10464-C2FB-49A9-BA34-597827B7A7A6}" type="presParOf" srcId="{42F52FD4-1EA6-4BED-AF77-65D820BFED27}" destId="{90174C51-50E2-4F56-929F-9834DF662F53}" srcOrd="44" destOrd="0" presId="urn:microsoft.com/office/officeart/2005/8/layout/default"/>
    <dgm:cxn modelId="{3ACE97C0-4B65-4DF2-9C3C-541495E260A5}" type="presParOf" srcId="{42F52FD4-1EA6-4BED-AF77-65D820BFED27}" destId="{F26E1896-72C3-4CDB-B759-822CCC5B4C4D}" srcOrd="45" destOrd="0" presId="urn:microsoft.com/office/officeart/2005/8/layout/default"/>
    <dgm:cxn modelId="{0A18E85E-F05F-48D9-B954-0AE01BBA37B9}" type="presParOf" srcId="{42F52FD4-1EA6-4BED-AF77-65D820BFED27}" destId="{A90883B2-7016-443D-A8EF-A9F06EE85A62}" srcOrd="46" destOrd="0" presId="urn:microsoft.com/office/officeart/2005/8/layout/default"/>
    <dgm:cxn modelId="{8BA7F0ED-60E7-4452-A646-C4F96E4FEB90}" type="presParOf" srcId="{42F52FD4-1EA6-4BED-AF77-65D820BFED27}" destId="{34144CA3-831D-40CD-A220-C5075C75BA08}" srcOrd="47" destOrd="0" presId="urn:microsoft.com/office/officeart/2005/8/layout/default"/>
    <dgm:cxn modelId="{DDD6FF9F-BFB7-4406-BD07-8139B9BC9D40}" type="presParOf" srcId="{42F52FD4-1EA6-4BED-AF77-65D820BFED27}" destId="{AFE627B3-4CD6-4AA0-B144-E65DE38927D1}" srcOrd="48" destOrd="0" presId="urn:microsoft.com/office/officeart/2005/8/layout/default"/>
    <dgm:cxn modelId="{8CBD0868-E154-4CB9-8820-2807A4D4B4AE}" type="presParOf" srcId="{42F52FD4-1EA6-4BED-AF77-65D820BFED27}" destId="{69A170C3-A9C2-4489-84C5-EB63E909B38F}" srcOrd="49" destOrd="0" presId="urn:microsoft.com/office/officeart/2005/8/layout/default"/>
    <dgm:cxn modelId="{B33036B5-A1FC-4115-8F72-C6BE16CB9BD1}" type="presParOf" srcId="{42F52FD4-1EA6-4BED-AF77-65D820BFED27}" destId="{ED4AC30D-12E3-4371-B224-D8F68EDFB73D}" srcOrd="50" destOrd="0" presId="urn:microsoft.com/office/officeart/2005/8/layout/default"/>
    <dgm:cxn modelId="{2E49C37C-0B0E-41E1-8631-FB6292341A38}" type="presParOf" srcId="{42F52FD4-1EA6-4BED-AF77-65D820BFED27}" destId="{61954BB8-3475-4116-8EDF-6C8D94A07439}" srcOrd="51" destOrd="0" presId="urn:microsoft.com/office/officeart/2005/8/layout/default"/>
    <dgm:cxn modelId="{D1D5DCEB-033B-4504-A5DB-1D022A6CBDFB}" type="presParOf" srcId="{42F52FD4-1EA6-4BED-AF77-65D820BFED27}" destId="{C5C5089C-9B04-48B3-9DA9-F4C9BCD1C019}" srcOrd="5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FD640-9CF6-4496-BDAD-C6D50D764C3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A0A528F-15BF-421A-AC80-1DC47589BCFC}">
      <dgm:prSet/>
      <dgm:spPr/>
      <dgm:t>
        <a:bodyPr/>
        <a:lstStyle/>
        <a:p>
          <a:r>
            <a:rPr lang="ru-RU" b="0" i="0"/>
            <a:t>свободу мирних зібрань,</a:t>
          </a:r>
          <a:endParaRPr lang="en-US"/>
        </a:p>
      </dgm:t>
    </dgm:pt>
    <dgm:pt modelId="{4DB56D62-617F-4E01-9C96-FA695C772DF5}" type="parTrans" cxnId="{5E6B1EDB-F01E-4F29-942D-CF5EBEA98B7A}">
      <dgm:prSet/>
      <dgm:spPr/>
      <dgm:t>
        <a:bodyPr/>
        <a:lstStyle/>
        <a:p>
          <a:endParaRPr lang="en-US"/>
        </a:p>
      </dgm:t>
    </dgm:pt>
    <dgm:pt modelId="{288B5501-70D9-426D-8B6F-C9B3C5B16B2C}" type="sibTrans" cxnId="{5E6B1EDB-F01E-4F29-942D-CF5EBEA98B7A}">
      <dgm:prSet/>
      <dgm:spPr/>
      <dgm:t>
        <a:bodyPr/>
        <a:lstStyle/>
        <a:p>
          <a:endParaRPr lang="en-US"/>
        </a:p>
      </dgm:t>
    </dgm:pt>
    <dgm:pt modelId="{9388A48E-8AEB-47E4-AEE5-3D85124B266E}">
      <dgm:prSet/>
      <dgm:spPr/>
      <dgm:t>
        <a:bodyPr/>
        <a:lstStyle/>
        <a:p>
          <a:r>
            <a:rPr lang="ru-RU" b="0" i="0"/>
            <a:t>свободу об’єднання з іншими особами,</a:t>
          </a:r>
          <a:endParaRPr lang="en-US"/>
        </a:p>
      </dgm:t>
    </dgm:pt>
    <dgm:pt modelId="{D7AA001B-3110-4945-BDB2-006D5062A8B8}" type="parTrans" cxnId="{FAC132D0-CBC0-4DFD-9B84-BE1414E02793}">
      <dgm:prSet/>
      <dgm:spPr/>
      <dgm:t>
        <a:bodyPr/>
        <a:lstStyle/>
        <a:p>
          <a:endParaRPr lang="en-US"/>
        </a:p>
      </dgm:t>
    </dgm:pt>
    <dgm:pt modelId="{F14E0E02-AF78-4858-8217-23D6AE30536B}" type="sibTrans" cxnId="{FAC132D0-CBC0-4DFD-9B84-BE1414E02793}">
      <dgm:prSet/>
      <dgm:spPr/>
      <dgm:t>
        <a:bodyPr/>
        <a:lstStyle/>
        <a:p>
          <a:endParaRPr lang="en-US"/>
        </a:p>
      </dgm:t>
    </dgm:pt>
    <dgm:pt modelId="{BE13570B-4B9D-4C7B-A924-25D2D69E5967}" type="pres">
      <dgm:prSet presAssocID="{B43FD640-9CF6-4496-BDAD-C6D50D764C3B}" presName="hierChild1" presStyleCnt="0">
        <dgm:presLayoutVars>
          <dgm:chPref val="1"/>
          <dgm:dir/>
          <dgm:animOne val="branch"/>
          <dgm:animLvl val="lvl"/>
          <dgm:resizeHandles/>
        </dgm:presLayoutVars>
      </dgm:prSet>
      <dgm:spPr/>
    </dgm:pt>
    <dgm:pt modelId="{FBB7B4D2-2D27-44A4-8521-AB86C8B0384D}" type="pres">
      <dgm:prSet presAssocID="{2A0A528F-15BF-421A-AC80-1DC47589BCFC}" presName="hierRoot1" presStyleCnt="0"/>
      <dgm:spPr/>
    </dgm:pt>
    <dgm:pt modelId="{43C0622C-9567-4C2F-9E81-76EE4C60C4E5}" type="pres">
      <dgm:prSet presAssocID="{2A0A528F-15BF-421A-AC80-1DC47589BCFC}" presName="composite" presStyleCnt="0"/>
      <dgm:spPr/>
    </dgm:pt>
    <dgm:pt modelId="{AC410B87-CA0C-42AC-AF62-DF2A1C0C1D61}" type="pres">
      <dgm:prSet presAssocID="{2A0A528F-15BF-421A-AC80-1DC47589BCFC}" presName="background" presStyleLbl="node0" presStyleIdx="0" presStyleCnt="2"/>
      <dgm:spPr/>
    </dgm:pt>
    <dgm:pt modelId="{2EF5EA50-A932-4949-ACA2-E9CC22915CF9}" type="pres">
      <dgm:prSet presAssocID="{2A0A528F-15BF-421A-AC80-1DC47589BCFC}" presName="text" presStyleLbl="fgAcc0" presStyleIdx="0" presStyleCnt="2">
        <dgm:presLayoutVars>
          <dgm:chPref val="3"/>
        </dgm:presLayoutVars>
      </dgm:prSet>
      <dgm:spPr/>
    </dgm:pt>
    <dgm:pt modelId="{A57CC9FE-34E0-45BD-BB0A-6CB927198315}" type="pres">
      <dgm:prSet presAssocID="{2A0A528F-15BF-421A-AC80-1DC47589BCFC}" presName="hierChild2" presStyleCnt="0"/>
      <dgm:spPr/>
    </dgm:pt>
    <dgm:pt modelId="{DE162940-D380-4829-9B6C-EE7D3EDED934}" type="pres">
      <dgm:prSet presAssocID="{9388A48E-8AEB-47E4-AEE5-3D85124B266E}" presName="hierRoot1" presStyleCnt="0"/>
      <dgm:spPr/>
    </dgm:pt>
    <dgm:pt modelId="{4BB0FA1E-D301-4275-BB01-5C508677E8D3}" type="pres">
      <dgm:prSet presAssocID="{9388A48E-8AEB-47E4-AEE5-3D85124B266E}" presName="composite" presStyleCnt="0"/>
      <dgm:spPr/>
    </dgm:pt>
    <dgm:pt modelId="{70C6075C-28FB-410B-BF0A-7F339F4A56B1}" type="pres">
      <dgm:prSet presAssocID="{9388A48E-8AEB-47E4-AEE5-3D85124B266E}" presName="background" presStyleLbl="node0" presStyleIdx="1" presStyleCnt="2"/>
      <dgm:spPr/>
    </dgm:pt>
    <dgm:pt modelId="{E6290438-234D-42AF-8DD5-B7F233DAA211}" type="pres">
      <dgm:prSet presAssocID="{9388A48E-8AEB-47E4-AEE5-3D85124B266E}" presName="text" presStyleLbl="fgAcc0" presStyleIdx="1" presStyleCnt="2">
        <dgm:presLayoutVars>
          <dgm:chPref val="3"/>
        </dgm:presLayoutVars>
      </dgm:prSet>
      <dgm:spPr/>
    </dgm:pt>
    <dgm:pt modelId="{D0F3C19A-1A6A-48A4-B4CA-71886E547D45}" type="pres">
      <dgm:prSet presAssocID="{9388A48E-8AEB-47E4-AEE5-3D85124B266E}" presName="hierChild2" presStyleCnt="0"/>
      <dgm:spPr/>
    </dgm:pt>
  </dgm:ptLst>
  <dgm:cxnLst>
    <dgm:cxn modelId="{C8BD425E-B139-4C01-880E-6AF86F79038A}" type="presOf" srcId="{9388A48E-8AEB-47E4-AEE5-3D85124B266E}" destId="{E6290438-234D-42AF-8DD5-B7F233DAA211}" srcOrd="0" destOrd="0" presId="urn:microsoft.com/office/officeart/2005/8/layout/hierarchy1"/>
    <dgm:cxn modelId="{FAC132D0-CBC0-4DFD-9B84-BE1414E02793}" srcId="{B43FD640-9CF6-4496-BDAD-C6D50D764C3B}" destId="{9388A48E-8AEB-47E4-AEE5-3D85124B266E}" srcOrd="1" destOrd="0" parTransId="{D7AA001B-3110-4945-BDB2-006D5062A8B8}" sibTransId="{F14E0E02-AF78-4858-8217-23D6AE30536B}"/>
    <dgm:cxn modelId="{5E6B1EDB-F01E-4F29-942D-CF5EBEA98B7A}" srcId="{B43FD640-9CF6-4496-BDAD-C6D50D764C3B}" destId="{2A0A528F-15BF-421A-AC80-1DC47589BCFC}" srcOrd="0" destOrd="0" parTransId="{4DB56D62-617F-4E01-9C96-FA695C772DF5}" sibTransId="{288B5501-70D9-426D-8B6F-C9B3C5B16B2C}"/>
    <dgm:cxn modelId="{4F5D82ED-6E43-4DF0-A119-F15FFA3C3513}" type="presOf" srcId="{2A0A528F-15BF-421A-AC80-1DC47589BCFC}" destId="{2EF5EA50-A932-4949-ACA2-E9CC22915CF9}" srcOrd="0" destOrd="0" presId="urn:microsoft.com/office/officeart/2005/8/layout/hierarchy1"/>
    <dgm:cxn modelId="{8C5AB1F0-858F-4D23-8B8F-E2ED9A0B074D}" type="presOf" srcId="{B43FD640-9CF6-4496-BDAD-C6D50D764C3B}" destId="{BE13570B-4B9D-4C7B-A924-25D2D69E5967}" srcOrd="0" destOrd="0" presId="urn:microsoft.com/office/officeart/2005/8/layout/hierarchy1"/>
    <dgm:cxn modelId="{C2078667-D71D-48E9-AD3A-1525C18B224F}" type="presParOf" srcId="{BE13570B-4B9D-4C7B-A924-25D2D69E5967}" destId="{FBB7B4D2-2D27-44A4-8521-AB86C8B0384D}" srcOrd="0" destOrd="0" presId="urn:microsoft.com/office/officeart/2005/8/layout/hierarchy1"/>
    <dgm:cxn modelId="{5112B009-AB14-4801-8896-279B4A67A87F}" type="presParOf" srcId="{FBB7B4D2-2D27-44A4-8521-AB86C8B0384D}" destId="{43C0622C-9567-4C2F-9E81-76EE4C60C4E5}" srcOrd="0" destOrd="0" presId="urn:microsoft.com/office/officeart/2005/8/layout/hierarchy1"/>
    <dgm:cxn modelId="{2393929C-04FE-4062-B6AA-881DE8AFA710}" type="presParOf" srcId="{43C0622C-9567-4C2F-9E81-76EE4C60C4E5}" destId="{AC410B87-CA0C-42AC-AF62-DF2A1C0C1D61}" srcOrd="0" destOrd="0" presId="urn:microsoft.com/office/officeart/2005/8/layout/hierarchy1"/>
    <dgm:cxn modelId="{04A9CE87-CCC1-4893-A568-B4C6A3EF0DAD}" type="presParOf" srcId="{43C0622C-9567-4C2F-9E81-76EE4C60C4E5}" destId="{2EF5EA50-A932-4949-ACA2-E9CC22915CF9}" srcOrd="1" destOrd="0" presId="urn:microsoft.com/office/officeart/2005/8/layout/hierarchy1"/>
    <dgm:cxn modelId="{B608CB49-4B06-4CD9-AFE3-BB6DF9EBD4E7}" type="presParOf" srcId="{FBB7B4D2-2D27-44A4-8521-AB86C8B0384D}" destId="{A57CC9FE-34E0-45BD-BB0A-6CB927198315}" srcOrd="1" destOrd="0" presId="urn:microsoft.com/office/officeart/2005/8/layout/hierarchy1"/>
    <dgm:cxn modelId="{9BCA7810-5A7A-4660-BC25-32DE0E8352F6}" type="presParOf" srcId="{BE13570B-4B9D-4C7B-A924-25D2D69E5967}" destId="{DE162940-D380-4829-9B6C-EE7D3EDED934}" srcOrd="1" destOrd="0" presId="urn:microsoft.com/office/officeart/2005/8/layout/hierarchy1"/>
    <dgm:cxn modelId="{CBB46829-6F76-45E9-85C7-7D77F4E70C82}" type="presParOf" srcId="{DE162940-D380-4829-9B6C-EE7D3EDED934}" destId="{4BB0FA1E-D301-4275-BB01-5C508677E8D3}" srcOrd="0" destOrd="0" presId="urn:microsoft.com/office/officeart/2005/8/layout/hierarchy1"/>
    <dgm:cxn modelId="{6B5AF199-D948-4B68-931D-F51AC0CA4EF0}" type="presParOf" srcId="{4BB0FA1E-D301-4275-BB01-5C508677E8D3}" destId="{70C6075C-28FB-410B-BF0A-7F339F4A56B1}" srcOrd="0" destOrd="0" presId="urn:microsoft.com/office/officeart/2005/8/layout/hierarchy1"/>
    <dgm:cxn modelId="{4C75D747-5F70-4950-81B6-8EC2040176D4}" type="presParOf" srcId="{4BB0FA1E-D301-4275-BB01-5C508677E8D3}" destId="{E6290438-234D-42AF-8DD5-B7F233DAA211}" srcOrd="1" destOrd="0" presId="urn:microsoft.com/office/officeart/2005/8/layout/hierarchy1"/>
    <dgm:cxn modelId="{0EE636CF-ACDE-4C8B-9642-50A9B1608118}" type="presParOf" srcId="{DE162940-D380-4829-9B6C-EE7D3EDED934}" destId="{D0F3C19A-1A6A-48A4-B4CA-71886E547D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B32E7F-B2E7-461D-826F-AA72D51130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B4DC71A-0D72-4BC7-AE61-B792DCC31181}">
      <dgm:prSet/>
      <dgm:spPr/>
      <dgm:t>
        <a:bodyPr/>
        <a:lstStyle/>
        <a:p>
          <a:r>
            <a:rPr lang="uk-UA" b="0" i="0" dirty="0"/>
            <a:t>Стаття 12 прямо передбачає регулювання шлюбу національним законодавством. Вона втілює традиційну концепцію шлюбу як союзу </a:t>
          </a:r>
          <a:r>
            <a:rPr lang="uk-UA" b="1" i="0" dirty="0"/>
            <a:t>між чоловіком і жінкою</a:t>
          </a:r>
          <a:r>
            <a:rPr lang="uk-UA" b="0" i="0" dirty="0"/>
            <a:t> («</a:t>
          </a:r>
          <a:r>
            <a:rPr lang="pl-PL" b="0" i="1" dirty="0" err="1"/>
            <a:t>Rees</a:t>
          </a:r>
          <a:r>
            <a:rPr lang="pl-PL" b="0" i="1" dirty="0"/>
            <a:t> </a:t>
          </a:r>
          <a:r>
            <a:rPr lang="uk-UA" b="0" i="1" dirty="0"/>
            <a:t>проти Сполученого Королівства</a:t>
          </a:r>
          <a:r>
            <a:rPr lang="uk-UA" b="0" i="0" dirty="0"/>
            <a:t>», § 49). </a:t>
          </a:r>
          <a:endParaRPr lang="en-US" dirty="0"/>
        </a:p>
      </dgm:t>
    </dgm:pt>
    <dgm:pt modelId="{75D17337-FD3B-40CA-9A1D-95553E7F42FA}" type="parTrans" cxnId="{1E51D6D6-3961-4BF6-81CC-5C0D99206858}">
      <dgm:prSet/>
      <dgm:spPr/>
      <dgm:t>
        <a:bodyPr/>
        <a:lstStyle/>
        <a:p>
          <a:endParaRPr lang="en-US"/>
        </a:p>
      </dgm:t>
    </dgm:pt>
    <dgm:pt modelId="{76CEDB69-E08D-4375-B2E3-1CC477723037}" type="sibTrans" cxnId="{1E51D6D6-3961-4BF6-81CC-5C0D99206858}">
      <dgm:prSet/>
      <dgm:spPr/>
      <dgm:t>
        <a:bodyPr/>
        <a:lstStyle/>
        <a:p>
          <a:endParaRPr lang="en-US"/>
        </a:p>
      </dgm:t>
    </dgm:pt>
    <dgm:pt modelId="{1A7E43C5-15CD-408D-A161-75F1CEE826A9}">
      <dgm:prSet/>
      <dgm:spPr/>
      <dgm:t>
        <a:bodyPr/>
        <a:lstStyle/>
        <a:p>
          <a:r>
            <a:rPr lang="uk-UA" b="0" i="0"/>
            <a:t>Хоча деякі Договірні держави і дійсно поширили поняття шлюбу </a:t>
          </a:r>
          <a:r>
            <a:rPr lang="uk-UA" b="1" i="0"/>
            <a:t>на одностатевих партнерів</a:t>
          </a:r>
          <a:r>
            <a:rPr lang="uk-UA" b="0" i="0"/>
            <a:t>, стаття 12 не може розглядатися як така, що встановлює зобов’язання Договірних держав надавати доступ до шлюбу одностатевим парам  («</a:t>
          </a:r>
          <a:r>
            <a:rPr lang="pl-PL" b="0" i="1"/>
            <a:t>Schalk </a:t>
          </a:r>
          <a:r>
            <a:rPr lang="uk-UA" b="0" i="1"/>
            <a:t>та </a:t>
          </a:r>
          <a:r>
            <a:rPr lang="pl-PL" b="0" i="1"/>
            <a:t>Kopf </a:t>
          </a:r>
          <a:r>
            <a:rPr lang="uk-UA" b="0" i="1"/>
            <a:t>проти Австрії</a:t>
          </a:r>
          <a:r>
            <a:rPr lang="uk-UA" b="0" i="0"/>
            <a:t>», § 63)</a:t>
          </a:r>
          <a:endParaRPr lang="en-US"/>
        </a:p>
      </dgm:t>
    </dgm:pt>
    <dgm:pt modelId="{E2AF5D21-1CE4-4CBD-B35D-A12C11D8056D}" type="parTrans" cxnId="{999CED99-6AA6-44CA-8A7B-4544444CF16B}">
      <dgm:prSet/>
      <dgm:spPr/>
      <dgm:t>
        <a:bodyPr/>
        <a:lstStyle/>
        <a:p>
          <a:endParaRPr lang="en-US"/>
        </a:p>
      </dgm:t>
    </dgm:pt>
    <dgm:pt modelId="{6E798AF6-DCEA-41DA-8A60-983FEC4ACDC6}" type="sibTrans" cxnId="{999CED99-6AA6-44CA-8A7B-4544444CF16B}">
      <dgm:prSet/>
      <dgm:spPr/>
      <dgm:t>
        <a:bodyPr/>
        <a:lstStyle/>
        <a:p>
          <a:endParaRPr lang="en-US"/>
        </a:p>
      </dgm:t>
    </dgm:pt>
    <dgm:pt modelId="{B28FC143-C078-4251-A54B-402EB7DBD002}">
      <dgm:prSet/>
      <dgm:spPr/>
      <dgm:t>
        <a:bodyPr/>
        <a:lstStyle/>
        <a:p>
          <a:r>
            <a:rPr lang="uk-UA" b="0" i="0"/>
            <a:t>Офіційні органи не можуть накладати обмежень на право брати шлюб </a:t>
          </a:r>
          <a:r>
            <a:rPr lang="uk-UA" b="1" i="0"/>
            <a:t>арештованим чи увязненим</a:t>
          </a:r>
          <a:r>
            <a:rPr lang="uk-UA" b="0" i="0"/>
            <a:t>, за винятком вагомих причин, на кшталт дотримання умов безпеки у в’язниці або запобігання кримінальним правопорушенням та забезпечення порядку </a:t>
          </a:r>
          <a:r>
            <a:rPr lang="uk-UA" b="0" i="1"/>
            <a:t>(Фрасік (</a:t>
          </a:r>
          <a:r>
            <a:rPr lang="pl-PL" b="0" i="1"/>
            <a:t>Frasik) </a:t>
          </a:r>
          <a:r>
            <a:rPr lang="uk-UA" b="0" i="1"/>
            <a:t>проти Польщі - </a:t>
          </a:r>
          <a:r>
            <a:rPr lang="uk-UA" b="0" i="1" u="sng">
              <a:hlinkClick xmlns:r="http://schemas.openxmlformats.org/officeDocument/2006/relationships" r:id="rId1"/>
            </a:rPr>
            <a:t>22933/02</a:t>
          </a:r>
          <a:r>
            <a:rPr lang="uk-UA" b="0" i="1" u="sng"/>
            <a:t>)</a:t>
          </a:r>
          <a:endParaRPr lang="en-US"/>
        </a:p>
      </dgm:t>
    </dgm:pt>
    <dgm:pt modelId="{368CE66A-F818-4A35-B458-FD6D1B5499FD}" type="parTrans" cxnId="{DB57BB9E-2F59-4F09-B6AC-2C207BB441D8}">
      <dgm:prSet/>
      <dgm:spPr/>
      <dgm:t>
        <a:bodyPr/>
        <a:lstStyle/>
        <a:p>
          <a:endParaRPr lang="en-US"/>
        </a:p>
      </dgm:t>
    </dgm:pt>
    <dgm:pt modelId="{E727D09C-8A4A-4325-B6AC-21E760B788F2}" type="sibTrans" cxnId="{DB57BB9E-2F59-4F09-B6AC-2C207BB441D8}">
      <dgm:prSet/>
      <dgm:spPr/>
      <dgm:t>
        <a:bodyPr/>
        <a:lstStyle/>
        <a:p>
          <a:endParaRPr lang="en-US"/>
        </a:p>
      </dgm:t>
    </dgm:pt>
    <dgm:pt modelId="{96766522-96C2-4F5B-BB8F-210CF09D8EB8}" type="pres">
      <dgm:prSet presAssocID="{7DB32E7F-B2E7-461D-826F-AA72D511304B}" presName="linear" presStyleCnt="0">
        <dgm:presLayoutVars>
          <dgm:animLvl val="lvl"/>
          <dgm:resizeHandles val="exact"/>
        </dgm:presLayoutVars>
      </dgm:prSet>
      <dgm:spPr/>
    </dgm:pt>
    <dgm:pt modelId="{5796440F-778E-453C-8B19-FB6E1E8A235B}" type="pres">
      <dgm:prSet presAssocID="{3B4DC71A-0D72-4BC7-AE61-B792DCC31181}" presName="parentText" presStyleLbl="node1" presStyleIdx="0" presStyleCnt="3" custLinFactY="-26832" custLinFactNeighborX="907" custLinFactNeighborY="-100000">
        <dgm:presLayoutVars>
          <dgm:chMax val="0"/>
          <dgm:bulletEnabled val="1"/>
        </dgm:presLayoutVars>
      </dgm:prSet>
      <dgm:spPr/>
    </dgm:pt>
    <dgm:pt modelId="{E4CE2D7D-B54B-4E25-8228-E563197CF85D}" type="pres">
      <dgm:prSet presAssocID="{76CEDB69-E08D-4375-B2E3-1CC477723037}" presName="spacer" presStyleCnt="0"/>
      <dgm:spPr/>
    </dgm:pt>
    <dgm:pt modelId="{0B628FA3-A5AF-4A26-89F7-DF5D81A0EF4C}" type="pres">
      <dgm:prSet presAssocID="{1A7E43C5-15CD-408D-A161-75F1CEE826A9}" presName="parentText" presStyleLbl="node1" presStyleIdx="1" presStyleCnt="3" custLinFactNeighborY="-24040">
        <dgm:presLayoutVars>
          <dgm:chMax val="0"/>
          <dgm:bulletEnabled val="1"/>
        </dgm:presLayoutVars>
      </dgm:prSet>
      <dgm:spPr/>
    </dgm:pt>
    <dgm:pt modelId="{0CAE5F8D-A82F-43BD-8688-F1B874A91819}" type="pres">
      <dgm:prSet presAssocID="{6E798AF6-DCEA-41DA-8A60-983FEC4ACDC6}" presName="spacer" presStyleCnt="0"/>
      <dgm:spPr/>
    </dgm:pt>
    <dgm:pt modelId="{533B2A2C-BF07-49E1-AEEF-95F274BEBFB9}" type="pres">
      <dgm:prSet presAssocID="{B28FC143-C078-4251-A54B-402EB7DBD002}" presName="parentText" presStyleLbl="node1" presStyleIdx="2" presStyleCnt="3" custLinFactY="24600" custLinFactNeighborY="100000">
        <dgm:presLayoutVars>
          <dgm:chMax val="0"/>
          <dgm:bulletEnabled val="1"/>
        </dgm:presLayoutVars>
      </dgm:prSet>
      <dgm:spPr/>
    </dgm:pt>
  </dgm:ptLst>
  <dgm:cxnLst>
    <dgm:cxn modelId="{D767F304-123E-4B0F-95FD-68C1CAC544EB}" type="presOf" srcId="{7DB32E7F-B2E7-461D-826F-AA72D511304B}" destId="{96766522-96C2-4F5B-BB8F-210CF09D8EB8}" srcOrd="0" destOrd="0" presId="urn:microsoft.com/office/officeart/2005/8/layout/vList2"/>
    <dgm:cxn modelId="{7A8A4D2C-8BDF-4A79-95D0-03AA4E045315}" type="presOf" srcId="{B28FC143-C078-4251-A54B-402EB7DBD002}" destId="{533B2A2C-BF07-49E1-AEEF-95F274BEBFB9}" srcOrd="0" destOrd="0" presId="urn:microsoft.com/office/officeart/2005/8/layout/vList2"/>
    <dgm:cxn modelId="{702D9857-5F44-4BF5-9E9E-68C56F30F6FB}" type="presOf" srcId="{1A7E43C5-15CD-408D-A161-75F1CEE826A9}" destId="{0B628FA3-A5AF-4A26-89F7-DF5D81A0EF4C}" srcOrd="0" destOrd="0" presId="urn:microsoft.com/office/officeart/2005/8/layout/vList2"/>
    <dgm:cxn modelId="{999CED99-6AA6-44CA-8A7B-4544444CF16B}" srcId="{7DB32E7F-B2E7-461D-826F-AA72D511304B}" destId="{1A7E43C5-15CD-408D-A161-75F1CEE826A9}" srcOrd="1" destOrd="0" parTransId="{E2AF5D21-1CE4-4CBD-B35D-A12C11D8056D}" sibTransId="{6E798AF6-DCEA-41DA-8A60-983FEC4ACDC6}"/>
    <dgm:cxn modelId="{DB57BB9E-2F59-4F09-B6AC-2C207BB441D8}" srcId="{7DB32E7F-B2E7-461D-826F-AA72D511304B}" destId="{B28FC143-C078-4251-A54B-402EB7DBD002}" srcOrd="2" destOrd="0" parTransId="{368CE66A-F818-4A35-B458-FD6D1B5499FD}" sibTransId="{E727D09C-8A4A-4325-B6AC-21E760B788F2}"/>
    <dgm:cxn modelId="{1E51D6D6-3961-4BF6-81CC-5C0D99206858}" srcId="{7DB32E7F-B2E7-461D-826F-AA72D511304B}" destId="{3B4DC71A-0D72-4BC7-AE61-B792DCC31181}" srcOrd="0" destOrd="0" parTransId="{75D17337-FD3B-40CA-9A1D-95553E7F42FA}" sibTransId="{76CEDB69-E08D-4375-B2E3-1CC477723037}"/>
    <dgm:cxn modelId="{A24D8BDD-6CAE-4C7A-ACD3-F6615BD3436F}" type="presOf" srcId="{3B4DC71A-0D72-4BC7-AE61-B792DCC31181}" destId="{5796440F-778E-453C-8B19-FB6E1E8A235B}" srcOrd="0" destOrd="0" presId="urn:microsoft.com/office/officeart/2005/8/layout/vList2"/>
    <dgm:cxn modelId="{FE7DC601-2840-4FCB-B6DA-0C6C637CEF90}" type="presParOf" srcId="{96766522-96C2-4F5B-BB8F-210CF09D8EB8}" destId="{5796440F-778E-453C-8B19-FB6E1E8A235B}" srcOrd="0" destOrd="0" presId="urn:microsoft.com/office/officeart/2005/8/layout/vList2"/>
    <dgm:cxn modelId="{43D46EE8-2854-4AD6-AD37-45AD1FF6753B}" type="presParOf" srcId="{96766522-96C2-4F5B-BB8F-210CF09D8EB8}" destId="{E4CE2D7D-B54B-4E25-8228-E563197CF85D}" srcOrd="1" destOrd="0" presId="urn:microsoft.com/office/officeart/2005/8/layout/vList2"/>
    <dgm:cxn modelId="{6B911F15-52FA-4226-A243-81F915410A2E}" type="presParOf" srcId="{96766522-96C2-4F5B-BB8F-210CF09D8EB8}" destId="{0B628FA3-A5AF-4A26-89F7-DF5D81A0EF4C}" srcOrd="2" destOrd="0" presId="urn:microsoft.com/office/officeart/2005/8/layout/vList2"/>
    <dgm:cxn modelId="{A98559D8-634B-4C74-A28D-0150E1897B54}" type="presParOf" srcId="{96766522-96C2-4F5B-BB8F-210CF09D8EB8}" destId="{0CAE5F8D-A82F-43BD-8688-F1B874A91819}" srcOrd="3" destOrd="0" presId="urn:microsoft.com/office/officeart/2005/8/layout/vList2"/>
    <dgm:cxn modelId="{938322EF-D876-4F05-80B6-348A3486DDEA}" type="presParOf" srcId="{96766522-96C2-4F5B-BB8F-210CF09D8EB8}" destId="{533B2A2C-BF07-49E1-AEEF-95F274BEBF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56E715-9B70-441D-88C6-BCDBB4FF6A4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3853795-F308-43CB-9163-B33D4A799555}">
      <dgm:prSet custT="1"/>
      <dgm:spPr/>
      <dgm:t>
        <a:bodyPr/>
        <a:lstStyle/>
        <a:p>
          <a:r>
            <a:rPr lang="uk-UA" sz="2400" b="0" i="0"/>
            <a:t>подружжя;</a:t>
          </a:r>
          <a:endParaRPr lang="en-US" sz="2400"/>
        </a:p>
      </dgm:t>
    </dgm:pt>
    <dgm:pt modelId="{13CDAFBE-F95E-46A6-91D5-669F570FE5B3}" type="parTrans" cxnId="{73FC7F6B-2B33-4193-8175-46565FA99A1D}">
      <dgm:prSet/>
      <dgm:spPr/>
      <dgm:t>
        <a:bodyPr/>
        <a:lstStyle/>
        <a:p>
          <a:endParaRPr lang="en-US" sz="2000"/>
        </a:p>
      </dgm:t>
    </dgm:pt>
    <dgm:pt modelId="{C788B40F-0930-4520-A3F9-9E8BF622D3A2}" type="sibTrans" cxnId="{73FC7F6B-2B33-4193-8175-46565FA99A1D}">
      <dgm:prSet/>
      <dgm:spPr/>
      <dgm:t>
        <a:bodyPr/>
        <a:lstStyle/>
        <a:p>
          <a:endParaRPr lang="en-US" sz="2000"/>
        </a:p>
      </dgm:t>
    </dgm:pt>
    <dgm:pt modelId="{59E7123F-499A-42BD-AF41-1CE59FEBE49F}">
      <dgm:prSet custT="1"/>
      <dgm:spPr/>
      <dgm:t>
        <a:bodyPr/>
        <a:lstStyle/>
        <a:p>
          <a:r>
            <a:rPr lang="uk-UA" sz="2400" b="0" i="0"/>
            <a:t>шлюб;</a:t>
          </a:r>
          <a:endParaRPr lang="en-US" sz="2400"/>
        </a:p>
      </dgm:t>
    </dgm:pt>
    <dgm:pt modelId="{5E75E95A-F897-4643-BBC9-1A053C864219}" type="parTrans" cxnId="{4DB832EB-E63C-40CF-8C33-C1343D7F1E47}">
      <dgm:prSet/>
      <dgm:spPr/>
      <dgm:t>
        <a:bodyPr/>
        <a:lstStyle/>
        <a:p>
          <a:endParaRPr lang="en-US" sz="2000"/>
        </a:p>
      </dgm:t>
    </dgm:pt>
    <dgm:pt modelId="{F36D8771-1132-4633-973B-DBA329C122C6}" type="sibTrans" cxnId="{4DB832EB-E63C-40CF-8C33-C1343D7F1E47}">
      <dgm:prSet/>
      <dgm:spPr/>
      <dgm:t>
        <a:bodyPr/>
        <a:lstStyle/>
        <a:p>
          <a:endParaRPr lang="en-US" sz="2000"/>
        </a:p>
      </dgm:t>
    </dgm:pt>
    <dgm:pt modelId="{77568394-8CD4-4B76-AC51-D95F52B35DAE}">
      <dgm:prSet custT="1"/>
      <dgm:spPr/>
      <dgm:t>
        <a:bodyPr/>
        <a:lstStyle/>
        <a:p>
          <a:r>
            <a:rPr lang="uk-UA" sz="2400" b="0" i="0"/>
            <a:t>укладання, припинення шлюбу;</a:t>
          </a:r>
          <a:endParaRPr lang="en-US" sz="2400"/>
        </a:p>
      </dgm:t>
    </dgm:pt>
    <dgm:pt modelId="{745F268D-F552-4059-9807-175C8AF00B99}" type="parTrans" cxnId="{AFC9362E-14B4-4FB5-86F4-47BCBBACAB5B}">
      <dgm:prSet/>
      <dgm:spPr/>
      <dgm:t>
        <a:bodyPr/>
        <a:lstStyle/>
        <a:p>
          <a:endParaRPr lang="en-US" sz="2000"/>
        </a:p>
      </dgm:t>
    </dgm:pt>
    <dgm:pt modelId="{C2C6B57A-5C21-45C5-8B54-7821A266881D}" type="sibTrans" cxnId="{AFC9362E-14B4-4FB5-86F4-47BCBBACAB5B}">
      <dgm:prSet/>
      <dgm:spPr/>
      <dgm:t>
        <a:bodyPr/>
        <a:lstStyle/>
        <a:p>
          <a:endParaRPr lang="en-US" sz="2000"/>
        </a:p>
      </dgm:t>
    </dgm:pt>
    <dgm:pt modelId="{D2BF0FD4-CA6D-45BB-956B-6A9CFBBE586A}">
      <dgm:prSet custT="1"/>
      <dgm:spPr/>
      <dgm:t>
        <a:bodyPr/>
        <a:lstStyle/>
        <a:p>
          <a:r>
            <a:rPr lang="uk-UA" sz="2400" b="0" i="0"/>
            <a:t>сім’я;</a:t>
          </a:r>
          <a:endParaRPr lang="en-US" sz="2400"/>
        </a:p>
      </dgm:t>
    </dgm:pt>
    <dgm:pt modelId="{8AD8E423-67AB-49EC-B766-C3E507F2BEF9}" type="parTrans" cxnId="{8D9CD18F-0DE2-4625-8C60-CBC8D67C35BE}">
      <dgm:prSet/>
      <dgm:spPr/>
      <dgm:t>
        <a:bodyPr/>
        <a:lstStyle/>
        <a:p>
          <a:endParaRPr lang="en-US" sz="2000"/>
        </a:p>
      </dgm:t>
    </dgm:pt>
    <dgm:pt modelId="{2126D34C-EEEE-456F-9CC8-6CC8AC3C5A31}" type="sibTrans" cxnId="{8D9CD18F-0DE2-4625-8C60-CBC8D67C35BE}">
      <dgm:prSet/>
      <dgm:spPr/>
      <dgm:t>
        <a:bodyPr/>
        <a:lstStyle/>
        <a:p>
          <a:endParaRPr lang="en-US" sz="2000"/>
        </a:p>
      </dgm:t>
    </dgm:pt>
    <dgm:pt modelId="{735890BD-F9D6-4CBE-9899-08DCE79CDF39}">
      <dgm:prSet custT="1"/>
      <dgm:spPr/>
      <dgm:t>
        <a:bodyPr/>
        <a:lstStyle/>
        <a:p>
          <a:r>
            <a:rPr lang="uk-UA" sz="2400" b="0" i="0"/>
            <a:t>шлюбний вік;</a:t>
          </a:r>
          <a:endParaRPr lang="en-US" sz="2400"/>
        </a:p>
      </dgm:t>
    </dgm:pt>
    <dgm:pt modelId="{716C8298-14F7-4A16-9E12-4195BE126370}" type="parTrans" cxnId="{DC880CB3-B8A9-4E6F-927B-E3C9D8F9178A}">
      <dgm:prSet/>
      <dgm:spPr/>
      <dgm:t>
        <a:bodyPr/>
        <a:lstStyle/>
        <a:p>
          <a:endParaRPr lang="en-US" sz="2000"/>
        </a:p>
      </dgm:t>
    </dgm:pt>
    <dgm:pt modelId="{1A5C2703-8599-4176-928E-3B76F078962E}" type="sibTrans" cxnId="{DC880CB3-B8A9-4E6F-927B-E3C9D8F9178A}">
      <dgm:prSet/>
      <dgm:spPr/>
      <dgm:t>
        <a:bodyPr/>
        <a:lstStyle/>
        <a:p>
          <a:endParaRPr lang="en-US" sz="2000"/>
        </a:p>
      </dgm:t>
    </dgm:pt>
    <dgm:pt modelId="{7C04CA66-8E12-4F1D-B10F-E100A38C70B5}">
      <dgm:prSet custT="1"/>
      <dgm:spPr/>
      <dgm:t>
        <a:bodyPr/>
        <a:lstStyle/>
        <a:p>
          <a:r>
            <a:rPr lang="uk-UA" sz="2400" b="0" i="0"/>
            <a:t>шлюбний контракт;</a:t>
          </a:r>
          <a:endParaRPr lang="en-US" sz="2400"/>
        </a:p>
      </dgm:t>
    </dgm:pt>
    <dgm:pt modelId="{FCB243EE-1277-4F24-B5EB-E6BD19E87358}" type="parTrans" cxnId="{AA5D5FAF-C0A9-4D00-A885-C5506A03ECE9}">
      <dgm:prSet/>
      <dgm:spPr/>
      <dgm:t>
        <a:bodyPr/>
        <a:lstStyle/>
        <a:p>
          <a:endParaRPr lang="en-US" sz="2000"/>
        </a:p>
      </dgm:t>
    </dgm:pt>
    <dgm:pt modelId="{110D0A82-C7F8-4348-B66C-D1DA9D0D9532}" type="sibTrans" cxnId="{AA5D5FAF-C0A9-4D00-A885-C5506A03ECE9}">
      <dgm:prSet/>
      <dgm:spPr/>
      <dgm:t>
        <a:bodyPr/>
        <a:lstStyle/>
        <a:p>
          <a:endParaRPr lang="en-US" sz="2000"/>
        </a:p>
      </dgm:t>
    </dgm:pt>
    <dgm:pt modelId="{2387239B-192A-46F1-9222-9EA2F5D66727}">
      <dgm:prSet custT="1"/>
      <dgm:spPr/>
      <dgm:t>
        <a:bodyPr/>
        <a:lstStyle/>
        <a:p>
          <a:r>
            <a:rPr lang="uk-UA" sz="2400" b="0" i="0"/>
            <a:t>біологічні критерії осіб, що бажають одружитись.</a:t>
          </a:r>
          <a:endParaRPr lang="en-US" sz="2400"/>
        </a:p>
      </dgm:t>
    </dgm:pt>
    <dgm:pt modelId="{5F0AC636-ED6F-4E5E-B864-5499898798FD}" type="parTrans" cxnId="{4AEB2B45-C3B6-4A07-9FB8-AB6E8F283A6A}">
      <dgm:prSet/>
      <dgm:spPr/>
      <dgm:t>
        <a:bodyPr/>
        <a:lstStyle/>
        <a:p>
          <a:endParaRPr lang="en-US" sz="2000"/>
        </a:p>
      </dgm:t>
    </dgm:pt>
    <dgm:pt modelId="{B3F2B33B-18E9-467C-AA3C-DC4791917A19}" type="sibTrans" cxnId="{4AEB2B45-C3B6-4A07-9FB8-AB6E8F283A6A}">
      <dgm:prSet/>
      <dgm:spPr/>
      <dgm:t>
        <a:bodyPr/>
        <a:lstStyle/>
        <a:p>
          <a:endParaRPr lang="en-US" sz="2000"/>
        </a:p>
      </dgm:t>
    </dgm:pt>
    <dgm:pt modelId="{2478499C-56C2-46F7-B60A-EF24629DF80A}" type="pres">
      <dgm:prSet presAssocID="{9356E715-9B70-441D-88C6-BCDBB4FF6A4A}" presName="diagram" presStyleCnt="0">
        <dgm:presLayoutVars>
          <dgm:dir/>
          <dgm:resizeHandles val="exact"/>
        </dgm:presLayoutVars>
      </dgm:prSet>
      <dgm:spPr/>
    </dgm:pt>
    <dgm:pt modelId="{9498CE34-16E9-4A61-9883-464723A0644C}" type="pres">
      <dgm:prSet presAssocID="{A3853795-F308-43CB-9163-B33D4A799555}" presName="node" presStyleLbl="node1" presStyleIdx="0" presStyleCnt="7">
        <dgm:presLayoutVars>
          <dgm:bulletEnabled val="1"/>
        </dgm:presLayoutVars>
      </dgm:prSet>
      <dgm:spPr/>
    </dgm:pt>
    <dgm:pt modelId="{B03B4C05-CE31-45B0-88D5-7CAD5CB5EF9B}" type="pres">
      <dgm:prSet presAssocID="{C788B40F-0930-4520-A3F9-9E8BF622D3A2}" presName="sibTrans" presStyleCnt="0"/>
      <dgm:spPr/>
    </dgm:pt>
    <dgm:pt modelId="{CC080BF0-3EA1-4DC6-9418-7DDBF8332614}" type="pres">
      <dgm:prSet presAssocID="{59E7123F-499A-42BD-AF41-1CE59FEBE49F}" presName="node" presStyleLbl="node1" presStyleIdx="1" presStyleCnt="7">
        <dgm:presLayoutVars>
          <dgm:bulletEnabled val="1"/>
        </dgm:presLayoutVars>
      </dgm:prSet>
      <dgm:spPr/>
    </dgm:pt>
    <dgm:pt modelId="{505C4002-F03C-43ED-B17F-BB02DA2962C9}" type="pres">
      <dgm:prSet presAssocID="{F36D8771-1132-4633-973B-DBA329C122C6}" presName="sibTrans" presStyleCnt="0"/>
      <dgm:spPr/>
    </dgm:pt>
    <dgm:pt modelId="{B777EE84-D23C-4BC6-B91A-C5665B1732A3}" type="pres">
      <dgm:prSet presAssocID="{77568394-8CD4-4B76-AC51-D95F52B35DAE}" presName="node" presStyleLbl="node1" presStyleIdx="2" presStyleCnt="7">
        <dgm:presLayoutVars>
          <dgm:bulletEnabled val="1"/>
        </dgm:presLayoutVars>
      </dgm:prSet>
      <dgm:spPr/>
    </dgm:pt>
    <dgm:pt modelId="{AE728932-7304-4DE5-86CA-B873DD9B179D}" type="pres">
      <dgm:prSet presAssocID="{C2C6B57A-5C21-45C5-8B54-7821A266881D}" presName="sibTrans" presStyleCnt="0"/>
      <dgm:spPr/>
    </dgm:pt>
    <dgm:pt modelId="{865A135B-E4E1-47DE-BA3B-1AE2404FF5AB}" type="pres">
      <dgm:prSet presAssocID="{D2BF0FD4-CA6D-45BB-956B-6A9CFBBE586A}" presName="node" presStyleLbl="node1" presStyleIdx="3" presStyleCnt="7">
        <dgm:presLayoutVars>
          <dgm:bulletEnabled val="1"/>
        </dgm:presLayoutVars>
      </dgm:prSet>
      <dgm:spPr/>
    </dgm:pt>
    <dgm:pt modelId="{00F0F2AA-BEAE-454F-ACF5-63E6F20878D3}" type="pres">
      <dgm:prSet presAssocID="{2126D34C-EEEE-456F-9CC8-6CC8AC3C5A31}" presName="sibTrans" presStyleCnt="0"/>
      <dgm:spPr/>
    </dgm:pt>
    <dgm:pt modelId="{08FA75BD-3FD8-41C1-945E-F31CD3F549F5}" type="pres">
      <dgm:prSet presAssocID="{735890BD-F9D6-4CBE-9899-08DCE79CDF39}" presName="node" presStyleLbl="node1" presStyleIdx="4" presStyleCnt="7">
        <dgm:presLayoutVars>
          <dgm:bulletEnabled val="1"/>
        </dgm:presLayoutVars>
      </dgm:prSet>
      <dgm:spPr/>
    </dgm:pt>
    <dgm:pt modelId="{EDAD2EEB-9B4B-423F-8D6C-96C58496E38F}" type="pres">
      <dgm:prSet presAssocID="{1A5C2703-8599-4176-928E-3B76F078962E}" presName="sibTrans" presStyleCnt="0"/>
      <dgm:spPr/>
    </dgm:pt>
    <dgm:pt modelId="{9D360471-CCE0-435B-BD4D-3678014191D9}" type="pres">
      <dgm:prSet presAssocID="{7C04CA66-8E12-4F1D-B10F-E100A38C70B5}" presName="node" presStyleLbl="node1" presStyleIdx="5" presStyleCnt="7">
        <dgm:presLayoutVars>
          <dgm:bulletEnabled val="1"/>
        </dgm:presLayoutVars>
      </dgm:prSet>
      <dgm:spPr/>
    </dgm:pt>
    <dgm:pt modelId="{43BC378C-18E4-4272-A595-7AD8572CA921}" type="pres">
      <dgm:prSet presAssocID="{110D0A82-C7F8-4348-B66C-D1DA9D0D9532}" presName="sibTrans" presStyleCnt="0"/>
      <dgm:spPr/>
    </dgm:pt>
    <dgm:pt modelId="{2AA27D21-2130-4530-8EE3-09C515DE439A}" type="pres">
      <dgm:prSet presAssocID="{2387239B-192A-46F1-9222-9EA2F5D66727}" presName="node" presStyleLbl="node1" presStyleIdx="6" presStyleCnt="7">
        <dgm:presLayoutVars>
          <dgm:bulletEnabled val="1"/>
        </dgm:presLayoutVars>
      </dgm:prSet>
      <dgm:spPr/>
    </dgm:pt>
  </dgm:ptLst>
  <dgm:cxnLst>
    <dgm:cxn modelId="{7C014124-5084-4C3F-A831-9FE57EE31FDF}" type="presOf" srcId="{7C04CA66-8E12-4F1D-B10F-E100A38C70B5}" destId="{9D360471-CCE0-435B-BD4D-3678014191D9}" srcOrd="0" destOrd="0" presId="urn:microsoft.com/office/officeart/2005/8/layout/default"/>
    <dgm:cxn modelId="{AFC9362E-14B4-4FB5-86F4-47BCBBACAB5B}" srcId="{9356E715-9B70-441D-88C6-BCDBB4FF6A4A}" destId="{77568394-8CD4-4B76-AC51-D95F52B35DAE}" srcOrd="2" destOrd="0" parTransId="{745F268D-F552-4059-9807-175C8AF00B99}" sibTransId="{C2C6B57A-5C21-45C5-8B54-7821A266881D}"/>
    <dgm:cxn modelId="{4AEB2B45-C3B6-4A07-9FB8-AB6E8F283A6A}" srcId="{9356E715-9B70-441D-88C6-BCDBB4FF6A4A}" destId="{2387239B-192A-46F1-9222-9EA2F5D66727}" srcOrd="6" destOrd="0" parTransId="{5F0AC636-ED6F-4E5E-B864-5499898798FD}" sibTransId="{B3F2B33B-18E9-467C-AA3C-DC4791917A19}"/>
    <dgm:cxn modelId="{73FC7F6B-2B33-4193-8175-46565FA99A1D}" srcId="{9356E715-9B70-441D-88C6-BCDBB4FF6A4A}" destId="{A3853795-F308-43CB-9163-B33D4A799555}" srcOrd="0" destOrd="0" parTransId="{13CDAFBE-F95E-46A6-91D5-669F570FE5B3}" sibTransId="{C788B40F-0930-4520-A3F9-9E8BF622D3A2}"/>
    <dgm:cxn modelId="{1BE6FD76-60F5-49E2-9848-A2F7B08751E7}" type="presOf" srcId="{59E7123F-499A-42BD-AF41-1CE59FEBE49F}" destId="{CC080BF0-3EA1-4DC6-9418-7DDBF8332614}" srcOrd="0" destOrd="0" presId="urn:microsoft.com/office/officeart/2005/8/layout/default"/>
    <dgm:cxn modelId="{6FBF2A7A-1818-44D8-8410-F438DA6A4611}" type="presOf" srcId="{D2BF0FD4-CA6D-45BB-956B-6A9CFBBE586A}" destId="{865A135B-E4E1-47DE-BA3B-1AE2404FF5AB}" srcOrd="0" destOrd="0" presId="urn:microsoft.com/office/officeart/2005/8/layout/default"/>
    <dgm:cxn modelId="{FD61067E-B06D-42C1-A4F6-8E68B99456FB}" type="presOf" srcId="{735890BD-F9D6-4CBE-9899-08DCE79CDF39}" destId="{08FA75BD-3FD8-41C1-945E-F31CD3F549F5}" srcOrd="0" destOrd="0" presId="urn:microsoft.com/office/officeart/2005/8/layout/default"/>
    <dgm:cxn modelId="{8D9CD18F-0DE2-4625-8C60-CBC8D67C35BE}" srcId="{9356E715-9B70-441D-88C6-BCDBB4FF6A4A}" destId="{D2BF0FD4-CA6D-45BB-956B-6A9CFBBE586A}" srcOrd="3" destOrd="0" parTransId="{8AD8E423-67AB-49EC-B766-C3E507F2BEF9}" sibTransId="{2126D34C-EEEE-456F-9CC8-6CC8AC3C5A31}"/>
    <dgm:cxn modelId="{9F9AD19A-D06E-4125-82B6-42F7F989C76B}" type="presOf" srcId="{77568394-8CD4-4B76-AC51-D95F52B35DAE}" destId="{B777EE84-D23C-4BC6-B91A-C5665B1732A3}" srcOrd="0" destOrd="0" presId="urn:microsoft.com/office/officeart/2005/8/layout/default"/>
    <dgm:cxn modelId="{AA5D5FAF-C0A9-4D00-A885-C5506A03ECE9}" srcId="{9356E715-9B70-441D-88C6-BCDBB4FF6A4A}" destId="{7C04CA66-8E12-4F1D-B10F-E100A38C70B5}" srcOrd="5" destOrd="0" parTransId="{FCB243EE-1277-4F24-B5EB-E6BD19E87358}" sibTransId="{110D0A82-C7F8-4348-B66C-D1DA9D0D9532}"/>
    <dgm:cxn modelId="{DC880CB3-B8A9-4E6F-927B-E3C9D8F9178A}" srcId="{9356E715-9B70-441D-88C6-BCDBB4FF6A4A}" destId="{735890BD-F9D6-4CBE-9899-08DCE79CDF39}" srcOrd="4" destOrd="0" parTransId="{716C8298-14F7-4A16-9E12-4195BE126370}" sibTransId="{1A5C2703-8599-4176-928E-3B76F078962E}"/>
    <dgm:cxn modelId="{33E979CF-A654-4726-B778-570F306397B7}" type="presOf" srcId="{A3853795-F308-43CB-9163-B33D4A799555}" destId="{9498CE34-16E9-4A61-9883-464723A0644C}" srcOrd="0" destOrd="0" presId="urn:microsoft.com/office/officeart/2005/8/layout/default"/>
    <dgm:cxn modelId="{A607BFE7-76FB-48C6-B1F1-CEF1CDA4BC80}" type="presOf" srcId="{9356E715-9B70-441D-88C6-BCDBB4FF6A4A}" destId="{2478499C-56C2-46F7-B60A-EF24629DF80A}" srcOrd="0" destOrd="0" presId="urn:microsoft.com/office/officeart/2005/8/layout/default"/>
    <dgm:cxn modelId="{4DB832EB-E63C-40CF-8C33-C1343D7F1E47}" srcId="{9356E715-9B70-441D-88C6-BCDBB4FF6A4A}" destId="{59E7123F-499A-42BD-AF41-1CE59FEBE49F}" srcOrd="1" destOrd="0" parTransId="{5E75E95A-F897-4643-BBC9-1A053C864219}" sibTransId="{F36D8771-1132-4633-973B-DBA329C122C6}"/>
    <dgm:cxn modelId="{5EE105FA-1E10-4894-AD82-7172CA36028C}" type="presOf" srcId="{2387239B-192A-46F1-9222-9EA2F5D66727}" destId="{2AA27D21-2130-4530-8EE3-09C515DE439A}" srcOrd="0" destOrd="0" presId="urn:microsoft.com/office/officeart/2005/8/layout/default"/>
    <dgm:cxn modelId="{3B1694A8-5FCA-4D05-968D-BA6B556B368C}" type="presParOf" srcId="{2478499C-56C2-46F7-B60A-EF24629DF80A}" destId="{9498CE34-16E9-4A61-9883-464723A0644C}" srcOrd="0" destOrd="0" presId="urn:microsoft.com/office/officeart/2005/8/layout/default"/>
    <dgm:cxn modelId="{1C125A8A-F7E7-4C03-ACF4-4C8F82E3BAAA}" type="presParOf" srcId="{2478499C-56C2-46F7-B60A-EF24629DF80A}" destId="{B03B4C05-CE31-45B0-88D5-7CAD5CB5EF9B}" srcOrd="1" destOrd="0" presId="urn:microsoft.com/office/officeart/2005/8/layout/default"/>
    <dgm:cxn modelId="{C4DE282B-C957-4983-87CE-290D2F6B7468}" type="presParOf" srcId="{2478499C-56C2-46F7-B60A-EF24629DF80A}" destId="{CC080BF0-3EA1-4DC6-9418-7DDBF8332614}" srcOrd="2" destOrd="0" presId="urn:microsoft.com/office/officeart/2005/8/layout/default"/>
    <dgm:cxn modelId="{665CDFD7-82CF-429F-9993-C9B966D01B94}" type="presParOf" srcId="{2478499C-56C2-46F7-B60A-EF24629DF80A}" destId="{505C4002-F03C-43ED-B17F-BB02DA2962C9}" srcOrd="3" destOrd="0" presId="urn:microsoft.com/office/officeart/2005/8/layout/default"/>
    <dgm:cxn modelId="{1954BD7C-908D-48BC-8E01-5734FD6BBD17}" type="presParOf" srcId="{2478499C-56C2-46F7-B60A-EF24629DF80A}" destId="{B777EE84-D23C-4BC6-B91A-C5665B1732A3}" srcOrd="4" destOrd="0" presId="urn:microsoft.com/office/officeart/2005/8/layout/default"/>
    <dgm:cxn modelId="{172F42FB-7C56-4C35-A643-EE40D69BED8D}" type="presParOf" srcId="{2478499C-56C2-46F7-B60A-EF24629DF80A}" destId="{AE728932-7304-4DE5-86CA-B873DD9B179D}" srcOrd="5" destOrd="0" presId="urn:microsoft.com/office/officeart/2005/8/layout/default"/>
    <dgm:cxn modelId="{600CCD8B-80DB-4B82-BF29-D0D8147FD4F3}" type="presParOf" srcId="{2478499C-56C2-46F7-B60A-EF24629DF80A}" destId="{865A135B-E4E1-47DE-BA3B-1AE2404FF5AB}" srcOrd="6" destOrd="0" presId="urn:microsoft.com/office/officeart/2005/8/layout/default"/>
    <dgm:cxn modelId="{943854E5-A712-450D-8FAA-0B1C87FD80A0}" type="presParOf" srcId="{2478499C-56C2-46F7-B60A-EF24629DF80A}" destId="{00F0F2AA-BEAE-454F-ACF5-63E6F20878D3}" srcOrd="7" destOrd="0" presId="urn:microsoft.com/office/officeart/2005/8/layout/default"/>
    <dgm:cxn modelId="{F41F79F1-91B1-4FF0-8E38-2B2CCCE4B801}" type="presParOf" srcId="{2478499C-56C2-46F7-B60A-EF24629DF80A}" destId="{08FA75BD-3FD8-41C1-945E-F31CD3F549F5}" srcOrd="8" destOrd="0" presId="urn:microsoft.com/office/officeart/2005/8/layout/default"/>
    <dgm:cxn modelId="{4D78155F-CB7A-4350-AAC5-7CE9E9CE5A17}" type="presParOf" srcId="{2478499C-56C2-46F7-B60A-EF24629DF80A}" destId="{EDAD2EEB-9B4B-423F-8D6C-96C58496E38F}" srcOrd="9" destOrd="0" presId="urn:microsoft.com/office/officeart/2005/8/layout/default"/>
    <dgm:cxn modelId="{0760C529-6724-4F6A-A7F2-998F761E4871}" type="presParOf" srcId="{2478499C-56C2-46F7-B60A-EF24629DF80A}" destId="{9D360471-CCE0-435B-BD4D-3678014191D9}" srcOrd="10" destOrd="0" presId="urn:microsoft.com/office/officeart/2005/8/layout/default"/>
    <dgm:cxn modelId="{887DADA6-4AC8-40FA-A892-57886C549689}" type="presParOf" srcId="{2478499C-56C2-46F7-B60A-EF24629DF80A}" destId="{43BC378C-18E4-4272-A595-7AD8572CA921}" srcOrd="11" destOrd="0" presId="urn:microsoft.com/office/officeart/2005/8/layout/default"/>
    <dgm:cxn modelId="{2FCD4228-D550-4C70-B007-1BC9E04EA244}" type="presParOf" srcId="{2478499C-56C2-46F7-B60A-EF24629DF80A}" destId="{2AA27D21-2130-4530-8EE3-09C515DE439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5EFC5-AA5B-41F2-859B-03C9CC897242}">
      <dsp:nvSpPr>
        <dsp:cNvPr id="0" name=""/>
        <dsp:cNvSpPr/>
      </dsp:nvSpPr>
      <dsp:spPr>
        <a:xfrm>
          <a:off x="0" y="274206"/>
          <a:ext cx="11759380" cy="21283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uk-UA" sz="2400" b="0" i="0" kern="1200" dirty="0"/>
            <a:t>1. Кожен має право на свободу вираження поглядів. Це право включає свободу дотримуватися своїх поглядів, одержувати і передавати інформацію та ідеї без втручання органів державної влади і незалежно від кордонів. Ця стаття не перешкоджає державам вимагати ліцензування діяльності радіомовних, телевізійних або кінематографічних підприємств.</a:t>
          </a:r>
          <a:endParaRPr lang="en-US" sz="2400" kern="1200" dirty="0"/>
        </a:p>
      </dsp:txBody>
      <dsp:txXfrm>
        <a:off x="103899" y="378105"/>
        <a:ext cx="11551582" cy="1920578"/>
      </dsp:txXfrm>
    </dsp:sp>
    <dsp:sp modelId="{45FC1197-FA60-4F40-87DF-4C8974B4C0C1}">
      <dsp:nvSpPr>
        <dsp:cNvPr id="0" name=""/>
        <dsp:cNvSpPr/>
      </dsp:nvSpPr>
      <dsp:spPr>
        <a:xfrm>
          <a:off x="0" y="2463063"/>
          <a:ext cx="11759380" cy="212837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uk-UA" sz="2100" b="0" i="0" kern="1200" dirty="0"/>
            <a:t>2. Здійснення цих свобод, оскільки воно пов'язане з обов'язками і відповідальністю, може підлягати таким формальностям, умовам, обмеженням або санкціям, що встановлені законом і є необхідними в демократичному суспільстві в інтересах національної безпеки, територіальної цілісності або громадської безпеки, для запобігання заворушенням чи злочинам, для охорони здоров'я чи моралі, для захисту репутації чи прав інших осіб, для запобігання розголошенню конфіденційної інформації або для підтримання авторитету і безсторонності суду.</a:t>
          </a:r>
          <a:endParaRPr lang="en-US" sz="2100" kern="1200" dirty="0"/>
        </a:p>
      </dsp:txBody>
      <dsp:txXfrm>
        <a:off x="103899" y="2566962"/>
        <a:ext cx="11551582" cy="1920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8719-C963-43BB-86BE-0429CBCC1A9F}">
      <dsp:nvSpPr>
        <dsp:cNvPr id="0" name=""/>
        <dsp:cNvSpPr/>
      </dsp:nvSpPr>
      <dsp:spPr>
        <a:xfrm>
          <a:off x="1045" y="830305"/>
          <a:ext cx="4078610" cy="2447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ru-RU" sz="3100" kern="1200" dirty="0"/>
            <a:t>не </a:t>
          </a:r>
          <a:r>
            <a:rPr lang="ru-RU" sz="3100" kern="1200" dirty="0" err="1"/>
            <a:t>тільки</a:t>
          </a:r>
          <a:r>
            <a:rPr lang="ru-RU" sz="3100" kern="1200" dirty="0"/>
            <a:t> свободу </a:t>
          </a:r>
          <a:r>
            <a:rPr lang="ru-RU" sz="3100" kern="1200" dirty="0" err="1"/>
            <a:t>дотримуватися</a:t>
          </a:r>
          <a:r>
            <a:rPr lang="ru-RU" sz="3100" kern="1200" dirty="0"/>
            <a:t> </a:t>
          </a:r>
          <a:r>
            <a:rPr lang="ru-RU" sz="3100" kern="1200" dirty="0" err="1"/>
            <a:t>своєї</a:t>
          </a:r>
          <a:r>
            <a:rPr lang="ru-RU" sz="3100" kern="1200" dirty="0"/>
            <a:t> думки, </a:t>
          </a:r>
          <a:r>
            <a:rPr lang="ru-RU" sz="3100" kern="1200" dirty="0" err="1"/>
            <a:t>тобто</a:t>
          </a:r>
          <a:r>
            <a:rPr lang="ru-RU" sz="3100" kern="1200" dirty="0"/>
            <a:t> не </a:t>
          </a:r>
          <a:r>
            <a:rPr lang="ru-RU" sz="3100" kern="1200" dirty="0" err="1"/>
            <a:t>переслідуватися</a:t>
          </a:r>
          <a:r>
            <a:rPr lang="ru-RU" sz="3100" kern="1200" dirty="0"/>
            <a:t> за </a:t>
          </a:r>
          <a:r>
            <a:rPr lang="ru-RU" sz="3100" kern="1200" dirty="0" err="1"/>
            <a:t>свої</a:t>
          </a:r>
          <a:r>
            <a:rPr lang="ru-RU" sz="3100" kern="1200" dirty="0"/>
            <a:t> </a:t>
          </a:r>
          <a:r>
            <a:rPr lang="ru-RU" sz="3100" kern="1200" dirty="0" err="1"/>
            <a:t>переконання</a:t>
          </a:r>
          <a:r>
            <a:rPr lang="ru-RU" sz="3100" kern="1200" dirty="0"/>
            <a:t>, </a:t>
          </a:r>
          <a:endParaRPr lang="uk-UA" sz="3100" kern="1200" dirty="0"/>
        </a:p>
      </dsp:txBody>
      <dsp:txXfrm>
        <a:off x="1045" y="830305"/>
        <a:ext cx="4078610" cy="2447166"/>
      </dsp:txXfrm>
    </dsp:sp>
    <dsp:sp modelId="{D4366D8A-321E-4C8C-A011-CF21F604CA93}">
      <dsp:nvSpPr>
        <dsp:cNvPr id="0" name=""/>
        <dsp:cNvSpPr/>
      </dsp:nvSpPr>
      <dsp:spPr>
        <a:xfrm>
          <a:off x="4459048" y="784127"/>
          <a:ext cx="4078610" cy="24471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ru-RU" sz="3100" kern="1200" dirty="0"/>
            <a:t>але </a:t>
          </a:r>
          <a:r>
            <a:rPr lang="ru-RU" sz="3100" kern="1200" dirty="0" err="1"/>
            <a:t>також</a:t>
          </a:r>
          <a:r>
            <a:rPr lang="ru-RU" sz="3100" kern="1200" dirty="0"/>
            <a:t> </a:t>
          </a:r>
          <a:r>
            <a:rPr lang="ru-RU" sz="3100" kern="1200" dirty="0" err="1"/>
            <a:t>можливість</a:t>
          </a:r>
          <a:r>
            <a:rPr lang="ru-RU" sz="3100" kern="1200" dirty="0"/>
            <a:t> </a:t>
          </a:r>
          <a:r>
            <a:rPr lang="ru-RU" sz="3100" kern="1200" dirty="0" err="1"/>
            <a:t>вільно</a:t>
          </a:r>
          <a:r>
            <a:rPr lang="ru-RU" sz="3100" kern="1200" dirty="0"/>
            <a:t> </a:t>
          </a:r>
          <a:r>
            <a:rPr lang="ru-RU" sz="3100" kern="1200" dirty="0" err="1"/>
            <a:t>отримувати</a:t>
          </a:r>
          <a:r>
            <a:rPr lang="ru-RU" sz="3100" kern="1200" dirty="0"/>
            <a:t> і </a:t>
          </a:r>
          <a:r>
            <a:rPr lang="ru-RU" sz="3100" kern="1200" dirty="0" err="1"/>
            <a:t>розповсюджувати</a:t>
          </a:r>
          <a:r>
            <a:rPr lang="ru-RU" sz="3100" kern="1200" dirty="0"/>
            <a:t> </a:t>
          </a:r>
          <a:r>
            <a:rPr lang="ru-RU" sz="3100" kern="1200" dirty="0" err="1"/>
            <a:t>інформацію</a:t>
          </a:r>
          <a:r>
            <a:rPr lang="ru-RU" sz="3100" kern="1200" dirty="0"/>
            <a:t> та </a:t>
          </a:r>
          <a:r>
            <a:rPr lang="ru-RU" sz="3100" kern="1200" dirty="0" err="1"/>
            <a:t>ідеї</a:t>
          </a:r>
          <a:r>
            <a:rPr lang="ru-RU" sz="3100" kern="1200" dirty="0"/>
            <a:t>.</a:t>
          </a:r>
          <a:endParaRPr lang="uk-UA" sz="3100" kern="1200" dirty="0"/>
        </a:p>
      </dsp:txBody>
      <dsp:txXfrm>
        <a:off x="4459048" y="784127"/>
        <a:ext cx="4078610" cy="2447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3864C-FE56-4453-9536-CB0EDA447593}">
      <dsp:nvSpPr>
        <dsp:cNvPr id="0" name=""/>
        <dsp:cNvSpPr/>
      </dsp:nvSpPr>
      <dsp:spPr>
        <a:xfrm>
          <a:off x="0" y="732230"/>
          <a:ext cx="3199373" cy="20316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20A3C-95A6-4376-94F4-77D20D97B196}">
      <dsp:nvSpPr>
        <dsp:cNvPr id="0" name=""/>
        <dsp:cNvSpPr/>
      </dsp:nvSpPr>
      <dsp:spPr>
        <a:xfrm>
          <a:off x="355485" y="1069942"/>
          <a:ext cx="3199373" cy="203160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a:t>Свобода дотримуватися своїх поглядів;</a:t>
          </a:r>
          <a:endParaRPr lang="en-US" sz="3000" kern="1200"/>
        </a:p>
      </dsp:txBody>
      <dsp:txXfrm>
        <a:off x="414989" y="1129446"/>
        <a:ext cx="3080365" cy="1912594"/>
      </dsp:txXfrm>
    </dsp:sp>
    <dsp:sp modelId="{0630923D-7E8A-447C-9ACE-D7EC5B16C319}">
      <dsp:nvSpPr>
        <dsp:cNvPr id="0" name=""/>
        <dsp:cNvSpPr/>
      </dsp:nvSpPr>
      <dsp:spPr>
        <a:xfrm>
          <a:off x="3910345" y="732230"/>
          <a:ext cx="3199373" cy="20316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085D6-EF01-43A2-BFD6-BF3D04373AD9}">
      <dsp:nvSpPr>
        <dsp:cNvPr id="0" name=""/>
        <dsp:cNvSpPr/>
      </dsp:nvSpPr>
      <dsp:spPr>
        <a:xfrm>
          <a:off x="4265831" y="1069942"/>
          <a:ext cx="3199373" cy="203160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a:t>Свобода одержувати інформацію та ідеї;</a:t>
          </a:r>
          <a:endParaRPr lang="en-US" sz="3000" kern="1200"/>
        </a:p>
      </dsp:txBody>
      <dsp:txXfrm>
        <a:off x="4325335" y="1129446"/>
        <a:ext cx="3080365" cy="1912594"/>
      </dsp:txXfrm>
    </dsp:sp>
    <dsp:sp modelId="{4AFDD94E-9060-4E5D-8D23-22F05E1CECA4}">
      <dsp:nvSpPr>
        <dsp:cNvPr id="0" name=""/>
        <dsp:cNvSpPr/>
      </dsp:nvSpPr>
      <dsp:spPr>
        <a:xfrm>
          <a:off x="7820690" y="732230"/>
          <a:ext cx="3199373" cy="20316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2E892-9888-48B3-9D5C-4DFEEBCC065F}">
      <dsp:nvSpPr>
        <dsp:cNvPr id="0" name=""/>
        <dsp:cNvSpPr/>
      </dsp:nvSpPr>
      <dsp:spPr>
        <a:xfrm>
          <a:off x="8176176" y="1069942"/>
          <a:ext cx="3199373" cy="203160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a:t>Свобода передавати інформацію і ідеї.</a:t>
          </a:r>
          <a:endParaRPr lang="en-US" sz="3000" kern="1200"/>
        </a:p>
      </dsp:txBody>
      <dsp:txXfrm>
        <a:off x="8235680" y="1129446"/>
        <a:ext cx="3080365" cy="1912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1F119-F001-4DD0-BDBF-FF6C9040232A}">
      <dsp:nvSpPr>
        <dsp:cNvPr id="0" name=""/>
        <dsp:cNvSpPr/>
      </dsp:nvSpPr>
      <dsp:spPr>
        <a:xfrm>
          <a:off x="5607" y="1132"/>
          <a:ext cx="7678984" cy="7328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0" i="0" kern="1200" dirty="0"/>
            <a:t>1) захист інтересів національної безпеки, територіальної цілісності або громадської безпеки;</a:t>
          </a:r>
          <a:endParaRPr lang="en-US" sz="2000" kern="1200" dirty="0"/>
        </a:p>
      </dsp:txBody>
      <dsp:txXfrm>
        <a:off x="41380" y="36905"/>
        <a:ext cx="7607438" cy="661264"/>
      </dsp:txXfrm>
    </dsp:sp>
    <dsp:sp modelId="{5C4BC396-3790-4966-9CBD-20780BFD3C89}">
      <dsp:nvSpPr>
        <dsp:cNvPr id="0" name=""/>
        <dsp:cNvSpPr/>
      </dsp:nvSpPr>
      <dsp:spPr>
        <a:xfrm>
          <a:off x="5607" y="770583"/>
          <a:ext cx="8840756" cy="732810"/>
        </a:xfrm>
        <a:prstGeom prst="roundRect">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b="0" i="0" kern="1200" dirty="0"/>
            <a:t>2) запобігання заворушенням чи злочинам; </a:t>
          </a:r>
          <a:endParaRPr lang="en-US" sz="3200" kern="1200" dirty="0"/>
        </a:p>
      </dsp:txBody>
      <dsp:txXfrm>
        <a:off x="41380" y="806356"/>
        <a:ext cx="8769210" cy="661264"/>
      </dsp:txXfrm>
    </dsp:sp>
    <dsp:sp modelId="{400879C4-AB96-4988-B373-E6D8D978CAE4}">
      <dsp:nvSpPr>
        <dsp:cNvPr id="0" name=""/>
        <dsp:cNvSpPr/>
      </dsp:nvSpPr>
      <dsp:spPr>
        <a:xfrm>
          <a:off x="5607" y="1540034"/>
          <a:ext cx="9391416" cy="732810"/>
        </a:xfrm>
        <a:prstGeom prst="roundRect">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uk-UA" sz="3100" b="0" i="0" kern="1200" dirty="0"/>
            <a:t>3) охорона здоров’я чи моралі; </a:t>
          </a:r>
          <a:endParaRPr lang="en-US" sz="3100" kern="1200" dirty="0"/>
        </a:p>
      </dsp:txBody>
      <dsp:txXfrm>
        <a:off x="41380" y="1575807"/>
        <a:ext cx="9319870" cy="661264"/>
      </dsp:txXfrm>
    </dsp:sp>
    <dsp:sp modelId="{3DD993E0-629F-4758-8988-A7B6A9FE1714}">
      <dsp:nvSpPr>
        <dsp:cNvPr id="0" name=""/>
        <dsp:cNvSpPr/>
      </dsp:nvSpPr>
      <dsp:spPr>
        <a:xfrm>
          <a:off x="5607" y="2309485"/>
          <a:ext cx="10043452" cy="732810"/>
        </a:xfrm>
        <a:prstGeom prst="roundRect">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uk-UA" sz="3000" b="0" i="0" kern="1200" dirty="0"/>
            <a:t>4) захист репутації чи прав інших осіб; </a:t>
          </a:r>
          <a:endParaRPr lang="en-US" sz="3000" kern="1200" dirty="0"/>
        </a:p>
      </dsp:txBody>
      <dsp:txXfrm>
        <a:off x="41380" y="2345258"/>
        <a:ext cx="9971906" cy="661264"/>
      </dsp:txXfrm>
    </dsp:sp>
    <dsp:sp modelId="{ACF0D965-745D-4F87-A6DD-920BF0DF387C}">
      <dsp:nvSpPr>
        <dsp:cNvPr id="0" name=""/>
        <dsp:cNvSpPr/>
      </dsp:nvSpPr>
      <dsp:spPr>
        <a:xfrm>
          <a:off x="5607" y="3078936"/>
          <a:ext cx="10760011" cy="840467"/>
        </a:xfrm>
        <a:prstGeom prst="roundRect">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uk-UA" sz="3000" b="0" i="0" kern="1200"/>
            <a:t>5) запобігання розголошенню конфіденційної інформації; </a:t>
          </a:r>
          <a:endParaRPr lang="en-US" sz="3000" kern="1200"/>
        </a:p>
      </dsp:txBody>
      <dsp:txXfrm>
        <a:off x="46635" y="3119964"/>
        <a:ext cx="10677955" cy="758411"/>
      </dsp:txXfrm>
    </dsp:sp>
    <dsp:sp modelId="{C0915BB2-11E7-4C0E-8249-7B9FBD473AE8}">
      <dsp:nvSpPr>
        <dsp:cNvPr id="0" name=""/>
        <dsp:cNvSpPr/>
      </dsp:nvSpPr>
      <dsp:spPr>
        <a:xfrm>
          <a:off x="5607" y="3956044"/>
          <a:ext cx="11482694" cy="73281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uk-UA" sz="3000" b="0" i="0" kern="1200"/>
            <a:t>6) підтримання авторитету і безсторонності суду.</a:t>
          </a:r>
          <a:endParaRPr lang="en-US" sz="3000" kern="1200"/>
        </a:p>
      </dsp:txBody>
      <dsp:txXfrm>
        <a:off x="41380" y="3991817"/>
        <a:ext cx="11411148" cy="661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1C75C-035A-4B2F-A5E2-A0EA72B2692F}">
      <dsp:nvSpPr>
        <dsp:cNvPr id="0" name=""/>
        <dsp:cNvSpPr/>
      </dsp:nvSpPr>
      <dsp:spPr>
        <a:xfrm>
          <a:off x="152740" y="1388"/>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0" i="0" kern="1200" dirty="0"/>
            <a:t>дотримання та вираження поглядів;</a:t>
          </a:r>
          <a:endParaRPr lang="en-US" sz="1800" kern="1200" dirty="0"/>
        </a:p>
      </dsp:txBody>
      <dsp:txXfrm>
        <a:off x="152740" y="1388"/>
        <a:ext cx="1786340" cy="1071804"/>
      </dsp:txXfrm>
    </dsp:sp>
    <dsp:sp modelId="{BCF09AB2-AD5E-4E63-90B0-71CA5E6833C0}">
      <dsp:nvSpPr>
        <dsp:cNvPr id="0" name=""/>
        <dsp:cNvSpPr/>
      </dsp:nvSpPr>
      <dsp:spPr>
        <a:xfrm>
          <a:off x="2117715" y="1388"/>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одержання, передача та розповсюдження інформації та ідей;</a:t>
          </a:r>
          <a:endParaRPr lang="en-US" sz="1400" kern="1200"/>
        </a:p>
      </dsp:txBody>
      <dsp:txXfrm>
        <a:off x="2117715" y="1388"/>
        <a:ext cx="1786340" cy="1071804"/>
      </dsp:txXfrm>
    </dsp:sp>
    <dsp:sp modelId="{81FD49B5-00C7-4A3C-9E40-7D1161160417}">
      <dsp:nvSpPr>
        <dsp:cNvPr id="0" name=""/>
        <dsp:cNvSpPr/>
      </dsp:nvSpPr>
      <dsp:spPr>
        <a:xfrm>
          <a:off x="4082690" y="1388"/>
          <a:ext cx="1786340" cy="10718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захист честі, гідності та репутації;</a:t>
          </a:r>
          <a:endParaRPr lang="en-US" sz="1400" kern="1200"/>
        </a:p>
      </dsp:txBody>
      <dsp:txXfrm>
        <a:off x="4082690" y="1388"/>
        <a:ext cx="1786340" cy="1071804"/>
      </dsp:txXfrm>
    </dsp:sp>
    <dsp:sp modelId="{78725101-8769-46EA-A06F-24BAF2AB802D}">
      <dsp:nvSpPr>
        <dsp:cNvPr id="0" name=""/>
        <dsp:cNvSpPr/>
      </dsp:nvSpPr>
      <dsp:spPr>
        <a:xfrm>
          <a:off x="6047665" y="1388"/>
          <a:ext cx="1786340" cy="10718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спростування інформації;</a:t>
          </a:r>
          <a:endParaRPr lang="en-US" sz="1400" kern="1200"/>
        </a:p>
      </dsp:txBody>
      <dsp:txXfrm>
        <a:off x="6047665" y="1388"/>
        <a:ext cx="1786340" cy="1071804"/>
      </dsp:txXfrm>
    </dsp:sp>
    <dsp:sp modelId="{9EE25394-40F1-45F4-BD3C-12EB656FF23B}">
      <dsp:nvSpPr>
        <dsp:cNvPr id="0" name=""/>
        <dsp:cNvSpPr/>
      </dsp:nvSpPr>
      <dsp:spPr>
        <a:xfrm>
          <a:off x="8012640" y="1388"/>
          <a:ext cx="1786340" cy="10718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захист суспільної моралі;</a:t>
          </a:r>
          <a:endParaRPr lang="en-US" sz="1400" kern="1200"/>
        </a:p>
      </dsp:txBody>
      <dsp:txXfrm>
        <a:off x="8012640" y="1388"/>
        <a:ext cx="1786340" cy="1071804"/>
      </dsp:txXfrm>
    </dsp:sp>
    <dsp:sp modelId="{047E41D0-347E-4581-AA09-C800C756DD73}">
      <dsp:nvSpPr>
        <dsp:cNvPr id="0" name=""/>
        <dsp:cNvSpPr/>
      </dsp:nvSpPr>
      <dsp:spPr>
        <a:xfrm>
          <a:off x="9977615" y="1388"/>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інформація про публічних осіб;</a:t>
          </a:r>
          <a:endParaRPr lang="en-US" sz="1400" kern="1200"/>
        </a:p>
      </dsp:txBody>
      <dsp:txXfrm>
        <a:off x="9977615" y="1388"/>
        <a:ext cx="1786340" cy="1071804"/>
      </dsp:txXfrm>
    </dsp:sp>
    <dsp:sp modelId="{90143AB6-E4DB-4186-A2A0-00D917D5DBD5}">
      <dsp:nvSpPr>
        <dsp:cNvPr id="0" name=""/>
        <dsp:cNvSpPr/>
      </dsp:nvSpPr>
      <dsp:spPr>
        <a:xfrm>
          <a:off x="152740" y="1251826"/>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недостовірна інформація;</a:t>
          </a:r>
          <a:endParaRPr lang="en-US" sz="1400" kern="1200"/>
        </a:p>
      </dsp:txBody>
      <dsp:txXfrm>
        <a:off x="152740" y="1251826"/>
        <a:ext cx="1786340" cy="1071804"/>
      </dsp:txXfrm>
    </dsp:sp>
    <dsp:sp modelId="{1EE8FB0A-9C66-442A-B3DD-0FEEC22FDA30}">
      <dsp:nvSpPr>
        <dsp:cNvPr id="0" name=""/>
        <dsp:cNvSpPr/>
      </dsp:nvSpPr>
      <dsp:spPr>
        <a:xfrm>
          <a:off x="2117715" y="1251826"/>
          <a:ext cx="1786340" cy="10718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конфіденційна (таємна) інформація;</a:t>
          </a:r>
          <a:endParaRPr lang="en-US" sz="1400" kern="1200"/>
        </a:p>
      </dsp:txBody>
      <dsp:txXfrm>
        <a:off x="2117715" y="1251826"/>
        <a:ext cx="1786340" cy="1071804"/>
      </dsp:txXfrm>
    </dsp:sp>
    <dsp:sp modelId="{2EA6A22F-A6D0-4272-8864-B58AB12FA430}">
      <dsp:nvSpPr>
        <dsp:cNvPr id="0" name=""/>
        <dsp:cNvSpPr/>
      </dsp:nvSpPr>
      <dsp:spPr>
        <a:xfrm>
          <a:off x="4082690" y="1251826"/>
          <a:ext cx="1786340" cy="10718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офіційна інформація;</a:t>
          </a:r>
          <a:endParaRPr lang="en-US" sz="1400" kern="1200"/>
        </a:p>
      </dsp:txBody>
      <dsp:txXfrm>
        <a:off x="4082690" y="1251826"/>
        <a:ext cx="1786340" cy="1071804"/>
      </dsp:txXfrm>
    </dsp:sp>
    <dsp:sp modelId="{D881BBBA-C1DD-4315-B20F-C4749A6C0049}">
      <dsp:nvSpPr>
        <dsp:cNvPr id="0" name=""/>
        <dsp:cNvSpPr/>
      </dsp:nvSpPr>
      <dsp:spPr>
        <a:xfrm>
          <a:off x="6047665" y="1251826"/>
          <a:ext cx="1786340" cy="10718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джерела інформації;</a:t>
          </a:r>
          <a:endParaRPr lang="en-US" sz="1400" kern="1200"/>
        </a:p>
      </dsp:txBody>
      <dsp:txXfrm>
        <a:off x="6047665" y="1251826"/>
        <a:ext cx="1786340" cy="1071804"/>
      </dsp:txXfrm>
    </dsp:sp>
    <dsp:sp modelId="{F945533E-1839-4162-8586-51BAF48AC195}">
      <dsp:nvSpPr>
        <dsp:cNvPr id="0" name=""/>
        <dsp:cNvSpPr/>
      </dsp:nvSpPr>
      <dsp:spPr>
        <a:xfrm>
          <a:off x="8012640" y="1251826"/>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відповідальність за вираження поглядів;</a:t>
          </a:r>
          <a:endParaRPr lang="en-US" sz="1400" kern="1200"/>
        </a:p>
      </dsp:txBody>
      <dsp:txXfrm>
        <a:off x="8012640" y="1251826"/>
        <a:ext cx="1786340" cy="1071804"/>
      </dsp:txXfrm>
    </dsp:sp>
    <dsp:sp modelId="{9B5DC1A5-6305-4085-8F59-BE13A05F8590}">
      <dsp:nvSpPr>
        <dsp:cNvPr id="0" name=""/>
        <dsp:cNvSpPr/>
      </dsp:nvSpPr>
      <dsp:spPr>
        <a:xfrm>
          <a:off x="9977615" y="1251826"/>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цензура;</a:t>
          </a:r>
          <a:endParaRPr lang="en-US" sz="1400" kern="1200"/>
        </a:p>
      </dsp:txBody>
      <dsp:txXfrm>
        <a:off x="9977615" y="1251826"/>
        <a:ext cx="1786340" cy="1071804"/>
      </dsp:txXfrm>
    </dsp:sp>
    <dsp:sp modelId="{BBFD3168-C621-4555-9537-5339881E0973}">
      <dsp:nvSpPr>
        <dsp:cNvPr id="0" name=""/>
        <dsp:cNvSpPr/>
      </dsp:nvSpPr>
      <dsp:spPr>
        <a:xfrm>
          <a:off x="152740" y="2502265"/>
          <a:ext cx="1786340" cy="10718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свобода політичних дискусій;</a:t>
          </a:r>
          <a:endParaRPr lang="en-US" sz="1400" kern="1200"/>
        </a:p>
      </dsp:txBody>
      <dsp:txXfrm>
        <a:off x="152740" y="2502265"/>
        <a:ext cx="1786340" cy="1071804"/>
      </dsp:txXfrm>
    </dsp:sp>
    <dsp:sp modelId="{AE700E92-A626-4439-BAB0-EB193913B3B5}">
      <dsp:nvSpPr>
        <dsp:cNvPr id="0" name=""/>
        <dsp:cNvSpPr/>
      </dsp:nvSpPr>
      <dsp:spPr>
        <a:xfrm>
          <a:off x="2117715" y="2502265"/>
          <a:ext cx="1786340" cy="10718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критика;</a:t>
          </a:r>
          <a:endParaRPr lang="en-US" sz="1400" kern="1200"/>
        </a:p>
      </dsp:txBody>
      <dsp:txXfrm>
        <a:off x="2117715" y="2502265"/>
        <a:ext cx="1786340" cy="1071804"/>
      </dsp:txXfrm>
    </dsp:sp>
    <dsp:sp modelId="{E7140E49-68D6-430A-8772-755D4612981C}">
      <dsp:nvSpPr>
        <dsp:cNvPr id="0" name=""/>
        <dsp:cNvSpPr/>
      </dsp:nvSpPr>
      <dsp:spPr>
        <a:xfrm>
          <a:off x="4082690" y="2502265"/>
          <a:ext cx="1786340" cy="10718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преса;</a:t>
          </a:r>
          <a:endParaRPr lang="en-US" sz="1400" kern="1200"/>
        </a:p>
      </dsp:txBody>
      <dsp:txXfrm>
        <a:off x="4082690" y="2502265"/>
        <a:ext cx="1786340" cy="1071804"/>
      </dsp:txXfrm>
    </dsp:sp>
    <dsp:sp modelId="{0D2305BE-1673-4CBC-8D9E-299ACE77898D}">
      <dsp:nvSpPr>
        <dsp:cNvPr id="0" name=""/>
        <dsp:cNvSpPr/>
      </dsp:nvSpPr>
      <dsp:spPr>
        <a:xfrm>
          <a:off x="6047665" y="2502265"/>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dirty="0"/>
            <a:t>журналісти;</a:t>
          </a:r>
          <a:endParaRPr lang="en-US" sz="1400" kern="1200" dirty="0"/>
        </a:p>
      </dsp:txBody>
      <dsp:txXfrm>
        <a:off x="6047665" y="2502265"/>
        <a:ext cx="1786340" cy="1071804"/>
      </dsp:txXfrm>
    </dsp:sp>
    <dsp:sp modelId="{E62AB046-471B-43F9-964E-D2B9A62437E3}">
      <dsp:nvSpPr>
        <dsp:cNvPr id="0" name=""/>
        <dsp:cNvSpPr/>
      </dsp:nvSpPr>
      <dsp:spPr>
        <a:xfrm>
          <a:off x="8012640" y="2502265"/>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фото-, відеозйомка;</a:t>
          </a:r>
          <a:endParaRPr lang="en-US" sz="1400" kern="1200"/>
        </a:p>
      </dsp:txBody>
      <dsp:txXfrm>
        <a:off x="8012640" y="2502265"/>
        <a:ext cx="1786340" cy="1071804"/>
      </dsp:txXfrm>
    </dsp:sp>
    <dsp:sp modelId="{F818739E-CE99-4D96-86A4-2B4930A7CE25}">
      <dsp:nvSpPr>
        <dsp:cNvPr id="0" name=""/>
        <dsp:cNvSpPr/>
      </dsp:nvSpPr>
      <dsp:spPr>
        <a:xfrm>
          <a:off x="9977615" y="2502265"/>
          <a:ext cx="1786340" cy="10718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публікації;</a:t>
          </a:r>
          <a:endParaRPr lang="en-US" sz="1400" kern="1200"/>
        </a:p>
      </dsp:txBody>
      <dsp:txXfrm>
        <a:off x="9977615" y="2502265"/>
        <a:ext cx="1786340" cy="1071804"/>
      </dsp:txXfrm>
    </dsp:sp>
    <dsp:sp modelId="{BE0ED68D-2559-4230-93F8-44F32BD58615}">
      <dsp:nvSpPr>
        <dsp:cNvPr id="0" name=""/>
        <dsp:cNvSpPr/>
      </dsp:nvSpPr>
      <dsp:spPr>
        <a:xfrm>
          <a:off x="152740" y="3752703"/>
          <a:ext cx="1786340" cy="10718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реклама (комерційна інформація);</a:t>
          </a:r>
          <a:endParaRPr lang="en-US" sz="1400" kern="1200"/>
        </a:p>
      </dsp:txBody>
      <dsp:txXfrm>
        <a:off x="152740" y="3752703"/>
        <a:ext cx="1786340" cy="1071804"/>
      </dsp:txXfrm>
    </dsp:sp>
    <dsp:sp modelId="{8452B045-8276-4831-9375-BF814527F970}">
      <dsp:nvSpPr>
        <dsp:cNvPr id="0" name=""/>
        <dsp:cNvSpPr/>
      </dsp:nvSpPr>
      <dsp:spPr>
        <a:xfrm>
          <a:off x="2117715" y="3752703"/>
          <a:ext cx="1786340" cy="10718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пропаганда;</a:t>
          </a:r>
          <a:endParaRPr lang="en-US" sz="1400" kern="1200"/>
        </a:p>
      </dsp:txBody>
      <dsp:txXfrm>
        <a:off x="2117715" y="3752703"/>
        <a:ext cx="1786340" cy="1071804"/>
      </dsp:txXfrm>
    </dsp:sp>
    <dsp:sp modelId="{4CFA10E4-777F-4DED-8FAD-2A8447CC134A}">
      <dsp:nvSpPr>
        <dsp:cNvPr id="0" name=""/>
        <dsp:cNvSpPr/>
      </dsp:nvSpPr>
      <dsp:spPr>
        <a:xfrm>
          <a:off x="4082690" y="3752703"/>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агітація;</a:t>
          </a:r>
          <a:endParaRPr lang="en-US" sz="1400" kern="1200"/>
        </a:p>
      </dsp:txBody>
      <dsp:txXfrm>
        <a:off x="4082690" y="3752703"/>
        <a:ext cx="1786340" cy="1071804"/>
      </dsp:txXfrm>
    </dsp:sp>
    <dsp:sp modelId="{CF5ACC78-5672-4DAD-952D-E9A6936A188C}">
      <dsp:nvSpPr>
        <dsp:cNvPr id="0" name=""/>
        <dsp:cNvSpPr/>
      </dsp:nvSpPr>
      <dsp:spPr>
        <a:xfrm>
          <a:off x="6047665" y="3752703"/>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видавнича справа;</a:t>
          </a:r>
          <a:endParaRPr lang="en-US" sz="1400" kern="1200"/>
        </a:p>
      </dsp:txBody>
      <dsp:txXfrm>
        <a:off x="6047665" y="3752703"/>
        <a:ext cx="1786340" cy="1071804"/>
      </dsp:txXfrm>
    </dsp:sp>
    <dsp:sp modelId="{90174C51-50E2-4F56-929F-9834DF662F53}">
      <dsp:nvSpPr>
        <dsp:cNvPr id="0" name=""/>
        <dsp:cNvSpPr/>
      </dsp:nvSpPr>
      <dsp:spPr>
        <a:xfrm>
          <a:off x="8012640" y="3752703"/>
          <a:ext cx="1786340" cy="10718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твори мистецтва, мистецька діяльність;</a:t>
          </a:r>
          <a:endParaRPr lang="en-US" sz="1400" kern="1200"/>
        </a:p>
      </dsp:txBody>
      <dsp:txXfrm>
        <a:off x="8012640" y="3752703"/>
        <a:ext cx="1786340" cy="1071804"/>
      </dsp:txXfrm>
    </dsp:sp>
    <dsp:sp modelId="{A90883B2-7016-443D-A8EF-A9F06EE85A62}">
      <dsp:nvSpPr>
        <dsp:cNvPr id="0" name=""/>
        <dsp:cNvSpPr/>
      </dsp:nvSpPr>
      <dsp:spPr>
        <a:xfrm>
          <a:off x="9977615" y="3752703"/>
          <a:ext cx="1786340" cy="10718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художнє вираження поглядів;</a:t>
          </a:r>
          <a:endParaRPr lang="en-US" sz="1400" kern="1200"/>
        </a:p>
      </dsp:txBody>
      <dsp:txXfrm>
        <a:off x="9977615" y="3752703"/>
        <a:ext cx="1786340" cy="1071804"/>
      </dsp:txXfrm>
    </dsp:sp>
    <dsp:sp modelId="{AFE627B3-4CD6-4AA0-B144-E65DE38927D1}">
      <dsp:nvSpPr>
        <dsp:cNvPr id="0" name=""/>
        <dsp:cNvSpPr/>
      </dsp:nvSpPr>
      <dsp:spPr>
        <a:xfrm>
          <a:off x="3100203" y="5003142"/>
          <a:ext cx="1786340" cy="10718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державне регулювання у сфері інформації;</a:t>
          </a:r>
          <a:endParaRPr lang="en-US" sz="1400" kern="1200"/>
        </a:p>
      </dsp:txBody>
      <dsp:txXfrm>
        <a:off x="3100203" y="5003142"/>
        <a:ext cx="1786340" cy="1071804"/>
      </dsp:txXfrm>
    </dsp:sp>
    <dsp:sp modelId="{ED4AC30D-12E3-4371-B224-D8F68EDFB73D}">
      <dsp:nvSpPr>
        <dsp:cNvPr id="0" name=""/>
        <dsp:cNvSpPr/>
      </dsp:nvSpPr>
      <dsp:spPr>
        <a:xfrm>
          <a:off x="5065178" y="5003142"/>
          <a:ext cx="1786340" cy="1071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i="0" kern="1200" dirty="0"/>
            <a:t>ліцензування діяльності радіомовних,  телевізійних або кінематографічних підприємств;</a:t>
          </a:r>
          <a:endParaRPr lang="en-US" sz="1200" kern="1200" dirty="0"/>
        </a:p>
      </dsp:txBody>
      <dsp:txXfrm>
        <a:off x="5065178" y="5003142"/>
        <a:ext cx="1786340" cy="1071804"/>
      </dsp:txXfrm>
    </dsp:sp>
    <dsp:sp modelId="{C5C5089C-9B04-48B3-9DA9-F4C9BCD1C019}">
      <dsp:nvSpPr>
        <dsp:cNvPr id="0" name=""/>
        <dsp:cNvSpPr/>
      </dsp:nvSpPr>
      <dsp:spPr>
        <a:xfrm>
          <a:off x="7030152" y="5003142"/>
          <a:ext cx="1786340" cy="10718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t>розподіл частот.</a:t>
          </a:r>
          <a:endParaRPr lang="en-US" sz="1400" kern="1200"/>
        </a:p>
      </dsp:txBody>
      <dsp:txXfrm>
        <a:off x="7030152" y="5003142"/>
        <a:ext cx="1786340" cy="1071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10B87-CA0C-42AC-AF62-DF2A1C0C1D6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5EA50-A932-4949-ACA2-E9CC22915CF9}">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b="0" i="0" kern="1200"/>
            <a:t>свободу мирних зібрань,</a:t>
          </a:r>
          <a:endParaRPr lang="en-US" sz="4000" kern="1200"/>
        </a:p>
      </dsp:txBody>
      <dsp:txXfrm>
        <a:off x="696297" y="538547"/>
        <a:ext cx="4171627" cy="2590157"/>
      </dsp:txXfrm>
    </dsp:sp>
    <dsp:sp modelId="{70C6075C-28FB-410B-BF0A-7F339F4A56B1}">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90438-234D-42AF-8DD5-B7F233DAA21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b="0" i="0" kern="1200"/>
            <a:t>свободу об’єднання з іншими особами,</a:t>
          </a:r>
          <a:endParaRPr lang="en-US" sz="40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6440F-778E-453C-8B19-FB6E1E8A235B}">
      <dsp:nvSpPr>
        <dsp:cNvPr id="0" name=""/>
        <dsp:cNvSpPr/>
      </dsp:nvSpPr>
      <dsp:spPr>
        <a:xfrm>
          <a:off x="0" y="0"/>
          <a:ext cx="6597348" cy="20518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dirty="0"/>
            <a:t>Стаття 12 прямо передбачає регулювання шлюбу національним законодавством. Вона втілює традиційну концепцію шлюбу як союзу </a:t>
          </a:r>
          <a:r>
            <a:rPr lang="uk-UA" sz="2000" b="1" i="0" kern="1200" dirty="0"/>
            <a:t>між чоловіком і жінкою</a:t>
          </a:r>
          <a:r>
            <a:rPr lang="uk-UA" sz="2000" b="0" i="0" kern="1200" dirty="0"/>
            <a:t> («</a:t>
          </a:r>
          <a:r>
            <a:rPr lang="pl-PL" sz="2000" b="0" i="1" kern="1200" dirty="0" err="1"/>
            <a:t>Rees</a:t>
          </a:r>
          <a:r>
            <a:rPr lang="pl-PL" sz="2000" b="0" i="1" kern="1200" dirty="0"/>
            <a:t> </a:t>
          </a:r>
          <a:r>
            <a:rPr lang="uk-UA" sz="2000" b="0" i="1" kern="1200" dirty="0"/>
            <a:t>проти Сполученого Королівства</a:t>
          </a:r>
          <a:r>
            <a:rPr lang="uk-UA" sz="2000" b="0" i="0" kern="1200" dirty="0"/>
            <a:t>», § 49). </a:t>
          </a:r>
          <a:endParaRPr lang="en-US" sz="2000" kern="1200" dirty="0"/>
        </a:p>
      </dsp:txBody>
      <dsp:txXfrm>
        <a:off x="100165" y="100165"/>
        <a:ext cx="6397018" cy="1851557"/>
      </dsp:txXfrm>
    </dsp:sp>
    <dsp:sp modelId="{0B628FA3-A5AF-4A26-89F7-DF5D81A0EF4C}">
      <dsp:nvSpPr>
        <dsp:cNvPr id="0" name=""/>
        <dsp:cNvSpPr/>
      </dsp:nvSpPr>
      <dsp:spPr>
        <a:xfrm>
          <a:off x="0" y="2106531"/>
          <a:ext cx="6597348" cy="20518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a:t>Хоча деякі Договірні держави і дійсно поширили поняття шлюбу </a:t>
          </a:r>
          <a:r>
            <a:rPr lang="uk-UA" sz="2000" b="1" i="0" kern="1200"/>
            <a:t>на одностатевих партнерів</a:t>
          </a:r>
          <a:r>
            <a:rPr lang="uk-UA" sz="2000" b="0" i="0" kern="1200"/>
            <a:t>, стаття 12 не може розглядатися як така, що встановлює зобов’язання Договірних держав надавати доступ до шлюбу одностатевим парам  («</a:t>
          </a:r>
          <a:r>
            <a:rPr lang="pl-PL" sz="2000" b="0" i="1" kern="1200"/>
            <a:t>Schalk </a:t>
          </a:r>
          <a:r>
            <a:rPr lang="uk-UA" sz="2000" b="0" i="1" kern="1200"/>
            <a:t>та </a:t>
          </a:r>
          <a:r>
            <a:rPr lang="pl-PL" sz="2000" b="0" i="1" kern="1200"/>
            <a:t>Kopf </a:t>
          </a:r>
          <a:r>
            <a:rPr lang="uk-UA" sz="2000" b="0" i="1" kern="1200"/>
            <a:t>проти Австрії</a:t>
          </a:r>
          <a:r>
            <a:rPr lang="uk-UA" sz="2000" b="0" i="0" kern="1200"/>
            <a:t>», § 63)</a:t>
          </a:r>
          <a:endParaRPr lang="en-US" sz="2000" kern="1200"/>
        </a:p>
      </dsp:txBody>
      <dsp:txXfrm>
        <a:off x="100165" y="2206696"/>
        <a:ext cx="6397018" cy="1851557"/>
      </dsp:txXfrm>
    </dsp:sp>
    <dsp:sp modelId="{533B2A2C-BF07-49E1-AEEF-95F274BEBFB9}">
      <dsp:nvSpPr>
        <dsp:cNvPr id="0" name=""/>
        <dsp:cNvSpPr/>
      </dsp:nvSpPr>
      <dsp:spPr>
        <a:xfrm>
          <a:off x="0" y="4240756"/>
          <a:ext cx="6597348" cy="20518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a:t>Офіційні органи не можуть накладати обмежень на право брати шлюб </a:t>
          </a:r>
          <a:r>
            <a:rPr lang="uk-UA" sz="2000" b="1" i="0" kern="1200"/>
            <a:t>арештованим чи увязненим</a:t>
          </a:r>
          <a:r>
            <a:rPr lang="uk-UA" sz="2000" b="0" i="0" kern="1200"/>
            <a:t>, за винятком вагомих причин, на кшталт дотримання умов безпеки у в’язниці або запобігання кримінальним правопорушенням та забезпечення порядку </a:t>
          </a:r>
          <a:r>
            <a:rPr lang="uk-UA" sz="2000" b="0" i="1" kern="1200"/>
            <a:t>(Фрасік (</a:t>
          </a:r>
          <a:r>
            <a:rPr lang="pl-PL" sz="2000" b="0" i="1" kern="1200"/>
            <a:t>Frasik) </a:t>
          </a:r>
          <a:r>
            <a:rPr lang="uk-UA" sz="2000" b="0" i="1" kern="1200"/>
            <a:t>проти Польщі - </a:t>
          </a:r>
          <a:r>
            <a:rPr lang="uk-UA" sz="2000" b="0" i="1" u="sng" kern="1200">
              <a:hlinkClick xmlns:r="http://schemas.openxmlformats.org/officeDocument/2006/relationships" r:id="rId1"/>
            </a:rPr>
            <a:t>22933/02</a:t>
          </a:r>
          <a:r>
            <a:rPr lang="uk-UA" sz="2000" b="0" i="1" u="sng" kern="1200"/>
            <a:t>)</a:t>
          </a:r>
          <a:endParaRPr lang="en-US" sz="2000" kern="1200"/>
        </a:p>
      </dsp:txBody>
      <dsp:txXfrm>
        <a:off x="100165" y="4340921"/>
        <a:ext cx="6397018" cy="1851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CE34-16E9-4A61-9883-464723A0644C}">
      <dsp:nvSpPr>
        <dsp:cNvPr id="0" name=""/>
        <dsp:cNvSpPr/>
      </dsp:nvSpPr>
      <dsp:spPr>
        <a:xfrm>
          <a:off x="3291" y="376470"/>
          <a:ext cx="2611463" cy="15668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подружжя;</a:t>
          </a:r>
          <a:endParaRPr lang="en-US" sz="2400" kern="1200"/>
        </a:p>
      </dsp:txBody>
      <dsp:txXfrm>
        <a:off x="3291" y="376470"/>
        <a:ext cx="2611463" cy="1566878"/>
      </dsp:txXfrm>
    </dsp:sp>
    <dsp:sp modelId="{CC080BF0-3EA1-4DC6-9418-7DDBF8332614}">
      <dsp:nvSpPr>
        <dsp:cNvPr id="0" name=""/>
        <dsp:cNvSpPr/>
      </dsp:nvSpPr>
      <dsp:spPr>
        <a:xfrm>
          <a:off x="2875901" y="376470"/>
          <a:ext cx="2611463" cy="15668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шлюб;</a:t>
          </a:r>
          <a:endParaRPr lang="en-US" sz="2400" kern="1200"/>
        </a:p>
      </dsp:txBody>
      <dsp:txXfrm>
        <a:off x="2875901" y="376470"/>
        <a:ext cx="2611463" cy="1566878"/>
      </dsp:txXfrm>
    </dsp:sp>
    <dsp:sp modelId="{B777EE84-D23C-4BC6-B91A-C5665B1732A3}">
      <dsp:nvSpPr>
        <dsp:cNvPr id="0" name=""/>
        <dsp:cNvSpPr/>
      </dsp:nvSpPr>
      <dsp:spPr>
        <a:xfrm>
          <a:off x="5748512" y="376470"/>
          <a:ext cx="2611463" cy="15668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укладання, припинення шлюбу;</a:t>
          </a:r>
          <a:endParaRPr lang="en-US" sz="2400" kern="1200"/>
        </a:p>
      </dsp:txBody>
      <dsp:txXfrm>
        <a:off x="5748512" y="376470"/>
        <a:ext cx="2611463" cy="1566878"/>
      </dsp:txXfrm>
    </dsp:sp>
    <dsp:sp modelId="{865A135B-E4E1-47DE-BA3B-1AE2404FF5AB}">
      <dsp:nvSpPr>
        <dsp:cNvPr id="0" name=""/>
        <dsp:cNvSpPr/>
      </dsp:nvSpPr>
      <dsp:spPr>
        <a:xfrm>
          <a:off x="8621122" y="376470"/>
          <a:ext cx="2611463" cy="1566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сім’я;</a:t>
          </a:r>
          <a:endParaRPr lang="en-US" sz="2400" kern="1200"/>
        </a:p>
      </dsp:txBody>
      <dsp:txXfrm>
        <a:off x="8621122" y="376470"/>
        <a:ext cx="2611463" cy="1566878"/>
      </dsp:txXfrm>
    </dsp:sp>
    <dsp:sp modelId="{08FA75BD-3FD8-41C1-945E-F31CD3F549F5}">
      <dsp:nvSpPr>
        <dsp:cNvPr id="0" name=""/>
        <dsp:cNvSpPr/>
      </dsp:nvSpPr>
      <dsp:spPr>
        <a:xfrm>
          <a:off x="1439596" y="2204495"/>
          <a:ext cx="2611463" cy="15668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шлюбний вік;</a:t>
          </a:r>
          <a:endParaRPr lang="en-US" sz="2400" kern="1200"/>
        </a:p>
      </dsp:txBody>
      <dsp:txXfrm>
        <a:off x="1439596" y="2204495"/>
        <a:ext cx="2611463" cy="1566878"/>
      </dsp:txXfrm>
    </dsp:sp>
    <dsp:sp modelId="{9D360471-CCE0-435B-BD4D-3678014191D9}">
      <dsp:nvSpPr>
        <dsp:cNvPr id="0" name=""/>
        <dsp:cNvSpPr/>
      </dsp:nvSpPr>
      <dsp:spPr>
        <a:xfrm>
          <a:off x="4312207" y="2204495"/>
          <a:ext cx="2611463" cy="15668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шлюбний контракт;</a:t>
          </a:r>
          <a:endParaRPr lang="en-US" sz="2400" kern="1200"/>
        </a:p>
      </dsp:txBody>
      <dsp:txXfrm>
        <a:off x="4312207" y="2204495"/>
        <a:ext cx="2611463" cy="1566878"/>
      </dsp:txXfrm>
    </dsp:sp>
    <dsp:sp modelId="{2AA27D21-2130-4530-8EE3-09C515DE439A}">
      <dsp:nvSpPr>
        <dsp:cNvPr id="0" name=""/>
        <dsp:cNvSpPr/>
      </dsp:nvSpPr>
      <dsp:spPr>
        <a:xfrm>
          <a:off x="7184817" y="2204495"/>
          <a:ext cx="2611463" cy="15668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i="0" kern="1200"/>
            <a:t>біологічні критерії осіб, що бажають одружитись.</a:t>
          </a:r>
          <a:endParaRPr lang="en-US" sz="2400" kern="1200"/>
        </a:p>
      </dsp:txBody>
      <dsp:txXfrm>
        <a:off x="7184817" y="2204495"/>
        <a:ext cx="2611463" cy="15668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8T17:43:50.946"/>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674 0,'-1'0,"1"1,0-1,0 0,0 0,0 1,0-1,0 0,-1 0,1 1,0-1,0 0,0 1,0-1,0 0,0 0,0 1,0-1,0 0,0 0,1 1,-1-1,0 0,0 1,0-1,0 0,0 0,0 1,1-1,-1 0,0 0,0 0,0 0,1 0,-1 0,0 0,0 0,0 0,1 1,-1-1,16 11,-12-9,31 16,1-1,74 26,90 12,-151-43,136 34,173 49,-260-65,146 67,-178-66,-1 3,-2 3,0 3,87 75,-126-94,-1 1,-1 1,-2 1,0 2,-1-1,-2 3,0-1,-2 1,-1 0,-2 1,-1 2,0-1,6 35,-8 0,4 98,-12 69,-1-199,0-1,0 1,-4 42,2-63,0-1,-1-1,0 2,-1-2,1 1,-2 0,-10 16,6-14,0-1,-1 0,-1 1,0-3,-24 19,-74 46,109-75,-1007 564,583-354,-476 167,812-349,59-22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8T17:43:51.960"/>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1006 0,'-36'38,"2"0,-56 84,54-70,-679 971,692-990,11-18,2 0,-1 1,2 0,0 1,-9 26,17-42,1 0,-1 0,1 0,0 0,0 0,0 0,0 0,0 0,0 0,0 0,0 0,0 1,0-1,0 0,1 0,-1 0,0 0,1 0,-1-1,1 1,-1 0,1 0,-1 0,1 0,0 0,-1-1,1 1,0 0,0 0,0-1,-1 1,1-1,0 1,0-1,0 1,0-1,0 1,0-1,0 0,0 0,2 1,20 4,1-2,-1 0,35 0,186-1,898-18,188 0,-1231 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08:07:08.113"/>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2236 1,'33'2,"1"2,-1 1,39 12,-65-16,18 6,-1 2,1 0,-1 2,32 18,86 64,-78-48,80 73,-118-93,-2 0,-1 1,-1 2,-1 0,27 48,-32-43,-1-1,-2 2,-1 0,-1 1,-2-1,7 67,-4-11,21 245,-33-332,-3 173,1-155,-2 0,0 0,-1-1,-1 1,0-1,-13 24,-3-2,-2-1,-59 75,-74 63,127-149,-2-1,0-2,-2-1,0-1,-2-3,-1 0,-67 27,3-11,-192 45,155-57,-177 9,127-16,-186 33,-7 1,-6-27,137-5,231-19,6 0,1 0,0 1,0 1,-16 6,5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08:07:09.971"/>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742 0,'1'0,"-1"1,0-1,1 0,-1 0,1 0,-1 0,1 0,-1 0,0 1,1-1,-1 0,1 0,-1 1,0-1,1 0,-1 1,0-1,0 0,1 1,-1-1,0 0,0 1,1-1,-1 0,0 1,0-1,0 1,0-1,1 1,-1-1,0 0,0 1,0-1,0 1,0-1,0 1,-1 0,-2 19,-3-2,-1-1,0-1,-1 1,-21 29,-51 60,50-68,7-7,-31 39,-2-2,-93 88,117-128,8-6,-1 0,-29 17,21-18,11-8,0 1,1 2,-27 23,47-38,-1 0,1 0,0 0,0 1,-1-1,1 0,0 0,0 1,0-1,1 1,-1-1,0 1,0-1,1 1,-1 0,1-1,-1 1,1 0,0-1,0 1,0 0,0-1,0 1,0 0,1 3,1-2,0 0,0 0,1-1,-1 1,1 0,0-1,0 0,0 0,0 0,0 0,0 0,1 0,4 1,45 17,0-2,1-2,75 12,491 63,13-36,-266-26,-357-28,88 12,-89-11,1 0,0 1,-1 1,1-1,-1 2,0-1,12 9,-1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08:07:31.17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5DF8D-2922-01DF-F781-335BC141605E}"/>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7460274A-87BE-0BD1-90D9-54542A8BF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3A5B829C-5CD0-A579-EFEE-A637E0401775}"/>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CD9AA905-3835-2B78-04E1-9F1B1036DD5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AD767E1-2DE8-DB22-788F-A99212FE0B06}"/>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315090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812F58-8158-2078-F910-F8720E06504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7180F6D-5EF0-3B0D-891B-144B1B3DB134}"/>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CF51A02-37B6-7F0A-10A1-868BA1E1F57A}"/>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C6F066AF-22F9-250C-9739-01FD7ADE874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12B4037-6E66-51E6-B3E6-577B2A1828E4}"/>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393595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4726FE3F-661E-B259-06D5-9A6E5CB9A0D3}"/>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37C95197-5C00-FC7B-D8AF-39D37B8D486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86CEDBC-38C7-E0BE-2040-9BD95D5DCFE2}"/>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F3DE565A-17E3-1016-4157-0368C72E644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355633C-AAEB-8109-7D7A-4C959575AC2A}"/>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67523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512081-4E12-D8AA-B33E-23EA13E1894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B3DF52F-D7C9-ECAD-F397-B64B31C24DC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55A6399-F941-ACC9-4906-5965BEFC34BC}"/>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6900E3C6-0F4A-A515-5AC2-894425A4535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60EC620-3E29-D01A-5C3C-23C30B37D6CC}"/>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66224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CC30B-2B81-E78D-F665-4F3FBDE0D17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48F68350-BB72-5385-4553-FEDF4708C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CC1EF948-A1FA-D233-6802-52D83DBC89EA}"/>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41C19B34-4F31-602A-BC50-993C6760961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3407FE6-7341-1091-BEDC-4FA8D6A3E4F0}"/>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124935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F9AF61-2530-1859-78F5-A1DA4A31E11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54EA656-89D4-E926-37CD-9DBD3F99B526}"/>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813C240C-4618-CB23-53AE-77E1A14C1FB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01026ECB-E433-E39A-1D6B-003BE603E37B}"/>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6" name="Місце для нижнього колонтитула 5">
            <a:extLst>
              <a:ext uri="{FF2B5EF4-FFF2-40B4-BE49-F238E27FC236}">
                <a16:creationId xmlns:a16="http://schemas.microsoft.com/office/drawing/2014/main" id="{BCB71279-D99D-0D8D-3CAA-D61AE116C3A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B0854DB-50DA-41F5-43FE-5138EB818E3E}"/>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119713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17A24-9F74-3E37-543F-06B77C00E3D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8AF248A-E625-210A-3CD1-0F9C520C6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9A649832-DB4E-4D11-4FF5-FDE9561FAD1F}"/>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ADCA0789-9783-4453-5A01-F5622D68A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40FFCE5E-4921-3EAD-CE03-F5863F94472B}"/>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7DBBFEF7-7DC2-A894-EB03-EF9804A574D6}"/>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8" name="Місце для нижнього колонтитула 7">
            <a:extLst>
              <a:ext uri="{FF2B5EF4-FFF2-40B4-BE49-F238E27FC236}">
                <a16:creationId xmlns:a16="http://schemas.microsoft.com/office/drawing/2014/main" id="{78E52F24-81D6-9BDC-3E18-6B1555FDBEC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4E27CC0-7975-0636-2C6D-5C1B48A71BF7}"/>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419695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EB22B-4DC2-01AD-FD75-7A25AEC0E74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5C7F16DA-635A-EC29-2A28-E1BF11BA64D3}"/>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4" name="Місце для нижнього колонтитула 3">
            <a:extLst>
              <a:ext uri="{FF2B5EF4-FFF2-40B4-BE49-F238E27FC236}">
                <a16:creationId xmlns:a16="http://schemas.microsoft.com/office/drawing/2014/main" id="{3CFE69BA-4929-082A-03FC-2EE5F561E361}"/>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5F02B1A-AB7A-4036-CF83-62EE8DEE76D7}"/>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399769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623F67CA-2B3D-3FD2-50EA-46B6439C4E9A}"/>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3" name="Місце для нижнього колонтитула 2">
            <a:extLst>
              <a:ext uri="{FF2B5EF4-FFF2-40B4-BE49-F238E27FC236}">
                <a16:creationId xmlns:a16="http://schemas.microsoft.com/office/drawing/2014/main" id="{BE965860-C60F-82E8-9D8A-714BAA99337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0D13DE97-8AFA-2E67-6E26-B54947F6F1C3}"/>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337860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175A92-77C7-6D3A-A42E-63420EDAB22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F28943E-D85E-E3DD-16EE-E3F938144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8883A2C-A05F-15C0-77D7-6DC08B7A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0C560C5-3899-935E-9D7C-B59E9ECD52A3}"/>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6" name="Місце для нижнього колонтитула 5">
            <a:extLst>
              <a:ext uri="{FF2B5EF4-FFF2-40B4-BE49-F238E27FC236}">
                <a16:creationId xmlns:a16="http://schemas.microsoft.com/office/drawing/2014/main" id="{B7FB2ADA-4312-B1CA-0E6D-3D564F39031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C21458B-590C-EBA8-70E3-64D18DDB7019}"/>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180471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B6D59-05DE-510F-FB7F-D05082BBB524}"/>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9236BD69-73BA-9178-36E6-6ADE3A996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A70492EB-A442-4B79-DF8F-AB6F4E63B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95BADDD-0B6C-57E5-76BC-708FF190CA67}"/>
              </a:ext>
            </a:extLst>
          </p:cNvPr>
          <p:cNvSpPr>
            <a:spLocks noGrp="1"/>
          </p:cNvSpPr>
          <p:nvPr>
            <p:ph type="dt" sz="half" idx="10"/>
          </p:nvPr>
        </p:nvSpPr>
        <p:spPr/>
        <p:txBody>
          <a:bodyPr/>
          <a:lstStyle/>
          <a:p>
            <a:fld id="{A3CDC51A-14ED-456C-849F-6F157982C1F3}" type="datetimeFigureOut">
              <a:rPr lang="uk-UA" smtClean="0"/>
              <a:t>09.05.2023</a:t>
            </a:fld>
            <a:endParaRPr lang="uk-UA"/>
          </a:p>
        </p:txBody>
      </p:sp>
      <p:sp>
        <p:nvSpPr>
          <p:cNvPr id="6" name="Місце для нижнього колонтитула 5">
            <a:extLst>
              <a:ext uri="{FF2B5EF4-FFF2-40B4-BE49-F238E27FC236}">
                <a16:creationId xmlns:a16="http://schemas.microsoft.com/office/drawing/2014/main" id="{95A2C8B2-C4F9-23A8-35DB-896EF15F1A9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D27A4EC-5548-0D46-167F-9BF7CFB139AE}"/>
              </a:ext>
            </a:extLst>
          </p:cNvPr>
          <p:cNvSpPr>
            <a:spLocks noGrp="1"/>
          </p:cNvSpPr>
          <p:nvPr>
            <p:ph type="sldNum" sz="quarter" idx="12"/>
          </p:nvPr>
        </p:nvSpPr>
        <p:spPr/>
        <p:txBody>
          <a:bodyPr/>
          <a:lstStyle/>
          <a:p>
            <a:fld id="{F4ADD21C-C7C9-41F8-AB17-A39481B889D2}" type="slidenum">
              <a:rPr lang="uk-UA" smtClean="0"/>
              <a:t>‹№›</a:t>
            </a:fld>
            <a:endParaRPr lang="uk-UA"/>
          </a:p>
        </p:txBody>
      </p:sp>
    </p:spTree>
    <p:extLst>
      <p:ext uri="{BB962C8B-B14F-4D97-AF65-F5344CB8AC3E}">
        <p14:creationId xmlns:p14="http://schemas.microsoft.com/office/powerpoint/2010/main" val="8030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B4117416-BB60-A697-F243-03235FEBD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C44E7C2-F0C9-5CB7-74CC-5030623E6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CE1A6C0-E4CC-0CA4-F207-C7F06D0F6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DC51A-14ED-456C-849F-6F157982C1F3}" type="datetimeFigureOut">
              <a:rPr lang="uk-UA" smtClean="0"/>
              <a:t>09.05.2023</a:t>
            </a:fld>
            <a:endParaRPr lang="uk-UA"/>
          </a:p>
        </p:txBody>
      </p:sp>
      <p:sp>
        <p:nvSpPr>
          <p:cNvPr id="5" name="Місце для нижнього колонтитула 4">
            <a:extLst>
              <a:ext uri="{FF2B5EF4-FFF2-40B4-BE49-F238E27FC236}">
                <a16:creationId xmlns:a16="http://schemas.microsoft.com/office/drawing/2014/main" id="{EEF6517D-AC0F-063D-B272-C9F449867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B07740C9-E1D6-8059-64A7-CB8C59893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D21C-C7C9-41F8-AB17-A39481B889D2}" type="slidenum">
              <a:rPr lang="uk-UA" smtClean="0"/>
              <a:t>‹№›</a:t>
            </a:fld>
            <a:endParaRPr lang="uk-UA"/>
          </a:p>
        </p:txBody>
      </p:sp>
    </p:spTree>
    <p:extLst>
      <p:ext uri="{BB962C8B-B14F-4D97-AF65-F5344CB8AC3E}">
        <p14:creationId xmlns:p14="http://schemas.microsoft.com/office/powerpoint/2010/main" val="30636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3.png"/><Relationship Id="rId12"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11" Type="http://schemas.openxmlformats.org/officeDocument/2006/relationships/image" Target="../media/image4.png"/><Relationship Id="rId15" Type="http://schemas.openxmlformats.org/officeDocument/2006/relationships/image" Target="../media/image7.png"/><Relationship Id="rId10" Type="http://schemas.openxmlformats.org/officeDocument/2006/relationships/customXml" Target="../ink/ink3.xml"/><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B43F40-D0D4-BBC7-6E9F-8D628842FF6F}"/>
              </a:ext>
            </a:extLst>
          </p:cNvPr>
          <p:cNvPicPr>
            <a:picLocks noChangeAspect="1"/>
          </p:cNvPicPr>
          <p:nvPr/>
        </p:nvPicPr>
        <p:blipFill rotWithShape="1">
          <a:blip r:embed="rId2"/>
          <a:srcRect r="-1" b="20885"/>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61129E64-D4E2-DA6A-6890-1F0C5113B1D3}"/>
              </a:ext>
            </a:extLst>
          </p:cNvPr>
          <p:cNvSpPr>
            <a:spLocks noGrp="1"/>
          </p:cNvSpPr>
          <p:nvPr>
            <p:ph type="ctrTitle"/>
          </p:nvPr>
        </p:nvSpPr>
        <p:spPr>
          <a:xfrm>
            <a:off x="7295535" y="893359"/>
            <a:ext cx="4768645" cy="3433138"/>
          </a:xfrm>
        </p:spPr>
        <p:txBody>
          <a:bodyPr anchor="b">
            <a:normAutofit/>
          </a:bodyPr>
          <a:lstStyle/>
          <a:p>
            <a:r>
              <a:rPr lang="uk-UA" sz="4800" b="1" dirty="0">
                <a:solidFill>
                  <a:srgbClr val="E82DB8"/>
                </a:solidFill>
              </a:rPr>
              <a:t>Свобода вираження поглядів, свобода зібрань та право на шлюб</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D7AA4DA-E5EC-A9D7-B3FD-2F9A0BB3C7B0}"/>
              </a:ext>
            </a:extLst>
          </p:cNvPr>
          <p:cNvSpPr>
            <a:spLocks noGrp="1"/>
          </p:cNvSpPr>
          <p:nvPr>
            <p:ph type="title"/>
          </p:nvPr>
        </p:nvSpPr>
        <p:spPr>
          <a:xfrm>
            <a:off x="1043631" y="809898"/>
            <a:ext cx="10173010" cy="1554480"/>
          </a:xfrm>
        </p:spPr>
        <p:txBody>
          <a:bodyPr anchor="ctr">
            <a:normAutofit/>
          </a:bodyPr>
          <a:lstStyle/>
          <a:p>
            <a:pPr algn="ctr"/>
            <a:r>
              <a:rPr lang="ru-RU" sz="4800" dirty="0" err="1">
                <a:latin typeface="Helvetica" panose="020B0604020202020204" pitchFamily="34" charset="0"/>
              </a:rPr>
              <a:t>Зазначена</a:t>
            </a:r>
            <a:r>
              <a:rPr lang="ru-RU" sz="4800" dirty="0">
                <a:latin typeface="Helvetica" panose="020B0604020202020204" pitchFamily="34" charset="0"/>
              </a:rPr>
              <a:t> </a:t>
            </a:r>
            <a:r>
              <a:rPr lang="ru-RU" sz="4800" dirty="0" err="1">
                <a:latin typeface="Helvetica" panose="020B0604020202020204" pitchFamily="34" charset="0"/>
              </a:rPr>
              <a:t>стаття</a:t>
            </a:r>
            <a:r>
              <a:rPr lang="ru-RU" sz="4800" dirty="0">
                <a:latin typeface="Helvetica" panose="020B0604020202020204" pitchFamily="34" charset="0"/>
              </a:rPr>
              <a:t> </a:t>
            </a:r>
            <a:r>
              <a:rPr lang="ru-RU" sz="4800" dirty="0" err="1">
                <a:latin typeface="Helvetica" panose="020B0604020202020204" pitchFamily="34" charset="0"/>
              </a:rPr>
              <a:t>передбачає</a:t>
            </a:r>
            <a:r>
              <a:rPr lang="ru-RU" sz="4800" dirty="0">
                <a:latin typeface="Helvetica" panose="020B0604020202020204" pitchFamily="34" charset="0"/>
              </a:rPr>
              <a:t> </a:t>
            </a:r>
            <a:r>
              <a:rPr lang="ru-RU" sz="4800" dirty="0" err="1">
                <a:latin typeface="Helvetica" panose="020B0604020202020204" pitchFamily="34" charset="0"/>
              </a:rPr>
              <a:t>дві</a:t>
            </a:r>
            <a:r>
              <a:rPr lang="ru-RU" sz="4800" dirty="0">
                <a:latin typeface="Helvetica" panose="020B0604020202020204" pitchFamily="34" charset="0"/>
              </a:rPr>
              <a:t> </a:t>
            </a:r>
            <a:r>
              <a:rPr lang="ru-RU" sz="4800" dirty="0" err="1">
                <a:latin typeface="Helvetica" panose="020B0604020202020204" pitchFamily="34" charset="0"/>
              </a:rPr>
              <a:t>самостійні</a:t>
            </a:r>
            <a:r>
              <a:rPr lang="ru-RU" sz="4800" dirty="0">
                <a:latin typeface="Helvetica" panose="020B0604020202020204" pitchFamily="34" charset="0"/>
              </a:rPr>
              <a:t> </a:t>
            </a:r>
            <a:r>
              <a:rPr lang="ru-RU" sz="4800" dirty="0" err="1">
                <a:latin typeface="Helvetica" panose="020B0604020202020204" pitchFamily="34" charset="0"/>
              </a:rPr>
              <a:t>свободи</a:t>
            </a:r>
            <a:endParaRPr lang="uk-UA"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7D937979-3C44-C181-8439-A4B198910DCF}"/>
              </a:ext>
            </a:extLst>
          </p:cNvPr>
          <p:cNvGraphicFramePr>
            <a:graphicFrameLocks noGrp="1"/>
          </p:cNvGraphicFramePr>
          <p:nvPr>
            <p:ph idx="1"/>
            <p:extLst>
              <p:ext uri="{D42A27DB-BD31-4B8C-83A1-F6EECF244321}">
                <p14:modId xmlns:p14="http://schemas.microsoft.com/office/powerpoint/2010/main" val="153896230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75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36C401D-ACDD-93C2-EB98-C48C861397FD}"/>
              </a:ext>
            </a:extLst>
          </p:cNvPr>
          <p:cNvPicPr>
            <a:picLocks noChangeAspect="1"/>
          </p:cNvPicPr>
          <p:nvPr/>
        </p:nvPicPr>
        <p:blipFill rotWithShape="1">
          <a:blip r:embed="rId2"/>
          <a:srcRect l="31273" r="1976"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Місце для вмісту 2">
            <a:extLst>
              <a:ext uri="{FF2B5EF4-FFF2-40B4-BE49-F238E27FC236}">
                <a16:creationId xmlns:a16="http://schemas.microsoft.com/office/drawing/2014/main" id="{006BD57B-3188-4767-D957-9FB72B4C8C1E}"/>
              </a:ext>
            </a:extLst>
          </p:cNvPr>
          <p:cNvGraphicFramePr>
            <a:graphicFrameLocks noGrp="1"/>
          </p:cNvGraphicFramePr>
          <p:nvPr>
            <p:ph idx="1"/>
            <p:extLst>
              <p:ext uri="{D42A27DB-BD31-4B8C-83A1-F6EECF244321}">
                <p14:modId xmlns:p14="http://schemas.microsoft.com/office/powerpoint/2010/main" val="3742113726"/>
              </p:ext>
            </p:extLst>
          </p:nvPr>
        </p:nvGraphicFramePr>
        <p:xfrm>
          <a:off x="127820" y="186814"/>
          <a:ext cx="6597348" cy="629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8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33C88E9-B8C7-399A-FD83-37CCB93FE16C}"/>
              </a:ext>
            </a:extLst>
          </p:cNvPr>
          <p:cNvSpPr>
            <a:spLocks noGrp="1"/>
          </p:cNvSpPr>
          <p:nvPr>
            <p:ph type="title"/>
          </p:nvPr>
        </p:nvSpPr>
        <p:spPr>
          <a:xfrm>
            <a:off x="4654296" y="329184"/>
            <a:ext cx="6894576" cy="1783080"/>
          </a:xfrm>
        </p:spPr>
        <p:txBody>
          <a:bodyPr anchor="b">
            <a:normAutofit/>
          </a:bodyPr>
          <a:lstStyle/>
          <a:p>
            <a:r>
              <a:rPr lang="uk-UA" sz="3800" b="1" dirty="0">
                <a:latin typeface="Times New Roman" panose="02020603050405020304" pitchFamily="18" charset="0"/>
              </a:rPr>
              <a:t>СТАТТЯ 12</a:t>
            </a:r>
            <a:br>
              <a:rPr lang="uk-UA" sz="3800" dirty="0">
                <a:latin typeface="Times New Roman" panose="02020603050405020304" pitchFamily="18" charset="0"/>
              </a:rPr>
            </a:br>
            <a:r>
              <a:rPr lang="uk-UA" sz="3800" b="1" dirty="0">
                <a:latin typeface="Times New Roman" panose="02020603050405020304" pitchFamily="18" charset="0"/>
              </a:rPr>
              <a:t>Право на шлюб</a:t>
            </a:r>
            <a:br>
              <a:rPr lang="uk-UA" sz="3800" dirty="0">
                <a:latin typeface="Times New Roman" panose="02020603050405020304" pitchFamily="18" charset="0"/>
              </a:rPr>
            </a:br>
            <a:endParaRPr lang="uk-UA" sz="3800" dirty="0"/>
          </a:p>
        </p:txBody>
      </p:sp>
      <p:pic>
        <p:nvPicPr>
          <p:cNvPr id="5" name="Picture 4" descr="Old street lamp and city skyline at dusk">
            <a:extLst>
              <a:ext uri="{FF2B5EF4-FFF2-40B4-BE49-F238E27FC236}">
                <a16:creationId xmlns:a16="http://schemas.microsoft.com/office/drawing/2014/main" id="{6800711C-A1C3-B951-2656-9090F1C0238D}"/>
              </a:ext>
            </a:extLst>
          </p:cNvPr>
          <p:cNvPicPr>
            <a:picLocks noChangeAspect="1"/>
          </p:cNvPicPr>
          <p:nvPr/>
        </p:nvPicPr>
        <p:blipFill rotWithShape="1">
          <a:blip r:embed="rId2"/>
          <a:srcRect l="4285" r="5627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F5B6F206-3C89-39E5-8FAC-6AC1C0282370}"/>
              </a:ext>
            </a:extLst>
          </p:cNvPr>
          <p:cNvSpPr>
            <a:spLocks noGrp="1"/>
          </p:cNvSpPr>
          <p:nvPr>
            <p:ph idx="1"/>
          </p:nvPr>
        </p:nvSpPr>
        <p:spPr>
          <a:xfrm>
            <a:off x="4654296" y="2706624"/>
            <a:ext cx="7321394" cy="4133088"/>
          </a:xfrm>
        </p:spPr>
        <p:txBody>
          <a:bodyPr>
            <a:normAutofit/>
          </a:bodyPr>
          <a:lstStyle/>
          <a:p>
            <a:pPr marL="0" indent="0" algn="just">
              <a:buNone/>
            </a:pPr>
            <a:r>
              <a:rPr lang="uk-UA" sz="3600" b="0" i="0" dirty="0">
                <a:effectLst/>
                <a:latin typeface="Times New Roman" panose="02020603050405020304" pitchFamily="18" charset="0"/>
              </a:rPr>
              <a:t>Чоловік і жінка, що досягли шлюбного віку, мають право на шлюб і створення сім'ї згідно з національними законами, які регулюють здійснення цього права.</a:t>
            </a:r>
          </a:p>
          <a:p>
            <a:endParaRPr lang="uk-UA" sz="2200" dirty="0"/>
          </a:p>
        </p:txBody>
      </p:sp>
    </p:spTree>
    <p:extLst>
      <p:ext uri="{BB962C8B-B14F-4D97-AF65-F5344CB8AC3E}">
        <p14:creationId xmlns:p14="http://schemas.microsoft.com/office/powerpoint/2010/main" val="149634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E9EE3B2-3CC9-9B42-14A4-D7FF9A99D0DE}"/>
              </a:ext>
            </a:extLst>
          </p:cNvPr>
          <p:cNvSpPr>
            <a:spLocks noGrp="1"/>
          </p:cNvSpPr>
          <p:nvPr>
            <p:ph type="title"/>
          </p:nvPr>
        </p:nvSpPr>
        <p:spPr>
          <a:xfrm>
            <a:off x="808637" y="386930"/>
            <a:ext cx="10252653" cy="1105474"/>
          </a:xfrm>
        </p:spPr>
        <p:txBody>
          <a:bodyPr anchor="b">
            <a:normAutofit fontScale="90000"/>
          </a:bodyPr>
          <a:lstStyle/>
          <a:p>
            <a:pPr algn="ctr"/>
            <a:r>
              <a:rPr lang="uk-UA" sz="4000" b="1" i="1" dirty="0">
                <a:solidFill>
                  <a:schemeClr val="accent5">
                    <a:lumMod val="75000"/>
                  </a:schemeClr>
                </a:solidFill>
                <a:latin typeface="Futura New"/>
              </a:rPr>
              <a:t>Сфера застосування статті 12 Конвенції:</a:t>
            </a:r>
            <a:endParaRPr lang="uk-UA" sz="4000" b="1" dirty="0">
              <a:solidFill>
                <a:schemeClr val="accent5">
                  <a:lumMod val="75000"/>
                </a:schemeClr>
              </a:solidFill>
            </a:endParaRP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Місце для вмісту 2">
            <a:extLst>
              <a:ext uri="{FF2B5EF4-FFF2-40B4-BE49-F238E27FC236}">
                <a16:creationId xmlns:a16="http://schemas.microsoft.com/office/drawing/2014/main" id="{86141F6D-090C-D978-1B12-72F44D3D4A38}"/>
              </a:ext>
            </a:extLst>
          </p:cNvPr>
          <p:cNvGraphicFramePr>
            <a:graphicFrameLocks noGrp="1"/>
          </p:cNvGraphicFramePr>
          <p:nvPr>
            <p:ph idx="1"/>
            <p:extLst>
              <p:ext uri="{D42A27DB-BD31-4B8C-83A1-F6EECF244321}">
                <p14:modId xmlns:p14="http://schemas.microsoft.com/office/powerpoint/2010/main" val="2348703116"/>
              </p:ext>
            </p:extLst>
          </p:nvPr>
        </p:nvGraphicFramePr>
        <p:xfrm>
          <a:off x="147484" y="2105472"/>
          <a:ext cx="11235878" cy="414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01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1A5E03-D233-EC72-FAF2-5051600D00D8}"/>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F7315A45-16DE-58D4-064F-F3CDAA72A3C5}"/>
              </a:ext>
            </a:extLst>
          </p:cNvPr>
          <p:cNvPicPr>
            <a:picLocks noGrp="1" noChangeAspect="1"/>
          </p:cNvPicPr>
          <p:nvPr>
            <p:ph idx="1"/>
          </p:nvPr>
        </p:nvPicPr>
        <p:blipFill>
          <a:blip r:embed="rId2"/>
          <a:stretch>
            <a:fillRect/>
          </a:stretch>
        </p:blipFill>
        <p:spPr>
          <a:xfrm>
            <a:off x="468445" y="365125"/>
            <a:ext cx="5627555" cy="5976681"/>
          </a:xfrm>
        </p:spPr>
      </p:pic>
      <p:pic>
        <p:nvPicPr>
          <p:cNvPr id="7" name="Рисунок 6">
            <a:extLst>
              <a:ext uri="{FF2B5EF4-FFF2-40B4-BE49-F238E27FC236}">
                <a16:creationId xmlns:a16="http://schemas.microsoft.com/office/drawing/2014/main" id="{BEE713C0-5EC2-BEE8-395D-1FA0DEEEA6B1}"/>
              </a:ext>
            </a:extLst>
          </p:cNvPr>
          <p:cNvPicPr>
            <a:picLocks noChangeAspect="1"/>
          </p:cNvPicPr>
          <p:nvPr/>
        </p:nvPicPr>
        <p:blipFill>
          <a:blip r:embed="rId3"/>
          <a:stretch>
            <a:fillRect/>
          </a:stretch>
        </p:blipFill>
        <p:spPr>
          <a:xfrm>
            <a:off x="6291521" y="-216310"/>
            <a:ext cx="5515687" cy="6858000"/>
          </a:xfrm>
          <a:prstGeom prst="rect">
            <a:avLst/>
          </a:prstGeom>
        </p:spPr>
      </p:pic>
    </p:spTree>
    <p:extLst>
      <p:ext uri="{BB962C8B-B14F-4D97-AF65-F5344CB8AC3E}">
        <p14:creationId xmlns:p14="http://schemas.microsoft.com/office/powerpoint/2010/main" val="221815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6F3C378-919E-658D-B991-625F9143E17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0877" y="-85000"/>
            <a:ext cx="4941561" cy="7027999"/>
          </a:xfrm>
        </p:spPr>
      </p:pic>
      <p:pic>
        <p:nvPicPr>
          <p:cNvPr id="7" name="Рисунок 6">
            <a:extLst>
              <a:ext uri="{FF2B5EF4-FFF2-40B4-BE49-F238E27FC236}">
                <a16:creationId xmlns:a16="http://schemas.microsoft.com/office/drawing/2014/main" id="{6F93309B-97E7-FD9D-DD32-7A15A3B132BB}"/>
              </a:ext>
            </a:extLst>
          </p:cNvPr>
          <p:cNvPicPr>
            <a:picLocks noChangeAspect="1"/>
          </p:cNvPicPr>
          <p:nvPr/>
        </p:nvPicPr>
        <p:blipFill>
          <a:blip r:embed="rId4"/>
          <a:stretch>
            <a:fillRect/>
          </a:stretch>
        </p:blipFill>
        <p:spPr>
          <a:xfrm>
            <a:off x="5143473" y="294968"/>
            <a:ext cx="7048527" cy="5060693"/>
          </a:xfrm>
          <a:prstGeom prst="rect">
            <a:avLst/>
          </a:prstGeom>
        </p:spPr>
      </p:pic>
    </p:spTree>
    <p:extLst>
      <p:ext uri="{BB962C8B-B14F-4D97-AF65-F5344CB8AC3E}">
        <p14:creationId xmlns:p14="http://schemas.microsoft.com/office/powerpoint/2010/main" val="15723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CDC95C-9CD5-AED3-B5AB-65592EB22234}"/>
              </a:ext>
            </a:extLst>
          </p:cNvPr>
          <p:cNvPicPr>
            <a:picLocks noChangeAspect="1"/>
          </p:cNvPicPr>
          <p:nvPr/>
        </p:nvPicPr>
        <p:blipFill rotWithShape="1">
          <a:blip r:embed="rId2">
            <a:duotone>
              <a:schemeClr val="bg2">
                <a:shade val="45000"/>
                <a:satMod val="135000"/>
              </a:schemeClr>
              <a:prstClr val="white"/>
            </a:duotone>
          </a:blip>
          <a:srcRect t="11931" b="38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EDDDB87-54D8-4082-E222-2E1095F239DA}"/>
              </a:ext>
            </a:extLst>
          </p:cNvPr>
          <p:cNvSpPr>
            <a:spLocks noGrp="1"/>
          </p:cNvSpPr>
          <p:nvPr>
            <p:ph type="title"/>
          </p:nvPr>
        </p:nvSpPr>
        <p:spPr>
          <a:xfrm>
            <a:off x="838200" y="365125"/>
            <a:ext cx="10515600" cy="1011391"/>
          </a:xfrm>
        </p:spPr>
        <p:txBody>
          <a:bodyPr>
            <a:normAutofit/>
          </a:bodyPr>
          <a:lstStyle/>
          <a:p>
            <a:pPr algn="ctr"/>
            <a:r>
              <a:rPr lang="uk-UA" sz="2800" b="1" dirty="0">
                <a:latin typeface="Times New Roman" panose="02020603050405020304" pitchFamily="18" charset="0"/>
              </a:rPr>
              <a:t>СТАТТЯ 10</a:t>
            </a:r>
            <a:br>
              <a:rPr lang="uk-UA" sz="2800" b="0" i="0" dirty="0">
                <a:effectLst/>
                <a:latin typeface="Times New Roman" panose="02020603050405020304" pitchFamily="18" charset="0"/>
              </a:rPr>
            </a:br>
            <a:r>
              <a:rPr lang="uk-UA" sz="2800" b="1" dirty="0">
                <a:latin typeface="Times New Roman" panose="02020603050405020304" pitchFamily="18" charset="0"/>
              </a:rPr>
              <a:t>Свобода вираження поглядів</a:t>
            </a:r>
            <a:endParaRPr lang="uk-UA" sz="2800" dirty="0"/>
          </a:p>
        </p:txBody>
      </p:sp>
      <p:graphicFrame>
        <p:nvGraphicFramePr>
          <p:cNvPr id="5" name="Місце для вмісту 2">
            <a:extLst>
              <a:ext uri="{FF2B5EF4-FFF2-40B4-BE49-F238E27FC236}">
                <a16:creationId xmlns:a16="http://schemas.microsoft.com/office/drawing/2014/main" id="{136C60AF-6132-27D1-4B72-2D02F23EB1AE}"/>
              </a:ext>
            </a:extLst>
          </p:cNvPr>
          <p:cNvGraphicFramePr>
            <a:graphicFrameLocks noGrp="1"/>
          </p:cNvGraphicFramePr>
          <p:nvPr>
            <p:ph idx="1"/>
            <p:extLst>
              <p:ext uri="{D42A27DB-BD31-4B8C-83A1-F6EECF244321}">
                <p14:modId xmlns:p14="http://schemas.microsoft.com/office/powerpoint/2010/main" val="3197867697"/>
              </p:ext>
            </p:extLst>
          </p:nvPr>
        </p:nvGraphicFramePr>
        <p:xfrm>
          <a:off x="137652" y="1741631"/>
          <a:ext cx="11759380" cy="4865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48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345A380-19A0-1FD0-1216-F6E5422BF1D4}"/>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err="1">
                <a:solidFill>
                  <a:schemeClr val="tx1"/>
                </a:solidFill>
                <a:latin typeface="+mj-lt"/>
                <a:ea typeface="+mj-ea"/>
                <a:cs typeface="+mj-cs"/>
              </a:rPr>
              <a:t>Катрусин</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кінозал</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Майже</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Марвел</a:t>
            </a:r>
            <a:r>
              <a:rPr lang="en-US" sz="6600" kern="1200" dirty="0">
                <a:solidFill>
                  <a:schemeClr val="tx1"/>
                </a:solidFill>
                <a:latin typeface="+mj-lt"/>
                <a:ea typeface="+mj-ea"/>
                <a:cs typeface="+mj-cs"/>
              </a:rPr>
              <a:t>)</a:t>
            </a:r>
          </a:p>
        </p:txBody>
      </p:sp>
      <p:sp>
        <p:nvSpPr>
          <p:cNvPr id="17"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E2A81893-1D38-C673-2558-F0CC22CE81D9}"/>
              </a:ext>
            </a:extLst>
          </p:cNvPr>
          <p:cNvSpPr>
            <a:spLocks noGrp="1"/>
          </p:cNvSpPr>
          <p:nvPr>
            <p:ph idx="1"/>
          </p:nvPr>
        </p:nvSpPr>
        <p:spPr>
          <a:xfrm>
            <a:off x="7928114" y="1232452"/>
            <a:ext cx="3200400" cy="3850919"/>
          </a:xfrm>
        </p:spPr>
        <p:txBody>
          <a:bodyPr vert="horz" lIns="91440" tIns="45720" rIns="91440" bIns="45720" rtlCol="0" anchor="b">
            <a:normAutofit/>
          </a:bodyPr>
          <a:lstStyle/>
          <a:p>
            <a:pPr marL="0" indent="0">
              <a:buNone/>
            </a:pPr>
            <a:r>
              <a:rPr lang="en-US" sz="2400" kern="1200">
                <a:solidFill>
                  <a:srgbClr val="FFFFFF"/>
                </a:solidFill>
                <a:latin typeface="+mn-lt"/>
                <a:ea typeface="+mn-ea"/>
                <a:cs typeface="+mn-cs"/>
              </a:rPr>
              <a:t>https://www.youtube.com/watch?v=-dJLMNowH5I&amp;t=377s</a:t>
            </a:r>
          </a:p>
        </p:txBody>
      </p:sp>
      <p:sp>
        <p:nvSpPr>
          <p:cNvPr id="19"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3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317A4-17C8-4204-F6E3-30B61D1A4383}"/>
              </a:ext>
            </a:extLst>
          </p:cNvPr>
          <p:cNvSpPr>
            <a:spLocks noGrp="1"/>
          </p:cNvSpPr>
          <p:nvPr>
            <p:ph type="title"/>
          </p:nvPr>
        </p:nvSpPr>
        <p:spPr/>
        <p:txBody>
          <a:bodyPr/>
          <a:lstStyle/>
          <a:p>
            <a:pPr algn="ctr"/>
            <a:r>
              <a:rPr lang="ru-RU" b="1" dirty="0">
                <a:solidFill>
                  <a:srgbClr val="FF0000"/>
                </a:solidFill>
              </a:rPr>
              <a:t>В </a:t>
            </a:r>
            <a:r>
              <a:rPr lang="ru-RU" b="1" dirty="0" err="1">
                <a:solidFill>
                  <a:srgbClr val="FF0000"/>
                </a:solidFill>
              </a:rPr>
              <a:t>положеннях</a:t>
            </a:r>
            <a:r>
              <a:rPr lang="ru-RU" b="1" dirty="0">
                <a:solidFill>
                  <a:srgbClr val="FF0000"/>
                </a:solidFill>
              </a:rPr>
              <a:t> ч. 1 ст. 10 </a:t>
            </a:r>
            <a:r>
              <a:rPr lang="ru-RU" b="1" dirty="0" err="1">
                <a:solidFill>
                  <a:srgbClr val="FF0000"/>
                </a:solidFill>
              </a:rPr>
              <a:t>Конвенції</a:t>
            </a:r>
            <a:r>
              <a:rPr lang="ru-RU" b="1" dirty="0">
                <a:solidFill>
                  <a:srgbClr val="FF0000"/>
                </a:solidFill>
              </a:rPr>
              <a:t> </a:t>
            </a:r>
            <a:r>
              <a:rPr lang="ru-RU" b="1" dirty="0" err="1">
                <a:solidFill>
                  <a:srgbClr val="FF0000"/>
                </a:solidFill>
              </a:rPr>
              <a:t>проголошується</a:t>
            </a:r>
            <a:r>
              <a:rPr lang="ru-RU" b="1" dirty="0">
                <a:solidFill>
                  <a:srgbClr val="FF0000"/>
                </a:solidFill>
              </a:rPr>
              <a:t> ряд свобод</a:t>
            </a:r>
            <a:endParaRPr lang="uk-UA" b="1" dirty="0">
              <a:solidFill>
                <a:srgbClr val="FF0000"/>
              </a:solidFill>
            </a:endParaRPr>
          </a:p>
        </p:txBody>
      </p:sp>
      <p:sp>
        <p:nvSpPr>
          <p:cNvPr id="3" name="Місце для вмісту 2">
            <a:extLst>
              <a:ext uri="{FF2B5EF4-FFF2-40B4-BE49-F238E27FC236}">
                <a16:creationId xmlns:a16="http://schemas.microsoft.com/office/drawing/2014/main" id="{124DEB54-8586-6063-BCAA-1BE9B31638B8}"/>
              </a:ext>
            </a:extLst>
          </p:cNvPr>
          <p:cNvSpPr>
            <a:spLocks noGrp="1"/>
          </p:cNvSpPr>
          <p:nvPr>
            <p:ph idx="1"/>
          </p:nvPr>
        </p:nvSpPr>
        <p:spPr>
          <a:xfrm>
            <a:off x="838200" y="1825624"/>
            <a:ext cx="10515600" cy="4801317"/>
          </a:xfrm>
        </p:spPr>
        <p:txBody>
          <a:bodyPr>
            <a:normAutofit/>
          </a:bodyPr>
          <a:lstStyle/>
          <a:p>
            <a:pPr marL="0" indent="0" algn="ctr">
              <a:buNone/>
            </a:pPr>
            <a:r>
              <a:rPr lang="ru-RU" sz="3600" b="1" dirty="0" err="1"/>
              <a:t>Зокрема</a:t>
            </a:r>
            <a:r>
              <a:rPr lang="ru-RU" sz="3600" b="1" dirty="0"/>
              <a:t>, право на свободу </a:t>
            </a:r>
            <a:r>
              <a:rPr lang="ru-RU" sz="3600" b="1" dirty="0" err="1"/>
              <a:t>вираження</a:t>
            </a:r>
            <a:r>
              <a:rPr lang="ru-RU" sz="3600" b="1" dirty="0"/>
              <a:t> </a:t>
            </a:r>
            <a:r>
              <a:rPr lang="ru-RU" sz="3600" b="1" dirty="0" err="1"/>
              <a:t>своїх</a:t>
            </a:r>
            <a:r>
              <a:rPr lang="ru-RU" sz="3600" b="1" dirty="0"/>
              <a:t> </a:t>
            </a:r>
            <a:r>
              <a:rPr lang="ru-RU" sz="3600" b="1" dirty="0" err="1"/>
              <a:t>поглядів</a:t>
            </a:r>
            <a:r>
              <a:rPr lang="ru-RU" sz="3600" b="1" dirty="0"/>
              <a:t> </a:t>
            </a:r>
            <a:r>
              <a:rPr lang="ru-RU" sz="3600" b="1" dirty="0" err="1"/>
              <a:t>включає</a:t>
            </a:r>
            <a:r>
              <a:rPr lang="ru-RU" sz="3600" b="1" dirty="0"/>
              <a:t>:</a:t>
            </a:r>
          </a:p>
        </p:txBody>
      </p:sp>
      <p:graphicFrame>
        <p:nvGraphicFramePr>
          <p:cNvPr id="4" name="Схема 3">
            <a:extLst>
              <a:ext uri="{FF2B5EF4-FFF2-40B4-BE49-F238E27FC236}">
                <a16:creationId xmlns:a16="http://schemas.microsoft.com/office/drawing/2014/main" id="{583AE397-6BF1-AC5C-64AF-DB51E57DD797}"/>
              </a:ext>
            </a:extLst>
          </p:cNvPr>
          <p:cNvGraphicFramePr/>
          <p:nvPr>
            <p:extLst>
              <p:ext uri="{D42A27DB-BD31-4B8C-83A1-F6EECF244321}">
                <p14:modId xmlns:p14="http://schemas.microsoft.com/office/powerpoint/2010/main" val="1589611258"/>
              </p:ext>
            </p:extLst>
          </p:nvPr>
        </p:nvGraphicFramePr>
        <p:xfrm>
          <a:off x="2032000" y="2438400"/>
          <a:ext cx="8567174"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37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63BF727-2A0F-8BDA-5917-566746F3335B}"/>
              </a:ext>
            </a:extLst>
          </p:cNvPr>
          <p:cNvSpPr>
            <a:spLocks noGrp="1"/>
          </p:cNvSpPr>
          <p:nvPr>
            <p:ph type="title"/>
          </p:nvPr>
        </p:nvSpPr>
        <p:spPr>
          <a:xfrm>
            <a:off x="808637" y="386930"/>
            <a:ext cx="10734061" cy="1188950"/>
          </a:xfrm>
        </p:spPr>
        <p:txBody>
          <a:bodyPr anchor="b">
            <a:normAutofit/>
          </a:bodyPr>
          <a:lstStyle/>
          <a:p>
            <a:pPr algn="ctr"/>
            <a:r>
              <a:rPr lang="ru-RU" sz="4000" b="1" dirty="0">
                <a:solidFill>
                  <a:srgbClr val="7030A0"/>
                </a:solidFill>
              </a:rPr>
              <a:t>У </a:t>
            </a:r>
            <a:r>
              <a:rPr lang="ru-RU" sz="4000" b="1" dirty="0" err="1">
                <a:solidFill>
                  <a:srgbClr val="7030A0"/>
                </a:solidFill>
              </a:rPr>
              <a:t>пункті</a:t>
            </a:r>
            <a:r>
              <a:rPr lang="ru-RU" sz="4000" b="1" dirty="0">
                <a:solidFill>
                  <a:srgbClr val="7030A0"/>
                </a:solidFill>
              </a:rPr>
              <a:t> </a:t>
            </a:r>
            <a:r>
              <a:rPr lang="ru-RU" sz="4000" b="1" dirty="0" err="1">
                <a:solidFill>
                  <a:srgbClr val="7030A0"/>
                </a:solidFill>
              </a:rPr>
              <a:t>першому</a:t>
            </a:r>
            <a:r>
              <a:rPr lang="ru-RU" sz="4000" b="1" dirty="0">
                <a:solidFill>
                  <a:srgbClr val="7030A0"/>
                </a:solidFill>
              </a:rPr>
              <a:t> ст. 10 </a:t>
            </a:r>
            <a:r>
              <a:rPr lang="ru-RU" sz="4000" b="1" dirty="0" err="1">
                <a:solidFill>
                  <a:srgbClr val="7030A0"/>
                </a:solidFill>
              </a:rPr>
              <a:t>визначено</a:t>
            </a:r>
            <a:r>
              <a:rPr lang="ru-RU" sz="4000" b="1" dirty="0">
                <a:solidFill>
                  <a:srgbClr val="7030A0"/>
                </a:solidFill>
              </a:rPr>
              <a:t> три </a:t>
            </a:r>
            <a:r>
              <a:rPr lang="ru-RU" sz="4000" b="1" dirty="0" err="1">
                <a:solidFill>
                  <a:srgbClr val="7030A0"/>
                </a:solidFill>
              </a:rPr>
              <a:t>складники</a:t>
            </a:r>
            <a:r>
              <a:rPr lang="ru-RU" sz="4000" b="1" dirty="0">
                <a:solidFill>
                  <a:srgbClr val="7030A0"/>
                </a:solidFill>
              </a:rPr>
              <a:t> права на свободу </a:t>
            </a:r>
            <a:r>
              <a:rPr lang="ru-RU" sz="4000" b="1" dirty="0" err="1">
                <a:solidFill>
                  <a:srgbClr val="7030A0"/>
                </a:solidFill>
              </a:rPr>
              <a:t>вираження</a:t>
            </a:r>
            <a:r>
              <a:rPr lang="ru-RU" sz="4000" b="1" dirty="0">
                <a:solidFill>
                  <a:srgbClr val="7030A0"/>
                </a:solidFill>
              </a:rPr>
              <a:t> </a:t>
            </a:r>
            <a:r>
              <a:rPr lang="ru-RU" sz="4000" b="1" dirty="0" err="1">
                <a:solidFill>
                  <a:srgbClr val="7030A0"/>
                </a:solidFill>
              </a:rPr>
              <a:t>поглядів</a:t>
            </a:r>
            <a:r>
              <a:rPr lang="ru-RU" sz="4000" b="1" dirty="0">
                <a:solidFill>
                  <a:srgbClr val="7030A0"/>
                </a:solidFill>
              </a:rPr>
              <a:t>:</a:t>
            </a:r>
            <a:endParaRPr lang="uk-UA" sz="4000" b="1" dirty="0">
              <a:solidFill>
                <a:srgbClr val="7030A0"/>
              </a:solidFill>
            </a:endParaRPr>
          </a:p>
        </p:txBody>
      </p:sp>
      <p:grpSp>
        <p:nvGrpSpPr>
          <p:cNvPr id="20"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Місце для вмісту 2">
            <a:extLst>
              <a:ext uri="{FF2B5EF4-FFF2-40B4-BE49-F238E27FC236}">
                <a16:creationId xmlns:a16="http://schemas.microsoft.com/office/drawing/2014/main" id="{619B099B-FF73-E00A-A128-3ED54C1AF60A}"/>
              </a:ext>
            </a:extLst>
          </p:cNvPr>
          <p:cNvGraphicFramePr>
            <a:graphicFrameLocks noGrp="1"/>
          </p:cNvGraphicFramePr>
          <p:nvPr>
            <p:ph idx="1"/>
            <p:extLst>
              <p:ext uri="{D42A27DB-BD31-4B8C-83A1-F6EECF244321}">
                <p14:modId xmlns:p14="http://schemas.microsoft.com/office/powerpoint/2010/main" val="1534069743"/>
              </p:ext>
            </p:extLst>
          </p:nvPr>
        </p:nvGraphicFramePr>
        <p:xfrm>
          <a:off x="167148" y="2203078"/>
          <a:ext cx="11375550" cy="383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24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ABEE04-3407-8B7B-CE97-95D3C1EAEEAA}"/>
              </a:ext>
            </a:extLst>
          </p:cNvPr>
          <p:cNvSpPr>
            <a:spLocks noGrp="1"/>
          </p:cNvSpPr>
          <p:nvPr>
            <p:ph type="title"/>
          </p:nvPr>
        </p:nvSpPr>
        <p:spPr/>
        <p:txBody>
          <a:bodyPr>
            <a:normAutofit/>
          </a:bodyPr>
          <a:lstStyle/>
          <a:p>
            <a:r>
              <a:rPr lang="ru-RU" b="1" dirty="0" err="1"/>
              <a:t>Принциповий</a:t>
            </a:r>
            <a:r>
              <a:rPr lang="ru-RU" b="1" dirty="0"/>
              <a:t> момент в </a:t>
            </a:r>
            <a:r>
              <a:rPr lang="ru-RU" b="1" dirty="0" err="1"/>
              <a:t>реалізації</a:t>
            </a:r>
            <a:r>
              <a:rPr lang="ru-RU" b="1" dirty="0"/>
              <a:t> права на свободу </a:t>
            </a:r>
            <a:r>
              <a:rPr lang="ru-RU" b="1" dirty="0" err="1"/>
              <a:t>вираження</a:t>
            </a:r>
            <a:r>
              <a:rPr lang="ru-RU" b="1" dirty="0"/>
              <a:t> </a:t>
            </a:r>
            <a:r>
              <a:rPr lang="ru-RU" b="1" dirty="0" err="1"/>
              <a:t>поглядів</a:t>
            </a:r>
            <a:r>
              <a:rPr lang="ru-RU" b="1" dirty="0"/>
              <a:t> </a:t>
            </a:r>
            <a:r>
              <a:rPr lang="ru-RU" b="1" dirty="0" err="1"/>
              <a:t>полягає</a:t>
            </a:r>
            <a:r>
              <a:rPr lang="ru-RU" b="1" dirty="0"/>
              <a:t> в тому, </a:t>
            </a:r>
            <a:endParaRPr lang="uk-UA" b="1" dirty="0"/>
          </a:p>
        </p:txBody>
      </p:sp>
      <p:sp>
        <p:nvSpPr>
          <p:cNvPr id="3" name="Місце для вмісту 2">
            <a:extLst>
              <a:ext uri="{FF2B5EF4-FFF2-40B4-BE49-F238E27FC236}">
                <a16:creationId xmlns:a16="http://schemas.microsoft.com/office/drawing/2014/main" id="{8C380CFD-BD84-84CA-F898-FD55FC9CC3FD}"/>
              </a:ext>
            </a:extLst>
          </p:cNvPr>
          <p:cNvSpPr>
            <a:spLocks noGrp="1"/>
          </p:cNvSpPr>
          <p:nvPr>
            <p:ph idx="1"/>
          </p:nvPr>
        </p:nvSpPr>
        <p:spPr>
          <a:xfrm>
            <a:off x="373626" y="1825625"/>
            <a:ext cx="10736826" cy="4351338"/>
          </a:xfrm>
        </p:spPr>
        <p:txBody>
          <a:bodyPr/>
          <a:lstStyle/>
          <a:p>
            <a:pPr marL="0" indent="0" algn="just">
              <a:buNone/>
            </a:pPr>
            <a:r>
              <a:rPr lang="ru-RU" sz="3200" b="1" dirty="0" err="1">
                <a:solidFill>
                  <a:srgbClr val="7030A0"/>
                </a:solidFill>
              </a:rPr>
              <a:t>що</a:t>
            </a:r>
            <a:r>
              <a:rPr lang="ru-RU" sz="3200" b="1" dirty="0">
                <a:solidFill>
                  <a:srgbClr val="7030A0"/>
                </a:solidFill>
              </a:rPr>
              <a:t> </a:t>
            </a:r>
            <a:r>
              <a:rPr lang="ru-RU" sz="3200" b="1" dirty="0" err="1">
                <a:solidFill>
                  <a:srgbClr val="7030A0"/>
                </a:solidFill>
              </a:rPr>
              <a:t>таке</a:t>
            </a:r>
            <a:r>
              <a:rPr lang="ru-RU" sz="3200" b="1" dirty="0">
                <a:solidFill>
                  <a:srgbClr val="7030A0"/>
                </a:solidFill>
              </a:rPr>
              <a:t> право </a:t>
            </a:r>
            <a:r>
              <a:rPr lang="ru-RU" sz="3200" b="1" dirty="0" err="1">
                <a:solidFill>
                  <a:srgbClr val="7030A0"/>
                </a:solidFill>
              </a:rPr>
              <a:t>може</a:t>
            </a:r>
            <a:r>
              <a:rPr lang="ru-RU" sz="3200" b="1" dirty="0">
                <a:solidFill>
                  <a:srgbClr val="7030A0"/>
                </a:solidFill>
              </a:rPr>
              <a:t> </a:t>
            </a:r>
            <a:r>
              <a:rPr lang="ru-RU" sz="3200" b="1" dirty="0" err="1">
                <a:solidFill>
                  <a:srgbClr val="7030A0"/>
                </a:solidFill>
              </a:rPr>
              <a:t>мати</a:t>
            </a:r>
            <a:r>
              <a:rPr lang="ru-RU" sz="3200" b="1" dirty="0">
                <a:solidFill>
                  <a:srgbClr val="7030A0"/>
                </a:solidFill>
              </a:rPr>
              <a:t> </a:t>
            </a:r>
            <a:r>
              <a:rPr lang="ru-RU" sz="3200" b="1" dirty="0" err="1">
                <a:solidFill>
                  <a:srgbClr val="7030A0"/>
                </a:solidFill>
              </a:rPr>
              <a:t>транскордонний</a:t>
            </a:r>
            <a:r>
              <a:rPr lang="ru-RU" sz="3200" b="1" dirty="0">
                <a:solidFill>
                  <a:srgbClr val="7030A0"/>
                </a:solidFill>
              </a:rPr>
              <a:t> характер. </a:t>
            </a:r>
          </a:p>
          <a:p>
            <a:endParaRPr lang="ru-RU" dirty="0"/>
          </a:p>
          <a:p>
            <a:endParaRPr lang="ru-RU" dirty="0"/>
          </a:p>
          <a:p>
            <a:pPr marL="0" indent="0" algn="ctr">
              <a:buNone/>
            </a:pPr>
            <a:r>
              <a:rPr lang="ru-RU" dirty="0"/>
              <a:t>При </a:t>
            </a:r>
            <a:r>
              <a:rPr lang="ru-RU" dirty="0" err="1"/>
              <a:t>цьому</a:t>
            </a:r>
            <a:r>
              <a:rPr lang="ru-RU" dirty="0"/>
              <a:t> </a:t>
            </a:r>
            <a:r>
              <a:rPr lang="ru-RU" dirty="0" err="1"/>
              <a:t>автори</a:t>
            </a:r>
            <a:r>
              <a:rPr lang="ru-RU" dirty="0"/>
              <a:t> </a:t>
            </a:r>
            <a:r>
              <a:rPr lang="ru-RU" dirty="0" err="1"/>
              <a:t>Конвенції</a:t>
            </a:r>
            <a:r>
              <a:rPr lang="ru-RU" dirty="0"/>
              <a:t> не </a:t>
            </a:r>
            <a:r>
              <a:rPr lang="ru-RU" dirty="0" err="1"/>
              <a:t>виставляли</a:t>
            </a:r>
            <a:r>
              <a:rPr lang="ru-RU" dirty="0"/>
              <a:t> </a:t>
            </a:r>
            <a:r>
              <a:rPr lang="ru-RU" dirty="0" err="1"/>
              <a:t>ніяких</a:t>
            </a:r>
            <a:r>
              <a:rPr lang="ru-RU" dirty="0"/>
              <a:t> умов </a:t>
            </a:r>
            <a:r>
              <a:rPr lang="ru-RU" dirty="0" err="1"/>
              <a:t>щодо</a:t>
            </a:r>
            <a:r>
              <a:rPr lang="ru-RU" dirty="0"/>
              <a:t> того, </a:t>
            </a:r>
            <a:r>
              <a:rPr lang="ru-RU" dirty="0" err="1"/>
              <a:t>хто</a:t>
            </a:r>
            <a:r>
              <a:rPr lang="ru-RU" dirty="0"/>
              <a:t> </a:t>
            </a:r>
            <a:r>
              <a:rPr lang="ru-RU" dirty="0" err="1"/>
              <a:t>саме</a:t>
            </a:r>
            <a:r>
              <a:rPr lang="ru-RU" dirty="0"/>
              <a:t> </a:t>
            </a:r>
            <a:r>
              <a:rPr lang="ru-RU" dirty="0" err="1"/>
              <a:t>може</a:t>
            </a:r>
            <a:r>
              <a:rPr lang="ru-RU" dirty="0"/>
              <a:t> </a:t>
            </a:r>
            <a:r>
              <a:rPr lang="ru-RU" dirty="0" err="1"/>
              <a:t>приймати</a:t>
            </a:r>
            <a:r>
              <a:rPr lang="ru-RU" dirty="0"/>
              <a:t> участь в </a:t>
            </a:r>
            <a:r>
              <a:rPr lang="ru-RU" dirty="0" err="1"/>
              <a:t>розповсюдженні</a:t>
            </a:r>
            <a:r>
              <a:rPr lang="ru-RU" dirty="0"/>
              <a:t> </a:t>
            </a:r>
            <a:r>
              <a:rPr lang="ru-RU" dirty="0" err="1"/>
              <a:t>інформації</a:t>
            </a:r>
            <a:endParaRPr lang="ru-RU" dirty="0"/>
          </a:p>
          <a:p>
            <a:endParaRPr lang="ru-RU" dirty="0"/>
          </a:p>
          <a:p>
            <a:pPr marL="0" indent="0" algn="ctr">
              <a:buNone/>
            </a:pPr>
            <a:r>
              <a:rPr lang="ru-RU" sz="3200" dirty="0" err="1"/>
              <a:t>це</a:t>
            </a:r>
            <a:r>
              <a:rPr lang="ru-RU" sz="3200" dirty="0"/>
              <a:t> </a:t>
            </a:r>
            <a:r>
              <a:rPr lang="ru-RU" sz="3200" dirty="0" err="1"/>
              <a:t>може</a:t>
            </a:r>
            <a:r>
              <a:rPr lang="ru-RU" sz="3200" dirty="0"/>
              <a:t> бути будь-</a:t>
            </a:r>
            <a:r>
              <a:rPr lang="ru-RU" sz="3200" dirty="0" err="1"/>
              <a:t>який</a:t>
            </a:r>
            <a:r>
              <a:rPr lang="ru-RU" sz="3200" dirty="0"/>
              <a:t> </a:t>
            </a:r>
            <a:r>
              <a:rPr lang="ru-RU" sz="3200" dirty="0" err="1"/>
              <a:t>громадянин</a:t>
            </a:r>
            <a:r>
              <a:rPr lang="ru-RU" sz="3200" dirty="0"/>
              <a:t> </a:t>
            </a:r>
            <a:r>
              <a:rPr lang="ru-RU" sz="3200" dirty="0" err="1"/>
              <a:t>країни</a:t>
            </a:r>
            <a:r>
              <a:rPr lang="ru-RU" sz="3200" dirty="0"/>
              <a:t>, яка є </a:t>
            </a:r>
            <a:r>
              <a:rPr lang="ru-RU" sz="3200" dirty="0" err="1"/>
              <a:t>учасницею</a:t>
            </a:r>
            <a:r>
              <a:rPr lang="ru-RU" sz="3200" dirty="0"/>
              <a:t> </a:t>
            </a:r>
            <a:r>
              <a:rPr lang="ru-RU" sz="3200" dirty="0" err="1"/>
              <a:t>Конвенції</a:t>
            </a:r>
            <a:r>
              <a:rPr lang="ru-RU" sz="3200" dirty="0"/>
              <a:t>.</a:t>
            </a:r>
            <a:endParaRPr lang="uk-UA" sz="3200" dirty="0"/>
          </a:p>
          <a:p>
            <a:endParaRPr lang="uk-UA" dirty="0"/>
          </a:p>
        </p:txBody>
      </p:sp>
      <mc:AlternateContent xmlns:mc="http://schemas.openxmlformats.org/markup-compatibility/2006">
        <mc:Choice xmlns:p14="http://schemas.microsoft.com/office/powerpoint/2010/main" Requires="p14">
          <p:contentPart p14:bwMode="auto" r:id="rId2">
            <p14:nvContentPartPr>
              <p14:cNvPr id="6" name="Рукописні дані 5">
                <a:extLst>
                  <a:ext uri="{FF2B5EF4-FFF2-40B4-BE49-F238E27FC236}">
                    <a16:creationId xmlns:a16="http://schemas.microsoft.com/office/drawing/2014/main" id="{5874AC97-C6D1-9AF1-654D-E23E95FD2F47}"/>
                  </a:ext>
                </a:extLst>
              </p14:cNvPr>
              <p14:cNvContentPartPr/>
              <p14:nvPr/>
            </p14:nvContentPartPr>
            <p14:xfrm>
              <a:off x="10677832" y="3986010"/>
              <a:ext cx="966298" cy="1147098"/>
            </p14:xfrm>
          </p:contentPart>
        </mc:Choice>
        <mc:Fallback>
          <p:pic>
            <p:nvPicPr>
              <p:cNvPr id="6" name="Рукописні дані 5">
                <a:extLst>
                  <a:ext uri="{FF2B5EF4-FFF2-40B4-BE49-F238E27FC236}">
                    <a16:creationId xmlns:a16="http://schemas.microsoft.com/office/drawing/2014/main" id="{5874AC97-C6D1-9AF1-654D-E23E95FD2F47}"/>
                  </a:ext>
                </a:extLst>
              </p:cNvPr>
              <p:cNvPicPr/>
              <p:nvPr/>
            </p:nvPicPr>
            <p:blipFill>
              <a:blip r:embed="rId3"/>
              <a:stretch>
                <a:fillRect/>
              </a:stretch>
            </p:blipFill>
            <p:spPr>
              <a:xfrm>
                <a:off x="10623829" y="3877997"/>
                <a:ext cx="1073944" cy="136276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Рукописні дані 6">
                <a:extLst>
                  <a:ext uri="{FF2B5EF4-FFF2-40B4-BE49-F238E27FC236}">
                    <a16:creationId xmlns:a16="http://schemas.microsoft.com/office/drawing/2014/main" id="{E5B22D21-ABDF-3CD9-C490-DB9BFF78D813}"/>
                  </a:ext>
                </a:extLst>
              </p14:cNvPr>
              <p14:cNvContentPartPr/>
              <p14:nvPr/>
            </p14:nvContentPartPr>
            <p14:xfrm>
              <a:off x="10384850" y="4739268"/>
              <a:ext cx="1068120" cy="532440"/>
            </p14:xfrm>
          </p:contentPart>
        </mc:Choice>
        <mc:Fallback xmlns="">
          <p:pic>
            <p:nvPicPr>
              <p:cNvPr id="7" name="Рукописні дані 6">
                <a:extLst>
                  <a:ext uri="{FF2B5EF4-FFF2-40B4-BE49-F238E27FC236}">
                    <a16:creationId xmlns:a16="http://schemas.microsoft.com/office/drawing/2014/main" id="{E5B22D21-ABDF-3CD9-C490-DB9BFF78D813}"/>
                  </a:ext>
                </a:extLst>
              </p:cNvPr>
              <p:cNvPicPr/>
              <p:nvPr/>
            </p:nvPicPr>
            <p:blipFill>
              <a:blip r:embed="rId9"/>
              <a:stretch>
                <a:fillRect/>
              </a:stretch>
            </p:blipFill>
            <p:spPr>
              <a:xfrm>
                <a:off x="10331210" y="4631268"/>
                <a:ext cx="1175760" cy="74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Рукописні дані 7">
                <a:extLst>
                  <a:ext uri="{FF2B5EF4-FFF2-40B4-BE49-F238E27FC236}">
                    <a16:creationId xmlns:a16="http://schemas.microsoft.com/office/drawing/2014/main" id="{E41A1911-7D39-F29A-05A3-697948D4B5BA}"/>
                  </a:ext>
                </a:extLst>
              </p14:cNvPr>
              <p14:cNvContentPartPr/>
              <p14:nvPr/>
            </p14:nvContentPartPr>
            <p14:xfrm>
              <a:off x="10511930" y="933708"/>
              <a:ext cx="1159200" cy="946080"/>
            </p14:xfrm>
          </p:contentPart>
        </mc:Choice>
        <mc:Fallback>
          <p:pic>
            <p:nvPicPr>
              <p:cNvPr id="8" name="Рукописні дані 7">
                <a:extLst>
                  <a:ext uri="{FF2B5EF4-FFF2-40B4-BE49-F238E27FC236}">
                    <a16:creationId xmlns:a16="http://schemas.microsoft.com/office/drawing/2014/main" id="{E41A1911-7D39-F29A-05A3-697948D4B5BA}"/>
                  </a:ext>
                </a:extLst>
              </p:cNvPr>
              <p:cNvPicPr/>
              <p:nvPr/>
            </p:nvPicPr>
            <p:blipFill>
              <a:blip r:embed="rId11"/>
              <a:stretch>
                <a:fillRect/>
              </a:stretch>
            </p:blipFill>
            <p:spPr>
              <a:xfrm>
                <a:off x="10457930" y="826068"/>
                <a:ext cx="1266840" cy="116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Рукописні дані 8">
                <a:extLst>
                  <a:ext uri="{FF2B5EF4-FFF2-40B4-BE49-F238E27FC236}">
                    <a16:creationId xmlns:a16="http://schemas.microsoft.com/office/drawing/2014/main" id="{D35A207F-E490-B96B-6F6A-C0D20433F904}"/>
                  </a:ext>
                </a:extLst>
              </p14:cNvPr>
              <p14:cNvContentPartPr/>
              <p14:nvPr/>
            </p14:nvContentPartPr>
            <p14:xfrm>
              <a:off x="10312490" y="1641828"/>
              <a:ext cx="781560" cy="442440"/>
            </p14:xfrm>
          </p:contentPart>
        </mc:Choice>
        <mc:Fallback>
          <p:pic>
            <p:nvPicPr>
              <p:cNvPr id="9" name="Рукописні дані 8">
                <a:extLst>
                  <a:ext uri="{FF2B5EF4-FFF2-40B4-BE49-F238E27FC236}">
                    <a16:creationId xmlns:a16="http://schemas.microsoft.com/office/drawing/2014/main" id="{D35A207F-E490-B96B-6F6A-C0D20433F904}"/>
                  </a:ext>
                </a:extLst>
              </p:cNvPr>
              <p:cNvPicPr/>
              <p:nvPr/>
            </p:nvPicPr>
            <p:blipFill>
              <a:blip r:embed="rId13"/>
              <a:stretch>
                <a:fillRect/>
              </a:stretch>
            </p:blipFill>
            <p:spPr>
              <a:xfrm>
                <a:off x="10258850" y="1533828"/>
                <a:ext cx="88920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Рукописні дані 10">
                <a:extLst>
                  <a:ext uri="{FF2B5EF4-FFF2-40B4-BE49-F238E27FC236}">
                    <a16:creationId xmlns:a16="http://schemas.microsoft.com/office/drawing/2014/main" id="{6C7D1AC9-DE0E-F3F5-0B11-EC76631B5AC7}"/>
                  </a:ext>
                </a:extLst>
              </p14:cNvPr>
              <p14:cNvContentPartPr/>
              <p14:nvPr/>
            </p14:nvContentPartPr>
            <p14:xfrm>
              <a:off x="2202410" y="432701"/>
              <a:ext cx="360" cy="360"/>
            </p14:xfrm>
          </p:contentPart>
        </mc:Choice>
        <mc:Fallback>
          <p:pic>
            <p:nvPicPr>
              <p:cNvPr id="11" name="Рукописні дані 10">
                <a:extLst>
                  <a:ext uri="{FF2B5EF4-FFF2-40B4-BE49-F238E27FC236}">
                    <a16:creationId xmlns:a16="http://schemas.microsoft.com/office/drawing/2014/main" id="{6C7D1AC9-DE0E-F3F5-0B11-EC76631B5AC7}"/>
                  </a:ext>
                </a:extLst>
              </p:cNvPr>
              <p:cNvPicPr/>
              <p:nvPr/>
            </p:nvPicPr>
            <p:blipFill>
              <a:blip r:embed="rId15"/>
              <a:stretch>
                <a:fillRect/>
              </a:stretch>
            </p:blipFill>
            <p:spPr>
              <a:xfrm>
                <a:off x="2193410" y="423701"/>
                <a:ext cx="18000" cy="18000"/>
              </a:xfrm>
              <a:prstGeom prst="rect">
                <a:avLst/>
              </a:prstGeom>
            </p:spPr>
          </p:pic>
        </mc:Fallback>
      </mc:AlternateContent>
    </p:spTree>
    <p:extLst>
      <p:ext uri="{BB962C8B-B14F-4D97-AF65-F5344CB8AC3E}">
        <p14:creationId xmlns:p14="http://schemas.microsoft.com/office/powerpoint/2010/main" val="174703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DDE7B-87F3-F2CD-5425-5082A928D4F4}"/>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0" y="186823"/>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BFC2D0B-F524-11AE-55E3-A917E160F0D2}"/>
              </a:ext>
            </a:extLst>
          </p:cNvPr>
          <p:cNvSpPr>
            <a:spLocks noGrp="1"/>
          </p:cNvSpPr>
          <p:nvPr>
            <p:ph type="title"/>
          </p:nvPr>
        </p:nvSpPr>
        <p:spPr>
          <a:xfrm>
            <a:off x="324465" y="1"/>
            <a:ext cx="11690554" cy="1209368"/>
          </a:xfrm>
        </p:spPr>
        <p:txBody>
          <a:bodyPr>
            <a:normAutofit/>
          </a:bodyPr>
          <a:lstStyle/>
          <a:p>
            <a:pPr algn="ctr"/>
            <a:r>
              <a:rPr lang="uk-UA" sz="2400" b="1" i="0" dirty="0">
                <a:solidFill>
                  <a:srgbClr val="7030A0"/>
                </a:solidFill>
                <a:effectLst/>
                <a:latin typeface="Futura New"/>
              </a:rPr>
              <a:t>З іншого боку, норми ч. 2 ст. 10 Конвенції встановлюють певні обмеження щодо свободи вираження поглядів. Але такі обмеження можуть бути пов’язані лише з шістьма моментами, а саме: </a:t>
            </a:r>
            <a:endParaRPr lang="uk-UA" sz="2400" b="1" dirty="0">
              <a:solidFill>
                <a:srgbClr val="7030A0"/>
              </a:solidFill>
            </a:endParaRPr>
          </a:p>
        </p:txBody>
      </p:sp>
      <p:graphicFrame>
        <p:nvGraphicFramePr>
          <p:cNvPr id="5" name="Місце для вмісту 2">
            <a:extLst>
              <a:ext uri="{FF2B5EF4-FFF2-40B4-BE49-F238E27FC236}">
                <a16:creationId xmlns:a16="http://schemas.microsoft.com/office/drawing/2014/main" id="{32F20752-6E69-F5AC-9984-FE31D142D432}"/>
              </a:ext>
            </a:extLst>
          </p:cNvPr>
          <p:cNvGraphicFramePr>
            <a:graphicFrameLocks noGrp="1"/>
          </p:cNvGraphicFramePr>
          <p:nvPr>
            <p:ph idx="1"/>
            <p:extLst>
              <p:ext uri="{D42A27DB-BD31-4B8C-83A1-F6EECF244321}">
                <p14:modId xmlns:p14="http://schemas.microsoft.com/office/powerpoint/2010/main" val="976942398"/>
              </p:ext>
            </p:extLst>
          </p:nvPr>
        </p:nvGraphicFramePr>
        <p:xfrm>
          <a:off x="216310" y="1356852"/>
          <a:ext cx="11493910" cy="468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6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6DED88-C6BA-5ACB-1AC9-F45E52A55C53}"/>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D757BFF-F4D3-AE4A-2223-65F3031AF840}"/>
              </a:ext>
            </a:extLst>
          </p:cNvPr>
          <p:cNvSpPr>
            <a:spLocks noGrp="1"/>
          </p:cNvSpPr>
          <p:nvPr>
            <p:ph type="title"/>
          </p:nvPr>
        </p:nvSpPr>
        <p:spPr>
          <a:xfrm>
            <a:off x="838200" y="73743"/>
            <a:ext cx="10419735" cy="742335"/>
          </a:xfrm>
        </p:spPr>
        <p:txBody>
          <a:bodyPr>
            <a:normAutofit/>
          </a:bodyPr>
          <a:lstStyle/>
          <a:p>
            <a:pPr algn="ctr"/>
            <a:r>
              <a:rPr lang="uk-UA" sz="3700" b="1" i="1" dirty="0">
                <a:effectLst/>
                <a:latin typeface="Futura New"/>
              </a:rPr>
              <a:t>Сфера застосування статті 10 Конвенції:</a:t>
            </a:r>
            <a:endParaRPr lang="uk-UA" sz="3700" b="1" dirty="0"/>
          </a:p>
        </p:txBody>
      </p:sp>
      <p:graphicFrame>
        <p:nvGraphicFramePr>
          <p:cNvPr id="5" name="Місце для вмісту 2">
            <a:extLst>
              <a:ext uri="{FF2B5EF4-FFF2-40B4-BE49-F238E27FC236}">
                <a16:creationId xmlns:a16="http://schemas.microsoft.com/office/drawing/2014/main" id="{A8A0E954-4360-B0D5-F9AC-3AA714F43CB7}"/>
              </a:ext>
            </a:extLst>
          </p:cNvPr>
          <p:cNvGraphicFramePr>
            <a:graphicFrameLocks noGrp="1"/>
          </p:cNvGraphicFramePr>
          <p:nvPr>
            <p:ph idx="1"/>
            <p:extLst>
              <p:ext uri="{D42A27DB-BD31-4B8C-83A1-F6EECF244321}">
                <p14:modId xmlns:p14="http://schemas.microsoft.com/office/powerpoint/2010/main" val="4235285401"/>
              </p:ext>
            </p:extLst>
          </p:nvPr>
        </p:nvGraphicFramePr>
        <p:xfrm>
          <a:off x="147483" y="707922"/>
          <a:ext cx="11916697" cy="607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62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E0B7837-3EFD-ABA6-A86D-F21653BF54BC}"/>
              </a:ext>
            </a:extLst>
          </p:cNvPr>
          <p:cNvSpPr>
            <a:spLocks noGrp="1"/>
          </p:cNvSpPr>
          <p:nvPr>
            <p:ph type="title"/>
          </p:nvPr>
        </p:nvSpPr>
        <p:spPr>
          <a:xfrm>
            <a:off x="1245072" y="1289765"/>
            <a:ext cx="3651101" cy="4270963"/>
          </a:xfrm>
        </p:spPr>
        <p:txBody>
          <a:bodyPr anchor="ctr">
            <a:normAutofit/>
          </a:bodyPr>
          <a:lstStyle/>
          <a:p>
            <a:pPr algn="ctr"/>
            <a:r>
              <a:rPr lang="ru-RU" sz="5200" b="1">
                <a:solidFill>
                  <a:srgbClr val="FFFFFF"/>
                </a:solidFill>
                <a:latin typeface="Times New Roman" panose="02020603050405020304" pitchFamily="18" charset="0"/>
              </a:rPr>
              <a:t>СТАТТЯ 11</a:t>
            </a:r>
            <a:br>
              <a:rPr lang="ru-RU" sz="5200">
                <a:solidFill>
                  <a:srgbClr val="FFFFFF"/>
                </a:solidFill>
                <a:latin typeface="Times New Roman" panose="02020603050405020304" pitchFamily="18" charset="0"/>
              </a:rPr>
            </a:br>
            <a:r>
              <a:rPr lang="ru-RU" sz="5200" b="1">
                <a:solidFill>
                  <a:srgbClr val="FFFFFF"/>
                </a:solidFill>
                <a:latin typeface="Times New Roman" panose="02020603050405020304" pitchFamily="18" charset="0"/>
              </a:rPr>
              <a:t>Свобода зібрань та об'єднання</a:t>
            </a:r>
            <a:br>
              <a:rPr lang="ru-RU" sz="5200">
                <a:solidFill>
                  <a:srgbClr val="FFFFFF"/>
                </a:solidFill>
                <a:latin typeface="Times New Roman" panose="02020603050405020304" pitchFamily="18" charset="0"/>
              </a:rPr>
            </a:br>
            <a:endParaRPr lang="uk-UA" sz="52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Місце для вмісту 2">
            <a:extLst>
              <a:ext uri="{FF2B5EF4-FFF2-40B4-BE49-F238E27FC236}">
                <a16:creationId xmlns:a16="http://schemas.microsoft.com/office/drawing/2014/main" id="{AFF586D0-7CDF-5BD9-4511-2AF08A9D4446}"/>
              </a:ext>
            </a:extLst>
          </p:cNvPr>
          <p:cNvSpPr>
            <a:spLocks noGrp="1"/>
          </p:cNvSpPr>
          <p:nvPr>
            <p:ph idx="1"/>
          </p:nvPr>
        </p:nvSpPr>
        <p:spPr>
          <a:xfrm>
            <a:off x="6096000" y="518400"/>
            <a:ext cx="5490161" cy="5837949"/>
          </a:xfrm>
        </p:spPr>
        <p:txBody>
          <a:bodyPr anchor="ctr">
            <a:normAutofit lnSpcReduction="10000"/>
          </a:bodyPr>
          <a:lstStyle/>
          <a:p>
            <a:pPr marL="0" indent="0" algn="just">
              <a:buNone/>
            </a:pPr>
            <a:r>
              <a:rPr lang="ru-RU" sz="2400" b="0" i="0" dirty="0">
                <a:solidFill>
                  <a:schemeClr val="tx1">
                    <a:alpha val="80000"/>
                  </a:schemeClr>
                </a:solidFill>
                <a:effectLst/>
                <a:latin typeface="Times New Roman" panose="02020603050405020304" pitchFamily="18" charset="0"/>
              </a:rPr>
              <a:t>1. </a:t>
            </a:r>
            <a:r>
              <a:rPr lang="ru-RU" sz="2400" b="0" i="0" dirty="0" err="1">
                <a:solidFill>
                  <a:schemeClr val="tx1">
                    <a:alpha val="80000"/>
                  </a:schemeClr>
                </a:solidFill>
                <a:effectLst/>
                <a:latin typeface="Times New Roman" panose="02020603050405020304" pitchFamily="18" charset="0"/>
              </a:rPr>
              <a:t>Кожен</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має</a:t>
            </a:r>
            <a:r>
              <a:rPr lang="ru-RU" sz="2400" b="0" i="0" dirty="0">
                <a:solidFill>
                  <a:schemeClr val="tx1">
                    <a:alpha val="80000"/>
                  </a:schemeClr>
                </a:solidFill>
                <a:effectLst/>
                <a:latin typeface="Times New Roman" panose="02020603050405020304" pitchFamily="18" charset="0"/>
              </a:rPr>
              <a:t> право на свободу </a:t>
            </a:r>
            <a:r>
              <a:rPr lang="ru-RU" sz="2400" b="0" i="0" dirty="0" err="1">
                <a:solidFill>
                  <a:schemeClr val="tx1">
                    <a:alpha val="80000"/>
                  </a:schemeClr>
                </a:solidFill>
                <a:effectLst/>
                <a:latin typeface="Times New Roman" panose="02020603050405020304" pitchFamily="18" charset="0"/>
              </a:rPr>
              <a:t>мирних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зібрань</a:t>
            </a:r>
            <a:r>
              <a:rPr lang="ru-RU" sz="2400" b="0" i="0" dirty="0">
                <a:solidFill>
                  <a:schemeClr val="tx1">
                    <a:alpha val="80000"/>
                  </a:schemeClr>
                </a:solidFill>
                <a:effectLst/>
                <a:latin typeface="Times New Roman" panose="02020603050405020304" pitchFamily="18" charset="0"/>
              </a:rPr>
              <a:t> і свободу </a:t>
            </a:r>
            <a:r>
              <a:rPr lang="ru-RU" sz="2400" b="0" i="0" dirty="0" err="1">
                <a:solidFill>
                  <a:schemeClr val="tx1">
                    <a:alpha val="80000"/>
                  </a:schemeClr>
                </a:solidFill>
                <a:effectLst/>
                <a:latin typeface="Times New Roman" panose="02020603050405020304" pitchFamily="18" charset="0"/>
              </a:rPr>
              <a:t>об'єднання</a:t>
            </a:r>
            <a:r>
              <a:rPr lang="ru-RU" sz="2400" b="0" i="0" dirty="0">
                <a:solidFill>
                  <a:schemeClr val="tx1">
                    <a:alpha val="80000"/>
                  </a:schemeClr>
                </a:solidFill>
                <a:effectLst/>
                <a:latin typeface="Times New Roman" panose="02020603050405020304" pitchFamily="18" charset="0"/>
              </a:rPr>
              <a:t> з </a:t>
            </a:r>
            <a:r>
              <a:rPr lang="ru-RU" sz="2400" b="0" i="0" dirty="0" err="1">
                <a:solidFill>
                  <a:schemeClr val="tx1">
                    <a:alpha val="80000"/>
                  </a:schemeClr>
                </a:solidFill>
                <a:effectLst/>
                <a:latin typeface="Times New Roman" panose="02020603050405020304" pitchFamily="18" charset="0"/>
              </a:rPr>
              <a:t>іншими</a:t>
            </a:r>
            <a:r>
              <a:rPr lang="ru-RU" sz="2400" b="0" i="0" dirty="0">
                <a:solidFill>
                  <a:schemeClr val="tx1">
                    <a:alpha val="80000"/>
                  </a:schemeClr>
                </a:solidFill>
                <a:effectLst/>
                <a:latin typeface="Times New Roman" panose="02020603050405020304" pitchFamily="18" charset="0"/>
              </a:rPr>
              <a:t> особами, </a:t>
            </a:r>
            <a:r>
              <a:rPr lang="ru-RU" sz="2400" b="0" i="0" dirty="0" err="1">
                <a:solidFill>
                  <a:schemeClr val="tx1">
                    <a:alpha val="80000"/>
                  </a:schemeClr>
                </a:solidFill>
                <a:effectLst/>
                <a:latin typeface="Times New Roman" panose="02020603050405020304" pitchFamily="18" charset="0"/>
              </a:rPr>
              <a:t>включаючи</a:t>
            </a:r>
            <a:r>
              <a:rPr lang="ru-RU" sz="2400" b="0" i="0" dirty="0">
                <a:solidFill>
                  <a:schemeClr val="tx1">
                    <a:alpha val="80000"/>
                  </a:schemeClr>
                </a:solidFill>
                <a:effectLst/>
                <a:latin typeface="Times New Roman" panose="02020603050405020304" pitchFamily="18" charset="0"/>
              </a:rPr>
              <a:t> право </a:t>
            </a:r>
            <a:r>
              <a:rPr lang="ru-RU" sz="2400" b="0" i="0" dirty="0" err="1">
                <a:solidFill>
                  <a:schemeClr val="tx1">
                    <a:alpha val="80000"/>
                  </a:schemeClr>
                </a:solidFill>
                <a:effectLst/>
                <a:latin typeface="Times New Roman" panose="02020603050405020304" pitchFamily="18" charset="0"/>
              </a:rPr>
              <a:t>створювати</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профспілки</a:t>
            </a:r>
            <a:r>
              <a:rPr lang="ru-RU" sz="2400" b="0" i="0" dirty="0">
                <a:solidFill>
                  <a:schemeClr val="tx1">
                    <a:alpha val="80000"/>
                  </a:schemeClr>
                </a:solidFill>
                <a:effectLst/>
                <a:latin typeface="Times New Roman" panose="02020603050405020304" pitchFamily="18" charset="0"/>
              </a:rPr>
              <a:t> та </a:t>
            </a:r>
            <a:r>
              <a:rPr lang="ru-RU" sz="2400" b="0" i="0" dirty="0" err="1">
                <a:solidFill>
                  <a:schemeClr val="tx1">
                    <a:alpha val="80000"/>
                  </a:schemeClr>
                </a:solidFill>
                <a:effectLst/>
                <a:latin typeface="Times New Roman" panose="02020603050405020304" pitchFamily="18" charset="0"/>
              </a:rPr>
              <a:t>вступати</a:t>
            </a:r>
            <a:r>
              <a:rPr lang="ru-RU" sz="2400" b="0" i="0" dirty="0">
                <a:solidFill>
                  <a:schemeClr val="tx1">
                    <a:alpha val="80000"/>
                  </a:schemeClr>
                </a:solidFill>
                <a:effectLst/>
                <a:latin typeface="Times New Roman" panose="02020603050405020304" pitchFamily="18" charset="0"/>
              </a:rPr>
              <a:t> до них для </a:t>
            </a:r>
            <a:r>
              <a:rPr lang="ru-RU" sz="2400" b="0" i="0" dirty="0" err="1">
                <a:solidFill>
                  <a:schemeClr val="tx1">
                    <a:alpha val="80000"/>
                  </a:schemeClr>
                </a:solidFill>
                <a:effectLst/>
                <a:latin typeface="Times New Roman" panose="02020603050405020304" pitchFamily="18" charset="0"/>
              </a:rPr>
              <a:t>захисту</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своїх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інтересів</a:t>
            </a:r>
            <a:r>
              <a:rPr lang="ru-RU" sz="2400" b="0" i="0" dirty="0">
                <a:solidFill>
                  <a:schemeClr val="tx1">
                    <a:alpha val="80000"/>
                  </a:schemeClr>
                </a:solidFill>
                <a:effectLst/>
                <a:latin typeface="Times New Roman" panose="02020603050405020304" pitchFamily="18" charset="0"/>
              </a:rPr>
              <a:t>.</a:t>
            </a:r>
          </a:p>
          <a:p>
            <a:pPr marL="0" indent="0" algn="just">
              <a:buNone/>
            </a:pPr>
            <a:r>
              <a:rPr lang="ru-RU" sz="2400" b="0" i="0" dirty="0">
                <a:solidFill>
                  <a:schemeClr val="tx1">
                    <a:alpha val="80000"/>
                  </a:schemeClr>
                </a:solidFill>
                <a:effectLst/>
                <a:latin typeface="Times New Roman" panose="02020603050405020304" pitchFamily="18" charset="0"/>
              </a:rPr>
              <a:t>2. </a:t>
            </a:r>
            <a:r>
              <a:rPr lang="ru-RU" sz="2400" b="0" i="0" dirty="0" err="1">
                <a:solidFill>
                  <a:schemeClr val="tx1">
                    <a:alpha val="80000"/>
                  </a:schemeClr>
                </a:solidFill>
                <a:effectLst/>
                <a:latin typeface="Times New Roman" panose="02020603050405020304" pitchFamily="18" charset="0"/>
              </a:rPr>
              <a:t>Здійснення</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цих</a:t>
            </a:r>
            <a:r>
              <a:rPr lang="ru-RU" sz="2400" b="0" i="0" dirty="0">
                <a:solidFill>
                  <a:schemeClr val="tx1">
                    <a:alpha val="80000"/>
                  </a:schemeClr>
                </a:solidFill>
                <a:effectLst/>
                <a:latin typeface="Times New Roman" panose="02020603050405020304" pitchFamily="18" charset="0"/>
              </a:rPr>
              <a:t> прав не </a:t>
            </a:r>
            <a:r>
              <a:rPr lang="ru-RU" sz="2400" b="0" i="0" dirty="0" err="1">
                <a:solidFill>
                  <a:schemeClr val="tx1">
                    <a:alpha val="80000"/>
                  </a:schemeClr>
                </a:solidFill>
                <a:effectLst/>
                <a:latin typeface="Times New Roman" panose="02020603050405020304" pitchFamily="18" charset="0"/>
              </a:rPr>
              <a:t>підлягає</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жодним</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обмеженням</a:t>
            </a:r>
            <a:r>
              <a:rPr lang="ru-RU" sz="2400" b="0" i="0" dirty="0">
                <a:solidFill>
                  <a:schemeClr val="tx1">
                    <a:alpha val="80000"/>
                  </a:schemeClr>
                </a:solidFill>
                <a:effectLst/>
                <a:latin typeface="Times New Roman" panose="02020603050405020304" pitchFamily="18" charset="0"/>
              </a:rPr>
              <a:t>, за </a:t>
            </a:r>
            <a:r>
              <a:rPr lang="ru-RU" sz="2400" b="0" i="0" dirty="0" err="1">
                <a:solidFill>
                  <a:schemeClr val="tx1">
                    <a:alpha val="80000"/>
                  </a:schemeClr>
                </a:solidFill>
                <a:effectLst/>
                <a:latin typeface="Times New Roman" panose="02020603050405020304" pitchFamily="18" charset="0"/>
              </a:rPr>
              <a:t>винятком</a:t>
            </a:r>
            <a:r>
              <a:rPr lang="ru-RU" sz="2400" b="0" i="0" dirty="0">
                <a:solidFill>
                  <a:schemeClr val="tx1">
                    <a:alpha val="80000"/>
                  </a:schemeClr>
                </a:solidFill>
                <a:effectLst/>
                <a:latin typeface="Times New Roman" panose="02020603050405020304" pitchFamily="18" charset="0"/>
              </a:rPr>
              <a:t> тих, </a:t>
            </a:r>
            <a:r>
              <a:rPr lang="ru-RU" sz="2400" b="0" i="0" dirty="0" err="1">
                <a:solidFill>
                  <a:schemeClr val="tx1">
                    <a:alpha val="80000"/>
                  </a:schemeClr>
                </a:solidFill>
                <a:effectLst/>
                <a:latin typeface="Times New Roman" panose="02020603050405020304" pitchFamily="18" charset="0"/>
              </a:rPr>
              <a:t>що</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встановлені</a:t>
            </a:r>
            <a:r>
              <a:rPr lang="ru-RU" sz="2400" b="0" i="0" dirty="0">
                <a:solidFill>
                  <a:schemeClr val="tx1">
                    <a:alpha val="80000"/>
                  </a:schemeClr>
                </a:solidFill>
                <a:effectLst/>
                <a:latin typeface="Times New Roman" panose="02020603050405020304" pitchFamily="18" charset="0"/>
              </a:rPr>
              <a:t> законом і є </a:t>
            </a:r>
            <a:r>
              <a:rPr lang="ru-RU" sz="2400" b="0" i="0" dirty="0" err="1">
                <a:solidFill>
                  <a:schemeClr val="tx1">
                    <a:alpha val="80000"/>
                  </a:schemeClr>
                </a:solidFill>
                <a:effectLst/>
                <a:latin typeface="Times New Roman" panose="02020603050405020304" pitchFamily="18" charset="0"/>
              </a:rPr>
              <a:t>необхідними</a:t>
            </a:r>
            <a:r>
              <a:rPr lang="ru-RU" sz="2400" b="0" i="0" dirty="0">
                <a:solidFill>
                  <a:schemeClr val="tx1">
                    <a:alpha val="80000"/>
                  </a:schemeClr>
                </a:solidFill>
                <a:effectLst/>
                <a:latin typeface="Times New Roman" panose="02020603050405020304" pitchFamily="18" charset="0"/>
              </a:rPr>
              <a:t> в демократичному </a:t>
            </a:r>
            <a:r>
              <a:rPr lang="ru-RU" sz="2400" b="0" i="0" dirty="0" err="1">
                <a:solidFill>
                  <a:schemeClr val="tx1">
                    <a:alpha val="80000"/>
                  </a:schemeClr>
                </a:solidFill>
                <a:effectLst/>
                <a:latin typeface="Times New Roman" panose="02020603050405020304" pitchFamily="18" charset="0"/>
              </a:rPr>
              <a:t>суспільстві</a:t>
            </a:r>
            <a:r>
              <a:rPr lang="ru-RU" sz="2400" b="0" i="0" dirty="0">
                <a:solidFill>
                  <a:schemeClr val="tx1">
                    <a:alpha val="80000"/>
                  </a:schemeClr>
                </a:solidFill>
                <a:effectLst/>
                <a:latin typeface="Times New Roman" panose="02020603050405020304" pitchFamily="18" charset="0"/>
              </a:rPr>
              <a:t> в </a:t>
            </a:r>
            <a:r>
              <a:rPr lang="ru-RU" sz="2400" b="0" i="0" dirty="0" err="1">
                <a:solidFill>
                  <a:schemeClr val="tx1">
                    <a:alpha val="80000"/>
                  </a:schemeClr>
                </a:solidFill>
                <a:effectLst/>
                <a:latin typeface="Times New Roman" panose="02020603050405020304" pitchFamily="18" charset="0"/>
              </a:rPr>
              <a:t>інтересах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національної</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або</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громадської</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безпеки</a:t>
            </a:r>
            <a:r>
              <a:rPr lang="ru-RU" sz="2400" b="0" i="0" dirty="0">
                <a:solidFill>
                  <a:schemeClr val="tx1">
                    <a:alpha val="80000"/>
                  </a:schemeClr>
                </a:solidFill>
                <a:effectLst/>
                <a:latin typeface="Times New Roman" panose="02020603050405020304" pitchFamily="18" charset="0"/>
              </a:rPr>
              <a:t>, для </a:t>
            </a:r>
            <a:r>
              <a:rPr lang="ru-RU" sz="2400" b="0" i="0" dirty="0" err="1">
                <a:solidFill>
                  <a:schemeClr val="tx1">
                    <a:alpha val="80000"/>
                  </a:schemeClr>
                </a:solidFill>
                <a:effectLst/>
                <a:latin typeface="Times New Roman" panose="02020603050405020304" pitchFamily="18" charset="0"/>
              </a:rPr>
              <a:t>запобігання</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заворушенням</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чи</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злочинам</a:t>
            </a:r>
            <a:r>
              <a:rPr lang="ru-RU" sz="2400" b="0" i="0" dirty="0">
                <a:solidFill>
                  <a:schemeClr val="tx1">
                    <a:alpha val="80000"/>
                  </a:schemeClr>
                </a:solidFill>
                <a:effectLst/>
                <a:latin typeface="Times New Roman" panose="02020603050405020304" pitchFamily="18" charset="0"/>
              </a:rPr>
              <a:t>, для </a:t>
            </a:r>
            <a:r>
              <a:rPr lang="ru-RU" sz="2400" b="0" i="0" dirty="0" err="1">
                <a:solidFill>
                  <a:schemeClr val="tx1">
                    <a:alpha val="80000"/>
                  </a:schemeClr>
                </a:solidFill>
                <a:effectLst/>
                <a:latin typeface="Times New Roman" panose="02020603050405020304" pitchFamily="18" charset="0"/>
              </a:rPr>
              <a:t>охорони</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здоров'я</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чи</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моралі</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або</a:t>
            </a:r>
            <a:r>
              <a:rPr lang="ru-RU" sz="2400" b="0" i="0" dirty="0">
                <a:solidFill>
                  <a:schemeClr val="tx1">
                    <a:alpha val="80000"/>
                  </a:schemeClr>
                </a:solidFill>
                <a:effectLst/>
                <a:latin typeface="Times New Roman" panose="02020603050405020304" pitchFamily="18" charset="0"/>
              </a:rPr>
              <a:t> для </a:t>
            </a:r>
            <a:r>
              <a:rPr lang="ru-RU" sz="2400" b="0" i="0" dirty="0" err="1">
                <a:solidFill>
                  <a:schemeClr val="tx1">
                    <a:alpha val="80000"/>
                  </a:schemeClr>
                </a:solidFill>
                <a:effectLst/>
                <a:latin typeface="Times New Roman" panose="02020603050405020304" pitchFamily="18" charset="0"/>
              </a:rPr>
              <a:t>захисту</a:t>
            </a:r>
            <a:r>
              <a:rPr lang="ru-RU" sz="2400" b="0" i="0" dirty="0">
                <a:solidFill>
                  <a:schemeClr val="tx1">
                    <a:alpha val="80000"/>
                  </a:schemeClr>
                </a:solidFill>
                <a:effectLst/>
                <a:latin typeface="Times New Roman" panose="02020603050405020304" pitchFamily="18" charset="0"/>
              </a:rPr>
              <a:t> прав і свобод </a:t>
            </a:r>
            <a:r>
              <a:rPr lang="ru-RU" sz="2400" b="0" i="0" dirty="0" err="1">
                <a:solidFill>
                  <a:schemeClr val="tx1">
                    <a:alpha val="80000"/>
                  </a:schemeClr>
                </a:solidFill>
                <a:effectLst/>
                <a:latin typeface="Times New Roman" panose="02020603050405020304" pitchFamily="18" charset="0"/>
              </a:rPr>
              <a:t>інших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осіб</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Ця</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стаття</a:t>
            </a:r>
            <a:r>
              <a:rPr lang="ru-RU" sz="2400" b="0" i="0" dirty="0">
                <a:solidFill>
                  <a:schemeClr val="tx1">
                    <a:alpha val="80000"/>
                  </a:schemeClr>
                </a:solidFill>
                <a:effectLst/>
                <a:latin typeface="Times New Roman" panose="02020603050405020304" pitchFamily="18" charset="0"/>
              </a:rPr>
              <a:t> не </a:t>
            </a:r>
            <a:r>
              <a:rPr lang="ru-RU" sz="2400" b="0" i="0" dirty="0" err="1">
                <a:solidFill>
                  <a:schemeClr val="tx1">
                    <a:alpha val="80000"/>
                  </a:schemeClr>
                </a:solidFill>
                <a:effectLst/>
                <a:latin typeface="Times New Roman" panose="02020603050405020304" pitchFamily="18" charset="0"/>
              </a:rPr>
              <a:t>перешкоджає</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запровадженню</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законних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обмежень</a:t>
            </a:r>
            <a:r>
              <a:rPr lang="ru-RU" sz="2400" b="0" i="0" dirty="0">
                <a:solidFill>
                  <a:schemeClr val="tx1">
                    <a:alpha val="80000"/>
                  </a:schemeClr>
                </a:solidFill>
                <a:effectLst/>
                <a:latin typeface="Times New Roman" panose="02020603050405020304" pitchFamily="18" charset="0"/>
              </a:rPr>
              <a:t> на </a:t>
            </a:r>
            <a:r>
              <a:rPr lang="ru-RU" sz="2400" b="0" i="0" dirty="0" err="1">
                <a:solidFill>
                  <a:schemeClr val="tx1">
                    <a:alpha val="80000"/>
                  </a:schemeClr>
                </a:solidFill>
                <a:effectLst/>
                <a:latin typeface="Times New Roman" panose="02020603050405020304" pitchFamily="18" charset="0"/>
              </a:rPr>
              <a:t>здійснення</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цих</a:t>
            </a:r>
            <a:r>
              <a:rPr lang="ru-RU" sz="2400" b="0" i="0" dirty="0">
                <a:solidFill>
                  <a:schemeClr val="tx1">
                    <a:alpha val="80000"/>
                  </a:schemeClr>
                </a:solidFill>
                <a:effectLst/>
                <a:latin typeface="Times New Roman" panose="02020603050405020304" pitchFamily="18" charset="0"/>
              </a:rPr>
              <a:t> прав особами, </a:t>
            </a:r>
            <a:r>
              <a:rPr lang="ru-RU" sz="2400" b="0" i="0" dirty="0" err="1">
                <a:solidFill>
                  <a:schemeClr val="tx1">
                    <a:alpha val="80000"/>
                  </a:schemeClr>
                </a:solidFill>
                <a:effectLst/>
                <a:latin typeface="Times New Roman" panose="02020603050405020304" pitchFamily="18" charset="0"/>
              </a:rPr>
              <a:t>що</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входять</a:t>
            </a:r>
            <a:r>
              <a:rPr lang="ru-RU" sz="2400" b="0" i="0" dirty="0">
                <a:solidFill>
                  <a:schemeClr val="tx1">
                    <a:alpha val="80000"/>
                  </a:schemeClr>
                </a:solidFill>
                <a:effectLst/>
                <a:latin typeface="Times New Roman" panose="02020603050405020304" pitchFamily="18" charset="0"/>
              </a:rPr>
              <a:t> до складу </a:t>
            </a:r>
            <a:r>
              <a:rPr lang="ru-RU" sz="2400" b="0" i="0" dirty="0" err="1">
                <a:solidFill>
                  <a:schemeClr val="tx1">
                    <a:alpha val="80000"/>
                  </a:schemeClr>
                </a:solidFill>
                <a:effectLst/>
                <a:latin typeface="Times New Roman" panose="02020603050405020304" pitchFamily="18" charset="0"/>
              </a:rPr>
              <a:t>збройних</a:t>
            </a:r>
            <a:r>
              <a:rPr lang="ru-RU" sz="2400" b="0" i="0" dirty="0">
                <a:solidFill>
                  <a:schemeClr val="tx1">
                    <a:alpha val="80000"/>
                  </a:schemeClr>
                </a:solidFill>
                <a:effectLst/>
                <a:latin typeface="Times New Roman" panose="02020603050405020304" pitchFamily="18" charset="0"/>
              </a:rPr>
              <a:t> сил, </a:t>
            </a:r>
            <a:r>
              <a:rPr lang="ru-RU" sz="2400" b="0" i="0" dirty="0" err="1">
                <a:solidFill>
                  <a:schemeClr val="tx1">
                    <a:alpha val="80000"/>
                  </a:schemeClr>
                </a:solidFill>
                <a:effectLst/>
                <a:latin typeface="Times New Roman" panose="02020603050405020304" pitchFamily="18" charset="0"/>
              </a:rPr>
              <a:t>поліції</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чи</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адміністративних</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органів</a:t>
            </a:r>
            <a:r>
              <a:rPr lang="ru-RU" sz="2400" b="0" i="0" dirty="0">
                <a:solidFill>
                  <a:schemeClr val="tx1">
                    <a:alpha val="80000"/>
                  </a:schemeClr>
                </a:solidFill>
                <a:effectLst/>
                <a:latin typeface="Times New Roman" panose="02020603050405020304" pitchFamily="18" charset="0"/>
              </a:rPr>
              <a:t> </a:t>
            </a:r>
            <a:r>
              <a:rPr lang="ru-RU" sz="2400" b="0" i="0" dirty="0" err="1">
                <a:solidFill>
                  <a:schemeClr val="tx1">
                    <a:alpha val="80000"/>
                  </a:schemeClr>
                </a:solidFill>
                <a:effectLst/>
                <a:latin typeface="Times New Roman" panose="02020603050405020304" pitchFamily="18" charset="0"/>
              </a:rPr>
              <a:t>держави</a:t>
            </a:r>
            <a:r>
              <a:rPr lang="ru-RU" sz="2400" b="0" i="0" dirty="0">
                <a:solidFill>
                  <a:schemeClr val="tx1">
                    <a:alpha val="80000"/>
                  </a:schemeClr>
                </a:solidFill>
                <a:effectLst/>
                <a:latin typeface="Times New Roman" panose="02020603050405020304" pitchFamily="18" charset="0"/>
              </a:rPr>
              <a:t>.</a:t>
            </a:r>
          </a:p>
          <a:p>
            <a:endParaRPr lang="uk-UA"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95879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807</Words>
  <Application>Microsoft Office PowerPoint</Application>
  <PresentationFormat>Широкий екран</PresentationFormat>
  <Paragraphs>75</Paragraphs>
  <Slides>15</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15</vt:i4>
      </vt:variant>
    </vt:vector>
  </HeadingPairs>
  <TitlesOfParts>
    <vt:vector size="22" baseType="lpstr">
      <vt:lpstr>Arial</vt:lpstr>
      <vt:lpstr>Calibri</vt:lpstr>
      <vt:lpstr>Calibri Light</vt:lpstr>
      <vt:lpstr>Futura New</vt:lpstr>
      <vt:lpstr>Helvetica</vt:lpstr>
      <vt:lpstr>Times New Roman</vt:lpstr>
      <vt:lpstr>Тема Office</vt:lpstr>
      <vt:lpstr>Свобода вираження поглядів, свобода зібрань та право на шлюб</vt:lpstr>
      <vt:lpstr>СТАТТЯ 10 Свобода вираження поглядів</vt:lpstr>
      <vt:lpstr>Катрусин кінозал (Майже Марвел)</vt:lpstr>
      <vt:lpstr>В положеннях ч. 1 ст. 10 Конвенції проголошується ряд свобод</vt:lpstr>
      <vt:lpstr>У пункті першому ст. 10 визначено три складники права на свободу вираження поглядів:</vt:lpstr>
      <vt:lpstr>Принциповий момент в реалізації права на свободу вираження поглядів полягає в тому, </vt:lpstr>
      <vt:lpstr>З іншого боку, норми ч. 2 ст. 10 Конвенції встановлюють певні обмеження щодо свободи вираження поглядів. Але такі обмеження можуть бути пов’язані лише з шістьма моментами, а саме: </vt:lpstr>
      <vt:lpstr>Сфера застосування статті 10 Конвенції:</vt:lpstr>
      <vt:lpstr>СТАТТЯ 11 Свобода зібрань та об'єднання </vt:lpstr>
      <vt:lpstr>Зазначена стаття передбачає дві самостійні свободи</vt:lpstr>
      <vt:lpstr>Презентація PowerPoint</vt:lpstr>
      <vt:lpstr>СТАТТЯ 12 Право на шлюб </vt:lpstr>
      <vt:lpstr>Сфера застосування статті 12 Конвенції:</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Ія Пелех</dc:creator>
  <cp:lastModifiedBy>Ія Пелех</cp:lastModifiedBy>
  <cp:revision>1</cp:revision>
  <dcterms:created xsi:type="dcterms:W3CDTF">2023-05-08T17:33:31Z</dcterms:created>
  <dcterms:modified xsi:type="dcterms:W3CDTF">2023-05-09T08:10:26Z</dcterms:modified>
</cp:coreProperties>
</file>