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sldIdLst>
    <p:sldId id="346" r:id="rId2"/>
    <p:sldId id="347" r:id="rId3"/>
    <p:sldId id="257" r:id="rId4"/>
    <p:sldId id="275" r:id="rId5"/>
    <p:sldId id="259" r:id="rId6"/>
    <p:sldId id="297" r:id="rId7"/>
    <p:sldId id="350" r:id="rId8"/>
    <p:sldId id="352" r:id="rId9"/>
    <p:sldId id="355" r:id="rId10"/>
    <p:sldId id="354" r:id="rId11"/>
    <p:sldId id="351" r:id="rId12"/>
    <p:sldId id="343" r:id="rId13"/>
    <p:sldId id="340" r:id="rId14"/>
    <p:sldId id="341" r:id="rId15"/>
    <p:sldId id="298" r:id="rId16"/>
    <p:sldId id="356" r:id="rId17"/>
    <p:sldId id="357" r:id="rId18"/>
    <p:sldId id="302" r:id="rId19"/>
    <p:sldId id="353" r:id="rId20"/>
    <p:sldId id="345" r:id="rId21"/>
    <p:sldId id="359" r:id="rId22"/>
    <p:sldId id="300" r:id="rId23"/>
    <p:sldId id="334" r:id="rId24"/>
    <p:sldId id="301" r:id="rId25"/>
    <p:sldId id="349" r:id="rId26"/>
    <p:sldId id="339" r:id="rId27"/>
    <p:sldId id="303" r:id="rId28"/>
    <p:sldId id="304" r:id="rId29"/>
    <p:sldId id="305" r:id="rId30"/>
    <p:sldId id="307" r:id="rId31"/>
    <p:sldId id="306" r:id="rId32"/>
    <p:sldId id="337" r:id="rId33"/>
    <p:sldId id="308" r:id="rId34"/>
    <p:sldId id="309" r:id="rId35"/>
    <p:sldId id="310" r:id="rId36"/>
    <p:sldId id="314" r:id="rId37"/>
    <p:sldId id="258" r:id="rId38"/>
    <p:sldId id="277" r:id="rId39"/>
    <p:sldId id="260" r:id="rId40"/>
    <p:sldId id="261" r:id="rId41"/>
    <p:sldId id="264" r:id="rId42"/>
    <p:sldId id="283" r:id="rId43"/>
    <p:sldId id="262" r:id="rId44"/>
    <p:sldId id="267" r:id="rId45"/>
    <p:sldId id="270" r:id="rId46"/>
    <p:sldId id="268" r:id="rId47"/>
    <p:sldId id="269" r:id="rId48"/>
    <p:sldId id="279" r:id="rId49"/>
    <p:sldId id="278" r:id="rId50"/>
    <p:sldId id="280" r:id="rId51"/>
    <p:sldId id="282" r:id="rId52"/>
    <p:sldId id="281" r:id="rId53"/>
    <p:sldId id="284" r:id="rId54"/>
    <p:sldId id="360" r:id="rId55"/>
    <p:sldId id="361" r:id="rId56"/>
    <p:sldId id="286" r:id="rId57"/>
    <p:sldId id="362" r:id="rId58"/>
    <p:sldId id="287" r:id="rId59"/>
    <p:sldId id="364" r:id="rId60"/>
    <p:sldId id="365" r:id="rId61"/>
    <p:sldId id="363" r:id="rId62"/>
    <p:sldId id="366" r:id="rId63"/>
    <p:sldId id="367" r:id="rId64"/>
    <p:sldId id="370" r:id="rId65"/>
    <p:sldId id="288" r:id="rId66"/>
    <p:sldId id="285" r:id="rId67"/>
    <p:sldId id="289" r:id="rId68"/>
    <p:sldId id="325" r:id="rId69"/>
    <p:sldId id="271" r:id="rId70"/>
    <p:sldId id="316" r:id="rId71"/>
    <p:sldId id="315" r:id="rId72"/>
    <p:sldId id="317" r:id="rId73"/>
    <p:sldId id="318" r:id="rId74"/>
    <p:sldId id="321" r:id="rId75"/>
    <p:sldId id="332" r:id="rId76"/>
    <p:sldId id="331" r:id="rId77"/>
    <p:sldId id="333" r:id="rId78"/>
    <p:sldId id="344" r:id="rId79"/>
    <p:sldId id="327" r:id="rId80"/>
    <p:sldId id="328" r:id="rId81"/>
    <p:sldId id="329" r:id="rId82"/>
    <p:sldId id="348" r:id="rId83"/>
    <p:sldId id="358"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9F722-3EA0-4D1A-84D6-F91DBEAA07B1}" v="649" dt="2023-03-15T12:10:16.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9FE67A7C-8C85-4310-BE87-07F719AFD595}"/>
    <pc:docChg chg="modSld">
      <pc:chgData name="Ія Пелех" userId="235b8121fc54d418" providerId="LiveId" clId="{9FE67A7C-8C85-4310-BE87-07F719AFD595}" dt="2022-12-15T12:51:57.199" v="3" actId="1076"/>
      <pc:docMkLst>
        <pc:docMk/>
      </pc:docMkLst>
      <pc:sldChg chg="modSp">
        <pc:chgData name="Ія Пелех" userId="235b8121fc54d418" providerId="LiveId" clId="{9FE67A7C-8C85-4310-BE87-07F719AFD595}" dt="2022-12-15T12:51:57.199" v="3" actId="1076"/>
        <pc:sldMkLst>
          <pc:docMk/>
          <pc:sldMk cId="1692163521" sldId="271"/>
        </pc:sldMkLst>
        <pc:picChg chg="mod">
          <ac:chgData name="Ія Пелех" userId="235b8121fc54d418" providerId="LiveId" clId="{9FE67A7C-8C85-4310-BE87-07F719AFD595}" dt="2022-12-15T12:51:57.199" v="3" actId="1076"/>
          <ac:picMkLst>
            <pc:docMk/>
            <pc:sldMk cId="1692163521" sldId="271"/>
            <ac:picMk id="1026" creationId="{00000000-0000-0000-0000-000000000000}"/>
          </ac:picMkLst>
        </pc:picChg>
      </pc:sldChg>
    </pc:docChg>
  </pc:docChgLst>
  <pc:docChgLst>
    <pc:chgData name="Ія Пелех" userId="235b8121fc54d418" providerId="LiveId" clId="{0929F722-3EA0-4D1A-84D6-F91DBEAA07B1}"/>
    <pc:docChg chg="undo redo custSel addSld delSld modSld sldOrd modMainMaster">
      <pc:chgData name="Ія Пелех" userId="235b8121fc54d418" providerId="LiveId" clId="{0929F722-3EA0-4D1A-84D6-F91DBEAA07B1}" dt="2023-03-15T12:10:16.987" v="2852"/>
      <pc:docMkLst>
        <pc:docMk/>
      </pc:docMkLst>
      <pc:sldChg chg="addSp delSp modSp mod setBg setClrOvrMap delDesignElem">
        <pc:chgData name="Ія Пелех" userId="235b8121fc54d418" providerId="LiveId" clId="{0929F722-3EA0-4D1A-84D6-F91DBEAA07B1}" dt="2023-03-12T13:38:39.831" v="545" actId="790"/>
        <pc:sldMkLst>
          <pc:docMk/>
          <pc:sldMk cId="514628376" sldId="257"/>
        </pc:sldMkLst>
        <pc:spChg chg="mod">
          <ac:chgData name="Ія Пелех" userId="235b8121fc54d418" providerId="LiveId" clId="{0929F722-3EA0-4D1A-84D6-F91DBEAA07B1}" dt="2023-03-12T13:37:38.443" v="529" actId="403"/>
          <ac:spMkLst>
            <pc:docMk/>
            <pc:sldMk cId="514628376" sldId="257"/>
            <ac:spMk id="2" creationId="{00000000-0000-0000-0000-000000000000}"/>
          </ac:spMkLst>
        </pc:spChg>
        <pc:spChg chg="mod">
          <ac:chgData name="Ія Пелех" userId="235b8121fc54d418" providerId="LiveId" clId="{0929F722-3EA0-4D1A-84D6-F91DBEAA07B1}" dt="2023-03-12T13:38:39.831" v="545" actId="790"/>
          <ac:spMkLst>
            <pc:docMk/>
            <pc:sldMk cId="514628376" sldId="257"/>
            <ac:spMk id="3" creationId="{00000000-0000-0000-0000-000000000000}"/>
          </ac:spMkLst>
        </pc:spChg>
        <pc:spChg chg="add del">
          <ac:chgData name="Ія Пелех" userId="235b8121fc54d418" providerId="LiveId" clId="{0929F722-3EA0-4D1A-84D6-F91DBEAA07B1}" dt="2023-03-12T13:36:33.170" v="447"/>
          <ac:spMkLst>
            <pc:docMk/>
            <pc:sldMk cId="514628376" sldId="257"/>
            <ac:spMk id="5" creationId="{0D9B8FD4-CDEB-4EB4-B4DE-C89E11938958}"/>
          </ac:spMkLst>
        </pc:spChg>
        <pc:spChg chg="add del">
          <ac:chgData name="Ія Пелех" userId="235b8121fc54d418" providerId="LiveId" clId="{0929F722-3EA0-4D1A-84D6-F91DBEAA07B1}" dt="2023-03-12T13:36:33.170" v="447"/>
          <ac:spMkLst>
            <pc:docMk/>
            <pc:sldMk cId="514628376" sldId="257"/>
            <ac:spMk id="6" creationId="{5A2E3D1D-9E9F-4739-BA14-D4D7FA9FBDD1}"/>
          </ac:spMkLst>
        </pc:spChg>
        <pc:spChg chg="add del">
          <ac:chgData name="Ія Пелех" userId="235b8121fc54d418" providerId="LiveId" clId="{0929F722-3EA0-4D1A-84D6-F91DBEAA07B1}" dt="2023-03-12T13:36:33.170" v="447"/>
          <ac:spMkLst>
            <pc:docMk/>
            <pc:sldMk cId="514628376" sldId="257"/>
            <ac:spMk id="7" creationId="{1FFB365B-E9DC-4859-B8AB-CB83EEBE4E28}"/>
          </ac:spMkLst>
        </pc:spChg>
        <pc:spChg chg="add del">
          <ac:chgData name="Ія Пелех" userId="235b8121fc54d418" providerId="LiveId" clId="{0929F722-3EA0-4D1A-84D6-F91DBEAA07B1}" dt="2023-03-07T14:22:03.094" v="27" actId="26606"/>
          <ac:spMkLst>
            <pc:docMk/>
            <pc:sldMk cId="514628376" sldId="257"/>
            <ac:spMk id="8" creationId="{4B0FA309-807F-4C17-98EF-A3BA7388E213}"/>
          </ac:spMkLst>
        </pc:spChg>
        <pc:spChg chg="add del">
          <ac:chgData name="Ія Пелех" userId="235b8121fc54d418" providerId="LiveId" clId="{0929F722-3EA0-4D1A-84D6-F91DBEAA07B1}" dt="2023-03-12T13:36:33.170" v="447"/>
          <ac:spMkLst>
            <pc:docMk/>
            <pc:sldMk cId="514628376" sldId="257"/>
            <ac:spMk id="9" creationId="{8ADAB9C8-EB37-4914-A699-C716FC8FE4FE}"/>
          </ac:spMkLst>
        </pc:spChg>
        <pc:spChg chg="add del">
          <ac:chgData name="Ія Пелех" userId="235b8121fc54d418" providerId="LiveId" clId="{0929F722-3EA0-4D1A-84D6-F91DBEAA07B1}" dt="2023-03-12T13:37:11.278" v="486"/>
          <ac:spMkLst>
            <pc:docMk/>
            <pc:sldMk cId="514628376" sldId="257"/>
            <ac:spMk id="11" creationId="{E3F012C5-2940-4F3E-BB5E-B8B2C9E82914}"/>
          </ac:spMkLst>
        </pc:spChg>
        <pc:spChg chg="add del">
          <ac:chgData name="Ія Пелех" userId="235b8121fc54d418" providerId="LiveId" clId="{0929F722-3EA0-4D1A-84D6-F91DBEAA07B1}" dt="2023-03-07T14:22:03.094" v="27" actId="26606"/>
          <ac:spMkLst>
            <pc:docMk/>
            <pc:sldMk cId="514628376" sldId="257"/>
            <ac:spMk id="12" creationId="{C8FA1749-B91A-40E7-AD01-0B9C9C6AF74E}"/>
          </ac:spMkLst>
        </pc:spChg>
        <pc:spChg chg="add del">
          <ac:chgData name="Ія Пелех" userId="235b8121fc54d418" providerId="LiveId" clId="{0929F722-3EA0-4D1A-84D6-F91DBEAA07B1}" dt="2023-03-12T13:37:11.278" v="486"/>
          <ac:spMkLst>
            <pc:docMk/>
            <pc:sldMk cId="514628376" sldId="257"/>
            <ac:spMk id="13" creationId="{EB37C977-E7E3-44AC-AEC8-2E276419094B}"/>
          </ac:spMkLst>
        </pc:spChg>
        <pc:spChg chg="add del">
          <ac:chgData name="Ія Пелех" userId="235b8121fc54d418" providerId="LiveId" clId="{0929F722-3EA0-4D1A-84D6-F91DBEAA07B1}" dt="2023-03-07T14:22:03.094" v="27" actId="26606"/>
          <ac:spMkLst>
            <pc:docMk/>
            <pc:sldMk cId="514628376" sldId="257"/>
            <ac:spMk id="16" creationId="{700676C8-6DE8-47DD-9A23-D42063A12E10}"/>
          </ac:spMkLst>
        </pc:spChg>
        <pc:spChg chg="add">
          <ac:chgData name="Ія Пелех" userId="235b8121fc54d418" providerId="LiveId" clId="{0929F722-3EA0-4D1A-84D6-F91DBEAA07B1}" dt="2023-03-12T13:37:14.137" v="522" actId="26606"/>
          <ac:spMkLst>
            <pc:docMk/>
            <pc:sldMk cId="514628376" sldId="257"/>
            <ac:spMk id="17" creationId="{089A69AF-D57B-49B4-886C-D4A5DC194421}"/>
          </ac:spMkLst>
        </pc:spChg>
        <pc:spChg chg="add del">
          <ac:chgData name="Ія Пелех" userId="235b8121fc54d418" providerId="LiveId" clId="{0929F722-3EA0-4D1A-84D6-F91DBEAA07B1}" dt="2023-03-07T14:25:02.465" v="323" actId="26606"/>
          <ac:spMkLst>
            <pc:docMk/>
            <pc:sldMk cId="514628376" sldId="257"/>
            <ac:spMk id="18" creationId="{A106B9FE-7E5A-4047-B5D3-C3C24BD3E80E}"/>
          </ac:spMkLst>
        </pc:spChg>
        <pc:spChg chg="add del">
          <ac:chgData name="Ія Пелех" userId="235b8121fc54d418" providerId="LiveId" clId="{0929F722-3EA0-4D1A-84D6-F91DBEAA07B1}" dt="2023-03-07T14:25:02.465" v="323" actId="26606"/>
          <ac:spMkLst>
            <pc:docMk/>
            <pc:sldMk cId="514628376" sldId="257"/>
            <ac:spMk id="19" creationId="{B60EBA20-0A64-45D5-B937-FE93DCA01C7E}"/>
          </ac:spMkLst>
        </pc:spChg>
        <pc:spChg chg="add del">
          <ac:chgData name="Ія Пелех" userId="235b8121fc54d418" providerId="LiveId" clId="{0929F722-3EA0-4D1A-84D6-F91DBEAA07B1}" dt="2023-03-07T14:25:02.465" v="323" actId="26606"/>
          <ac:spMkLst>
            <pc:docMk/>
            <pc:sldMk cId="514628376" sldId="257"/>
            <ac:spMk id="22" creationId="{52A2FDCB-3B06-44F3-A0AA-2C056C3E512F}"/>
          </ac:spMkLst>
        </pc:spChg>
        <pc:spChg chg="add">
          <ac:chgData name="Ія Пелех" userId="235b8121fc54d418" providerId="LiveId" clId="{0929F722-3EA0-4D1A-84D6-F91DBEAA07B1}" dt="2023-03-12T13:37:14.137" v="522" actId="26606"/>
          <ac:spMkLst>
            <pc:docMk/>
            <pc:sldMk cId="514628376" sldId="257"/>
            <ac:spMk id="23" creationId="{CABDC08D-6093-4397-92D4-54D00E2BB1C2}"/>
          </ac:spMkLst>
        </pc:spChg>
        <pc:spChg chg="add del">
          <ac:chgData name="Ія Пелех" userId="235b8121fc54d418" providerId="LiveId" clId="{0929F722-3EA0-4D1A-84D6-F91DBEAA07B1}" dt="2023-03-07T14:29:38.775" v="330"/>
          <ac:spMkLst>
            <pc:docMk/>
            <pc:sldMk cId="514628376" sldId="257"/>
            <ac:spMk id="27" creationId="{EC45AD9C-F21B-4046-AF68-07A246947920}"/>
          </ac:spMkLst>
        </pc:spChg>
        <pc:spChg chg="add del">
          <ac:chgData name="Ія Пелех" userId="235b8121fc54d418" providerId="LiveId" clId="{0929F722-3EA0-4D1A-84D6-F91DBEAA07B1}" dt="2023-03-07T14:29:38.775" v="330"/>
          <ac:spMkLst>
            <pc:docMk/>
            <pc:sldMk cId="514628376" sldId="257"/>
            <ac:spMk id="33" creationId="{ABC72B1C-D4EE-45CF-A99C-0AD017C4167E}"/>
          </ac:spMkLst>
        </pc:spChg>
        <pc:spChg chg="add del">
          <ac:chgData name="Ія Пелех" userId="235b8121fc54d418" providerId="LiveId" clId="{0929F722-3EA0-4D1A-84D6-F91DBEAA07B1}" dt="2023-03-07T14:29:38.775" v="330"/>
          <ac:spMkLst>
            <pc:docMk/>
            <pc:sldMk cId="514628376" sldId="257"/>
            <ac:spMk id="37" creationId="{A5B2FDF3-1FF8-4FBF-842A-4EA5719F3473}"/>
          </ac:spMkLst>
        </pc:spChg>
        <pc:spChg chg="add del">
          <ac:chgData name="Ія Пелех" userId="235b8121fc54d418" providerId="LiveId" clId="{0929F722-3EA0-4D1A-84D6-F91DBEAA07B1}" dt="2023-03-07T14:29:38.775" v="330"/>
          <ac:spMkLst>
            <pc:docMk/>
            <pc:sldMk cId="514628376" sldId="257"/>
            <ac:spMk id="41" creationId="{DF550B33-5759-49FD-90FC-11EA4ED58187}"/>
          </ac:spMkLst>
        </pc:spChg>
        <pc:picChg chg="add del mod">
          <ac:chgData name="Ія Пелех" userId="235b8121fc54d418" providerId="LiveId" clId="{0929F722-3EA0-4D1A-84D6-F91DBEAA07B1}" dt="2023-03-12T13:34:25.722" v="439" actId="478"/>
          <ac:picMkLst>
            <pc:docMk/>
            <pc:sldMk cId="514628376" sldId="257"/>
            <ac:picMk id="8" creationId="{9A7200E0-4785-7584-8B72-1A6E122239FA}"/>
          </ac:picMkLst>
        </pc:picChg>
        <pc:picChg chg="add del">
          <ac:chgData name="Ія Пелех" userId="235b8121fc54d418" providerId="LiveId" clId="{0929F722-3EA0-4D1A-84D6-F91DBEAA07B1}" dt="2023-03-07T14:22:03.094" v="27" actId="26606"/>
          <ac:picMkLst>
            <pc:docMk/>
            <pc:sldMk cId="514628376" sldId="257"/>
            <ac:picMk id="10" creationId="{2642A87B-CAE9-4F8F-B293-28388E45D9EE}"/>
          </ac:picMkLst>
        </pc:picChg>
        <pc:picChg chg="add del">
          <ac:chgData name="Ія Пелех" userId="235b8121fc54d418" providerId="LiveId" clId="{0929F722-3EA0-4D1A-84D6-F91DBEAA07B1}" dt="2023-03-07T14:22:03.094" v="27" actId="26606"/>
          <ac:picMkLst>
            <pc:docMk/>
            <pc:sldMk cId="514628376" sldId="257"/>
            <ac:picMk id="14" creationId="{3B7A934F-FFF7-4353-83D3-4EF66E93EEF8}"/>
          </ac:picMkLst>
        </pc:picChg>
        <pc:picChg chg="add del">
          <ac:chgData name="Ія Пелех" userId="235b8121fc54d418" providerId="LiveId" clId="{0929F722-3EA0-4D1A-84D6-F91DBEAA07B1}" dt="2023-03-12T13:37:11.278" v="486"/>
          <ac:picMkLst>
            <pc:docMk/>
            <pc:sldMk cId="514628376" sldId="257"/>
            <ac:picMk id="15" creationId="{A70DF37D-86A3-45DB-B1C1-580462D4BB6D}"/>
          </ac:picMkLst>
        </pc:picChg>
        <pc:picChg chg="add del">
          <ac:chgData name="Ія Пелех" userId="235b8121fc54d418" providerId="LiveId" clId="{0929F722-3EA0-4D1A-84D6-F91DBEAA07B1}" dt="2023-03-07T14:25:02.465" v="323" actId="26606"/>
          <ac:picMkLst>
            <pc:docMk/>
            <pc:sldMk cId="514628376" sldId="257"/>
            <ac:picMk id="20" creationId="{3EAD5E5B-543A-4690-8C75-BACF7FFB40ED}"/>
          </ac:picMkLst>
        </pc:picChg>
        <pc:picChg chg="add del">
          <ac:chgData name="Ія Пелех" userId="235b8121fc54d418" providerId="LiveId" clId="{0929F722-3EA0-4D1A-84D6-F91DBEAA07B1}" dt="2023-03-07T14:25:02.465" v="323" actId="26606"/>
          <ac:picMkLst>
            <pc:docMk/>
            <pc:sldMk cId="514628376" sldId="257"/>
            <ac:picMk id="21" creationId="{98739700-980C-4F96-84CD-97157DFE86AE}"/>
          </ac:picMkLst>
        </pc:picChg>
        <pc:picChg chg="add del">
          <ac:chgData name="Ія Пелех" userId="235b8121fc54d418" providerId="LiveId" clId="{0929F722-3EA0-4D1A-84D6-F91DBEAA07B1}" dt="2023-03-07T14:29:38.775" v="330"/>
          <ac:picMkLst>
            <pc:docMk/>
            <pc:sldMk cId="514628376" sldId="257"/>
            <ac:picMk id="29" creationId="{85F5BD6E-AB48-4A2D-AA03-D787D54FAF0E}"/>
          </ac:picMkLst>
        </pc:picChg>
        <pc:picChg chg="add del">
          <ac:chgData name="Ія Пелех" userId="235b8121fc54d418" providerId="LiveId" clId="{0929F722-3EA0-4D1A-84D6-F91DBEAA07B1}" dt="2023-03-07T14:29:38.775" v="330"/>
          <ac:picMkLst>
            <pc:docMk/>
            <pc:sldMk cId="514628376" sldId="257"/>
            <ac:picMk id="31" creationId="{3221115A-B66A-4D35-9D9F-97A91D887F0A}"/>
          </ac:picMkLst>
        </pc:picChg>
        <pc:picChg chg="add del">
          <ac:chgData name="Ія Пелех" userId="235b8121fc54d418" providerId="LiveId" clId="{0929F722-3EA0-4D1A-84D6-F91DBEAA07B1}" dt="2023-03-07T14:29:38.775" v="330"/>
          <ac:picMkLst>
            <pc:docMk/>
            <pc:sldMk cId="514628376" sldId="257"/>
            <ac:picMk id="35" creationId="{38AB44AF-E52F-46C5-8C2C-8487AC8B1B65}"/>
          </ac:picMkLst>
        </pc:picChg>
        <pc:picChg chg="add del">
          <ac:chgData name="Ія Пелех" userId="235b8121fc54d418" providerId="LiveId" clId="{0929F722-3EA0-4D1A-84D6-F91DBEAA07B1}" dt="2023-03-07T14:29:38.775" v="330"/>
          <ac:picMkLst>
            <pc:docMk/>
            <pc:sldMk cId="514628376" sldId="257"/>
            <ac:picMk id="39" creationId="{6389DEC8-49B8-4778-BB47-FF48E8C5B6CF}"/>
          </ac:picMkLst>
        </pc:picChg>
      </pc:sldChg>
      <pc:sldChg chg="addSp delSp modSp mod setBg setClrOvrMap">
        <pc:chgData name="Ія Пелех" userId="235b8121fc54d418" providerId="LiveId" clId="{0929F722-3EA0-4D1A-84D6-F91DBEAA07B1}" dt="2023-03-15T09:14:17.813" v="1599"/>
        <pc:sldMkLst>
          <pc:docMk/>
          <pc:sldMk cId="3200624062" sldId="258"/>
        </pc:sldMkLst>
        <pc:spChg chg="mod">
          <ac:chgData name="Ія Пелех" userId="235b8121fc54d418" providerId="LiveId" clId="{0929F722-3EA0-4D1A-84D6-F91DBEAA07B1}" dt="2023-03-15T09:14:17.813" v="1599"/>
          <ac:spMkLst>
            <pc:docMk/>
            <pc:sldMk cId="3200624062" sldId="258"/>
            <ac:spMk id="2" creationId="{00000000-0000-0000-0000-000000000000}"/>
          </ac:spMkLst>
        </pc:spChg>
        <pc:spChg chg="del">
          <ac:chgData name="Ія Пелех" userId="235b8121fc54d418" providerId="LiveId" clId="{0929F722-3EA0-4D1A-84D6-F91DBEAA07B1}" dt="2023-03-15T09:13:00.648" v="1564" actId="26606"/>
          <ac:spMkLst>
            <pc:docMk/>
            <pc:sldMk cId="3200624062" sldId="258"/>
            <ac:spMk id="3" creationId="{00000000-0000-0000-0000-000000000000}"/>
          </ac:spMkLst>
        </pc:spChg>
        <pc:spChg chg="add">
          <ac:chgData name="Ія Пелех" userId="235b8121fc54d418" providerId="LiveId" clId="{0929F722-3EA0-4D1A-84D6-F91DBEAA07B1}" dt="2023-03-15T09:13:00.648" v="1564" actId="26606"/>
          <ac:spMkLst>
            <pc:docMk/>
            <pc:sldMk cId="3200624062" sldId="258"/>
            <ac:spMk id="9" creationId="{D0D45553-91A4-480A-9577-0E0FC0D919B9}"/>
          </ac:spMkLst>
        </pc:spChg>
        <pc:spChg chg="add">
          <ac:chgData name="Ія Пелех" userId="235b8121fc54d418" providerId="LiveId" clId="{0929F722-3EA0-4D1A-84D6-F91DBEAA07B1}" dt="2023-03-15T09:13:00.648" v="1564" actId="26606"/>
          <ac:spMkLst>
            <pc:docMk/>
            <pc:sldMk cId="3200624062" sldId="258"/>
            <ac:spMk id="11" creationId="{D240F8A8-FEA1-42C2-B259-27A9351279BD}"/>
          </ac:spMkLst>
        </pc:spChg>
        <pc:graphicFrameChg chg="add mod modGraphic">
          <ac:chgData name="Ія Пелех" userId="235b8121fc54d418" providerId="LiveId" clId="{0929F722-3EA0-4D1A-84D6-F91DBEAA07B1}" dt="2023-03-15T09:14:06.674" v="1597" actId="404"/>
          <ac:graphicFrameMkLst>
            <pc:docMk/>
            <pc:sldMk cId="3200624062" sldId="258"/>
            <ac:graphicFrameMk id="5" creationId="{E5DD3764-A200-8295-8CA7-810C8AA7268C}"/>
          </ac:graphicFrameMkLst>
        </pc:graphicFrameChg>
      </pc:sldChg>
      <pc:sldChg chg="modSp mod">
        <pc:chgData name="Ія Пелех" userId="235b8121fc54d418" providerId="LiveId" clId="{0929F722-3EA0-4D1A-84D6-F91DBEAA07B1}" dt="2023-03-12T13:44:53.257" v="594" actId="403"/>
        <pc:sldMkLst>
          <pc:docMk/>
          <pc:sldMk cId="460582695" sldId="259"/>
        </pc:sldMkLst>
        <pc:spChg chg="mod">
          <ac:chgData name="Ія Пелех" userId="235b8121fc54d418" providerId="LiveId" clId="{0929F722-3EA0-4D1A-84D6-F91DBEAA07B1}" dt="2023-03-12T13:44:21.424" v="592" actId="113"/>
          <ac:spMkLst>
            <pc:docMk/>
            <pc:sldMk cId="460582695" sldId="259"/>
            <ac:spMk id="2" creationId="{00000000-0000-0000-0000-000000000000}"/>
          </ac:spMkLst>
        </pc:spChg>
        <pc:spChg chg="mod">
          <ac:chgData name="Ія Пелех" userId="235b8121fc54d418" providerId="LiveId" clId="{0929F722-3EA0-4D1A-84D6-F91DBEAA07B1}" dt="2023-03-12T13:44:53.257" v="594" actId="403"/>
          <ac:spMkLst>
            <pc:docMk/>
            <pc:sldMk cId="460582695" sldId="259"/>
            <ac:spMk id="3" creationId="{00000000-0000-0000-0000-000000000000}"/>
          </ac:spMkLst>
        </pc:spChg>
      </pc:sldChg>
      <pc:sldChg chg="addSp delSp modSp mod setBg">
        <pc:chgData name="Ія Пелех" userId="235b8121fc54d418" providerId="LiveId" clId="{0929F722-3EA0-4D1A-84D6-F91DBEAA07B1}" dt="2023-03-15T09:36:56.458" v="1672" actId="403"/>
        <pc:sldMkLst>
          <pc:docMk/>
          <pc:sldMk cId="787578947" sldId="260"/>
        </pc:sldMkLst>
        <pc:spChg chg="mod">
          <ac:chgData name="Ія Пелех" userId="235b8121fc54d418" providerId="LiveId" clId="{0929F722-3EA0-4D1A-84D6-F91DBEAA07B1}" dt="2023-03-15T09:36:56.458" v="1672" actId="403"/>
          <ac:spMkLst>
            <pc:docMk/>
            <pc:sldMk cId="787578947" sldId="260"/>
            <ac:spMk id="2" creationId="{00000000-0000-0000-0000-000000000000}"/>
          </ac:spMkLst>
        </pc:spChg>
        <pc:spChg chg="del">
          <ac:chgData name="Ія Пелех" userId="235b8121fc54d418" providerId="LiveId" clId="{0929F722-3EA0-4D1A-84D6-F91DBEAA07B1}" dt="2023-03-15T09:19:39.581" v="1620" actId="26606"/>
          <ac:spMkLst>
            <pc:docMk/>
            <pc:sldMk cId="787578947" sldId="260"/>
            <ac:spMk id="3" creationId="{00000000-0000-0000-0000-000000000000}"/>
          </ac:spMkLst>
        </pc:spChg>
        <pc:graphicFrameChg chg="add mod modGraphic">
          <ac:chgData name="Ія Пелех" userId="235b8121fc54d418" providerId="LiveId" clId="{0929F722-3EA0-4D1A-84D6-F91DBEAA07B1}" dt="2023-03-15T09:20:34.126" v="1636" actId="113"/>
          <ac:graphicFrameMkLst>
            <pc:docMk/>
            <pc:sldMk cId="787578947" sldId="260"/>
            <ac:graphicFrameMk id="5" creationId="{2FF88C8D-8FDB-D371-E35E-E15DC155099C}"/>
          </ac:graphicFrameMkLst>
        </pc:graphicFrameChg>
      </pc:sldChg>
      <pc:sldChg chg="addSp modSp mod setBg">
        <pc:chgData name="Ія Пелех" userId="235b8121fc54d418" providerId="LiveId" clId="{0929F722-3EA0-4D1A-84D6-F91DBEAA07B1}" dt="2023-03-15T09:21:17.754" v="1647" actId="122"/>
        <pc:sldMkLst>
          <pc:docMk/>
          <pc:sldMk cId="2895490220" sldId="261"/>
        </pc:sldMkLst>
        <pc:spChg chg="mod">
          <ac:chgData name="Ія Пелех" userId="235b8121fc54d418" providerId="LiveId" clId="{0929F722-3EA0-4D1A-84D6-F91DBEAA07B1}" dt="2023-03-15T09:21:17.754" v="1647" actId="122"/>
          <ac:spMkLst>
            <pc:docMk/>
            <pc:sldMk cId="2895490220" sldId="261"/>
            <ac:spMk id="2" creationId="{00000000-0000-0000-0000-000000000000}"/>
          </ac:spMkLst>
        </pc:spChg>
        <pc:spChg chg="mod">
          <ac:chgData name="Ія Пелех" userId="235b8121fc54d418" providerId="LiveId" clId="{0929F722-3EA0-4D1A-84D6-F91DBEAA07B1}" dt="2023-03-15T09:21:12.527" v="1645" actId="14100"/>
          <ac:spMkLst>
            <pc:docMk/>
            <pc:sldMk cId="2895490220" sldId="261"/>
            <ac:spMk id="3" creationId="{00000000-0000-0000-0000-000000000000}"/>
          </ac:spMkLst>
        </pc:spChg>
        <pc:spChg chg="add">
          <ac:chgData name="Ія Пелех" userId="235b8121fc54d418" providerId="LiveId" clId="{0929F722-3EA0-4D1A-84D6-F91DBEAA07B1}" dt="2023-03-15T09:21:03.122" v="1642" actId="26606"/>
          <ac:spMkLst>
            <pc:docMk/>
            <pc:sldMk cId="2895490220" sldId="261"/>
            <ac:spMk id="8" creationId="{4A0BDAB0-3EB0-4CD2-9B81-1EC0C79ADFE6}"/>
          </ac:spMkLst>
        </pc:spChg>
        <pc:spChg chg="add">
          <ac:chgData name="Ія Пелех" userId="235b8121fc54d418" providerId="LiveId" clId="{0929F722-3EA0-4D1A-84D6-F91DBEAA07B1}" dt="2023-03-15T09:21:03.122" v="1642" actId="26606"/>
          <ac:spMkLst>
            <pc:docMk/>
            <pc:sldMk cId="2895490220" sldId="261"/>
            <ac:spMk id="10" creationId="{CBFF659F-D040-4A67-B951-3D6D61BB1FDE}"/>
          </ac:spMkLst>
        </pc:spChg>
      </pc:sldChg>
      <pc:sldChg chg="modSp mod">
        <pc:chgData name="Ія Пелех" userId="235b8121fc54d418" providerId="LiveId" clId="{0929F722-3EA0-4D1A-84D6-F91DBEAA07B1}" dt="2023-03-15T09:37:11.098" v="1674" actId="122"/>
        <pc:sldMkLst>
          <pc:docMk/>
          <pc:sldMk cId="1721492095" sldId="262"/>
        </pc:sldMkLst>
        <pc:spChg chg="mod">
          <ac:chgData name="Ія Пелех" userId="235b8121fc54d418" providerId="LiveId" clId="{0929F722-3EA0-4D1A-84D6-F91DBEAA07B1}" dt="2023-03-15T09:37:11.098" v="1674" actId="122"/>
          <ac:spMkLst>
            <pc:docMk/>
            <pc:sldMk cId="1721492095" sldId="262"/>
            <ac:spMk id="2" creationId="{00000000-0000-0000-0000-000000000000}"/>
          </ac:spMkLst>
        </pc:spChg>
        <pc:spChg chg="mod">
          <ac:chgData name="Ія Пелех" userId="235b8121fc54d418" providerId="LiveId" clId="{0929F722-3EA0-4D1A-84D6-F91DBEAA07B1}" dt="2023-03-15T09:37:09.218" v="1673" actId="12"/>
          <ac:spMkLst>
            <pc:docMk/>
            <pc:sldMk cId="1721492095" sldId="262"/>
            <ac:spMk id="3" creationId="{00000000-0000-0000-0000-000000000000}"/>
          </ac:spMkLst>
        </pc:spChg>
      </pc:sldChg>
      <pc:sldChg chg="modSp mod">
        <pc:chgData name="Ія Пелех" userId="235b8121fc54d418" providerId="LiveId" clId="{0929F722-3EA0-4D1A-84D6-F91DBEAA07B1}" dt="2023-03-15T12:06:36.352" v="2826" actId="14100"/>
        <pc:sldMkLst>
          <pc:docMk/>
          <pc:sldMk cId="4229069574" sldId="264"/>
        </pc:sldMkLst>
        <pc:spChg chg="mod">
          <ac:chgData name="Ія Пелех" userId="235b8121fc54d418" providerId="LiveId" clId="{0929F722-3EA0-4D1A-84D6-F91DBEAA07B1}" dt="2023-03-15T12:06:36.352" v="2826" actId="14100"/>
          <ac:spMkLst>
            <pc:docMk/>
            <pc:sldMk cId="4229069574" sldId="264"/>
            <ac:spMk id="2" creationId="{00000000-0000-0000-0000-000000000000}"/>
          </ac:spMkLst>
        </pc:spChg>
        <pc:spChg chg="mod">
          <ac:chgData name="Ія Пелех" userId="235b8121fc54d418" providerId="LiveId" clId="{0929F722-3EA0-4D1A-84D6-F91DBEAA07B1}" dt="2023-03-15T09:21:53.627" v="1658" actId="14100"/>
          <ac:spMkLst>
            <pc:docMk/>
            <pc:sldMk cId="4229069574" sldId="264"/>
            <ac:spMk id="3" creationId="{00000000-0000-0000-0000-000000000000}"/>
          </ac:spMkLst>
        </pc:spChg>
      </pc:sldChg>
      <pc:sldChg chg="modSp mod">
        <pc:chgData name="Ія Пелех" userId="235b8121fc54d418" providerId="LiveId" clId="{0929F722-3EA0-4D1A-84D6-F91DBEAA07B1}" dt="2023-03-15T12:07:17.609" v="2833" actId="14100"/>
        <pc:sldMkLst>
          <pc:docMk/>
          <pc:sldMk cId="1090521717" sldId="267"/>
        </pc:sldMkLst>
        <pc:spChg chg="mod">
          <ac:chgData name="Ія Пелех" userId="235b8121fc54d418" providerId="LiveId" clId="{0929F722-3EA0-4D1A-84D6-F91DBEAA07B1}" dt="2023-03-15T12:07:17.609" v="2833" actId="14100"/>
          <ac:spMkLst>
            <pc:docMk/>
            <pc:sldMk cId="1090521717" sldId="267"/>
            <ac:spMk id="2" creationId="{00000000-0000-0000-0000-000000000000}"/>
          </ac:spMkLst>
        </pc:spChg>
        <pc:spChg chg="mod">
          <ac:chgData name="Ія Пелех" userId="235b8121fc54d418" providerId="LiveId" clId="{0929F722-3EA0-4D1A-84D6-F91DBEAA07B1}" dt="2023-03-15T09:39:49.579" v="1679" actId="12"/>
          <ac:spMkLst>
            <pc:docMk/>
            <pc:sldMk cId="1090521717" sldId="267"/>
            <ac:spMk id="3" creationId="{00000000-0000-0000-0000-000000000000}"/>
          </ac:spMkLst>
        </pc:spChg>
      </pc:sldChg>
      <pc:sldChg chg="addSp modSp mod setBg">
        <pc:chgData name="Ія Пелех" userId="235b8121fc54d418" providerId="LiveId" clId="{0929F722-3EA0-4D1A-84D6-F91DBEAA07B1}" dt="2023-03-15T09:48:04.250" v="1765" actId="14100"/>
        <pc:sldMkLst>
          <pc:docMk/>
          <pc:sldMk cId="478559823" sldId="268"/>
        </pc:sldMkLst>
        <pc:spChg chg="mod">
          <ac:chgData name="Ія Пелех" userId="235b8121fc54d418" providerId="LiveId" clId="{0929F722-3EA0-4D1A-84D6-F91DBEAA07B1}" dt="2023-03-15T09:47:20.993" v="1754" actId="122"/>
          <ac:spMkLst>
            <pc:docMk/>
            <pc:sldMk cId="478559823" sldId="268"/>
            <ac:spMk id="2" creationId="{00000000-0000-0000-0000-000000000000}"/>
          </ac:spMkLst>
        </pc:spChg>
        <pc:spChg chg="mod">
          <ac:chgData name="Ія Пелех" userId="235b8121fc54d418" providerId="LiveId" clId="{0929F722-3EA0-4D1A-84D6-F91DBEAA07B1}" dt="2023-03-15T09:48:04.250" v="1765" actId="14100"/>
          <ac:spMkLst>
            <pc:docMk/>
            <pc:sldMk cId="478559823" sldId="268"/>
            <ac:spMk id="3" creationId="{00000000-0000-0000-0000-000000000000}"/>
          </ac:spMkLst>
        </pc:spChg>
        <pc:spChg chg="add">
          <ac:chgData name="Ія Пелех" userId="235b8121fc54d418" providerId="LiveId" clId="{0929F722-3EA0-4D1A-84D6-F91DBEAA07B1}" dt="2023-03-15T09:43:50.801" v="1694" actId="26606"/>
          <ac:spMkLst>
            <pc:docMk/>
            <pc:sldMk cId="478559823" sldId="268"/>
            <ac:spMk id="8" creationId="{4A0BDAB0-3EB0-4CD2-9B81-1EC0C79ADFE6}"/>
          </ac:spMkLst>
        </pc:spChg>
        <pc:spChg chg="add">
          <ac:chgData name="Ія Пелех" userId="235b8121fc54d418" providerId="LiveId" clId="{0929F722-3EA0-4D1A-84D6-F91DBEAA07B1}" dt="2023-03-15T09:43:50.801" v="1694" actId="26606"/>
          <ac:spMkLst>
            <pc:docMk/>
            <pc:sldMk cId="478559823" sldId="268"/>
            <ac:spMk id="10" creationId="{CBFF659F-D040-4A67-B951-3D6D61BB1FDE}"/>
          </ac:spMkLst>
        </pc:spChg>
      </pc:sldChg>
      <pc:sldChg chg="addSp delSp modSp mod setBg setClrOvrMap">
        <pc:chgData name="Ія Пелех" userId="235b8121fc54d418" providerId="LiveId" clId="{0929F722-3EA0-4D1A-84D6-F91DBEAA07B1}" dt="2023-03-15T09:49:38.095" v="1789" actId="14100"/>
        <pc:sldMkLst>
          <pc:docMk/>
          <pc:sldMk cId="1174097879" sldId="269"/>
        </pc:sldMkLst>
        <pc:spChg chg="del mod">
          <ac:chgData name="Ія Пелех" userId="235b8121fc54d418" providerId="LiveId" clId="{0929F722-3EA0-4D1A-84D6-F91DBEAA07B1}" dt="2023-03-15T09:48:38.406" v="1766" actId="478"/>
          <ac:spMkLst>
            <pc:docMk/>
            <pc:sldMk cId="1174097879" sldId="269"/>
            <ac:spMk id="2" creationId="{00000000-0000-0000-0000-000000000000}"/>
          </ac:spMkLst>
        </pc:spChg>
        <pc:spChg chg="mod">
          <ac:chgData name="Ія Пелех" userId="235b8121fc54d418" providerId="LiveId" clId="{0929F722-3EA0-4D1A-84D6-F91DBEAA07B1}" dt="2023-03-15T09:49:38.095" v="1789" actId="14100"/>
          <ac:spMkLst>
            <pc:docMk/>
            <pc:sldMk cId="1174097879" sldId="269"/>
            <ac:spMk id="3" creationId="{00000000-0000-0000-0000-000000000000}"/>
          </ac:spMkLst>
        </pc:spChg>
        <pc:spChg chg="add del mod">
          <ac:chgData name="Ія Пелех" userId="235b8121fc54d418" providerId="LiveId" clId="{0929F722-3EA0-4D1A-84D6-F91DBEAA07B1}" dt="2023-03-15T09:48:43.118" v="1767" actId="478"/>
          <ac:spMkLst>
            <pc:docMk/>
            <pc:sldMk cId="1174097879" sldId="269"/>
            <ac:spMk id="5" creationId="{A0A4F1A4-BBE1-568B-4588-6C9EA745E595}"/>
          </ac:spMkLst>
        </pc:spChg>
        <pc:spChg chg="add">
          <ac:chgData name="Ія Пелех" userId="235b8121fc54d418" providerId="LiveId" clId="{0929F722-3EA0-4D1A-84D6-F91DBEAA07B1}" dt="2023-03-15T09:48:57.353" v="1770" actId="26606"/>
          <ac:spMkLst>
            <pc:docMk/>
            <pc:sldMk cId="1174097879" sldId="269"/>
            <ac:spMk id="8" creationId="{F1E0D4A3-ECB8-4689-ABDB-9CE848CE83B9}"/>
          </ac:spMkLst>
        </pc:spChg>
        <pc:spChg chg="add">
          <ac:chgData name="Ія Пелех" userId="235b8121fc54d418" providerId="LiveId" clId="{0929F722-3EA0-4D1A-84D6-F91DBEAA07B1}" dt="2023-03-15T09:48:57.353" v="1770" actId="26606"/>
          <ac:spMkLst>
            <pc:docMk/>
            <pc:sldMk cId="1174097879" sldId="269"/>
            <ac:spMk id="10" creationId="{8854772B-9C8F-4037-89E0-3A45208AB395}"/>
          </ac:spMkLst>
        </pc:spChg>
      </pc:sldChg>
      <pc:sldChg chg="addSp modSp mod setBg">
        <pc:chgData name="Ія Пелех" userId="235b8121fc54d418" providerId="LiveId" clId="{0929F722-3EA0-4D1A-84D6-F91DBEAA07B1}" dt="2023-03-15T09:40:43.370" v="1693" actId="14100"/>
        <pc:sldMkLst>
          <pc:docMk/>
          <pc:sldMk cId="1342777169" sldId="270"/>
        </pc:sldMkLst>
        <pc:spChg chg="mod">
          <ac:chgData name="Ія Пелех" userId="235b8121fc54d418" providerId="LiveId" clId="{0929F722-3EA0-4D1A-84D6-F91DBEAA07B1}" dt="2023-03-15T09:40:13.298" v="1680" actId="26606"/>
          <ac:spMkLst>
            <pc:docMk/>
            <pc:sldMk cId="1342777169" sldId="270"/>
            <ac:spMk id="2" creationId="{00000000-0000-0000-0000-000000000000}"/>
          </ac:spMkLst>
        </pc:spChg>
        <pc:spChg chg="mod">
          <ac:chgData name="Ія Пелех" userId="235b8121fc54d418" providerId="LiveId" clId="{0929F722-3EA0-4D1A-84D6-F91DBEAA07B1}" dt="2023-03-15T09:40:43.370" v="1693" actId="14100"/>
          <ac:spMkLst>
            <pc:docMk/>
            <pc:sldMk cId="1342777169" sldId="270"/>
            <ac:spMk id="3" creationId="{00000000-0000-0000-0000-000000000000}"/>
          </ac:spMkLst>
        </pc:spChg>
        <pc:spChg chg="add">
          <ac:chgData name="Ія Пелех" userId="235b8121fc54d418" providerId="LiveId" clId="{0929F722-3EA0-4D1A-84D6-F91DBEAA07B1}" dt="2023-03-15T09:40:13.298" v="1680" actId="26606"/>
          <ac:spMkLst>
            <pc:docMk/>
            <pc:sldMk cId="1342777169" sldId="270"/>
            <ac:spMk id="8" creationId="{089A69AF-D57B-49B4-886C-D4A5DC194421}"/>
          </ac:spMkLst>
        </pc:spChg>
        <pc:spChg chg="add">
          <ac:chgData name="Ія Пелех" userId="235b8121fc54d418" providerId="LiveId" clId="{0929F722-3EA0-4D1A-84D6-F91DBEAA07B1}" dt="2023-03-15T09:40:13.298" v="1680" actId="26606"/>
          <ac:spMkLst>
            <pc:docMk/>
            <pc:sldMk cId="1342777169" sldId="270"/>
            <ac:spMk id="10" creationId="{CABDC08D-6093-4397-92D4-54D00E2BB1C2}"/>
          </ac:spMkLst>
        </pc:spChg>
      </pc:sldChg>
      <pc:sldChg chg="modSp">
        <pc:chgData name="Ія Пелех" userId="235b8121fc54d418" providerId="LiveId" clId="{0929F722-3EA0-4D1A-84D6-F91DBEAA07B1}" dt="2023-03-15T11:25:21.658" v="2478"/>
        <pc:sldMkLst>
          <pc:docMk/>
          <pc:sldMk cId="1692163521" sldId="271"/>
        </pc:sldMkLst>
        <pc:picChg chg="mod">
          <ac:chgData name="Ія Пелех" userId="235b8121fc54d418" providerId="LiveId" clId="{0929F722-3EA0-4D1A-84D6-F91DBEAA07B1}" dt="2023-03-15T11:25:21.658" v="2478"/>
          <ac:picMkLst>
            <pc:docMk/>
            <pc:sldMk cId="1692163521" sldId="271"/>
            <ac:picMk id="1026" creationId="{00000000-0000-0000-0000-000000000000}"/>
          </ac:picMkLst>
        </pc:picChg>
      </pc:sldChg>
      <pc:sldChg chg="addSp delSp modSp mod setBg setClrOvrMap delDesignElem">
        <pc:chgData name="Ія Пелех" userId="235b8121fc54d418" providerId="LiveId" clId="{0929F722-3EA0-4D1A-84D6-F91DBEAA07B1}" dt="2023-03-12T13:43:42.916" v="584" actId="123"/>
        <pc:sldMkLst>
          <pc:docMk/>
          <pc:sldMk cId="2010089821" sldId="275"/>
        </pc:sldMkLst>
        <pc:spChg chg="mod">
          <ac:chgData name="Ія Пелех" userId="235b8121fc54d418" providerId="LiveId" clId="{0929F722-3EA0-4D1A-84D6-F91DBEAA07B1}" dt="2023-03-12T13:43:42.916" v="584" actId="123"/>
          <ac:spMkLst>
            <pc:docMk/>
            <pc:sldMk cId="2010089821" sldId="275"/>
            <ac:spMk id="2" creationId="{00000000-0000-0000-0000-000000000000}"/>
          </ac:spMkLst>
        </pc:spChg>
        <pc:spChg chg="add del mod">
          <ac:chgData name="Ія Пелех" userId="235b8121fc54d418" providerId="LiveId" clId="{0929F722-3EA0-4D1A-84D6-F91DBEAA07B1}" dt="2023-03-12T13:41:08.415" v="563" actId="26606"/>
          <ac:spMkLst>
            <pc:docMk/>
            <pc:sldMk cId="2010089821" sldId="275"/>
            <ac:spMk id="3" creationId="{00000000-0000-0000-0000-000000000000}"/>
          </ac:spMkLst>
        </pc:spChg>
        <pc:spChg chg="add del">
          <ac:chgData name="Ія Пелех" userId="235b8121fc54d418" providerId="LiveId" clId="{0929F722-3EA0-4D1A-84D6-F91DBEAA07B1}" dt="2023-03-12T13:37:11.278" v="486"/>
          <ac:spMkLst>
            <pc:docMk/>
            <pc:sldMk cId="2010089821" sldId="275"/>
            <ac:spMk id="5" creationId="{E3F012C5-2940-4F3E-BB5E-B8B2C9E82914}"/>
          </ac:spMkLst>
        </pc:spChg>
        <pc:spChg chg="add del">
          <ac:chgData name="Ія Пелех" userId="235b8121fc54d418" providerId="LiveId" clId="{0929F722-3EA0-4D1A-84D6-F91DBEAA07B1}" dt="2023-03-12T13:37:11.278" v="486"/>
          <ac:spMkLst>
            <pc:docMk/>
            <pc:sldMk cId="2010089821" sldId="275"/>
            <ac:spMk id="6" creationId="{EB37C977-E7E3-44AC-AEC8-2E276419094B}"/>
          </ac:spMkLst>
        </pc:spChg>
        <pc:spChg chg="add del">
          <ac:chgData name="Ія Пелех" userId="235b8121fc54d418" providerId="LiveId" clId="{0929F722-3EA0-4D1A-84D6-F91DBEAA07B1}" dt="2023-03-12T13:36:33.170" v="447"/>
          <ac:spMkLst>
            <pc:docMk/>
            <pc:sldMk cId="2010089821" sldId="275"/>
            <ac:spMk id="8" creationId="{923E8915-D2AA-4327-A45A-972C3CA9574B}"/>
          </ac:spMkLst>
        </pc:spChg>
        <pc:spChg chg="add del">
          <ac:chgData name="Ія Пелех" userId="235b8121fc54d418" providerId="LiveId" clId="{0929F722-3EA0-4D1A-84D6-F91DBEAA07B1}" dt="2023-03-12T13:41:08.368" v="562" actId="26606"/>
          <ac:spMkLst>
            <pc:docMk/>
            <pc:sldMk cId="2010089821" sldId="275"/>
            <ac:spMk id="9" creationId="{D0D45553-91A4-480A-9577-0E0FC0D919B9}"/>
          </ac:spMkLst>
        </pc:spChg>
        <pc:spChg chg="add del">
          <ac:chgData name="Ія Пелех" userId="235b8121fc54d418" providerId="LiveId" clId="{0929F722-3EA0-4D1A-84D6-F91DBEAA07B1}" dt="2023-03-12T13:36:33.170" v="447"/>
          <ac:spMkLst>
            <pc:docMk/>
            <pc:sldMk cId="2010089821" sldId="275"/>
            <ac:spMk id="10" creationId="{8302FC3C-9804-4950-B721-5FD704BA6065}"/>
          </ac:spMkLst>
        </pc:spChg>
        <pc:spChg chg="add del">
          <ac:chgData name="Ія Пелех" userId="235b8121fc54d418" providerId="LiveId" clId="{0929F722-3EA0-4D1A-84D6-F91DBEAA07B1}" dt="2023-03-12T13:41:08.368" v="562" actId="26606"/>
          <ac:spMkLst>
            <pc:docMk/>
            <pc:sldMk cId="2010089821" sldId="275"/>
            <ac:spMk id="11" creationId="{D240F8A8-FEA1-42C2-B259-27A9351279BD}"/>
          </ac:spMkLst>
        </pc:spChg>
        <pc:spChg chg="add del">
          <ac:chgData name="Ія Пелех" userId="235b8121fc54d418" providerId="LiveId" clId="{0929F722-3EA0-4D1A-84D6-F91DBEAA07B1}" dt="2023-03-12T13:41:41.703" v="576" actId="26606"/>
          <ac:spMkLst>
            <pc:docMk/>
            <pc:sldMk cId="2010089821" sldId="275"/>
            <ac:spMk id="15" creationId="{056824CE-083D-4ED5-94A5-655345BBE75E}"/>
          </ac:spMkLst>
        </pc:spChg>
        <pc:spChg chg="add del">
          <ac:chgData name="Ія Пелех" userId="235b8121fc54d418" providerId="LiveId" clId="{0929F722-3EA0-4D1A-84D6-F91DBEAA07B1}" dt="2023-03-12T13:36:33.170" v="447"/>
          <ac:spMkLst>
            <pc:docMk/>
            <pc:sldMk cId="2010089821" sldId="275"/>
            <ac:spMk id="16" creationId="{F3798573-F27B-47EB-8EA4-7EE34954C2D6}"/>
          </ac:spMkLst>
        </pc:spChg>
        <pc:spChg chg="add del">
          <ac:chgData name="Ія Пелех" userId="235b8121fc54d418" providerId="LiveId" clId="{0929F722-3EA0-4D1A-84D6-F91DBEAA07B1}" dt="2023-03-12T13:41:41.703" v="576" actId="26606"/>
          <ac:spMkLst>
            <pc:docMk/>
            <pc:sldMk cId="2010089821" sldId="275"/>
            <ac:spMk id="17" creationId="{0785D83B-2124-40CD-9E29-811BC2B7CE64}"/>
          </ac:spMkLst>
        </pc:spChg>
        <pc:spChg chg="add del">
          <ac:chgData name="Ія Пелех" userId="235b8121fc54d418" providerId="LiveId" clId="{0929F722-3EA0-4D1A-84D6-F91DBEAA07B1}" dt="2023-03-12T13:43:04.341" v="579" actId="26606"/>
          <ac:spMkLst>
            <pc:docMk/>
            <pc:sldMk cId="2010089821" sldId="275"/>
            <ac:spMk id="23" creationId="{056824CE-083D-4ED5-94A5-655345BBE75E}"/>
          </ac:spMkLst>
        </pc:spChg>
        <pc:spChg chg="add del">
          <ac:chgData name="Ія Пелех" userId="235b8121fc54d418" providerId="LiveId" clId="{0929F722-3EA0-4D1A-84D6-F91DBEAA07B1}" dt="2023-03-12T13:43:04.341" v="579" actId="26606"/>
          <ac:spMkLst>
            <pc:docMk/>
            <pc:sldMk cId="2010089821" sldId="275"/>
            <ac:spMk id="25" creationId="{0785D83B-2124-40CD-9E29-811BC2B7CE64}"/>
          </ac:spMkLst>
        </pc:spChg>
        <pc:spChg chg="add">
          <ac:chgData name="Ія Пелех" userId="235b8121fc54d418" providerId="LiveId" clId="{0929F722-3EA0-4D1A-84D6-F91DBEAA07B1}" dt="2023-03-12T13:43:04.341" v="579" actId="26606"/>
          <ac:spMkLst>
            <pc:docMk/>
            <pc:sldMk cId="2010089821" sldId="275"/>
            <ac:spMk id="30" creationId="{056824CE-083D-4ED5-94A5-655345BBE75E}"/>
          </ac:spMkLst>
        </pc:spChg>
        <pc:spChg chg="add">
          <ac:chgData name="Ія Пелех" userId="235b8121fc54d418" providerId="LiveId" clId="{0929F722-3EA0-4D1A-84D6-F91DBEAA07B1}" dt="2023-03-12T13:43:04.341" v="579" actId="26606"/>
          <ac:spMkLst>
            <pc:docMk/>
            <pc:sldMk cId="2010089821" sldId="275"/>
            <ac:spMk id="32" creationId="{0785D83B-2124-40CD-9E29-811BC2B7CE64}"/>
          </ac:spMkLst>
        </pc:spChg>
        <pc:graphicFrameChg chg="add del">
          <ac:chgData name="Ія Пелех" userId="235b8121fc54d418" providerId="LiveId" clId="{0929F722-3EA0-4D1A-84D6-F91DBEAA07B1}" dt="2023-03-12T13:41:08.368" v="562" actId="26606"/>
          <ac:graphicFrameMkLst>
            <pc:docMk/>
            <pc:sldMk cId="2010089821" sldId="275"/>
            <ac:graphicFrameMk id="13" creationId="{FEFDAE78-F097-3D5C-FC29-76A15A055EDD}"/>
          </ac:graphicFrameMkLst>
        </pc:graphicFrameChg>
        <pc:graphicFrameChg chg="add mod modGraphic">
          <ac:chgData name="Ія Пелех" userId="235b8121fc54d418" providerId="LiveId" clId="{0929F722-3EA0-4D1A-84D6-F91DBEAA07B1}" dt="2023-03-12T13:43:37.500" v="583" actId="14100"/>
          <ac:graphicFrameMkLst>
            <pc:docMk/>
            <pc:sldMk cId="2010089821" sldId="275"/>
            <ac:graphicFrameMk id="18" creationId="{8A8FF3D1-6ACC-309E-211A-4B7A888C323D}"/>
          </ac:graphicFrameMkLst>
        </pc:graphicFrameChg>
        <pc:picChg chg="add del">
          <ac:chgData name="Ія Пелех" userId="235b8121fc54d418" providerId="LiveId" clId="{0929F722-3EA0-4D1A-84D6-F91DBEAA07B1}" dt="2023-03-12T13:37:11.278" v="486"/>
          <ac:picMkLst>
            <pc:docMk/>
            <pc:sldMk cId="2010089821" sldId="275"/>
            <ac:picMk id="7" creationId="{A70DF37D-86A3-45DB-B1C1-580462D4BB6D}"/>
          </ac:picMkLst>
        </pc:picChg>
        <pc:picChg chg="add del">
          <ac:chgData name="Ія Пелех" userId="235b8121fc54d418" providerId="LiveId" clId="{0929F722-3EA0-4D1A-84D6-F91DBEAA07B1}" dt="2023-03-12T13:36:33.170" v="447"/>
          <ac:picMkLst>
            <pc:docMk/>
            <pc:sldMk cId="2010089821" sldId="275"/>
            <ac:picMk id="14" creationId="{3BC6EBB2-9BDC-4075-BA6B-43A9FBF9C86C}"/>
          </ac:picMkLst>
        </pc:picChg>
        <pc:cxnChg chg="add del">
          <ac:chgData name="Ія Пелех" userId="235b8121fc54d418" providerId="LiveId" clId="{0929F722-3EA0-4D1A-84D6-F91DBEAA07B1}" dt="2023-03-12T13:36:33.170" v="447"/>
          <ac:cxnSpMkLst>
            <pc:docMk/>
            <pc:sldMk cId="2010089821" sldId="275"/>
            <ac:cxnSpMk id="12" creationId="{6B9695BD-ECF6-49CA-8877-8C493193C65D}"/>
          </ac:cxnSpMkLst>
        </pc:cxnChg>
      </pc:sldChg>
      <pc:sldChg chg="modSp mod">
        <pc:chgData name="Ія Пелех" userId="235b8121fc54d418" providerId="LiveId" clId="{0929F722-3EA0-4D1A-84D6-F91DBEAA07B1}" dt="2023-03-15T09:19:27.713" v="1619" actId="403"/>
        <pc:sldMkLst>
          <pc:docMk/>
          <pc:sldMk cId="3833502783" sldId="277"/>
        </pc:sldMkLst>
        <pc:spChg chg="mod">
          <ac:chgData name="Ія Пелех" userId="235b8121fc54d418" providerId="LiveId" clId="{0929F722-3EA0-4D1A-84D6-F91DBEAA07B1}" dt="2023-03-15T09:18:39.157" v="1600" actId="14100"/>
          <ac:spMkLst>
            <pc:docMk/>
            <pc:sldMk cId="3833502783" sldId="277"/>
            <ac:spMk id="4" creationId="{00000000-0000-0000-0000-000000000000}"/>
          </ac:spMkLst>
        </pc:spChg>
        <pc:spChg chg="mod">
          <ac:chgData name="Ія Пелех" userId="235b8121fc54d418" providerId="LiveId" clId="{0929F722-3EA0-4D1A-84D6-F91DBEAA07B1}" dt="2023-03-15T09:19:13.468" v="1612" actId="403"/>
          <ac:spMkLst>
            <pc:docMk/>
            <pc:sldMk cId="3833502783" sldId="277"/>
            <ac:spMk id="5" creationId="{00000000-0000-0000-0000-000000000000}"/>
          </ac:spMkLst>
        </pc:spChg>
        <pc:spChg chg="mod">
          <ac:chgData name="Ія Пелех" userId="235b8121fc54d418" providerId="LiveId" clId="{0929F722-3EA0-4D1A-84D6-F91DBEAA07B1}" dt="2023-03-15T09:19:18.664" v="1614" actId="14100"/>
          <ac:spMkLst>
            <pc:docMk/>
            <pc:sldMk cId="3833502783" sldId="277"/>
            <ac:spMk id="8" creationId="{00000000-0000-0000-0000-000000000000}"/>
          </ac:spMkLst>
        </pc:spChg>
        <pc:spChg chg="mod">
          <ac:chgData name="Ія Пелех" userId="235b8121fc54d418" providerId="LiveId" clId="{0929F722-3EA0-4D1A-84D6-F91DBEAA07B1}" dt="2023-03-15T09:19:22.138" v="1616" actId="403"/>
          <ac:spMkLst>
            <pc:docMk/>
            <pc:sldMk cId="3833502783" sldId="277"/>
            <ac:spMk id="9" creationId="{00000000-0000-0000-0000-000000000000}"/>
          </ac:spMkLst>
        </pc:spChg>
        <pc:spChg chg="mod">
          <ac:chgData name="Ія Пелех" userId="235b8121fc54d418" providerId="LiveId" clId="{0929F722-3EA0-4D1A-84D6-F91DBEAA07B1}" dt="2023-03-15T09:19:27.713" v="1619" actId="403"/>
          <ac:spMkLst>
            <pc:docMk/>
            <pc:sldMk cId="3833502783" sldId="277"/>
            <ac:spMk id="10" creationId="{00000000-0000-0000-0000-000000000000}"/>
          </ac:spMkLst>
        </pc:spChg>
        <pc:spChg chg="mod">
          <ac:chgData name="Ія Пелех" userId="235b8121fc54d418" providerId="LiveId" clId="{0929F722-3EA0-4D1A-84D6-F91DBEAA07B1}" dt="2023-03-15T09:19:25.008" v="1618" actId="403"/>
          <ac:spMkLst>
            <pc:docMk/>
            <pc:sldMk cId="3833502783" sldId="277"/>
            <ac:spMk id="11" creationId="{00000000-0000-0000-0000-000000000000}"/>
          </ac:spMkLst>
        </pc:spChg>
      </pc:sldChg>
      <pc:sldChg chg="addSp delSp modSp mod setBg setClrOvrMap">
        <pc:chgData name="Ія Пелех" userId="235b8121fc54d418" providerId="LiveId" clId="{0929F722-3EA0-4D1A-84D6-F91DBEAA07B1}" dt="2023-03-15T12:07:54.790" v="2834"/>
        <pc:sldMkLst>
          <pc:docMk/>
          <pc:sldMk cId="2718605462" sldId="278"/>
        </pc:sldMkLst>
        <pc:spChg chg="mod">
          <ac:chgData name="Ія Пелех" userId="235b8121fc54d418" providerId="LiveId" clId="{0929F722-3EA0-4D1A-84D6-F91DBEAA07B1}" dt="2023-03-15T10:19:25.801" v="1854" actId="14100"/>
          <ac:spMkLst>
            <pc:docMk/>
            <pc:sldMk cId="2718605462" sldId="278"/>
            <ac:spMk id="2" creationId="{00000000-0000-0000-0000-000000000000}"/>
          </ac:spMkLst>
        </pc:spChg>
        <pc:spChg chg="del mod">
          <ac:chgData name="Ія Пелех" userId="235b8121fc54d418" providerId="LiveId" clId="{0929F722-3EA0-4D1A-84D6-F91DBEAA07B1}" dt="2023-03-15T10:18:31.136" v="1840" actId="26606"/>
          <ac:spMkLst>
            <pc:docMk/>
            <pc:sldMk cId="2718605462" sldId="278"/>
            <ac:spMk id="3" creationId="{00000000-0000-0000-0000-000000000000}"/>
          </ac:spMkLst>
        </pc:spChg>
        <pc:spChg chg="add">
          <ac:chgData name="Ія Пелех" userId="235b8121fc54d418" providerId="LiveId" clId="{0929F722-3EA0-4D1A-84D6-F91DBEAA07B1}" dt="2023-03-15T10:18:31.136" v="1840" actId="26606"/>
          <ac:spMkLst>
            <pc:docMk/>
            <pc:sldMk cId="2718605462" sldId="278"/>
            <ac:spMk id="9" creationId="{056824CE-083D-4ED5-94A5-655345BBE75E}"/>
          </ac:spMkLst>
        </pc:spChg>
        <pc:spChg chg="add">
          <ac:chgData name="Ія Пелех" userId="235b8121fc54d418" providerId="LiveId" clId="{0929F722-3EA0-4D1A-84D6-F91DBEAA07B1}" dt="2023-03-15T10:18:31.136" v="1840" actId="26606"/>
          <ac:spMkLst>
            <pc:docMk/>
            <pc:sldMk cId="2718605462" sldId="278"/>
            <ac:spMk id="11" creationId="{0785D83B-2124-40CD-9E29-811BC2B7CE64}"/>
          </ac:spMkLst>
        </pc:spChg>
        <pc:graphicFrameChg chg="add mod modGraphic">
          <ac:chgData name="Ія Пелех" userId="235b8121fc54d418" providerId="LiveId" clId="{0929F722-3EA0-4D1A-84D6-F91DBEAA07B1}" dt="2023-03-15T12:07:54.790" v="2834"/>
          <ac:graphicFrameMkLst>
            <pc:docMk/>
            <pc:sldMk cId="2718605462" sldId="278"/>
            <ac:graphicFrameMk id="5" creationId="{37E9BC31-D286-1BA8-4B1A-37D85FE24770}"/>
          </ac:graphicFrameMkLst>
        </pc:graphicFrameChg>
      </pc:sldChg>
      <pc:sldChg chg="addSp modSp mod setBg setClrOvrMap">
        <pc:chgData name="Ія Пелех" userId="235b8121fc54d418" providerId="LiveId" clId="{0929F722-3EA0-4D1A-84D6-F91DBEAA07B1}" dt="2023-03-15T10:18:16.420" v="1839" actId="207"/>
        <pc:sldMkLst>
          <pc:docMk/>
          <pc:sldMk cId="2007096316" sldId="279"/>
        </pc:sldMkLst>
        <pc:spChg chg="mod">
          <ac:chgData name="Ія Пелех" userId="235b8121fc54d418" providerId="LiveId" clId="{0929F722-3EA0-4D1A-84D6-F91DBEAA07B1}" dt="2023-03-15T10:16:01.966" v="1792" actId="26606"/>
          <ac:spMkLst>
            <pc:docMk/>
            <pc:sldMk cId="2007096316" sldId="279"/>
            <ac:spMk id="2" creationId="{00000000-0000-0000-0000-000000000000}"/>
          </ac:spMkLst>
        </pc:spChg>
        <pc:spChg chg="mod">
          <ac:chgData name="Ія Пелех" userId="235b8121fc54d418" providerId="LiveId" clId="{0929F722-3EA0-4D1A-84D6-F91DBEAA07B1}" dt="2023-03-15T10:18:16.420" v="1839" actId="207"/>
          <ac:spMkLst>
            <pc:docMk/>
            <pc:sldMk cId="2007096316" sldId="279"/>
            <ac:spMk id="3" creationId="{00000000-0000-0000-0000-000000000000}"/>
          </ac:spMkLst>
        </pc:spChg>
        <pc:spChg chg="add">
          <ac:chgData name="Ія Пелех" userId="235b8121fc54d418" providerId="LiveId" clId="{0929F722-3EA0-4D1A-84D6-F91DBEAA07B1}" dt="2023-03-15T10:16:01.966" v="1792" actId="26606"/>
          <ac:spMkLst>
            <pc:docMk/>
            <pc:sldMk cId="2007096316" sldId="279"/>
            <ac:spMk id="8" creationId="{089A69AF-D57B-49B4-886C-D4A5DC194421}"/>
          </ac:spMkLst>
        </pc:spChg>
        <pc:spChg chg="add">
          <ac:chgData name="Ія Пелех" userId="235b8121fc54d418" providerId="LiveId" clId="{0929F722-3EA0-4D1A-84D6-F91DBEAA07B1}" dt="2023-03-15T10:16:01.966" v="1792" actId="26606"/>
          <ac:spMkLst>
            <pc:docMk/>
            <pc:sldMk cId="2007096316" sldId="279"/>
            <ac:spMk id="10" creationId="{CABDC08D-6093-4397-92D4-54D00E2BB1C2}"/>
          </ac:spMkLst>
        </pc:spChg>
      </pc:sldChg>
      <pc:sldChg chg="modSp mod">
        <pc:chgData name="Ія Пелех" userId="235b8121fc54d418" providerId="LiveId" clId="{0929F722-3EA0-4D1A-84D6-F91DBEAA07B1}" dt="2023-03-15T10:19:46.809" v="1858" actId="123"/>
        <pc:sldMkLst>
          <pc:docMk/>
          <pc:sldMk cId="3413310655" sldId="280"/>
        </pc:sldMkLst>
        <pc:spChg chg="mod">
          <ac:chgData name="Ія Пелех" userId="235b8121fc54d418" providerId="LiveId" clId="{0929F722-3EA0-4D1A-84D6-F91DBEAA07B1}" dt="2023-03-15T10:19:46.809" v="1858" actId="123"/>
          <ac:spMkLst>
            <pc:docMk/>
            <pc:sldMk cId="3413310655" sldId="280"/>
            <ac:spMk id="2" creationId="{00000000-0000-0000-0000-000000000000}"/>
          </ac:spMkLst>
        </pc:spChg>
        <pc:spChg chg="mod">
          <ac:chgData name="Ія Пелех" userId="235b8121fc54d418" providerId="LiveId" clId="{0929F722-3EA0-4D1A-84D6-F91DBEAA07B1}" dt="2023-03-15T10:19:44.045" v="1857" actId="12"/>
          <ac:spMkLst>
            <pc:docMk/>
            <pc:sldMk cId="3413310655" sldId="280"/>
            <ac:spMk id="3" creationId="{00000000-0000-0000-0000-000000000000}"/>
          </ac:spMkLst>
        </pc:spChg>
      </pc:sldChg>
      <pc:sldChg chg="modSp mod">
        <pc:chgData name="Ія Пелех" userId="235b8121fc54d418" providerId="LiveId" clId="{0929F722-3EA0-4D1A-84D6-F91DBEAA07B1}" dt="2023-03-15T10:34:03.465" v="1863" actId="14100"/>
        <pc:sldMkLst>
          <pc:docMk/>
          <pc:sldMk cId="732915210" sldId="281"/>
        </pc:sldMkLst>
        <pc:spChg chg="mod">
          <ac:chgData name="Ія Пелех" userId="235b8121fc54d418" providerId="LiveId" clId="{0929F722-3EA0-4D1A-84D6-F91DBEAA07B1}" dt="2023-03-12T13:37:12.654" v="514" actId="27636"/>
          <ac:spMkLst>
            <pc:docMk/>
            <pc:sldMk cId="732915210" sldId="281"/>
            <ac:spMk id="3" creationId="{00000000-0000-0000-0000-000000000000}"/>
          </ac:spMkLst>
        </pc:spChg>
        <pc:picChg chg="mod ord">
          <ac:chgData name="Ія Пелех" userId="235b8121fc54d418" providerId="LiveId" clId="{0929F722-3EA0-4D1A-84D6-F91DBEAA07B1}" dt="2023-03-15T10:34:03.465" v="1863" actId="14100"/>
          <ac:picMkLst>
            <pc:docMk/>
            <pc:sldMk cId="732915210" sldId="281"/>
            <ac:picMk id="4" creationId="{00000000-0000-0000-0000-000000000000}"/>
          </ac:picMkLst>
        </pc:picChg>
      </pc:sldChg>
      <pc:sldChg chg="modSp mod">
        <pc:chgData name="Ія Пелех" userId="235b8121fc54d418" providerId="LiveId" clId="{0929F722-3EA0-4D1A-84D6-F91DBEAA07B1}" dt="2023-03-15T10:19:58.470" v="1859" actId="123"/>
        <pc:sldMkLst>
          <pc:docMk/>
          <pc:sldMk cId="1716265303" sldId="282"/>
        </pc:sldMkLst>
        <pc:spChg chg="mod">
          <ac:chgData name="Ія Пелех" userId="235b8121fc54d418" providerId="LiveId" clId="{0929F722-3EA0-4D1A-84D6-F91DBEAA07B1}" dt="2023-03-15T10:19:58.470" v="1859" actId="123"/>
          <ac:spMkLst>
            <pc:docMk/>
            <pc:sldMk cId="1716265303" sldId="282"/>
            <ac:spMk id="2" creationId="{00000000-0000-0000-0000-000000000000}"/>
          </ac:spMkLst>
        </pc:spChg>
        <pc:spChg chg="mod">
          <ac:chgData name="Ія Пелех" userId="235b8121fc54d418" providerId="LiveId" clId="{0929F722-3EA0-4D1A-84D6-F91DBEAA07B1}" dt="2023-03-12T13:37:12.619" v="513" actId="27636"/>
          <ac:spMkLst>
            <pc:docMk/>
            <pc:sldMk cId="1716265303" sldId="282"/>
            <ac:spMk id="3" creationId="{00000000-0000-0000-0000-000000000000}"/>
          </ac:spMkLst>
        </pc:spChg>
      </pc:sldChg>
      <pc:sldChg chg="modSp mod">
        <pc:chgData name="Ія Пелех" userId="235b8121fc54d418" providerId="LiveId" clId="{0929F722-3EA0-4D1A-84D6-F91DBEAA07B1}" dt="2023-03-15T12:06:53.766" v="2830" actId="122"/>
        <pc:sldMkLst>
          <pc:docMk/>
          <pc:sldMk cId="2393702727" sldId="283"/>
        </pc:sldMkLst>
        <pc:spChg chg="mod">
          <ac:chgData name="Ія Пелех" userId="235b8121fc54d418" providerId="LiveId" clId="{0929F722-3EA0-4D1A-84D6-F91DBEAA07B1}" dt="2023-03-15T12:06:53.766" v="2830" actId="122"/>
          <ac:spMkLst>
            <pc:docMk/>
            <pc:sldMk cId="2393702727" sldId="283"/>
            <ac:spMk id="2" creationId="{00000000-0000-0000-0000-000000000000}"/>
          </ac:spMkLst>
        </pc:spChg>
        <pc:spChg chg="mod">
          <ac:chgData name="Ія Пелех" userId="235b8121fc54d418" providerId="LiveId" clId="{0929F722-3EA0-4D1A-84D6-F91DBEAA07B1}" dt="2023-03-15T09:36:29.367" v="1662" actId="12"/>
          <ac:spMkLst>
            <pc:docMk/>
            <pc:sldMk cId="2393702727" sldId="283"/>
            <ac:spMk id="3" creationId="{00000000-0000-0000-0000-000000000000}"/>
          </ac:spMkLst>
        </pc:spChg>
      </pc:sldChg>
      <pc:sldChg chg="addSp modSp mod setBg setClrOvrMap">
        <pc:chgData name="Ія Пелех" userId="235b8121fc54d418" providerId="LiveId" clId="{0929F722-3EA0-4D1A-84D6-F91DBEAA07B1}" dt="2023-03-15T12:08:15.228" v="2835" actId="1076"/>
        <pc:sldMkLst>
          <pc:docMk/>
          <pc:sldMk cId="2718226152" sldId="284"/>
        </pc:sldMkLst>
        <pc:spChg chg="mod">
          <ac:chgData name="Ія Пелех" userId="235b8121fc54d418" providerId="LiveId" clId="{0929F722-3EA0-4D1A-84D6-F91DBEAA07B1}" dt="2023-03-15T10:34:39.685" v="1865" actId="123"/>
          <ac:spMkLst>
            <pc:docMk/>
            <pc:sldMk cId="2718226152" sldId="284"/>
            <ac:spMk id="2" creationId="{00000000-0000-0000-0000-000000000000}"/>
          </ac:spMkLst>
        </pc:spChg>
        <pc:spChg chg="mod">
          <ac:chgData name="Ія Пелех" userId="235b8121fc54d418" providerId="LiveId" clId="{0929F722-3EA0-4D1A-84D6-F91DBEAA07B1}" dt="2023-03-15T12:08:15.228" v="2835" actId="1076"/>
          <ac:spMkLst>
            <pc:docMk/>
            <pc:sldMk cId="2718226152" sldId="284"/>
            <ac:spMk id="3" creationId="{00000000-0000-0000-0000-000000000000}"/>
          </ac:spMkLst>
        </pc:spChg>
        <pc:spChg chg="add">
          <ac:chgData name="Ія Пелех" userId="235b8121fc54d418" providerId="LiveId" clId="{0929F722-3EA0-4D1A-84D6-F91DBEAA07B1}" dt="2023-03-15T10:34:36.358" v="1864" actId="26606"/>
          <ac:spMkLst>
            <pc:docMk/>
            <pc:sldMk cId="2718226152" sldId="284"/>
            <ac:spMk id="8" creationId="{0B9607A7-C194-45C1-9EA4-D513E02DCF36}"/>
          </ac:spMkLst>
        </pc:spChg>
        <pc:spChg chg="add">
          <ac:chgData name="Ія Пелех" userId="235b8121fc54d418" providerId="LiveId" clId="{0929F722-3EA0-4D1A-84D6-F91DBEAA07B1}" dt="2023-03-15T10:34:36.358" v="1864" actId="26606"/>
          <ac:spMkLst>
            <pc:docMk/>
            <pc:sldMk cId="2718226152" sldId="284"/>
            <ac:spMk id="10" creationId="{CBFF659F-D040-4A67-B951-3D6D61BB1FDE}"/>
          </ac:spMkLst>
        </pc:spChg>
      </pc:sldChg>
      <pc:sldChg chg="addSp delSp modSp mod setBg setClrOvrMap">
        <pc:chgData name="Ія Пелех" userId="235b8121fc54d418" providerId="LiveId" clId="{0929F722-3EA0-4D1A-84D6-F91DBEAA07B1}" dt="2023-03-15T12:09:40.940" v="2851"/>
        <pc:sldMkLst>
          <pc:docMk/>
          <pc:sldMk cId="91571782" sldId="285"/>
        </pc:sldMkLst>
        <pc:spChg chg="mod">
          <ac:chgData name="Ія Пелех" userId="235b8121fc54d418" providerId="LiveId" clId="{0929F722-3EA0-4D1A-84D6-F91DBEAA07B1}" dt="2023-03-15T11:18:37.433" v="2418" actId="14100"/>
          <ac:spMkLst>
            <pc:docMk/>
            <pc:sldMk cId="91571782" sldId="285"/>
            <ac:spMk id="2" creationId="{00000000-0000-0000-0000-000000000000}"/>
          </ac:spMkLst>
        </pc:spChg>
        <pc:spChg chg="del mod">
          <ac:chgData name="Ія Пелех" userId="235b8121fc54d418" providerId="LiveId" clId="{0929F722-3EA0-4D1A-84D6-F91DBEAA07B1}" dt="2023-03-15T11:17:53.147" v="2409" actId="26606"/>
          <ac:spMkLst>
            <pc:docMk/>
            <pc:sldMk cId="91571782" sldId="285"/>
            <ac:spMk id="3" creationId="{00000000-0000-0000-0000-000000000000}"/>
          </ac:spMkLst>
        </pc:spChg>
        <pc:spChg chg="add">
          <ac:chgData name="Ія Пелех" userId="235b8121fc54d418" providerId="LiveId" clId="{0929F722-3EA0-4D1A-84D6-F91DBEAA07B1}" dt="2023-03-15T11:17:53.147" v="2409" actId="26606"/>
          <ac:spMkLst>
            <pc:docMk/>
            <pc:sldMk cId="91571782" sldId="285"/>
            <ac:spMk id="9" creationId="{D0D45553-91A4-480A-9577-0E0FC0D919B9}"/>
          </ac:spMkLst>
        </pc:spChg>
        <pc:spChg chg="add">
          <ac:chgData name="Ія Пелех" userId="235b8121fc54d418" providerId="LiveId" clId="{0929F722-3EA0-4D1A-84D6-F91DBEAA07B1}" dt="2023-03-15T11:17:53.147" v="2409" actId="26606"/>
          <ac:spMkLst>
            <pc:docMk/>
            <pc:sldMk cId="91571782" sldId="285"/>
            <ac:spMk id="11" creationId="{D240F8A8-FEA1-42C2-B259-27A9351279BD}"/>
          </ac:spMkLst>
        </pc:spChg>
        <pc:graphicFrameChg chg="add mod">
          <ac:chgData name="Ія Пелех" userId="235b8121fc54d418" providerId="LiveId" clId="{0929F722-3EA0-4D1A-84D6-F91DBEAA07B1}" dt="2023-03-15T12:09:40.940" v="2851"/>
          <ac:graphicFrameMkLst>
            <pc:docMk/>
            <pc:sldMk cId="91571782" sldId="285"/>
            <ac:graphicFrameMk id="5" creationId="{DF3F2522-E16F-8A1E-EBBE-9292583B9B1E}"/>
          </ac:graphicFrameMkLst>
        </pc:graphicFrameChg>
      </pc:sldChg>
      <pc:sldChg chg="addSp delSp modSp mod">
        <pc:chgData name="Ія Пелех" userId="235b8121fc54d418" providerId="LiveId" clId="{0929F722-3EA0-4D1A-84D6-F91DBEAA07B1}" dt="2023-03-15T10:45:10.450" v="1999" actId="123"/>
        <pc:sldMkLst>
          <pc:docMk/>
          <pc:sldMk cId="1309681512" sldId="286"/>
        </pc:sldMkLst>
        <pc:spChg chg="mod">
          <ac:chgData name="Ія Пелех" userId="235b8121fc54d418" providerId="LiveId" clId="{0929F722-3EA0-4D1A-84D6-F91DBEAA07B1}" dt="2023-03-15T10:45:10.450" v="1999" actId="123"/>
          <ac:spMkLst>
            <pc:docMk/>
            <pc:sldMk cId="1309681512" sldId="286"/>
            <ac:spMk id="2" creationId="{00000000-0000-0000-0000-000000000000}"/>
          </ac:spMkLst>
        </pc:spChg>
        <pc:spChg chg="del mod">
          <ac:chgData name="Ія Пелех" userId="235b8121fc54d418" providerId="LiveId" clId="{0929F722-3EA0-4D1A-84D6-F91DBEAA07B1}" dt="2023-03-15T10:39:57.130" v="1993" actId="26606"/>
          <ac:spMkLst>
            <pc:docMk/>
            <pc:sldMk cId="1309681512" sldId="286"/>
            <ac:spMk id="3" creationId="{00000000-0000-0000-0000-000000000000}"/>
          </ac:spMkLst>
        </pc:spChg>
        <pc:graphicFrameChg chg="add modGraphic">
          <ac:chgData name="Ія Пелех" userId="235b8121fc54d418" providerId="LiveId" clId="{0929F722-3EA0-4D1A-84D6-F91DBEAA07B1}" dt="2023-03-15T10:40:12.423" v="1998" actId="403"/>
          <ac:graphicFrameMkLst>
            <pc:docMk/>
            <pc:sldMk cId="1309681512" sldId="286"/>
            <ac:graphicFrameMk id="5" creationId="{AFBBFA4E-08A1-390C-3619-DCE6E4339049}"/>
          </ac:graphicFrameMkLst>
        </pc:graphicFrameChg>
      </pc:sldChg>
      <pc:sldChg chg="modSp mod">
        <pc:chgData name="Ія Пелех" userId="235b8121fc54d418" providerId="LiveId" clId="{0929F722-3EA0-4D1A-84D6-F91DBEAA07B1}" dt="2023-03-15T12:08:58.281" v="2845" actId="122"/>
        <pc:sldMkLst>
          <pc:docMk/>
          <pc:sldMk cId="330972301" sldId="287"/>
        </pc:sldMkLst>
        <pc:spChg chg="mod">
          <ac:chgData name="Ія Пелех" userId="235b8121fc54d418" providerId="LiveId" clId="{0929F722-3EA0-4D1A-84D6-F91DBEAA07B1}" dt="2023-03-15T12:08:58.281" v="2845" actId="122"/>
          <ac:spMkLst>
            <pc:docMk/>
            <pc:sldMk cId="330972301" sldId="287"/>
            <ac:spMk id="2" creationId="{00000000-0000-0000-0000-000000000000}"/>
          </ac:spMkLst>
        </pc:spChg>
        <pc:spChg chg="mod">
          <ac:chgData name="Ія Пелех" userId="235b8121fc54d418" providerId="LiveId" clId="{0929F722-3EA0-4D1A-84D6-F91DBEAA07B1}" dt="2023-03-15T12:08:52.923" v="2844" actId="14100"/>
          <ac:spMkLst>
            <pc:docMk/>
            <pc:sldMk cId="330972301" sldId="287"/>
            <ac:spMk id="3" creationId="{00000000-0000-0000-0000-000000000000}"/>
          </ac:spMkLst>
        </pc:spChg>
      </pc:sldChg>
      <pc:sldChg chg="addSp delSp modSp mod setBg setClrOvrMap">
        <pc:chgData name="Ія Пелех" userId="235b8121fc54d418" providerId="LiveId" clId="{0929F722-3EA0-4D1A-84D6-F91DBEAA07B1}" dt="2023-03-15T11:16:34.301" v="2390"/>
        <pc:sldMkLst>
          <pc:docMk/>
          <pc:sldMk cId="1317635144" sldId="288"/>
        </pc:sldMkLst>
        <pc:spChg chg="mod">
          <ac:chgData name="Ія Пелех" userId="235b8121fc54d418" providerId="LiveId" clId="{0929F722-3EA0-4D1A-84D6-F91DBEAA07B1}" dt="2023-03-15T11:15:36.599" v="2369" actId="122"/>
          <ac:spMkLst>
            <pc:docMk/>
            <pc:sldMk cId="1317635144" sldId="288"/>
            <ac:spMk id="2" creationId="{00000000-0000-0000-0000-000000000000}"/>
          </ac:spMkLst>
        </pc:spChg>
        <pc:spChg chg="del mod">
          <ac:chgData name="Ія Пелех" userId="235b8121fc54d418" providerId="LiveId" clId="{0929F722-3EA0-4D1A-84D6-F91DBEAA07B1}" dt="2023-03-15T11:15:00.572" v="2359" actId="26606"/>
          <ac:spMkLst>
            <pc:docMk/>
            <pc:sldMk cId="1317635144" sldId="288"/>
            <ac:spMk id="3" creationId="{00000000-0000-0000-0000-000000000000}"/>
          </ac:spMkLst>
        </pc:spChg>
        <pc:spChg chg="add">
          <ac:chgData name="Ія Пелех" userId="235b8121fc54d418" providerId="LiveId" clId="{0929F722-3EA0-4D1A-84D6-F91DBEAA07B1}" dt="2023-03-15T11:15:00.572" v="2359" actId="26606"/>
          <ac:spMkLst>
            <pc:docMk/>
            <pc:sldMk cId="1317635144" sldId="288"/>
            <ac:spMk id="9" creationId="{D0D45553-91A4-480A-9577-0E0FC0D919B9}"/>
          </ac:spMkLst>
        </pc:spChg>
        <pc:spChg chg="add">
          <ac:chgData name="Ія Пелех" userId="235b8121fc54d418" providerId="LiveId" clId="{0929F722-3EA0-4D1A-84D6-F91DBEAA07B1}" dt="2023-03-15T11:15:00.572" v="2359" actId="26606"/>
          <ac:spMkLst>
            <pc:docMk/>
            <pc:sldMk cId="1317635144" sldId="288"/>
            <ac:spMk id="11" creationId="{D240F8A8-FEA1-42C2-B259-27A9351279BD}"/>
          </ac:spMkLst>
        </pc:spChg>
        <pc:graphicFrameChg chg="add mod modGraphic">
          <ac:chgData name="Ія Пелех" userId="235b8121fc54d418" providerId="LiveId" clId="{0929F722-3EA0-4D1A-84D6-F91DBEAA07B1}" dt="2023-03-15T11:16:34.301" v="2390"/>
          <ac:graphicFrameMkLst>
            <pc:docMk/>
            <pc:sldMk cId="1317635144" sldId="288"/>
            <ac:graphicFrameMk id="5" creationId="{093760AF-A812-18D2-1703-D8B7FD05436F}"/>
          </ac:graphicFrameMkLst>
        </pc:graphicFrameChg>
      </pc:sldChg>
      <pc:sldChg chg="addSp delSp modSp mod setBg setClrOvrMap">
        <pc:chgData name="Ія Пелех" userId="235b8121fc54d418" providerId="LiveId" clId="{0929F722-3EA0-4D1A-84D6-F91DBEAA07B1}" dt="2023-03-15T11:23:33.675" v="2470" actId="123"/>
        <pc:sldMkLst>
          <pc:docMk/>
          <pc:sldMk cId="2117668973" sldId="289"/>
        </pc:sldMkLst>
        <pc:spChg chg="mod">
          <ac:chgData name="Ія Пелех" userId="235b8121fc54d418" providerId="LiveId" clId="{0929F722-3EA0-4D1A-84D6-F91DBEAA07B1}" dt="2023-03-15T11:20:04.505" v="2445" actId="14100"/>
          <ac:spMkLst>
            <pc:docMk/>
            <pc:sldMk cId="2117668973" sldId="289"/>
            <ac:spMk id="2" creationId="{00000000-0000-0000-0000-000000000000}"/>
          </ac:spMkLst>
        </pc:spChg>
        <pc:spChg chg="add del mod">
          <ac:chgData name="Ія Пелех" userId="235b8121fc54d418" providerId="LiveId" clId="{0929F722-3EA0-4D1A-84D6-F91DBEAA07B1}" dt="2023-03-15T11:19:06.328" v="2425" actId="26606"/>
          <ac:spMkLst>
            <pc:docMk/>
            <pc:sldMk cId="2117668973" sldId="289"/>
            <ac:spMk id="3" creationId="{00000000-0000-0000-0000-000000000000}"/>
          </ac:spMkLst>
        </pc:spChg>
        <pc:spChg chg="add del">
          <ac:chgData name="Ія Пелех" userId="235b8121fc54d418" providerId="LiveId" clId="{0929F722-3EA0-4D1A-84D6-F91DBEAA07B1}" dt="2023-03-15T11:19:00.261" v="2422" actId="26606"/>
          <ac:spMkLst>
            <pc:docMk/>
            <pc:sldMk cId="2117668973" sldId="289"/>
            <ac:spMk id="8" creationId="{F1E0D4A3-ECB8-4689-ABDB-9CE848CE83B9}"/>
          </ac:spMkLst>
        </pc:spChg>
        <pc:spChg chg="add del">
          <ac:chgData name="Ія Пелех" userId="235b8121fc54d418" providerId="LiveId" clId="{0929F722-3EA0-4D1A-84D6-F91DBEAA07B1}" dt="2023-03-15T11:18:57.362" v="2420" actId="26606"/>
          <ac:spMkLst>
            <pc:docMk/>
            <pc:sldMk cId="2117668973" sldId="289"/>
            <ac:spMk id="9" creationId="{D0D45553-91A4-480A-9577-0E0FC0D919B9}"/>
          </ac:spMkLst>
        </pc:spChg>
        <pc:spChg chg="add del">
          <ac:chgData name="Ія Пелех" userId="235b8121fc54d418" providerId="LiveId" clId="{0929F722-3EA0-4D1A-84D6-F91DBEAA07B1}" dt="2023-03-15T11:19:00.261" v="2422" actId="26606"/>
          <ac:spMkLst>
            <pc:docMk/>
            <pc:sldMk cId="2117668973" sldId="289"/>
            <ac:spMk id="10" creationId="{8854772B-9C8F-4037-89E0-3A45208AB395}"/>
          </ac:spMkLst>
        </pc:spChg>
        <pc:spChg chg="add del">
          <ac:chgData name="Ія Пелех" userId="235b8121fc54d418" providerId="LiveId" clId="{0929F722-3EA0-4D1A-84D6-F91DBEAA07B1}" dt="2023-03-15T11:18:57.362" v="2420" actId="26606"/>
          <ac:spMkLst>
            <pc:docMk/>
            <pc:sldMk cId="2117668973" sldId="289"/>
            <ac:spMk id="11" creationId="{D240F8A8-FEA1-42C2-B259-27A9351279BD}"/>
          </ac:spMkLst>
        </pc:spChg>
        <pc:spChg chg="add del">
          <ac:chgData name="Ія Пелех" userId="235b8121fc54d418" providerId="LiveId" clId="{0929F722-3EA0-4D1A-84D6-F91DBEAA07B1}" dt="2023-03-15T11:19:00.261" v="2422" actId="26606"/>
          <ac:spMkLst>
            <pc:docMk/>
            <pc:sldMk cId="2117668973" sldId="289"/>
            <ac:spMk id="13" creationId="{00000000-0000-0000-0000-000000000000}"/>
          </ac:spMkLst>
        </pc:spChg>
        <pc:spChg chg="add del">
          <ac:chgData name="Ія Пелех" userId="235b8121fc54d418" providerId="LiveId" clId="{0929F722-3EA0-4D1A-84D6-F91DBEAA07B1}" dt="2023-03-15T11:19:06.290" v="2424" actId="26606"/>
          <ac:spMkLst>
            <pc:docMk/>
            <pc:sldMk cId="2117668973" sldId="289"/>
            <ac:spMk id="15" creationId="{056824CE-083D-4ED5-94A5-655345BBE75E}"/>
          </ac:spMkLst>
        </pc:spChg>
        <pc:spChg chg="add del">
          <ac:chgData name="Ія Пелех" userId="235b8121fc54d418" providerId="LiveId" clId="{0929F722-3EA0-4D1A-84D6-F91DBEAA07B1}" dt="2023-03-15T11:19:06.290" v="2424" actId="26606"/>
          <ac:spMkLst>
            <pc:docMk/>
            <pc:sldMk cId="2117668973" sldId="289"/>
            <ac:spMk id="16" creationId="{0785D83B-2124-40CD-9E29-811BC2B7CE64}"/>
          </ac:spMkLst>
        </pc:spChg>
        <pc:spChg chg="add del">
          <ac:chgData name="Ія Пелех" userId="235b8121fc54d418" providerId="LiveId" clId="{0929F722-3EA0-4D1A-84D6-F91DBEAA07B1}" dt="2023-03-15T11:19:30.091" v="2428" actId="26606"/>
          <ac:spMkLst>
            <pc:docMk/>
            <pc:sldMk cId="2117668973" sldId="289"/>
            <ac:spMk id="24" creationId="{B2B82547-2424-4E7A-A98B-75206EE73028}"/>
          </ac:spMkLst>
        </pc:spChg>
        <pc:spChg chg="add del">
          <ac:chgData name="Ія Пелех" userId="235b8121fc54d418" providerId="LiveId" clId="{0929F722-3EA0-4D1A-84D6-F91DBEAA07B1}" dt="2023-03-15T11:19:30.091" v="2428" actId="26606"/>
          <ac:spMkLst>
            <pc:docMk/>
            <pc:sldMk cId="2117668973" sldId="289"/>
            <ac:spMk id="26" creationId="{5109BC2F-9616-4D7D-9E98-57898009A828}"/>
          </ac:spMkLst>
        </pc:spChg>
        <pc:spChg chg="add">
          <ac:chgData name="Ія Пелех" userId="235b8121fc54d418" providerId="LiveId" clId="{0929F722-3EA0-4D1A-84D6-F91DBEAA07B1}" dt="2023-03-15T11:19:30.394" v="2429" actId="26606"/>
          <ac:spMkLst>
            <pc:docMk/>
            <pc:sldMk cId="2117668973" sldId="289"/>
            <ac:spMk id="28" creationId="{D0D45553-91A4-480A-9577-0E0FC0D919B9}"/>
          </ac:spMkLst>
        </pc:spChg>
        <pc:spChg chg="add">
          <ac:chgData name="Ія Пелех" userId="235b8121fc54d418" providerId="LiveId" clId="{0929F722-3EA0-4D1A-84D6-F91DBEAA07B1}" dt="2023-03-15T11:19:30.394" v="2429" actId="26606"/>
          <ac:spMkLst>
            <pc:docMk/>
            <pc:sldMk cId="2117668973" sldId="289"/>
            <ac:spMk id="29" creationId="{D240F8A8-FEA1-42C2-B259-27A9351279BD}"/>
          </ac:spMkLst>
        </pc:spChg>
        <pc:graphicFrameChg chg="add del">
          <ac:chgData name="Ія Пелех" userId="235b8121fc54d418" providerId="LiveId" clId="{0929F722-3EA0-4D1A-84D6-F91DBEAA07B1}" dt="2023-03-15T11:18:57.362" v="2420" actId="26606"/>
          <ac:graphicFrameMkLst>
            <pc:docMk/>
            <pc:sldMk cId="2117668973" sldId="289"/>
            <ac:graphicFrameMk id="5" creationId="{E66A5214-4616-E05C-0EF7-9B0F2F0EE362}"/>
          </ac:graphicFrameMkLst>
        </pc:graphicFrameChg>
        <pc:graphicFrameChg chg="add del">
          <ac:chgData name="Ія Пелех" userId="235b8121fc54d418" providerId="LiveId" clId="{0929F722-3EA0-4D1A-84D6-F91DBEAA07B1}" dt="2023-03-15T11:19:06.290" v="2424" actId="26606"/>
          <ac:graphicFrameMkLst>
            <pc:docMk/>
            <pc:sldMk cId="2117668973" sldId="289"/>
            <ac:graphicFrameMk id="17" creationId="{CC6BE7A5-6589-12A7-973F-0F492F58DC46}"/>
          </ac:graphicFrameMkLst>
        </pc:graphicFrameChg>
        <pc:graphicFrameChg chg="add mod modGraphic">
          <ac:chgData name="Ія Пелех" userId="235b8121fc54d418" providerId="LiveId" clId="{0929F722-3EA0-4D1A-84D6-F91DBEAA07B1}" dt="2023-03-15T11:23:33.675" v="2470" actId="123"/>
          <ac:graphicFrameMkLst>
            <pc:docMk/>
            <pc:sldMk cId="2117668973" sldId="289"/>
            <ac:graphicFrameMk id="19" creationId="{990AB7D7-7FF5-70CB-4C15-4165E777859F}"/>
          </ac:graphicFrameMkLst>
        </pc:graphicFrameChg>
      </pc:sldChg>
      <pc:sldChg chg="addSp delSp modSp mod ord setBg setClrOvrMap">
        <pc:chgData name="Ія Пелех" userId="235b8121fc54d418" providerId="LiveId" clId="{0929F722-3EA0-4D1A-84D6-F91DBEAA07B1}" dt="2023-03-15T11:57:13.728" v="2782" actId="123"/>
        <pc:sldMkLst>
          <pc:docMk/>
          <pc:sldMk cId="1681556634" sldId="297"/>
        </pc:sldMkLst>
        <pc:spChg chg="mod">
          <ac:chgData name="Ія Пелех" userId="235b8121fc54d418" providerId="LiveId" clId="{0929F722-3EA0-4D1A-84D6-F91DBEAA07B1}" dt="2023-03-15T11:54:50.394" v="2744" actId="26606"/>
          <ac:spMkLst>
            <pc:docMk/>
            <pc:sldMk cId="1681556634" sldId="297"/>
            <ac:spMk id="2" creationId="{00000000-0000-0000-0000-000000000000}"/>
          </ac:spMkLst>
        </pc:spChg>
        <pc:spChg chg="del mod">
          <ac:chgData name="Ія Пелех" userId="235b8121fc54d418" providerId="LiveId" clId="{0929F722-3EA0-4D1A-84D6-F91DBEAA07B1}" dt="2023-03-15T11:45:47.382" v="2660" actId="26606"/>
          <ac:spMkLst>
            <pc:docMk/>
            <pc:sldMk cId="1681556634" sldId="297"/>
            <ac:spMk id="3" creationId="{00000000-0000-0000-0000-000000000000}"/>
          </ac:spMkLst>
        </pc:spChg>
        <pc:spChg chg="add del">
          <ac:chgData name="Ія Пелех" userId="235b8121fc54d418" providerId="LiveId" clId="{0929F722-3EA0-4D1A-84D6-F91DBEAA07B1}" dt="2023-03-15T11:46:02.337" v="2662" actId="26606"/>
          <ac:spMkLst>
            <pc:docMk/>
            <pc:sldMk cId="1681556634" sldId="297"/>
            <ac:spMk id="9" creationId="{D0D45553-91A4-480A-9577-0E0FC0D919B9}"/>
          </ac:spMkLst>
        </pc:spChg>
        <pc:spChg chg="add del">
          <ac:chgData name="Ія Пелех" userId="235b8121fc54d418" providerId="LiveId" clId="{0929F722-3EA0-4D1A-84D6-F91DBEAA07B1}" dt="2023-03-15T11:46:02.337" v="2662" actId="26606"/>
          <ac:spMkLst>
            <pc:docMk/>
            <pc:sldMk cId="1681556634" sldId="297"/>
            <ac:spMk id="11" creationId="{D240F8A8-FEA1-42C2-B259-27A9351279BD}"/>
          </ac:spMkLst>
        </pc:spChg>
        <pc:spChg chg="add del">
          <ac:chgData name="Ія Пелех" userId="235b8121fc54d418" providerId="LiveId" clId="{0929F722-3EA0-4D1A-84D6-F91DBEAA07B1}" dt="2023-03-15T11:54:50.394" v="2744" actId="26606"/>
          <ac:spMkLst>
            <pc:docMk/>
            <pc:sldMk cId="1681556634" sldId="297"/>
            <ac:spMk id="16" creationId="{D0D45553-91A4-480A-9577-0E0FC0D919B9}"/>
          </ac:spMkLst>
        </pc:spChg>
        <pc:spChg chg="add del">
          <ac:chgData name="Ія Пелех" userId="235b8121fc54d418" providerId="LiveId" clId="{0929F722-3EA0-4D1A-84D6-F91DBEAA07B1}" dt="2023-03-15T11:54:50.394" v="2744" actId="26606"/>
          <ac:spMkLst>
            <pc:docMk/>
            <pc:sldMk cId="1681556634" sldId="297"/>
            <ac:spMk id="18" creationId="{D240F8A8-FEA1-42C2-B259-27A9351279BD}"/>
          </ac:spMkLst>
        </pc:spChg>
        <pc:spChg chg="add del">
          <ac:chgData name="Ія Пелех" userId="235b8121fc54d418" providerId="LiveId" clId="{0929F722-3EA0-4D1A-84D6-F91DBEAA07B1}" dt="2023-03-15T11:54:50.384" v="2743" actId="26606"/>
          <ac:spMkLst>
            <pc:docMk/>
            <pc:sldMk cId="1681556634" sldId="297"/>
            <ac:spMk id="23" creationId="{D0D45553-91A4-480A-9577-0E0FC0D919B9}"/>
          </ac:spMkLst>
        </pc:spChg>
        <pc:spChg chg="add del">
          <ac:chgData name="Ія Пелех" userId="235b8121fc54d418" providerId="LiveId" clId="{0929F722-3EA0-4D1A-84D6-F91DBEAA07B1}" dt="2023-03-15T11:54:50.384" v="2743" actId="26606"/>
          <ac:spMkLst>
            <pc:docMk/>
            <pc:sldMk cId="1681556634" sldId="297"/>
            <ac:spMk id="25" creationId="{D240F8A8-FEA1-42C2-B259-27A9351279BD}"/>
          </ac:spMkLst>
        </pc:spChg>
        <pc:spChg chg="add">
          <ac:chgData name="Ія Пелех" userId="235b8121fc54d418" providerId="LiveId" clId="{0929F722-3EA0-4D1A-84D6-F91DBEAA07B1}" dt="2023-03-15T11:54:50.394" v="2744" actId="26606"/>
          <ac:spMkLst>
            <pc:docMk/>
            <pc:sldMk cId="1681556634" sldId="297"/>
            <ac:spMk id="27" creationId="{4CE1233C-FD2F-489E-BFDE-086F5FED6491}"/>
          </ac:spMkLst>
        </pc:spChg>
        <pc:spChg chg="add mod">
          <ac:chgData name="Ія Пелех" userId="235b8121fc54d418" providerId="LiveId" clId="{0929F722-3EA0-4D1A-84D6-F91DBEAA07B1}" dt="2023-03-15T11:55:21.192" v="2746" actId="26606"/>
          <ac:spMkLst>
            <pc:docMk/>
            <pc:sldMk cId="1681556634" sldId="297"/>
            <ac:spMk id="28" creationId="{133F8CB7-795C-4272-9073-64D8CF97F220}"/>
          </ac:spMkLst>
        </pc:spChg>
        <pc:spChg chg="add">
          <ac:chgData name="Ія Пелех" userId="235b8121fc54d418" providerId="LiveId" clId="{0929F722-3EA0-4D1A-84D6-F91DBEAA07B1}" dt="2023-03-15T11:54:50.394" v="2744" actId="26606"/>
          <ac:spMkLst>
            <pc:docMk/>
            <pc:sldMk cId="1681556634" sldId="297"/>
            <ac:spMk id="29" creationId="{B7743172-17A8-4FA4-8434-B813E03B7665}"/>
          </ac:spMkLst>
        </pc:spChg>
        <pc:graphicFrameChg chg="add mod modGraphic">
          <ac:chgData name="Ія Пелех" userId="235b8121fc54d418" providerId="LiveId" clId="{0929F722-3EA0-4D1A-84D6-F91DBEAA07B1}" dt="2023-03-15T11:57:13.728" v="2782" actId="123"/>
          <ac:graphicFrameMkLst>
            <pc:docMk/>
            <pc:sldMk cId="1681556634" sldId="297"/>
            <ac:graphicFrameMk id="5" creationId="{07A91332-9B91-4A13-FFE5-6581BAF63980}"/>
          </ac:graphicFrameMkLst>
        </pc:graphicFrameChg>
      </pc:sldChg>
      <pc:sldChg chg="modSp mod">
        <pc:chgData name="Ія Пелех" userId="235b8121fc54d418" providerId="LiveId" clId="{0929F722-3EA0-4D1A-84D6-F91DBEAA07B1}" dt="2023-03-15T11:59:18.475" v="2787" actId="1076"/>
        <pc:sldMkLst>
          <pc:docMk/>
          <pc:sldMk cId="3143285595" sldId="298"/>
        </pc:sldMkLst>
        <pc:spChg chg="mod">
          <ac:chgData name="Ія Пелех" userId="235b8121fc54d418" providerId="LiveId" clId="{0929F722-3EA0-4D1A-84D6-F91DBEAA07B1}" dt="2023-03-15T11:59:18.475" v="2787" actId="1076"/>
          <ac:spMkLst>
            <pc:docMk/>
            <pc:sldMk cId="3143285595" sldId="298"/>
            <ac:spMk id="3" creationId="{00000000-0000-0000-0000-000000000000}"/>
          </ac:spMkLst>
        </pc:spChg>
        <pc:picChg chg="mod">
          <ac:chgData name="Ія Пелех" userId="235b8121fc54d418" providerId="LiveId" clId="{0929F722-3EA0-4D1A-84D6-F91DBEAA07B1}" dt="2023-03-13T09:01:29.902" v="1060" actId="1076"/>
          <ac:picMkLst>
            <pc:docMk/>
            <pc:sldMk cId="3143285595" sldId="298"/>
            <ac:picMk id="4" creationId="{00000000-0000-0000-0000-000000000000}"/>
          </ac:picMkLst>
        </pc:picChg>
      </pc:sldChg>
      <pc:sldChg chg="modSp mod">
        <pc:chgData name="Ія Пелех" userId="235b8121fc54d418" providerId="LiveId" clId="{0929F722-3EA0-4D1A-84D6-F91DBEAA07B1}" dt="2023-03-15T08:32:46.340" v="1178" actId="207"/>
        <pc:sldMkLst>
          <pc:docMk/>
          <pc:sldMk cId="1956108354" sldId="300"/>
        </pc:sldMkLst>
        <pc:spChg chg="mod">
          <ac:chgData name="Ія Пелех" userId="235b8121fc54d418" providerId="LiveId" clId="{0929F722-3EA0-4D1A-84D6-F91DBEAA07B1}" dt="2023-03-15T08:32:29.219" v="1173" actId="14100"/>
          <ac:spMkLst>
            <pc:docMk/>
            <pc:sldMk cId="1956108354" sldId="300"/>
            <ac:spMk id="2" creationId="{00000000-0000-0000-0000-000000000000}"/>
          </ac:spMkLst>
        </pc:spChg>
        <pc:spChg chg="mod">
          <ac:chgData name="Ія Пелех" userId="235b8121fc54d418" providerId="LiveId" clId="{0929F722-3EA0-4D1A-84D6-F91DBEAA07B1}" dt="2023-03-15T08:32:46.340" v="1178" actId="207"/>
          <ac:spMkLst>
            <pc:docMk/>
            <pc:sldMk cId="1956108354" sldId="300"/>
            <ac:spMk id="3" creationId="{00000000-0000-0000-0000-000000000000}"/>
          </ac:spMkLst>
        </pc:spChg>
      </pc:sldChg>
      <pc:sldChg chg="addSp delSp modSp mod setBg setClrOvrMap">
        <pc:chgData name="Ія Пелех" userId="235b8121fc54d418" providerId="LiveId" clId="{0929F722-3EA0-4D1A-84D6-F91DBEAA07B1}" dt="2023-03-15T08:40:11.687" v="1210" actId="27636"/>
        <pc:sldMkLst>
          <pc:docMk/>
          <pc:sldMk cId="2132708846" sldId="301"/>
        </pc:sldMkLst>
        <pc:spChg chg="mod">
          <ac:chgData name="Ія Пелех" userId="235b8121fc54d418" providerId="LiveId" clId="{0929F722-3EA0-4D1A-84D6-F91DBEAA07B1}" dt="2023-03-15T08:39:48.631" v="1201" actId="27636"/>
          <ac:spMkLst>
            <pc:docMk/>
            <pc:sldMk cId="2132708846" sldId="301"/>
            <ac:spMk id="2" creationId="{00000000-0000-0000-0000-000000000000}"/>
          </ac:spMkLst>
        </pc:spChg>
        <pc:spChg chg="mod">
          <ac:chgData name="Ія Пелех" userId="235b8121fc54d418" providerId="LiveId" clId="{0929F722-3EA0-4D1A-84D6-F91DBEAA07B1}" dt="2023-03-15T08:40:11.687" v="1210" actId="27636"/>
          <ac:spMkLst>
            <pc:docMk/>
            <pc:sldMk cId="2132708846" sldId="301"/>
            <ac:spMk id="3" creationId="{00000000-0000-0000-0000-000000000000}"/>
          </ac:spMkLst>
        </pc:spChg>
        <pc:spChg chg="add del">
          <ac:chgData name="Ія Пелех" userId="235b8121fc54d418" providerId="LiveId" clId="{0929F722-3EA0-4D1A-84D6-F91DBEAA07B1}" dt="2023-03-15T08:39:22.921" v="1192" actId="26606"/>
          <ac:spMkLst>
            <pc:docMk/>
            <pc:sldMk cId="2132708846" sldId="301"/>
            <ac:spMk id="8" creationId="{4A0BDAB0-3EB0-4CD2-9B81-1EC0C79ADFE6}"/>
          </ac:spMkLst>
        </pc:spChg>
        <pc:spChg chg="add del">
          <ac:chgData name="Ія Пелех" userId="235b8121fc54d418" providerId="LiveId" clId="{0929F722-3EA0-4D1A-84D6-F91DBEAA07B1}" dt="2023-03-15T08:39:22.921" v="1192" actId="26606"/>
          <ac:spMkLst>
            <pc:docMk/>
            <pc:sldMk cId="2132708846" sldId="301"/>
            <ac:spMk id="10" creationId="{CBFF659F-D040-4A67-B951-3D6D61BB1FDE}"/>
          </ac:spMkLst>
        </pc:spChg>
        <pc:spChg chg="add del">
          <ac:chgData name="Ія Пелех" userId="235b8121fc54d418" providerId="LiveId" clId="{0929F722-3EA0-4D1A-84D6-F91DBEAA07B1}" dt="2023-03-15T08:39:36.645" v="1195" actId="26606"/>
          <ac:spMkLst>
            <pc:docMk/>
            <pc:sldMk cId="2132708846" sldId="301"/>
            <ac:spMk id="12" creationId="{089A69AF-D57B-49B4-886C-D4A5DC194421}"/>
          </ac:spMkLst>
        </pc:spChg>
        <pc:spChg chg="add del">
          <ac:chgData name="Ія Пелех" userId="235b8121fc54d418" providerId="LiveId" clId="{0929F722-3EA0-4D1A-84D6-F91DBEAA07B1}" dt="2023-03-15T08:39:36.645" v="1195" actId="26606"/>
          <ac:spMkLst>
            <pc:docMk/>
            <pc:sldMk cId="2132708846" sldId="301"/>
            <ac:spMk id="13" creationId="{68F2977E-E0AE-4EB4-A059-59E908EB862A}"/>
          </ac:spMkLst>
        </pc:spChg>
        <pc:spChg chg="add">
          <ac:chgData name="Ія Пелех" userId="235b8121fc54d418" providerId="LiveId" clId="{0929F722-3EA0-4D1A-84D6-F91DBEAA07B1}" dt="2023-03-15T08:39:36.645" v="1195" actId="26606"/>
          <ac:spMkLst>
            <pc:docMk/>
            <pc:sldMk cId="2132708846" sldId="301"/>
            <ac:spMk id="18" creationId="{F1E0D4A3-ECB8-4689-ABDB-9CE848CE83B9}"/>
          </ac:spMkLst>
        </pc:spChg>
        <pc:spChg chg="add">
          <ac:chgData name="Ія Пелех" userId="235b8121fc54d418" providerId="LiveId" clId="{0929F722-3EA0-4D1A-84D6-F91DBEAA07B1}" dt="2023-03-15T08:39:36.645" v="1195" actId="26606"/>
          <ac:spMkLst>
            <pc:docMk/>
            <pc:sldMk cId="2132708846" sldId="301"/>
            <ac:spMk id="20" creationId="{8854772B-9C8F-4037-89E0-3A45208AB395}"/>
          </ac:spMkLst>
        </pc:spChg>
      </pc:sldChg>
      <pc:sldChg chg="modSp mod ord">
        <pc:chgData name="Ія Пелех" userId="235b8121fc54d418" providerId="LiveId" clId="{0929F722-3EA0-4D1A-84D6-F91DBEAA07B1}" dt="2023-03-15T12:02:05.824" v="2808" actId="27636"/>
        <pc:sldMkLst>
          <pc:docMk/>
          <pc:sldMk cId="1755242401" sldId="302"/>
        </pc:sldMkLst>
        <pc:spChg chg="mod">
          <ac:chgData name="Ія Пелех" userId="235b8121fc54d418" providerId="LiveId" clId="{0929F722-3EA0-4D1A-84D6-F91DBEAA07B1}" dt="2023-03-15T12:02:05.824" v="2808" actId="27636"/>
          <ac:spMkLst>
            <pc:docMk/>
            <pc:sldMk cId="1755242401" sldId="302"/>
            <ac:spMk id="3" creationId="{00000000-0000-0000-0000-000000000000}"/>
          </ac:spMkLst>
        </pc:spChg>
      </pc:sldChg>
      <pc:sldChg chg="addSp delSp modSp mod setBg">
        <pc:chgData name="Ія Пелех" userId="235b8121fc54d418" providerId="LiveId" clId="{0929F722-3EA0-4D1A-84D6-F91DBEAA07B1}" dt="2023-03-15T12:04:44.818" v="2815"/>
        <pc:sldMkLst>
          <pc:docMk/>
          <pc:sldMk cId="2205605879" sldId="303"/>
        </pc:sldMkLst>
        <pc:spChg chg="mod">
          <ac:chgData name="Ія Пелех" userId="235b8121fc54d418" providerId="LiveId" clId="{0929F722-3EA0-4D1A-84D6-F91DBEAA07B1}" dt="2023-03-15T12:04:34.929" v="2814" actId="122"/>
          <ac:spMkLst>
            <pc:docMk/>
            <pc:sldMk cId="2205605879" sldId="303"/>
            <ac:spMk id="2" creationId="{00000000-0000-0000-0000-000000000000}"/>
          </ac:spMkLst>
        </pc:spChg>
        <pc:spChg chg="add del mod">
          <ac:chgData name="Ія Пелех" userId="235b8121fc54d418" providerId="LiveId" clId="{0929F722-3EA0-4D1A-84D6-F91DBEAA07B1}" dt="2023-03-15T08:45:18.239" v="1296" actId="26606"/>
          <ac:spMkLst>
            <pc:docMk/>
            <pc:sldMk cId="2205605879" sldId="303"/>
            <ac:spMk id="3" creationId="{00000000-0000-0000-0000-000000000000}"/>
          </ac:spMkLst>
        </pc:spChg>
        <pc:graphicFrameChg chg="add mod modGraphic">
          <ac:chgData name="Ія Пелех" userId="235b8121fc54d418" providerId="LiveId" clId="{0929F722-3EA0-4D1A-84D6-F91DBEAA07B1}" dt="2023-03-15T12:04:44.818" v="2815"/>
          <ac:graphicFrameMkLst>
            <pc:docMk/>
            <pc:sldMk cId="2205605879" sldId="303"/>
            <ac:graphicFrameMk id="5" creationId="{9679BB81-D2F7-3E26-9B53-39F9C141E78C}"/>
          </ac:graphicFrameMkLst>
        </pc:graphicFrameChg>
        <pc:graphicFrameChg chg="add del mod">
          <ac:chgData name="Ія Пелех" userId="235b8121fc54d418" providerId="LiveId" clId="{0929F722-3EA0-4D1A-84D6-F91DBEAA07B1}" dt="2023-03-15T08:44:16.897" v="1258" actId="26606"/>
          <ac:graphicFrameMkLst>
            <pc:docMk/>
            <pc:sldMk cId="2205605879" sldId="303"/>
            <ac:graphicFrameMk id="6" creationId="{24FE66CE-E66A-6AF7-C843-C231AB9AF723}"/>
          </ac:graphicFrameMkLst>
        </pc:graphicFrameChg>
        <pc:graphicFrameChg chg="add del mod">
          <ac:chgData name="Ія Пелех" userId="235b8121fc54d418" providerId="LiveId" clId="{0929F722-3EA0-4D1A-84D6-F91DBEAA07B1}" dt="2023-03-15T08:44:50.185" v="1267" actId="26606"/>
          <ac:graphicFrameMkLst>
            <pc:docMk/>
            <pc:sldMk cId="2205605879" sldId="303"/>
            <ac:graphicFrameMk id="7" creationId="{F9DA5CB1-9D87-7B81-F4AF-31124F03021B}"/>
          </ac:graphicFrameMkLst>
        </pc:graphicFrameChg>
        <pc:picChg chg="add del">
          <ac:chgData name="Ія Пелех" userId="235b8121fc54d418" providerId="LiveId" clId="{0929F722-3EA0-4D1A-84D6-F91DBEAA07B1}" dt="2023-03-15T08:44:58.048" v="1269" actId="478"/>
          <ac:picMkLst>
            <pc:docMk/>
            <pc:sldMk cId="2205605879" sldId="303"/>
            <ac:picMk id="4" creationId="{00000000-0000-0000-0000-000000000000}"/>
          </ac:picMkLst>
        </pc:picChg>
      </pc:sldChg>
      <pc:sldChg chg="addSp delSp modSp mod setBg">
        <pc:chgData name="Ія Пелех" userId="235b8121fc54d418" providerId="LiveId" clId="{0929F722-3EA0-4D1A-84D6-F91DBEAA07B1}" dt="2023-03-15T12:05:12.290" v="2821"/>
        <pc:sldMkLst>
          <pc:docMk/>
          <pc:sldMk cId="2420775626" sldId="304"/>
        </pc:sldMkLst>
        <pc:spChg chg="mod">
          <ac:chgData name="Ія Пелех" userId="235b8121fc54d418" providerId="LiveId" clId="{0929F722-3EA0-4D1A-84D6-F91DBEAA07B1}" dt="2023-03-15T12:05:06.297" v="2820"/>
          <ac:spMkLst>
            <pc:docMk/>
            <pc:sldMk cId="2420775626" sldId="304"/>
            <ac:spMk id="2" creationId="{00000000-0000-0000-0000-000000000000}"/>
          </ac:spMkLst>
        </pc:spChg>
        <pc:spChg chg="del mod">
          <ac:chgData name="Ія Пелех" userId="235b8121fc54d418" providerId="LiveId" clId="{0929F722-3EA0-4D1A-84D6-F91DBEAA07B1}" dt="2023-03-15T08:46:43.041" v="1317" actId="26606"/>
          <ac:spMkLst>
            <pc:docMk/>
            <pc:sldMk cId="2420775626" sldId="304"/>
            <ac:spMk id="3" creationId="{00000000-0000-0000-0000-000000000000}"/>
          </ac:spMkLst>
        </pc:spChg>
        <pc:graphicFrameChg chg="add mod modGraphic">
          <ac:chgData name="Ія Пелех" userId="235b8121fc54d418" providerId="LiveId" clId="{0929F722-3EA0-4D1A-84D6-F91DBEAA07B1}" dt="2023-03-15T12:05:12.290" v="2821"/>
          <ac:graphicFrameMkLst>
            <pc:docMk/>
            <pc:sldMk cId="2420775626" sldId="304"/>
            <ac:graphicFrameMk id="6" creationId="{4F588E94-AE49-581C-B938-7D05238665C8}"/>
          </ac:graphicFrameMkLst>
        </pc:graphicFrameChg>
        <pc:picChg chg="del">
          <ac:chgData name="Ія Пелех" userId="235b8121fc54d418" providerId="LiveId" clId="{0929F722-3EA0-4D1A-84D6-F91DBEAA07B1}" dt="2023-03-15T08:46:18.576" v="1310" actId="478"/>
          <ac:picMkLst>
            <pc:docMk/>
            <pc:sldMk cId="2420775626" sldId="304"/>
            <ac:picMk id="5" creationId="{00000000-0000-0000-0000-000000000000}"/>
          </ac:picMkLst>
        </pc:picChg>
      </pc:sldChg>
      <pc:sldChg chg="addSp delSp modSp mod setBg setClrOvrMap">
        <pc:chgData name="Ія Пелех" userId="235b8121fc54d418" providerId="LiveId" clId="{0929F722-3EA0-4D1A-84D6-F91DBEAA07B1}" dt="2023-03-15T08:52:56.528" v="1382" actId="26606"/>
        <pc:sldMkLst>
          <pc:docMk/>
          <pc:sldMk cId="4290290383" sldId="305"/>
        </pc:sldMkLst>
        <pc:spChg chg="mod">
          <ac:chgData name="Ія Пелех" userId="235b8121fc54d418" providerId="LiveId" clId="{0929F722-3EA0-4D1A-84D6-F91DBEAA07B1}" dt="2023-03-15T08:52:56.528" v="1382" actId="26606"/>
          <ac:spMkLst>
            <pc:docMk/>
            <pc:sldMk cId="4290290383" sldId="305"/>
            <ac:spMk id="2" creationId="{00000000-0000-0000-0000-000000000000}"/>
          </ac:spMkLst>
        </pc:spChg>
        <pc:spChg chg="del mod">
          <ac:chgData name="Ія Пелех" userId="235b8121fc54d418" providerId="LiveId" clId="{0929F722-3EA0-4D1A-84D6-F91DBEAA07B1}" dt="2023-03-15T08:52:56.528" v="1382" actId="26606"/>
          <ac:spMkLst>
            <pc:docMk/>
            <pc:sldMk cId="4290290383" sldId="305"/>
            <ac:spMk id="3" creationId="{00000000-0000-0000-0000-000000000000}"/>
          </ac:spMkLst>
        </pc:spChg>
        <pc:spChg chg="add">
          <ac:chgData name="Ія Пелех" userId="235b8121fc54d418" providerId="LiveId" clId="{0929F722-3EA0-4D1A-84D6-F91DBEAA07B1}" dt="2023-03-15T08:52:56.528" v="1382" actId="26606"/>
          <ac:spMkLst>
            <pc:docMk/>
            <pc:sldMk cId="4290290383" sldId="305"/>
            <ac:spMk id="9" creationId="{056824CE-083D-4ED5-94A5-655345BBE75E}"/>
          </ac:spMkLst>
        </pc:spChg>
        <pc:spChg chg="add">
          <ac:chgData name="Ія Пелех" userId="235b8121fc54d418" providerId="LiveId" clId="{0929F722-3EA0-4D1A-84D6-F91DBEAA07B1}" dt="2023-03-15T08:52:56.528" v="1382" actId="26606"/>
          <ac:spMkLst>
            <pc:docMk/>
            <pc:sldMk cId="4290290383" sldId="305"/>
            <ac:spMk id="11" creationId="{0785D83B-2124-40CD-9E29-811BC2B7CE64}"/>
          </ac:spMkLst>
        </pc:spChg>
        <pc:graphicFrameChg chg="add">
          <ac:chgData name="Ія Пелех" userId="235b8121fc54d418" providerId="LiveId" clId="{0929F722-3EA0-4D1A-84D6-F91DBEAA07B1}" dt="2023-03-15T08:52:56.528" v="1382" actId="26606"/>
          <ac:graphicFrameMkLst>
            <pc:docMk/>
            <pc:sldMk cId="4290290383" sldId="305"/>
            <ac:graphicFrameMk id="5" creationId="{D807A74A-1588-7B42-A1AC-BF8A06E7EE77}"/>
          </ac:graphicFrameMkLst>
        </pc:graphicFrameChg>
      </pc:sldChg>
      <pc:sldChg chg="addSp delSp modSp mod setBg">
        <pc:chgData name="Ія Пелех" userId="235b8121fc54d418" providerId="LiveId" clId="{0929F722-3EA0-4D1A-84D6-F91DBEAA07B1}" dt="2023-03-15T08:56:08.810" v="1432" actId="207"/>
        <pc:sldMkLst>
          <pc:docMk/>
          <pc:sldMk cId="1412937115" sldId="306"/>
        </pc:sldMkLst>
        <pc:spChg chg="add del mod">
          <ac:chgData name="Ія Пелех" userId="235b8121fc54d418" providerId="LiveId" clId="{0929F722-3EA0-4D1A-84D6-F91DBEAA07B1}" dt="2023-03-15T08:55:16.149" v="1412" actId="26606"/>
          <ac:spMkLst>
            <pc:docMk/>
            <pc:sldMk cId="1412937115" sldId="306"/>
            <ac:spMk id="3" creationId="{00000000-0000-0000-0000-000000000000}"/>
          </ac:spMkLst>
        </pc:spChg>
        <pc:spChg chg="add del">
          <ac:chgData name="Ія Пелех" userId="235b8121fc54d418" providerId="LiveId" clId="{0929F722-3EA0-4D1A-84D6-F91DBEAA07B1}" dt="2023-03-15T08:55:12.171" v="1410" actId="26606"/>
          <ac:spMkLst>
            <pc:docMk/>
            <pc:sldMk cId="1412937115" sldId="306"/>
            <ac:spMk id="10" creationId="{F9E75D15-CF17-4901-A858-1470ED65977D}"/>
          </ac:spMkLst>
        </pc:spChg>
        <pc:spChg chg="add del">
          <ac:chgData name="Ія Пелех" userId="235b8121fc54d418" providerId="LiveId" clId="{0929F722-3EA0-4D1A-84D6-F91DBEAA07B1}" dt="2023-03-15T08:55:12.171" v="1410" actId="26606"/>
          <ac:spMkLst>
            <pc:docMk/>
            <pc:sldMk cId="1412937115" sldId="306"/>
            <ac:spMk id="12" creationId="{BDF323B8-8C06-4F56-BB4B-B8857128A096}"/>
          </ac:spMkLst>
        </pc:spChg>
        <pc:graphicFrameChg chg="add del mod modGraphic">
          <ac:chgData name="Ія Пелех" userId="235b8121fc54d418" providerId="LiveId" clId="{0929F722-3EA0-4D1A-84D6-F91DBEAA07B1}" dt="2023-03-15T08:56:08.810" v="1432" actId="207"/>
          <ac:graphicFrameMkLst>
            <pc:docMk/>
            <pc:sldMk cId="1412937115" sldId="306"/>
            <ac:graphicFrameMk id="5" creationId="{726E8552-87AE-1D25-8104-5B9F48E62B88}"/>
          </ac:graphicFrameMkLst>
        </pc:graphicFrameChg>
      </pc:sldChg>
      <pc:sldChg chg="addSp modSp mod">
        <pc:chgData name="Ія Пелех" userId="235b8121fc54d418" providerId="LiveId" clId="{0929F722-3EA0-4D1A-84D6-F91DBEAA07B1}" dt="2023-03-15T08:54:20.968" v="1405" actId="122"/>
        <pc:sldMkLst>
          <pc:docMk/>
          <pc:sldMk cId="2472958575" sldId="307"/>
        </pc:sldMkLst>
        <pc:spChg chg="mod">
          <ac:chgData name="Ія Пелех" userId="235b8121fc54d418" providerId="LiveId" clId="{0929F722-3EA0-4D1A-84D6-F91DBEAA07B1}" dt="2023-03-15T08:54:05.904" v="1399" actId="6549"/>
          <ac:spMkLst>
            <pc:docMk/>
            <pc:sldMk cId="2472958575" sldId="307"/>
            <ac:spMk id="3" creationId="{00000000-0000-0000-0000-000000000000}"/>
          </ac:spMkLst>
        </pc:spChg>
        <pc:spChg chg="add mod">
          <ac:chgData name="Ія Пелех" userId="235b8121fc54d418" providerId="LiveId" clId="{0929F722-3EA0-4D1A-84D6-F91DBEAA07B1}" dt="2023-03-15T08:54:20.968" v="1405" actId="122"/>
          <ac:spMkLst>
            <pc:docMk/>
            <pc:sldMk cId="2472958575" sldId="307"/>
            <ac:spMk id="4" creationId="{D45E8A01-9E8A-20BE-037A-1DC31507A0B1}"/>
          </ac:spMkLst>
        </pc:spChg>
      </pc:sldChg>
      <pc:sldChg chg="addSp delSp modSp mod setBg">
        <pc:chgData name="Ія Пелех" userId="235b8121fc54d418" providerId="LiveId" clId="{0929F722-3EA0-4D1A-84D6-F91DBEAA07B1}" dt="2023-03-15T08:58:37.018" v="1484" actId="113"/>
        <pc:sldMkLst>
          <pc:docMk/>
          <pc:sldMk cId="767211993" sldId="308"/>
        </pc:sldMkLst>
        <pc:spChg chg="del mod">
          <ac:chgData name="Ія Пелех" userId="235b8121fc54d418" providerId="LiveId" clId="{0929F722-3EA0-4D1A-84D6-F91DBEAA07B1}" dt="2023-03-15T08:57:32.109" v="1449" actId="26606"/>
          <ac:spMkLst>
            <pc:docMk/>
            <pc:sldMk cId="767211993" sldId="308"/>
            <ac:spMk id="3" creationId="{00000000-0000-0000-0000-000000000000}"/>
          </ac:spMkLst>
        </pc:spChg>
        <pc:graphicFrameChg chg="add mod modGraphic">
          <ac:chgData name="Ія Пелех" userId="235b8121fc54d418" providerId="LiveId" clId="{0929F722-3EA0-4D1A-84D6-F91DBEAA07B1}" dt="2023-03-15T08:58:37.018" v="1484" actId="113"/>
          <ac:graphicFrameMkLst>
            <pc:docMk/>
            <pc:sldMk cId="767211993" sldId="308"/>
            <ac:graphicFrameMk id="5" creationId="{79995B82-F172-B0ED-41B1-7491919D0169}"/>
          </ac:graphicFrameMkLst>
        </pc:graphicFrameChg>
      </pc:sldChg>
      <pc:sldChg chg="addSp delSp modSp mod setBg">
        <pc:chgData name="Ія Пелех" userId="235b8121fc54d418" providerId="LiveId" clId="{0929F722-3EA0-4D1A-84D6-F91DBEAA07B1}" dt="2023-03-15T12:05:49.313" v="2822"/>
        <pc:sldMkLst>
          <pc:docMk/>
          <pc:sldMk cId="554414221" sldId="309"/>
        </pc:sldMkLst>
        <pc:spChg chg="mod">
          <ac:chgData name="Ія Пелех" userId="235b8121fc54d418" providerId="LiveId" clId="{0929F722-3EA0-4D1A-84D6-F91DBEAA07B1}" dt="2023-03-15T09:04:59.421" v="1504" actId="122"/>
          <ac:spMkLst>
            <pc:docMk/>
            <pc:sldMk cId="554414221" sldId="309"/>
            <ac:spMk id="2" creationId="{00000000-0000-0000-0000-000000000000}"/>
          </ac:spMkLst>
        </pc:spChg>
        <pc:spChg chg="del mod">
          <ac:chgData name="Ія Пелех" userId="235b8121fc54d418" providerId="LiveId" clId="{0929F722-3EA0-4D1A-84D6-F91DBEAA07B1}" dt="2023-03-15T09:03:39.227" v="1492" actId="26606"/>
          <ac:spMkLst>
            <pc:docMk/>
            <pc:sldMk cId="554414221" sldId="309"/>
            <ac:spMk id="3" creationId="{00000000-0000-0000-0000-000000000000}"/>
          </ac:spMkLst>
        </pc:spChg>
        <pc:spChg chg="del mod">
          <ac:chgData name="Ія Пелех" userId="235b8121fc54d418" providerId="LiveId" clId="{0929F722-3EA0-4D1A-84D6-F91DBEAA07B1}" dt="2023-03-15T09:03:22.282" v="1486" actId="21"/>
          <ac:spMkLst>
            <pc:docMk/>
            <pc:sldMk cId="554414221" sldId="309"/>
            <ac:spMk id="5" creationId="{00000000-0000-0000-0000-000000000000}"/>
          </ac:spMkLst>
        </pc:spChg>
        <pc:graphicFrameChg chg="add mod modGraphic">
          <ac:chgData name="Ія Пелех" userId="235b8121fc54d418" providerId="LiveId" clId="{0929F722-3EA0-4D1A-84D6-F91DBEAA07B1}" dt="2023-03-15T12:05:49.313" v="2822"/>
          <ac:graphicFrameMkLst>
            <pc:docMk/>
            <pc:sldMk cId="554414221" sldId="309"/>
            <ac:graphicFrameMk id="6" creationId="{A064CDD3-9CE0-ABC0-15D5-4AD7A989D362}"/>
          </ac:graphicFrameMkLst>
        </pc:graphicFrameChg>
        <pc:picChg chg="del">
          <ac:chgData name="Ія Пелех" userId="235b8121fc54d418" providerId="LiveId" clId="{0929F722-3EA0-4D1A-84D6-F91DBEAA07B1}" dt="2023-03-15T09:03:29.979" v="1489" actId="478"/>
          <ac:picMkLst>
            <pc:docMk/>
            <pc:sldMk cId="554414221" sldId="309"/>
            <ac:picMk id="4" creationId="{00000000-0000-0000-0000-000000000000}"/>
          </ac:picMkLst>
        </pc:picChg>
      </pc:sldChg>
      <pc:sldChg chg="addSp modSp mod setBg setClrOvrMap">
        <pc:chgData name="Ія Пелех" userId="235b8121fc54d418" providerId="LiveId" clId="{0929F722-3EA0-4D1A-84D6-F91DBEAA07B1}" dt="2023-03-15T09:06:59.687" v="1539" actId="14100"/>
        <pc:sldMkLst>
          <pc:docMk/>
          <pc:sldMk cId="2240724193" sldId="310"/>
        </pc:sldMkLst>
        <pc:spChg chg="mod">
          <ac:chgData name="Ія Пелех" userId="235b8121fc54d418" providerId="LiveId" clId="{0929F722-3EA0-4D1A-84D6-F91DBEAA07B1}" dt="2023-03-15T09:05:50.615" v="1518" actId="14100"/>
          <ac:spMkLst>
            <pc:docMk/>
            <pc:sldMk cId="2240724193" sldId="310"/>
            <ac:spMk id="2" creationId="{00000000-0000-0000-0000-000000000000}"/>
          </ac:spMkLst>
        </pc:spChg>
        <pc:spChg chg="mod">
          <ac:chgData name="Ія Пелех" userId="235b8121fc54d418" providerId="LiveId" clId="{0929F722-3EA0-4D1A-84D6-F91DBEAA07B1}" dt="2023-03-15T09:06:59.687" v="1539" actId="14100"/>
          <ac:spMkLst>
            <pc:docMk/>
            <pc:sldMk cId="2240724193" sldId="310"/>
            <ac:spMk id="3" creationId="{00000000-0000-0000-0000-000000000000}"/>
          </ac:spMkLst>
        </pc:spChg>
        <pc:spChg chg="add">
          <ac:chgData name="Ія Пелех" userId="235b8121fc54d418" providerId="LiveId" clId="{0929F722-3EA0-4D1A-84D6-F91DBEAA07B1}" dt="2023-03-15T09:05:19.422" v="1506" actId="26606"/>
          <ac:spMkLst>
            <pc:docMk/>
            <pc:sldMk cId="2240724193" sldId="310"/>
            <ac:spMk id="8" creationId="{089A69AF-D57B-49B4-886C-D4A5DC194421}"/>
          </ac:spMkLst>
        </pc:spChg>
        <pc:spChg chg="add">
          <ac:chgData name="Ія Пелех" userId="235b8121fc54d418" providerId="LiveId" clId="{0929F722-3EA0-4D1A-84D6-F91DBEAA07B1}" dt="2023-03-15T09:05:19.422" v="1506" actId="26606"/>
          <ac:spMkLst>
            <pc:docMk/>
            <pc:sldMk cId="2240724193" sldId="310"/>
            <ac:spMk id="10" creationId="{CABDC08D-6093-4397-92D4-54D00E2BB1C2}"/>
          </ac:spMkLst>
        </pc:spChg>
      </pc:sldChg>
      <pc:sldChg chg="delSp modSp del mod">
        <pc:chgData name="Ія Пелех" userId="235b8121fc54d418" providerId="LiveId" clId="{0929F722-3EA0-4D1A-84D6-F91DBEAA07B1}" dt="2023-03-15T09:12:56.565" v="1563" actId="47"/>
        <pc:sldMkLst>
          <pc:docMk/>
          <pc:sldMk cId="3928708157" sldId="311"/>
        </pc:sldMkLst>
        <pc:spChg chg="mod">
          <ac:chgData name="Ія Пелех" userId="235b8121fc54d418" providerId="LiveId" clId="{0929F722-3EA0-4D1A-84D6-F91DBEAA07B1}" dt="2023-03-07T14:21:43.168" v="11" actId="27636"/>
          <ac:spMkLst>
            <pc:docMk/>
            <pc:sldMk cId="3928708157" sldId="311"/>
            <ac:spMk id="3" creationId="{00000000-0000-0000-0000-000000000000}"/>
          </ac:spMkLst>
        </pc:spChg>
        <pc:spChg chg="del">
          <ac:chgData name="Ія Пелех" userId="235b8121fc54d418" providerId="LiveId" clId="{0929F722-3EA0-4D1A-84D6-F91DBEAA07B1}" dt="2023-03-15T09:08:25.681" v="1561" actId="478"/>
          <ac:spMkLst>
            <pc:docMk/>
            <pc:sldMk cId="3928708157" sldId="311"/>
            <ac:spMk id="4" creationId="{00000000-0000-0000-0000-000000000000}"/>
          </ac:spMkLst>
        </pc:spChg>
        <pc:picChg chg="del">
          <ac:chgData name="Ія Пелех" userId="235b8121fc54d418" providerId="LiveId" clId="{0929F722-3EA0-4D1A-84D6-F91DBEAA07B1}" dt="2023-03-15T09:08:27.946" v="1562" actId="478"/>
          <ac:picMkLst>
            <pc:docMk/>
            <pc:sldMk cId="3928708157" sldId="311"/>
            <ac:picMk id="5" creationId="{00000000-0000-0000-0000-000000000000}"/>
          </ac:picMkLst>
        </pc:picChg>
      </pc:sldChg>
      <pc:sldChg chg="del">
        <pc:chgData name="Ія Пелех" userId="235b8121fc54d418" providerId="LiveId" clId="{0929F722-3EA0-4D1A-84D6-F91DBEAA07B1}" dt="2023-03-13T09:00:55.845" v="1051" actId="47"/>
        <pc:sldMkLst>
          <pc:docMk/>
          <pc:sldMk cId="3997785202" sldId="312"/>
        </pc:sldMkLst>
      </pc:sldChg>
      <pc:sldChg chg="modSp del mod">
        <pc:chgData name="Ія Пелех" userId="235b8121fc54d418" providerId="LiveId" clId="{0929F722-3EA0-4D1A-84D6-F91DBEAA07B1}" dt="2023-03-15T11:48:10.179" v="2685" actId="47"/>
        <pc:sldMkLst>
          <pc:docMk/>
          <pc:sldMk cId="1025265884" sldId="313"/>
        </pc:sldMkLst>
        <pc:spChg chg="mod">
          <ac:chgData name="Ія Пелех" userId="235b8121fc54d418" providerId="LiveId" clId="{0929F722-3EA0-4D1A-84D6-F91DBEAA07B1}" dt="2023-03-12T13:37:11.499" v="490" actId="27636"/>
          <ac:spMkLst>
            <pc:docMk/>
            <pc:sldMk cId="1025265884" sldId="313"/>
            <ac:spMk id="3" creationId="{00000000-0000-0000-0000-000000000000}"/>
          </ac:spMkLst>
        </pc:spChg>
      </pc:sldChg>
      <pc:sldChg chg="addSp delSp modSp mod setBg">
        <pc:chgData name="Ія Пелех" userId="235b8121fc54d418" providerId="LiveId" clId="{0929F722-3EA0-4D1A-84D6-F91DBEAA07B1}" dt="2023-03-15T09:08:18.543" v="1560" actId="14100"/>
        <pc:sldMkLst>
          <pc:docMk/>
          <pc:sldMk cId="1689620218" sldId="314"/>
        </pc:sldMkLst>
        <pc:spChg chg="mod">
          <ac:chgData name="Ія Пелех" userId="235b8121fc54d418" providerId="LiveId" clId="{0929F722-3EA0-4D1A-84D6-F91DBEAA07B1}" dt="2023-03-15T09:08:02.358" v="1555" actId="207"/>
          <ac:spMkLst>
            <pc:docMk/>
            <pc:sldMk cId="1689620218" sldId="314"/>
            <ac:spMk id="2" creationId="{00000000-0000-0000-0000-000000000000}"/>
          </ac:spMkLst>
        </pc:spChg>
        <pc:spChg chg="del mod">
          <ac:chgData name="Ія Пелех" userId="235b8121fc54d418" providerId="LiveId" clId="{0929F722-3EA0-4D1A-84D6-F91DBEAA07B1}" dt="2023-03-15T09:07:31.591" v="1544" actId="26606"/>
          <ac:spMkLst>
            <pc:docMk/>
            <pc:sldMk cId="1689620218" sldId="314"/>
            <ac:spMk id="3" creationId="{00000000-0000-0000-0000-000000000000}"/>
          </ac:spMkLst>
        </pc:spChg>
        <pc:graphicFrameChg chg="add mod">
          <ac:chgData name="Ія Пелех" userId="235b8121fc54d418" providerId="LiveId" clId="{0929F722-3EA0-4D1A-84D6-F91DBEAA07B1}" dt="2023-03-15T09:08:18.543" v="1560" actId="14100"/>
          <ac:graphicFrameMkLst>
            <pc:docMk/>
            <pc:sldMk cId="1689620218" sldId="314"/>
            <ac:graphicFrameMk id="5" creationId="{8BAE0035-E74B-AFCA-8425-34ABD260CDD3}"/>
          </ac:graphicFrameMkLst>
        </pc:graphicFrameChg>
      </pc:sldChg>
      <pc:sldChg chg="addSp modSp mod">
        <pc:chgData name="Ія Пелех" userId="235b8121fc54d418" providerId="LiveId" clId="{0929F722-3EA0-4D1A-84D6-F91DBEAA07B1}" dt="2023-03-15T11:27:58.285" v="2527" actId="1076"/>
        <pc:sldMkLst>
          <pc:docMk/>
          <pc:sldMk cId="3504947842" sldId="315"/>
        </pc:sldMkLst>
        <pc:spChg chg="add mod">
          <ac:chgData name="Ія Пелех" userId="235b8121fc54d418" providerId="LiveId" clId="{0929F722-3EA0-4D1A-84D6-F91DBEAA07B1}" dt="2023-03-15T11:27:58.285" v="2527" actId="1076"/>
          <ac:spMkLst>
            <pc:docMk/>
            <pc:sldMk cId="3504947842" sldId="315"/>
            <ac:spMk id="3" creationId="{899E2595-669E-398E-B3AA-5C51398D7AF3}"/>
          </ac:spMkLst>
        </pc:spChg>
        <pc:picChg chg="mod">
          <ac:chgData name="Ія Пелех" userId="235b8121fc54d418" providerId="LiveId" clId="{0929F722-3EA0-4D1A-84D6-F91DBEAA07B1}" dt="2023-03-15T11:27:54.496" v="2526" actId="1076"/>
          <ac:picMkLst>
            <pc:docMk/>
            <pc:sldMk cId="3504947842" sldId="315"/>
            <ac:picMk id="4" creationId="{00000000-0000-0000-0000-000000000000}"/>
          </ac:picMkLst>
        </pc:picChg>
      </pc:sldChg>
      <pc:sldChg chg="addSp modSp mod setBg setClrOvrMap">
        <pc:chgData name="Ія Пелех" userId="235b8121fc54d418" providerId="LiveId" clId="{0929F722-3EA0-4D1A-84D6-F91DBEAA07B1}" dt="2023-03-15T11:25:52.656" v="2486" actId="113"/>
        <pc:sldMkLst>
          <pc:docMk/>
          <pc:sldMk cId="3123663276" sldId="316"/>
        </pc:sldMkLst>
        <pc:spChg chg="mod">
          <ac:chgData name="Ія Пелех" userId="235b8121fc54d418" providerId="LiveId" clId="{0929F722-3EA0-4D1A-84D6-F91DBEAA07B1}" dt="2023-03-15T11:25:52.656" v="2486" actId="113"/>
          <ac:spMkLst>
            <pc:docMk/>
            <pc:sldMk cId="3123663276" sldId="316"/>
            <ac:spMk id="3" creationId="{00000000-0000-0000-0000-000000000000}"/>
          </ac:spMkLst>
        </pc:spChg>
        <pc:spChg chg="add">
          <ac:chgData name="Ія Пелех" userId="235b8121fc54d418" providerId="LiveId" clId="{0929F722-3EA0-4D1A-84D6-F91DBEAA07B1}" dt="2023-03-15T11:25:33.092" v="2479" actId="26606"/>
          <ac:spMkLst>
            <pc:docMk/>
            <pc:sldMk cId="3123663276" sldId="316"/>
            <ac:spMk id="8" creationId="{F1E0D4A3-ECB8-4689-ABDB-9CE848CE83B9}"/>
          </ac:spMkLst>
        </pc:spChg>
        <pc:spChg chg="add">
          <ac:chgData name="Ія Пелех" userId="235b8121fc54d418" providerId="LiveId" clId="{0929F722-3EA0-4D1A-84D6-F91DBEAA07B1}" dt="2023-03-15T11:25:33.092" v="2479" actId="26606"/>
          <ac:spMkLst>
            <pc:docMk/>
            <pc:sldMk cId="3123663276" sldId="316"/>
            <ac:spMk id="10" creationId="{8854772B-9C8F-4037-89E0-3A45208AB395}"/>
          </ac:spMkLst>
        </pc:spChg>
      </pc:sldChg>
      <pc:sldChg chg="addSp modSp mod setBg setClrOvrMap">
        <pc:chgData name="Ія Пелех" userId="235b8121fc54d418" providerId="LiveId" clId="{0929F722-3EA0-4D1A-84D6-F91DBEAA07B1}" dt="2023-03-15T11:26:45.475" v="2501" actId="20577"/>
        <pc:sldMkLst>
          <pc:docMk/>
          <pc:sldMk cId="1695560446" sldId="317"/>
        </pc:sldMkLst>
        <pc:spChg chg="mod">
          <ac:chgData name="Ія Пелех" userId="235b8121fc54d418" providerId="LiveId" clId="{0929F722-3EA0-4D1A-84D6-F91DBEAA07B1}" dt="2023-03-15T11:26:45.475" v="2501" actId="20577"/>
          <ac:spMkLst>
            <pc:docMk/>
            <pc:sldMk cId="1695560446" sldId="317"/>
            <ac:spMk id="3" creationId="{00000000-0000-0000-0000-000000000000}"/>
          </ac:spMkLst>
        </pc:spChg>
        <pc:spChg chg="add">
          <ac:chgData name="Ія Пелех" userId="235b8121fc54d418" providerId="LiveId" clId="{0929F722-3EA0-4D1A-84D6-F91DBEAA07B1}" dt="2023-03-15T11:26:22.352" v="2492" actId="26606"/>
          <ac:spMkLst>
            <pc:docMk/>
            <pc:sldMk cId="1695560446" sldId="317"/>
            <ac:spMk id="8" creationId="{F1E0D4A3-ECB8-4689-ABDB-9CE848CE83B9}"/>
          </ac:spMkLst>
        </pc:spChg>
        <pc:spChg chg="add">
          <ac:chgData name="Ія Пелех" userId="235b8121fc54d418" providerId="LiveId" clId="{0929F722-3EA0-4D1A-84D6-F91DBEAA07B1}" dt="2023-03-15T11:26:22.352" v="2492" actId="26606"/>
          <ac:spMkLst>
            <pc:docMk/>
            <pc:sldMk cId="1695560446" sldId="317"/>
            <ac:spMk id="10" creationId="{8854772B-9C8F-4037-89E0-3A45208AB395}"/>
          </ac:spMkLst>
        </pc:spChg>
      </pc:sldChg>
      <pc:sldChg chg="modSp mod">
        <pc:chgData name="Ія Пелех" userId="235b8121fc54d418" providerId="LiveId" clId="{0929F722-3EA0-4D1A-84D6-F91DBEAA07B1}" dt="2023-03-15T11:28:13.572" v="2532"/>
        <pc:sldMkLst>
          <pc:docMk/>
          <pc:sldMk cId="2460470380" sldId="318"/>
        </pc:sldMkLst>
        <pc:picChg chg="mod">
          <ac:chgData name="Ія Пелех" userId="235b8121fc54d418" providerId="LiveId" clId="{0929F722-3EA0-4D1A-84D6-F91DBEAA07B1}" dt="2023-03-15T11:28:13.572" v="2532"/>
          <ac:picMkLst>
            <pc:docMk/>
            <pc:sldMk cId="2460470380" sldId="318"/>
            <ac:picMk id="4" creationId="{00000000-0000-0000-0000-000000000000}"/>
          </ac:picMkLst>
        </pc:picChg>
      </pc:sldChg>
      <pc:sldChg chg="addSp delSp modSp del mod setBg setClrOvrMap">
        <pc:chgData name="Ія Пелех" userId="235b8121fc54d418" providerId="LiveId" clId="{0929F722-3EA0-4D1A-84D6-F91DBEAA07B1}" dt="2023-03-15T11:42:49.289" v="2624" actId="47"/>
        <pc:sldMkLst>
          <pc:docMk/>
          <pc:sldMk cId="886789351" sldId="319"/>
        </pc:sldMkLst>
        <pc:spChg chg="add del mod">
          <ac:chgData name="Ія Пелех" userId="235b8121fc54d418" providerId="LiveId" clId="{0929F722-3EA0-4D1A-84D6-F91DBEAA07B1}" dt="2023-03-15T11:42:26.078" v="2623" actId="14100"/>
          <ac:spMkLst>
            <pc:docMk/>
            <pc:sldMk cId="886789351" sldId="319"/>
            <ac:spMk id="3" creationId="{00000000-0000-0000-0000-000000000000}"/>
          </ac:spMkLst>
        </pc:spChg>
        <pc:spChg chg="add del mod">
          <ac:chgData name="Ія Пелех" userId="235b8121fc54d418" providerId="LiveId" clId="{0929F722-3EA0-4D1A-84D6-F91DBEAA07B1}" dt="2023-03-15T11:41:53.563" v="2616" actId="22"/>
          <ac:spMkLst>
            <pc:docMk/>
            <pc:sldMk cId="886789351" sldId="319"/>
            <ac:spMk id="4" creationId="{B247EE84-D7E1-EBCA-A948-A7CBE06E3D8A}"/>
          </ac:spMkLst>
        </pc:spChg>
        <pc:spChg chg="add mod">
          <ac:chgData name="Ія Пелех" userId="235b8121fc54d418" providerId="LiveId" clId="{0929F722-3EA0-4D1A-84D6-F91DBEAA07B1}" dt="2023-03-15T11:42:13.124" v="2622" actId="14100"/>
          <ac:spMkLst>
            <pc:docMk/>
            <pc:sldMk cId="886789351" sldId="319"/>
            <ac:spMk id="7" creationId="{79595347-5F22-CAF8-413A-391ACC94C77F}"/>
          </ac:spMkLst>
        </pc:spChg>
        <pc:spChg chg="add del">
          <ac:chgData name="Ія Пелех" userId="235b8121fc54d418" providerId="LiveId" clId="{0929F722-3EA0-4D1A-84D6-F91DBEAA07B1}" dt="2023-03-15T11:41:54.243" v="2617" actId="26606"/>
          <ac:spMkLst>
            <pc:docMk/>
            <pc:sldMk cId="886789351" sldId="319"/>
            <ac:spMk id="9" creationId="{D0D45553-91A4-480A-9577-0E0FC0D919B9}"/>
          </ac:spMkLst>
        </pc:spChg>
        <pc:spChg chg="add del">
          <ac:chgData name="Ія Пелех" userId="235b8121fc54d418" providerId="LiveId" clId="{0929F722-3EA0-4D1A-84D6-F91DBEAA07B1}" dt="2023-03-15T11:41:54.243" v="2617" actId="26606"/>
          <ac:spMkLst>
            <pc:docMk/>
            <pc:sldMk cId="886789351" sldId="319"/>
            <ac:spMk id="11" creationId="{D240F8A8-FEA1-42C2-B259-27A9351279BD}"/>
          </ac:spMkLst>
        </pc:spChg>
        <pc:graphicFrameChg chg="add del">
          <ac:chgData name="Ія Пелех" userId="235b8121fc54d418" providerId="LiveId" clId="{0929F722-3EA0-4D1A-84D6-F91DBEAA07B1}" dt="2023-03-15T11:41:54.243" v="2617" actId="26606"/>
          <ac:graphicFrameMkLst>
            <pc:docMk/>
            <pc:sldMk cId="886789351" sldId="319"/>
            <ac:graphicFrameMk id="5" creationId="{868BAD86-87D0-E94A-5921-3DBA55F1FC8A}"/>
          </ac:graphicFrameMkLst>
        </pc:graphicFrameChg>
      </pc:sldChg>
      <pc:sldChg chg="del">
        <pc:chgData name="Ія Пелех" userId="235b8121fc54d418" providerId="LiveId" clId="{0929F722-3EA0-4D1A-84D6-F91DBEAA07B1}" dt="2023-03-15T11:42:56.213" v="2626" actId="47"/>
        <pc:sldMkLst>
          <pc:docMk/>
          <pc:sldMk cId="2752201845" sldId="320"/>
        </pc:sldMkLst>
      </pc:sldChg>
      <pc:sldChg chg="modSp">
        <pc:chgData name="Ія Пелех" userId="235b8121fc54d418" providerId="LiveId" clId="{0929F722-3EA0-4D1A-84D6-F91DBEAA07B1}" dt="2023-03-15T11:28:34.368" v="2536" actId="14100"/>
        <pc:sldMkLst>
          <pc:docMk/>
          <pc:sldMk cId="3829803088" sldId="321"/>
        </pc:sldMkLst>
        <pc:picChg chg="mod">
          <ac:chgData name="Ія Пелех" userId="235b8121fc54d418" providerId="LiveId" clId="{0929F722-3EA0-4D1A-84D6-F91DBEAA07B1}" dt="2023-03-15T11:28:34.368" v="2536" actId="14100"/>
          <ac:picMkLst>
            <pc:docMk/>
            <pc:sldMk cId="3829803088" sldId="321"/>
            <ac:picMk id="1026" creationId="{00000000-0000-0000-0000-000000000000}"/>
          </ac:picMkLst>
        </pc:picChg>
      </pc:sldChg>
      <pc:sldChg chg="del">
        <pc:chgData name="Ія Пелех" userId="235b8121fc54d418" providerId="LiveId" clId="{0929F722-3EA0-4D1A-84D6-F91DBEAA07B1}" dt="2023-03-15T11:42:50.935" v="2625" actId="47"/>
        <pc:sldMkLst>
          <pc:docMk/>
          <pc:sldMk cId="665460089" sldId="322"/>
        </pc:sldMkLst>
      </pc:sldChg>
      <pc:sldChg chg="modSp mod">
        <pc:chgData name="Ія Пелех" userId="235b8121fc54d418" providerId="LiveId" clId="{0929F722-3EA0-4D1A-84D6-F91DBEAA07B1}" dt="2023-03-12T13:37:12.834" v="519" actId="27636"/>
        <pc:sldMkLst>
          <pc:docMk/>
          <pc:sldMk cId="2357386926" sldId="325"/>
        </pc:sldMkLst>
        <pc:spChg chg="mod">
          <ac:chgData name="Ія Пелех" userId="235b8121fc54d418" providerId="LiveId" clId="{0929F722-3EA0-4D1A-84D6-F91DBEAA07B1}" dt="2023-03-12T13:37:11.278" v="486"/>
          <ac:spMkLst>
            <pc:docMk/>
            <pc:sldMk cId="2357386926" sldId="325"/>
            <ac:spMk id="2" creationId="{00000000-0000-0000-0000-000000000000}"/>
          </ac:spMkLst>
        </pc:spChg>
        <pc:spChg chg="mod">
          <ac:chgData name="Ія Пелех" userId="235b8121fc54d418" providerId="LiveId" clId="{0929F722-3EA0-4D1A-84D6-F91DBEAA07B1}" dt="2023-03-12T13:37:12.834" v="519" actId="27636"/>
          <ac:spMkLst>
            <pc:docMk/>
            <pc:sldMk cId="2357386926" sldId="325"/>
            <ac:spMk id="3" creationId="{00000000-0000-0000-0000-000000000000}"/>
          </ac:spMkLst>
        </pc:spChg>
      </pc:sldChg>
      <pc:sldChg chg="addSp modSp mod setBg setClrOvrMap">
        <pc:chgData name="Ія Пелех" userId="235b8121fc54d418" providerId="LiveId" clId="{0929F722-3EA0-4D1A-84D6-F91DBEAA07B1}" dt="2023-03-15T11:41:30.449" v="2610" actId="123"/>
        <pc:sldMkLst>
          <pc:docMk/>
          <pc:sldMk cId="295566281" sldId="327"/>
        </pc:sldMkLst>
        <pc:spChg chg="mod">
          <ac:chgData name="Ія Пелех" userId="235b8121fc54d418" providerId="LiveId" clId="{0929F722-3EA0-4D1A-84D6-F91DBEAA07B1}" dt="2023-03-15T11:41:23.362" v="2609" actId="26606"/>
          <ac:spMkLst>
            <pc:docMk/>
            <pc:sldMk cId="295566281" sldId="327"/>
            <ac:spMk id="2" creationId="{00000000-0000-0000-0000-000000000000}"/>
          </ac:spMkLst>
        </pc:spChg>
        <pc:spChg chg="mod">
          <ac:chgData name="Ія Пелех" userId="235b8121fc54d418" providerId="LiveId" clId="{0929F722-3EA0-4D1A-84D6-F91DBEAA07B1}" dt="2023-03-15T11:41:30.449" v="2610" actId="123"/>
          <ac:spMkLst>
            <pc:docMk/>
            <pc:sldMk cId="295566281" sldId="327"/>
            <ac:spMk id="3" creationId="{00000000-0000-0000-0000-000000000000}"/>
          </ac:spMkLst>
        </pc:spChg>
        <pc:spChg chg="add">
          <ac:chgData name="Ія Пелех" userId="235b8121fc54d418" providerId="LiveId" clId="{0929F722-3EA0-4D1A-84D6-F91DBEAA07B1}" dt="2023-03-15T11:41:23.362" v="2609" actId="26606"/>
          <ac:spMkLst>
            <pc:docMk/>
            <pc:sldMk cId="295566281" sldId="327"/>
            <ac:spMk id="8" creationId="{F1E0D4A3-ECB8-4689-ABDB-9CE848CE83B9}"/>
          </ac:spMkLst>
        </pc:spChg>
        <pc:spChg chg="add">
          <ac:chgData name="Ія Пелех" userId="235b8121fc54d418" providerId="LiveId" clId="{0929F722-3EA0-4D1A-84D6-F91DBEAA07B1}" dt="2023-03-15T11:41:23.362" v="2609" actId="26606"/>
          <ac:spMkLst>
            <pc:docMk/>
            <pc:sldMk cId="295566281" sldId="327"/>
            <ac:spMk id="10" creationId="{8854772B-9C8F-4037-89E0-3A45208AB395}"/>
          </ac:spMkLst>
        </pc:spChg>
      </pc:sldChg>
      <pc:sldChg chg="addSp delSp modSp mod setBg setClrOvrMap">
        <pc:chgData name="Ія Пелех" userId="235b8121fc54d418" providerId="LiveId" clId="{0929F722-3EA0-4D1A-84D6-F91DBEAA07B1}" dt="2023-03-15T12:10:16.987" v="2852"/>
        <pc:sldMkLst>
          <pc:docMk/>
          <pc:sldMk cId="2060924945" sldId="328"/>
        </pc:sldMkLst>
        <pc:spChg chg="del mod">
          <ac:chgData name="Ія Пелех" userId="235b8121fc54d418" providerId="LiveId" clId="{0929F722-3EA0-4D1A-84D6-F91DBEAA07B1}" dt="2023-03-15T11:43:07.982" v="2627" actId="26606"/>
          <ac:spMkLst>
            <pc:docMk/>
            <pc:sldMk cId="2060924945" sldId="328"/>
            <ac:spMk id="3" creationId="{00000000-0000-0000-0000-000000000000}"/>
          </ac:spMkLst>
        </pc:spChg>
        <pc:spChg chg="add">
          <ac:chgData name="Ія Пелех" userId="235b8121fc54d418" providerId="LiveId" clId="{0929F722-3EA0-4D1A-84D6-F91DBEAA07B1}" dt="2023-03-15T11:43:07.982" v="2627" actId="26606"/>
          <ac:spMkLst>
            <pc:docMk/>
            <pc:sldMk cId="2060924945" sldId="328"/>
            <ac:spMk id="9" creationId="{056824CE-083D-4ED5-94A5-655345BBE75E}"/>
          </ac:spMkLst>
        </pc:spChg>
        <pc:spChg chg="add">
          <ac:chgData name="Ія Пелех" userId="235b8121fc54d418" providerId="LiveId" clId="{0929F722-3EA0-4D1A-84D6-F91DBEAA07B1}" dt="2023-03-15T11:43:07.982" v="2627" actId="26606"/>
          <ac:spMkLst>
            <pc:docMk/>
            <pc:sldMk cId="2060924945" sldId="328"/>
            <ac:spMk id="11" creationId="{0785D83B-2124-40CD-9E29-811BC2B7CE64}"/>
          </ac:spMkLst>
        </pc:spChg>
        <pc:graphicFrameChg chg="add mod">
          <ac:chgData name="Ія Пелех" userId="235b8121fc54d418" providerId="LiveId" clId="{0929F722-3EA0-4D1A-84D6-F91DBEAA07B1}" dt="2023-03-15T12:10:16.987" v="2852"/>
          <ac:graphicFrameMkLst>
            <pc:docMk/>
            <pc:sldMk cId="2060924945" sldId="328"/>
            <ac:graphicFrameMk id="5" creationId="{CD8998D9-E14D-BF60-0491-ED8036AD417A}"/>
          </ac:graphicFrameMkLst>
        </pc:graphicFrameChg>
      </pc:sldChg>
      <pc:sldChg chg="addSp delSp modSp mod setBg setClrOvrMap">
        <pc:chgData name="Ія Пелех" userId="235b8121fc54d418" providerId="LiveId" clId="{0929F722-3EA0-4D1A-84D6-F91DBEAA07B1}" dt="2023-03-15T11:44:13.130" v="2646" actId="403"/>
        <pc:sldMkLst>
          <pc:docMk/>
          <pc:sldMk cId="2608885141" sldId="329"/>
        </pc:sldMkLst>
        <pc:spChg chg="del mod">
          <ac:chgData name="Ія Пелех" userId="235b8121fc54d418" providerId="LiveId" clId="{0929F722-3EA0-4D1A-84D6-F91DBEAA07B1}" dt="2023-03-15T11:43:40.863" v="2634" actId="26606"/>
          <ac:spMkLst>
            <pc:docMk/>
            <pc:sldMk cId="2608885141" sldId="329"/>
            <ac:spMk id="3" creationId="{00000000-0000-0000-0000-000000000000}"/>
          </ac:spMkLst>
        </pc:spChg>
        <pc:spChg chg="add del">
          <ac:chgData name="Ія Пелех" userId="235b8121fc54d418" providerId="LiveId" clId="{0929F722-3EA0-4D1A-84D6-F91DBEAA07B1}" dt="2023-03-15T11:43:58.473" v="2641" actId="26606"/>
          <ac:spMkLst>
            <pc:docMk/>
            <pc:sldMk cId="2608885141" sldId="329"/>
            <ac:spMk id="9" creationId="{056824CE-083D-4ED5-94A5-655345BBE75E}"/>
          </ac:spMkLst>
        </pc:spChg>
        <pc:spChg chg="add del">
          <ac:chgData name="Ія Пелех" userId="235b8121fc54d418" providerId="LiveId" clId="{0929F722-3EA0-4D1A-84D6-F91DBEAA07B1}" dt="2023-03-15T11:43:58.473" v="2641" actId="26606"/>
          <ac:spMkLst>
            <pc:docMk/>
            <pc:sldMk cId="2608885141" sldId="329"/>
            <ac:spMk id="11" creationId="{0785D83B-2124-40CD-9E29-811BC2B7CE64}"/>
          </ac:spMkLst>
        </pc:spChg>
        <pc:spChg chg="add">
          <ac:chgData name="Ія Пелех" userId="235b8121fc54d418" providerId="LiveId" clId="{0929F722-3EA0-4D1A-84D6-F91DBEAA07B1}" dt="2023-03-15T11:43:58.473" v="2641" actId="26606"/>
          <ac:spMkLst>
            <pc:docMk/>
            <pc:sldMk cId="2608885141" sldId="329"/>
            <ac:spMk id="16" creationId="{5940F547-7206-4401-94FB-F8421915D8B8}"/>
          </ac:spMkLst>
        </pc:spChg>
        <pc:graphicFrameChg chg="add mod modGraphic">
          <ac:chgData name="Ія Пелех" userId="235b8121fc54d418" providerId="LiveId" clId="{0929F722-3EA0-4D1A-84D6-F91DBEAA07B1}" dt="2023-03-15T11:44:13.130" v="2646" actId="403"/>
          <ac:graphicFrameMkLst>
            <pc:docMk/>
            <pc:sldMk cId="2608885141" sldId="329"/>
            <ac:graphicFrameMk id="5" creationId="{0D1B8327-BF50-4AE0-CDDA-61325DBA9812}"/>
          </ac:graphicFrameMkLst>
        </pc:graphicFrameChg>
      </pc:sldChg>
      <pc:sldChg chg="modSp mod">
        <pc:chgData name="Ія Пелех" userId="235b8121fc54d418" providerId="LiveId" clId="{0929F722-3EA0-4D1A-84D6-F91DBEAA07B1}" dt="2023-03-15T11:30:21.364" v="2579"/>
        <pc:sldMkLst>
          <pc:docMk/>
          <pc:sldMk cId="3596505519" sldId="331"/>
        </pc:sldMkLst>
        <pc:spChg chg="mod">
          <ac:chgData name="Ія Пелех" userId="235b8121fc54d418" providerId="LiveId" clId="{0929F722-3EA0-4D1A-84D6-F91DBEAA07B1}" dt="2023-03-15T11:29:11.463" v="2552" actId="403"/>
          <ac:spMkLst>
            <pc:docMk/>
            <pc:sldMk cId="3596505519" sldId="331"/>
            <ac:spMk id="2" creationId="{00000000-0000-0000-0000-000000000000}"/>
          </ac:spMkLst>
        </pc:spChg>
        <pc:picChg chg="mod">
          <ac:chgData name="Ія Пелех" userId="235b8121fc54d418" providerId="LiveId" clId="{0929F722-3EA0-4D1A-84D6-F91DBEAA07B1}" dt="2023-03-15T11:30:21.364" v="2579"/>
          <ac:picMkLst>
            <pc:docMk/>
            <pc:sldMk cId="3596505519" sldId="331"/>
            <ac:picMk id="1027" creationId="{00000000-0000-0000-0000-000000000000}"/>
          </ac:picMkLst>
        </pc:picChg>
      </pc:sldChg>
      <pc:sldChg chg="modSp mod">
        <pc:chgData name="Ія Пелех" userId="235b8121fc54d418" providerId="LiveId" clId="{0929F722-3EA0-4D1A-84D6-F91DBEAA07B1}" dt="2023-03-15T11:29:00.233" v="2547" actId="14100"/>
        <pc:sldMkLst>
          <pc:docMk/>
          <pc:sldMk cId="3521866473" sldId="332"/>
        </pc:sldMkLst>
        <pc:spChg chg="mod">
          <ac:chgData name="Ія Пелех" userId="235b8121fc54d418" providerId="LiveId" clId="{0929F722-3EA0-4D1A-84D6-F91DBEAA07B1}" dt="2023-03-15T11:28:43.931" v="2541" actId="20577"/>
          <ac:spMkLst>
            <pc:docMk/>
            <pc:sldMk cId="3521866473" sldId="332"/>
            <ac:spMk id="4" creationId="{00000000-0000-0000-0000-000000000000}"/>
          </ac:spMkLst>
        </pc:spChg>
        <pc:picChg chg="mod">
          <ac:chgData name="Ія Пелех" userId="235b8121fc54d418" providerId="LiveId" clId="{0929F722-3EA0-4D1A-84D6-F91DBEAA07B1}" dt="2023-03-15T11:29:00.233" v="2547" actId="14100"/>
          <ac:picMkLst>
            <pc:docMk/>
            <pc:sldMk cId="3521866473" sldId="332"/>
            <ac:picMk id="2051" creationId="{00000000-0000-0000-0000-000000000000}"/>
          </ac:picMkLst>
        </pc:picChg>
      </pc:sldChg>
      <pc:sldChg chg="modSp mod">
        <pc:chgData name="Ія Пелех" userId="235b8121fc54d418" providerId="LiveId" clId="{0929F722-3EA0-4D1A-84D6-F91DBEAA07B1}" dt="2023-03-15T11:30:17.769" v="2578"/>
        <pc:sldMkLst>
          <pc:docMk/>
          <pc:sldMk cId="1774325007" sldId="333"/>
        </pc:sldMkLst>
        <pc:spChg chg="mod">
          <ac:chgData name="Ія Пелех" userId="235b8121fc54d418" providerId="LiveId" clId="{0929F722-3EA0-4D1A-84D6-F91DBEAA07B1}" dt="2023-03-15T11:29:44.371" v="2564" actId="403"/>
          <ac:spMkLst>
            <pc:docMk/>
            <pc:sldMk cId="1774325007" sldId="333"/>
            <ac:spMk id="2" creationId="{00000000-0000-0000-0000-000000000000}"/>
          </ac:spMkLst>
        </pc:spChg>
        <pc:picChg chg="mod">
          <ac:chgData name="Ія Пелех" userId="235b8121fc54d418" providerId="LiveId" clId="{0929F722-3EA0-4D1A-84D6-F91DBEAA07B1}" dt="2023-03-15T11:30:17.769" v="2578"/>
          <ac:picMkLst>
            <pc:docMk/>
            <pc:sldMk cId="1774325007" sldId="333"/>
            <ac:picMk id="1026" creationId="{00000000-0000-0000-0000-000000000000}"/>
          </ac:picMkLst>
        </pc:picChg>
      </pc:sldChg>
      <pc:sldChg chg="addSp delSp modSp mod setBg setClrOvrMap">
        <pc:chgData name="Ія Пелех" userId="235b8121fc54d418" providerId="LiveId" clId="{0929F722-3EA0-4D1A-84D6-F91DBEAA07B1}" dt="2023-03-15T12:03:55.908" v="2810"/>
        <pc:sldMkLst>
          <pc:docMk/>
          <pc:sldMk cId="1899459497" sldId="334"/>
        </pc:sldMkLst>
        <pc:spChg chg="del mod">
          <ac:chgData name="Ія Пелех" userId="235b8121fc54d418" providerId="LiveId" clId="{0929F722-3EA0-4D1A-84D6-F91DBEAA07B1}" dt="2023-03-15T08:33:09.908" v="1181" actId="26606"/>
          <ac:spMkLst>
            <pc:docMk/>
            <pc:sldMk cId="1899459497" sldId="334"/>
            <ac:spMk id="3" creationId="{00000000-0000-0000-0000-000000000000}"/>
          </ac:spMkLst>
        </pc:spChg>
        <pc:spChg chg="add del">
          <ac:chgData name="Ія Пелех" userId="235b8121fc54d418" providerId="LiveId" clId="{0929F722-3EA0-4D1A-84D6-F91DBEAA07B1}" dt="2023-03-15T08:33:22.043" v="1185" actId="26606"/>
          <ac:spMkLst>
            <pc:docMk/>
            <pc:sldMk cId="1899459497" sldId="334"/>
            <ac:spMk id="9" creationId="{D0D45553-91A4-480A-9577-0E0FC0D919B9}"/>
          </ac:spMkLst>
        </pc:spChg>
        <pc:spChg chg="add del">
          <ac:chgData name="Ія Пелех" userId="235b8121fc54d418" providerId="LiveId" clId="{0929F722-3EA0-4D1A-84D6-F91DBEAA07B1}" dt="2023-03-15T08:33:22.043" v="1185" actId="26606"/>
          <ac:spMkLst>
            <pc:docMk/>
            <pc:sldMk cId="1899459497" sldId="334"/>
            <ac:spMk id="11" creationId="{D240F8A8-FEA1-42C2-B259-27A9351279BD}"/>
          </ac:spMkLst>
        </pc:spChg>
        <pc:spChg chg="add del">
          <ac:chgData name="Ія Пелех" userId="235b8121fc54d418" providerId="LiveId" clId="{0929F722-3EA0-4D1A-84D6-F91DBEAA07B1}" dt="2023-03-15T08:33:21.958" v="1184" actId="26606"/>
          <ac:spMkLst>
            <pc:docMk/>
            <pc:sldMk cId="1899459497" sldId="334"/>
            <ac:spMk id="16" creationId="{056824CE-083D-4ED5-94A5-655345BBE75E}"/>
          </ac:spMkLst>
        </pc:spChg>
        <pc:spChg chg="add del">
          <ac:chgData name="Ія Пелех" userId="235b8121fc54d418" providerId="LiveId" clId="{0929F722-3EA0-4D1A-84D6-F91DBEAA07B1}" dt="2023-03-15T08:33:21.958" v="1184" actId="26606"/>
          <ac:spMkLst>
            <pc:docMk/>
            <pc:sldMk cId="1899459497" sldId="334"/>
            <ac:spMk id="18" creationId="{0785D83B-2124-40CD-9E29-811BC2B7CE64}"/>
          </ac:spMkLst>
        </pc:spChg>
        <pc:spChg chg="add">
          <ac:chgData name="Ія Пелех" userId="235b8121fc54d418" providerId="LiveId" clId="{0929F722-3EA0-4D1A-84D6-F91DBEAA07B1}" dt="2023-03-15T08:33:22.043" v="1185" actId="26606"/>
          <ac:spMkLst>
            <pc:docMk/>
            <pc:sldMk cId="1899459497" sldId="334"/>
            <ac:spMk id="20" creationId="{3A814F8E-8E71-4DD8-9E90-A2886B0BE273}"/>
          </ac:spMkLst>
        </pc:spChg>
        <pc:spChg chg="add mod">
          <ac:chgData name="Ія Пелех" userId="235b8121fc54d418" providerId="LiveId" clId="{0929F722-3EA0-4D1A-84D6-F91DBEAA07B1}" dt="2023-03-15T08:33:35.976" v="1186" actId="26606"/>
          <ac:spMkLst>
            <pc:docMk/>
            <pc:sldMk cId="1899459497" sldId="334"/>
            <ac:spMk id="21" creationId="{D6F07063-98C1-4852-B9CD-9CB5B58C97F3}"/>
          </ac:spMkLst>
        </pc:spChg>
        <pc:graphicFrameChg chg="add mod modGraphic">
          <ac:chgData name="Ія Пелех" userId="235b8121fc54d418" providerId="LiveId" clId="{0929F722-3EA0-4D1A-84D6-F91DBEAA07B1}" dt="2023-03-15T12:03:55.908" v="2810"/>
          <ac:graphicFrameMkLst>
            <pc:docMk/>
            <pc:sldMk cId="1899459497" sldId="334"/>
            <ac:graphicFrameMk id="5" creationId="{610DC258-D3EC-89A4-F877-B49A65073C26}"/>
          </ac:graphicFrameMkLst>
        </pc:graphicFrameChg>
      </pc:sldChg>
      <pc:sldChg chg="addSp delSp modSp del mod setBg setClrOvrMap">
        <pc:chgData name="Ія Пелех" userId="235b8121fc54d418" providerId="LiveId" clId="{0929F722-3EA0-4D1A-84D6-F91DBEAA07B1}" dt="2023-03-15T11:32:31.478" v="2608" actId="47"/>
        <pc:sldMkLst>
          <pc:docMk/>
          <pc:sldMk cId="3616245515" sldId="336"/>
        </pc:sldMkLst>
        <pc:spChg chg="mod ord">
          <ac:chgData name="Ія Пелех" userId="235b8121fc54d418" providerId="LiveId" clId="{0929F722-3EA0-4D1A-84D6-F91DBEAA07B1}" dt="2023-03-15T11:32:24.521" v="2607" actId="14100"/>
          <ac:spMkLst>
            <pc:docMk/>
            <pc:sldMk cId="3616245515" sldId="336"/>
            <ac:spMk id="3" creationId="{00000000-0000-0000-0000-000000000000}"/>
          </ac:spMkLst>
        </pc:spChg>
        <pc:spChg chg="add del">
          <ac:chgData name="Ія Пелех" userId="235b8121fc54d418" providerId="LiveId" clId="{0929F722-3EA0-4D1A-84D6-F91DBEAA07B1}" dt="2023-03-15T11:31:57.801" v="2595" actId="22"/>
          <ac:spMkLst>
            <pc:docMk/>
            <pc:sldMk cId="3616245515" sldId="336"/>
            <ac:spMk id="6" creationId="{7C976518-8708-CB5D-25E8-F0DB343CB585}"/>
          </ac:spMkLst>
        </pc:spChg>
        <pc:spChg chg="add del">
          <ac:chgData name="Ія Пелех" userId="235b8121fc54d418" providerId="LiveId" clId="{0929F722-3EA0-4D1A-84D6-F91DBEAA07B1}" dt="2023-03-15T11:31:42.050" v="2586" actId="26606"/>
          <ac:spMkLst>
            <pc:docMk/>
            <pc:sldMk cId="3616245515" sldId="336"/>
            <ac:spMk id="9" creationId="{0EA0C3AC-2A72-484B-B07D-F2CC519F1201}"/>
          </ac:spMkLst>
        </pc:spChg>
        <pc:spChg chg="add del">
          <ac:chgData name="Ія Пелех" userId="235b8121fc54d418" providerId="LiveId" clId="{0929F722-3EA0-4D1A-84D6-F91DBEAA07B1}" dt="2023-03-15T11:31:42.050" v="2586" actId="26606"/>
          <ac:spMkLst>
            <pc:docMk/>
            <pc:sldMk cId="3616245515" sldId="336"/>
            <ac:spMk id="11" creationId="{986477EF-3991-4D07-9F11-9E887C340C78}"/>
          </ac:spMkLst>
        </pc:spChg>
        <pc:spChg chg="add del">
          <ac:chgData name="Ія Пелех" userId="235b8121fc54d418" providerId="LiveId" clId="{0929F722-3EA0-4D1A-84D6-F91DBEAA07B1}" dt="2023-03-15T11:31:42.050" v="2586" actId="26606"/>
          <ac:spMkLst>
            <pc:docMk/>
            <pc:sldMk cId="3616245515" sldId="336"/>
            <ac:spMk id="13" creationId="{EDA40B90-E281-4108-8CC2-959D5F95070A}"/>
          </ac:spMkLst>
        </pc:spChg>
        <pc:spChg chg="add del">
          <ac:chgData name="Ія Пелех" userId="235b8121fc54d418" providerId="LiveId" clId="{0929F722-3EA0-4D1A-84D6-F91DBEAA07B1}" dt="2023-03-15T11:31:58.756" v="2596" actId="26606"/>
          <ac:spMkLst>
            <pc:docMk/>
            <pc:sldMk cId="3616245515" sldId="336"/>
            <ac:spMk id="15" creationId="{E2DA8D37-1E70-450D-9D70-95873ABDC833}"/>
          </ac:spMkLst>
        </pc:spChg>
        <pc:spChg chg="add del">
          <ac:chgData name="Ія Пелех" userId="235b8121fc54d418" providerId="LiveId" clId="{0929F722-3EA0-4D1A-84D6-F91DBEAA07B1}" dt="2023-03-15T11:31:58.756" v="2596" actId="26606"/>
          <ac:spMkLst>
            <pc:docMk/>
            <pc:sldMk cId="3616245515" sldId="336"/>
            <ac:spMk id="16" creationId="{D2E1CE80-9123-4F46-924D-C14DF534A985}"/>
          </ac:spMkLst>
        </pc:spChg>
        <pc:picChg chg="add mod">
          <ac:chgData name="Ія Пелех" userId="235b8121fc54d418" providerId="LiveId" clId="{0929F722-3EA0-4D1A-84D6-F91DBEAA07B1}" dt="2023-03-15T11:32:16.883" v="2602" actId="14100"/>
          <ac:picMkLst>
            <pc:docMk/>
            <pc:sldMk cId="3616245515" sldId="336"/>
            <ac:picMk id="4" creationId="{6E184538-477C-D28C-F890-FEE24761D2E5}"/>
          </ac:picMkLst>
        </pc:picChg>
      </pc:sldChg>
      <pc:sldChg chg="addSp modSp mod setBg setClrOvrMap">
        <pc:chgData name="Ія Пелех" userId="235b8121fc54d418" providerId="LiveId" clId="{0929F722-3EA0-4D1A-84D6-F91DBEAA07B1}" dt="2023-03-15T08:56:52.356" v="1446" actId="14100"/>
        <pc:sldMkLst>
          <pc:docMk/>
          <pc:sldMk cId="354949556" sldId="337"/>
        </pc:sldMkLst>
        <pc:spChg chg="mod">
          <ac:chgData name="Ія Пелех" userId="235b8121fc54d418" providerId="LiveId" clId="{0929F722-3EA0-4D1A-84D6-F91DBEAA07B1}" dt="2023-03-15T08:56:52.356" v="1446" actId="14100"/>
          <ac:spMkLst>
            <pc:docMk/>
            <pc:sldMk cId="354949556" sldId="337"/>
            <ac:spMk id="3" creationId="{00000000-0000-0000-0000-000000000000}"/>
          </ac:spMkLst>
        </pc:spChg>
        <pc:spChg chg="add">
          <ac:chgData name="Ія Пелех" userId="235b8121fc54d418" providerId="LiveId" clId="{0929F722-3EA0-4D1A-84D6-F91DBEAA07B1}" dt="2023-03-15T08:56:32.136" v="1435" actId="26606"/>
          <ac:spMkLst>
            <pc:docMk/>
            <pc:sldMk cId="354949556" sldId="337"/>
            <ac:spMk id="8" creationId="{F1E0D4A3-ECB8-4689-ABDB-9CE848CE83B9}"/>
          </ac:spMkLst>
        </pc:spChg>
        <pc:spChg chg="add">
          <ac:chgData name="Ія Пелех" userId="235b8121fc54d418" providerId="LiveId" clId="{0929F722-3EA0-4D1A-84D6-F91DBEAA07B1}" dt="2023-03-15T08:56:32.136" v="1435" actId="26606"/>
          <ac:spMkLst>
            <pc:docMk/>
            <pc:sldMk cId="354949556" sldId="337"/>
            <ac:spMk id="10" creationId="{8854772B-9C8F-4037-89E0-3A45208AB395}"/>
          </ac:spMkLst>
        </pc:spChg>
      </pc:sldChg>
      <pc:sldChg chg="modSp del mod">
        <pc:chgData name="Ія Пелех" userId="235b8121fc54d418" providerId="LiveId" clId="{0929F722-3EA0-4D1A-84D6-F91DBEAA07B1}" dt="2023-03-13T09:01:56.933" v="1063" actId="47"/>
        <pc:sldMkLst>
          <pc:docMk/>
          <pc:sldMk cId="3357984751" sldId="338"/>
        </pc:sldMkLst>
        <pc:spChg chg="mod">
          <ac:chgData name="Ія Пелех" userId="235b8121fc54d418" providerId="LiveId" clId="{0929F722-3EA0-4D1A-84D6-F91DBEAA07B1}" dt="2023-03-12T13:37:11.795" v="496" actId="27636"/>
          <ac:spMkLst>
            <pc:docMk/>
            <pc:sldMk cId="3357984751" sldId="338"/>
            <ac:spMk id="3" creationId="{00000000-0000-0000-0000-000000000000}"/>
          </ac:spMkLst>
        </pc:spChg>
      </pc:sldChg>
      <pc:sldChg chg="addSp delSp modSp mod setBg setClrOvrMap">
        <pc:chgData name="Ія Пелех" userId="235b8121fc54d418" providerId="LiveId" clId="{0929F722-3EA0-4D1A-84D6-F91DBEAA07B1}" dt="2023-03-15T08:43:13.259" v="1246" actId="14100"/>
        <pc:sldMkLst>
          <pc:docMk/>
          <pc:sldMk cId="849029632" sldId="339"/>
        </pc:sldMkLst>
        <pc:spChg chg="del mod">
          <ac:chgData name="Ія Пелех" userId="235b8121fc54d418" providerId="LiveId" clId="{0929F722-3EA0-4D1A-84D6-F91DBEAA07B1}" dt="2023-03-15T08:42:42.332" v="1239" actId="26606"/>
          <ac:spMkLst>
            <pc:docMk/>
            <pc:sldMk cId="849029632" sldId="339"/>
            <ac:spMk id="3" creationId="{00000000-0000-0000-0000-000000000000}"/>
          </ac:spMkLst>
        </pc:spChg>
        <pc:spChg chg="add mod">
          <ac:chgData name="Ія Пелех" userId="235b8121fc54d418" providerId="LiveId" clId="{0929F722-3EA0-4D1A-84D6-F91DBEAA07B1}" dt="2023-03-15T08:42:53.784" v="1243" actId="122"/>
          <ac:spMkLst>
            <pc:docMk/>
            <pc:sldMk cId="849029632" sldId="339"/>
            <ac:spMk id="4" creationId="{0227F00D-9D2F-C776-2F6D-28A52DF3E666}"/>
          </ac:spMkLst>
        </pc:spChg>
        <pc:spChg chg="add">
          <ac:chgData name="Ія Пелех" userId="235b8121fc54d418" providerId="LiveId" clId="{0929F722-3EA0-4D1A-84D6-F91DBEAA07B1}" dt="2023-03-15T08:40:38.479" v="1212" actId="26606"/>
          <ac:spMkLst>
            <pc:docMk/>
            <pc:sldMk cId="849029632" sldId="339"/>
            <ac:spMk id="8" creationId="{089A69AF-D57B-49B4-886C-D4A5DC194421}"/>
          </ac:spMkLst>
        </pc:spChg>
        <pc:spChg chg="add mod">
          <ac:chgData name="Ія Пелех" userId="235b8121fc54d418" providerId="LiveId" clId="{0929F722-3EA0-4D1A-84D6-F91DBEAA07B1}" dt="2023-03-15T08:42:42.332" v="1239" actId="26606"/>
          <ac:spMkLst>
            <pc:docMk/>
            <pc:sldMk cId="849029632" sldId="339"/>
            <ac:spMk id="10" creationId="{CABDC08D-6093-4397-92D4-54D00E2BB1C2}"/>
          </ac:spMkLst>
        </pc:spChg>
        <pc:graphicFrameChg chg="add mod">
          <ac:chgData name="Ія Пелех" userId="235b8121fc54d418" providerId="LiveId" clId="{0929F722-3EA0-4D1A-84D6-F91DBEAA07B1}" dt="2023-03-15T08:43:13.259" v="1246" actId="14100"/>
          <ac:graphicFrameMkLst>
            <pc:docMk/>
            <pc:sldMk cId="849029632" sldId="339"/>
            <ac:graphicFrameMk id="12" creationId="{019E7E95-29C1-D5EC-BD60-6F9EC0360902}"/>
          </ac:graphicFrameMkLst>
        </pc:graphicFrameChg>
      </pc:sldChg>
      <pc:sldChg chg="modSp mod">
        <pc:chgData name="Ія Пелех" userId="235b8121fc54d418" providerId="LiveId" clId="{0929F722-3EA0-4D1A-84D6-F91DBEAA07B1}" dt="2023-03-15T11:58:59.456" v="2786" actId="13926"/>
        <pc:sldMkLst>
          <pc:docMk/>
          <pc:sldMk cId="1897789901" sldId="341"/>
        </pc:sldMkLst>
        <pc:spChg chg="mod">
          <ac:chgData name="Ія Пелех" userId="235b8121fc54d418" providerId="LiveId" clId="{0929F722-3EA0-4D1A-84D6-F91DBEAA07B1}" dt="2023-03-15T11:58:59.456" v="2786" actId="13926"/>
          <ac:spMkLst>
            <pc:docMk/>
            <pc:sldMk cId="1897789901" sldId="341"/>
            <ac:spMk id="3" creationId="{00000000-0000-0000-0000-000000000000}"/>
          </ac:spMkLst>
        </pc:spChg>
      </pc:sldChg>
      <pc:sldChg chg="addSp delSp modSp mod setBg setClrOvrMap">
        <pc:chgData name="Ія Пелех" userId="235b8121fc54d418" providerId="LiveId" clId="{0929F722-3EA0-4D1A-84D6-F91DBEAA07B1}" dt="2023-03-15T11:48:36.906" v="2702" actId="26606"/>
        <pc:sldMkLst>
          <pc:docMk/>
          <pc:sldMk cId="1666706764" sldId="343"/>
        </pc:sldMkLst>
        <pc:spChg chg="mod">
          <ac:chgData name="Ія Пелех" userId="235b8121fc54d418" providerId="LiveId" clId="{0929F722-3EA0-4D1A-84D6-F91DBEAA07B1}" dt="2023-03-15T11:48:36.906" v="2702" actId="26606"/>
          <ac:spMkLst>
            <pc:docMk/>
            <pc:sldMk cId="1666706764" sldId="343"/>
            <ac:spMk id="2" creationId="{00000000-0000-0000-0000-000000000000}"/>
          </ac:spMkLst>
        </pc:spChg>
        <pc:spChg chg="del mod">
          <ac:chgData name="Ія Пелех" userId="235b8121fc54d418" providerId="LiveId" clId="{0929F722-3EA0-4D1A-84D6-F91DBEAA07B1}" dt="2023-03-15T11:48:36.906" v="2702" actId="26606"/>
          <ac:spMkLst>
            <pc:docMk/>
            <pc:sldMk cId="1666706764" sldId="343"/>
            <ac:spMk id="3" creationId="{00000000-0000-0000-0000-000000000000}"/>
          </ac:spMkLst>
        </pc:spChg>
        <pc:spChg chg="add">
          <ac:chgData name="Ія Пелех" userId="235b8121fc54d418" providerId="LiveId" clId="{0929F722-3EA0-4D1A-84D6-F91DBEAA07B1}" dt="2023-03-15T11:48:36.906" v="2702" actId="26606"/>
          <ac:spMkLst>
            <pc:docMk/>
            <pc:sldMk cId="1666706764" sldId="343"/>
            <ac:spMk id="9" creationId="{D0D45553-91A4-480A-9577-0E0FC0D919B9}"/>
          </ac:spMkLst>
        </pc:spChg>
        <pc:spChg chg="add">
          <ac:chgData name="Ія Пелех" userId="235b8121fc54d418" providerId="LiveId" clId="{0929F722-3EA0-4D1A-84D6-F91DBEAA07B1}" dt="2023-03-15T11:48:36.906" v="2702" actId="26606"/>
          <ac:spMkLst>
            <pc:docMk/>
            <pc:sldMk cId="1666706764" sldId="343"/>
            <ac:spMk id="11" creationId="{D240F8A8-FEA1-42C2-B259-27A9351279BD}"/>
          </ac:spMkLst>
        </pc:spChg>
        <pc:graphicFrameChg chg="add">
          <ac:chgData name="Ія Пелех" userId="235b8121fc54d418" providerId="LiveId" clId="{0929F722-3EA0-4D1A-84D6-F91DBEAA07B1}" dt="2023-03-15T11:48:36.906" v="2702" actId="26606"/>
          <ac:graphicFrameMkLst>
            <pc:docMk/>
            <pc:sldMk cId="1666706764" sldId="343"/>
            <ac:graphicFrameMk id="5" creationId="{371A0614-3101-AB8E-FA44-31A890EECEE1}"/>
          </ac:graphicFrameMkLst>
        </pc:graphicFrameChg>
      </pc:sldChg>
      <pc:sldChg chg="modSp mod">
        <pc:chgData name="Ія Пелех" userId="235b8121fc54d418" providerId="LiveId" clId="{0929F722-3EA0-4D1A-84D6-F91DBEAA07B1}" dt="2023-03-15T11:30:13.673" v="2577"/>
        <pc:sldMkLst>
          <pc:docMk/>
          <pc:sldMk cId="2840383933" sldId="344"/>
        </pc:sldMkLst>
        <pc:spChg chg="mod">
          <ac:chgData name="Ія Пелех" userId="235b8121fc54d418" providerId="LiveId" clId="{0929F722-3EA0-4D1A-84D6-F91DBEAA07B1}" dt="2023-03-15T11:30:07.258" v="2575" actId="14100"/>
          <ac:spMkLst>
            <pc:docMk/>
            <pc:sldMk cId="2840383933" sldId="344"/>
            <ac:spMk id="2" creationId="{00000000-0000-0000-0000-000000000000}"/>
          </ac:spMkLst>
        </pc:spChg>
        <pc:picChg chg="mod">
          <ac:chgData name="Ія Пелех" userId="235b8121fc54d418" providerId="LiveId" clId="{0929F722-3EA0-4D1A-84D6-F91DBEAA07B1}" dt="2023-03-15T11:30:13.673" v="2577"/>
          <ac:picMkLst>
            <pc:docMk/>
            <pc:sldMk cId="2840383933" sldId="344"/>
            <ac:picMk id="2050" creationId="{00000000-0000-0000-0000-000000000000}"/>
          </ac:picMkLst>
        </pc:picChg>
      </pc:sldChg>
      <pc:sldChg chg="addSp delSp modSp new mod setBg setClrOvrMap">
        <pc:chgData name="Ія Пелех" userId="235b8121fc54d418" providerId="LiveId" clId="{0929F722-3EA0-4D1A-84D6-F91DBEAA07B1}" dt="2023-03-15T08:30:50.836" v="1153" actId="113"/>
        <pc:sldMkLst>
          <pc:docMk/>
          <pc:sldMk cId="4000981744" sldId="345"/>
        </pc:sldMkLst>
        <pc:spChg chg="mod">
          <ac:chgData name="Ія Пелех" userId="235b8121fc54d418" providerId="LiveId" clId="{0929F722-3EA0-4D1A-84D6-F91DBEAA07B1}" dt="2023-03-15T08:30:20.298" v="1145" actId="26606"/>
          <ac:spMkLst>
            <pc:docMk/>
            <pc:sldMk cId="4000981744" sldId="345"/>
            <ac:spMk id="2" creationId="{417EE478-9780-66F6-C02F-F5CD3B69DD15}"/>
          </ac:spMkLst>
        </pc:spChg>
        <pc:spChg chg="mod">
          <ac:chgData name="Ія Пелех" userId="235b8121fc54d418" providerId="LiveId" clId="{0929F722-3EA0-4D1A-84D6-F91DBEAA07B1}" dt="2023-03-15T08:30:50.836" v="1153" actId="113"/>
          <ac:spMkLst>
            <pc:docMk/>
            <pc:sldMk cId="4000981744" sldId="345"/>
            <ac:spMk id="3" creationId="{C3AC28B2-9403-798C-D540-056AC1861419}"/>
          </ac:spMkLst>
        </pc:spChg>
        <pc:spChg chg="add del">
          <ac:chgData name="Ія Пелех" userId="235b8121fc54d418" providerId="LiveId" clId="{0929F722-3EA0-4D1A-84D6-F91DBEAA07B1}" dt="2023-03-12T13:32:29.326" v="425"/>
          <ac:spMkLst>
            <pc:docMk/>
            <pc:sldMk cId="4000981744" sldId="345"/>
            <ac:spMk id="4" creationId="{BB5DA9AA-7ABF-9859-FF6D-24F30161AF3C}"/>
          </ac:spMkLst>
        </pc:spChg>
        <pc:spChg chg="add del">
          <ac:chgData name="Ія Пелех" userId="235b8121fc54d418" providerId="LiveId" clId="{0929F722-3EA0-4D1A-84D6-F91DBEAA07B1}" dt="2023-03-12T13:32:32.674" v="427"/>
          <ac:spMkLst>
            <pc:docMk/>
            <pc:sldMk cId="4000981744" sldId="345"/>
            <ac:spMk id="5" creationId="{8C317A0F-885F-B216-DB2E-BABA790D6F5C}"/>
          </ac:spMkLst>
        </pc:spChg>
        <pc:spChg chg="add">
          <ac:chgData name="Ія Пелех" userId="235b8121fc54d418" providerId="LiveId" clId="{0929F722-3EA0-4D1A-84D6-F91DBEAA07B1}" dt="2023-03-15T08:30:20.298" v="1145" actId="26606"/>
          <ac:spMkLst>
            <pc:docMk/>
            <pc:sldMk cId="4000981744" sldId="345"/>
            <ac:spMk id="8" creationId="{089A69AF-D57B-49B4-886C-D4A5DC194421}"/>
          </ac:spMkLst>
        </pc:spChg>
        <pc:spChg chg="add">
          <ac:chgData name="Ія Пелех" userId="235b8121fc54d418" providerId="LiveId" clId="{0929F722-3EA0-4D1A-84D6-F91DBEAA07B1}" dt="2023-03-15T08:30:20.298" v="1145" actId="26606"/>
          <ac:spMkLst>
            <pc:docMk/>
            <pc:sldMk cId="4000981744" sldId="345"/>
            <ac:spMk id="10" creationId="{CABDC08D-6093-4397-92D4-54D00E2BB1C2}"/>
          </ac:spMkLst>
        </pc:spChg>
        <pc:picChg chg="add del">
          <ac:chgData name="Ія Пелех" userId="235b8121fc54d418" providerId="LiveId" clId="{0929F722-3EA0-4D1A-84D6-F91DBEAA07B1}" dt="2023-03-12T13:32:29.326" v="425"/>
          <ac:picMkLst>
            <pc:docMk/>
            <pc:sldMk cId="4000981744" sldId="345"/>
            <ac:picMk id="1026" creationId="{2C8B1B92-FB11-B463-C989-06DB27785068}"/>
          </ac:picMkLst>
        </pc:picChg>
        <pc:picChg chg="add del">
          <ac:chgData name="Ія Пелех" userId="235b8121fc54d418" providerId="LiveId" clId="{0929F722-3EA0-4D1A-84D6-F91DBEAA07B1}" dt="2023-03-12T13:32:32.674" v="427"/>
          <ac:picMkLst>
            <pc:docMk/>
            <pc:sldMk cId="4000981744" sldId="345"/>
            <ac:picMk id="1028" creationId="{AAD45251-6CE7-A647-7A66-C9261362D7A2}"/>
          </ac:picMkLst>
        </pc:picChg>
      </pc:sldChg>
      <pc:sldChg chg="addSp delSp modSp new mod ord">
        <pc:chgData name="Ія Пелех" userId="235b8121fc54d418" providerId="LiveId" clId="{0929F722-3EA0-4D1A-84D6-F91DBEAA07B1}" dt="2023-03-12T18:03:28.763" v="953" actId="14100"/>
        <pc:sldMkLst>
          <pc:docMk/>
          <pc:sldMk cId="4227582897" sldId="346"/>
        </pc:sldMkLst>
        <pc:spChg chg="mod">
          <ac:chgData name="Ія Пелех" userId="235b8121fc54d418" providerId="LiveId" clId="{0929F722-3EA0-4D1A-84D6-F91DBEAA07B1}" dt="2023-03-12T13:45:19.062" v="597" actId="20577"/>
          <ac:spMkLst>
            <pc:docMk/>
            <pc:sldMk cId="4227582897" sldId="346"/>
            <ac:spMk id="2" creationId="{58DA84F4-9C21-3D9D-5184-2F1C5D359226}"/>
          </ac:spMkLst>
        </pc:spChg>
        <pc:spChg chg="del">
          <ac:chgData name="Ія Пелех" userId="235b8121fc54d418" providerId="LiveId" clId="{0929F722-3EA0-4D1A-84D6-F91DBEAA07B1}" dt="2023-03-12T13:56:02.066" v="598"/>
          <ac:spMkLst>
            <pc:docMk/>
            <pc:sldMk cId="4227582897" sldId="346"/>
            <ac:spMk id="3" creationId="{85B52E71-6611-5B07-96AC-1E845A10693F}"/>
          </ac:spMkLst>
        </pc:spChg>
        <pc:picChg chg="add mod">
          <ac:chgData name="Ія Пелех" userId="235b8121fc54d418" providerId="LiveId" clId="{0929F722-3EA0-4D1A-84D6-F91DBEAA07B1}" dt="2023-03-12T18:03:28.763" v="953" actId="14100"/>
          <ac:picMkLst>
            <pc:docMk/>
            <pc:sldMk cId="4227582897" sldId="346"/>
            <ac:picMk id="4" creationId="{A24DBF4C-0929-C4CE-8268-A7971227A020}"/>
          </ac:picMkLst>
        </pc:picChg>
      </pc:sldChg>
      <pc:sldChg chg="addSp delSp modSp new mod">
        <pc:chgData name="Ія Пелех" userId="235b8121fc54d418" providerId="LiveId" clId="{0929F722-3EA0-4D1A-84D6-F91DBEAA07B1}" dt="2023-03-15T11:51:39.717" v="2705" actId="20577"/>
        <pc:sldMkLst>
          <pc:docMk/>
          <pc:sldMk cId="3602024825" sldId="347"/>
        </pc:sldMkLst>
        <pc:spChg chg="mod">
          <ac:chgData name="Ія Пелех" userId="235b8121fc54d418" providerId="LiveId" clId="{0929F722-3EA0-4D1A-84D6-F91DBEAA07B1}" dt="2023-03-12T14:25:15.964" v="736" actId="207"/>
          <ac:spMkLst>
            <pc:docMk/>
            <pc:sldMk cId="3602024825" sldId="347"/>
            <ac:spMk id="2" creationId="{1BAEFEDD-E375-EC5E-62CD-A4E1D70DF498}"/>
          </ac:spMkLst>
        </pc:spChg>
        <pc:spChg chg="mod">
          <ac:chgData name="Ія Пелех" userId="235b8121fc54d418" providerId="LiveId" clId="{0929F722-3EA0-4D1A-84D6-F91DBEAA07B1}" dt="2023-03-15T11:51:39.717" v="2705" actId="20577"/>
          <ac:spMkLst>
            <pc:docMk/>
            <pc:sldMk cId="3602024825" sldId="347"/>
            <ac:spMk id="3" creationId="{F539A8BC-8C30-74E0-122F-FD75A2B382B2}"/>
          </ac:spMkLst>
        </pc:spChg>
        <pc:spChg chg="add del">
          <ac:chgData name="Ія Пелех" userId="235b8121fc54d418" providerId="LiveId" clId="{0929F722-3EA0-4D1A-84D6-F91DBEAA07B1}" dt="2023-03-12T14:24:14.723" v="708" actId="22"/>
          <ac:spMkLst>
            <pc:docMk/>
            <pc:sldMk cId="3602024825" sldId="347"/>
            <ac:spMk id="5" creationId="{9834C299-2A52-0CB6-337D-C6A214E0DBEA}"/>
          </ac:spMkLst>
        </pc:spChg>
      </pc:sldChg>
      <pc:sldChg chg="addSp delSp modSp new">
        <pc:chgData name="Ія Пелех" userId="235b8121fc54d418" providerId="LiveId" clId="{0929F722-3EA0-4D1A-84D6-F91DBEAA07B1}" dt="2023-03-12T18:03:03.363" v="949"/>
        <pc:sldMkLst>
          <pc:docMk/>
          <pc:sldMk cId="4036462868" sldId="348"/>
        </pc:sldMkLst>
        <pc:spChg chg="del">
          <ac:chgData name="Ія Пелех" userId="235b8121fc54d418" providerId="LiveId" clId="{0929F722-3EA0-4D1A-84D6-F91DBEAA07B1}" dt="2023-03-12T14:08:55.258" v="614"/>
          <ac:spMkLst>
            <pc:docMk/>
            <pc:sldMk cId="4036462868" sldId="348"/>
            <ac:spMk id="3" creationId="{1FF11BCC-A582-F941-55C3-6FB0C5938ED2}"/>
          </ac:spMkLst>
        </pc:spChg>
        <pc:picChg chg="add mod">
          <ac:chgData name="Ія Пелех" userId="235b8121fc54d418" providerId="LiveId" clId="{0929F722-3EA0-4D1A-84D6-F91DBEAA07B1}" dt="2023-03-12T18:03:03.363" v="949"/>
          <ac:picMkLst>
            <pc:docMk/>
            <pc:sldMk cId="4036462868" sldId="348"/>
            <ac:picMk id="4" creationId="{AC6631C3-971C-036F-CCE5-57348533473E}"/>
          </ac:picMkLst>
        </pc:picChg>
      </pc:sldChg>
      <pc:sldChg chg="addSp delSp modSp new mod setBg setClrOvrMap">
        <pc:chgData name="Ія Пелех" userId="235b8121fc54d418" providerId="LiveId" clId="{0929F722-3EA0-4D1A-84D6-F91DBEAA07B1}" dt="2023-03-12T14:14:11.671" v="655" actId="1076"/>
        <pc:sldMkLst>
          <pc:docMk/>
          <pc:sldMk cId="814088703" sldId="349"/>
        </pc:sldMkLst>
        <pc:spChg chg="mod">
          <ac:chgData name="Ія Пелех" userId="235b8121fc54d418" providerId="LiveId" clId="{0929F722-3EA0-4D1A-84D6-F91DBEAA07B1}" dt="2023-03-12T14:11:40.928" v="650" actId="26606"/>
          <ac:spMkLst>
            <pc:docMk/>
            <pc:sldMk cId="814088703" sldId="349"/>
            <ac:spMk id="2" creationId="{333D8A49-234C-B783-A05D-6E700D8694BA}"/>
          </ac:spMkLst>
        </pc:spChg>
        <pc:spChg chg="del">
          <ac:chgData name="Ія Пелех" userId="235b8121fc54d418" providerId="LiveId" clId="{0929F722-3EA0-4D1A-84D6-F91DBEAA07B1}" dt="2023-03-12T14:10:42.513" v="625" actId="931"/>
          <ac:spMkLst>
            <pc:docMk/>
            <pc:sldMk cId="814088703" sldId="349"/>
            <ac:spMk id="3" creationId="{EAB28F3F-A26D-F7B5-E62D-5C22FFD38302}"/>
          </ac:spMkLst>
        </pc:spChg>
        <pc:spChg chg="add del">
          <ac:chgData name="Ія Пелех" userId="235b8121fc54d418" providerId="LiveId" clId="{0929F722-3EA0-4D1A-84D6-F91DBEAA07B1}" dt="2023-03-12T14:11:33.911" v="648" actId="26606"/>
          <ac:spMkLst>
            <pc:docMk/>
            <pc:sldMk cId="814088703" sldId="349"/>
            <ac:spMk id="10" creationId="{E446B7E6-8568-417F-959E-DB3D1E70F648}"/>
          </ac:spMkLst>
        </pc:spChg>
        <pc:spChg chg="add del">
          <ac:chgData name="Ія Пелех" userId="235b8121fc54d418" providerId="LiveId" clId="{0929F722-3EA0-4D1A-84D6-F91DBEAA07B1}" dt="2023-03-12T14:11:40.928" v="650" actId="26606"/>
          <ac:spMkLst>
            <pc:docMk/>
            <pc:sldMk cId="814088703" sldId="349"/>
            <ac:spMk id="15" creationId="{133F8CB7-795C-4272-9073-64D8CF97F220}"/>
          </ac:spMkLst>
        </pc:spChg>
        <pc:spChg chg="add del">
          <ac:chgData name="Ія Пелех" userId="235b8121fc54d418" providerId="LiveId" clId="{0929F722-3EA0-4D1A-84D6-F91DBEAA07B1}" dt="2023-03-12T14:11:40.928" v="650" actId="26606"/>
          <ac:spMkLst>
            <pc:docMk/>
            <pc:sldMk cId="814088703" sldId="349"/>
            <ac:spMk id="17" creationId="{F611655D-86DD-44E5-9999-B2135809D20A}"/>
          </ac:spMkLst>
        </pc:spChg>
        <pc:spChg chg="add del">
          <ac:chgData name="Ія Пелех" userId="235b8121fc54d418" providerId="LiveId" clId="{0929F722-3EA0-4D1A-84D6-F91DBEAA07B1}" dt="2023-03-12T14:11:40.928" v="650" actId="26606"/>
          <ac:spMkLst>
            <pc:docMk/>
            <pc:sldMk cId="814088703" sldId="349"/>
            <ac:spMk id="19" creationId="{11443580-A880-4C5F-9EB1-FC254EC650C1}"/>
          </ac:spMkLst>
        </pc:spChg>
        <pc:spChg chg="add">
          <ac:chgData name="Ія Пелех" userId="235b8121fc54d418" providerId="LiveId" clId="{0929F722-3EA0-4D1A-84D6-F91DBEAA07B1}" dt="2023-03-12T14:11:40.928" v="650" actId="26606"/>
          <ac:spMkLst>
            <pc:docMk/>
            <pc:sldMk cId="814088703" sldId="349"/>
            <ac:spMk id="24" creationId="{133F8CB7-795C-4272-9073-64D8CF97F220}"/>
          </ac:spMkLst>
        </pc:spChg>
        <pc:spChg chg="add">
          <ac:chgData name="Ія Пелех" userId="235b8121fc54d418" providerId="LiveId" clId="{0929F722-3EA0-4D1A-84D6-F91DBEAA07B1}" dt="2023-03-12T14:11:40.928" v="650" actId="26606"/>
          <ac:spMkLst>
            <pc:docMk/>
            <pc:sldMk cId="814088703" sldId="349"/>
            <ac:spMk id="26" creationId="{B7743172-17A8-4FA4-8434-B813E03B7665}"/>
          </ac:spMkLst>
        </pc:spChg>
        <pc:spChg chg="add">
          <ac:chgData name="Ія Пелех" userId="235b8121fc54d418" providerId="LiveId" clId="{0929F722-3EA0-4D1A-84D6-F91DBEAA07B1}" dt="2023-03-12T14:11:40.928" v="650" actId="26606"/>
          <ac:spMkLst>
            <pc:docMk/>
            <pc:sldMk cId="814088703" sldId="349"/>
            <ac:spMk id="28" creationId="{4CE1233C-FD2F-489E-BFDE-086F5FED6491}"/>
          </ac:spMkLst>
        </pc:spChg>
        <pc:picChg chg="add mod">
          <ac:chgData name="Ія Пелех" userId="235b8121fc54d418" providerId="LiveId" clId="{0929F722-3EA0-4D1A-84D6-F91DBEAA07B1}" dt="2023-03-12T14:14:11.671" v="655" actId="1076"/>
          <ac:picMkLst>
            <pc:docMk/>
            <pc:sldMk cId="814088703" sldId="349"/>
            <ac:picMk id="5" creationId="{B8091F50-9131-A2BF-E8C1-437298354174}"/>
          </ac:picMkLst>
        </pc:picChg>
      </pc:sldChg>
      <pc:sldChg chg="addSp delSp modSp new mod setBg">
        <pc:chgData name="Ія Пелех" userId="235b8121fc54d418" providerId="LiveId" clId="{0929F722-3EA0-4D1A-84D6-F91DBEAA07B1}" dt="2023-03-13T08:44:59.707" v="974" actId="14100"/>
        <pc:sldMkLst>
          <pc:docMk/>
          <pc:sldMk cId="1529731005" sldId="350"/>
        </pc:sldMkLst>
        <pc:spChg chg="mod">
          <ac:chgData name="Ія Пелех" userId="235b8121fc54d418" providerId="LiveId" clId="{0929F722-3EA0-4D1A-84D6-F91DBEAA07B1}" dt="2023-03-13T08:44:30.643" v="967" actId="26606"/>
          <ac:spMkLst>
            <pc:docMk/>
            <pc:sldMk cId="1529731005" sldId="350"/>
            <ac:spMk id="2" creationId="{75E5AC89-2546-CD5D-074B-71DC646B79AF}"/>
          </ac:spMkLst>
        </pc:spChg>
        <pc:spChg chg="del mod">
          <ac:chgData name="Ія Пелех" userId="235b8121fc54d418" providerId="LiveId" clId="{0929F722-3EA0-4D1A-84D6-F91DBEAA07B1}" dt="2023-03-13T08:44:30.643" v="967" actId="26606"/>
          <ac:spMkLst>
            <pc:docMk/>
            <pc:sldMk cId="1529731005" sldId="350"/>
            <ac:spMk id="3" creationId="{FBBB5550-7909-A20A-1F77-28898E687D24}"/>
          </ac:spMkLst>
        </pc:spChg>
        <pc:spChg chg="add">
          <ac:chgData name="Ія Пелех" userId="235b8121fc54d418" providerId="LiveId" clId="{0929F722-3EA0-4D1A-84D6-F91DBEAA07B1}" dt="2023-03-13T08:44:30.643" v="967" actId="26606"/>
          <ac:spMkLst>
            <pc:docMk/>
            <pc:sldMk cId="1529731005" sldId="350"/>
            <ac:spMk id="9" creationId="{A3322B77-FA16-4D4E-BAA6-811C61DB3E85}"/>
          </ac:spMkLst>
        </pc:spChg>
        <pc:spChg chg="add">
          <ac:chgData name="Ія Пелех" userId="235b8121fc54d418" providerId="LiveId" clId="{0929F722-3EA0-4D1A-84D6-F91DBEAA07B1}" dt="2023-03-13T08:44:30.643" v="967" actId="26606"/>
          <ac:spMkLst>
            <pc:docMk/>
            <pc:sldMk cId="1529731005" sldId="350"/>
            <ac:spMk id="11" creationId="{CA6EF34F-3BAD-4CD8-B05E-03BA773AE864}"/>
          </ac:spMkLst>
        </pc:spChg>
        <pc:graphicFrameChg chg="add mod modGraphic">
          <ac:chgData name="Ія Пелех" userId="235b8121fc54d418" providerId="LiveId" clId="{0929F722-3EA0-4D1A-84D6-F91DBEAA07B1}" dt="2023-03-13T08:44:59.707" v="974" actId="14100"/>
          <ac:graphicFrameMkLst>
            <pc:docMk/>
            <pc:sldMk cId="1529731005" sldId="350"/>
            <ac:graphicFrameMk id="5" creationId="{2B5F0EE0-6062-2038-A964-485BBD313973}"/>
          </ac:graphicFrameMkLst>
        </pc:graphicFrameChg>
      </pc:sldChg>
      <pc:sldChg chg="modSp new mod ord">
        <pc:chgData name="Ія Пелех" userId="235b8121fc54d418" providerId="LiveId" clId="{0929F722-3EA0-4D1A-84D6-F91DBEAA07B1}" dt="2023-03-15T11:48:29.543" v="2701" actId="20577"/>
        <pc:sldMkLst>
          <pc:docMk/>
          <pc:sldMk cId="1465277215" sldId="351"/>
        </pc:sldMkLst>
        <pc:spChg chg="mod">
          <ac:chgData name="Ія Пелех" userId="235b8121fc54d418" providerId="LiveId" clId="{0929F722-3EA0-4D1A-84D6-F91DBEAA07B1}" dt="2023-03-15T11:48:29.543" v="2701" actId="20577"/>
          <ac:spMkLst>
            <pc:docMk/>
            <pc:sldMk cId="1465277215" sldId="351"/>
            <ac:spMk id="2" creationId="{3347C51D-9C2F-6C8E-A4D8-307279A08EB3}"/>
          </ac:spMkLst>
        </pc:spChg>
        <pc:spChg chg="mod">
          <ac:chgData name="Ія Пелех" userId="235b8121fc54d418" providerId="LiveId" clId="{0929F722-3EA0-4D1A-84D6-F91DBEAA07B1}" dt="2023-03-15T11:48:23.813" v="2688" actId="14100"/>
          <ac:spMkLst>
            <pc:docMk/>
            <pc:sldMk cId="1465277215" sldId="351"/>
            <ac:spMk id="3" creationId="{9F4406A2-6F4E-0A4F-3335-439985803D50}"/>
          </ac:spMkLst>
        </pc:spChg>
      </pc:sldChg>
      <pc:sldChg chg="addSp delSp modSp new mod setBg">
        <pc:chgData name="Ія Пелех" userId="235b8121fc54d418" providerId="LiveId" clId="{0929F722-3EA0-4D1A-84D6-F91DBEAA07B1}" dt="2023-03-13T08:46:25.661" v="1011" actId="403"/>
        <pc:sldMkLst>
          <pc:docMk/>
          <pc:sldMk cId="2224208667" sldId="352"/>
        </pc:sldMkLst>
        <pc:spChg chg="mod">
          <ac:chgData name="Ія Пелех" userId="235b8121fc54d418" providerId="LiveId" clId="{0929F722-3EA0-4D1A-84D6-F91DBEAA07B1}" dt="2023-03-13T08:45:27.850" v="981" actId="113"/>
          <ac:spMkLst>
            <pc:docMk/>
            <pc:sldMk cId="2224208667" sldId="352"/>
            <ac:spMk id="2" creationId="{9309FC7A-5D28-79DD-9EE8-C0E448B052A0}"/>
          </ac:spMkLst>
        </pc:spChg>
        <pc:spChg chg="del mod">
          <ac:chgData name="Ія Пелех" userId="235b8121fc54d418" providerId="LiveId" clId="{0929F722-3EA0-4D1A-84D6-F91DBEAA07B1}" dt="2023-03-13T08:45:20.331" v="980" actId="26606"/>
          <ac:spMkLst>
            <pc:docMk/>
            <pc:sldMk cId="2224208667" sldId="352"/>
            <ac:spMk id="3" creationId="{39D5E9ED-A692-9D77-E904-2B4DDDE8398A}"/>
          </ac:spMkLst>
        </pc:spChg>
        <pc:graphicFrameChg chg="add mod modGraphic">
          <ac:chgData name="Ія Пелех" userId="235b8121fc54d418" providerId="LiveId" clId="{0929F722-3EA0-4D1A-84D6-F91DBEAA07B1}" dt="2023-03-13T08:46:25.661" v="1011" actId="403"/>
          <ac:graphicFrameMkLst>
            <pc:docMk/>
            <pc:sldMk cId="2224208667" sldId="352"/>
            <ac:graphicFrameMk id="5" creationId="{6C9F6E47-626E-0AC5-C67B-900566C22F18}"/>
          </ac:graphicFrameMkLst>
        </pc:graphicFrameChg>
      </pc:sldChg>
      <pc:sldChg chg="addSp delSp modSp new mod setBg setClrOvrMap">
        <pc:chgData name="Ія Пелех" userId="235b8121fc54d418" providerId="LiveId" clId="{0929F722-3EA0-4D1A-84D6-F91DBEAA07B1}" dt="2023-03-15T12:02:53.448" v="2809" actId="20577"/>
        <pc:sldMkLst>
          <pc:docMk/>
          <pc:sldMk cId="1448716888" sldId="353"/>
        </pc:sldMkLst>
        <pc:spChg chg="mod">
          <ac:chgData name="Ія Пелех" userId="235b8121fc54d418" providerId="LiveId" clId="{0929F722-3EA0-4D1A-84D6-F91DBEAA07B1}" dt="2023-03-15T08:29:14.471" v="1127" actId="403"/>
          <ac:spMkLst>
            <pc:docMk/>
            <pc:sldMk cId="1448716888" sldId="353"/>
            <ac:spMk id="2" creationId="{E83CD58D-CDC6-FDC6-8CDF-2D0B21A5DBE2}"/>
          </ac:spMkLst>
        </pc:spChg>
        <pc:spChg chg="add del mod">
          <ac:chgData name="Ія Пелех" userId="235b8121fc54d418" providerId="LiveId" clId="{0929F722-3EA0-4D1A-84D6-F91DBEAA07B1}" dt="2023-03-15T08:29:03.305" v="1120" actId="26606"/>
          <ac:spMkLst>
            <pc:docMk/>
            <pc:sldMk cId="1448716888" sldId="353"/>
            <ac:spMk id="3" creationId="{34127E40-0AE1-FFC9-DAA5-FE9E5529C3F6}"/>
          </ac:spMkLst>
        </pc:spChg>
        <pc:spChg chg="add">
          <ac:chgData name="Ія Пелех" userId="235b8121fc54d418" providerId="LiveId" clId="{0929F722-3EA0-4D1A-84D6-F91DBEAA07B1}" dt="2023-03-15T08:29:03.305" v="1120" actId="26606"/>
          <ac:spMkLst>
            <pc:docMk/>
            <pc:sldMk cId="1448716888" sldId="353"/>
            <ac:spMk id="8" creationId="{F1E0D4A3-ECB8-4689-ABDB-9CE848CE83B9}"/>
          </ac:spMkLst>
        </pc:spChg>
        <pc:spChg chg="add del">
          <ac:chgData name="Ія Пелех" userId="235b8121fc54d418" providerId="LiveId" clId="{0929F722-3EA0-4D1A-84D6-F91DBEAA07B1}" dt="2023-03-15T08:29:03.303" v="1119" actId="26606"/>
          <ac:spMkLst>
            <pc:docMk/>
            <pc:sldMk cId="1448716888" sldId="353"/>
            <ac:spMk id="9" creationId="{056824CE-083D-4ED5-94A5-655345BBE75E}"/>
          </ac:spMkLst>
        </pc:spChg>
        <pc:spChg chg="add">
          <ac:chgData name="Ія Пелех" userId="235b8121fc54d418" providerId="LiveId" clId="{0929F722-3EA0-4D1A-84D6-F91DBEAA07B1}" dt="2023-03-15T08:29:03.305" v="1120" actId="26606"/>
          <ac:spMkLst>
            <pc:docMk/>
            <pc:sldMk cId="1448716888" sldId="353"/>
            <ac:spMk id="10" creationId="{8854772B-9C8F-4037-89E0-3A45208AB395}"/>
          </ac:spMkLst>
        </pc:spChg>
        <pc:spChg chg="add del">
          <ac:chgData name="Ія Пелех" userId="235b8121fc54d418" providerId="LiveId" clId="{0929F722-3EA0-4D1A-84D6-F91DBEAA07B1}" dt="2023-03-15T08:29:03.303" v="1119" actId="26606"/>
          <ac:spMkLst>
            <pc:docMk/>
            <pc:sldMk cId="1448716888" sldId="353"/>
            <ac:spMk id="11" creationId="{0785D83B-2124-40CD-9E29-811BC2B7CE64}"/>
          </ac:spMkLst>
        </pc:spChg>
        <pc:spChg chg="add mod">
          <ac:chgData name="Ія Пелех" userId="235b8121fc54d418" providerId="LiveId" clId="{0929F722-3EA0-4D1A-84D6-F91DBEAA07B1}" dt="2023-03-15T12:02:53.448" v="2809" actId="20577"/>
          <ac:spMkLst>
            <pc:docMk/>
            <pc:sldMk cId="1448716888" sldId="353"/>
            <ac:spMk id="13" creationId="{34127E40-0AE1-FFC9-DAA5-FE9E5529C3F6}"/>
          </ac:spMkLst>
        </pc:spChg>
        <pc:graphicFrameChg chg="add del">
          <ac:chgData name="Ія Пелех" userId="235b8121fc54d418" providerId="LiveId" clId="{0929F722-3EA0-4D1A-84D6-F91DBEAA07B1}" dt="2023-03-15T08:29:03.303" v="1119" actId="26606"/>
          <ac:graphicFrameMkLst>
            <pc:docMk/>
            <pc:sldMk cId="1448716888" sldId="353"/>
            <ac:graphicFrameMk id="5" creationId="{4D0A1AE7-855B-5DB9-DA07-64330528CF9A}"/>
          </ac:graphicFrameMkLst>
        </pc:graphicFrameChg>
      </pc:sldChg>
      <pc:sldChg chg="addSp delSp modSp new mod setBg setClrOvrMap">
        <pc:chgData name="Ія Пелех" userId="235b8121fc54d418" providerId="LiveId" clId="{0929F722-3EA0-4D1A-84D6-F91DBEAA07B1}" dt="2023-03-15T11:58:22.310" v="2784" actId="1076"/>
        <pc:sldMkLst>
          <pc:docMk/>
          <pc:sldMk cId="798151405" sldId="354"/>
        </pc:sldMkLst>
        <pc:spChg chg="del mod">
          <ac:chgData name="Ія Пелех" userId="235b8121fc54d418" providerId="LiveId" clId="{0929F722-3EA0-4D1A-84D6-F91DBEAA07B1}" dt="2023-03-15T11:45:03.588" v="2653" actId="478"/>
          <ac:spMkLst>
            <pc:docMk/>
            <pc:sldMk cId="798151405" sldId="354"/>
            <ac:spMk id="2" creationId="{88CB417E-70BD-881B-B712-2823BD4EB772}"/>
          </ac:spMkLst>
        </pc:spChg>
        <pc:spChg chg="mod">
          <ac:chgData name="Ія Пелех" userId="235b8121fc54d418" providerId="LiveId" clId="{0929F722-3EA0-4D1A-84D6-F91DBEAA07B1}" dt="2023-03-15T11:58:22.310" v="2784" actId="1076"/>
          <ac:spMkLst>
            <pc:docMk/>
            <pc:sldMk cId="798151405" sldId="354"/>
            <ac:spMk id="3" creationId="{09A457D7-5452-2C15-A0D0-574B02367449}"/>
          </ac:spMkLst>
        </pc:spChg>
        <pc:spChg chg="add">
          <ac:chgData name="Ія Пелех" userId="235b8121fc54d418" providerId="LiveId" clId="{0929F722-3EA0-4D1A-84D6-F91DBEAA07B1}" dt="2023-03-15T11:44:42.150" v="2647" actId="26606"/>
          <ac:spMkLst>
            <pc:docMk/>
            <pc:sldMk cId="798151405" sldId="354"/>
            <ac:spMk id="8" creationId="{F1E0D4A3-ECB8-4689-ABDB-9CE848CE83B9}"/>
          </ac:spMkLst>
        </pc:spChg>
        <pc:spChg chg="add">
          <ac:chgData name="Ія Пелех" userId="235b8121fc54d418" providerId="LiveId" clId="{0929F722-3EA0-4D1A-84D6-F91DBEAA07B1}" dt="2023-03-15T11:44:42.150" v="2647" actId="26606"/>
          <ac:spMkLst>
            <pc:docMk/>
            <pc:sldMk cId="798151405" sldId="354"/>
            <ac:spMk id="10" creationId="{8854772B-9C8F-4037-89E0-3A45208AB395}"/>
          </ac:spMkLst>
        </pc:spChg>
      </pc:sldChg>
      <pc:sldChg chg="addSp modSp new mod setBg setClrOvrMap">
        <pc:chgData name="Ія Пелех" userId="235b8121fc54d418" providerId="LiveId" clId="{0929F722-3EA0-4D1A-84D6-F91DBEAA07B1}" dt="2023-03-15T11:47:40.437" v="2684" actId="123"/>
        <pc:sldMkLst>
          <pc:docMk/>
          <pc:sldMk cId="953357467" sldId="355"/>
        </pc:sldMkLst>
        <pc:spChg chg="mod">
          <ac:chgData name="Ія Пелех" userId="235b8121fc54d418" providerId="LiveId" clId="{0929F722-3EA0-4D1A-84D6-F91DBEAA07B1}" dt="2023-03-13T08:58:29.182" v="1022" actId="27636"/>
          <ac:spMkLst>
            <pc:docMk/>
            <pc:sldMk cId="953357467" sldId="355"/>
            <ac:spMk id="2" creationId="{D8101EA1-1923-5C4C-CDF0-A047401D2847}"/>
          </ac:spMkLst>
        </pc:spChg>
        <pc:spChg chg="mod">
          <ac:chgData name="Ія Пелех" userId="235b8121fc54d418" providerId="LiveId" clId="{0929F722-3EA0-4D1A-84D6-F91DBEAA07B1}" dt="2023-03-15T11:47:40.437" v="2684" actId="123"/>
          <ac:spMkLst>
            <pc:docMk/>
            <pc:sldMk cId="953357467" sldId="355"/>
            <ac:spMk id="3" creationId="{7A6A07D4-8C1F-8106-C55F-5D84B6B7AFA9}"/>
          </ac:spMkLst>
        </pc:spChg>
        <pc:spChg chg="add">
          <ac:chgData name="Ія Пелех" userId="235b8121fc54d418" providerId="LiveId" clId="{0929F722-3EA0-4D1A-84D6-F91DBEAA07B1}" dt="2023-03-13T08:58:19.756" v="1015" actId="26606"/>
          <ac:spMkLst>
            <pc:docMk/>
            <pc:sldMk cId="953357467" sldId="355"/>
            <ac:spMk id="8" creationId="{089A69AF-D57B-49B4-886C-D4A5DC194421}"/>
          </ac:spMkLst>
        </pc:spChg>
        <pc:spChg chg="add">
          <ac:chgData name="Ія Пелех" userId="235b8121fc54d418" providerId="LiveId" clId="{0929F722-3EA0-4D1A-84D6-F91DBEAA07B1}" dt="2023-03-13T08:58:19.756" v="1015" actId="26606"/>
          <ac:spMkLst>
            <pc:docMk/>
            <pc:sldMk cId="953357467" sldId="355"/>
            <ac:spMk id="10" creationId="{CABDC08D-6093-4397-92D4-54D00E2BB1C2}"/>
          </ac:spMkLst>
        </pc:spChg>
      </pc:sldChg>
      <pc:sldChg chg="addSp delSp modSp new mod setBg setClrOvrMap">
        <pc:chgData name="Ія Пелех" userId="235b8121fc54d418" providerId="LiveId" clId="{0929F722-3EA0-4D1A-84D6-F91DBEAA07B1}" dt="2023-03-15T08:28:07.646" v="1102" actId="114"/>
        <pc:sldMkLst>
          <pc:docMk/>
          <pc:sldMk cId="402456380" sldId="356"/>
        </pc:sldMkLst>
        <pc:spChg chg="mod">
          <ac:chgData name="Ія Пелех" userId="235b8121fc54d418" providerId="LiveId" clId="{0929F722-3EA0-4D1A-84D6-F91DBEAA07B1}" dt="2023-03-12T16:19:07.915" v="879" actId="26606"/>
          <ac:spMkLst>
            <pc:docMk/>
            <pc:sldMk cId="402456380" sldId="356"/>
            <ac:spMk id="2" creationId="{A677F3AB-70F7-E97F-5C2D-346D24C17E3B}"/>
          </ac:spMkLst>
        </pc:spChg>
        <pc:spChg chg="mod">
          <ac:chgData name="Ія Пелех" userId="235b8121fc54d418" providerId="LiveId" clId="{0929F722-3EA0-4D1A-84D6-F91DBEAA07B1}" dt="2023-03-15T08:28:07.646" v="1102" actId="114"/>
          <ac:spMkLst>
            <pc:docMk/>
            <pc:sldMk cId="402456380" sldId="356"/>
            <ac:spMk id="3" creationId="{091823CC-9D1C-D4FD-DE5E-7583D561E74D}"/>
          </ac:spMkLst>
        </pc:spChg>
        <pc:spChg chg="add del">
          <ac:chgData name="Ія Пелех" userId="235b8121fc54d418" providerId="LiveId" clId="{0929F722-3EA0-4D1A-84D6-F91DBEAA07B1}" dt="2023-03-12T16:18:47.946" v="874" actId="22"/>
          <ac:spMkLst>
            <pc:docMk/>
            <pc:sldMk cId="402456380" sldId="356"/>
            <ac:spMk id="5" creationId="{40EB5594-B83E-04F4-D797-C519393189B3}"/>
          </ac:spMkLst>
        </pc:spChg>
        <pc:spChg chg="add del">
          <ac:chgData name="Ія Пелех" userId="235b8121fc54d418" providerId="LiveId" clId="{0929F722-3EA0-4D1A-84D6-F91DBEAA07B1}" dt="2023-03-12T16:19:07.910" v="878" actId="26606"/>
          <ac:spMkLst>
            <pc:docMk/>
            <pc:sldMk cId="402456380" sldId="356"/>
            <ac:spMk id="8" creationId="{35C44DBB-AD7C-4682-B258-6367305D207B}"/>
          </ac:spMkLst>
        </pc:spChg>
        <pc:spChg chg="add">
          <ac:chgData name="Ія Пелех" userId="235b8121fc54d418" providerId="LiveId" clId="{0929F722-3EA0-4D1A-84D6-F91DBEAA07B1}" dt="2023-03-12T16:19:07.915" v="879" actId="26606"/>
          <ac:spMkLst>
            <pc:docMk/>
            <pc:sldMk cId="402456380" sldId="356"/>
            <ac:spMk id="12" creationId="{089A69AF-D57B-49B4-886C-D4A5DC194421}"/>
          </ac:spMkLst>
        </pc:spChg>
        <pc:spChg chg="add">
          <ac:chgData name="Ія Пелех" userId="235b8121fc54d418" providerId="LiveId" clId="{0929F722-3EA0-4D1A-84D6-F91DBEAA07B1}" dt="2023-03-12T16:19:07.915" v="879" actId="26606"/>
          <ac:spMkLst>
            <pc:docMk/>
            <pc:sldMk cId="402456380" sldId="356"/>
            <ac:spMk id="13" creationId="{CABDC08D-6093-4397-92D4-54D00E2BB1C2}"/>
          </ac:spMkLst>
        </pc:spChg>
        <pc:picChg chg="add del mod">
          <ac:chgData name="Ія Пелех" userId="235b8121fc54d418" providerId="LiveId" clId="{0929F722-3EA0-4D1A-84D6-F91DBEAA07B1}" dt="2023-03-12T16:19:59.907" v="882" actId="21"/>
          <ac:picMkLst>
            <pc:docMk/>
            <pc:sldMk cId="402456380" sldId="356"/>
            <ac:picMk id="7" creationId="{2941E2AA-71FB-E307-D597-BA488C2FD8FB}"/>
          </ac:picMkLst>
        </pc:picChg>
        <pc:cxnChg chg="add del">
          <ac:chgData name="Ія Пелех" userId="235b8121fc54d418" providerId="LiveId" clId="{0929F722-3EA0-4D1A-84D6-F91DBEAA07B1}" dt="2023-03-12T16:19:07.910" v="878" actId="26606"/>
          <ac:cxnSpMkLst>
            <pc:docMk/>
            <pc:sldMk cId="402456380" sldId="356"/>
            <ac:cxnSpMk id="10" creationId="{A1CED323-FAF0-4E0B-8717-FC1F468A28FE}"/>
          </ac:cxnSpMkLst>
        </pc:cxnChg>
      </pc:sldChg>
      <pc:sldChg chg="addSp delSp modSp new mod">
        <pc:chgData name="Ія Пелех" userId="235b8121fc54d418" providerId="LiveId" clId="{0929F722-3EA0-4D1A-84D6-F91DBEAA07B1}" dt="2023-03-12T18:04:09.144" v="957" actId="1076"/>
        <pc:sldMkLst>
          <pc:docMk/>
          <pc:sldMk cId="332379136" sldId="357"/>
        </pc:sldMkLst>
        <pc:spChg chg="del">
          <ac:chgData name="Ія Пелех" userId="235b8121fc54d418" providerId="LiveId" clId="{0929F722-3EA0-4D1A-84D6-F91DBEAA07B1}" dt="2023-03-12T16:20:04.543" v="884"/>
          <ac:spMkLst>
            <pc:docMk/>
            <pc:sldMk cId="332379136" sldId="357"/>
            <ac:spMk id="3" creationId="{58E5F0F3-3114-AB67-2B4C-CB38EAD9227B}"/>
          </ac:spMkLst>
        </pc:spChg>
        <pc:picChg chg="add mod">
          <ac:chgData name="Ія Пелех" userId="235b8121fc54d418" providerId="LiveId" clId="{0929F722-3EA0-4D1A-84D6-F91DBEAA07B1}" dt="2023-03-12T16:26:27.094" v="932" actId="1076"/>
          <ac:picMkLst>
            <pc:docMk/>
            <pc:sldMk cId="332379136" sldId="357"/>
            <ac:picMk id="4" creationId="{11E2925C-8854-C13C-3E12-41CDFCCF5E40}"/>
          </ac:picMkLst>
        </pc:picChg>
        <pc:picChg chg="add mod ord">
          <ac:chgData name="Ія Пелех" userId="235b8121fc54d418" providerId="LiveId" clId="{0929F722-3EA0-4D1A-84D6-F91DBEAA07B1}" dt="2023-03-12T18:04:09.144" v="957" actId="1076"/>
          <ac:picMkLst>
            <pc:docMk/>
            <pc:sldMk cId="332379136" sldId="357"/>
            <ac:picMk id="6" creationId="{6388EB01-A4F9-80CA-1351-9438E2EAC0B9}"/>
          </ac:picMkLst>
        </pc:picChg>
        <pc:picChg chg="add mod">
          <ac:chgData name="Ія Пелех" userId="235b8121fc54d418" providerId="LiveId" clId="{0929F722-3EA0-4D1A-84D6-F91DBEAA07B1}" dt="2023-03-12T16:26:32.851" v="934" actId="14100"/>
          <ac:picMkLst>
            <pc:docMk/>
            <pc:sldMk cId="332379136" sldId="357"/>
            <ac:picMk id="8" creationId="{D6E5A7C6-E3D1-56E5-5C63-5E96D0DE5097}"/>
          </ac:picMkLst>
        </pc:picChg>
      </pc:sldChg>
      <pc:sldChg chg="addSp delSp modSp new del mod">
        <pc:chgData name="Ія Пелех" userId="235b8121fc54d418" providerId="LiveId" clId="{0929F722-3EA0-4D1A-84D6-F91DBEAA07B1}" dt="2023-03-12T16:23:31.868" v="902" actId="680"/>
        <pc:sldMkLst>
          <pc:docMk/>
          <pc:sldMk cId="707512842" sldId="358"/>
        </pc:sldMkLst>
        <pc:spChg chg="add del">
          <ac:chgData name="Ія Пелех" userId="235b8121fc54d418" providerId="LiveId" clId="{0929F722-3EA0-4D1A-84D6-F91DBEAA07B1}" dt="2023-03-12T16:23:28.104" v="901" actId="22"/>
          <ac:spMkLst>
            <pc:docMk/>
            <pc:sldMk cId="707512842" sldId="358"/>
            <ac:spMk id="3" creationId="{D5C4F1C4-1B5B-3628-150D-CA9408D57BD2}"/>
          </ac:spMkLst>
        </pc:spChg>
        <pc:picChg chg="add del mod ord">
          <ac:chgData name="Ія Пелех" userId="235b8121fc54d418" providerId="LiveId" clId="{0929F722-3EA0-4D1A-84D6-F91DBEAA07B1}" dt="2023-03-12T16:23:28.104" v="901" actId="22"/>
          <ac:picMkLst>
            <pc:docMk/>
            <pc:sldMk cId="707512842" sldId="358"/>
            <ac:picMk id="5" creationId="{156C1801-67F2-3312-88FD-B4C1E067EBA3}"/>
          </ac:picMkLst>
        </pc:picChg>
      </pc:sldChg>
      <pc:sldChg chg="addSp delSp modSp new mod">
        <pc:chgData name="Ія Пелех" userId="235b8121fc54d418" providerId="LiveId" clId="{0929F722-3EA0-4D1A-84D6-F91DBEAA07B1}" dt="2023-03-12T18:02:56.811" v="948"/>
        <pc:sldMkLst>
          <pc:docMk/>
          <pc:sldMk cId="1364999343" sldId="358"/>
        </pc:sldMkLst>
        <pc:spChg chg="del">
          <ac:chgData name="Ія Пелех" userId="235b8121fc54d418" providerId="LiveId" clId="{0929F722-3EA0-4D1A-84D6-F91DBEAA07B1}" dt="2023-03-12T18:01:28.462" v="936" actId="931"/>
          <ac:spMkLst>
            <pc:docMk/>
            <pc:sldMk cId="1364999343" sldId="358"/>
            <ac:spMk id="3" creationId="{24DCA041-23D4-92C7-F1ED-5E30CD9943F3}"/>
          </ac:spMkLst>
        </pc:spChg>
        <pc:picChg chg="add mod">
          <ac:chgData name="Ія Пелех" userId="235b8121fc54d418" providerId="LiveId" clId="{0929F722-3EA0-4D1A-84D6-F91DBEAA07B1}" dt="2023-03-12T18:02:56.811" v="948"/>
          <ac:picMkLst>
            <pc:docMk/>
            <pc:sldMk cId="1364999343" sldId="358"/>
            <ac:picMk id="5" creationId="{73086203-FFF9-507A-C098-8424341DD6D4}"/>
          </ac:picMkLst>
        </pc:picChg>
      </pc:sldChg>
      <pc:sldChg chg="addSp delSp modSp new mod setBg">
        <pc:chgData name="Ія Пелех" userId="235b8121fc54d418" providerId="LiveId" clId="{0929F722-3EA0-4D1A-84D6-F91DBEAA07B1}" dt="2023-03-15T08:32:14.798" v="1172"/>
        <pc:sldMkLst>
          <pc:docMk/>
          <pc:sldMk cId="2324759926" sldId="359"/>
        </pc:sldMkLst>
        <pc:spChg chg="del">
          <ac:chgData name="Ія Пелех" userId="235b8121fc54d418" providerId="LiveId" clId="{0929F722-3EA0-4D1A-84D6-F91DBEAA07B1}" dt="2023-03-15T08:31:39.350" v="1162" actId="26606"/>
          <ac:spMkLst>
            <pc:docMk/>
            <pc:sldMk cId="2324759926" sldId="359"/>
            <ac:spMk id="2" creationId="{082C35B1-D0D3-B60E-988C-428F66B1F7E1}"/>
          </ac:spMkLst>
        </pc:spChg>
        <pc:spChg chg="del">
          <ac:chgData name="Ія Пелех" userId="235b8121fc54d418" providerId="LiveId" clId="{0929F722-3EA0-4D1A-84D6-F91DBEAA07B1}" dt="2023-03-15T08:31:18.915" v="1155" actId="931"/>
          <ac:spMkLst>
            <pc:docMk/>
            <pc:sldMk cId="2324759926" sldId="359"/>
            <ac:spMk id="3" creationId="{BC37D40F-A3EA-CC24-7E19-E88588CBB2A3}"/>
          </ac:spMkLst>
        </pc:spChg>
        <pc:spChg chg="add">
          <ac:chgData name="Ія Пелех" userId="235b8121fc54d418" providerId="LiveId" clId="{0929F722-3EA0-4D1A-84D6-F91DBEAA07B1}" dt="2023-03-15T08:31:39.350" v="1162" actId="26606"/>
          <ac:spMkLst>
            <pc:docMk/>
            <pc:sldMk cId="2324759926" sldId="359"/>
            <ac:spMk id="10" creationId="{6A01907A-BF04-440F-BA0D-49BC9627344C}"/>
          </ac:spMkLst>
        </pc:spChg>
        <pc:picChg chg="add mod">
          <ac:chgData name="Ія Пелех" userId="235b8121fc54d418" providerId="LiveId" clId="{0929F722-3EA0-4D1A-84D6-F91DBEAA07B1}" dt="2023-03-15T08:32:14.798" v="1172"/>
          <ac:picMkLst>
            <pc:docMk/>
            <pc:sldMk cId="2324759926" sldId="359"/>
            <ac:picMk id="5" creationId="{C54CA487-C308-D492-63DC-BDD901C4945E}"/>
          </ac:picMkLst>
        </pc:picChg>
      </pc:sldChg>
      <pc:sldChg chg="new del">
        <pc:chgData name="Ія Пелех" userId="235b8121fc54d418" providerId="LiveId" clId="{0929F722-3EA0-4D1A-84D6-F91DBEAA07B1}" dt="2023-03-15T10:14:10.176" v="1791" actId="47"/>
        <pc:sldMkLst>
          <pc:docMk/>
          <pc:sldMk cId="231932088" sldId="360"/>
        </pc:sldMkLst>
      </pc:sldChg>
      <pc:sldChg chg="addSp delSp modSp new mod setBg setClrOvrMap">
        <pc:chgData name="Ія Пелех" userId="235b8121fc54d418" providerId="LiveId" clId="{0929F722-3EA0-4D1A-84D6-F91DBEAA07B1}" dt="2023-03-15T10:37:12.261" v="1946" actId="403"/>
        <pc:sldMkLst>
          <pc:docMk/>
          <pc:sldMk cId="1156381564" sldId="360"/>
        </pc:sldMkLst>
        <pc:spChg chg="mod">
          <ac:chgData name="Ія Пелех" userId="235b8121fc54d418" providerId="LiveId" clId="{0929F722-3EA0-4D1A-84D6-F91DBEAA07B1}" dt="2023-03-15T10:35:31.034" v="1881" actId="20578"/>
          <ac:spMkLst>
            <pc:docMk/>
            <pc:sldMk cId="1156381564" sldId="360"/>
            <ac:spMk id="2" creationId="{0230F1ED-492B-2789-F33A-13BA944BE51F}"/>
          </ac:spMkLst>
        </pc:spChg>
        <pc:spChg chg="add del mod">
          <ac:chgData name="Ія Пелех" userId="235b8121fc54d418" providerId="LiveId" clId="{0929F722-3EA0-4D1A-84D6-F91DBEAA07B1}" dt="2023-03-15T10:37:12.261" v="1946" actId="403"/>
          <ac:spMkLst>
            <pc:docMk/>
            <pc:sldMk cId="1156381564" sldId="360"/>
            <ac:spMk id="3" creationId="{E9549F30-C30F-FE59-4C54-0F52568ED669}"/>
          </ac:spMkLst>
        </pc:spChg>
        <pc:spChg chg="add">
          <ac:chgData name="Ія Пелех" userId="235b8121fc54d418" providerId="LiveId" clId="{0929F722-3EA0-4D1A-84D6-F91DBEAA07B1}" dt="2023-03-15T10:35:27.755" v="1880" actId="26606"/>
          <ac:spMkLst>
            <pc:docMk/>
            <pc:sldMk cId="1156381564" sldId="360"/>
            <ac:spMk id="8" creationId="{089A69AF-D57B-49B4-886C-D4A5DC194421}"/>
          </ac:spMkLst>
        </pc:spChg>
        <pc:spChg chg="add">
          <ac:chgData name="Ія Пелех" userId="235b8121fc54d418" providerId="LiveId" clId="{0929F722-3EA0-4D1A-84D6-F91DBEAA07B1}" dt="2023-03-15T10:35:27.755" v="1880" actId="26606"/>
          <ac:spMkLst>
            <pc:docMk/>
            <pc:sldMk cId="1156381564" sldId="360"/>
            <ac:spMk id="10" creationId="{CABDC08D-6093-4397-92D4-54D00E2BB1C2}"/>
          </ac:spMkLst>
        </pc:spChg>
        <pc:graphicFrameChg chg="add del mod">
          <ac:chgData name="Ія Пелех" userId="235b8121fc54d418" providerId="LiveId" clId="{0929F722-3EA0-4D1A-84D6-F91DBEAA07B1}" dt="2023-03-15T10:35:22.533" v="1876"/>
          <ac:graphicFrameMkLst>
            <pc:docMk/>
            <pc:sldMk cId="1156381564" sldId="360"/>
            <ac:graphicFrameMk id="4" creationId="{C1F2BDEC-3290-60BE-32F2-2FCEFBD2122B}"/>
          </ac:graphicFrameMkLst>
        </pc:graphicFrameChg>
      </pc:sldChg>
      <pc:sldChg chg="addSp delSp modSp new mod setBg setClrOvrMap">
        <pc:chgData name="Ія Пелех" userId="235b8121fc54d418" providerId="LiveId" clId="{0929F722-3EA0-4D1A-84D6-F91DBEAA07B1}" dt="2023-03-15T10:39:19.387" v="1986" actId="207"/>
        <pc:sldMkLst>
          <pc:docMk/>
          <pc:sldMk cId="589336058" sldId="361"/>
        </pc:sldMkLst>
        <pc:spChg chg="mod">
          <ac:chgData name="Ія Пелех" userId="235b8121fc54d418" providerId="LiveId" clId="{0929F722-3EA0-4D1A-84D6-F91DBEAA07B1}" dt="2023-03-15T10:39:19.387" v="1986" actId="207"/>
          <ac:spMkLst>
            <pc:docMk/>
            <pc:sldMk cId="589336058" sldId="361"/>
            <ac:spMk id="2" creationId="{3864A4D0-A683-D59E-DFDB-6F5FBECB94BD}"/>
          </ac:spMkLst>
        </pc:spChg>
        <pc:spChg chg="del mod">
          <ac:chgData name="Ія Пелех" userId="235b8121fc54d418" providerId="LiveId" clId="{0929F722-3EA0-4D1A-84D6-F91DBEAA07B1}" dt="2023-03-15T10:38:50.382" v="1974" actId="26606"/>
          <ac:spMkLst>
            <pc:docMk/>
            <pc:sldMk cId="589336058" sldId="361"/>
            <ac:spMk id="3" creationId="{DFDF5209-3E1C-F9C4-C214-1BDC5884896F}"/>
          </ac:spMkLst>
        </pc:spChg>
        <pc:spChg chg="add">
          <ac:chgData name="Ія Пелех" userId="235b8121fc54d418" providerId="LiveId" clId="{0929F722-3EA0-4D1A-84D6-F91DBEAA07B1}" dt="2023-03-15T10:38:50.382" v="1974" actId="26606"/>
          <ac:spMkLst>
            <pc:docMk/>
            <pc:sldMk cId="589336058" sldId="361"/>
            <ac:spMk id="9" creationId="{056824CE-083D-4ED5-94A5-655345BBE75E}"/>
          </ac:spMkLst>
        </pc:spChg>
        <pc:spChg chg="add">
          <ac:chgData name="Ія Пелех" userId="235b8121fc54d418" providerId="LiveId" clId="{0929F722-3EA0-4D1A-84D6-F91DBEAA07B1}" dt="2023-03-15T10:38:50.382" v="1974" actId="26606"/>
          <ac:spMkLst>
            <pc:docMk/>
            <pc:sldMk cId="589336058" sldId="361"/>
            <ac:spMk id="11" creationId="{0785D83B-2124-40CD-9E29-811BC2B7CE64}"/>
          </ac:spMkLst>
        </pc:spChg>
        <pc:graphicFrameChg chg="add mod modGraphic">
          <ac:chgData name="Ія Пелех" userId="235b8121fc54d418" providerId="LiveId" clId="{0929F722-3EA0-4D1A-84D6-F91DBEAA07B1}" dt="2023-03-15T10:39:13.481" v="1985" actId="14100"/>
          <ac:graphicFrameMkLst>
            <pc:docMk/>
            <pc:sldMk cId="589336058" sldId="361"/>
            <ac:graphicFrameMk id="5" creationId="{C72D7B06-FB2B-0C8B-3E8E-5B1C1020A376}"/>
          </ac:graphicFrameMkLst>
        </pc:graphicFrameChg>
      </pc:sldChg>
      <pc:sldChg chg="new del">
        <pc:chgData name="Ія Пелех" userId="235b8121fc54d418" providerId="LiveId" clId="{0929F722-3EA0-4D1A-84D6-F91DBEAA07B1}" dt="2023-03-15T10:39:40.543" v="1988" actId="47"/>
        <pc:sldMkLst>
          <pc:docMk/>
          <pc:sldMk cId="420094640" sldId="362"/>
        </pc:sldMkLst>
      </pc:sldChg>
      <pc:sldChg chg="addSp delSp modSp new mod setBg setClrOvrMap">
        <pc:chgData name="Ія Пелех" userId="235b8121fc54d418" providerId="LiveId" clId="{0929F722-3EA0-4D1A-84D6-F91DBEAA07B1}" dt="2023-03-15T12:08:37.141" v="2839" actId="20577"/>
        <pc:sldMkLst>
          <pc:docMk/>
          <pc:sldMk cId="694711403" sldId="362"/>
        </pc:sldMkLst>
        <pc:spChg chg="mod">
          <ac:chgData name="Ія Пелех" userId="235b8121fc54d418" providerId="LiveId" clId="{0929F722-3EA0-4D1A-84D6-F91DBEAA07B1}" dt="2023-03-15T10:53:02.162" v="2096" actId="403"/>
          <ac:spMkLst>
            <pc:docMk/>
            <pc:sldMk cId="694711403" sldId="362"/>
            <ac:spMk id="2" creationId="{ABC94E3F-915F-45C9-ABB6-EEBA5BE71BF0}"/>
          </ac:spMkLst>
        </pc:spChg>
        <pc:spChg chg="mod">
          <ac:chgData name="Ія Пелех" userId="235b8121fc54d418" providerId="LiveId" clId="{0929F722-3EA0-4D1A-84D6-F91DBEAA07B1}" dt="2023-03-15T12:08:37.141" v="2839" actId="20577"/>
          <ac:spMkLst>
            <pc:docMk/>
            <pc:sldMk cId="694711403" sldId="362"/>
            <ac:spMk id="3" creationId="{A9666B8D-246A-BFC4-BAD4-C0C4CB04743E}"/>
          </ac:spMkLst>
        </pc:spChg>
        <pc:spChg chg="add">
          <ac:chgData name="Ія Пелех" userId="235b8121fc54d418" providerId="LiveId" clId="{0929F722-3EA0-4D1A-84D6-F91DBEAA07B1}" dt="2023-03-15T10:50:50.486" v="2039" actId="26606"/>
          <ac:spMkLst>
            <pc:docMk/>
            <pc:sldMk cId="694711403" sldId="362"/>
            <ac:spMk id="8" creationId="{F1E0D4A3-ECB8-4689-ABDB-9CE848CE83B9}"/>
          </ac:spMkLst>
        </pc:spChg>
        <pc:spChg chg="add">
          <ac:chgData name="Ія Пелех" userId="235b8121fc54d418" providerId="LiveId" clId="{0929F722-3EA0-4D1A-84D6-F91DBEAA07B1}" dt="2023-03-15T10:50:50.486" v="2039" actId="26606"/>
          <ac:spMkLst>
            <pc:docMk/>
            <pc:sldMk cId="694711403" sldId="362"/>
            <ac:spMk id="10" creationId="{8854772B-9C8F-4037-89E0-3A45208AB395}"/>
          </ac:spMkLst>
        </pc:spChg>
        <pc:graphicFrameChg chg="add del modGraphic">
          <ac:chgData name="Ія Пелех" userId="235b8121fc54d418" providerId="LiveId" clId="{0929F722-3EA0-4D1A-84D6-F91DBEAA07B1}" dt="2023-03-15T10:50:19.236" v="2021" actId="478"/>
          <ac:graphicFrameMkLst>
            <pc:docMk/>
            <pc:sldMk cId="694711403" sldId="362"/>
            <ac:graphicFrameMk id="4" creationId="{0DD000BA-637C-4569-08D7-D4E9445AC377}"/>
          </ac:graphicFrameMkLst>
        </pc:graphicFrameChg>
      </pc:sldChg>
      <pc:sldChg chg="addSp modSp new mod setBg setClrOvrMap">
        <pc:chgData name="Ія Пелех" userId="235b8121fc54d418" providerId="LiveId" clId="{0929F722-3EA0-4D1A-84D6-F91DBEAA07B1}" dt="2023-03-15T12:09:14.593" v="2849" actId="20577"/>
        <pc:sldMkLst>
          <pc:docMk/>
          <pc:sldMk cId="807201372" sldId="363"/>
        </pc:sldMkLst>
        <pc:spChg chg="mod">
          <ac:chgData name="Ія Пелех" userId="235b8121fc54d418" providerId="LiveId" clId="{0929F722-3EA0-4D1A-84D6-F91DBEAA07B1}" dt="2023-03-15T11:03:59.771" v="2254" actId="403"/>
          <ac:spMkLst>
            <pc:docMk/>
            <pc:sldMk cId="807201372" sldId="363"/>
            <ac:spMk id="2" creationId="{9ACCEEAC-55D1-6E55-CABA-CE1FD1AC4594}"/>
          </ac:spMkLst>
        </pc:spChg>
        <pc:spChg chg="mod">
          <ac:chgData name="Ія Пелех" userId="235b8121fc54d418" providerId="LiveId" clId="{0929F722-3EA0-4D1A-84D6-F91DBEAA07B1}" dt="2023-03-15T12:09:14.593" v="2849" actId="20577"/>
          <ac:spMkLst>
            <pc:docMk/>
            <pc:sldMk cId="807201372" sldId="363"/>
            <ac:spMk id="3" creationId="{C4140B83-E05C-89CE-5214-58D2874B9A64}"/>
          </ac:spMkLst>
        </pc:spChg>
        <pc:spChg chg="add">
          <ac:chgData name="Ія Пелех" userId="235b8121fc54d418" providerId="LiveId" clId="{0929F722-3EA0-4D1A-84D6-F91DBEAA07B1}" dt="2023-03-15T11:03:15.865" v="2238" actId="26606"/>
          <ac:spMkLst>
            <pc:docMk/>
            <pc:sldMk cId="807201372" sldId="363"/>
            <ac:spMk id="8" creationId="{F1E0D4A3-ECB8-4689-ABDB-9CE848CE83B9}"/>
          </ac:spMkLst>
        </pc:spChg>
        <pc:spChg chg="add">
          <ac:chgData name="Ія Пелех" userId="235b8121fc54d418" providerId="LiveId" clId="{0929F722-3EA0-4D1A-84D6-F91DBEAA07B1}" dt="2023-03-15T11:03:15.865" v="2238" actId="26606"/>
          <ac:spMkLst>
            <pc:docMk/>
            <pc:sldMk cId="807201372" sldId="363"/>
            <ac:spMk id="10" creationId="{8854772B-9C8F-4037-89E0-3A45208AB395}"/>
          </ac:spMkLst>
        </pc:spChg>
      </pc:sldChg>
      <pc:sldChg chg="addSp delSp modSp new mod setBg setClrOvrMap">
        <pc:chgData name="Ія Пелех" userId="235b8121fc54d418" providerId="LiveId" clId="{0929F722-3EA0-4D1A-84D6-F91DBEAA07B1}" dt="2023-03-15T10:56:38.773" v="2156" actId="404"/>
        <pc:sldMkLst>
          <pc:docMk/>
          <pc:sldMk cId="584298821" sldId="364"/>
        </pc:sldMkLst>
        <pc:spChg chg="mod">
          <ac:chgData name="Ія Пелех" userId="235b8121fc54d418" providerId="LiveId" clId="{0929F722-3EA0-4D1A-84D6-F91DBEAA07B1}" dt="2023-03-15T10:54:55.677" v="2134" actId="20577"/>
          <ac:spMkLst>
            <pc:docMk/>
            <pc:sldMk cId="584298821" sldId="364"/>
            <ac:spMk id="2" creationId="{D767EF47-9B4A-8B19-5D8C-ED38FE1DCEAA}"/>
          </ac:spMkLst>
        </pc:spChg>
        <pc:spChg chg="add del mod">
          <ac:chgData name="Ія Пелех" userId="235b8121fc54d418" providerId="LiveId" clId="{0929F722-3EA0-4D1A-84D6-F91DBEAA07B1}" dt="2023-03-15T10:54:22.587" v="2121" actId="26606"/>
          <ac:spMkLst>
            <pc:docMk/>
            <pc:sldMk cId="584298821" sldId="364"/>
            <ac:spMk id="3" creationId="{7FDDE001-CCA3-6B1A-E36B-CEE009C00658}"/>
          </ac:spMkLst>
        </pc:spChg>
        <pc:spChg chg="add">
          <ac:chgData name="Ія Пелех" userId="235b8121fc54d418" providerId="LiveId" clId="{0929F722-3EA0-4D1A-84D6-F91DBEAA07B1}" dt="2023-03-15T10:54:22.587" v="2121" actId="26606"/>
          <ac:spMkLst>
            <pc:docMk/>
            <pc:sldMk cId="584298821" sldId="364"/>
            <ac:spMk id="6" creationId="{D0D45553-91A4-480A-9577-0E0FC0D919B9}"/>
          </ac:spMkLst>
        </pc:spChg>
        <pc:spChg chg="add">
          <ac:chgData name="Ія Пелех" userId="235b8121fc54d418" providerId="LiveId" clId="{0929F722-3EA0-4D1A-84D6-F91DBEAA07B1}" dt="2023-03-15T10:54:22.587" v="2121" actId="26606"/>
          <ac:spMkLst>
            <pc:docMk/>
            <pc:sldMk cId="584298821" sldId="364"/>
            <ac:spMk id="7" creationId="{D240F8A8-FEA1-42C2-B259-27A9351279BD}"/>
          </ac:spMkLst>
        </pc:spChg>
        <pc:spChg chg="add del">
          <ac:chgData name="Ія Пелех" userId="235b8121fc54d418" providerId="LiveId" clId="{0929F722-3EA0-4D1A-84D6-F91DBEAA07B1}" dt="2023-03-15T10:54:06.162" v="2109" actId="26606"/>
          <ac:spMkLst>
            <pc:docMk/>
            <pc:sldMk cId="584298821" sldId="364"/>
            <ac:spMk id="9" creationId="{D0D45553-91A4-480A-9577-0E0FC0D919B9}"/>
          </ac:spMkLst>
        </pc:spChg>
        <pc:spChg chg="add del">
          <ac:chgData name="Ія Пелех" userId="235b8121fc54d418" providerId="LiveId" clId="{0929F722-3EA0-4D1A-84D6-F91DBEAA07B1}" dt="2023-03-15T10:54:06.162" v="2109" actId="26606"/>
          <ac:spMkLst>
            <pc:docMk/>
            <pc:sldMk cId="584298821" sldId="364"/>
            <ac:spMk id="11" creationId="{D240F8A8-FEA1-42C2-B259-27A9351279BD}"/>
          </ac:spMkLst>
        </pc:spChg>
        <pc:graphicFrameChg chg="add del mod">
          <ac:chgData name="Ія Пелех" userId="235b8121fc54d418" providerId="LiveId" clId="{0929F722-3EA0-4D1A-84D6-F91DBEAA07B1}" dt="2023-03-15T10:53:34.250" v="2102"/>
          <ac:graphicFrameMkLst>
            <pc:docMk/>
            <pc:sldMk cId="584298821" sldId="364"/>
            <ac:graphicFrameMk id="4" creationId="{DBADDE9F-75A8-D929-204E-AB1720EA24CD}"/>
          </ac:graphicFrameMkLst>
        </pc:graphicFrameChg>
        <pc:graphicFrameChg chg="add del mod">
          <ac:chgData name="Ія Пелех" userId="235b8121fc54d418" providerId="LiveId" clId="{0929F722-3EA0-4D1A-84D6-F91DBEAA07B1}" dt="2023-03-15T10:54:06.162" v="2109" actId="26606"/>
          <ac:graphicFrameMkLst>
            <pc:docMk/>
            <pc:sldMk cId="584298821" sldId="364"/>
            <ac:graphicFrameMk id="5" creationId="{DCEC1452-9F87-DA12-7FB2-41E78EAAD3D2}"/>
          </ac:graphicFrameMkLst>
        </pc:graphicFrameChg>
        <pc:graphicFrameChg chg="add mod modGraphic">
          <ac:chgData name="Ія Пелех" userId="235b8121fc54d418" providerId="LiveId" clId="{0929F722-3EA0-4D1A-84D6-F91DBEAA07B1}" dt="2023-03-15T10:56:38.773" v="2156" actId="404"/>
          <ac:graphicFrameMkLst>
            <pc:docMk/>
            <pc:sldMk cId="584298821" sldId="364"/>
            <ac:graphicFrameMk id="8" creationId="{4BB0042C-4232-B788-BA16-66E4E217946F}"/>
          </ac:graphicFrameMkLst>
        </pc:graphicFrameChg>
      </pc:sldChg>
      <pc:sldChg chg="addSp modSp new mod setBg">
        <pc:chgData name="Ія Пелех" userId="235b8121fc54d418" providerId="LiveId" clId="{0929F722-3EA0-4D1A-84D6-F91DBEAA07B1}" dt="2023-03-15T10:59:00.699" v="2196" actId="20577"/>
        <pc:sldMkLst>
          <pc:docMk/>
          <pc:sldMk cId="871022690" sldId="365"/>
        </pc:sldMkLst>
        <pc:spChg chg="mod">
          <ac:chgData name="Ія Пелех" userId="235b8121fc54d418" providerId="LiveId" clId="{0929F722-3EA0-4D1A-84D6-F91DBEAA07B1}" dt="2023-03-15T10:57:26.712" v="2172" actId="404"/>
          <ac:spMkLst>
            <pc:docMk/>
            <pc:sldMk cId="871022690" sldId="365"/>
            <ac:spMk id="2" creationId="{80B568A8-08EB-EF7D-7FF7-94624DCC17E3}"/>
          </ac:spMkLst>
        </pc:spChg>
        <pc:spChg chg="mod">
          <ac:chgData name="Ія Пелех" userId="235b8121fc54d418" providerId="LiveId" clId="{0929F722-3EA0-4D1A-84D6-F91DBEAA07B1}" dt="2023-03-15T10:59:00.699" v="2196" actId="20577"/>
          <ac:spMkLst>
            <pc:docMk/>
            <pc:sldMk cId="871022690" sldId="365"/>
            <ac:spMk id="3" creationId="{29C2D609-A9ED-AC39-AE9C-76069BC3F815}"/>
          </ac:spMkLst>
        </pc:spChg>
        <pc:spChg chg="add">
          <ac:chgData name="Ія Пелех" userId="235b8121fc54d418" providerId="LiveId" clId="{0929F722-3EA0-4D1A-84D6-F91DBEAA07B1}" dt="2023-03-15T10:57:08.336" v="2162" actId="26606"/>
          <ac:spMkLst>
            <pc:docMk/>
            <pc:sldMk cId="871022690" sldId="365"/>
            <ac:spMk id="8" creationId="{B9317381-A800-4397-B01D-FCE2E4450B86}"/>
          </ac:spMkLst>
        </pc:spChg>
        <pc:spChg chg="add">
          <ac:chgData name="Ія Пелех" userId="235b8121fc54d418" providerId="LiveId" clId="{0929F722-3EA0-4D1A-84D6-F91DBEAA07B1}" dt="2023-03-15T10:57:08.336" v="2162" actId="26606"/>
          <ac:spMkLst>
            <pc:docMk/>
            <pc:sldMk cId="871022690" sldId="365"/>
            <ac:spMk id="10" creationId="{B2437663-CF21-48CD-B0CA-FEA2E2D7A37F}"/>
          </ac:spMkLst>
        </pc:spChg>
      </pc:sldChg>
      <pc:sldChg chg="addSp delSp modSp new mod setBg">
        <pc:chgData name="Ія Пелех" userId="235b8121fc54d418" providerId="LiveId" clId="{0929F722-3EA0-4D1A-84D6-F91DBEAA07B1}" dt="2023-03-15T11:09:50.802" v="2320" actId="123"/>
        <pc:sldMkLst>
          <pc:docMk/>
          <pc:sldMk cId="399951689" sldId="366"/>
        </pc:sldMkLst>
        <pc:spChg chg="add del mod">
          <ac:chgData name="Ія Пелех" userId="235b8121fc54d418" providerId="LiveId" clId="{0929F722-3EA0-4D1A-84D6-F91DBEAA07B1}" dt="2023-03-15T11:09:37.603" v="2318" actId="121"/>
          <ac:spMkLst>
            <pc:docMk/>
            <pc:sldMk cId="399951689" sldId="366"/>
            <ac:spMk id="2" creationId="{9C5A87FB-143A-C014-6A0E-97741B8EC3E6}"/>
          </ac:spMkLst>
        </pc:spChg>
        <pc:spChg chg="add del mod">
          <ac:chgData name="Ія Пелех" userId="235b8121fc54d418" providerId="LiveId" clId="{0929F722-3EA0-4D1A-84D6-F91DBEAA07B1}" dt="2023-03-15T11:09:50.802" v="2320" actId="123"/>
          <ac:spMkLst>
            <pc:docMk/>
            <pc:sldMk cId="399951689" sldId="366"/>
            <ac:spMk id="3" creationId="{EBF62E24-D43F-4288-D0DF-45AFB882341A}"/>
          </ac:spMkLst>
        </pc:spChg>
        <pc:spChg chg="add del mod">
          <ac:chgData name="Ія Пелех" userId="235b8121fc54d418" providerId="LiveId" clId="{0929F722-3EA0-4D1A-84D6-F91DBEAA07B1}" dt="2023-03-15T11:04:34.282" v="2257"/>
          <ac:spMkLst>
            <pc:docMk/>
            <pc:sldMk cId="399951689" sldId="366"/>
            <ac:spMk id="5" creationId="{0D76B648-3985-148E-7835-73FDBD2AFC5A}"/>
          </ac:spMkLst>
        </pc:spChg>
        <pc:spChg chg="add">
          <ac:chgData name="Ія Пелех" userId="235b8121fc54d418" providerId="LiveId" clId="{0929F722-3EA0-4D1A-84D6-F91DBEAA07B1}" dt="2023-03-15T11:08:59.932" v="2309" actId="26606"/>
          <ac:spMkLst>
            <pc:docMk/>
            <pc:sldMk cId="399951689" sldId="366"/>
            <ac:spMk id="8" creationId="{35C44DBB-AD7C-4682-B258-6367305D207B}"/>
          </ac:spMkLst>
        </pc:spChg>
        <pc:graphicFrameChg chg="add del mod">
          <ac:chgData name="Ія Пелех" userId="235b8121fc54d418" providerId="LiveId" clId="{0929F722-3EA0-4D1A-84D6-F91DBEAA07B1}" dt="2023-03-15T11:04:34.282" v="2257"/>
          <ac:graphicFrameMkLst>
            <pc:docMk/>
            <pc:sldMk cId="399951689" sldId="366"/>
            <ac:graphicFrameMk id="4" creationId="{BBAAF701-97A0-C77F-85F9-5BCBC2415106}"/>
          </ac:graphicFrameMkLst>
        </pc:graphicFrameChg>
        <pc:cxnChg chg="add">
          <ac:chgData name="Ія Пелех" userId="235b8121fc54d418" providerId="LiveId" clId="{0929F722-3EA0-4D1A-84D6-F91DBEAA07B1}" dt="2023-03-15T11:08:59.932" v="2309" actId="26606"/>
          <ac:cxnSpMkLst>
            <pc:docMk/>
            <pc:sldMk cId="399951689" sldId="366"/>
            <ac:cxnSpMk id="10" creationId="{A1CED323-FAF0-4E0B-8717-FC1F468A28FE}"/>
          </ac:cxnSpMkLst>
        </pc:cxnChg>
      </pc:sldChg>
      <pc:sldChg chg="addSp delSp modSp new mod setBg">
        <pc:chgData name="Ія Пелех" userId="235b8121fc54d418" providerId="LiveId" clId="{0929F722-3EA0-4D1A-84D6-F91DBEAA07B1}" dt="2023-03-15T11:11:03.754" v="2355" actId="403"/>
        <pc:sldMkLst>
          <pc:docMk/>
          <pc:sldMk cId="4110867307" sldId="367"/>
        </pc:sldMkLst>
        <pc:spChg chg="mod">
          <ac:chgData name="Ія Пелех" userId="235b8121fc54d418" providerId="LiveId" clId="{0929F722-3EA0-4D1A-84D6-F91DBEAA07B1}" dt="2023-03-15T11:10:02.077" v="2322" actId="122"/>
          <ac:spMkLst>
            <pc:docMk/>
            <pc:sldMk cId="4110867307" sldId="367"/>
            <ac:spMk id="2" creationId="{0B9F0CE9-49B3-4C9A-3FCB-A5C818611C5E}"/>
          </ac:spMkLst>
        </pc:spChg>
        <pc:spChg chg="del mod">
          <ac:chgData name="Ія Пелех" userId="235b8121fc54d418" providerId="LiveId" clId="{0929F722-3EA0-4D1A-84D6-F91DBEAA07B1}" dt="2023-03-15T11:09:59.672" v="2321" actId="26606"/>
          <ac:spMkLst>
            <pc:docMk/>
            <pc:sldMk cId="4110867307" sldId="367"/>
            <ac:spMk id="3" creationId="{434680EE-5980-A0F8-31D3-7E037C4E5116}"/>
          </ac:spMkLst>
        </pc:spChg>
        <pc:graphicFrameChg chg="add mod modGraphic">
          <ac:chgData name="Ія Пелех" userId="235b8121fc54d418" providerId="LiveId" clId="{0929F722-3EA0-4D1A-84D6-F91DBEAA07B1}" dt="2023-03-15T11:11:03.754" v="2355" actId="403"/>
          <ac:graphicFrameMkLst>
            <pc:docMk/>
            <pc:sldMk cId="4110867307" sldId="367"/>
            <ac:graphicFrameMk id="5" creationId="{0C9D5B4F-A3FF-C2A4-4282-39AB3449C336}"/>
          </ac:graphicFrameMkLst>
        </pc:graphicFrameChg>
      </pc:sldChg>
      <pc:sldChg chg="new del">
        <pc:chgData name="Ія Пелех" userId="235b8121fc54d418" providerId="LiveId" clId="{0929F722-3EA0-4D1A-84D6-F91DBEAA07B1}" dt="2023-03-15T11:14:50.831" v="2357" actId="47"/>
        <pc:sldMkLst>
          <pc:docMk/>
          <pc:sldMk cId="1385583077" sldId="368"/>
        </pc:sldMkLst>
      </pc:sldChg>
      <pc:sldChg chg="new del">
        <pc:chgData name="Ія Пелех" userId="235b8121fc54d418" providerId="LiveId" clId="{0929F722-3EA0-4D1A-84D6-F91DBEAA07B1}" dt="2023-03-15T11:14:49.695" v="2356" actId="47"/>
        <pc:sldMkLst>
          <pc:docMk/>
          <pc:sldMk cId="4234028787" sldId="369"/>
        </pc:sldMkLst>
      </pc:sldChg>
      <pc:sldChg chg="addSp delSp modSp new mod setBg setClrOvrMap">
        <pc:chgData name="Ія Пелех" userId="235b8121fc54d418" providerId="LiveId" clId="{0929F722-3EA0-4D1A-84D6-F91DBEAA07B1}" dt="2023-03-15T11:17:39.020" v="2408" actId="403"/>
        <pc:sldMkLst>
          <pc:docMk/>
          <pc:sldMk cId="2318636753" sldId="370"/>
        </pc:sldMkLst>
        <pc:spChg chg="mod">
          <ac:chgData name="Ія Пелех" userId="235b8121fc54d418" providerId="LiveId" clId="{0929F722-3EA0-4D1A-84D6-F91DBEAA07B1}" dt="2023-03-15T11:07:31.189" v="2287" actId="20577"/>
          <ac:spMkLst>
            <pc:docMk/>
            <pc:sldMk cId="2318636753" sldId="370"/>
            <ac:spMk id="2" creationId="{E9ABA4CF-EF2E-E487-6EDE-2807716249F5}"/>
          </ac:spMkLst>
        </pc:spChg>
        <pc:spChg chg="mod">
          <ac:chgData name="Ія Пелех" userId="235b8121fc54d418" providerId="LiveId" clId="{0929F722-3EA0-4D1A-84D6-F91DBEAA07B1}" dt="2023-03-15T11:17:39.020" v="2408" actId="403"/>
          <ac:spMkLst>
            <pc:docMk/>
            <pc:sldMk cId="2318636753" sldId="370"/>
            <ac:spMk id="3" creationId="{4FF764BC-1B55-F16E-1243-D21E9E27D378}"/>
          </ac:spMkLst>
        </pc:spChg>
        <pc:spChg chg="add del mod">
          <ac:chgData name="Ія Пелех" userId="235b8121fc54d418" providerId="LiveId" clId="{0929F722-3EA0-4D1A-84D6-F91DBEAA07B1}" dt="2023-03-15T11:07:39.730" v="2289" actId="478"/>
          <ac:spMkLst>
            <pc:docMk/>
            <pc:sldMk cId="2318636753" sldId="370"/>
            <ac:spMk id="5" creationId="{9A803F04-372A-1EA2-BB97-F378A978F787}"/>
          </ac:spMkLst>
        </pc:spChg>
        <pc:spChg chg="add">
          <ac:chgData name="Ія Пелех" userId="235b8121fc54d418" providerId="LiveId" clId="{0929F722-3EA0-4D1A-84D6-F91DBEAA07B1}" dt="2023-03-15T11:07:25.829" v="2284" actId="26606"/>
          <ac:spMkLst>
            <pc:docMk/>
            <pc:sldMk cId="2318636753" sldId="370"/>
            <ac:spMk id="10" creationId="{089A69AF-D57B-49B4-886C-D4A5DC194421}"/>
          </ac:spMkLst>
        </pc:spChg>
        <pc:spChg chg="add">
          <ac:chgData name="Ія Пелех" userId="235b8121fc54d418" providerId="LiveId" clId="{0929F722-3EA0-4D1A-84D6-F91DBEAA07B1}" dt="2023-03-15T11:07:25.829" v="2284" actId="26606"/>
          <ac:spMkLst>
            <pc:docMk/>
            <pc:sldMk cId="2318636753" sldId="370"/>
            <ac:spMk id="12" creationId="{CABDC08D-6093-4397-92D4-54D00E2BB1C2}"/>
          </ac:spMkLst>
        </pc:spChg>
      </pc:sldChg>
      <pc:sldMasterChg chg="setBg modSldLayout">
        <pc:chgData name="Ія Пелех" userId="235b8121fc54d418" providerId="LiveId" clId="{0929F722-3EA0-4D1A-84D6-F91DBEAA07B1}" dt="2023-03-07T14:24:28.853" v="321"/>
        <pc:sldMasterMkLst>
          <pc:docMk/>
          <pc:sldMasterMk cId="4219516442" sldId="2147483750"/>
        </pc:sldMasterMkLst>
        <pc:sldLayoutChg chg="setBg">
          <pc:chgData name="Ія Пелех" userId="235b8121fc54d418" providerId="LiveId" clId="{0929F722-3EA0-4D1A-84D6-F91DBEAA07B1}" dt="2023-03-07T14:24:28.853" v="321"/>
          <pc:sldLayoutMkLst>
            <pc:docMk/>
            <pc:sldMasterMk cId="4219516442" sldId="2147483750"/>
            <pc:sldLayoutMk cId="2966096956" sldId="2147483751"/>
          </pc:sldLayoutMkLst>
        </pc:sldLayoutChg>
        <pc:sldLayoutChg chg="setBg">
          <pc:chgData name="Ія Пелех" userId="235b8121fc54d418" providerId="LiveId" clId="{0929F722-3EA0-4D1A-84D6-F91DBEAA07B1}" dt="2023-03-07T14:24:28.853" v="321"/>
          <pc:sldLayoutMkLst>
            <pc:docMk/>
            <pc:sldMasterMk cId="4219516442" sldId="2147483750"/>
            <pc:sldLayoutMk cId="741219437" sldId="2147483752"/>
          </pc:sldLayoutMkLst>
        </pc:sldLayoutChg>
        <pc:sldLayoutChg chg="setBg">
          <pc:chgData name="Ія Пелех" userId="235b8121fc54d418" providerId="LiveId" clId="{0929F722-3EA0-4D1A-84D6-F91DBEAA07B1}" dt="2023-03-07T14:24:28.853" v="321"/>
          <pc:sldLayoutMkLst>
            <pc:docMk/>
            <pc:sldMasterMk cId="4219516442" sldId="2147483750"/>
            <pc:sldLayoutMk cId="3460754756" sldId="2147483753"/>
          </pc:sldLayoutMkLst>
        </pc:sldLayoutChg>
        <pc:sldLayoutChg chg="setBg">
          <pc:chgData name="Ія Пелех" userId="235b8121fc54d418" providerId="LiveId" clId="{0929F722-3EA0-4D1A-84D6-F91DBEAA07B1}" dt="2023-03-07T14:24:28.853" v="321"/>
          <pc:sldLayoutMkLst>
            <pc:docMk/>
            <pc:sldMasterMk cId="4219516442" sldId="2147483750"/>
            <pc:sldLayoutMk cId="1523843122" sldId="2147483754"/>
          </pc:sldLayoutMkLst>
        </pc:sldLayoutChg>
        <pc:sldLayoutChg chg="setBg">
          <pc:chgData name="Ія Пелех" userId="235b8121fc54d418" providerId="LiveId" clId="{0929F722-3EA0-4D1A-84D6-F91DBEAA07B1}" dt="2023-03-07T14:24:28.853" v="321"/>
          <pc:sldLayoutMkLst>
            <pc:docMk/>
            <pc:sldMasterMk cId="4219516442" sldId="2147483750"/>
            <pc:sldLayoutMk cId="1542446732" sldId="2147483755"/>
          </pc:sldLayoutMkLst>
        </pc:sldLayoutChg>
        <pc:sldLayoutChg chg="setBg">
          <pc:chgData name="Ія Пелех" userId="235b8121fc54d418" providerId="LiveId" clId="{0929F722-3EA0-4D1A-84D6-F91DBEAA07B1}" dt="2023-03-07T14:24:28.853" v="321"/>
          <pc:sldLayoutMkLst>
            <pc:docMk/>
            <pc:sldMasterMk cId="4219516442" sldId="2147483750"/>
            <pc:sldLayoutMk cId="4113651790" sldId="2147483756"/>
          </pc:sldLayoutMkLst>
        </pc:sldLayoutChg>
        <pc:sldLayoutChg chg="setBg">
          <pc:chgData name="Ія Пелех" userId="235b8121fc54d418" providerId="LiveId" clId="{0929F722-3EA0-4D1A-84D6-F91DBEAA07B1}" dt="2023-03-07T14:24:28.853" v="321"/>
          <pc:sldLayoutMkLst>
            <pc:docMk/>
            <pc:sldMasterMk cId="4219516442" sldId="2147483750"/>
            <pc:sldLayoutMk cId="4056487629" sldId="2147483757"/>
          </pc:sldLayoutMkLst>
        </pc:sldLayoutChg>
        <pc:sldLayoutChg chg="setBg">
          <pc:chgData name="Ія Пелех" userId="235b8121fc54d418" providerId="LiveId" clId="{0929F722-3EA0-4D1A-84D6-F91DBEAA07B1}" dt="2023-03-07T14:24:28.853" v="321"/>
          <pc:sldLayoutMkLst>
            <pc:docMk/>
            <pc:sldMasterMk cId="4219516442" sldId="2147483750"/>
            <pc:sldLayoutMk cId="1687292792" sldId="2147483758"/>
          </pc:sldLayoutMkLst>
        </pc:sldLayoutChg>
        <pc:sldLayoutChg chg="setBg">
          <pc:chgData name="Ія Пелех" userId="235b8121fc54d418" providerId="LiveId" clId="{0929F722-3EA0-4D1A-84D6-F91DBEAA07B1}" dt="2023-03-07T14:24:28.853" v="321"/>
          <pc:sldLayoutMkLst>
            <pc:docMk/>
            <pc:sldMasterMk cId="4219516442" sldId="2147483750"/>
            <pc:sldLayoutMk cId="1071965448" sldId="2147483759"/>
          </pc:sldLayoutMkLst>
        </pc:sldLayoutChg>
        <pc:sldLayoutChg chg="setBg">
          <pc:chgData name="Ія Пелех" userId="235b8121fc54d418" providerId="LiveId" clId="{0929F722-3EA0-4D1A-84D6-F91DBEAA07B1}" dt="2023-03-07T14:24:28.853" v="321"/>
          <pc:sldLayoutMkLst>
            <pc:docMk/>
            <pc:sldMasterMk cId="4219516442" sldId="2147483750"/>
            <pc:sldLayoutMk cId="2923235733" sldId="2147483760"/>
          </pc:sldLayoutMkLst>
        </pc:sldLayoutChg>
        <pc:sldLayoutChg chg="setBg">
          <pc:chgData name="Ія Пелех" userId="235b8121fc54d418" providerId="LiveId" clId="{0929F722-3EA0-4D1A-84D6-F91DBEAA07B1}" dt="2023-03-07T14:24:28.853" v="321"/>
          <pc:sldLayoutMkLst>
            <pc:docMk/>
            <pc:sldMasterMk cId="4219516442" sldId="2147483750"/>
            <pc:sldLayoutMk cId="1965323462" sldId="2147483761"/>
          </pc:sldLayoutMkLst>
        </pc:sldLayoutChg>
        <pc:sldLayoutChg chg="setBg">
          <pc:chgData name="Ія Пелех" userId="235b8121fc54d418" providerId="LiveId" clId="{0929F722-3EA0-4D1A-84D6-F91DBEAA07B1}" dt="2023-03-07T14:24:28.853" v="321"/>
          <pc:sldLayoutMkLst>
            <pc:docMk/>
            <pc:sldMasterMk cId="4219516442" sldId="2147483750"/>
            <pc:sldLayoutMk cId="88072927" sldId="2147483762"/>
          </pc:sldLayoutMkLst>
        </pc:sldLayoutChg>
        <pc:sldLayoutChg chg="setBg">
          <pc:chgData name="Ія Пелех" userId="235b8121fc54d418" providerId="LiveId" clId="{0929F722-3EA0-4D1A-84D6-F91DBEAA07B1}" dt="2023-03-07T14:24:28.853" v="321"/>
          <pc:sldLayoutMkLst>
            <pc:docMk/>
            <pc:sldMasterMk cId="4219516442" sldId="2147483750"/>
            <pc:sldLayoutMk cId="1271284844" sldId="2147483763"/>
          </pc:sldLayoutMkLst>
        </pc:sldLayoutChg>
        <pc:sldLayoutChg chg="setBg">
          <pc:chgData name="Ія Пелех" userId="235b8121fc54d418" providerId="LiveId" clId="{0929F722-3EA0-4D1A-84D6-F91DBEAA07B1}" dt="2023-03-07T14:24:28.853" v="321"/>
          <pc:sldLayoutMkLst>
            <pc:docMk/>
            <pc:sldMasterMk cId="4219516442" sldId="2147483750"/>
            <pc:sldLayoutMk cId="322603387" sldId="2147483764"/>
          </pc:sldLayoutMkLst>
        </pc:sldLayoutChg>
        <pc:sldLayoutChg chg="setBg">
          <pc:chgData name="Ія Пелех" userId="235b8121fc54d418" providerId="LiveId" clId="{0929F722-3EA0-4D1A-84D6-F91DBEAA07B1}" dt="2023-03-07T14:24:28.853" v="321"/>
          <pc:sldLayoutMkLst>
            <pc:docMk/>
            <pc:sldMasterMk cId="4219516442" sldId="2147483750"/>
            <pc:sldLayoutMk cId="2835403378" sldId="2147483765"/>
          </pc:sldLayoutMkLst>
        </pc:sldLayoutChg>
        <pc:sldLayoutChg chg="setBg">
          <pc:chgData name="Ія Пелех" userId="235b8121fc54d418" providerId="LiveId" clId="{0929F722-3EA0-4D1A-84D6-F91DBEAA07B1}" dt="2023-03-07T14:24:28.853" v="321"/>
          <pc:sldLayoutMkLst>
            <pc:docMk/>
            <pc:sldMasterMk cId="4219516442" sldId="2147483750"/>
            <pc:sldLayoutMk cId="743247793" sldId="2147483766"/>
          </pc:sldLayoutMkLst>
        </pc:sldLayoutChg>
        <pc:sldLayoutChg chg="setBg">
          <pc:chgData name="Ія Пелех" userId="235b8121fc54d418" providerId="LiveId" clId="{0929F722-3EA0-4D1A-84D6-F91DBEAA07B1}" dt="2023-03-07T14:24:28.853" v="321"/>
          <pc:sldLayoutMkLst>
            <pc:docMk/>
            <pc:sldMasterMk cId="4219516442" sldId="2147483750"/>
            <pc:sldLayoutMk cId="1929312570" sldId="2147483767"/>
          </pc:sldLayoutMkLst>
        </pc:sldLayoutChg>
      </pc:sldMaster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25ED3-9417-4D1D-B7E4-EBBA05575A4E}"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B5B267E-68DB-4B1F-B9BA-6280CA1BD9F1}">
      <dgm:prSet/>
      <dgm:spPr/>
      <dgm:t>
        <a:bodyPr/>
        <a:lstStyle/>
        <a:p>
          <a:r>
            <a:rPr lang="uk-UA" dirty="0"/>
            <a:t>1. Громадяни </a:t>
          </a:r>
          <a:r>
            <a:rPr lang="uk-UA" b="1" dirty="0"/>
            <a:t>мають рівні </a:t>
          </a:r>
          <a:r>
            <a:rPr lang="uk-UA" dirty="0"/>
            <a:t>конституційні права і свободи та є рівними перед законом. </a:t>
          </a:r>
          <a:endParaRPr lang="en-US" dirty="0"/>
        </a:p>
      </dgm:t>
    </dgm:pt>
    <dgm:pt modelId="{18208374-D322-4A47-8C7F-18AC11DA8E99}" type="parTrans" cxnId="{93136361-BBD8-4621-B035-585FBADC984B}">
      <dgm:prSet/>
      <dgm:spPr/>
      <dgm:t>
        <a:bodyPr/>
        <a:lstStyle/>
        <a:p>
          <a:endParaRPr lang="en-US"/>
        </a:p>
      </dgm:t>
    </dgm:pt>
    <dgm:pt modelId="{26C4C40C-3F98-4D64-9C99-03102D6D7BCF}" type="sibTrans" cxnId="{93136361-BBD8-4621-B035-585FBADC984B}">
      <dgm:prSet/>
      <dgm:spPr/>
      <dgm:t>
        <a:bodyPr/>
        <a:lstStyle/>
        <a:p>
          <a:endParaRPr lang="en-US"/>
        </a:p>
      </dgm:t>
    </dgm:pt>
    <dgm:pt modelId="{69C10926-9D77-4217-BDEF-947095547146}">
      <dgm:prSet/>
      <dgm:spPr/>
      <dgm:t>
        <a:bodyPr/>
        <a:lstStyle/>
        <a:p>
          <a:r>
            <a:rPr lang="uk-UA" dirty="0"/>
            <a:t>2. Не може бути привілеїв чи обмежень за </a:t>
          </a:r>
          <a:r>
            <a:rPr lang="uk-UA" b="1" dirty="0"/>
            <a:t>ознаками</a:t>
          </a:r>
          <a:r>
            <a:rPr lang="uk-UA" dirty="0"/>
            <a:t> раси, кольору шкіри, політичних, релігійних та інших переконань, статі, етнічного та соціального походження, майнового стану, місця проживання, за </a:t>
          </a:r>
          <a:r>
            <a:rPr lang="uk-UA" dirty="0" err="1"/>
            <a:t>мовними</a:t>
          </a:r>
          <a:r>
            <a:rPr lang="uk-UA" dirty="0"/>
            <a:t> або іншими ознаками.</a:t>
          </a:r>
          <a:endParaRPr lang="en-US" dirty="0"/>
        </a:p>
      </dgm:t>
    </dgm:pt>
    <dgm:pt modelId="{191D306D-5E34-49AD-B57D-7DF0D81D3C78}" type="parTrans" cxnId="{5AB56084-2A98-46F9-B6BB-4F62C49E6836}">
      <dgm:prSet/>
      <dgm:spPr/>
      <dgm:t>
        <a:bodyPr/>
        <a:lstStyle/>
        <a:p>
          <a:endParaRPr lang="en-US"/>
        </a:p>
      </dgm:t>
    </dgm:pt>
    <dgm:pt modelId="{FE28B231-ECDA-44FA-9EF2-CC0930FA81F1}" type="sibTrans" cxnId="{5AB56084-2A98-46F9-B6BB-4F62C49E6836}">
      <dgm:prSet/>
      <dgm:spPr/>
      <dgm:t>
        <a:bodyPr/>
        <a:lstStyle/>
        <a:p>
          <a:endParaRPr lang="en-US"/>
        </a:p>
      </dgm:t>
    </dgm:pt>
    <dgm:pt modelId="{7DC4CAE8-F094-4BC9-80C4-7B5FEE0EEDFA}" type="pres">
      <dgm:prSet presAssocID="{35625ED3-9417-4D1D-B7E4-EBBA05575A4E}" presName="hierChild1" presStyleCnt="0">
        <dgm:presLayoutVars>
          <dgm:chPref val="1"/>
          <dgm:dir/>
          <dgm:animOne val="branch"/>
          <dgm:animLvl val="lvl"/>
          <dgm:resizeHandles/>
        </dgm:presLayoutVars>
      </dgm:prSet>
      <dgm:spPr/>
    </dgm:pt>
    <dgm:pt modelId="{8C7E3F4C-7CE9-4E81-9399-231E81B1281E}" type="pres">
      <dgm:prSet presAssocID="{CB5B267E-68DB-4B1F-B9BA-6280CA1BD9F1}" presName="hierRoot1" presStyleCnt="0"/>
      <dgm:spPr/>
    </dgm:pt>
    <dgm:pt modelId="{1C89D23F-6E68-4F3A-833C-A48D0FCE9D90}" type="pres">
      <dgm:prSet presAssocID="{CB5B267E-68DB-4B1F-B9BA-6280CA1BD9F1}" presName="composite" presStyleCnt="0"/>
      <dgm:spPr/>
    </dgm:pt>
    <dgm:pt modelId="{64BAEAEC-6F1F-4FEB-AE03-260DC8D49736}" type="pres">
      <dgm:prSet presAssocID="{CB5B267E-68DB-4B1F-B9BA-6280CA1BD9F1}" presName="background" presStyleLbl="node0" presStyleIdx="0" presStyleCnt="2"/>
      <dgm:spPr/>
    </dgm:pt>
    <dgm:pt modelId="{2D8234B8-B99D-4732-8FA8-2EB2DB054A35}" type="pres">
      <dgm:prSet presAssocID="{CB5B267E-68DB-4B1F-B9BA-6280CA1BD9F1}" presName="text" presStyleLbl="fgAcc0" presStyleIdx="0" presStyleCnt="2">
        <dgm:presLayoutVars>
          <dgm:chPref val="3"/>
        </dgm:presLayoutVars>
      </dgm:prSet>
      <dgm:spPr/>
    </dgm:pt>
    <dgm:pt modelId="{057E13AF-EB93-4C70-B861-66C3A02BB498}" type="pres">
      <dgm:prSet presAssocID="{CB5B267E-68DB-4B1F-B9BA-6280CA1BD9F1}" presName="hierChild2" presStyleCnt="0"/>
      <dgm:spPr/>
    </dgm:pt>
    <dgm:pt modelId="{1DDD1333-AF7C-4740-800F-C166E63A9F15}" type="pres">
      <dgm:prSet presAssocID="{69C10926-9D77-4217-BDEF-947095547146}" presName="hierRoot1" presStyleCnt="0"/>
      <dgm:spPr/>
    </dgm:pt>
    <dgm:pt modelId="{51B56094-93FD-4853-A6DE-CCCEED424589}" type="pres">
      <dgm:prSet presAssocID="{69C10926-9D77-4217-BDEF-947095547146}" presName="composite" presStyleCnt="0"/>
      <dgm:spPr/>
    </dgm:pt>
    <dgm:pt modelId="{6C3DE18B-CD9F-4932-8B52-1803B1CC5995}" type="pres">
      <dgm:prSet presAssocID="{69C10926-9D77-4217-BDEF-947095547146}" presName="background" presStyleLbl="node0" presStyleIdx="1" presStyleCnt="2"/>
      <dgm:spPr/>
    </dgm:pt>
    <dgm:pt modelId="{3237E2EF-125D-4C60-B7CF-E61218FAB72B}" type="pres">
      <dgm:prSet presAssocID="{69C10926-9D77-4217-BDEF-947095547146}" presName="text" presStyleLbl="fgAcc0" presStyleIdx="1" presStyleCnt="2" custScaleX="121455">
        <dgm:presLayoutVars>
          <dgm:chPref val="3"/>
        </dgm:presLayoutVars>
      </dgm:prSet>
      <dgm:spPr/>
    </dgm:pt>
    <dgm:pt modelId="{A8D71BB5-1EBD-424C-9BF7-70EFC4D7377B}" type="pres">
      <dgm:prSet presAssocID="{69C10926-9D77-4217-BDEF-947095547146}" presName="hierChild2" presStyleCnt="0"/>
      <dgm:spPr/>
    </dgm:pt>
  </dgm:ptLst>
  <dgm:cxnLst>
    <dgm:cxn modelId="{88923310-FF84-4C73-B2E8-1A6DEA8CB095}" type="presOf" srcId="{69C10926-9D77-4217-BDEF-947095547146}" destId="{3237E2EF-125D-4C60-B7CF-E61218FAB72B}" srcOrd="0" destOrd="0" presId="urn:microsoft.com/office/officeart/2005/8/layout/hierarchy1"/>
    <dgm:cxn modelId="{649F4C60-4335-4A58-969A-81B0529AEC65}" type="presOf" srcId="{35625ED3-9417-4D1D-B7E4-EBBA05575A4E}" destId="{7DC4CAE8-F094-4BC9-80C4-7B5FEE0EEDFA}" srcOrd="0" destOrd="0" presId="urn:microsoft.com/office/officeart/2005/8/layout/hierarchy1"/>
    <dgm:cxn modelId="{93136361-BBD8-4621-B035-585FBADC984B}" srcId="{35625ED3-9417-4D1D-B7E4-EBBA05575A4E}" destId="{CB5B267E-68DB-4B1F-B9BA-6280CA1BD9F1}" srcOrd="0" destOrd="0" parTransId="{18208374-D322-4A47-8C7F-18AC11DA8E99}" sibTransId="{26C4C40C-3F98-4D64-9C99-03102D6D7BCF}"/>
    <dgm:cxn modelId="{573C9E72-2D7E-402C-836F-3CC7A0F689E5}" type="presOf" srcId="{CB5B267E-68DB-4B1F-B9BA-6280CA1BD9F1}" destId="{2D8234B8-B99D-4732-8FA8-2EB2DB054A35}" srcOrd="0" destOrd="0" presId="urn:microsoft.com/office/officeart/2005/8/layout/hierarchy1"/>
    <dgm:cxn modelId="{5AB56084-2A98-46F9-B6BB-4F62C49E6836}" srcId="{35625ED3-9417-4D1D-B7E4-EBBA05575A4E}" destId="{69C10926-9D77-4217-BDEF-947095547146}" srcOrd="1" destOrd="0" parTransId="{191D306D-5E34-49AD-B57D-7DF0D81D3C78}" sibTransId="{FE28B231-ECDA-44FA-9EF2-CC0930FA81F1}"/>
    <dgm:cxn modelId="{99EE74DA-53BA-4A5B-AA5E-D7AAE7AF396F}" type="presParOf" srcId="{7DC4CAE8-F094-4BC9-80C4-7B5FEE0EEDFA}" destId="{8C7E3F4C-7CE9-4E81-9399-231E81B1281E}" srcOrd="0" destOrd="0" presId="urn:microsoft.com/office/officeart/2005/8/layout/hierarchy1"/>
    <dgm:cxn modelId="{10F61777-019D-4014-B1EC-953FD950879F}" type="presParOf" srcId="{8C7E3F4C-7CE9-4E81-9399-231E81B1281E}" destId="{1C89D23F-6E68-4F3A-833C-A48D0FCE9D90}" srcOrd="0" destOrd="0" presId="urn:microsoft.com/office/officeart/2005/8/layout/hierarchy1"/>
    <dgm:cxn modelId="{98D5A119-4EFE-4E4C-9D8B-6FA545894237}" type="presParOf" srcId="{1C89D23F-6E68-4F3A-833C-A48D0FCE9D90}" destId="{64BAEAEC-6F1F-4FEB-AE03-260DC8D49736}" srcOrd="0" destOrd="0" presId="urn:microsoft.com/office/officeart/2005/8/layout/hierarchy1"/>
    <dgm:cxn modelId="{4836507D-D3A2-4B71-9D47-6421FC552C85}" type="presParOf" srcId="{1C89D23F-6E68-4F3A-833C-A48D0FCE9D90}" destId="{2D8234B8-B99D-4732-8FA8-2EB2DB054A35}" srcOrd="1" destOrd="0" presId="urn:microsoft.com/office/officeart/2005/8/layout/hierarchy1"/>
    <dgm:cxn modelId="{1EB8D286-9A87-4D4D-A415-7B58E7AD05C1}" type="presParOf" srcId="{8C7E3F4C-7CE9-4E81-9399-231E81B1281E}" destId="{057E13AF-EB93-4C70-B861-66C3A02BB498}" srcOrd="1" destOrd="0" presId="urn:microsoft.com/office/officeart/2005/8/layout/hierarchy1"/>
    <dgm:cxn modelId="{499841FA-D437-4309-9028-724658AAEA95}" type="presParOf" srcId="{7DC4CAE8-F094-4BC9-80C4-7B5FEE0EEDFA}" destId="{1DDD1333-AF7C-4740-800F-C166E63A9F15}" srcOrd="1" destOrd="0" presId="urn:microsoft.com/office/officeart/2005/8/layout/hierarchy1"/>
    <dgm:cxn modelId="{83BA486F-8363-4294-BE97-9EE396EFB8ED}" type="presParOf" srcId="{1DDD1333-AF7C-4740-800F-C166E63A9F15}" destId="{51B56094-93FD-4853-A6DE-CCCEED424589}" srcOrd="0" destOrd="0" presId="urn:microsoft.com/office/officeart/2005/8/layout/hierarchy1"/>
    <dgm:cxn modelId="{0080AFB4-561B-4FD0-886F-2639CE0CB529}" type="presParOf" srcId="{51B56094-93FD-4853-A6DE-CCCEED424589}" destId="{6C3DE18B-CD9F-4932-8B52-1803B1CC5995}" srcOrd="0" destOrd="0" presId="urn:microsoft.com/office/officeart/2005/8/layout/hierarchy1"/>
    <dgm:cxn modelId="{95B7566D-7466-4719-ADEF-D6E9FBB7D222}" type="presParOf" srcId="{51B56094-93FD-4853-A6DE-CCCEED424589}" destId="{3237E2EF-125D-4C60-B7CF-E61218FAB72B}" srcOrd="1" destOrd="0" presId="urn:microsoft.com/office/officeart/2005/8/layout/hierarchy1"/>
    <dgm:cxn modelId="{8A0EADA9-B690-47CA-9FC1-C8969CA14C46}" type="presParOf" srcId="{1DDD1333-AF7C-4740-800F-C166E63A9F15}" destId="{A8D71BB5-1EBD-424C-9BF7-70EFC4D737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6D8544-2BE8-4F4C-81FD-AB474C1E11A3}"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3E452C8A-C030-45D1-94BD-2B5FFC371A06}">
      <dgm:prSet/>
      <dgm:spPr/>
      <dgm:t>
        <a:bodyPr/>
        <a:lstStyle/>
        <a:p>
          <a:r>
            <a:rPr lang="uk-UA" b="1"/>
            <a:t>Дискримінація за ознакою місця проживання та/чи громадянства</a:t>
          </a:r>
          <a:r>
            <a:rPr lang="uk-UA"/>
            <a:t> – різниця у поводженні та/або обмеження у правах через попереднє місце проживання людини або її громадянство.</a:t>
          </a:r>
          <a:endParaRPr lang="en-US"/>
        </a:p>
      </dgm:t>
    </dgm:pt>
    <dgm:pt modelId="{834CF0E5-7F96-4089-8682-751C4607D70D}" type="parTrans" cxnId="{3793558E-529D-45B9-9BF0-1FE193074DE8}">
      <dgm:prSet/>
      <dgm:spPr/>
      <dgm:t>
        <a:bodyPr/>
        <a:lstStyle/>
        <a:p>
          <a:endParaRPr lang="en-US"/>
        </a:p>
      </dgm:t>
    </dgm:pt>
    <dgm:pt modelId="{21FCEE3F-DC7A-49E7-AAFE-8077D6F62780}" type="sibTrans" cxnId="{3793558E-529D-45B9-9BF0-1FE193074DE8}">
      <dgm:prSet/>
      <dgm:spPr/>
      <dgm:t>
        <a:bodyPr/>
        <a:lstStyle/>
        <a:p>
          <a:endParaRPr lang="en-US"/>
        </a:p>
      </dgm:t>
    </dgm:pt>
    <dgm:pt modelId="{03EFBFBA-3A28-491C-9AF4-D298FF494F81}">
      <dgm:prSet/>
      <dgm:spPr/>
      <dgm:t>
        <a:bodyPr/>
        <a:lstStyle/>
        <a:p>
          <a:r>
            <a:rPr lang="uk-UA" b="1"/>
            <a:t>Хто може зіштовхнутися із такою дискримінацією? </a:t>
          </a:r>
          <a:r>
            <a:rPr lang="uk-UA"/>
            <a:t>Це в першу чергу мігранти, біженці та шукачі притулку та, що є особливо актуальним для України сьогодні, – вимушено переміщені особи.</a:t>
          </a:r>
          <a:endParaRPr lang="en-US"/>
        </a:p>
      </dgm:t>
    </dgm:pt>
    <dgm:pt modelId="{D723DA81-6C22-4485-9875-F405F19079FC}" type="parTrans" cxnId="{C64D2AF7-3DF0-443D-B4E2-43B62E80D29D}">
      <dgm:prSet/>
      <dgm:spPr/>
      <dgm:t>
        <a:bodyPr/>
        <a:lstStyle/>
        <a:p>
          <a:endParaRPr lang="en-US"/>
        </a:p>
      </dgm:t>
    </dgm:pt>
    <dgm:pt modelId="{C836B953-E842-44CD-A0D2-4AA84D77655F}" type="sibTrans" cxnId="{C64D2AF7-3DF0-443D-B4E2-43B62E80D29D}">
      <dgm:prSet/>
      <dgm:spPr/>
      <dgm:t>
        <a:bodyPr/>
        <a:lstStyle/>
        <a:p>
          <a:endParaRPr lang="en-US"/>
        </a:p>
      </dgm:t>
    </dgm:pt>
    <dgm:pt modelId="{D40E9018-DA98-4544-AECD-9C1A9B5C917B}" type="pres">
      <dgm:prSet presAssocID="{FE6D8544-2BE8-4F4C-81FD-AB474C1E11A3}" presName="hierChild1" presStyleCnt="0">
        <dgm:presLayoutVars>
          <dgm:chPref val="1"/>
          <dgm:dir/>
          <dgm:animOne val="branch"/>
          <dgm:animLvl val="lvl"/>
          <dgm:resizeHandles/>
        </dgm:presLayoutVars>
      </dgm:prSet>
      <dgm:spPr/>
    </dgm:pt>
    <dgm:pt modelId="{62288547-CF5A-4271-B3EB-6465EC7ABB89}" type="pres">
      <dgm:prSet presAssocID="{3E452C8A-C030-45D1-94BD-2B5FFC371A06}" presName="hierRoot1" presStyleCnt="0"/>
      <dgm:spPr/>
    </dgm:pt>
    <dgm:pt modelId="{C5F6ED95-25F9-45D0-91AA-82B0BBB42EB8}" type="pres">
      <dgm:prSet presAssocID="{3E452C8A-C030-45D1-94BD-2B5FFC371A06}" presName="composite" presStyleCnt="0"/>
      <dgm:spPr/>
    </dgm:pt>
    <dgm:pt modelId="{B47A1198-E5A6-425F-909C-913C98300510}" type="pres">
      <dgm:prSet presAssocID="{3E452C8A-C030-45D1-94BD-2B5FFC371A06}" presName="background" presStyleLbl="node0" presStyleIdx="0" presStyleCnt="2"/>
      <dgm:spPr/>
    </dgm:pt>
    <dgm:pt modelId="{2D274EC4-891A-4DBA-859E-9580068FD2E6}" type="pres">
      <dgm:prSet presAssocID="{3E452C8A-C030-45D1-94BD-2B5FFC371A06}" presName="text" presStyleLbl="fgAcc0" presStyleIdx="0" presStyleCnt="2">
        <dgm:presLayoutVars>
          <dgm:chPref val="3"/>
        </dgm:presLayoutVars>
      </dgm:prSet>
      <dgm:spPr/>
    </dgm:pt>
    <dgm:pt modelId="{648F388A-8D08-481D-8E7F-C050798A5523}" type="pres">
      <dgm:prSet presAssocID="{3E452C8A-C030-45D1-94BD-2B5FFC371A06}" presName="hierChild2" presStyleCnt="0"/>
      <dgm:spPr/>
    </dgm:pt>
    <dgm:pt modelId="{07D671BA-D8B1-4F10-AB68-1777E6AB1ACE}" type="pres">
      <dgm:prSet presAssocID="{03EFBFBA-3A28-491C-9AF4-D298FF494F81}" presName="hierRoot1" presStyleCnt="0"/>
      <dgm:spPr/>
    </dgm:pt>
    <dgm:pt modelId="{80128781-3D19-470F-926D-44408FB86BE0}" type="pres">
      <dgm:prSet presAssocID="{03EFBFBA-3A28-491C-9AF4-D298FF494F81}" presName="composite" presStyleCnt="0"/>
      <dgm:spPr/>
    </dgm:pt>
    <dgm:pt modelId="{95C598C5-BF7F-4769-BF99-B5661256F002}" type="pres">
      <dgm:prSet presAssocID="{03EFBFBA-3A28-491C-9AF4-D298FF494F81}" presName="background" presStyleLbl="node0" presStyleIdx="1" presStyleCnt="2"/>
      <dgm:spPr/>
    </dgm:pt>
    <dgm:pt modelId="{96AC2503-FDFC-4D8F-87D4-E4AD1B784897}" type="pres">
      <dgm:prSet presAssocID="{03EFBFBA-3A28-491C-9AF4-D298FF494F81}" presName="text" presStyleLbl="fgAcc0" presStyleIdx="1" presStyleCnt="2">
        <dgm:presLayoutVars>
          <dgm:chPref val="3"/>
        </dgm:presLayoutVars>
      </dgm:prSet>
      <dgm:spPr/>
    </dgm:pt>
    <dgm:pt modelId="{C329A67B-5B6E-449C-8BB2-4A73469E62D7}" type="pres">
      <dgm:prSet presAssocID="{03EFBFBA-3A28-491C-9AF4-D298FF494F81}" presName="hierChild2" presStyleCnt="0"/>
      <dgm:spPr/>
    </dgm:pt>
  </dgm:ptLst>
  <dgm:cxnLst>
    <dgm:cxn modelId="{270DE84E-30AC-4E1D-9A74-9ADF13C700B7}" type="presOf" srcId="{FE6D8544-2BE8-4F4C-81FD-AB474C1E11A3}" destId="{D40E9018-DA98-4544-AECD-9C1A9B5C917B}" srcOrd="0" destOrd="0" presId="urn:microsoft.com/office/officeart/2005/8/layout/hierarchy1"/>
    <dgm:cxn modelId="{3793558E-529D-45B9-9BF0-1FE193074DE8}" srcId="{FE6D8544-2BE8-4F4C-81FD-AB474C1E11A3}" destId="{3E452C8A-C030-45D1-94BD-2B5FFC371A06}" srcOrd="0" destOrd="0" parTransId="{834CF0E5-7F96-4089-8682-751C4607D70D}" sibTransId="{21FCEE3F-DC7A-49E7-AAFE-8077D6F62780}"/>
    <dgm:cxn modelId="{94A8149A-7C8E-4BF4-9A7C-8BE83575E8B7}" type="presOf" srcId="{03EFBFBA-3A28-491C-9AF4-D298FF494F81}" destId="{96AC2503-FDFC-4D8F-87D4-E4AD1B784897}" srcOrd="0" destOrd="0" presId="urn:microsoft.com/office/officeart/2005/8/layout/hierarchy1"/>
    <dgm:cxn modelId="{26E8DED6-4B26-4360-AA9B-7246C15AD81C}" type="presOf" srcId="{3E452C8A-C030-45D1-94BD-2B5FFC371A06}" destId="{2D274EC4-891A-4DBA-859E-9580068FD2E6}" srcOrd="0" destOrd="0" presId="urn:microsoft.com/office/officeart/2005/8/layout/hierarchy1"/>
    <dgm:cxn modelId="{C64D2AF7-3DF0-443D-B4E2-43B62E80D29D}" srcId="{FE6D8544-2BE8-4F4C-81FD-AB474C1E11A3}" destId="{03EFBFBA-3A28-491C-9AF4-D298FF494F81}" srcOrd="1" destOrd="0" parTransId="{D723DA81-6C22-4485-9875-F405F19079FC}" sibTransId="{C836B953-E842-44CD-A0D2-4AA84D77655F}"/>
    <dgm:cxn modelId="{C5917263-C883-4DB3-B51B-9C195CE8DD6C}" type="presParOf" srcId="{D40E9018-DA98-4544-AECD-9C1A9B5C917B}" destId="{62288547-CF5A-4271-B3EB-6465EC7ABB89}" srcOrd="0" destOrd="0" presId="urn:microsoft.com/office/officeart/2005/8/layout/hierarchy1"/>
    <dgm:cxn modelId="{A92F840E-00E4-4F1A-8C91-D2AB01E0AA96}" type="presParOf" srcId="{62288547-CF5A-4271-B3EB-6465EC7ABB89}" destId="{C5F6ED95-25F9-45D0-91AA-82B0BBB42EB8}" srcOrd="0" destOrd="0" presId="urn:microsoft.com/office/officeart/2005/8/layout/hierarchy1"/>
    <dgm:cxn modelId="{E59D6CD2-2ABF-4C2A-B456-E864CB188190}" type="presParOf" srcId="{C5F6ED95-25F9-45D0-91AA-82B0BBB42EB8}" destId="{B47A1198-E5A6-425F-909C-913C98300510}" srcOrd="0" destOrd="0" presId="urn:microsoft.com/office/officeart/2005/8/layout/hierarchy1"/>
    <dgm:cxn modelId="{7313D61F-BEF9-43D3-9ADC-017978093824}" type="presParOf" srcId="{C5F6ED95-25F9-45D0-91AA-82B0BBB42EB8}" destId="{2D274EC4-891A-4DBA-859E-9580068FD2E6}" srcOrd="1" destOrd="0" presId="urn:microsoft.com/office/officeart/2005/8/layout/hierarchy1"/>
    <dgm:cxn modelId="{4A9C0892-721E-4366-A8EE-0D03169AAC18}" type="presParOf" srcId="{62288547-CF5A-4271-B3EB-6465EC7ABB89}" destId="{648F388A-8D08-481D-8E7F-C050798A5523}" srcOrd="1" destOrd="0" presId="urn:microsoft.com/office/officeart/2005/8/layout/hierarchy1"/>
    <dgm:cxn modelId="{8523F13F-3842-453D-A057-AFFEFEB2E855}" type="presParOf" srcId="{D40E9018-DA98-4544-AECD-9C1A9B5C917B}" destId="{07D671BA-D8B1-4F10-AB68-1777E6AB1ACE}" srcOrd="1" destOrd="0" presId="urn:microsoft.com/office/officeart/2005/8/layout/hierarchy1"/>
    <dgm:cxn modelId="{150497BD-E116-46C0-AD68-999F12B3DF77}" type="presParOf" srcId="{07D671BA-D8B1-4F10-AB68-1777E6AB1ACE}" destId="{80128781-3D19-470F-926D-44408FB86BE0}" srcOrd="0" destOrd="0" presId="urn:microsoft.com/office/officeart/2005/8/layout/hierarchy1"/>
    <dgm:cxn modelId="{7603B659-0E85-4949-8C5B-6B4922C5AAB4}" type="presParOf" srcId="{80128781-3D19-470F-926D-44408FB86BE0}" destId="{95C598C5-BF7F-4769-BF99-B5661256F002}" srcOrd="0" destOrd="0" presId="urn:microsoft.com/office/officeart/2005/8/layout/hierarchy1"/>
    <dgm:cxn modelId="{6D8BA122-DD3B-4FC5-9528-0794AB802F01}" type="presParOf" srcId="{80128781-3D19-470F-926D-44408FB86BE0}" destId="{96AC2503-FDFC-4D8F-87D4-E4AD1B784897}" srcOrd="1" destOrd="0" presId="urn:microsoft.com/office/officeart/2005/8/layout/hierarchy1"/>
    <dgm:cxn modelId="{1FBB74F9-823B-4FF3-9EF3-D645666DAF24}" type="presParOf" srcId="{07D671BA-D8B1-4F10-AB68-1777E6AB1ACE}" destId="{C329A67B-5B6E-449C-8BB2-4A73469E62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EC6C9A-2360-43C8-8FD6-A906198F70F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CEA10272-C939-4B93-B7B4-6312CB2E9624}">
      <dgm:prSet custT="1"/>
      <dgm:spPr/>
      <dgm:t>
        <a:bodyPr/>
        <a:lstStyle/>
        <a:p>
          <a:r>
            <a:rPr lang="uk-UA" sz="1200" dirty="0"/>
            <a:t>Восени 2014 року, в Україні було прийнято окремий закон, який визначає статус ВПО – Закон України </a:t>
          </a:r>
          <a:r>
            <a:rPr lang="uk-UA" sz="1200" b="1" u="sng" dirty="0"/>
            <a:t>«Про забезпечення прав і свобод внутрішньо переміщених осіб»</a:t>
          </a:r>
          <a:r>
            <a:rPr lang="uk-UA" sz="1200" dirty="0"/>
            <a:t>.  Згідно з цим законом, внутрішньо переміщеною особою є громадянин України, який постійно проживає в Україні, якого змусили або який самостійно покинув своє місце проживання у результаті або з метою уникнення негативних наслідків збройного конфлікту, тимчасової окупації, повсюдних проявів насильства, масових порушень прав людини та надзвичайних ситуацій природного чи техногенного характеру.</a:t>
          </a:r>
          <a:endParaRPr lang="en-US" sz="1200" dirty="0"/>
        </a:p>
      </dgm:t>
    </dgm:pt>
    <dgm:pt modelId="{7CA9CE9D-783C-43D4-9186-5F6779FD4929}" type="parTrans" cxnId="{76EA5E4C-2CA8-4347-95D6-28D4317C01C2}">
      <dgm:prSet/>
      <dgm:spPr/>
      <dgm:t>
        <a:bodyPr/>
        <a:lstStyle/>
        <a:p>
          <a:endParaRPr lang="en-US"/>
        </a:p>
      </dgm:t>
    </dgm:pt>
    <dgm:pt modelId="{56E1738D-8D7F-429E-ACD8-37C4CE38A454}" type="sibTrans" cxnId="{76EA5E4C-2CA8-4347-95D6-28D4317C01C2}">
      <dgm:prSet/>
      <dgm:spPr/>
      <dgm:t>
        <a:bodyPr/>
        <a:lstStyle/>
        <a:p>
          <a:endParaRPr lang="en-US"/>
        </a:p>
      </dgm:t>
    </dgm:pt>
    <dgm:pt modelId="{D7AB5341-17C1-4D5B-99FD-90100734AF5E}">
      <dgm:prSet custT="1"/>
      <dgm:spPr/>
      <dgm:t>
        <a:bodyPr/>
        <a:lstStyle/>
        <a:p>
          <a:r>
            <a:rPr lang="uk-UA" sz="1200" dirty="0"/>
            <a:t>Зазначені обставини вважаються загальновідомими і такими, що не потребують доведення, якщо інформація про них міститься в офіційних звітах (повідомленнях) Верховного Комісара Організації Об’єднаних Націй з прав людини, Організації з безпеки та співробітництва в Європі, Міжнародного Комітету Червоного Хреста і Червоного Півмісяця, Уповноваженого Верховної Ради України з прав людини, розміщених на веб-сайтах зазначених організацій, або якщо щодо таких обставин уповноваженими державними органами прийнято відповідні рішення.</a:t>
          </a:r>
          <a:endParaRPr lang="en-US" sz="1200" dirty="0"/>
        </a:p>
      </dgm:t>
    </dgm:pt>
    <dgm:pt modelId="{1F907E93-9039-493C-AEF9-6CF1DBABA026}" type="parTrans" cxnId="{2D6888B9-817B-4DB3-ADF3-1CFD6A278D98}">
      <dgm:prSet/>
      <dgm:spPr/>
      <dgm:t>
        <a:bodyPr/>
        <a:lstStyle/>
        <a:p>
          <a:endParaRPr lang="en-US"/>
        </a:p>
      </dgm:t>
    </dgm:pt>
    <dgm:pt modelId="{F51188F0-BD3C-4839-AFD3-895804C588DB}" type="sibTrans" cxnId="{2D6888B9-817B-4DB3-ADF3-1CFD6A278D98}">
      <dgm:prSet/>
      <dgm:spPr/>
      <dgm:t>
        <a:bodyPr/>
        <a:lstStyle/>
        <a:p>
          <a:endParaRPr lang="en-US"/>
        </a:p>
      </dgm:t>
    </dgm:pt>
    <dgm:pt modelId="{CC122159-E738-431B-A904-4C98055D2768}">
      <dgm:prSet/>
      <dgm:spPr/>
      <dgm:t>
        <a:bodyPr/>
        <a:lstStyle/>
        <a:p>
          <a:r>
            <a:rPr lang="uk-UA"/>
            <a:t>Адресою покинутого місця проживання внутрішньо переміщеної особи в розумінні цього закону визнається адреса місця проживання особи на момент виникнення обставин, зазначених у частині першій цієї статті.</a:t>
          </a:r>
          <a:endParaRPr lang="en-US"/>
        </a:p>
      </dgm:t>
    </dgm:pt>
    <dgm:pt modelId="{CE808564-7675-4575-BD34-A6E39C79A0CD}" type="parTrans" cxnId="{7595B9FF-3E35-4993-854D-B519C8DDB1D8}">
      <dgm:prSet/>
      <dgm:spPr/>
      <dgm:t>
        <a:bodyPr/>
        <a:lstStyle/>
        <a:p>
          <a:endParaRPr lang="en-US"/>
        </a:p>
      </dgm:t>
    </dgm:pt>
    <dgm:pt modelId="{691BD388-8A89-4CB8-A2C2-222EDA0332E1}" type="sibTrans" cxnId="{7595B9FF-3E35-4993-854D-B519C8DDB1D8}">
      <dgm:prSet/>
      <dgm:spPr/>
      <dgm:t>
        <a:bodyPr/>
        <a:lstStyle/>
        <a:p>
          <a:endParaRPr lang="en-US"/>
        </a:p>
      </dgm:t>
    </dgm:pt>
    <dgm:pt modelId="{3E64D490-8600-4C32-A1B4-D6C4445914FC}">
      <dgm:prSet/>
      <dgm:spPr/>
      <dgm:t>
        <a:bodyPr/>
        <a:lstStyle/>
        <a:p>
          <a:r>
            <a:rPr lang="uk-UA" b="1" dirty="0"/>
            <a:t>Тобто у випадку обмеження чи порушення прав ВПО саме через їх статус ВПО (або попереднє місце проживання) ми говоримо про </a:t>
          </a:r>
          <a:r>
            <a:rPr lang="uk-UA" b="1" dirty="0">
              <a:solidFill>
                <a:schemeClr val="accent6">
                  <a:lumMod val="75000"/>
                </a:schemeClr>
              </a:solidFill>
            </a:rPr>
            <a:t>дискримінацію за ознакою місця проживання.</a:t>
          </a:r>
          <a:endParaRPr lang="en-US" dirty="0">
            <a:solidFill>
              <a:schemeClr val="accent6">
                <a:lumMod val="75000"/>
              </a:schemeClr>
            </a:solidFill>
          </a:endParaRPr>
        </a:p>
      </dgm:t>
    </dgm:pt>
    <dgm:pt modelId="{30EF48FB-F5BA-4745-BA72-494026D2DD1E}" type="parTrans" cxnId="{669D32D2-83E1-4D53-A6E4-FE3960931371}">
      <dgm:prSet/>
      <dgm:spPr/>
      <dgm:t>
        <a:bodyPr/>
        <a:lstStyle/>
        <a:p>
          <a:endParaRPr lang="en-US"/>
        </a:p>
      </dgm:t>
    </dgm:pt>
    <dgm:pt modelId="{B71323A8-579C-484A-9E92-2068DB918956}" type="sibTrans" cxnId="{669D32D2-83E1-4D53-A6E4-FE3960931371}">
      <dgm:prSet/>
      <dgm:spPr/>
      <dgm:t>
        <a:bodyPr/>
        <a:lstStyle/>
        <a:p>
          <a:endParaRPr lang="en-US"/>
        </a:p>
      </dgm:t>
    </dgm:pt>
    <dgm:pt modelId="{8CF9B7F7-2968-4909-8E37-E66E47A58861}" type="pres">
      <dgm:prSet presAssocID="{8BEC6C9A-2360-43C8-8FD6-A906198F70F1}" presName="matrix" presStyleCnt="0">
        <dgm:presLayoutVars>
          <dgm:chMax val="1"/>
          <dgm:dir/>
          <dgm:resizeHandles val="exact"/>
        </dgm:presLayoutVars>
      </dgm:prSet>
      <dgm:spPr/>
    </dgm:pt>
    <dgm:pt modelId="{3D6A6408-E08F-4079-8898-B068DB718B2D}" type="pres">
      <dgm:prSet presAssocID="{8BEC6C9A-2360-43C8-8FD6-A906198F70F1}" presName="axisShape" presStyleLbl="bgShp" presStyleIdx="0" presStyleCnt="1"/>
      <dgm:spPr/>
    </dgm:pt>
    <dgm:pt modelId="{3EDC352A-AB05-4274-8E3C-46DB45D4AA07}" type="pres">
      <dgm:prSet presAssocID="{8BEC6C9A-2360-43C8-8FD6-A906198F70F1}" presName="rect1" presStyleLbl="node1" presStyleIdx="0" presStyleCnt="4" custScaleX="155555" custLinFactNeighborX="-24792" custLinFactNeighborY="-10694">
        <dgm:presLayoutVars>
          <dgm:chMax val="0"/>
          <dgm:chPref val="0"/>
          <dgm:bulletEnabled val="1"/>
        </dgm:presLayoutVars>
      </dgm:prSet>
      <dgm:spPr/>
    </dgm:pt>
    <dgm:pt modelId="{B59AB768-6BBF-45AD-B8A5-932602A08146}" type="pres">
      <dgm:prSet presAssocID="{8BEC6C9A-2360-43C8-8FD6-A906198F70F1}" presName="rect2" presStyleLbl="node1" presStyleIdx="1" presStyleCnt="4" custScaleX="161111" custScaleY="100000" custLinFactNeighborX="34306" custLinFactNeighborY="-10694">
        <dgm:presLayoutVars>
          <dgm:chMax val="0"/>
          <dgm:chPref val="0"/>
          <dgm:bulletEnabled val="1"/>
        </dgm:presLayoutVars>
      </dgm:prSet>
      <dgm:spPr/>
    </dgm:pt>
    <dgm:pt modelId="{6AF8BFDF-9881-452D-AE52-49B0253106BE}" type="pres">
      <dgm:prSet presAssocID="{8BEC6C9A-2360-43C8-8FD6-A906198F70F1}" presName="rect3" presStyleLbl="node1" presStyleIdx="2" presStyleCnt="4">
        <dgm:presLayoutVars>
          <dgm:chMax val="0"/>
          <dgm:chPref val="0"/>
          <dgm:bulletEnabled val="1"/>
        </dgm:presLayoutVars>
      </dgm:prSet>
      <dgm:spPr/>
    </dgm:pt>
    <dgm:pt modelId="{7B3BF287-70EA-4744-A1A2-A96DB92EAE30}" type="pres">
      <dgm:prSet presAssocID="{8BEC6C9A-2360-43C8-8FD6-A906198F70F1}" presName="rect4" presStyleLbl="node1" presStyleIdx="3" presStyleCnt="4">
        <dgm:presLayoutVars>
          <dgm:chMax val="0"/>
          <dgm:chPref val="0"/>
          <dgm:bulletEnabled val="1"/>
        </dgm:presLayoutVars>
      </dgm:prSet>
      <dgm:spPr/>
    </dgm:pt>
  </dgm:ptLst>
  <dgm:cxnLst>
    <dgm:cxn modelId="{90165D38-252D-4E65-8003-8BD5364FCC28}" type="presOf" srcId="{3E64D490-8600-4C32-A1B4-D6C4445914FC}" destId="{7B3BF287-70EA-4744-A1A2-A96DB92EAE30}" srcOrd="0" destOrd="0" presId="urn:microsoft.com/office/officeart/2005/8/layout/matrix2"/>
    <dgm:cxn modelId="{76EA5E4C-2CA8-4347-95D6-28D4317C01C2}" srcId="{8BEC6C9A-2360-43C8-8FD6-A906198F70F1}" destId="{CEA10272-C939-4B93-B7B4-6312CB2E9624}" srcOrd="0" destOrd="0" parTransId="{7CA9CE9D-783C-43D4-9186-5F6779FD4929}" sibTransId="{56E1738D-8D7F-429E-ACD8-37C4CE38A454}"/>
    <dgm:cxn modelId="{83982B91-0C38-4E57-9CCC-C379D78EA644}" type="presOf" srcId="{8BEC6C9A-2360-43C8-8FD6-A906198F70F1}" destId="{8CF9B7F7-2968-4909-8E37-E66E47A58861}" srcOrd="0" destOrd="0" presId="urn:microsoft.com/office/officeart/2005/8/layout/matrix2"/>
    <dgm:cxn modelId="{2D6888B9-817B-4DB3-ADF3-1CFD6A278D98}" srcId="{8BEC6C9A-2360-43C8-8FD6-A906198F70F1}" destId="{D7AB5341-17C1-4D5B-99FD-90100734AF5E}" srcOrd="1" destOrd="0" parTransId="{1F907E93-9039-493C-AEF9-6CF1DBABA026}" sibTransId="{F51188F0-BD3C-4839-AFD3-895804C588DB}"/>
    <dgm:cxn modelId="{669D32D2-83E1-4D53-A6E4-FE3960931371}" srcId="{8BEC6C9A-2360-43C8-8FD6-A906198F70F1}" destId="{3E64D490-8600-4C32-A1B4-D6C4445914FC}" srcOrd="3" destOrd="0" parTransId="{30EF48FB-F5BA-4745-BA72-494026D2DD1E}" sibTransId="{B71323A8-579C-484A-9E92-2068DB918956}"/>
    <dgm:cxn modelId="{1A8199E6-5142-4CB9-8542-6D3A60881FC9}" type="presOf" srcId="{CEA10272-C939-4B93-B7B4-6312CB2E9624}" destId="{3EDC352A-AB05-4274-8E3C-46DB45D4AA07}" srcOrd="0" destOrd="0" presId="urn:microsoft.com/office/officeart/2005/8/layout/matrix2"/>
    <dgm:cxn modelId="{1F8DFEE7-5A68-43AF-A083-78B6E8E14CB6}" type="presOf" srcId="{D7AB5341-17C1-4D5B-99FD-90100734AF5E}" destId="{B59AB768-6BBF-45AD-B8A5-932602A08146}" srcOrd="0" destOrd="0" presId="urn:microsoft.com/office/officeart/2005/8/layout/matrix2"/>
    <dgm:cxn modelId="{596E7AFD-BB89-42AC-85E5-15525E3EAB80}" type="presOf" srcId="{CC122159-E738-431B-A904-4C98055D2768}" destId="{6AF8BFDF-9881-452D-AE52-49B0253106BE}" srcOrd="0" destOrd="0" presId="urn:microsoft.com/office/officeart/2005/8/layout/matrix2"/>
    <dgm:cxn modelId="{7595B9FF-3E35-4993-854D-B519C8DDB1D8}" srcId="{8BEC6C9A-2360-43C8-8FD6-A906198F70F1}" destId="{CC122159-E738-431B-A904-4C98055D2768}" srcOrd="2" destOrd="0" parTransId="{CE808564-7675-4575-BD34-A6E39C79A0CD}" sibTransId="{691BD388-8A89-4CB8-A2C2-222EDA0332E1}"/>
    <dgm:cxn modelId="{39C3B003-0A71-46B8-A79E-AEF17AA5C71B}" type="presParOf" srcId="{8CF9B7F7-2968-4909-8E37-E66E47A58861}" destId="{3D6A6408-E08F-4079-8898-B068DB718B2D}" srcOrd="0" destOrd="0" presId="urn:microsoft.com/office/officeart/2005/8/layout/matrix2"/>
    <dgm:cxn modelId="{7E9679AE-9440-4D54-9B4C-78A7DFEBA4E5}" type="presParOf" srcId="{8CF9B7F7-2968-4909-8E37-E66E47A58861}" destId="{3EDC352A-AB05-4274-8E3C-46DB45D4AA07}" srcOrd="1" destOrd="0" presId="urn:microsoft.com/office/officeart/2005/8/layout/matrix2"/>
    <dgm:cxn modelId="{9D287B7C-55BC-4C2A-83ED-6D5C5187FD9A}" type="presParOf" srcId="{8CF9B7F7-2968-4909-8E37-E66E47A58861}" destId="{B59AB768-6BBF-45AD-B8A5-932602A08146}" srcOrd="2" destOrd="0" presId="urn:microsoft.com/office/officeart/2005/8/layout/matrix2"/>
    <dgm:cxn modelId="{63E9B06B-D767-4545-A017-816B237E6230}" type="presParOf" srcId="{8CF9B7F7-2968-4909-8E37-E66E47A58861}" destId="{6AF8BFDF-9881-452D-AE52-49B0253106BE}" srcOrd="3" destOrd="0" presId="urn:microsoft.com/office/officeart/2005/8/layout/matrix2"/>
    <dgm:cxn modelId="{0A6F054F-6FB0-4D9E-AEBE-2523729065AE}" type="presParOf" srcId="{8CF9B7F7-2968-4909-8E37-E66E47A58861}" destId="{7B3BF287-70EA-4744-A1A2-A96DB92EAE3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B48E27-4CA2-46BA-99B3-46BDD1C373A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9443765-62A0-415C-83F8-BA1AE84FDC56}">
      <dgm:prSet custT="1"/>
      <dgm:spPr/>
      <dgm:t>
        <a:bodyPr/>
        <a:lstStyle/>
        <a:p>
          <a:r>
            <a:rPr lang="uk-UA" sz="1200" b="1" dirty="0">
              <a:solidFill>
                <a:schemeClr val="accent6">
                  <a:lumMod val="75000"/>
                </a:schemeClr>
              </a:solidFill>
            </a:rPr>
            <a:t>Дискримінація за ознакою мови </a:t>
          </a:r>
          <a:r>
            <a:rPr lang="uk-UA" sz="1000" dirty="0"/>
            <a:t>– різниця у поводженні та/або обмеження у правах через мову, якою людина спілкується (та/або через незнання державної мови або мови, якою спілкується більшість у країні чи населеному пункті). Типова ситуація </a:t>
          </a:r>
          <a:r>
            <a:rPr lang="uk-UA" sz="1000" dirty="0" err="1"/>
            <a:t>дискримінаціі</a:t>
          </a:r>
          <a:r>
            <a:rPr lang="uk-UA" sz="1000" dirty="0"/>
            <a:t>̈ за ознакою мови – це коли людина, яка не володіє чи погано володіє державною мовою, через що зазнає менш сприятливого ставлення порівняно з іншими людьми, які володіють державною мовою. Але буває й навпаки, дискримінація може проявлятися і по відношенню до інших розповсюджених мов та/чи мов національних меншин.</a:t>
          </a:r>
          <a:endParaRPr lang="en-US" sz="1000" dirty="0"/>
        </a:p>
      </dgm:t>
    </dgm:pt>
    <dgm:pt modelId="{75ECEFB4-617A-4A2A-AB1C-A23E0B224714}" type="parTrans" cxnId="{7404A2C2-E0E4-4C5A-99A4-CB8CCFBCEA51}">
      <dgm:prSet/>
      <dgm:spPr/>
      <dgm:t>
        <a:bodyPr/>
        <a:lstStyle/>
        <a:p>
          <a:endParaRPr lang="en-US"/>
        </a:p>
      </dgm:t>
    </dgm:pt>
    <dgm:pt modelId="{7E257E49-3DC1-4F5D-90F3-1E9C1FAFF053}" type="sibTrans" cxnId="{7404A2C2-E0E4-4C5A-99A4-CB8CCFBCEA51}">
      <dgm:prSet/>
      <dgm:spPr/>
      <dgm:t>
        <a:bodyPr/>
        <a:lstStyle/>
        <a:p>
          <a:endParaRPr lang="en-US"/>
        </a:p>
      </dgm:t>
    </dgm:pt>
    <dgm:pt modelId="{0D385631-459C-47FD-8EED-A0B3FB7DAF79}">
      <dgm:prSet custT="1"/>
      <dgm:spPr/>
      <dgm:t>
        <a:bodyPr/>
        <a:lstStyle/>
        <a:p>
          <a:r>
            <a:rPr lang="uk-UA" sz="1400" b="1" dirty="0">
              <a:solidFill>
                <a:schemeClr val="accent6">
                  <a:lumMod val="75000"/>
                </a:schemeClr>
              </a:solidFill>
            </a:rPr>
            <a:t>Прикладів </a:t>
          </a:r>
          <a:r>
            <a:rPr lang="uk-UA" sz="1100" dirty="0"/>
            <a:t>такої дискримінації може бути безліч, від відмови обслуговувати вас в закладі громадського харчування, через те, що ви робите замовлення «не тією мовою, якою спілкується/обрало для себе керівництво та персонал закладу», до відмови у наданні інших послуг (медичних, освітніх, інших) через незнання, наприклад, державної мови.</a:t>
          </a:r>
          <a:endParaRPr lang="en-US" sz="1100" dirty="0"/>
        </a:p>
      </dgm:t>
    </dgm:pt>
    <dgm:pt modelId="{C5AE56E7-47E0-45C1-9C01-79F066835C49}" type="parTrans" cxnId="{C46E1D48-EFF6-4A54-A10C-1362AA09B93A}">
      <dgm:prSet/>
      <dgm:spPr/>
      <dgm:t>
        <a:bodyPr/>
        <a:lstStyle/>
        <a:p>
          <a:endParaRPr lang="en-US"/>
        </a:p>
      </dgm:t>
    </dgm:pt>
    <dgm:pt modelId="{6A52F321-4921-415C-82C3-09152ECF269D}" type="sibTrans" cxnId="{C46E1D48-EFF6-4A54-A10C-1362AA09B93A}">
      <dgm:prSet/>
      <dgm:spPr/>
      <dgm:t>
        <a:bodyPr/>
        <a:lstStyle/>
        <a:p>
          <a:endParaRPr lang="en-US"/>
        </a:p>
      </dgm:t>
    </dgm:pt>
    <dgm:pt modelId="{86F5910E-A64B-45C6-8835-83A5662F837E}">
      <dgm:prSet custT="1"/>
      <dgm:spPr/>
      <dgm:t>
        <a:bodyPr/>
        <a:lstStyle/>
        <a:p>
          <a:r>
            <a:rPr lang="uk-UA" sz="1100" dirty="0">
              <a:solidFill>
                <a:schemeClr val="accent6">
                  <a:lumMod val="75000"/>
                </a:schemeClr>
              </a:solidFill>
            </a:rPr>
            <a:t>Інші захищені ознаки: </a:t>
          </a:r>
          <a:r>
            <a:rPr lang="uk-UA" sz="1100" b="1" dirty="0">
              <a:solidFill>
                <a:schemeClr val="accent6">
                  <a:lumMod val="75000"/>
                </a:schemeClr>
              </a:solidFill>
            </a:rPr>
            <a:t>«раса» та «колір шкіри»</a:t>
          </a:r>
          <a:r>
            <a:rPr lang="uk-UA" sz="1100" dirty="0">
              <a:solidFill>
                <a:schemeClr val="accent6">
                  <a:lumMod val="75000"/>
                </a:schemeClr>
              </a:solidFill>
            </a:rPr>
            <a:t> – зазвичай розглядаються в рамках «етнічного походження» особи.</a:t>
          </a:r>
          <a:endParaRPr lang="en-US" sz="1100" dirty="0">
            <a:solidFill>
              <a:schemeClr val="accent6">
                <a:lumMod val="75000"/>
              </a:schemeClr>
            </a:solidFill>
          </a:endParaRPr>
        </a:p>
      </dgm:t>
    </dgm:pt>
    <dgm:pt modelId="{49526F83-0BF6-4C25-82E9-B72FAB387EC9}" type="parTrans" cxnId="{B5BC382C-8F07-4ADA-B1AE-2A46E684C1B4}">
      <dgm:prSet/>
      <dgm:spPr/>
      <dgm:t>
        <a:bodyPr/>
        <a:lstStyle/>
        <a:p>
          <a:endParaRPr lang="en-US"/>
        </a:p>
      </dgm:t>
    </dgm:pt>
    <dgm:pt modelId="{F85B6B60-2975-4E36-A73E-E1BD24E2EB87}" type="sibTrans" cxnId="{B5BC382C-8F07-4ADA-B1AE-2A46E684C1B4}">
      <dgm:prSet/>
      <dgm:spPr/>
      <dgm:t>
        <a:bodyPr/>
        <a:lstStyle/>
        <a:p>
          <a:endParaRPr lang="en-US"/>
        </a:p>
      </dgm:t>
    </dgm:pt>
    <dgm:pt modelId="{434EA930-27ED-4589-ABFD-7120DA153FA2}">
      <dgm:prSet custT="1"/>
      <dgm:spPr/>
      <dgm:t>
        <a:bodyPr/>
        <a:lstStyle/>
        <a:p>
          <a:r>
            <a:rPr lang="uk-UA" sz="1000" dirty="0"/>
            <a:t>«</a:t>
          </a:r>
          <a:r>
            <a:rPr lang="uk-UA" sz="1200" b="1" dirty="0">
              <a:solidFill>
                <a:schemeClr val="accent6">
                  <a:lumMod val="75000"/>
                </a:schemeClr>
              </a:solidFill>
            </a:rPr>
            <a:t>Майновий стан» </a:t>
          </a:r>
          <a:r>
            <a:rPr lang="uk-UA" sz="1000" dirty="0"/>
            <a:t>– рівень забезпеченості особи. Як приклад дискримінації – небажання брати дітей з малозабезпечених сімей до так званих елітних шкіл та гімназій (які фінансуються з державного бюджету та навчання в яких не є платним).</a:t>
          </a:r>
          <a:endParaRPr lang="en-US" sz="1000" dirty="0"/>
        </a:p>
      </dgm:t>
    </dgm:pt>
    <dgm:pt modelId="{4DD50B0A-EF04-4238-8C42-6515F2A2439E}" type="parTrans" cxnId="{0429D99A-67AE-4F87-9454-8CAABEC251B9}">
      <dgm:prSet/>
      <dgm:spPr/>
      <dgm:t>
        <a:bodyPr/>
        <a:lstStyle/>
        <a:p>
          <a:endParaRPr lang="en-US"/>
        </a:p>
      </dgm:t>
    </dgm:pt>
    <dgm:pt modelId="{920A7C69-6752-48AE-B30D-AA390AD10428}" type="sibTrans" cxnId="{0429D99A-67AE-4F87-9454-8CAABEC251B9}">
      <dgm:prSet/>
      <dgm:spPr/>
      <dgm:t>
        <a:bodyPr/>
        <a:lstStyle/>
        <a:p>
          <a:endParaRPr lang="en-US"/>
        </a:p>
      </dgm:t>
    </dgm:pt>
    <dgm:pt modelId="{082A6897-D0BE-4EB5-841F-3529FC27B6DD}">
      <dgm:prSet custT="1"/>
      <dgm:spPr/>
      <dgm:t>
        <a:bodyPr/>
        <a:lstStyle/>
        <a:p>
          <a:r>
            <a:rPr lang="uk-UA" sz="1200" b="1" dirty="0">
              <a:solidFill>
                <a:schemeClr val="accent6">
                  <a:lumMod val="75000"/>
                </a:schemeClr>
              </a:solidFill>
            </a:rPr>
            <a:t>«Соціальне походження» </a:t>
          </a:r>
          <a:r>
            <a:rPr lang="uk-UA" sz="1000" dirty="0"/>
            <a:t>– досить чітко визначене походження особи в соціальній ієрархії однієї групи або групи у взаємостосунках з іншими групами. Соціальне походження визначається сукупністю таких маркерів (або ознак), притаманних особі, як рівень доходу, рівень освіти, стать, етнічне походження (національність), місце в структурі влади тощо.</a:t>
          </a:r>
          <a:endParaRPr lang="en-US" sz="1000" dirty="0"/>
        </a:p>
      </dgm:t>
    </dgm:pt>
    <dgm:pt modelId="{F2AF09B4-283C-44C3-97FB-EECE4C82BCF0}" type="parTrans" cxnId="{FBB057EB-8062-42BA-9FD1-6F61D794AFEF}">
      <dgm:prSet/>
      <dgm:spPr/>
      <dgm:t>
        <a:bodyPr/>
        <a:lstStyle/>
        <a:p>
          <a:endParaRPr lang="en-US"/>
        </a:p>
      </dgm:t>
    </dgm:pt>
    <dgm:pt modelId="{6076F02F-D26D-4863-9410-868B352B6F20}" type="sibTrans" cxnId="{FBB057EB-8062-42BA-9FD1-6F61D794AFEF}">
      <dgm:prSet/>
      <dgm:spPr/>
      <dgm:t>
        <a:bodyPr/>
        <a:lstStyle/>
        <a:p>
          <a:endParaRPr lang="en-US"/>
        </a:p>
      </dgm:t>
    </dgm:pt>
    <dgm:pt modelId="{8B70472D-C2C0-498B-83A9-75C84A352760}">
      <dgm:prSet custT="1"/>
      <dgm:spPr/>
      <dgm:t>
        <a:bodyPr/>
        <a:lstStyle/>
        <a:p>
          <a:r>
            <a:rPr lang="uk-UA" sz="1400" b="1" dirty="0">
              <a:solidFill>
                <a:schemeClr val="accent6">
                  <a:lumMod val="75000"/>
                </a:schemeClr>
              </a:solidFill>
            </a:rPr>
            <a:t>Соціальне походження </a:t>
          </a:r>
          <a:r>
            <a:rPr lang="uk-UA" sz="1000" dirty="0"/>
            <a:t>також є приписуваним та досяжним, тобто є певний набір ознак, визначальних для соціального походження, які є поза рамками контролю особи, як-от: вік, стать, етнічне походження. З іншого боку, є певні ознаки, які можуть змінюватися з часом та які особа може контролювати/набувати, наприклад, рівень освіти, майновий чи сімейний стан, мова.</a:t>
          </a:r>
          <a:endParaRPr lang="en-US" sz="1000" dirty="0"/>
        </a:p>
      </dgm:t>
    </dgm:pt>
    <dgm:pt modelId="{E2FDFCCC-BB63-4DAA-B6E1-3667E4341CF3}" type="parTrans" cxnId="{2E586DF4-684B-4A2B-AD8D-4496A1D244EA}">
      <dgm:prSet/>
      <dgm:spPr/>
      <dgm:t>
        <a:bodyPr/>
        <a:lstStyle/>
        <a:p>
          <a:endParaRPr lang="en-US"/>
        </a:p>
      </dgm:t>
    </dgm:pt>
    <dgm:pt modelId="{6E7D9704-93C9-4F01-979D-3CF7742F4503}" type="sibTrans" cxnId="{2E586DF4-684B-4A2B-AD8D-4496A1D244EA}">
      <dgm:prSet/>
      <dgm:spPr/>
      <dgm:t>
        <a:bodyPr/>
        <a:lstStyle/>
        <a:p>
          <a:endParaRPr lang="en-US"/>
        </a:p>
      </dgm:t>
    </dgm:pt>
    <dgm:pt modelId="{59A4DCDF-FD4E-443F-B1E7-18889F20EBDC}" type="pres">
      <dgm:prSet presAssocID="{4FB48E27-4CA2-46BA-99B3-46BDD1C373A6}" presName="Name0" presStyleCnt="0">
        <dgm:presLayoutVars>
          <dgm:dir/>
          <dgm:resizeHandles/>
        </dgm:presLayoutVars>
      </dgm:prSet>
      <dgm:spPr/>
    </dgm:pt>
    <dgm:pt modelId="{FDA9D170-F554-44BE-A22C-10E4951FB2D1}" type="pres">
      <dgm:prSet presAssocID="{59443765-62A0-415C-83F8-BA1AE84FDC56}" presName="compNode" presStyleCnt="0"/>
      <dgm:spPr/>
    </dgm:pt>
    <dgm:pt modelId="{2AFA66EE-BC66-4281-9A35-F40C641D96E9}" type="pres">
      <dgm:prSet presAssocID="{59443765-62A0-415C-83F8-BA1AE84FDC56}" presName="dummyConnPt" presStyleCnt="0"/>
      <dgm:spPr/>
    </dgm:pt>
    <dgm:pt modelId="{C839040C-E657-4081-BF59-EECBBF1B5D76}" type="pres">
      <dgm:prSet presAssocID="{59443765-62A0-415C-83F8-BA1AE84FDC56}" presName="node" presStyleLbl="node1" presStyleIdx="0" presStyleCnt="6" custScaleX="142999" custLinFactNeighborX="-3805" custLinFactNeighborY="-184">
        <dgm:presLayoutVars>
          <dgm:bulletEnabled val="1"/>
        </dgm:presLayoutVars>
      </dgm:prSet>
      <dgm:spPr/>
    </dgm:pt>
    <dgm:pt modelId="{BD5E0E1A-DA5D-4B44-872A-6D0707AF314F}" type="pres">
      <dgm:prSet presAssocID="{7E257E49-3DC1-4F5D-90F3-1E9C1FAFF053}" presName="sibTrans" presStyleLbl="bgSibTrans2D1" presStyleIdx="0" presStyleCnt="5" custAng="151451" custLinFactY="4262" custLinFactNeighborX="19585" custLinFactNeighborY="100000"/>
      <dgm:spPr/>
    </dgm:pt>
    <dgm:pt modelId="{B9E273AC-C786-4D8E-A684-78A4C81A6A9F}" type="pres">
      <dgm:prSet presAssocID="{0D385631-459C-47FD-8EED-A0B3FB7DAF79}" presName="compNode" presStyleCnt="0"/>
      <dgm:spPr/>
    </dgm:pt>
    <dgm:pt modelId="{08EB1682-AF0D-4FB8-B179-EBA4D652BE1A}" type="pres">
      <dgm:prSet presAssocID="{0D385631-459C-47FD-8EED-A0B3FB7DAF79}" presName="dummyConnPt" presStyleCnt="0"/>
      <dgm:spPr/>
    </dgm:pt>
    <dgm:pt modelId="{442131CC-9C66-4620-B319-458A89570D32}" type="pres">
      <dgm:prSet presAssocID="{0D385631-459C-47FD-8EED-A0B3FB7DAF79}" presName="node" presStyleLbl="node1" presStyleIdx="1" presStyleCnt="6">
        <dgm:presLayoutVars>
          <dgm:bulletEnabled val="1"/>
        </dgm:presLayoutVars>
      </dgm:prSet>
      <dgm:spPr/>
    </dgm:pt>
    <dgm:pt modelId="{763BCEDC-59B1-4924-87D0-3438B8524D04}" type="pres">
      <dgm:prSet presAssocID="{6A52F321-4921-415C-82C3-09152ECF269D}" presName="sibTrans" presStyleLbl="bgSibTrans2D1" presStyleIdx="1" presStyleCnt="5"/>
      <dgm:spPr/>
    </dgm:pt>
    <dgm:pt modelId="{83981325-74D6-4EE2-A542-93797A42AEBE}" type="pres">
      <dgm:prSet presAssocID="{86F5910E-A64B-45C6-8835-83A5662F837E}" presName="compNode" presStyleCnt="0"/>
      <dgm:spPr/>
    </dgm:pt>
    <dgm:pt modelId="{D57397D1-A9B8-4125-84E8-27BA6537C63B}" type="pres">
      <dgm:prSet presAssocID="{86F5910E-A64B-45C6-8835-83A5662F837E}" presName="dummyConnPt" presStyleCnt="0"/>
      <dgm:spPr/>
    </dgm:pt>
    <dgm:pt modelId="{DB5C95FE-7C73-4105-A3D4-E495BFD38C47}" type="pres">
      <dgm:prSet presAssocID="{86F5910E-A64B-45C6-8835-83A5662F837E}" presName="node" presStyleLbl="node1" presStyleIdx="2" presStyleCnt="6">
        <dgm:presLayoutVars>
          <dgm:bulletEnabled val="1"/>
        </dgm:presLayoutVars>
      </dgm:prSet>
      <dgm:spPr/>
    </dgm:pt>
    <dgm:pt modelId="{64180B65-EADF-4B9F-A2B0-203DB8A16BDA}" type="pres">
      <dgm:prSet presAssocID="{F85B6B60-2975-4E36-A73E-E1BD24E2EB87}" presName="sibTrans" presStyleLbl="bgSibTrans2D1" presStyleIdx="2" presStyleCnt="5"/>
      <dgm:spPr/>
    </dgm:pt>
    <dgm:pt modelId="{A7C70E03-DE9D-444C-8830-7C47E4C2955D}" type="pres">
      <dgm:prSet presAssocID="{434EA930-27ED-4589-ABFD-7120DA153FA2}" presName="compNode" presStyleCnt="0"/>
      <dgm:spPr/>
    </dgm:pt>
    <dgm:pt modelId="{0360BC20-4501-4230-B5CE-6A814309F673}" type="pres">
      <dgm:prSet presAssocID="{434EA930-27ED-4589-ABFD-7120DA153FA2}" presName="dummyConnPt" presStyleCnt="0"/>
      <dgm:spPr/>
    </dgm:pt>
    <dgm:pt modelId="{4C9FBF17-72A1-4A50-A850-A25186308F30}" type="pres">
      <dgm:prSet presAssocID="{434EA930-27ED-4589-ABFD-7120DA153FA2}" presName="node" presStyleLbl="node1" presStyleIdx="3" presStyleCnt="6" custLinFactNeighborX="-972" custLinFactNeighborY="648">
        <dgm:presLayoutVars>
          <dgm:bulletEnabled val="1"/>
        </dgm:presLayoutVars>
      </dgm:prSet>
      <dgm:spPr/>
    </dgm:pt>
    <dgm:pt modelId="{AE765B60-DE25-4AD1-9D62-1F170CCAE370}" type="pres">
      <dgm:prSet presAssocID="{920A7C69-6752-48AE-B30D-AA390AD10428}" presName="sibTrans" presStyleLbl="bgSibTrans2D1" presStyleIdx="3" presStyleCnt="5"/>
      <dgm:spPr/>
    </dgm:pt>
    <dgm:pt modelId="{7232C88E-F199-40B3-8ED9-8AB696AF847E}" type="pres">
      <dgm:prSet presAssocID="{082A6897-D0BE-4EB5-841F-3529FC27B6DD}" presName="compNode" presStyleCnt="0"/>
      <dgm:spPr/>
    </dgm:pt>
    <dgm:pt modelId="{709DC18D-95CA-466D-92AC-85861D3659C6}" type="pres">
      <dgm:prSet presAssocID="{082A6897-D0BE-4EB5-841F-3529FC27B6DD}" presName="dummyConnPt" presStyleCnt="0"/>
      <dgm:spPr/>
    </dgm:pt>
    <dgm:pt modelId="{33CDEC70-1330-408A-B0A7-51F4EC3413D7}" type="pres">
      <dgm:prSet presAssocID="{082A6897-D0BE-4EB5-841F-3529FC27B6DD}" presName="node" presStyleLbl="node1" presStyleIdx="4" presStyleCnt="6">
        <dgm:presLayoutVars>
          <dgm:bulletEnabled val="1"/>
        </dgm:presLayoutVars>
      </dgm:prSet>
      <dgm:spPr/>
    </dgm:pt>
    <dgm:pt modelId="{A211904C-69E1-45B0-85EA-B3BA181D586D}" type="pres">
      <dgm:prSet presAssocID="{6076F02F-D26D-4863-9410-868B352B6F20}" presName="sibTrans" presStyleLbl="bgSibTrans2D1" presStyleIdx="4" presStyleCnt="5"/>
      <dgm:spPr/>
    </dgm:pt>
    <dgm:pt modelId="{F0316185-46B5-4891-B78C-56BEC50F9E7E}" type="pres">
      <dgm:prSet presAssocID="{8B70472D-C2C0-498B-83A9-75C84A352760}" presName="compNode" presStyleCnt="0"/>
      <dgm:spPr/>
    </dgm:pt>
    <dgm:pt modelId="{2663951C-DBA9-4851-BEA6-73BF9A843899}" type="pres">
      <dgm:prSet presAssocID="{8B70472D-C2C0-498B-83A9-75C84A352760}" presName="dummyConnPt" presStyleCnt="0"/>
      <dgm:spPr/>
    </dgm:pt>
    <dgm:pt modelId="{FBA0A5D4-F21A-4925-A1C7-C206098538B0}" type="pres">
      <dgm:prSet presAssocID="{8B70472D-C2C0-498B-83A9-75C84A352760}" presName="node" presStyleLbl="node1" presStyleIdx="5" presStyleCnt="6">
        <dgm:presLayoutVars>
          <dgm:bulletEnabled val="1"/>
        </dgm:presLayoutVars>
      </dgm:prSet>
      <dgm:spPr/>
    </dgm:pt>
  </dgm:ptLst>
  <dgm:cxnLst>
    <dgm:cxn modelId="{D5BC6825-9CAE-45EB-8B92-F007C2A176F5}" type="presOf" srcId="{4FB48E27-4CA2-46BA-99B3-46BDD1C373A6}" destId="{59A4DCDF-FD4E-443F-B1E7-18889F20EBDC}" srcOrd="0" destOrd="0" presId="urn:microsoft.com/office/officeart/2005/8/layout/bProcess4"/>
    <dgm:cxn modelId="{B5BC382C-8F07-4ADA-B1AE-2A46E684C1B4}" srcId="{4FB48E27-4CA2-46BA-99B3-46BDD1C373A6}" destId="{86F5910E-A64B-45C6-8835-83A5662F837E}" srcOrd="2" destOrd="0" parTransId="{49526F83-0BF6-4C25-82E9-B72FAB387EC9}" sibTransId="{F85B6B60-2975-4E36-A73E-E1BD24E2EB87}"/>
    <dgm:cxn modelId="{C46E1D48-EFF6-4A54-A10C-1362AA09B93A}" srcId="{4FB48E27-4CA2-46BA-99B3-46BDD1C373A6}" destId="{0D385631-459C-47FD-8EED-A0B3FB7DAF79}" srcOrd="1" destOrd="0" parTransId="{C5AE56E7-47E0-45C1-9C01-79F066835C49}" sibTransId="{6A52F321-4921-415C-82C3-09152ECF269D}"/>
    <dgm:cxn modelId="{2206BA49-D129-4939-846C-6431C0FB30DC}" type="presOf" srcId="{6A52F321-4921-415C-82C3-09152ECF269D}" destId="{763BCEDC-59B1-4924-87D0-3438B8524D04}" srcOrd="0" destOrd="0" presId="urn:microsoft.com/office/officeart/2005/8/layout/bProcess4"/>
    <dgm:cxn modelId="{0B047359-3701-4DE0-B1B6-DABB7F62CAD6}" type="presOf" srcId="{8B70472D-C2C0-498B-83A9-75C84A352760}" destId="{FBA0A5D4-F21A-4925-A1C7-C206098538B0}" srcOrd="0" destOrd="0" presId="urn:microsoft.com/office/officeart/2005/8/layout/bProcess4"/>
    <dgm:cxn modelId="{7899237C-C8EF-462F-9C6A-E2A6AD563C4C}" type="presOf" srcId="{082A6897-D0BE-4EB5-841F-3529FC27B6DD}" destId="{33CDEC70-1330-408A-B0A7-51F4EC3413D7}" srcOrd="0" destOrd="0" presId="urn:microsoft.com/office/officeart/2005/8/layout/bProcess4"/>
    <dgm:cxn modelId="{6348F07F-E48C-4022-8336-01B8FC3F4E52}" type="presOf" srcId="{F85B6B60-2975-4E36-A73E-E1BD24E2EB87}" destId="{64180B65-EADF-4B9F-A2B0-203DB8A16BDA}" srcOrd="0" destOrd="0" presId="urn:microsoft.com/office/officeart/2005/8/layout/bProcess4"/>
    <dgm:cxn modelId="{74359E95-3D43-4BF3-9AB9-FD190CA3EEEB}" type="presOf" srcId="{434EA930-27ED-4589-ABFD-7120DA153FA2}" destId="{4C9FBF17-72A1-4A50-A850-A25186308F30}" srcOrd="0" destOrd="0" presId="urn:microsoft.com/office/officeart/2005/8/layout/bProcess4"/>
    <dgm:cxn modelId="{0429D99A-67AE-4F87-9454-8CAABEC251B9}" srcId="{4FB48E27-4CA2-46BA-99B3-46BDD1C373A6}" destId="{434EA930-27ED-4589-ABFD-7120DA153FA2}" srcOrd="3" destOrd="0" parTransId="{4DD50B0A-EF04-4238-8C42-6515F2A2439E}" sibTransId="{920A7C69-6752-48AE-B30D-AA390AD10428}"/>
    <dgm:cxn modelId="{8BD4A9A0-E48E-41B6-B2F4-AFF9EA5401E6}" type="presOf" srcId="{86F5910E-A64B-45C6-8835-83A5662F837E}" destId="{DB5C95FE-7C73-4105-A3D4-E495BFD38C47}" srcOrd="0" destOrd="0" presId="urn:microsoft.com/office/officeart/2005/8/layout/bProcess4"/>
    <dgm:cxn modelId="{693999A3-CC76-4F94-BFB1-FFE19561770A}" type="presOf" srcId="{6076F02F-D26D-4863-9410-868B352B6F20}" destId="{A211904C-69E1-45B0-85EA-B3BA181D586D}" srcOrd="0" destOrd="0" presId="urn:microsoft.com/office/officeart/2005/8/layout/bProcess4"/>
    <dgm:cxn modelId="{6D4125B5-CBE9-4EC4-BACA-2FB3607FF871}" type="presOf" srcId="{59443765-62A0-415C-83F8-BA1AE84FDC56}" destId="{C839040C-E657-4081-BF59-EECBBF1B5D76}" srcOrd="0" destOrd="0" presId="urn:microsoft.com/office/officeart/2005/8/layout/bProcess4"/>
    <dgm:cxn modelId="{7404A2C2-E0E4-4C5A-99A4-CB8CCFBCEA51}" srcId="{4FB48E27-4CA2-46BA-99B3-46BDD1C373A6}" destId="{59443765-62A0-415C-83F8-BA1AE84FDC56}" srcOrd="0" destOrd="0" parTransId="{75ECEFB4-617A-4A2A-AB1C-A23E0B224714}" sibTransId="{7E257E49-3DC1-4F5D-90F3-1E9C1FAFF053}"/>
    <dgm:cxn modelId="{2C5883D1-767E-481D-AA34-77FD8FAB5749}" type="presOf" srcId="{7E257E49-3DC1-4F5D-90F3-1E9C1FAFF053}" destId="{BD5E0E1A-DA5D-4B44-872A-6D0707AF314F}" srcOrd="0" destOrd="0" presId="urn:microsoft.com/office/officeart/2005/8/layout/bProcess4"/>
    <dgm:cxn modelId="{371629E8-6780-41CB-B115-B9980E7929FA}" type="presOf" srcId="{0D385631-459C-47FD-8EED-A0B3FB7DAF79}" destId="{442131CC-9C66-4620-B319-458A89570D32}" srcOrd="0" destOrd="0" presId="urn:microsoft.com/office/officeart/2005/8/layout/bProcess4"/>
    <dgm:cxn modelId="{FBB057EB-8062-42BA-9FD1-6F61D794AFEF}" srcId="{4FB48E27-4CA2-46BA-99B3-46BDD1C373A6}" destId="{082A6897-D0BE-4EB5-841F-3529FC27B6DD}" srcOrd="4" destOrd="0" parTransId="{F2AF09B4-283C-44C3-97FB-EECE4C82BCF0}" sibTransId="{6076F02F-D26D-4863-9410-868B352B6F20}"/>
    <dgm:cxn modelId="{09E641F2-AD36-44F8-AA96-C8E92E4D3DAA}" type="presOf" srcId="{920A7C69-6752-48AE-B30D-AA390AD10428}" destId="{AE765B60-DE25-4AD1-9D62-1F170CCAE370}" srcOrd="0" destOrd="0" presId="urn:microsoft.com/office/officeart/2005/8/layout/bProcess4"/>
    <dgm:cxn modelId="{2E586DF4-684B-4A2B-AD8D-4496A1D244EA}" srcId="{4FB48E27-4CA2-46BA-99B3-46BDD1C373A6}" destId="{8B70472D-C2C0-498B-83A9-75C84A352760}" srcOrd="5" destOrd="0" parTransId="{E2FDFCCC-BB63-4DAA-B6E1-3667E4341CF3}" sibTransId="{6E7D9704-93C9-4F01-979D-3CF7742F4503}"/>
    <dgm:cxn modelId="{5B8F283E-FDE0-4987-8923-6ED44C9D9A21}" type="presParOf" srcId="{59A4DCDF-FD4E-443F-B1E7-18889F20EBDC}" destId="{FDA9D170-F554-44BE-A22C-10E4951FB2D1}" srcOrd="0" destOrd="0" presId="urn:microsoft.com/office/officeart/2005/8/layout/bProcess4"/>
    <dgm:cxn modelId="{C0B2D656-9519-4FEC-9143-FEE5C6CA45A6}" type="presParOf" srcId="{FDA9D170-F554-44BE-A22C-10E4951FB2D1}" destId="{2AFA66EE-BC66-4281-9A35-F40C641D96E9}" srcOrd="0" destOrd="0" presId="urn:microsoft.com/office/officeart/2005/8/layout/bProcess4"/>
    <dgm:cxn modelId="{13377AEF-939A-40C6-A626-FC4907403826}" type="presParOf" srcId="{FDA9D170-F554-44BE-A22C-10E4951FB2D1}" destId="{C839040C-E657-4081-BF59-EECBBF1B5D76}" srcOrd="1" destOrd="0" presId="urn:microsoft.com/office/officeart/2005/8/layout/bProcess4"/>
    <dgm:cxn modelId="{26BA2E8E-EE8F-4AB7-8961-9D9F5143AE96}" type="presParOf" srcId="{59A4DCDF-FD4E-443F-B1E7-18889F20EBDC}" destId="{BD5E0E1A-DA5D-4B44-872A-6D0707AF314F}" srcOrd="1" destOrd="0" presId="urn:microsoft.com/office/officeart/2005/8/layout/bProcess4"/>
    <dgm:cxn modelId="{D612A888-5D75-4093-BB4C-3F0436100D6F}" type="presParOf" srcId="{59A4DCDF-FD4E-443F-B1E7-18889F20EBDC}" destId="{B9E273AC-C786-4D8E-A684-78A4C81A6A9F}" srcOrd="2" destOrd="0" presId="urn:microsoft.com/office/officeart/2005/8/layout/bProcess4"/>
    <dgm:cxn modelId="{CD97FDB1-F554-4F88-9E0B-2786FFA788E2}" type="presParOf" srcId="{B9E273AC-C786-4D8E-A684-78A4C81A6A9F}" destId="{08EB1682-AF0D-4FB8-B179-EBA4D652BE1A}" srcOrd="0" destOrd="0" presId="urn:microsoft.com/office/officeart/2005/8/layout/bProcess4"/>
    <dgm:cxn modelId="{F9AE7FF1-4924-4F9D-B3F1-12C15AC17C51}" type="presParOf" srcId="{B9E273AC-C786-4D8E-A684-78A4C81A6A9F}" destId="{442131CC-9C66-4620-B319-458A89570D32}" srcOrd="1" destOrd="0" presId="urn:microsoft.com/office/officeart/2005/8/layout/bProcess4"/>
    <dgm:cxn modelId="{E920259A-2126-4577-82EE-F0639123FBAC}" type="presParOf" srcId="{59A4DCDF-FD4E-443F-B1E7-18889F20EBDC}" destId="{763BCEDC-59B1-4924-87D0-3438B8524D04}" srcOrd="3" destOrd="0" presId="urn:microsoft.com/office/officeart/2005/8/layout/bProcess4"/>
    <dgm:cxn modelId="{8E1C0E65-38C9-4542-BA70-7B119D0C6C32}" type="presParOf" srcId="{59A4DCDF-FD4E-443F-B1E7-18889F20EBDC}" destId="{83981325-74D6-4EE2-A542-93797A42AEBE}" srcOrd="4" destOrd="0" presId="urn:microsoft.com/office/officeart/2005/8/layout/bProcess4"/>
    <dgm:cxn modelId="{24C390BD-0DC2-4BAA-88E1-CEC4DB978C44}" type="presParOf" srcId="{83981325-74D6-4EE2-A542-93797A42AEBE}" destId="{D57397D1-A9B8-4125-84E8-27BA6537C63B}" srcOrd="0" destOrd="0" presId="urn:microsoft.com/office/officeart/2005/8/layout/bProcess4"/>
    <dgm:cxn modelId="{27C9824A-6897-4214-8DB8-DB23720C9F18}" type="presParOf" srcId="{83981325-74D6-4EE2-A542-93797A42AEBE}" destId="{DB5C95FE-7C73-4105-A3D4-E495BFD38C47}" srcOrd="1" destOrd="0" presId="urn:microsoft.com/office/officeart/2005/8/layout/bProcess4"/>
    <dgm:cxn modelId="{DC7191FE-072D-4D94-9052-C8034F61544A}" type="presParOf" srcId="{59A4DCDF-FD4E-443F-B1E7-18889F20EBDC}" destId="{64180B65-EADF-4B9F-A2B0-203DB8A16BDA}" srcOrd="5" destOrd="0" presId="urn:microsoft.com/office/officeart/2005/8/layout/bProcess4"/>
    <dgm:cxn modelId="{FC43800F-F1FC-4107-9FDC-A6BA5B382E78}" type="presParOf" srcId="{59A4DCDF-FD4E-443F-B1E7-18889F20EBDC}" destId="{A7C70E03-DE9D-444C-8830-7C47E4C2955D}" srcOrd="6" destOrd="0" presId="urn:microsoft.com/office/officeart/2005/8/layout/bProcess4"/>
    <dgm:cxn modelId="{C631AFFA-AAA7-4A21-97A0-21EF31D74AD1}" type="presParOf" srcId="{A7C70E03-DE9D-444C-8830-7C47E4C2955D}" destId="{0360BC20-4501-4230-B5CE-6A814309F673}" srcOrd="0" destOrd="0" presId="urn:microsoft.com/office/officeart/2005/8/layout/bProcess4"/>
    <dgm:cxn modelId="{184B438F-3FF1-436C-8B24-3B822D1ADFA2}" type="presParOf" srcId="{A7C70E03-DE9D-444C-8830-7C47E4C2955D}" destId="{4C9FBF17-72A1-4A50-A850-A25186308F30}" srcOrd="1" destOrd="0" presId="urn:microsoft.com/office/officeart/2005/8/layout/bProcess4"/>
    <dgm:cxn modelId="{A3814CBD-B46C-4E21-8E18-86EC52DA5D3A}" type="presParOf" srcId="{59A4DCDF-FD4E-443F-B1E7-18889F20EBDC}" destId="{AE765B60-DE25-4AD1-9D62-1F170CCAE370}" srcOrd="7" destOrd="0" presId="urn:microsoft.com/office/officeart/2005/8/layout/bProcess4"/>
    <dgm:cxn modelId="{20F76DF9-EBD9-4FF6-9C0B-B13EA8EC7DB4}" type="presParOf" srcId="{59A4DCDF-FD4E-443F-B1E7-18889F20EBDC}" destId="{7232C88E-F199-40B3-8ED9-8AB696AF847E}" srcOrd="8" destOrd="0" presId="urn:microsoft.com/office/officeart/2005/8/layout/bProcess4"/>
    <dgm:cxn modelId="{2E7CC28C-09B9-42D4-8E51-F7D2CF599928}" type="presParOf" srcId="{7232C88E-F199-40B3-8ED9-8AB696AF847E}" destId="{709DC18D-95CA-466D-92AC-85861D3659C6}" srcOrd="0" destOrd="0" presId="urn:microsoft.com/office/officeart/2005/8/layout/bProcess4"/>
    <dgm:cxn modelId="{61AD7A1F-3A5B-4039-ACB8-0B53D59034EA}" type="presParOf" srcId="{7232C88E-F199-40B3-8ED9-8AB696AF847E}" destId="{33CDEC70-1330-408A-B0A7-51F4EC3413D7}" srcOrd="1" destOrd="0" presId="urn:microsoft.com/office/officeart/2005/8/layout/bProcess4"/>
    <dgm:cxn modelId="{757E54C1-2E05-4B63-A779-D34772514037}" type="presParOf" srcId="{59A4DCDF-FD4E-443F-B1E7-18889F20EBDC}" destId="{A211904C-69E1-45B0-85EA-B3BA181D586D}" srcOrd="9" destOrd="0" presId="urn:microsoft.com/office/officeart/2005/8/layout/bProcess4"/>
    <dgm:cxn modelId="{E59B8FB1-51A5-4443-B5B9-3D5BEC92EED2}" type="presParOf" srcId="{59A4DCDF-FD4E-443F-B1E7-18889F20EBDC}" destId="{F0316185-46B5-4891-B78C-56BEC50F9E7E}" srcOrd="10" destOrd="0" presId="urn:microsoft.com/office/officeart/2005/8/layout/bProcess4"/>
    <dgm:cxn modelId="{E4A3BA90-CC50-4C32-BC94-E834E686F365}" type="presParOf" srcId="{F0316185-46B5-4891-B78C-56BEC50F9E7E}" destId="{2663951C-DBA9-4851-BEA6-73BF9A843899}" srcOrd="0" destOrd="0" presId="urn:microsoft.com/office/officeart/2005/8/layout/bProcess4"/>
    <dgm:cxn modelId="{7810310D-F8AB-4132-BA07-A0BB66E52F70}" type="presParOf" srcId="{F0316185-46B5-4891-B78C-56BEC50F9E7E}" destId="{FBA0A5D4-F21A-4925-A1C7-C206098538B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8B14D8-72E6-4186-8B56-5EA710EE733A}"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8E369657-C951-44EF-9D82-B477A9576A0D}">
      <dgm:prSet custT="1"/>
      <dgm:spPr/>
      <dgm:t>
        <a:bodyPr/>
        <a:lstStyle/>
        <a:p>
          <a:r>
            <a:rPr lang="uk-UA" sz="2000" dirty="0"/>
            <a:t>це комбінація шлюбного статусу особи та наявності дітей/інших близьких родичів. </a:t>
          </a:r>
          <a:endParaRPr lang="en-US" sz="2000" dirty="0"/>
        </a:p>
      </dgm:t>
    </dgm:pt>
    <dgm:pt modelId="{B242A5B9-AF19-44C0-AE38-FF106A2D5A86}" type="parTrans" cxnId="{FB12E638-3106-435E-9024-44DDA7AF6FC0}">
      <dgm:prSet/>
      <dgm:spPr/>
      <dgm:t>
        <a:bodyPr/>
        <a:lstStyle/>
        <a:p>
          <a:endParaRPr lang="en-US"/>
        </a:p>
      </dgm:t>
    </dgm:pt>
    <dgm:pt modelId="{4BABCAE5-7FCC-4A89-A4AF-3228C75C50ED}" type="sibTrans" cxnId="{FB12E638-3106-435E-9024-44DDA7AF6FC0}">
      <dgm:prSet/>
      <dgm:spPr/>
      <dgm:t>
        <a:bodyPr/>
        <a:lstStyle/>
        <a:p>
          <a:endParaRPr lang="en-US"/>
        </a:p>
      </dgm:t>
    </dgm:pt>
    <dgm:pt modelId="{4B8DFEBD-DAD4-4FF8-8B79-27671980C286}">
      <dgm:prSet custT="1"/>
      <dgm:spPr/>
      <dgm:t>
        <a:bodyPr/>
        <a:lstStyle/>
        <a:p>
          <a:r>
            <a:rPr lang="uk-UA" sz="1600" dirty="0"/>
            <a:t>особа може бути, наприклад, одруженою чи неодруженою, мати або не мати дітей, батьків, інших близьких родичів (в тому числі тих, хто є на утриманні цієї особи). </a:t>
          </a:r>
          <a:endParaRPr lang="en-US" sz="1600" dirty="0"/>
        </a:p>
      </dgm:t>
    </dgm:pt>
    <dgm:pt modelId="{617D9C1C-5204-4D91-AF6C-F3708BBD6972}" type="parTrans" cxnId="{1A9F9F7C-9EA4-479F-A1C3-5DBADD255BCF}">
      <dgm:prSet/>
      <dgm:spPr/>
      <dgm:t>
        <a:bodyPr/>
        <a:lstStyle/>
        <a:p>
          <a:endParaRPr lang="en-US"/>
        </a:p>
      </dgm:t>
    </dgm:pt>
    <dgm:pt modelId="{A64B6910-9C2B-4392-8127-CBAB0C227528}" type="sibTrans" cxnId="{1A9F9F7C-9EA4-479F-A1C3-5DBADD255BCF}">
      <dgm:prSet/>
      <dgm:spPr/>
      <dgm:t>
        <a:bodyPr/>
        <a:lstStyle/>
        <a:p>
          <a:endParaRPr lang="en-US"/>
        </a:p>
      </dgm:t>
    </dgm:pt>
    <dgm:pt modelId="{576D3634-E320-420F-A64B-BA6D31F00137}">
      <dgm:prSet custT="1"/>
      <dgm:spPr/>
      <dgm:t>
        <a:bodyPr/>
        <a:lstStyle/>
        <a:p>
          <a:r>
            <a:rPr lang="uk-UA" sz="1400" dirty="0">
              <a:solidFill>
                <a:schemeClr val="accent6">
                  <a:lumMod val="75000"/>
                </a:schemeClr>
              </a:solidFill>
            </a:rPr>
            <a:t>Так, коли ми говоримо про дискримінацію за ознакою сімейного стану, перше, що приходить на згадку, – </a:t>
          </a:r>
          <a:r>
            <a:rPr lang="uk-UA" sz="1400" u="sng" dirty="0">
              <a:solidFill>
                <a:schemeClr val="accent6">
                  <a:lumMod val="75000"/>
                </a:schemeClr>
              </a:solidFill>
            </a:rPr>
            <a:t>це дискримінація в сфері працевлаштування, коли роботодавці «хочуть молодих неодружених чоловіків» та «не хочуть жінок, у яких є маленькі діти».</a:t>
          </a:r>
          <a:endParaRPr lang="en-US" sz="1400" dirty="0">
            <a:solidFill>
              <a:schemeClr val="accent6">
                <a:lumMod val="75000"/>
              </a:schemeClr>
            </a:solidFill>
          </a:endParaRPr>
        </a:p>
      </dgm:t>
    </dgm:pt>
    <dgm:pt modelId="{855E1CF0-45FF-4B95-B322-4A40A39BC5C0}" type="parTrans" cxnId="{9EBE1BD9-2AA7-4C9E-9DC9-4B75383337E7}">
      <dgm:prSet/>
      <dgm:spPr/>
      <dgm:t>
        <a:bodyPr/>
        <a:lstStyle/>
        <a:p>
          <a:endParaRPr lang="en-US"/>
        </a:p>
      </dgm:t>
    </dgm:pt>
    <dgm:pt modelId="{984EAE19-979C-4ECC-BA61-1FEA32FD1046}" type="sibTrans" cxnId="{9EBE1BD9-2AA7-4C9E-9DC9-4B75383337E7}">
      <dgm:prSet/>
      <dgm:spPr/>
      <dgm:t>
        <a:bodyPr/>
        <a:lstStyle/>
        <a:p>
          <a:endParaRPr lang="en-US"/>
        </a:p>
      </dgm:t>
    </dgm:pt>
    <dgm:pt modelId="{59B67981-37B4-404A-A650-24245F09C417}">
      <dgm:prSet/>
      <dgm:spPr/>
      <dgm:t>
        <a:bodyPr/>
        <a:lstStyle/>
        <a:p>
          <a:r>
            <a:rPr lang="uk-UA" dirty="0">
              <a:effectLst>
                <a:outerShdw blurRad="38100" dist="38100" dir="2700000" algn="tl">
                  <a:srgbClr val="000000">
                    <a:alpha val="43137"/>
                  </a:srgbClr>
                </a:outerShdw>
              </a:effectLst>
            </a:rPr>
            <a:t>Відмова у працевлаштуванні лише на підставі вашого сімейного стану – це дискримінація, виправдати її роботодавцеві буде дуже важко.</a:t>
          </a:r>
          <a:endParaRPr lang="en-US" dirty="0">
            <a:effectLst>
              <a:outerShdw blurRad="38100" dist="38100" dir="2700000" algn="tl">
                <a:srgbClr val="000000">
                  <a:alpha val="43137"/>
                </a:srgbClr>
              </a:outerShdw>
            </a:effectLst>
          </a:endParaRPr>
        </a:p>
      </dgm:t>
    </dgm:pt>
    <dgm:pt modelId="{BC0B72A7-7549-4EE9-82EE-F8204F90BE3B}" type="parTrans" cxnId="{75859A6E-F7B4-4803-AC31-73C3F0144E58}">
      <dgm:prSet/>
      <dgm:spPr/>
      <dgm:t>
        <a:bodyPr/>
        <a:lstStyle/>
        <a:p>
          <a:endParaRPr lang="en-US"/>
        </a:p>
      </dgm:t>
    </dgm:pt>
    <dgm:pt modelId="{51FA7850-2AF9-4CE0-A100-AD4F6C5FFA18}" type="sibTrans" cxnId="{75859A6E-F7B4-4803-AC31-73C3F0144E58}">
      <dgm:prSet/>
      <dgm:spPr/>
      <dgm:t>
        <a:bodyPr/>
        <a:lstStyle/>
        <a:p>
          <a:endParaRPr lang="en-US"/>
        </a:p>
      </dgm:t>
    </dgm:pt>
    <dgm:pt modelId="{FAE0B301-8A03-4369-B521-2E06ABCC3878}" type="pres">
      <dgm:prSet presAssocID="{EF8B14D8-72E6-4186-8B56-5EA710EE733A}" presName="Name0" presStyleCnt="0">
        <dgm:presLayoutVars>
          <dgm:dir/>
          <dgm:animLvl val="lvl"/>
          <dgm:resizeHandles val="exact"/>
        </dgm:presLayoutVars>
      </dgm:prSet>
      <dgm:spPr/>
    </dgm:pt>
    <dgm:pt modelId="{10976C42-BC2E-436D-A8C5-F83FC55C35AC}" type="pres">
      <dgm:prSet presAssocID="{59B67981-37B4-404A-A650-24245F09C417}" presName="boxAndChildren" presStyleCnt="0"/>
      <dgm:spPr/>
    </dgm:pt>
    <dgm:pt modelId="{DBF0B696-296A-4612-ACB8-56DFA2458ADF}" type="pres">
      <dgm:prSet presAssocID="{59B67981-37B4-404A-A650-24245F09C417}" presName="parentTextBox" presStyleLbl="node1" presStyleIdx="0" presStyleCnt="4"/>
      <dgm:spPr/>
    </dgm:pt>
    <dgm:pt modelId="{30565135-6331-4C01-8F58-09C75B4B5324}" type="pres">
      <dgm:prSet presAssocID="{984EAE19-979C-4ECC-BA61-1FEA32FD1046}" presName="sp" presStyleCnt="0"/>
      <dgm:spPr/>
    </dgm:pt>
    <dgm:pt modelId="{71DA4B93-0F4B-474E-9BEC-17BFF3B4B617}" type="pres">
      <dgm:prSet presAssocID="{576D3634-E320-420F-A64B-BA6D31F00137}" presName="arrowAndChildren" presStyleCnt="0"/>
      <dgm:spPr/>
    </dgm:pt>
    <dgm:pt modelId="{C937ECD4-E35B-4714-9162-1DA7EA9A8E6E}" type="pres">
      <dgm:prSet presAssocID="{576D3634-E320-420F-A64B-BA6D31F00137}" presName="parentTextArrow" presStyleLbl="node1" presStyleIdx="1" presStyleCnt="4"/>
      <dgm:spPr/>
    </dgm:pt>
    <dgm:pt modelId="{94259882-4689-4B45-82AC-2AA1AD7E0321}" type="pres">
      <dgm:prSet presAssocID="{A64B6910-9C2B-4392-8127-CBAB0C227528}" presName="sp" presStyleCnt="0"/>
      <dgm:spPr/>
    </dgm:pt>
    <dgm:pt modelId="{513CA883-C717-4C03-8941-ED9FAB7161B7}" type="pres">
      <dgm:prSet presAssocID="{4B8DFEBD-DAD4-4FF8-8B79-27671980C286}" presName="arrowAndChildren" presStyleCnt="0"/>
      <dgm:spPr/>
    </dgm:pt>
    <dgm:pt modelId="{B2C76241-D950-415A-9A18-7AD907C655F8}" type="pres">
      <dgm:prSet presAssocID="{4B8DFEBD-DAD4-4FF8-8B79-27671980C286}" presName="parentTextArrow" presStyleLbl="node1" presStyleIdx="2" presStyleCnt="4"/>
      <dgm:spPr/>
    </dgm:pt>
    <dgm:pt modelId="{B3248409-15EC-437F-98B5-AF7053E8102F}" type="pres">
      <dgm:prSet presAssocID="{4BABCAE5-7FCC-4A89-A4AF-3228C75C50ED}" presName="sp" presStyleCnt="0"/>
      <dgm:spPr/>
    </dgm:pt>
    <dgm:pt modelId="{78E7C6A5-458C-401B-8250-6AFD8872E3A3}" type="pres">
      <dgm:prSet presAssocID="{8E369657-C951-44EF-9D82-B477A9576A0D}" presName="arrowAndChildren" presStyleCnt="0"/>
      <dgm:spPr/>
    </dgm:pt>
    <dgm:pt modelId="{EB597255-405F-43F6-B836-D7D91EEAF262}" type="pres">
      <dgm:prSet presAssocID="{8E369657-C951-44EF-9D82-B477A9576A0D}" presName="parentTextArrow" presStyleLbl="node1" presStyleIdx="3" presStyleCnt="4"/>
      <dgm:spPr/>
    </dgm:pt>
  </dgm:ptLst>
  <dgm:cxnLst>
    <dgm:cxn modelId="{D5FD772E-7755-4D57-84AE-334712EA04D0}" type="presOf" srcId="{59B67981-37B4-404A-A650-24245F09C417}" destId="{DBF0B696-296A-4612-ACB8-56DFA2458ADF}" srcOrd="0" destOrd="0" presId="urn:microsoft.com/office/officeart/2005/8/layout/process4"/>
    <dgm:cxn modelId="{FB12E638-3106-435E-9024-44DDA7AF6FC0}" srcId="{EF8B14D8-72E6-4186-8B56-5EA710EE733A}" destId="{8E369657-C951-44EF-9D82-B477A9576A0D}" srcOrd="0" destOrd="0" parTransId="{B242A5B9-AF19-44C0-AE38-FF106A2D5A86}" sibTransId="{4BABCAE5-7FCC-4A89-A4AF-3228C75C50ED}"/>
    <dgm:cxn modelId="{3D351F62-62C2-4A11-962C-53CD6B9CB5CA}" type="presOf" srcId="{4B8DFEBD-DAD4-4FF8-8B79-27671980C286}" destId="{B2C76241-D950-415A-9A18-7AD907C655F8}" srcOrd="0" destOrd="0" presId="urn:microsoft.com/office/officeart/2005/8/layout/process4"/>
    <dgm:cxn modelId="{6F45AF42-4694-4F47-9D1D-10F47F4DAFBB}" type="presOf" srcId="{EF8B14D8-72E6-4186-8B56-5EA710EE733A}" destId="{FAE0B301-8A03-4369-B521-2E06ABCC3878}" srcOrd="0" destOrd="0" presId="urn:microsoft.com/office/officeart/2005/8/layout/process4"/>
    <dgm:cxn modelId="{75859A6E-F7B4-4803-AC31-73C3F0144E58}" srcId="{EF8B14D8-72E6-4186-8B56-5EA710EE733A}" destId="{59B67981-37B4-404A-A650-24245F09C417}" srcOrd="3" destOrd="0" parTransId="{BC0B72A7-7549-4EE9-82EE-F8204F90BE3B}" sibTransId="{51FA7850-2AF9-4CE0-A100-AD4F6C5FFA18}"/>
    <dgm:cxn modelId="{1A9F9F7C-9EA4-479F-A1C3-5DBADD255BCF}" srcId="{EF8B14D8-72E6-4186-8B56-5EA710EE733A}" destId="{4B8DFEBD-DAD4-4FF8-8B79-27671980C286}" srcOrd="1" destOrd="0" parTransId="{617D9C1C-5204-4D91-AF6C-F3708BBD6972}" sibTransId="{A64B6910-9C2B-4392-8127-CBAB0C227528}"/>
    <dgm:cxn modelId="{E2C6CD9B-8E7D-40F7-B155-38E79C2EDF7C}" type="presOf" srcId="{576D3634-E320-420F-A64B-BA6D31F00137}" destId="{C937ECD4-E35B-4714-9162-1DA7EA9A8E6E}" srcOrd="0" destOrd="0" presId="urn:microsoft.com/office/officeart/2005/8/layout/process4"/>
    <dgm:cxn modelId="{09AED1A1-74A4-4C38-AFB5-398759A4FC7D}" type="presOf" srcId="{8E369657-C951-44EF-9D82-B477A9576A0D}" destId="{EB597255-405F-43F6-B836-D7D91EEAF262}" srcOrd="0" destOrd="0" presId="urn:microsoft.com/office/officeart/2005/8/layout/process4"/>
    <dgm:cxn modelId="{9EBE1BD9-2AA7-4C9E-9DC9-4B75383337E7}" srcId="{EF8B14D8-72E6-4186-8B56-5EA710EE733A}" destId="{576D3634-E320-420F-A64B-BA6D31F00137}" srcOrd="2" destOrd="0" parTransId="{855E1CF0-45FF-4B95-B322-4A40A39BC5C0}" sibTransId="{984EAE19-979C-4ECC-BA61-1FEA32FD1046}"/>
    <dgm:cxn modelId="{2F266C59-D455-4C71-841F-8FCB57DEF52D}" type="presParOf" srcId="{FAE0B301-8A03-4369-B521-2E06ABCC3878}" destId="{10976C42-BC2E-436D-A8C5-F83FC55C35AC}" srcOrd="0" destOrd="0" presId="urn:microsoft.com/office/officeart/2005/8/layout/process4"/>
    <dgm:cxn modelId="{9CC2401C-A5D5-4477-80C2-8B57AFB73A43}" type="presParOf" srcId="{10976C42-BC2E-436D-A8C5-F83FC55C35AC}" destId="{DBF0B696-296A-4612-ACB8-56DFA2458ADF}" srcOrd="0" destOrd="0" presId="urn:microsoft.com/office/officeart/2005/8/layout/process4"/>
    <dgm:cxn modelId="{3792E0D2-36FF-4564-AF68-728B2F72F66C}" type="presParOf" srcId="{FAE0B301-8A03-4369-B521-2E06ABCC3878}" destId="{30565135-6331-4C01-8F58-09C75B4B5324}" srcOrd="1" destOrd="0" presId="urn:microsoft.com/office/officeart/2005/8/layout/process4"/>
    <dgm:cxn modelId="{D7CC7527-0E51-4FAD-A737-30711EB9C282}" type="presParOf" srcId="{FAE0B301-8A03-4369-B521-2E06ABCC3878}" destId="{71DA4B93-0F4B-474E-9BEC-17BFF3B4B617}" srcOrd="2" destOrd="0" presId="urn:microsoft.com/office/officeart/2005/8/layout/process4"/>
    <dgm:cxn modelId="{171E5BB7-E32F-4266-AACE-E02698973AD0}" type="presParOf" srcId="{71DA4B93-0F4B-474E-9BEC-17BFF3B4B617}" destId="{C937ECD4-E35B-4714-9162-1DA7EA9A8E6E}" srcOrd="0" destOrd="0" presId="urn:microsoft.com/office/officeart/2005/8/layout/process4"/>
    <dgm:cxn modelId="{31B9EF5E-031F-4EFD-960F-2451BAEC1A4B}" type="presParOf" srcId="{FAE0B301-8A03-4369-B521-2E06ABCC3878}" destId="{94259882-4689-4B45-82AC-2AA1AD7E0321}" srcOrd="3" destOrd="0" presId="urn:microsoft.com/office/officeart/2005/8/layout/process4"/>
    <dgm:cxn modelId="{2A394782-DD33-4FD4-8643-EB88F0086650}" type="presParOf" srcId="{FAE0B301-8A03-4369-B521-2E06ABCC3878}" destId="{513CA883-C717-4C03-8941-ED9FAB7161B7}" srcOrd="4" destOrd="0" presId="urn:microsoft.com/office/officeart/2005/8/layout/process4"/>
    <dgm:cxn modelId="{593DE01E-0314-4BD2-8FF2-8CA65175158B}" type="presParOf" srcId="{513CA883-C717-4C03-8941-ED9FAB7161B7}" destId="{B2C76241-D950-415A-9A18-7AD907C655F8}" srcOrd="0" destOrd="0" presId="urn:microsoft.com/office/officeart/2005/8/layout/process4"/>
    <dgm:cxn modelId="{0EC3E4F6-6AD4-4011-80CA-D2FBA4A47275}" type="presParOf" srcId="{FAE0B301-8A03-4369-B521-2E06ABCC3878}" destId="{B3248409-15EC-437F-98B5-AF7053E8102F}" srcOrd="5" destOrd="0" presId="urn:microsoft.com/office/officeart/2005/8/layout/process4"/>
    <dgm:cxn modelId="{C2C2008F-E1D4-470D-B388-4491A0A03EA5}" type="presParOf" srcId="{FAE0B301-8A03-4369-B521-2E06ABCC3878}" destId="{78E7C6A5-458C-401B-8250-6AFD8872E3A3}" srcOrd="6" destOrd="0" presId="urn:microsoft.com/office/officeart/2005/8/layout/process4"/>
    <dgm:cxn modelId="{C59AB8FF-5AB6-4026-8FF4-EBB0FC55540E}" type="presParOf" srcId="{78E7C6A5-458C-401B-8250-6AFD8872E3A3}" destId="{EB597255-405F-43F6-B836-D7D91EEAF26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812E2E-B191-446E-8574-35A143A87899}"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ADE08EF7-4E6E-4700-9CBC-8939AA649D8A}">
      <dgm:prSet/>
      <dgm:spPr/>
      <dgm:t>
        <a:bodyPr/>
        <a:lstStyle/>
        <a:p>
          <a:r>
            <a:rPr lang="uk-UA"/>
            <a:t>спеціальний захист з боку держави окремих категорій осіб, які потребують такого захисту;</a:t>
          </a:r>
          <a:endParaRPr lang="en-US"/>
        </a:p>
      </dgm:t>
    </dgm:pt>
    <dgm:pt modelId="{7F16E8E1-832D-497E-93E9-D9F553182F67}" type="parTrans" cxnId="{08838240-B5DF-43F1-A299-954113438405}">
      <dgm:prSet/>
      <dgm:spPr/>
      <dgm:t>
        <a:bodyPr/>
        <a:lstStyle/>
        <a:p>
          <a:endParaRPr lang="en-US"/>
        </a:p>
      </dgm:t>
    </dgm:pt>
    <dgm:pt modelId="{8AC11D56-B1A4-4E90-841C-1B1777544442}" type="sibTrans" cxnId="{08838240-B5DF-43F1-A299-954113438405}">
      <dgm:prSet/>
      <dgm:spPr/>
      <dgm:t>
        <a:bodyPr/>
        <a:lstStyle/>
        <a:p>
          <a:endParaRPr lang="en-US"/>
        </a:p>
      </dgm:t>
    </dgm:pt>
    <dgm:pt modelId="{16C2E1E9-70CE-4EE7-B09F-13AE42C12B51}">
      <dgm:prSet/>
      <dgm:spPr/>
      <dgm:t>
        <a:bodyPr/>
        <a:lstStyle/>
        <a:p>
          <a:r>
            <a:rPr lang="uk-UA"/>
            <a:t>здійснення заходів, спрямованих на збереження ідентичності окремих груп осіб, якщо такі заходи є необхідними;</a:t>
          </a:r>
          <a:endParaRPr lang="en-US"/>
        </a:p>
      </dgm:t>
    </dgm:pt>
    <dgm:pt modelId="{D211FB9C-D0AF-4406-8403-A77FD15924C1}" type="parTrans" cxnId="{96721D3F-F407-4823-80CB-512CA1B935BF}">
      <dgm:prSet/>
      <dgm:spPr/>
      <dgm:t>
        <a:bodyPr/>
        <a:lstStyle/>
        <a:p>
          <a:endParaRPr lang="en-US"/>
        </a:p>
      </dgm:t>
    </dgm:pt>
    <dgm:pt modelId="{012814AB-42AD-44F7-B505-042755A856DC}" type="sibTrans" cxnId="{96721D3F-F407-4823-80CB-512CA1B935BF}">
      <dgm:prSet/>
      <dgm:spPr/>
      <dgm:t>
        <a:bodyPr/>
        <a:lstStyle/>
        <a:p>
          <a:endParaRPr lang="en-US"/>
        </a:p>
      </dgm:t>
    </dgm:pt>
    <dgm:pt modelId="{6137E415-5A2B-466E-A0A5-6675F6A78043}">
      <dgm:prSet/>
      <dgm:spPr/>
      <dgm:t>
        <a:bodyPr/>
        <a:lstStyle/>
        <a:p>
          <a:r>
            <a:rPr lang="uk-UA"/>
            <a:t>надання пільг та компенсацій окремим категоріям осіб у випадках, передбачених законом;</a:t>
          </a:r>
          <a:endParaRPr lang="en-US"/>
        </a:p>
      </dgm:t>
    </dgm:pt>
    <dgm:pt modelId="{1FA6676F-BF8A-4C8B-9B00-AE6C62131D34}" type="parTrans" cxnId="{BC766A64-8A06-44E6-85FD-A1F20C9EB2AF}">
      <dgm:prSet/>
      <dgm:spPr/>
      <dgm:t>
        <a:bodyPr/>
        <a:lstStyle/>
        <a:p>
          <a:endParaRPr lang="en-US"/>
        </a:p>
      </dgm:t>
    </dgm:pt>
    <dgm:pt modelId="{9CEE98D1-A157-48C9-A2EF-885CCA79DF94}" type="sibTrans" cxnId="{BC766A64-8A06-44E6-85FD-A1F20C9EB2AF}">
      <dgm:prSet/>
      <dgm:spPr/>
      <dgm:t>
        <a:bodyPr/>
        <a:lstStyle/>
        <a:p>
          <a:endParaRPr lang="en-US"/>
        </a:p>
      </dgm:t>
    </dgm:pt>
    <dgm:pt modelId="{23115D6A-DCFD-4E4C-8C38-6FE4D1392325}">
      <dgm:prSet/>
      <dgm:spPr/>
      <dgm:t>
        <a:bodyPr/>
        <a:lstStyle/>
        <a:p>
          <a:r>
            <a:rPr lang="uk-UA"/>
            <a:t>встановлення державних соціальних гарантій окремим категоріям громадян;</a:t>
          </a:r>
          <a:endParaRPr lang="en-US"/>
        </a:p>
      </dgm:t>
    </dgm:pt>
    <dgm:pt modelId="{F6B7F016-8CD0-428A-9685-FF54BC2AC250}" type="parTrans" cxnId="{FF48256E-CA31-4E9A-AE43-970A2BD725DB}">
      <dgm:prSet/>
      <dgm:spPr/>
      <dgm:t>
        <a:bodyPr/>
        <a:lstStyle/>
        <a:p>
          <a:endParaRPr lang="en-US"/>
        </a:p>
      </dgm:t>
    </dgm:pt>
    <dgm:pt modelId="{ED60FDBA-5BE7-4CB4-B4F8-CC8C6ECEA665}" type="sibTrans" cxnId="{FF48256E-CA31-4E9A-AE43-970A2BD725DB}">
      <dgm:prSet/>
      <dgm:spPr/>
      <dgm:t>
        <a:bodyPr/>
        <a:lstStyle/>
        <a:p>
          <a:endParaRPr lang="en-US"/>
        </a:p>
      </dgm:t>
    </dgm:pt>
    <dgm:pt modelId="{ABB18BF9-01D8-4C04-A235-A285A7C9CB03}">
      <dgm:prSet/>
      <dgm:spPr/>
      <dgm:t>
        <a:bodyPr/>
        <a:lstStyle/>
        <a:p>
          <a:r>
            <a:rPr lang="uk-UA"/>
            <a:t>особливі вимоги, передбачені законом, щодо реалізації окремих прав осіб.</a:t>
          </a:r>
          <a:endParaRPr lang="en-US"/>
        </a:p>
      </dgm:t>
    </dgm:pt>
    <dgm:pt modelId="{3162D6AA-D01D-42B5-AE7D-258473CD66E6}" type="parTrans" cxnId="{A766C183-6AA2-4739-AE1F-9A247183B4F0}">
      <dgm:prSet/>
      <dgm:spPr/>
      <dgm:t>
        <a:bodyPr/>
        <a:lstStyle/>
        <a:p>
          <a:endParaRPr lang="en-US"/>
        </a:p>
      </dgm:t>
    </dgm:pt>
    <dgm:pt modelId="{85DD80EA-F2D9-4AF5-9761-711A3EFF4B61}" type="sibTrans" cxnId="{A766C183-6AA2-4739-AE1F-9A247183B4F0}">
      <dgm:prSet/>
      <dgm:spPr/>
      <dgm:t>
        <a:bodyPr/>
        <a:lstStyle/>
        <a:p>
          <a:endParaRPr lang="en-US"/>
        </a:p>
      </dgm:t>
    </dgm:pt>
    <dgm:pt modelId="{A559F4E8-A693-4C9C-867D-3FF3562F239B}" type="pres">
      <dgm:prSet presAssocID="{BB812E2E-B191-446E-8574-35A143A87899}" presName="outerComposite" presStyleCnt="0">
        <dgm:presLayoutVars>
          <dgm:chMax val="5"/>
          <dgm:dir/>
          <dgm:resizeHandles val="exact"/>
        </dgm:presLayoutVars>
      </dgm:prSet>
      <dgm:spPr/>
    </dgm:pt>
    <dgm:pt modelId="{62F850FF-30F9-4DB0-84DC-69FEA1E49324}" type="pres">
      <dgm:prSet presAssocID="{BB812E2E-B191-446E-8574-35A143A87899}" presName="dummyMaxCanvas" presStyleCnt="0">
        <dgm:presLayoutVars/>
      </dgm:prSet>
      <dgm:spPr/>
    </dgm:pt>
    <dgm:pt modelId="{4F89296F-CFDE-4A0F-8319-61DA13EB013C}" type="pres">
      <dgm:prSet presAssocID="{BB812E2E-B191-446E-8574-35A143A87899}" presName="FiveNodes_1" presStyleLbl="node1" presStyleIdx="0" presStyleCnt="5">
        <dgm:presLayoutVars>
          <dgm:bulletEnabled val="1"/>
        </dgm:presLayoutVars>
      </dgm:prSet>
      <dgm:spPr/>
    </dgm:pt>
    <dgm:pt modelId="{FC820644-8327-4CDC-9AFC-9143667D0DB0}" type="pres">
      <dgm:prSet presAssocID="{BB812E2E-B191-446E-8574-35A143A87899}" presName="FiveNodes_2" presStyleLbl="node1" presStyleIdx="1" presStyleCnt="5">
        <dgm:presLayoutVars>
          <dgm:bulletEnabled val="1"/>
        </dgm:presLayoutVars>
      </dgm:prSet>
      <dgm:spPr/>
    </dgm:pt>
    <dgm:pt modelId="{D8B4E250-F21D-49B5-B7F7-274363A89B3B}" type="pres">
      <dgm:prSet presAssocID="{BB812E2E-B191-446E-8574-35A143A87899}" presName="FiveNodes_3" presStyleLbl="node1" presStyleIdx="2" presStyleCnt="5">
        <dgm:presLayoutVars>
          <dgm:bulletEnabled val="1"/>
        </dgm:presLayoutVars>
      </dgm:prSet>
      <dgm:spPr/>
    </dgm:pt>
    <dgm:pt modelId="{F76C8FBC-05BE-49D7-86CF-B66881FEAE5F}" type="pres">
      <dgm:prSet presAssocID="{BB812E2E-B191-446E-8574-35A143A87899}" presName="FiveNodes_4" presStyleLbl="node1" presStyleIdx="3" presStyleCnt="5">
        <dgm:presLayoutVars>
          <dgm:bulletEnabled val="1"/>
        </dgm:presLayoutVars>
      </dgm:prSet>
      <dgm:spPr/>
    </dgm:pt>
    <dgm:pt modelId="{C8A78708-ABA0-4E98-8D4B-ACB51E57CE4F}" type="pres">
      <dgm:prSet presAssocID="{BB812E2E-B191-446E-8574-35A143A87899}" presName="FiveNodes_5" presStyleLbl="node1" presStyleIdx="4" presStyleCnt="5">
        <dgm:presLayoutVars>
          <dgm:bulletEnabled val="1"/>
        </dgm:presLayoutVars>
      </dgm:prSet>
      <dgm:spPr/>
    </dgm:pt>
    <dgm:pt modelId="{1A366704-6BFA-456B-B7E2-4E8BE46A08CC}" type="pres">
      <dgm:prSet presAssocID="{BB812E2E-B191-446E-8574-35A143A87899}" presName="FiveConn_1-2" presStyleLbl="fgAccFollowNode1" presStyleIdx="0" presStyleCnt="4">
        <dgm:presLayoutVars>
          <dgm:bulletEnabled val="1"/>
        </dgm:presLayoutVars>
      </dgm:prSet>
      <dgm:spPr/>
    </dgm:pt>
    <dgm:pt modelId="{D8435998-1035-42CE-8AE6-7EFE8CA9648E}" type="pres">
      <dgm:prSet presAssocID="{BB812E2E-B191-446E-8574-35A143A87899}" presName="FiveConn_2-3" presStyleLbl="fgAccFollowNode1" presStyleIdx="1" presStyleCnt="4">
        <dgm:presLayoutVars>
          <dgm:bulletEnabled val="1"/>
        </dgm:presLayoutVars>
      </dgm:prSet>
      <dgm:spPr/>
    </dgm:pt>
    <dgm:pt modelId="{A8493758-80E7-4603-914C-5B955A675913}" type="pres">
      <dgm:prSet presAssocID="{BB812E2E-B191-446E-8574-35A143A87899}" presName="FiveConn_3-4" presStyleLbl="fgAccFollowNode1" presStyleIdx="2" presStyleCnt="4">
        <dgm:presLayoutVars>
          <dgm:bulletEnabled val="1"/>
        </dgm:presLayoutVars>
      </dgm:prSet>
      <dgm:spPr/>
    </dgm:pt>
    <dgm:pt modelId="{D65AD23E-8BEC-49C1-A1DA-CB23B6F53678}" type="pres">
      <dgm:prSet presAssocID="{BB812E2E-B191-446E-8574-35A143A87899}" presName="FiveConn_4-5" presStyleLbl="fgAccFollowNode1" presStyleIdx="3" presStyleCnt="4">
        <dgm:presLayoutVars>
          <dgm:bulletEnabled val="1"/>
        </dgm:presLayoutVars>
      </dgm:prSet>
      <dgm:spPr/>
    </dgm:pt>
    <dgm:pt modelId="{43D35706-0F1C-446E-ACBD-C865D6050059}" type="pres">
      <dgm:prSet presAssocID="{BB812E2E-B191-446E-8574-35A143A87899}" presName="FiveNodes_1_text" presStyleLbl="node1" presStyleIdx="4" presStyleCnt="5">
        <dgm:presLayoutVars>
          <dgm:bulletEnabled val="1"/>
        </dgm:presLayoutVars>
      </dgm:prSet>
      <dgm:spPr/>
    </dgm:pt>
    <dgm:pt modelId="{DC5F9FC1-0291-4161-8844-7A8A149BF0B4}" type="pres">
      <dgm:prSet presAssocID="{BB812E2E-B191-446E-8574-35A143A87899}" presName="FiveNodes_2_text" presStyleLbl="node1" presStyleIdx="4" presStyleCnt="5">
        <dgm:presLayoutVars>
          <dgm:bulletEnabled val="1"/>
        </dgm:presLayoutVars>
      </dgm:prSet>
      <dgm:spPr/>
    </dgm:pt>
    <dgm:pt modelId="{8FEEF4D1-864D-40C4-B93A-AE6525049054}" type="pres">
      <dgm:prSet presAssocID="{BB812E2E-B191-446E-8574-35A143A87899}" presName="FiveNodes_3_text" presStyleLbl="node1" presStyleIdx="4" presStyleCnt="5">
        <dgm:presLayoutVars>
          <dgm:bulletEnabled val="1"/>
        </dgm:presLayoutVars>
      </dgm:prSet>
      <dgm:spPr/>
    </dgm:pt>
    <dgm:pt modelId="{284413C4-0BDA-4227-B7BE-283E91F0D3EE}" type="pres">
      <dgm:prSet presAssocID="{BB812E2E-B191-446E-8574-35A143A87899}" presName="FiveNodes_4_text" presStyleLbl="node1" presStyleIdx="4" presStyleCnt="5">
        <dgm:presLayoutVars>
          <dgm:bulletEnabled val="1"/>
        </dgm:presLayoutVars>
      </dgm:prSet>
      <dgm:spPr/>
    </dgm:pt>
    <dgm:pt modelId="{DFCBB3DB-8A38-4FE6-A4FE-32C323A81ABA}" type="pres">
      <dgm:prSet presAssocID="{BB812E2E-B191-446E-8574-35A143A87899}" presName="FiveNodes_5_text" presStyleLbl="node1" presStyleIdx="4" presStyleCnt="5">
        <dgm:presLayoutVars>
          <dgm:bulletEnabled val="1"/>
        </dgm:presLayoutVars>
      </dgm:prSet>
      <dgm:spPr/>
    </dgm:pt>
  </dgm:ptLst>
  <dgm:cxnLst>
    <dgm:cxn modelId="{C049E907-213A-4EA4-B3A4-418C4C049730}" type="presOf" srcId="{ADE08EF7-4E6E-4700-9CBC-8939AA649D8A}" destId="{43D35706-0F1C-446E-ACBD-C865D6050059}" srcOrd="1" destOrd="0" presId="urn:microsoft.com/office/officeart/2005/8/layout/vProcess5"/>
    <dgm:cxn modelId="{63A0840B-F2ED-444C-88D2-61733467A16E}" type="presOf" srcId="{6137E415-5A2B-466E-A0A5-6675F6A78043}" destId="{D8B4E250-F21D-49B5-B7F7-274363A89B3B}" srcOrd="0" destOrd="0" presId="urn:microsoft.com/office/officeart/2005/8/layout/vProcess5"/>
    <dgm:cxn modelId="{86296A1A-C2A3-430F-BE94-AC6A39F9B67F}" type="presOf" srcId="{6137E415-5A2B-466E-A0A5-6675F6A78043}" destId="{8FEEF4D1-864D-40C4-B93A-AE6525049054}" srcOrd="1" destOrd="0" presId="urn:microsoft.com/office/officeart/2005/8/layout/vProcess5"/>
    <dgm:cxn modelId="{BFF7063A-2616-4868-BCBD-ED2BAEBF782D}" type="presOf" srcId="{16C2E1E9-70CE-4EE7-B09F-13AE42C12B51}" destId="{FC820644-8327-4CDC-9AFC-9143667D0DB0}" srcOrd="0" destOrd="0" presId="urn:microsoft.com/office/officeart/2005/8/layout/vProcess5"/>
    <dgm:cxn modelId="{96721D3F-F407-4823-80CB-512CA1B935BF}" srcId="{BB812E2E-B191-446E-8574-35A143A87899}" destId="{16C2E1E9-70CE-4EE7-B09F-13AE42C12B51}" srcOrd="1" destOrd="0" parTransId="{D211FB9C-D0AF-4406-8403-A77FD15924C1}" sibTransId="{012814AB-42AD-44F7-B505-042755A856DC}"/>
    <dgm:cxn modelId="{08838240-B5DF-43F1-A299-954113438405}" srcId="{BB812E2E-B191-446E-8574-35A143A87899}" destId="{ADE08EF7-4E6E-4700-9CBC-8939AA649D8A}" srcOrd="0" destOrd="0" parTransId="{7F16E8E1-832D-497E-93E9-D9F553182F67}" sibTransId="{8AC11D56-B1A4-4E90-841C-1B1777544442}"/>
    <dgm:cxn modelId="{42ADAB62-84CB-41A2-AA40-E448EAD91CD9}" type="presOf" srcId="{8AC11D56-B1A4-4E90-841C-1B1777544442}" destId="{1A366704-6BFA-456B-B7E2-4E8BE46A08CC}" srcOrd="0" destOrd="0" presId="urn:microsoft.com/office/officeart/2005/8/layout/vProcess5"/>
    <dgm:cxn modelId="{BC766A64-8A06-44E6-85FD-A1F20C9EB2AF}" srcId="{BB812E2E-B191-446E-8574-35A143A87899}" destId="{6137E415-5A2B-466E-A0A5-6675F6A78043}" srcOrd="2" destOrd="0" parTransId="{1FA6676F-BF8A-4C8B-9B00-AE6C62131D34}" sibTransId="{9CEE98D1-A157-48C9-A2EF-885CCA79DF94}"/>
    <dgm:cxn modelId="{0C152C46-077B-4940-B5CE-16508EAC8FB9}" type="presOf" srcId="{BB812E2E-B191-446E-8574-35A143A87899}" destId="{A559F4E8-A693-4C9C-867D-3FF3562F239B}" srcOrd="0" destOrd="0" presId="urn:microsoft.com/office/officeart/2005/8/layout/vProcess5"/>
    <dgm:cxn modelId="{93995E69-A680-4952-9CD0-1DBB98779DD5}" type="presOf" srcId="{23115D6A-DCFD-4E4C-8C38-6FE4D1392325}" destId="{284413C4-0BDA-4227-B7BE-283E91F0D3EE}" srcOrd="1" destOrd="0" presId="urn:microsoft.com/office/officeart/2005/8/layout/vProcess5"/>
    <dgm:cxn modelId="{6A4AFF69-813F-4CB2-83E6-B4C819CBF002}" type="presOf" srcId="{ADE08EF7-4E6E-4700-9CBC-8939AA649D8A}" destId="{4F89296F-CFDE-4A0F-8319-61DA13EB013C}" srcOrd="0" destOrd="0" presId="urn:microsoft.com/office/officeart/2005/8/layout/vProcess5"/>
    <dgm:cxn modelId="{FF48256E-CA31-4E9A-AE43-970A2BD725DB}" srcId="{BB812E2E-B191-446E-8574-35A143A87899}" destId="{23115D6A-DCFD-4E4C-8C38-6FE4D1392325}" srcOrd="3" destOrd="0" parTransId="{F6B7F016-8CD0-428A-9685-FF54BC2AC250}" sibTransId="{ED60FDBA-5BE7-4CB4-B4F8-CC8C6ECEA665}"/>
    <dgm:cxn modelId="{98F03E70-EF40-4EE3-9977-9250FCAB98FB}" type="presOf" srcId="{ABB18BF9-01D8-4C04-A235-A285A7C9CB03}" destId="{DFCBB3DB-8A38-4FE6-A4FE-32C323A81ABA}" srcOrd="1" destOrd="0" presId="urn:microsoft.com/office/officeart/2005/8/layout/vProcess5"/>
    <dgm:cxn modelId="{8D267C73-BC8D-4FCC-BEC6-286D93F8CF31}" type="presOf" srcId="{ED60FDBA-5BE7-4CB4-B4F8-CC8C6ECEA665}" destId="{D65AD23E-8BEC-49C1-A1DA-CB23B6F53678}" srcOrd="0" destOrd="0" presId="urn:microsoft.com/office/officeart/2005/8/layout/vProcess5"/>
    <dgm:cxn modelId="{DD5EB073-2524-49CC-89E9-7A8CE6C0EDA1}" type="presOf" srcId="{9CEE98D1-A157-48C9-A2EF-885CCA79DF94}" destId="{A8493758-80E7-4603-914C-5B955A675913}" srcOrd="0" destOrd="0" presId="urn:microsoft.com/office/officeart/2005/8/layout/vProcess5"/>
    <dgm:cxn modelId="{A766C183-6AA2-4739-AE1F-9A247183B4F0}" srcId="{BB812E2E-B191-446E-8574-35A143A87899}" destId="{ABB18BF9-01D8-4C04-A235-A285A7C9CB03}" srcOrd="4" destOrd="0" parTransId="{3162D6AA-D01D-42B5-AE7D-258473CD66E6}" sibTransId="{85DD80EA-F2D9-4AF5-9761-711A3EFF4B61}"/>
    <dgm:cxn modelId="{0A3E4584-28FA-43B6-9B4F-CD1F2F7E1456}" type="presOf" srcId="{23115D6A-DCFD-4E4C-8C38-6FE4D1392325}" destId="{F76C8FBC-05BE-49D7-86CF-B66881FEAE5F}" srcOrd="0" destOrd="0" presId="urn:microsoft.com/office/officeart/2005/8/layout/vProcess5"/>
    <dgm:cxn modelId="{5352EEB5-B598-433C-A054-24A8D937C690}" type="presOf" srcId="{012814AB-42AD-44F7-B505-042755A856DC}" destId="{D8435998-1035-42CE-8AE6-7EFE8CA9648E}" srcOrd="0" destOrd="0" presId="urn:microsoft.com/office/officeart/2005/8/layout/vProcess5"/>
    <dgm:cxn modelId="{CAD517C2-A329-4414-98A5-18E81131545C}" type="presOf" srcId="{16C2E1E9-70CE-4EE7-B09F-13AE42C12B51}" destId="{DC5F9FC1-0291-4161-8844-7A8A149BF0B4}" srcOrd="1" destOrd="0" presId="urn:microsoft.com/office/officeart/2005/8/layout/vProcess5"/>
    <dgm:cxn modelId="{BFCD8EDD-09CD-4F45-BF13-F160790E3334}" type="presOf" srcId="{ABB18BF9-01D8-4C04-A235-A285A7C9CB03}" destId="{C8A78708-ABA0-4E98-8D4B-ACB51E57CE4F}" srcOrd="0" destOrd="0" presId="urn:microsoft.com/office/officeart/2005/8/layout/vProcess5"/>
    <dgm:cxn modelId="{EAE8DEDE-C308-4B23-9B98-42D3CB391758}" type="presParOf" srcId="{A559F4E8-A693-4C9C-867D-3FF3562F239B}" destId="{62F850FF-30F9-4DB0-84DC-69FEA1E49324}" srcOrd="0" destOrd="0" presId="urn:microsoft.com/office/officeart/2005/8/layout/vProcess5"/>
    <dgm:cxn modelId="{32E74431-B266-484A-AA9A-02407425BFA7}" type="presParOf" srcId="{A559F4E8-A693-4C9C-867D-3FF3562F239B}" destId="{4F89296F-CFDE-4A0F-8319-61DA13EB013C}" srcOrd="1" destOrd="0" presId="urn:microsoft.com/office/officeart/2005/8/layout/vProcess5"/>
    <dgm:cxn modelId="{B027C0BF-08DF-4A55-BD85-A84F07364845}" type="presParOf" srcId="{A559F4E8-A693-4C9C-867D-3FF3562F239B}" destId="{FC820644-8327-4CDC-9AFC-9143667D0DB0}" srcOrd="2" destOrd="0" presId="urn:microsoft.com/office/officeart/2005/8/layout/vProcess5"/>
    <dgm:cxn modelId="{A46561C3-96E9-40F2-AB38-E80E68D76007}" type="presParOf" srcId="{A559F4E8-A693-4C9C-867D-3FF3562F239B}" destId="{D8B4E250-F21D-49B5-B7F7-274363A89B3B}" srcOrd="3" destOrd="0" presId="urn:microsoft.com/office/officeart/2005/8/layout/vProcess5"/>
    <dgm:cxn modelId="{C476C1D6-E375-4D05-9831-662BAB57DF62}" type="presParOf" srcId="{A559F4E8-A693-4C9C-867D-3FF3562F239B}" destId="{F76C8FBC-05BE-49D7-86CF-B66881FEAE5F}" srcOrd="4" destOrd="0" presId="urn:microsoft.com/office/officeart/2005/8/layout/vProcess5"/>
    <dgm:cxn modelId="{1BEF2219-1695-4E71-9ABE-88458A1257D0}" type="presParOf" srcId="{A559F4E8-A693-4C9C-867D-3FF3562F239B}" destId="{C8A78708-ABA0-4E98-8D4B-ACB51E57CE4F}" srcOrd="5" destOrd="0" presId="urn:microsoft.com/office/officeart/2005/8/layout/vProcess5"/>
    <dgm:cxn modelId="{9288F884-F6A0-4C7C-B467-83E698F59592}" type="presParOf" srcId="{A559F4E8-A693-4C9C-867D-3FF3562F239B}" destId="{1A366704-6BFA-456B-B7E2-4E8BE46A08CC}" srcOrd="6" destOrd="0" presId="urn:microsoft.com/office/officeart/2005/8/layout/vProcess5"/>
    <dgm:cxn modelId="{1635DFED-959B-4C65-9E19-50A1CCF33279}" type="presParOf" srcId="{A559F4E8-A693-4C9C-867D-3FF3562F239B}" destId="{D8435998-1035-42CE-8AE6-7EFE8CA9648E}" srcOrd="7" destOrd="0" presId="urn:microsoft.com/office/officeart/2005/8/layout/vProcess5"/>
    <dgm:cxn modelId="{B97C723E-E4BA-4DD5-AC9D-1B9B352611FF}" type="presParOf" srcId="{A559F4E8-A693-4C9C-867D-3FF3562F239B}" destId="{A8493758-80E7-4603-914C-5B955A675913}" srcOrd="8" destOrd="0" presId="urn:microsoft.com/office/officeart/2005/8/layout/vProcess5"/>
    <dgm:cxn modelId="{3AFEDC2C-ADAC-4C69-9499-EF0538426B23}" type="presParOf" srcId="{A559F4E8-A693-4C9C-867D-3FF3562F239B}" destId="{D65AD23E-8BEC-49C1-A1DA-CB23B6F53678}" srcOrd="9" destOrd="0" presId="urn:microsoft.com/office/officeart/2005/8/layout/vProcess5"/>
    <dgm:cxn modelId="{67C7DEAF-1108-4C54-8E54-D5E09FDC8BAB}" type="presParOf" srcId="{A559F4E8-A693-4C9C-867D-3FF3562F239B}" destId="{43D35706-0F1C-446E-ACBD-C865D6050059}" srcOrd="10" destOrd="0" presId="urn:microsoft.com/office/officeart/2005/8/layout/vProcess5"/>
    <dgm:cxn modelId="{E4B2DA85-62E2-4D49-9BD8-B0927CFFC080}" type="presParOf" srcId="{A559F4E8-A693-4C9C-867D-3FF3562F239B}" destId="{DC5F9FC1-0291-4161-8844-7A8A149BF0B4}" srcOrd="11" destOrd="0" presId="urn:microsoft.com/office/officeart/2005/8/layout/vProcess5"/>
    <dgm:cxn modelId="{F77F27CF-FA74-4948-B660-BA9A57C619EF}" type="presParOf" srcId="{A559F4E8-A693-4C9C-867D-3FF3562F239B}" destId="{8FEEF4D1-864D-40C4-B93A-AE6525049054}" srcOrd="12" destOrd="0" presId="urn:microsoft.com/office/officeart/2005/8/layout/vProcess5"/>
    <dgm:cxn modelId="{1FD24B46-D957-4394-8F28-C6293DAC225E}" type="presParOf" srcId="{A559F4E8-A693-4C9C-867D-3FF3562F239B}" destId="{284413C4-0BDA-4227-B7BE-283E91F0D3EE}" srcOrd="13" destOrd="0" presId="urn:microsoft.com/office/officeart/2005/8/layout/vProcess5"/>
    <dgm:cxn modelId="{BBB45BA8-7F79-469E-BC11-41F03B7E23B5}" type="presParOf" srcId="{A559F4E8-A693-4C9C-867D-3FF3562F239B}" destId="{DFCBB3DB-8A38-4FE6-A4FE-32C323A81AB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7E8DFA-1930-4854-A01C-AD6609021634}" type="doc">
      <dgm:prSet loTypeId="urn:microsoft.com/office/officeart/2005/8/layout/matrix3" loCatId="matrix" qsTypeId="urn:microsoft.com/office/officeart/2005/8/quickstyle/simple2" qsCatId="simple" csTypeId="urn:microsoft.com/office/officeart/2005/8/colors/colorful5" csCatId="colorful" phldr="1"/>
      <dgm:spPr/>
      <dgm:t>
        <a:bodyPr/>
        <a:lstStyle/>
        <a:p>
          <a:endParaRPr lang="en-US"/>
        </a:p>
      </dgm:t>
    </dgm:pt>
    <dgm:pt modelId="{1876F251-0831-4701-A205-F98E75004156}">
      <dgm:prSet custT="1"/>
      <dgm:spPr/>
      <dgm:t>
        <a:bodyPr/>
        <a:lstStyle/>
        <a:p>
          <a:r>
            <a:rPr lang="uk-UA" sz="1800" dirty="0"/>
            <a:t> забезпечення рівності прав і свобод осіб та/або груп осіб;</a:t>
          </a:r>
          <a:endParaRPr lang="en-US" sz="1800" dirty="0"/>
        </a:p>
      </dgm:t>
    </dgm:pt>
    <dgm:pt modelId="{AC7F7BEE-8C5B-4ACD-9D43-3ACE9A489E4C}" type="parTrans" cxnId="{28FAC5FD-BD9A-41C8-A9FD-C43CC6B3FDAC}">
      <dgm:prSet/>
      <dgm:spPr/>
      <dgm:t>
        <a:bodyPr/>
        <a:lstStyle/>
        <a:p>
          <a:endParaRPr lang="en-US"/>
        </a:p>
      </dgm:t>
    </dgm:pt>
    <dgm:pt modelId="{4C6C4486-65E2-465A-8F5D-7B019C9FB55B}" type="sibTrans" cxnId="{28FAC5FD-BD9A-41C8-A9FD-C43CC6B3FDAC}">
      <dgm:prSet/>
      <dgm:spPr/>
      <dgm:t>
        <a:bodyPr/>
        <a:lstStyle/>
        <a:p>
          <a:endParaRPr lang="en-US"/>
        </a:p>
      </dgm:t>
    </dgm:pt>
    <dgm:pt modelId="{1EDB52C1-9CC9-49CD-AED2-95DD5D918374}">
      <dgm:prSet/>
      <dgm:spPr/>
      <dgm:t>
        <a:bodyPr/>
        <a:lstStyle/>
        <a:p>
          <a:r>
            <a:rPr lang="uk-UA" dirty="0"/>
            <a:t> забезпечення рівності перед законом осіб та/або груп осіб;</a:t>
          </a:r>
          <a:endParaRPr lang="en-US" dirty="0"/>
        </a:p>
      </dgm:t>
    </dgm:pt>
    <dgm:pt modelId="{5D518020-7641-4223-A2A1-BF2C0B5BD494}" type="parTrans" cxnId="{2BE77746-2789-40F2-8291-865CFF10E6BB}">
      <dgm:prSet/>
      <dgm:spPr/>
      <dgm:t>
        <a:bodyPr/>
        <a:lstStyle/>
        <a:p>
          <a:endParaRPr lang="en-US"/>
        </a:p>
      </dgm:t>
    </dgm:pt>
    <dgm:pt modelId="{06630EAC-2170-4009-9194-6E0380059B72}" type="sibTrans" cxnId="{2BE77746-2789-40F2-8291-865CFF10E6BB}">
      <dgm:prSet/>
      <dgm:spPr/>
      <dgm:t>
        <a:bodyPr/>
        <a:lstStyle/>
        <a:p>
          <a:endParaRPr lang="en-US"/>
        </a:p>
      </dgm:t>
    </dgm:pt>
    <dgm:pt modelId="{726A115A-7183-4670-8084-A060ED948B2B}">
      <dgm:prSet custT="1"/>
      <dgm:spPr/>
      <dgm:t>
        <a:bodyPr/>
        <a:lstStyle/>
        <a:p>
          <a:r>
            <a:rPr lang="uk-UA" sz="2400" dirty="0"/>
            <a:t>повагу до гідності кожної людини;</a:t>
          </a:r>
          <a:endParaRPr lang="en-US" sz="2400" dirty="0"/>
        </a:p>
      </dgm:t>
    </dgm:pt>
    <dgm:pt modelId="{2A6DCB2A-3048-4B36-992E-FC3976B8B96B}" type="parTrans" cxnId="{39AC76B4-5916-4079-ABB8-8FACED1C9F53}">
      <dgm:prSet/>
      <dgm:spPr/>
      <dgm:t>
        <a:bodyPr/>
        <a:lstStyle/>
        <a:p>
          <a:endParaRPr lang="en-US"/>
        </a:p>
      </dgm:t>
    </dgm:pt>
    <dgm:pt modelId="{61A44CBB-BFFA-4209-B932-2046B78F3179}" type="sibTrans" cxnId="{39AC76B4-5916-4079-ABB8-8FACED1C9F53}">
      <dgm:prSet/>
      <dgm:spPr/>
      <dgm:t>
        <a:bodyPr/>
        <a:lstStyle/>
        <a:p>
          <a:endParaRPr lang="en-US"/>
        </a:p>
      </dgm:t>
    </dgm:pt>
    <dgm:pt modelId="{9DCDE7D9-28E5-43FE-8144-E115B72DEEA8}">
      <dgm:prSet/>
      <dgm:spPr/>
      <dgm:t>
        <a:bodyPr/>
        <a:lstStyle/>
        <a:p>
          <a:r>
            <a:rPr lang="uk-UA" dirty="0"/>
            <a:t> забезпечення рівних можливостей осіб та/або груп осіб.</a:t>
          </a:r>
          <a:endParaRPr lang="en-US" dirty="0"/>
        </a:p>
      </dgm:t>
    </dgm:pt>
    <dgm:pt modelId="{C571DFF7-8BD3-442B-BF47-0899DD1D2D9E}" type="parTrans" cxnId="{6A7B824D-1BF8-42BA-8EAD-70EABE50BF1A}">
      <dgm:prSet/>
      <dgm:spPr/>
      <dgm:t>
        <a:bodyPr/>
        <a:lstStyle/>
        <a:p>
          <a:endParaRPr lang="en-US"/>
        </a:p>
      </dgm:t>
    </dgm:pt>
    <dgm:pt modelId="{C49E3B1D-6B96-46E6-8514-AFFC51F6C490}" type="sibTrans" cxnId="{6A7B824D-1BF8-42BA-8EAD-70EABE50BF1A}">
      <dgm:prSet/>
      <dgm:spPr/>
      <dgm:t>
        <a:bodyPr/>
        <a:lstStyle/>
        <a:p>
          <a:endParaRPr lang="en-US"/>
        </a:p>
      </dgm:t>
    </dgm:pt>
    <dgm:pt modelId="{BD88ED99-0B0F-4E58-8836-6377832CA423}" type="pres">
      <dgm:prSet presAssocID="{EE7E8DFA-1930-4854-A01C-AD6609021634}" presName="matrix" presStyleCnt="0">
        <dgm:presLayoutVars>
          <dgm:chMax val="1"/>
          <dgm:dir/>
          <dgm:resizeHandles val="exact"/>
        </dgm:presLayoutVars>
      </dgm:prSet>
      <dgm:spPr/>
    </dgm:pt>
    <dgm:pt modelId="{849DBD84-9344-41B9-AC30-FBC44479F896}" type="pres">
      <dgm:prSet presAssocID="{EE7E8DFA-1930-4854-A01C-AD6609021634}" presName="diamond" presStyleLbl="bgShp" presStyleIdx="0" presStyleCnt="1"/>
      <dgm:spPr/>
    </dgm:pt>
    <dgm:pt modelId="{81CC5B37-E2EE-4CB8-AC56-D3F36D3673AB}" type="pres">
      <dgm:prSet presAssocID="{EE7E8DFA-1930-4854-A01C-AD6609021634}" presName="quad1" presStyleLbl="node1" presStyleIdx="0" presStyleCnt="4">
        <dgm:presLayoutVars>
          <dgm:chMax val="0"/>
          <dgm:chPref val="0"/>
          <dgm:bulletEnabled val="1"/>
        </dgm:presLayoutVars>
      </dgm:prSet>
      <dgm:spPr/>
    </dgm:pt>
    <dgm:pt modelId="{94B7A76C-027E-4EF0-9E2D-45A553A93B47}" type="pres">
      <dgm:prSet presAssocID="{EE7E8DFA-1930-4854-A01C-AD6609021634}" presName="quad2" presStyleLbl="node1" presStyleIdx="1" presStyleCnt="4">
        <dgm:presLayoutVars>
          <dgm:chMax val="0"/>
          <dgm:chPref val="0"/>
          <dgm:bulletEnabled val="1"/>
        </dgm:presLayoutVars>
      </dgm:prSet>
      <dgm:spPr/>
    </dgm:pt>
    <dgm:pt modelId="{6368E703-FBF1-4D78-820C-29B45BBD942E}" type="pres">
      <dgm:prSet presAssocID="{EE7E8DFA-1930-4854-A01C-AD6609021634}" presName="quad3" presStyleLbl="node1" presStyleIdx="2" presStyleCnt="4">
        <dgm:presLayoutVars>
          <dgm:chMax val="0"/>
          <dgm:chPref val="0"/>
          <dgm:bulletEnabled val="1"/>
        </dgm:presLayoutVars>
      </dgm:prSet>
      <dgm:spPr/>
    </dgm:pt>
    <dgm:pt modelId="{70B12DB7-A2C9-4120-B855-F6F3D4FAAAE0}" type="pres">
      <dgm:prSet presAssocID="{EE7E8DFA-1930-4854-A01C-AD6609021634}" presName="quad4" presStyleLbl="node1" presStyleIdx="3" presStyleCnt="4">
        <dgm:presLayoutVars>
          <dgm:chMax val="0"/>
          <dgm:chPref val="0"/>
          <dgm:bulletEnabled val="1"/>
        </dgm:presLayoutVars>
      </dgm:prSet>
      <dgm:spPr/>
    </dgm:pt>
  </dgm:ptLst>
  <dgm:cxnLst>
    <dgm:cxn modelId="{1BA61B04-6757-433A-8A59-FB7BB6C1AB17}" type="presOf" srcId="{1876F251-0831-4701-A205-F98E75004156}" destId="{81CC5B37-E2EE-4CB8-AC56-D3F36D3673AB}" srcOrd="0" destOrd="0" presId="urn:microsoft.com/office/officeart/2005/8/layout/matrix3"/>
    <dgm:cxn modelId="{B16B5734-C67A-4DC6-9A95-ABB2EA1B790B}" type="presOf" srcId="{726A115A-7183-4670-8084-A060ED948B2B}" destId="{6368E703-FBF1-4D78-820C-29B45BBD942E}" srcOrd="0" destOrd="0" presId="urn:microsoft.com/office/officeart/2005/8/layout/matrix3"/>
    <dgm:cxn modelId="{A1392C5D-4386-487A-8A96-BF44A17D1B09}" type="presOf" srcId="{EE7E8DFA-1930-4854-A01C-AD6609021634}" destId="{BD88ED99-0B0F-4E58-8836-6377832CA423}" srcOrd="0" destOrd="0" presId="urn:microsoft.com/office/officeart/2005/8/layout/matrix3"/>
    <dgm:cxn modelId="{2BE77746-2789-40F2-8291-865CFF10E6BB}" srcId="{EE7E8DFA-1930-4854-A01C-AD6609021634}" destId="{1EDB52C1-9CC9-49CD-AED2-95DD5D918374}" srcOrd="1" destOrd="0" parTransId="{5D518020-7641-4223-A2A1-BF2C0B5BD494}" sibTransId="{06630EAC-2170-4009-9194-6E0380059B72}"/>
    <dgm:cxn modelId="{6A7B824D-1BF8-42BA-8EAD-70EABE50BF1A}" srcId="{EE7E8DFA-1930-4854-A01C-AD6609021634}" destId="{9DCDE7D9-28E5-43FE-8144-E115B72DEEA8}" srcOrd="3" destOrd="0" parTransId="{C571DFF7-8BD3-442B-BF47-0899DD1D2D9E}" sibTransId="{C49E3B1D-6B96-46E6-8514-AFFC51F6C490}"/>
    <dgm:cxn modelId="{13F0C89F-EA85-4C32-AC53-A6E9E69C3B22}" type="presOf" srcId="{9DCDE7D9-28E5-43FE-8144-E115B72DEEA8}" destId="{70B12DB7-A2C9-4120-B855-F6F3D4FAAAE0}" srcOrd="0" destOrd="0" presId="urn:microsoft.com/office/officeart/2005/8/layout/matrix3"/>
    <dgm:cxn modelId="{39AC76B4-5916-4079-ABB8-8FACED1C9F53}" srcId="{EE7E8DFA-1930-4854-A01C-AD6609021634}" destId="{726A115A-7183-4670-8084-A060ED948B2B}" srcOrd="2" destOrd="0" parTransId="{2A6DCB2A-3048-4B36-992E-FC3976B8B96B}" sibTransId="{61A44CBB-BFFA-4209-B932-2046B78F3179}"/>
    <dgm:cxn modelId="{5DD4E5F7-6AEC-4F46-86EF-CBA6B5A7DBC6}" type="presOf" srcId="{1EDB52C1-9CC9-49CD-AED2-95DD5D918374}" destId="{94B7A76C-027E-4EF0-9E2D-45A553A93B47}" srcOrd="0" destOrd="0" presId="urn:microsoft.com/office/officeart/2005/8/layout/matrix3"/>
    <dgm:cxn modelId="{28FAC5FD-BD9A-41C8-A9FD-C43CC6B3FDAC}" srcId="{EE7E8DFA-1930-4854-A01C-AD6609021634}" destId="{1876F251-0831-4701-A205-F98E75004156}" srcOrd="0" destOrd="0" parTransId="{AC7F7BEE-8C5B-4ACD-9D43-3ACE9A489E4C}" sibTransId="{4C6C4486-65E2-465A-8F5D-7B019C9FB55B}"/>
    <dgm:cxn modelId="{9352B5BB-E838-4035-865D-56494B5AA015}" type="presParOf" srcId="{BD88ED99-0B0F-4E58-8836-6377832CA423}" destId="{849DBD84-9344-41B9-AC30-FBC44479F896}" srcOrd="0" destOrd="0" presId="urn:microsoft.com/office/officeart/2005/8/layout/matrix3"/>
    <dgm:cxn modelId="{1524D1BC-2042-48F3-A0CE-BF7A4871A71A}" type="presParOf" srcId="{BD88ED99-0B0F-4E58-8836-6377832CA423}" destId="{81CC5B37-E2EE-4CB8-AC56-D3F36D3673AB}" srcOrd="1" destOrd="0" presId="urn:microsoft.com/office/officeart/2005/8/layout/matrix3"/>
    <dgm:cxn modelId="{5919DA06-83D2-4DF0-9755-A2342634E9C6}" type="presParOf" srcId="{BD88ED99-0B0F-4E58-8836-6377832CA423}" destId="{94B7A76C-027E-4EF0-9E2D-45A553A93B47}" srcOrd="2" destOrd="0" presId="urn:microsoft.com/office/officeart/2005/8/layout/matrix3"/>
    <dgm:cxn modelId="{F8FC525C-467F-42A2-B57B-693BC895E85C}" type="presParOf" srcId="{BD88ED99-0B0F-4E58-8836-6377832CA423}" destId="{6368E703-FBF1-4D78-820C-29B45BBD942E}" srcOrd="3" destOrd="0" presId="urn:microsoft.com/office/officeart/2005/8/layout/matrix3"/>
    <dgm:cxn modelId="{64938599-65C0-48DA-BD9C-652174F4EF5C}" type="presParOf" srcId="{BD88ED99-0B0F-4E58-8836-6377832CA423}" destId="{70B12DB7-A2C9-4120-B855-F6F3D4FAAAE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5661C4-FEC9-459E-A420-AC30A45A2733}"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52BEE856-5C77-4692-BBF6-D3827B5A91FB}">
      <dgm:prSet custT="1"/>
      <dgm:spPr/>
      <dgm:t>
        <a:bodyPr/>
        <a:lstStyle/>
        <a:p>
          <a:r>
            <a:rPr lang="uk-UA" sz="2400" dirty="0">
              <a:solidFill>
                <a:schemeClr val="accent6">
                  <a:lumMod val="75000"/>
                </a:schemeClr>
              </a:solidFill>
              <a:latin typeface="Times New Roman" panose="02020603050405020304" pitchFamily="18" charset="0"/>
              <a:cs typeface="Times New Roman" panose="02020603050405020304" pitchFamily="18" charset="0"/>
            </a:rPr>
            <a:t>Це, коли з особою поводяться відмінно,</a:t>
          </a:r>
          <a:br>
            <a:rPr lang="uk-UA" sz="2400" dirty="0">
              <a:solidFill>
                <a:schemeClr val="accent6">
                  <a:lumMod val="75000"/>
                </a:schemeClr>
              </a:solidFill>
              <a:latin typeface="Times New Roman" panose="02020603050405020304" pitchFamily="18" charset="0"/>
              <a:cs typeface="Times New Roman" panose="02020603050405020304" pitchFamily="18" charset="0"/>
            </a:rPr>
          </a:br>
          <a:r>
            <a:rPr lang="uk-UA" sz="2400" dirty="0">
              <a:solidFill>
                <a:schemeClr val="accent6">
                  <a:lumMod val="75000"/>
                </a:schemeClr>
              </a:solidFill>
              <a:latin typeface="Times New Roman" panose="02020603050405020304" pitchFamily="18" charset="0"/>
              <a:cs typeface="Times New Roman" panose="02020603050405020304" pitchFamily="18" charset="0"/>
            </a:rPr>
            <a:t>або гірше ніж з іншою особою через певні</a:t>
          </a:r>
          <a:br>
            <a:rPr lang="uk-UA" sz="2400" dirty="0">
              <a:solidFill>
                <a:schemeClr val="accent6">
                  <a:lumMod val="75000"/>
                </a:schemeClr>
              </a:solidFill>
              <a:latin typeface="Times New Roman" panose="02020603050405020304" pitchFamily="18" charset="0"/>
              <a:cs typeface="Times New Roman" panose="02020603050405020304" pitchFamily="18" charset="0"/>
            </a:rPr>
          </a:br>
          <a:r>
            <a:rPr lang="uk-UA" sz="2400" dirty="0">
              <a:solidFill>
                <a:schemeClr val="accent6">
                  <a:lumMod val="75000"/>
                </a:schemeClr>
              </a:solidFill>
              <a:latin typeface="Times New Roman" panose="02020603050405020304" pitchFamily="18" charset="0"/>
              <a:cs typeface="Times New Roman" panose="02020603050405020304" pitchFamily="18" charset="0"/>
            </a:rPr>
            <a:t>ознаки, які має особа.</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dgm:t>
    </dgm:pt>
    <dgm:pt modelId="{A223FC96-3EA9-4565-8151-EE8DFA13CE74}" type="parTrans" cxnId="{C8C1F043-6731-4C96-92E3-B15CCD8E9574}">
      <dgm:prSet/>
      <dgm:spPr/>
      <dgm:t>
        <a:bodyPr/>
        <a:lstStyle/>
        <a:p>
          <a:endParaRPr lang="en-US"/>
        </a:p>
      </dgm:t>
    </dgm:pt>
    <dgm:pt modelId="{00F28143-8855-458A-99C9-32E4948417C3}" type="sibTrans" cxnId="{C8C1F043-6731-4C96-92E3-B15CCD8E9574}">
      <dgm:prSet/>
      <dgm:spPr/>
      <dgm:t>
        <a:bodyPr/>
        <a:lstStyle/>
        <a:p>
          <a:endParaRPr lang="en-US"/>
        </a:p>
      </dgm:t>
    </dgm:pt>
    <dgm:pt modelId="{F346BE16-9977-48CA-AE29-23166C7553D7}">
      <dgm:prSet/>
      <dgm:spPr/>
      <dgm:t>
        <a:bodyPr/>
        <a:lstStyle/>
        <a:p>
          <a:pPr algn="just"/>
          <a:r>
            <a:rPr lang="uk-UA" b="1" dirty="0">
              <a:solidFill>
                <a:schemeClr val="bg2"/>
              </a:solidFill>
              <a:latin typeface="Times New Roman" panose="02020603050405020304" pitchFamily="18" charset="0"/>
              <a:cs typeface="Times New Roman" panose="02020603050405020304" pitchFamily="18" charset="0"/>
            </a:rPr>
            <a:t>Закон України «Про запобігання та протидію дискримінації» визначає таку ситуацію, </a:t>
          </a:r>
          <a:r>
            <a:rPr lang="uk-UA" dirty="0">
              <a:solidFill>
                <a:schemeClr val="bg2"/>
              </a:solidFill>
              <a:latin typeface="Times New Roman" panose="02020603050405020304" pitchFamily="18" charset="0"/>
              <a:cs typeface="Times New Roman" panose="02020603050405020304" pitchFamily="18" charset="0"/>
            </a:rPr>
            <a:t>як ситуацію, за якої з особою та/або групою осіб за їх певними ознаками поводяться менш прихильно, ніж з іншою особою та/або групою осіб в аналогічній ситуації, крім випадків, коли таке поводження має правомірну, об’єктивно обґрунтовану мету, способи досягнення якої є належними та необхідними.</a:t>
          </a:r>
          <a:endParaRPr lang="en-US" dirty="0">
            <a:solidFill>
              <a:schemeClr val="bg2"/>
            </a:solidFill>
            <a:latin typeface="Times New Roman" panose="02020603050405020304" pitchFamily="18" charset="0"/>
            <a:cs typeface="Times New Roman" panose="02020603050405020304" pitchFamily="18" charset="0"/>
          </a:endParaRPr>
        </a:p>
      </dgm:t>
    </dgm:pt>
    <dgm:pt modelId="{B7CEB46E-AC10-44EC-8ADF-FF1C739F2C0E}" type="parTrans" cxnId="{F8FCDCED-B57E-410C-B4A5-0A43F026723A}">
      <dgm:prSet/>
      <dgm:spPr/>
      <dgm:t>
        <a:bodyPr/>
        <a:lstStyle/>
        <a:p>
          <a:endParaRPr lang="en-US"/>
        </a:p>
      </dgm:t>
    </dgm:pt>
    <dgm:pt modelId="{CA0991B3-FEBB-4728-9BAB-7D58C62AB0F8}" type="sibTrans" cxnId="{F8FCDCED-B57E-410C-B4A5-0A43F026723A}">
      <dgm:prSet/>
      <dgm:spPr/>
      <dgm:t>
        <a:bodyPr/>
        <a:lstStyle/>
        <a:p>
          <a:endParaRPr lang="en-US"/>
        </a:p>
      </dgm:t>
    </dgm:pt>
    <dgm:pt modelId="{BB9E03FA-73D9-4E86-B74F-78B1C730AA82}" type="pres">
      <dgm:prSet presAssocID="{325661C4-FEC9-459E-A420-AC30A45A2733}" presName="Name0" presStyleCnt="0">
        <dgm:presLayoutVars>
          <dgm:dir/>
          <dgm:animLvl val="lvl"/>
          <dgm:resizeHandles val="exact"/>
        </dgm:presLayoutVars>
      </dgm:prSet>
      <dgm:spPr/>
    </dgm:pt>
    <dgm:pt modelId="{1CC7F518-7605-4CB3-BB32-ECAC8B638A72}" type="pres">
      <dgm:prSet presAssocID="{F346BE16-9977-48CA-AE29-23166C7553D7}" presName="boxAndChildren" presStyleCnt="0"/>
      <dgm:spPr/>
    </dgm:pt>
    <dgm:pt modelId="{100EB7BB-1E53-4451-8170-EA545C77A9DB}" type="pres">
      <dgm:prSet presAssocID="{F346BE16-9977-48CA-AE29-23166C7553D7}" presName="parentTextBox" presStyleLbl="node1" presStyleIdx="0" presStyleCnt="2" custScaleY="138477"/>
      <dgm:spPr/>
    </dgm:pt>
    <dgm:pt modelId="{136C7A18-1344-4F7B-AD8D-6CAE960032EC}" type="pres">
      <dgm:prSet presAssocID="{00F28143-8855-458A-99C9-32E4948417C3}" presName="sp" presStyleCnt="0"/>
      <dgm:spPr/>
    </dgm:pt>
    <dgm:pt modelId="{CD98C1AC-5118-4D0A-9672-C5A30B5F65B4}" type="pres">
      <dgm:prSet presAssocID="{52BEE856-5C77-4692-BBF6-D3827B5A91FB}" presName="arrowAndChildren" presStyleCnt="0"/>
      <dgm:spPr/>
    </dgm:pt>
    <dgm:pt modelId="{835B6137-FF16-461E-B96E-BC43FF3ABAF7}" type="pres">
      <dgm:prSet presAssocID="{52BEE856-5C77-4692-BBF6-D3827B5A91FB}" presName="parentTextArrow" presStyleLbl="node1" presStyleIdx="1" presStyleCnt="2"/>
      <dgm:spPr/>
    </dgm:pt>
  </dgm:ptLst>
  <dgm:cxnLst>
    <dgm:cxn modelId="{1C61EF3B-7F5B-406A-BDA4-7D500F692E5B}" type="presOf" srcId="{325661C4-FEC9-459E-A420-AC30A45A2733}" destId="{BB9E03FA-73D9-4E86-B74F-78B1C730AA82}" srcOrd="0" destOrd="0" presId="urn:microsoft.com/office/officeart/2005/8/layout/process4"/>
    <dgm:cxn modelId="{C8C1F043-6731-4C96-92E3-B15CCD8E9574}" srcId="{325661C4-FEC9-459E-A420-AC30A45A2733}" destId="{52BEE856-5C77-4692-BBF6-D3827B5A91FB}" srcOrd="0" destOrd="0" parTransId="{A223FC96-3EA9-4565-8151-EE8DFA13CE74}" sibTransId="{00F28143-8855-458A-99C9-32E4948417C3}"/>
    <dgm:cxn modelId="{7A669A83-37F3-454E-AFFC-D5229B067A31}" type="presOf" srcId="{52BEE856-5C77-4692-BBF6-D3827B5A91FB}" destId="{835B6137-FF16-461E-B96E-BC43FF3ABAF7}" srcOrd="0" destOrd="0" presId="urn:microsoft.com/office/officeart/2005/8/layout/process4"/>
    <dgm:cxn modelId="{59CD3EB5-862E-4863-8FBC-1B062742004A}" type="presOf" srcId="{F346BE16-9977-48CA-AE29-23166C7553D7}" destId="{100EB7BB-1E53-4451-8170-EA545C77A9DB}" srcOrd="0" destOrd="0" presId="urn:microsoft.com/office/officeart/2005/8/layout/process4"/>
    <dgm:cxn modelId="{F8FCDCED-B57E-410C-B4A5-0A43F026723A}" srcId="{325661C4-FEC9-459E-A420-AC30A45A2733}" destId="{F346BE16-9977-48CA-AE29-23166C7553D7}" srcOrd="1" destOrd="0" parTransId="{B7CEB46E-AC10-44EC-8ADF-FF1C739F2C0E}" sibTransId="{CA0991B3-FEBB-4728-9BAB-7D58C62AB0F8}"/>
    <dgm:cxn modelId="{BC393A70-E744-4C6F-B857-BFDBE20372C6}" type="presParOf" srcId="{BB9E03FA-73D9-4E86-B74F-78B1C730AA82}" destId="{1CC7F518-7605-4CB3-BB32-ECAC8B638A72}" srcOrd="0" destOrd="0" presId="urn:microsoft.com/office/officeart/2005/8/layout/process4"/>
    <dgm:cxn modelId="{85B939B5-B822-4DB0-B108-DAD3259A7791}" type="presParOf" srcId="{1CC7F518-7605-4CB3-BB32-ECAC8B638A72}" destId="{100EB7BB-1E53-4451-8170-EA545C77A9DB}" srcOrd="0" destOrd="0" presId="urn:microsoft.com/office/officeart/2005/8/layout/process4"/>
    <dgm:cxn modelId="{55B5637D-D8A9-4AF8-8A89-D14C0B70C7F9}" type="presParOf" srcId="{BB9E03FA-73D9-4E86-B74F-78B1C730AA82}" destId="{136C7A18-1344-4F7B-AD8D-6CAE960032EC}" srcOrd="1" destOrd="0" presId="urn:microsoft.com/office/officeart/2005/8/layout/process4"/>
    <dgm:cxn modelId="{2AEF5830-626B-4099-B3AB-4DB698747E51}" type="presParOf" srcId="{BB9E03FA-73D9-4E86-B74F-78B1C730AA82}" destId="{CD98C1AC-5118-4D0A-9672-C5A30B5F65B4}" srcOrd="2" destOrd="0" presId="urn:microsoft.com/office/officeart/2005/8/layout/process4"/>
    <dgm:cxn modelId="{E43DC459-F5E2-45B3-9016-A334DC856D7D}" type="presParOf" srcId="{CD98C1AC-5118-4D0A-9672-C5A30B5F65B4}" destId="{835B6137-FF16-461E-B96E-BC43FF3ABAF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FF25E0-E66B-4201-8B85-111361FB1066}"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86414E0D-21E4-48A3-995C-211C9B003CBB}">
      <dgm:prSet custT="1"/>
      <dgm:spPr/>
      <dgm:t>
        <a:bodyPr/>
        <a:lstStyle/>
        <a:p>
          <a:r>
            <a:rPr lang="uk-UA" sz="1400" dirty="0">
              <a:effectLst>
                <a:outerShdw blurRad="38100" dist="38100" dir="2700000" algn="tl">
                  <a:srgbClr val="000000">
                    <a:alpha val="43137"/>
                  </a:srgbClr>
                </a:outerShdw>
              </a:effectLst>
            </a:rPr>
            <a:t>Про схвалення розроблених Міністерством соціальної політики планів імплементації деяких актів законодавства ЄС” </a:t>
          </a:r>
          <a:endParaRPr lang="en-US" sz="1400" dirty="0">
            <a:effectLst>
              <a:outerShdw blurRad="38100" dist="38100" dir="2700000" algn="tl">
                <a:srgbClr val="000000">
                  <a:alpha val="43137"/>
                </a:srgbClr>
              </a:outerShdw>
            </a:effectLst>
          </a:endParaRPr>
        </a:p>
      </dgm:t>
    </dgm:pt>
    <dgm:pt modelId="{EC3F1CD9-9B53-4000-B7AF-E7A27B258E46}" type="parTrans" cxnId="{DB791600-3857-4036-B48F-226BB45338D6}">
      <dgm:prSet/>
      <dgm:spPr/>
      <dgm:t>
        <a:bodyPr/>
        <a:lstStyle/>
        <a:p>
          <a:endParaRPr lang="en-US"/>
        </a:p>
      </dgm:t>
    </dgm:pt>
    <dgm:pt modelId="{8C21AA34-F038-4101-ACB6-3CF94B3C455B}" type="sibTrans" cxnId="{DB791600-3857-4036-B48F-226BB45338D6}">
      <dgm:prSet/>
      <dgm:spPr/>
      <dgm:t>
        <a:bodyPr/>
        <a:lstStyle/>
        <a:p>
          <a:endParaRPr lang="en-US"/>
        </a:p>
      </dgm:t>
    </dgm:pt>
    <dgm:pt modelId="{B7C01055-3AD7-4A9C-898C-8EADE202C33E}">
      <dgm:prSet/>
      <dgm:spPr/>
      <dgm:t>
        <a:bodyPr/>
        <a:lstStyle/>
        <a:p>
          <a:r>
            <a:rPr lang="uk-UA" i="1" dirty="0"/>
            <a:t>Директива Ради 79/7/ЄЕС від 19 грудня 1978 р. про поступове запровадження принципу однакового підходу до чоловіків і жінок у сфері соціального забезпечення (Офіційний вісник ЄС, L 6, 10 січня 1979 р., с. 24-25);</a:t>
          </a:r>
          <a:endParaRPr lang="en-US" dirty="0"/>
        </a:p>
      </dgm:t>
    </dgm:pt>
    <dgm:pt modelId="{4BCA87BD-5718-4953-97E6-8B1753CB4476}" type="parTrans" cxnId="{1D65A3BC-9BAA-4669-84F6-C74B9D89AFA7}">
      <dgm:prSet/>
      <dgm:spPr/>
      <dgm:t>
        <a:bodyPr/>
        <a:lstStyle/>
        <a:p>
          <a:endParaRPr lang="en-US"/>
        </a:p>
      </dgm:t>
    </dgm:pt>
    <dgm:pt modelId="{E9BE0C42-E5B8-4613-A3EF-C62458F0644E}" type="sibTrans" cxnId="{1D65A3BC-9BAA-4669-84F6-C74B9D89AFA7}">
      <dgm:prSet/>
      <dgm:spPr/>
      <dgm:t>
        <a:bodyPr/>
        <a:lstStyle/>
        <a:p>
          <a:endParaRPr lang="en-US"/>
        </a:p>
      </dgm:t>
    </dgm:pt>
    <dgm:pt modelId="{83535362-ACC0-4420-A68F-3908975FA3E0}">
      <dgm:prSet/>
      <dgm:spPr/>
      <dgm:t>
        <a:bodyPr/>
        <a:lstStyle/>
        <a:p>
          <a:r>
            <a:rPr lang="uk-UA" i="1" dirty="0"/>
            <a:t>Директива Ради 2000/43/ЄС від 29 червня 2000 р. щодо імплементації принципу рівності між особами незалежно від расової чи етнічної приналежності (Офіційний вісник ЄС, L 180, 19 липня 2000 р., с. 22-26);</a:t>
          </a:r>
          <a:endParaRPr lang="en-US" dirty="0"/>
        </a:p>
      </dgm:t>
    </dgm:pt>
    <dgm:pt modelId="{1EBE4CE1-5CF4-45EA-BD11-EC6984CF45A5}" type="parTrans" cxnId="{6D7ADB20-A834-4BD6-8022-046A1CB82055}">
      <dgm:prSet/>
      <dgm:spPr/>
      <dgm:t>
        <a:bodyPr/>
        <a:lstStyle/>
        <a:p>
          <a:endParaRPr lang="en-US"/>
        </a:p>
      </dgm:t>
    </dgm:pt>
    <dgm:pt modelId="{548D052A-D103-4BB1-8D7B-AED470B6D745}" type="sibTrans" cxnId="{6D7ADB20-A834-4BD6-8022-046A1CB82055}">
      <dgm:prSet/>
      <dgm:spPr/>
      <dgm:t>
        <a:bodyPr/>
        <a:lstStyle/>
        <a:p>
          <a:endParaRPr lang="en-US"/>
        </a:p>
      </dgm:t>
    </dgm:pt>
    <dgm:pt modelId="{84539755-A9EF-49B7-8693-B85C42E8317E}">
      <dgm:prSet/>
      <dgm:spPr/>
      <dgm:t>
        <a:bodyPr/>
        <a:lstStyle/>
        <a:p>
          <a:r>
            <a:rPr lang="uk-UA" i="1" dirty="0"/>
            <a:t>Директива Ради 2000/78/ЄС від 27 листопада 2000 р., що встановлює загальну систему рівності у сфері зайнятості і професійної діяльності (Офіційний вісник ЄС, L 303, 2 грудня 2000 р., с. 16-22);</a:t>
          </a:r>
          <a:endParaRPr lang="en-US" dirty="0"/>
        </a:p>
      </dgm:t>
    </dgm:pt>
    <dgm:pt modelId="{46CA2B36-FE11-4AF7-965D-C64A84B9974E}" type="parTrans" cxnId="{AB8A9F55-EC7B-4D1E-82C9-655BE9A1140C}">
      <dgm:prSet/>
      <dgm:spPr/>
      <dgm:t>
        <a:bodyPr/>
        <a:lstStyle/>
        <a:p>
          <a:endParaRPr lang="en-US"/>
        </a:p>
      </dgm:t>
    </dgm:pt>
    <dgm:pt modelId="{758D8F45-061D-486A-90CB-329A5E1E82AD}" type="sibTrans" cxnId="{AB8A9F55-EC7B-4D1E-82C9-655BE9A1140C}">
      <dgm:prSet/>
      <dgm:spPr/>
      <dgm:t>
        <a:bodyPr/>
        <a:lstStyle/>
        <a:p>
          <a:endParaRPr lang="en-US"/>
        </a:p>
      </dgm:t>
    </dgm:pt>
    <dgm:pt modelId="{10A25A74-E866-45C3-AF1C-824716C573B7}">
      <dgm:prSet/>
      <dgm:spPr/>
      <dgm:t>
        <a:bodyPr/>
        <a:lstStyle/>
        <a:p>
          <a:r>
            <a:rPr lang="uk-UA" i="1" dirty="0"/>
            <a:t>Директива Ради 2004/113/ЄС від 13 грудня 2004 р. про імплементацію принципів рівності чоловіків і жінок у доступі до товарів і надання послуг (Офіційний вісник ЄС, L 373, 21 грудня 2004 р., с. 37-43).</a:t>
          </a:r>
          <a:endParaRPr lang="en-US" dirty="0"/>
        </a:p>
      </dgm:t>
    </dgm:pt>
    <dgm:pt modelId="{D9E3FF02-CE7E-48C6-9318-FF869CF0FB13}" type="parTrans" cxnId="{F152FDF4-F9C3-4ADF-AB78-FE2FAAF0CEC8}">
      <dgm:prSet/>
      <dgm:spPr/>
      <dgm:t>
        <a:bodyPr/>
        <a:lstStyle/>
        <a:p>
          <a:endParaRPr lang="en-US"/>
        </a:p>
      </dgm:t>
    </dgm:pt>
    <dgm:pt modelId="{86C5F2DB-7CC5-4D4B-A15F-728E18FC30EE}" type="sibTrans" cxnId="{F152FDF4-F9C3-4ADF-AB78-FE2FAAF0CEC8}">
      <dgm:prSet/>
      <dgm:spPr/>
      <dgm:t>
        <a:bodyPr/>
        <a:lstStyle/>
        <a:p>
          <a:endParaRPr lang="en-US"/>
        </a:p>
      </dgm:t>
    </dgm:pt>
    <dgm:pt modelId="{E3A32F30-08E6-4E82-A90B-766DC291E1FD}" type="pres">
      <dgm:prSet presAssocID="{ABFF25E0-E66B-4201-8B85-111361FB1066}" presName="Name0" presStyleCnt="0">
        <dgm:presLayoutVars>
          <dgm:dir/>
          <dgm:resizeHandles val="exact"/>
        </dgm:presLayoutVars>
      </dgm:prSet>
      <dgm:spPr/>
    </dgm:pt>
    <dgm:pt modelId="{ECD169C5-4A47-4D14-90DF-3BECEBEA0098}" type="pres">
      <dgm:prSet presAssocID="{86414E0D-21E4-48A3-995C-211C9B003CBB}" presName="node" presStyleLbl="node1" presStyleIdx="0" presStyleCnt="5">
        <dgm:presLayoutVars>
          <dgm:bulletEnabled val="1"/>
        </dgm:presLayoutVars>
      </dgm:prSet>
      <dgm:spPr/>
    </dgm:pt>
    <dgm:pt modelId="{C06052A3-F86C-4681-ADCE-00AF858B207C}" type="pres">
      <dgm:prSet presAssocID="{8C21AA34-F038-4101-ACB6-3CF94B3C455B}" presName="sibTrans" presStyleLbl="sibTrans1D1" presStyleIdx="0" presStyleCnt="4"/>
      <dgm:spPr/>
    </dgm:pt>
    <dgm:pt modelId="{4A3618DD-41EA-4E32-A4C4-8B10DED40BE0}" type="pres">
      <dgm:prSet presAssocID="{8C21AA34-F038-4101-ACB6-3CF94B3C455B}" presName="connectorText" presStyleLbl="sibTrans1D1" presStyleIdx="0" presStyleCnt="4"/>
      <dgm:spPr/>
    </dgm:pt>
    <dgm:pt modelId="{DB6EDC27-541F-42FB-A0CA-0F51F761ADB0}" type="pres">
      <dgm:prSet presAssocID="{B7C01055-3AD7-4A9C-898C-8EADE202C33E}" presName="node" presStyleLbl="node1" presStyleIdx="1" presStyleCnt="5" custScaleX="120105" custScaleY="113779">
        <dgm:presLayoutVars>
          <dgm:bulletEnabled val="1"/>
        </dgm:presLayoutVars>
      </dgm:prSet>
      <dgm:spPr/>
    </dgm:pt>
    <dgm:pt modelId="{23717E93-653E-489F-9802-AF11F7E4A32B}" type="pres">
      <dgm:prSet presAssocID="{E9BE0C42-E5B8-4613-A3EF-C62458F0644E}" presName="sibTrans" presStyleLbl="sibTrans1D1" presStyleIdx="1" presStyleCnt="4"/>
      <dgm:spPr/>
    </dgm:pt>
    <dgm:pt modelId="{34582B10-73D7-4109-8F0B-5FFB78AB9A03}" type="pres">
      <dgm:prSet presAssocID="{E9BE0C42-E5B8-4613-A3EF-C62458F0644E}" presName="connectorText" presStyleLbl="sibTrans1D1" presStyleIdx="1" presStyleCnt="4"/>
      <dgm:spPr/>
    </dgm:pt>
    <dgm:pt modelId="{43C8EE0E-E0D1-4B68-AECB-042466E80107}" type="pres">
      <dgm:prSet presAssocID="{83535362-ACC0-4420-A68F-3908975FA3E0}" presName="node" presStyleLbl="node1" presStyleIdx="2" presStyleCnt="5" custScaleY="124899">
        <dgm:presLayoutVars>
          <dgm:bulletEnabled val="1"/>
        </dgm:presLayoutVars>
      </dgm:prSet>
      <dgm:spPr/>
    </dgm:pt>
    <dgm:pt modelId="{A2A4BC5D-C4A5-4DDA-838C-D4FF648227B7}" type="pres">
      <dgm:prSet presAssocID="{548D052A-D103-4BB1-8D7B-AED470B6D745}" presName="sibTrans" presStyleLbl="sibTrans1D1" presStyleIdx="2" presStyleCnt="4"/>
      <dgm:spPr/>
    </dgm:pt>
    <dgm:pt modelId="{1D00DDA5-FFB2-4648-B7F9-F229FC02A9E7}" type="pres">
      <dgm:prSet presAssocID="{548D052A-D103-4BB1-8D7B-AED470B6D745}" presName="connectorText" presStyleLbl="sibTrans1D1" presStyleIdx="2" presStyleCnt="4"/>
      <dgm:spPr/>
    </dgm:pt>
    <dgm:pt modelId="{642E7C96-4D21-4633-A504-66217B1382AC}" type="pres">
      <dgm:prSet presAssocID="{84539755-A9EF-49B7-8693-B85C42E8317E}" presName="node" presStyleLbl="node1" presStyleIdx="3" presStyleCnt="5" custScaleY="129372">
        <dgm:presLayoutVars>
          <dgm:bulletEnabled val="1"/>
        </dgm:presLayoutVars>
      </dgm:prSet>
      <dgm:spPr/>
    </dgm:pt>
    <dgm:pt modelId="{E68214C0-C353-4794-8596-654A057A0430}" type="pres">
      <dgm:prSet presAssocID="{758D8F45-061D-486A-90CB-329A5E1E82AD}" presName="sibTrans" presStyleLbl="sibTrans1D1" presStyleIdx="3" presStyleCnt="4"/>
      <dgm:spPr/>
    </dgm:pt>
    <dgm:pt modelId="{1C0F66F7-14DE-42EF-819F-A6ACA61CB06D}" type="pres">
      <dgm:prSet presAssocID="{758D8F45-061D-486A-90CB-329A5E1E82AD}" presName="connectorText" presStyleLbl="sibTrans1D1" presStyleIdx="3" presStyleCnt="4"/>
      <dgm:spPr/>
    </dgm:pt>
    <dgm:pt modelId="{5486AF8D-3606-42D4-AE06-1816C2C9E132}" type="pres">
      <dgm:prSet presAssocID="{10A25A74-E866-45C3-AF1C-824716C573B7}" presName="node" presStyleLbl="node1" presStyleIdx="4" presStyleCnt="5" custScaleX="126224">
        <dgm:presLayoutVars>
          <dgm:bulletEnabled val="1"/>
        </dgm:presLayoutVars>
      </dgm:prSet>
      <dgm:spPr/>
    </dgm:pt>
  </dgm:ptLst>
  <dgm:cxnLst>
    <dgm:cxn modelId="{DB791600-3857-4036-B48F-226BB45338D6}" srcId="{ABFF25E0-E66B-4201-8B85-111361FB1066}" destId="{86414E0D-21E4-48A3-995C-211C9B003CBB}" srcOrd="0" destOrd="0" parTransId="{EC3F1CD9-9B53-4000-B7AF-E7A27B258E46}" sibTransId="{8C21AA34-F038-4101-ACB6-3CF94B3C455B}"/>
    <dgm:cxn modelId="{EB0C1905-B489-4C74-A5A8-07A4733A73FB}" type="presOf" srcId="{84539755-A9EF-49B7-8693-B85C42E8317E}" destId="{642E7C96-4D21-4633-A504-66217B1382AC}" srcOrd="0" destOrd="0" presId="urn:microsoft.com/office/officeart/2016/7/layout/RepeatingBendingProcessNew"/>
    <dgm:cxn modelId="{F1A0AB06-AA06-463F-9DC5-A68794F4113E}" type="presOf" srcId="{8C21AA34-F038-4101-ACB6-3CF94B3C455B}" destId="{C06052A3-F86C-4681-ADCE-00AF858B207C}" srcOrd="0" destOrd="0" presId="urn:microsoft.com/office/officeart/2016/7/layout/RepeatingBendingProcessNew"/>
    <dgm:cxn modelId="{A259B815-2105-41FB-9270-CDA03178C6BF}" type="presOf" srcId="{758D8F45-061D-486A-90CB-329A5E1E82AD}" destId="{1C0F66F7-14DE-42EF-819F-A6ACA61CB06D}" srcOrd="1" destOrd="0" presId="urn:microsoft.com/office/officeart/2016/7/layout/RepeatingBendingProcessNew"/>
    <dgm:cxn modelId="{6D7ADB20-A834-4BD6-8022-046A1CB82055}" srcId="{ABFF25E0-E66B-4201-8B85-111361FB1066}" destId="{83535362-ACC0-4420-A68F-3908975FA3E0}" srcOrd="2" destOrd="0" parTransId="{1EBE4CE1-5CF4-45EA-BD11-EC6984CF45A5}" sibTransId="{548D052A-D103-4BB1-8D7B-AED470B6D745}"/>
    <dgm:cxn modelId="{CB596467-3C60-478B-8C1C-34D8A6524C16}" type="presOf" srcId="{548D052A-D103-4BB1-8D7B-AED470B6D745}" destId="{1D00DDA5-FFB2-4648-B7F9-F229FC02A9E7}" srcOrd="1" destOrd="0" presId="urn:microsoft.com/office/officeart/2016/7/layout/RepeatingBendingProcessNew"/>
    <dgm:cxn modelId="{CE50BE4C-2DA7-4678-8B28-50BD8DBCCCDE}" type="presOf" srcId="{B7C01055-3AD7-4A9C-898C-8EADE202C33E}" destId="{DB6EDC27-541F-42FB-A0CA-0F51F761ADB0}" srcOrd="0" destOrd="0" presId="urn:microsoft.com/office/officeart/2016/7/layout/RepeatingBendingProcessNew"/>
    <dgm:cxn modelId="{9D363551-1512-4AB0-9915-E35AF32555AE}" type="presOf" srcId="{E9BE0C42-E5B8-4613-A3EF-C62458F0644E}" destId="{34582B10-73D7-4109-8F0B-5FFB78AB9A03}" srcOrd="1" destOrd="0" presId="urn:microsoft.com/office/officeart/2016/7/layout/RepeatingBendingProcessNew"/>
    <dgm:cxn modelId="{07255B75-4DEB-4AF9-A7EA-3516A7020EC4}" type="presOf" srcId="{ABFF25E0-E66B-4201-8B85-111361FB1066}" destId="{E3A32F30-08E6-4E82-A90B-766DC291E1FD}" srcOrd="0" destOrd="0" presId="urn:microsoft.com/office/officeart/2016/7/layout/RepeatingBendingProcessNew"/>
    <dgm:cxn modelId="{AB8A9F55-EC7B-4D1E-82C9-655BE9A1140C}" srcId="{ABFF25E0-E66B-4201-8B85-111361FB1066}" destId="{84539755-A9EF-49B7-8693-B85C42E8317E}" srcOrd="3" destOrd="0" parTransId="{46CA2B36-FE11-4AF7-965D-C64A84B9974E}" sibTransId="{758D8F45-061D-486A-90CB-329A5E1E82AD}"/>
    <dgm:cxn modelId="{BABC5057-D68F-4D73-944C-B0B121773300}" type="presOf" srcId="{10A25A74-E866-45C3-AF1C-824716C573B7}" destId="{5486AF8D-3606-42D4-AE06-1816C2C9E132}" srcOrd="0" destOrd="0" presId="urn:microsoft.com/office/officeart/2016/7/layout/RepeatingBendingProcessNew"/>
    <dgm:cxn modelId="{1AC70399-26CF-4163-BAB1-5FF3FA94AE50}" type="presOf" srcId="{758D8F45-061D-486A-90CB-329A5E1E82AD}" destId="{E68214C0-C353-4794-8596-654A057A0430}" srcOrd="0" destOrd="0" presId="urn:microsoft.com/office/officeart/2016/7/layout/RepeatingBendingProcessNew"/>
    <dgm:cxn modelId="{BE03B6A1-3938-466A-873D-17DA50164028}" type="presOf" srcId="{83535362-ACC0-4420-A68F-3908975FA3E0}" destId="{43C8EE0E-E0D1-4B68-AECB-042466E80107}" srcOrd="0" destOrd="0" presId="urn:microsoft.com/office/officeart/2016/7/layout/RepeatingBendingProcessNew"/>
    <dgm:cxn modelId="{1D65A3BC-9BAA-4669-84F6-C74B9D89AFA7}" srcId="{ABFF25E0-E66B-4201-8B85-111361FB1066}" destId="{B7C01055-3AD7-4A9C-898C-8EADE202C33E}" srcOrd="1" destOrd="0" parTransId="{4BCA87BD-5718-4953-97E6-8B1753CB4476}" sibTransId="{E9BE0C42-E5B8-4613-A3EF-C62458F0644E}"/>
    <dgm:cxn modelId="{2463D0BD-2B85-470E-BA0F-FABDC72B9542}" type="presOf" srcId="{8C21AA34-F038-4101-ACB6-3CF94B3C455B}" destId="{4A3618DD-41EA-4E32-A4C4-8B10DED40BE0}" srcOrd="1" destOrd="0" presId="urn:microsoft.com/office/officeart/2016/7/layout/RepeatingBendingProcessNew"/>
    <dgm:cxn modelId="{60656FD9-254A-448E-87C5-AE76A3EF0CB4}" type="presOf" srcId="{86414E0D-21E4-48A3-995C-211C9B003CBB}" destId="{ECD169C5-4A47-4D14-90DF-3BECEBEA0098}" srcOrd="0" destOrd="0" presId="urn:microsoft.com/office/officeart/2016/7/layout/RepeatingBendingProcessNew"/>
    <dgm:cxn modelId="{12D6C1DE-F373-461E-8A5F-68BC4600F48D}" type="presOf" srcId="{548D052A-D103-4BB1-8D7B-AED470B6D745}" destId="{A2A4BC5D-C4A5-4DDA-838C-D4FF648227B7}" srcOrd="0" destOrd="0" presId="urn:microsoft.com/office/officeart/2016/7/layout/RepeatingBendingProcessNew"/>
    <dgm:cxn modelId="{F152FDF4-F9C3-4ADF-AB78-FE2FAAF0CEC8}" srcId="{ABFF25E0-E66B-4201-8B85-111361FB1066}" destId="{10A25A74-E866-45C3-AF1C-824716C573B7}" srcOrd="4" destOrd="0" parTransId="{D9E3FF02-CE7E-48C6-9318-FF869CF0FB13}" sibTransId="{86C5F2DB-7CC5-4D4B-A15F-728E18FC30EE}"/>
    <dgm:cxn modelId="{BA8BECFE-6941-426F-965F-86692B964E85}" type="presOf" srcId="{E9BE0C42-E5B8-4613-A3EF-C62458F0644E}" destId="{23717E93-653E-489F-9802-AF11F7E4A32B}" srcOrd="0" destOrd="0" presId="urn:microsoft.com/office/officeart/2016/7/layout/RepeatingBendingProcessNew"/>
    <dgm:cxn modelId="{64FCC68C-874D-4187-A3C3-45F573CCCD1A}" type="presParOf" srcId="{E3A32F30-08E6-4E82-A90B-766DC291E1FD}" destId="{ECD169C5-4A47-4D14-90DF-3BECEBEA0098}" srcOrd="0" destOrd="0" presId="urn:microsoft.com/office/officeart/2016/7/layout/RepeatingBendingProcessNew"/>
    <dgm:cxn modelId="{CAF09DC1-F200-4F8F-818B-6540B2B82E44}" type="presParOf" srcId="{E3A32F30-08E6-4E82-A90B-766DC291E1FD}" destId="{C06052A3-F86C-4681-ADCE-00AF858B207C}" srcOrd="1" destOrd="0" presId="urn:microsoft.com/office/officeart/2016/7/layout/RepeatingBendingProcessNew"/>
    <dgm:cxn modelId="{2833382E-972A-4BD6-B69B-DAB2C47AC58C}" type="presParOf" srcId="{C06052A3-F86C-4681-ADCE-00AF858B207C}" destId="{4A3618DD-41EA-4E32-A4C4-8B10DED40BE0}" srcOrd="0" destOrd="0" presId="urn:microsoft.com/office/officeart/2016/7/layout/RepeatingBendingProcessNew"/>
    <dgm:cxn modelId="{E387708F-B323-40A3-98F6-C14226DAEDCA}" type="presParOf" srcId="{E3A32F30-08E6-4E82-A90B-766DC291E1FD}" destId="{DB6EDC27-541F-42FB-A0CA-0F51F761ADB0}" srcOrd="2" destOrd="0" presId="urn:microsoft.com/office/officeart/2016/7/layout/RepeatingBendingProcessNew"/>
    <dgm:cxn modelId="{DA4928A7-5969-4C2B-965D-1F15DFACE5C3}" type="presParOf" srcId="{E3A32F30-08E6-4E82-A90B-766DC291E1FD}" destId="{23717E93-653E-489F-9802-AF11F7E4A32B}" srcOrd="3" destOrd="0" presId="urn:microsoft.com/office/officeart/2016/7/layout/RepeatingBendingProcessNew"/>
    <dgm:cxn modelId="{42560101-06D2-4F0A-BDC1-EEE0539D3BC1}" type="presParOf" srcId="{23717E93-653E-489F-9802-AF11F7E4A32B}" destId="{34582B10-73D7-4109-8F0B-5FFB78AB9A03}" srcOrd="0" destOrd="0" presId="urn:microsoft.com/office/officeart/2016/7/layout/RepeatingBendingProcessNew"/>
    <dgm:cxn modelId="{B2522809-15A8-4799-9FD0-9C235A84CD90}" type="presParOf" srcId="{E3A32F30-08E6-4E82-A90B-766DC291E1FD}" destId="{43C8EE0E-E0D1-4B68-AECB-042466E80107}" srcOrd="4" destOrd="0" presId="urn:microsoft.com/office/officeart/2016/7/layout/RepeatingBendingProcessNew"/>
    <dgm:cxn modelId="{FC25B878-E527-4234-8161-0E8F7D93299B}" type="presParOf" srcId="{E3A32F30-08E6-4E82-A90B-766DC291E1FD}" destId="{A2A4BC5D-C4A5-4DDA-838C-D4FF648227B7}" srcOrd="5" destOrd="0" presId="urn:microsoft.com/office/officeart/2016/7/layout/RepeatingBendingProcessNew"/>
    <dgm:cxn modelId="{2163325D-C24C-4DD0-BFBD-E64203CE2FB0}" type="presParOf" srcId="{A2A4BC5D-C4A5-4DDA-838C-D4FF648227B7}" destId="{1D00DDA5-FFB2-4648-B7F9-F229FC02A9E7}" srcOrd="0" destOrd="0" presId="urn:microsoft.com/office/officeart/2016/7/layout/RepeatingBendingProcessNew"/>
    <dgm:cxn modelId="{C43A76A8-AFF9-4B33-B32C-E4F771EF5411}" type="presParOf" srcId="{E3A32F30-08E6-4E82-A90B-766DC291E1FD}" destId="{642E7C96-4D21-4633-A504-66217B1382AC}" srcOrd="6" destOrd="0" presId="urn:microsoft.com/office/officeart/2016/7/layout/RepeatingBendingProcessNew"/>
    <dgm:cxn modelId="{096C9797-3C12-4038-AF2A-9BDFE88FB908}" type="presParOf" srcId="{E3A32F30-08E6-4E82-A90B-766DC291E1FD}" destId="{E68214C0-C353-4794-8596-654A057A0430}" srcOrd="7" destOrd="0" presId="urn:microsoft.com/office/officeart/2016/7/layout/RepeatingBendingProcessNew"/>
    <dgm:cxn modelId="{1D55812F-2C5B-4BD8-9EB7-822BCF5EB88B}" type="presParOf" srcId="{E68214C0-C353-4794-8596-654A057A0430}" destId="{1C0F66F7-14DE-42EF-819F-A6ACA61CB06D}" srcOrd="0" destOrd="0" presId="urn:microsoft.com/office/officeart/2016/7/layout/RepeatingBendingProcessNew"/>
    <dgm:cxn modelId="{E4459C9F-B69E-448A-BFDA-473BFCDDA096}" type="presParOf" srcId="{E3A32F30-08E6-4E82-A90B-766DC291E1FD}" destId="{5486AF8D-3606-42D4-AE06-1816C2C9E132}"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66EF0F-BC5F-4EED-A23B-48FD892429E9}"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63D6319C-A2F5-4F1A-A717-B6AC033E3377}">
      <dgm:prSet custT="1"/>
      <dgm:spPr/>
      <dgm:t>
        <a:bodyPr/>
        <a:lstStyle/>
        <a:p>
          <a:pPr algn="just"/>
          <a:r>
            <a:rPr lang="uk-UA" sz="1800" dirty="0">
              <a:solidFill>
                <a:schemeClr val="accent1">
                  <a:lumMod val="50000"/>
                </a:schemeClr>
              </a:solidFill>
            </a:rPr>
            <a:t>1.Комітет з питань прав людини, </a:t>
          </a:r>
          <a:r>
            <a:rPr lang="uk-UA" sz="1800" dirty="0" err="1">
              <a:solidFill>
                <a:schemeClr val="accent1">
                  <a:lumMod val="50000"/>
                </a:schemeClr>
              </a:solidFill>
            </a:rPr>
            <a:t>деокупації</a:t>
          </a:r>
          <a:r>
            <a:rPr lang="uk-UA" sz="1800" dirty="0">
              <a:solidFill>
                <a:schemeClr val="accent1">
                  <a:lumMod val="50000"/>
                </a:schemeClr>
              </a:solidFill>
            </a:rPr>
            <a:t> та реінтеграції тимчасово окупованих територій у Донецькій, Луганській областях та Автономної Республіки Крим, міста Севастополя, національних меншин і міжнаціональних відносин.</a:t>
          </a:r>
          <a:endParaRPr lang="en-US" sz="1800" dirty="0">
            <a:solidFill>
              <a:schemeClr val="accent1">
                <a:lumMod val="50000"/>
              </a:schemeClr>
            </a:solidFill>
          </a:endParaRPr>
        </a:p>
      </dgm:t>
    </dgm:pt>
    <dgm:pt modelId="{399E1F97-5588-48B5-BF8A-F5C57B865E13}" type="parTrans" cxnId="{E971A527-E941-49C6-A55F-EC3DB7CD2DF8}">
      <dgm:prSet/>
      <dgm:spPr/>
      <dgm:t>
        <a:bodyPr/>
        <a:lstStyle/>
        <a:p>
          <a:endParaRPr lang="en-US"/>
        </a:p>
      </dgm:t>
    </dgm:pt>
    <dgm:pt modelId="{DB88C393-5482-4C8B-95E8-449C29C0821C}" type="sibTrans" cxnId="{E971A527-E941-49C6-A55F-EC3DB7CD2DF8}">
      <dgm:prSet/>
      <dgm:spPr/>
      <dgm:t>
        <a:bodyPr/>
        <a:lstStyle/>
        <a:p>
          <a:endParaRPr lang="en-US"/>
        </a:p>
      </dgm:t>
    </dgm:pt>
    <dgm:pt modelId="{80265E4D-687D-451A-AC1E-08071787DC2A}">
      <dgm:prSet custT="1"/>
      <dgm:spPr/>
      <dgm:t>
        <a:bodyPr/>
        <a:lstStyle/>
        <a:p>
          <a:r>
            <a:rPr lang="uk-UA" sz="1600" dirty="0">
              <a:solidFill>
                <a:schemeClr val="accent1">
                  <a:lumMod val="50000"/>
                </a:schemeClr>
              </a:solidFill>
            </a:rPr>
            <a:t>2.Комітет з питань зовнішньої політики та міжпарламентського співробітництва. Підкомітет з питань дотримання Україною міжнародних зобов'язань у сфері захисту прав людини та ґендерної політики.	 </a:t>
          </a:r>
          <a:endParaRPr lang="en-US" sz="1600" dirty="0">
            <a:solidFill>
              <a:schemeClr val="accent1">
                <a:lumMod val="50000"/>
              </a:schemeClr>
            </a:solidFill>
          </a:endParaRPr>
        </a:p>
      </dgm:t>
    </dgm:pt>
    <dgm:pt modelId="{6A7E80EC-74DF-4CCE-9BAE-065C4D87A076}" type="parTrans" cxnId="{7E699CAE-7D64-4D26-8044-62896C6C3D6A}">
      <dgm:prSet/>
      <dgm:spPr/>
      <dgm:t>
        <a:bodyPr/>
        <a:lstStyle/>
        <a:p>
          <a:endParaRPr lang="en-US"/>
        </a:p>
      </dgm:t>
    </dgm:pt>
    <dgm:pt modelId="{6A514F2F-7873-4DC8-B991-DE79957DE4E3}" type="sibTrans" cxnId="{7E699CAE-7D64-4D26-8044-62896C6C3D6A}">
      <dgm:prSet/>
      <dgm:spPr/>
      <dgm:t>
        <a:bodyPr/>
        <a:lstStyle/>
        <a:p>
          <a:endParaRPr lang="en-US"/>
        </a:p>
      </dgm:t>
    </dgm:pt>
    <dgm:pt modelId="{84DF1102-3474-4DE6-9CB8-5CE653EC7933}">
      <dgm:prSet/>
      <dgm:spPr/>
      <dgm:t>
        <a:bodyPr/>
        <a:lstStyle/>
        <a:p>
          <a:r>
            <a:rPr lang="uk-UA"/>
            <a:t>Одним з інституціональних механізмів формування ґендерної політики є Парламентські слухання.</a:t>
          </a:r>
          <a:endParaRPr lang="en-US"/>
        </a:p>
      </dgm:t>
    </dgm:pt>
    <dgm:pt modelId="{8D4BC0B5-C55D-4665-958C-CEAF896EE3B7}" type="parTrans" cxnId="{4F19FE06-FCFD-43C9-B76C-2B77DFAA00B8}">
      <dgm:prSet/>
      <dgm:spPr/>
      <dgm:t>
        <a:bodyPr/>
        <a:lstStyle/>
        <a:p>
          <a:endParaRPr lang="en-US"/>
        </a:p>
      </dgm:t>
    </dgm:pt>
    <dgm:pt modelId="{5863D26A-D0FA-4433-A9F4-01B98FB25140}" type="sibTrans" cxnId="{4F19FE06-FCFD-43C9-B76C-2B77DFAA00B8}">
      <dgm:prSet/>
      <dgm:spPr/>
      <dgm:t>
        <a:bodyPr/>
        <a:lstStyle/>
        <a:p>
          <a:endParaRPr lang="en-US"/>
        </a:p>
      </dgm:t>
    </dgm:pt>
    <dgm:pt modelId="{100DEA17-B78E-45B1-BD5A-9CC4A85B00C7}" type="pres">
      <dgm:prSet presAssocID="{1066EF0F-BC5F-4EED-A23B-48FD892429E9}" presName="Name0" presStyleCnt="0">
        <dgm:presLayoutVars>
          <dgm:dir/>
          <dgm:animLvl val="lvl"/>
          <dgm:resizeHandles val="exact"/>
        </dgm:presLayoutVars>
      </dgm:prSet>
      <dgm:spPr/>
    </dgm:pt>
    <dgm:pt modelId="{3D5CF061-4E8B-4D56-807B-4310FF3854B8}" type="pres">
      <dgm:prSet presAssocID="{80265E4D-687D-451A-AC1E-08071787DC2A}" presName="boxAndChildren" presStyleCnt="0"/>
      <dgm:spPr/>
    </dgm:pt>
    <dgm:pt modelId="{D14B100B-6D97-4EDA-BD3C-D413658FD7C0}" type="pres">
      <dgm:prSet presAssocID="{80265E4D-687D-451A-AC1E-08071787DC2A}" presName="parentTextBox" presStyleLbl="node1" presStyleIdx="0" presStyleCnt="2"/>
      <dgm:spPr/>
    </dgm:pt>
    <dgm:pt modelId="{D2F38940-53A8-4CA8-AB94-E488EBC0B4D6}" type="pres">
      <dgm:prSet presAssocID="{80265E4D-687D-451A-AC1E-08071787DC2A}" presName="entireBox" presStyleLbl="node1" presStyleIdx="0" presStyleCnt="2"/>
      <dgm:spPr/>
    </dgm:pt>
    <dgm:pt modelId="{4D81B253-ECA1-4A8A-82DA-D63DD879CEFB}" type="pres">
      <dgm:prSet presAssocID="{80265E4D-687D-451A-AC1E-08071787DC2A}" presName="descendantBox" presStyleCnt="0"/>
      <dgm:spPr/>
    </dgm:pt>
    <dgm:pt modelId="{D83A8900-55AF-4B54-8F28-91059DF97E90}" type="pres">
      <dgm:prSet presAssocID="{84DF1102-3474-4DE6-9CB8-5CE653EC7933}" presName="childTextBox" presStyleLbl="fgAccFollowNode1" presStyleIdx="0" presStyleCnt="1">
        <dgm:presLayoutVars>
          <dgm:bulletEnabled val="1"/>
        </dgm:presLayoutVars>
      </dgm:prSet>
      <dgm:spPr/>
    </dgm:pt>
    <dgm:pt modelId="{A4EC9A01-098F-4FD4-9BA9-CBA5823DCA1B}" type="pres">
      <dgm:prSet presAssocID="{DB88C393-5482-4C8B-95E8-449C29C0821C}" presName="sp" presStyleCnt="0"/>
      <dgm:spPr/>
    </dgm:pt>
    <dgm:pt modelId="{A7E4D31A-EF7E-4ACD-A300-A844B0B59C08}" type="pres">
      <dgm:prSet presAssocID="{63D6319C-A2F5-4F1A-A717-B6AC033E3377}" presName="arrowAndChildren" presStyleCnt="0"/>
      <dgm:spPr/>
    </dgm:pt>
    <dgm:pt modelId="{612648FC-D6BF-4E08-A00A-1818A1F3F6A9}" type="pres">
      <dgm:prSet presAssocID="{63D6319C-A2F5-4F1A-A717-B6AC033E3377}" presName="parentTextArrow" presStyleLbl="node1" presStyleIdx="1" presStyleCnt="2"/>
      <dgm:spPr/>
    </dgm:pt>
  </dgm:ptLst>
  <dgm:cxnLst>
    <dgm:cxn modelId="{4F19FE06-FCFD-43C9-B76C-2B77DFAA00B8}" srcId="{80265E4D-687D-451A-AC1E-08071787DC2A}" destId="{84DF1102-3474-4DE6-9CB8-5CE653EC7933}" srcOrd="0" destOrd="0" parTransId="{8D4BC0B5-C55D-4665-958C-CEAF896EE3B7}" sibTransId="{5863D26A-D0FA-4433-A9F4-01B98FB25140}"/>
    <dgm:cxn modelId="{C4279C0A-8825-4B33-B8A8-C3AA851613BE}" type="presOf" srcId="{1066EF0F-BC5F-4EED-A23B-48FD892429E9}" destId="{100DEA17-B78E-45B1-BD5A-9CC4A85B00C7}" srcOrd="0" destOrd="0" presId="urn:microsoft.com/office/officeart/2005/8/layout/process4"/>
    <dgm:cxn modelId="{3AD53E12-2DCC-4E81-B6C2-CDF0EF4BDA6F}" type="presOf" srcId="{63D6319C-A2F5-4F1A-A717-B6AC033E3377}" destId="{612648FC-D6BF-4E08-A00A-1818A1F3F6A9}" srcOrd="0" destOrd="0" presId="urn:microsoft.com/office/officeart/2005/8/layout/process4"/>
    <dgm:cxn modelId="{E971A527-E941-49C6-A55F-EC3DB7CD2DF8}" srcId="{1066EF0F-BC5F-4EED-A23B-48FD892429E9}" destId="{63D6319C-A2F5-4F1A-A717-B6AC033E3377}" srcOrd="0" destOrd="0" parTransId="{399E1F97-5588-48B5-BF8A-F5C57B865E13}" sibTransId="{DB88C393-5482-4C8B-95E8-449C29C0821C}"/>
    <dgm:cxn modelId="{D7FD603A-C117-44C3-984D-C7EFFE4443F0}" type="presOf" srcId="{84DF1102-3474-4DE6-9CB8-5CE653EC7933}" destId="{D83A8900-55AF-4B54-8F28-91059DF97E90}" srcOrd="0" destOrd="0" presId="urn:microsoft.com/office/officeart/2005/8/layout/process4"/>
    <dgm:cxn modelId="{FBFFFE52-F2D9-4A9C-962B-CB652125A715}" type="presOf" srcId="{80265E4D-687D-451A-AC1E-08071787DC2A}" destId="{D2F38940-53A8-4CA8-AB94-E488EBC0B4D6}" srcOrd="1" destOrd="0" presId="urn:microsoft.com/office/officeart/2005/8/layout/process4"/>
    <dgm:cxn modelId="{7E699CAE-7D64-4D26-8044-62896C6C3D6A}" srcId="{1066EF0F-BC5F-4EED-A23B-48FD892429E9}" destId="{80265E4D-687D-451A-AC1E-08071787DC2A}" srcOrd="1" destOrd="0" parTransId="{6A7E80EC-74DF-4CCE-9BAE-065C4D87A076}" sibTransId="{6A514F2F-7873-4DC8-B991-DE79957DE4E3}"/>
    <dgm:cxn modelId="{423600CE-BE67-42ED-9FCB-9FB3EEB9928F}" type="presOf" srcId="{80265E4D-687D-451A-AC1E-08071787DC2A}" destId="{D14B100B-6D97-4EDA-BD3C-D413658FD7C0}" srcOrd="0" destOrd="0" presId="urn:microsoft.com/office/officeart/2005/8/layout/process4"/>
    <dgm:cxn modelId="{0A5CD1DB-7413-4465-94A8-EAAFB0F59FD8}" type="presParOf" srcId="{100DEA17-B78E-45B1-BD5A-9CC4A85B00C7}" destId="{3D5CF061-4E8B-4D56-807B-4310FF3854B8}" srcOrd="0" destOrd="0" presId="urn:microsoft.com/office/officeart/2005/8/layout/process4"/>
    <dgm:cxn modelId="{9120FB39-86FD-453D-BF92-83A4BD2DE504}" type="presParOf" srcId="{3D5CF061-4E8B-4D56-807B-4310FF3854B8}" destId="{D14B100B-6D97-4EDA-BD3C-D413658FD7C0}" srcOrd="0" destOrd="0" presId="urn:microsoft.com/office/officeart/2005/8/layout/process4"/>
    <dgm:cxn modelId="{77756084-D0A8-438F-9134-B4CDE311287B}" type="presParOf" srcId="{3D5CF061-4E8B-4D56-807B-4310FF3854B8}" destId="{D2F38940-53A8-4CA8-AB94-E488EBC0B4D6}" srcOrd="1" destOrd="0" presId="urn:microsoft.com/office/officeart/2005/8/layout/process4"/>
    <dgm:cxn modelId="{10183345-7661-42E8-87C2-9619F1688C66}" type="presParOf" srcId="{3D5CF061-4E8B-4D56-807B-4310FF3854B8}" destId="{4D81B253-ECA1-4A8A-82DA-D63DD879CEFB}" srcOrd="2" destOrd="0" presId="urn:microsoft.com/office/officeart/2005/8/layout/process4"/>
    <dgm:cxn modelId="{F97AF010-5C99-44E1-B19F-F205A135C59E}" type="presParOf" srcId="{4D81B253-ECA1-4A8A-82DA-D63DD879CEFB}" destId="{D83A8900-55AF-4B54-8F28-91059DF97E90}" srcOrd="0" destOrd="0" presId="urn:microsoft.com/office/officeart/2005/8/layout/process4"/>
    <dgm:cxn modelId="{C0223E2B-CC3A-4439-BF77-1290DA681248}" type="presParOf" srcId="{100DEA17-B78E-45B1-BD5A-9CC4A85B00C7}" destId="{A4EC9A01-098F-4FD4-9BA9-CBA5823DCA1B}" srcOrd="1" destOrd="0" presId="urn:microsoft.com/office/officeart/2005/8/layout/process4"/>
    <dgm:cxn modelId="{22689E89-78C7-4E81-9446-C642C1CB4D98}" type="presParOf" srcId="{100DEA17-B78E-45B1-BD5A-9CC4A85B00C7}" destId="{A7E4D31A-EF7E-4ACD-A300-A844B0B59C08}" srcOrd="2" destOrd="0" presId="urn:microsoft.com/office/officeart/2005/8/layout/process4"/>
    <dgm:cxn modelId="{B1FEF29C-BC85-4AEE-84D5-BB894AB79302}" type="presParOf" srcId="{A7E4D31A-EF7E-4ACD-A300-A844B0B59C08}" destId="{612648FC-D6BF-4E08-A00A-1818A1F3F6A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6A36FC-76D3-4296-A6A5-08F8BE95894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5433385-65BA-4CBC-90BC-B0F094F0DC27}">
      <dgm:prSet custT="1"/>
      <dgm:spPr/>
      <dgm:t>
        <a:bodyPr/>
        <a:lstStyle/>
        <a:p>
          <a:r>
            <a:rPr lang="uk-UA" sz="1100" dirty="0"/>
            <a:t>здійснює контроль за дотриманням принципу недискримінації в різних сферах суспільних відносин, зокрема у приватній сфері;</a:t>
          </a:r>
          <a:endParaRPr lang="en-US" sz="1100" dirty="0"/>
        </a:p>
      </dgm:t>
    </dgm:pt>
    <dgm:pt modelId="{05AC041B-3D00-4F2F-B574-94195697E251}" type="parTrans" cxnId="{045594C0-14C6-42E9-85C6-65CC335DEF1B}">
      <dgm:prSet/>
      <dgm:spPr/>
      <dgm:t>
        <a:bodyPr/>
        <a:lstStyle/>
        <a:p>
          <a:endParaRPr lang="en-US"/>
        </a:p>
      </dgm:t>
    </dgm:pt>
    <dgm:pt modelId="{420F0623-480D-4512-A3BF-CFB6B58C6B4D}" type="sibTrans" cxnId="{045594C0-14C6-42E9-85C6-65CC335DEF1B}">
      <dgm:prSet/>
      <dgm:spPr/>
      <dgm:t>
        <a:bodyPr/>
        <a:lstStyle/>
        <a:p>
          <a:endParaRPr lang="en-US"/>
        </a:p>
      </dgm:t>
    </dgm:pt>
    <dgm:pt modelId="{204A6021-24AD-4ACB-9F2E-FA2DC96368D0}">
      <dgm:prSet/>
      <dgm:spPr/>
      <dgm:t>
        <a:bodyPr/>
        <a:lstStyle/>
        <a:p>
          <a:r>
            <a:rPr lang="uk-UA" dirty="0"/>
            <a:t>звертається до суду із заявами про дискримінацію з метою захисту суспільних інтересів та особисто або через свого представника бере участь у судовому процесі у випадках та порядку, встановлених законом;</a:t>
          </a:r>
          <a:endParaRPr lang="en-US" dirty="0"/>
        </a:p>
      </dgm:t>
    </dgm:pt>
    <dgm:pt modelId="{9D9D3B97-F2EA-4789-AD44-A81FEE364D57}" type="parTrans" cxnId="{69145A06-4067-49A2-86AD-687C3BBAC8ED}">
      <dgm:prSet/>
      <dgm:spPr/>
      <dgm:t>
        <a:bodyPr/>
        <a:lstStyle/>
        <a:p>
          <a:endParaRPr lang="en-US"/>
        </a:p>
      </dgm:t>
    </dgm:pt>
    <dgm:pt modelId="{6F2A6BCB-AACB-4DE6-AB69-780633018AE7}" type="sibTrans" cxnId="{69145A06-4067-49A2-86AD-687C3BBAC8ED}">
      <dgm:prSet/>
      <dgm:spPr/>
      <dgm:t>
        <a:bodyPr/>
        <a:lstStyle/>
        <a:p>
          <a:endParaRPr lang="en-US"/>
        </a:p>
      </dgm:t>
    </dgm:pt>
    <dgm:pt modelId="{09E00872-3AC9-4B7A-8286-2F6F33612534}">
      <dgm:prSet/>
      <dgm:spPr/>
      <dgm:t>
        <a:bodyPr/>
        <a:lstStyle/>
        <a:p>
          <a:r>
            <a:rPr lang="uk-UA"/>
            <a:t>проводить моніторинг та узагальнює результати дотримання принципу недискримінації в різних сферах відносин;</a:t>
          </a:r>
          <a:endParaRPr lang="en-US"/>
        </a:p>
      </dgm:t>
    </dgm:pt>
    <dgm:pt modelId="{3631E443-25A8-45D3-A139-12EAD4BD60E2}" type="parTrans" cxnId="{6C04FD3E-FAAE-42E9-A96D-B26D3950E435}">
      <dgm:prSet/>
      <dgm:spPr/>
      <dgm:t>
        <a:bodyPr/>
        <a:lstStyle/>
        <a:p>
          <a:endParaRPr lang="en-US"/>
        </a:p>
      </dgm:t>
    </dgm:pt>
    <dgm:pt modelId="{4C23BE5F-0CB4-4849-8CE7-D0B7A7315E77}" type="sibTrans" cxnId="{6C04FD3E-FAAE-42E9-A96D-B26D3950E435}">
      <dgm:prSet/>
      <dgm:spPr/>
      <dgm:t>
        <a:bodyPr/>
        <a:lstStyle/>
        <a:p>
          <a:endParaRPr lang="en-US"/>
        </a:p>
      </dgm:t>
    </dgm:pt>
    <dgm:pt modelId="{E9A7153B-B447-489D-B2B8-2E9C13B60B86}">
      <dgm:prSet/>
      <dgm:spPr/>
      <dgm:t>
        <a:bodyPr/>
        <a:lstStyle/>
        <a:p>
          <a:r>
            <a:rPr lang="uk-UA"/>
            <a:t>розглядає звернення осіб та/або груп осіб з питань дискримінації;</a:t>
          </a:r>
          <a:endParaRPr lang="en-US"/>
        </a:p>
      </dgm:t>
    </dgm:pt>
    <dgm:pt modelId="{B5276C9E-41EC-4BF2-9548-C90530EF0B8B}" type="parTrans" cxnId="{A56671D0-7F91-4974-A5BF-3E22E766B56D}">
      <dgm:prSet/>
      <dgm:spPr/>
      <dgm:t>
        <a:bodyPr/>
        <a:lstStyle/>
        <a:p>
          <a:endParaRPr lang="en-US"/>
        </a:p>
      </dgm:t>
    </dgm:pt>
    <dgm:pt modelId="{CDBF279D-7489-460A-939A-8EE1BB89052F}" type="sibTrans" cxnId="{A56671D0-7F91-4974-A5BF-3E22E766B56D}">
      <dgm:prSet/>
      <dgm:spPr/>
      <dgm:t>
        <a:bodyPr/>
        <a:lstStyle/>
        <a:p>
          <a:endParaRPr lang="en-US"/>
        </a:p>
      </dgm:t>
    </dgm:pt>
    <dgm:pt modelId="{9D598E09-2304-4152-9212-AE99D1C02367}">
      <dgm:prSet/>
      <dgm:spPr/>
      <dgm:t>
        <a:bodyPr/>
        <a:lstStyle/>
        <a:p>
          <a:r>
            <a:rPr lang="uk-UA"/>
            <a:t>веде облік та узагальнює випадки дискримінації в різних сферах відносин;</a:t>
          </a:r>
          <a:endParaRPr lang="en-US"/>
        </a:p>
      </dgm:t>
    </dgm:pt>
    <dgm:pt modelId="{3D26576A-CA5C-445E-873D-E1E312469084}" type="parTrans" cxnId="{498F26BD-CAF7-40B7-9837-281431675592}">
      <dgm:prSet/>
      <dgm:spPr/>
      <dgm:t>
        <a:bodyPr/>
        <a:lstStyle/>
        <a:p>
          <a:endParaRPr lang="en-US"/>
        </a:p>
      </dgm:t>
    </dgm:pt>
    <dgm:pt modelId="{DA8B4D5B-E39F-4664-AB95-53E43738FC73}" type="sibTrans" cxnId="{498F26BD-CAF7-40B7-9837-281431675592}">
      <dgm:prSet/>
      <dgm:spPr/>
      <dgm:t>
        <a:bodyPr/>
        <a:lstStyle/>
        <a:p>
          <a:endParaRPr lang="en-US"/>
        </a:p>
      </dgm:t>
    </dgm:pt>
    <dgm:pt modelId="{36BFDFC7-6275-4BE7-B056-04C0E4DC618D}">
      <dgm:prSet/>
      <dgm:spPr/>
      <dgm:t>
        <a:bodyPr/>
        <a:lstStyle/>
        <a:p>
          <a:r>
            <a:rPr lang="uk-UA"/>
            <a:t>вносить пропозиції щодо вдосконалення законодавства про запобігання та протидію дискримінації, застосування та припинення позитивних дій;</a:t>
          </a:r>
          <a:endParaRPr lang="en-US"/>
        </a:p>
      </dgm:t>
    </dgm:pt>
    <dgm:pt modelId="{06D033B0-1DE7-4BE5-965E-C23C909DFD22}" type="parTrans" cxnId="{07A8402D-28DC-4967-9F5C-1C58ABD98256}">
      <dgm:prSet/>
      <dgm:spPr/>
      <dgm:t>
        <a:bodyPr/>
        <a:lstStyle/>
        <a:p>
          <a:endParaRPr lang="en-US"/>
        </a:p>
      </dgm:t>
    </dgm:pt>
    <dgm:pt modelId="{48F69042-0FB1-4F83-B6CB-B8A1FC548809}" type="sibTrans" cxnId="{07A8402D-28DC-4967-9F5C-1C58ABD98256}">
      <dgm:prSet/>
      <dgm:spPr/>
      <dgm:t>
        <a:bodyPr/>
        <a:lstStyle/>
        <a:p>
          <a:endParaRPr lang="en-US"/>
        </a:p>
      </dgm:t>
    </dgm:pt>
    <dgm:pt modelId="{DA664D16-84E8-4429-AE1C-14076202153D}">
      <dgm:prSet/>
      <dgm:spPr/>
      <dgm:t>
        <a:bodyPr/>
        <a:lstStyle/>
        <a:p>
          <a:r>
            <a:rPr lang="uk-UA"/>
            <a:t>надає висновки у справах про дискримінацію за зверненням суду;</a:t>
          </a:r>
          <a:endParaRPr lang="en-US"/>
        </a:p>
      </dgm:t>
    </dgm:pt>
    <dgm:pt modelId="{8BDBB190-BDB5-43CC-A64A-EDF555D5338E}" type="parTrans" cxnId="{0C53AC07-9996-48F6-8E47-07B92956A474}">
      <dgm:prSet/>
      <dgm:spPr/>
      <dgm:t>
        <a:bodyPr/>
        <a:lstStyle/>
        <a:p>
          <a:endParaRPr lang="en-US"/>
        </a:p>
      </dgm:t>
    </dgm:pt>
    <dgm:pt modelId="{7631D969-E96A-4C0F-8238-A0A493877636}" type="sibTrans" cxnId="{0C53AC07-9996-48F6-8E47-07B92956A474}">
      <dgm:prSet/>
      <dgm:spPr/>
      <dgm:t>
        <a:bodyPr/>
        <a:lstStyle/>
        <a:p>
          <a:endParaRPr lang="en-US"/>
        </a:p>
      </dgm:t>
    </dgm:pt>
    <dgm:pt modelId="{BCD9DD4A-7AC7-4EAF-9CA7-133408044A18}">
      <dgm:prSet/>
      <dgm:spPr/>
      <dgm:t>
        <a:bodyPr/>
        <a:lstStyle/>
        <a:p>
          <a:r>
            <a:rPr lang="uk-UA"/>
            <a:t>висвітлює у щорічній доповіді питання запобігання та протидії дискримінації та дотримання принципу недискримінації;</a:t>
          </a:r>
          <a:endParaRPr lang="en-US"/>
        </a:p>
      </dgm:t>
    </dgm:pt>
    <dgm:pt modelId="{61DDAEFD-0723-4A29-9670-1A88C5CC83D5}" type="parTrans" cxnId="{07386D39-462E-4884-83F9-6F01DDA545F8}">
      <dgm:prSet/>
      <dgm:spPr/>
      <dgm:t>
        <a:bodyPr/>
        <a:lstStyle/>
        <a:p>
          <a:endParaRPr lang="en-US"/>
        </a:p>
      </dgm:t>
    </dgm:pt>
    <dgm:pt modelId="{77D0536D-F2DD-48E7-BAD2-BE150622A947}" type="sibTrans" cxnId="{07386D39-462E-4884-83F9-6F01DDA545F8}">
      <dgm:prSet/>
      <dgm:spPr/>
      <dgm:t>
        <a:bodyPr/>
        <a:lstStyle/>
        <a:p>
          <a:endParaRPr lang="en-US"/>
        </a:p>
      </dgm:t>
    </dgm:pt>
    <dgm:pt modelId="{C3D0FFA1-54BB-4859-A5EC-CD9E626F63F4}">
      <dgm:prSet/>
      <dgm:spPr/>
      <dgm:t>
        <a:bodyPr/>
        <a:lstStyle/>
        <a:p>
          <a:r>
            <a:rPr lang="uk-UA"/>
            <a:t>здійснює співпрацю з міжнародними організаціями, відповідними органами зарубіжних країн з питань дотримання міжнародних стандартів недискримінації;</a:t>
          </a:r>
          <a:endParaRPr lang="en-US"/>
        </a:p>
      </dgm:t>
    </dgm:pt>
    <dgm:pt modelId="{D37F4533-F511-4ED9-AE24-59F19BDB6FBA}" type="parTrans" cxnId="{DD687A8C-E3AA-4207-A706-8A2F2E2F6905}">
      <dgm:prSet/>
      <dgm:spPr/>
      <dgm:t>
        <a:bodyPr/>
        <a:lstStyle/>
        <a:p>
          <a:endParaRPr lang="en-US"/>
        </a:p>
      </dgm:t>
    </dgm:pt>
    <dgm:pt modelId="{D5FC0EFA-B2FD-453A-BB2D-0A2B958D3E4E}" type="sibTrans" cxnId="{DD687A8C-E3AA-4207-A706-8A2F2E2F6905}">
      <dgm:prSet/>
      <dgm:spPr/>
      <dgm:t>
        <a:bodyPr/>
        <a:lstStyle/>
        <a:p>
          <a:endParaRPr lang="en-US"/>
        </a:p>
      </dgm:t>
    </dgm:pt>
    <dgm:pt modelId="{6B338E27-D635-4907-8FDD-825A287C3741}">
      <dgm:prSet/>
      <dgm:spPr/>
      <dgm:t>
        <a:bodyPr/>
        <a:lstStyle/>
        <a:p>
          <a:r>
            <a:rPr lang="uk-UA"/>
            <a:t>здійснює інші повноваження, визначені Конституцією і законами України.</a:t>
          </a:r>
          <a:endParaRPr lang="en-US"/>
        </a:p>
      </dgm:t>
    </dgm:pt>
    <dgm:pt modelId="{270AB97C-5B95-4BEB-82F1-1889080DC5E7}" type="parTrans" cxnId="{3D2B0BA6-5F20-4F47-A122-C5A61BEBC181}">
      <dgm:prSet/>
      <dgm:spPr/>
      <dgm:t>
        <a:bodyPr/>
        <a:lstStyle/>
        <a:p>
          <a:endParaRPr lang="en-US"/>
        </a:p>
      </dgm:t>
    </dgm:pt>
    <dgm:pt modelId="{FE877F3C-6021-44C2-92C4-F7E8167A3AD3}" type="sibTrans" cxnId="{3D2B0BA6-5F20-4F47-A122-C5A61BEBC181}">
      <dgm:prSet/>
      <dgm:spPr/>
      <dgm:t>
        <a:bodyPr/>
        <a:lstStyle/>
        <a:p>
          <a:endParaRPr lang="en-US"/>
        </a:p>
      </dgm:t>
    </dgm:pt>
    <dgm:pt modelId="{684F4E5F-40D8-4910-BA93-72F9B0CAFDBF}" type="pres">
      <dgm:prSet presAssocID="{E46A36FC-76D3-4296-A6A5-08F8BE95894B}" presName="diagram" presStyleCnt="0">
        <dgm:presLayoutVars>
          <dgm:dir/>
          <dgm:resizeHandles val="exact"/>
        </dgm:presLayoutVars>
      </dgm:prSet>
      <dgm:spPr/>
    </dgm:pt>
    <dgm:pt modelId="{D445405C-CAF7-45CB-AE85-FBC8D1CE7D2A}" type="pres">
      <dgm:prSet presAssocID="{75433385-65BA-4CBC-90BC-B0F094F0DC27}" presName="node" presStyleLbl="node1" presStyleIdx="0" presStyleCnt="10">
        <dgm:presLayoutVars>
          <dgm:bulletEnabled val="1"/>
        </dgm:presLayoutVars>
      </dgm:prSet>
      <dgm:spPr/>
    </dgm:pt>
    <dgm:pt modelId="{00F05E4E-B814-4CDF-85FE-21D8D6DE3FDC}" type="pres">
      <dgm:prSet presAssocID="{420F0623-480D-4512-A3BF-CFB6B58C6B4D}" presName="sibTrans" presStyleCnt="0"/>
      <dgm:spPr/>
    </dgm:pt>
    <dgm:pt modelId="{47CEA9D7-F503-44F2-AEDA-D1B796C2F4E8}" type="pres">
      <dgm:prSet presAssocID="{204A6021-24AD-4ACB-9F2E-FA2DC96368D0}" presName="node" presStyleLbl="node1" presStyleIdx="1" presStyleCnt="10">
        <dgm:presLayoutVars>
          <dgm:bulletEnabled val="1"/>
        </dgm:presLayoutVars>
      </dgm:prSet>
      <dgm:spPr/>
    </dgm:pt>
    <dgm:pt modelId="{81FBEF86-F392-4846-93F0-D61E9B3102A7}" type="pres">
      <dgm:prSet presAssocID="{6F2A6BCB-AACB-4DE6-AB69-780633018AE7}" presName="sibTrans" presStyleCnt="0"/>
      <dgm:spPr/>
    </dgm:pt>
    <dgm:pt modelId="{592A6ACD-1D0B-43F6-ADFF-F72E6783856A}" type="pres">
      <dgm:prSet presAssocID="{09E00872-3AC9-4B7A-8286-2F6F33612534}" presName="node" presStyleLbl="node1" presStyleIdx="2" presStyleCnt="10">
        <dgm:presLayoutVars>
          <dgm:bulletEnabled val="1"/>
        </dgm:presLayoutVars>
      </dgm:prSet>
      <dgm:spPr/>
    </dgm:pt>
    <dgm:pt modelId="{47D354AF-6362-423D-B226-72DA2DBBDBFE}" type="pres">
      <dgm:prSet presAssocID="{4C23BE5F-0CB4-4849-8CE7-D0B7A7315E77}" presName="sibTrans" presStyleCnt="0"/>
      <dgm:spPr/>
    </dgm:pt>
    <dgm:pt modelId="{5BC4267B-0253-45EE-940F-4A8AB2159AC6}" type="pres">
      <dgm:prSet presAssocID="{E9A7153B-B447-489D-B2B8-2E9C13B60B86}" presName="node" presStyleLbl="node1" presStyleIdx="3" presStyleCnt="10">
        <dgm:presLayoutVars>
          <dgm:bulletEnabled val="1"/>
        </dgm:presLayoutVars>
      </dgm:prSet>
      <dgm:spPr/>
    </dgm:pt>
    <dgm:pt modelId="{E6C7A74B-3F42-4FC1-B4D9-D99AA9A3A7B8}" type="pres">
      <dgm:prSet presAssocID="{CDBF279D-7489-460A-939A-8EE1BB89052F}" presName="sibTrans" presStyleCnt="0"/>
      <dgm:spPr/>
    </dgm:pt>
    <dgm:pt modelId="{30AEE9D7-7FFD-4AA6-8B27-9A7D4A308ED1}" type="pres">
      <dgm:prSet presAssocID="{9D598E09-2304-4152-9212-AE99D1C02367}" presName="node" presStyleLbl="node1" presStyleIdx="4" presStyleCnt="10">
        <dgm:presLayoutVars>
          <dgm:bulletEnabled val="1"/>
        </dgm:presLayoutVars>
      </dgm:prSet>
      <dgm:spPr/>
    </dgm:pt>
    <dgm:pt modelId="{EAF1D93D-F5B2-4B4D-AA06-9887BD18F0A9}" type="pres">
      <dgm:prSet presAssocID="{DA8B4D5B-E39F-4664-AB95-53E43738FC73}" presName="sibTrans" presStyleCnt="0"/>
      <dgm:spPr/>
    </dgm:pt>
    <dgm:pt modelId="{B9798EFA-DD68-4AE6-B251-0714A904A7F6}" type="pres">
      <dgm:prSet presAssocID="{36BFDFC7-6275-4BE7-B056-04C0E4DC618D}" presName="node" presStyleLbl="node1" presStyleIdx="5" presStyleCnt="10">
        <dgm:presLayoutVars>
          <dgm:bulletEnabled val="1"/>
        </dgm:presLayoutVars>
      </dgm:prSet>
      <dgm:spPr/>
    </dgm:pt>
    <dgm:pt modelId="{178BCE67-900B-4CAB-B842-C430F567CA1A}" type="pres">
      <dgm:prSet presAssocID="{48F69042-0FB1-4F83-B6CB-B8A1FC548809}" presName="sibTrans" presStyleCnt="0"/>
      <dgm:spPr/>
    </dgm:pt>
    <dgm:pt modelId="{77E67FD4-6C6F-4F2A-8339-CE13308F31B5}" type="pres">
      <dgm:prSet presAssocID="{DA664D16-84E8-4429-AE1C-14076202153D}" presName="node" presStyleLbl="node1" presStyleIdx="6" presStyleCnt="10">
        <dgm:presLayoutVars>
          <dgm:bulletEnabled val="1"/>
        </dgm:presLayoutVars>
      </dgm:prSet>
      <dgm:spPr/>
    </dgm:pt>
    <dgm:pt modelId="{C4647616-4C87-4B60-8CC9-F4148E72B8FA}" type="pres">
      <dgm:prSet presAssocID="{7631D969-E96A-4C0F-8238-A0A493877636}" presName="sibTrans" presStyleCnt="0"/>
      <dgm:spPr/>
    </dgm:pt>
    <dgm:pt modelId="{60737C02-352E-4650-9732-3F7AF853498C}" type="pres">
      <dgm:prSet presAssocID="{BCD9DD4A-7AC7-4EAF-9CA7-133408044A18}" presName="node" presStyleLbl="node1" presStyleIdx="7" presStyleCnt="10">
        <dgm:presLayoutVars>
          <dgm:bulletEnabled val="1"/>
        </dgm:presLayoutVars>
      </dgm:prSet>
      <dgm:spPr/>
    </dgm:pt>
    <dgm:pt modelId="{75DF0091-B64B-4210-9D10-FF9A5F21AF79}" type="pres">
      <dgm:prSet presAssocID="{77D0536D-F2DD-48E7-BAD2-BE150622A947}" presName="sibTrans" presStyleCnt="0"/>
      <dgm:spPr/>
    </dgm:pt>
    <dgm:pt modelId="{53F610C6-1E2E-44DD-8F5C-CD79ADB93BD0}" type="pres">
      <dgm:prSet presAssocID="{C3D0FFA1-54BB-4859-A5EC-CD9E626F63F4}" presName="node" presStyleLbl="node1" presStyleIdx="8" presStyleCnt="10">
        <dgm:presLayoutVars>
          <dgm:bulletEnabled val="1"/>
        </dgm:presLayoutVars>
      </dgm:prSet>
      <dgm:spPr/>
    </dgm:pt>
    <dgm:pt modelId="{5CC4338E-E661-41DC-A453-629DE1453B50}" type="pres">
      <dgm:prSet presAssocID="{D5FC0EFA-B2FD-453A-BB2D-0A2B958D3E4E}" presName="sibTrans" presStyleCnt="0"/>
      <dgm:spPr/>
    </dgm:pt>
    <dgm:pt modelId="{4C61F289-BF71-4232-89D8-232C75CC8E79}" type="pres">
      <dgm:prSet presAssocID="{6B338E27-D635-4907-8FDD-825A287C3741}" presName="node" presStyleLbl="node1" presStyleIdx="9" presStyleCnt="10">
        <dgm:presLayoutVars>
          <dgm:bulletEnabled val="1"/>
        </dgm:presLayoutVars>
      </dgm:prSet>
      <dgm:spPr/>
    </dgm:pt>
  </dgm:ptLst>
  <dgm:cxnLst>
    <dgm:cxn modelId="{69145A06-4067-49A2-86AD-687C3BBAC8ED}" srcId="{E46A36FC-76D3-4296-A6A5-08F8BE95894B}" destId="{204A6021-24AD-4ACB-9F2E-FA2DC96368D0}" srcOrd="1" destOrd="0" parTransId="{9D9D3B97-F2EA-4789-AD44-A81FEE364D57}" sibTransId="{6F2A6BCB-AACB-4DE6-AB69-780633018AE7}"/>
    <dgm:cxn modelId="{0C53AC07-9996-48F6-8E47-07B92956A474}" srcId="{E46A36FC-76D3-4296-A6A5-08F8BE95894B}" destId="{DA664D16-84E8-4429-AE1C-14076202153D}" srcOrd="6" destOrd="0" parTransId="{8BDBB190-BDB5-43CC-A64A-EDF555D5338E}" sibTransId="{7631D969-E96A-4C0F-8238-A0A493877636}"/>
    <dgm:cxn modelId="{81F5B61F-FE5C-4573-918E-0EE85D768C9D}" type="presOf" srcId="{DA664D16-84E8-4429-AE1C-14076202153D}" destId="{77E67FD4-6C6F-4F2A-8339-CE13308F31B5}" srcOrd="0" destOrd="0" presId="urn:microsoft.com/office/officeart/2005/8/layout/default"/>
    <dgm:cxn modelId="{07A8402D-28DC-4967-9F5C-1C58ABD98256}" srcId="{E46A36FC-76D3-4296-A6A5-08F8BE95894B}" destId="{36BFDFC7-6275-4BE7-B056-04C0E4DC618D}" srcOrd="5" destOrd="0" parTransId="{06D033B0-1DE7-4BE5-965E-C23C909DFD22}" sibTransId="{48F69042-0FB1-4F83-B6CB-B8A1FC548809}"/>
    <dgm:cxn modelId="{07386D39-462E-4884-83F9-6F01DDA545F8}" srcId="{E46A36FC-76D3-4296-A6A5-08F8BE95894B}" destId="{BCD9DD4A-7AC7-4EAF-9CA7-133408044A18}" srcOrd="7" destOrd="0" parTransId="{61DDAEFD-0723-4A29-9670-1A88C5CC83D5}" sibTransId="{77D0536D-F2DD-48E7-BAD2-BE150622A947}"/>
    <dgm:cxn modelId="{6C04FD3E-FAAE-42E9-A96D-B26D3950E435}" srcId="{E46A36FC-76D3-4296-A6A5-08F8BE95894B}" destId="{09E00872-3AC9-4B7A-8286-2F6F33612534}" srcOrd="2" destOrd="0" parTransId="{3631E443-25A8-45D3-A139-12EAD4BD60E2}" sibTransId="{4C23BE5F-0CB4-4849-8CE7-D0B7A7315E77}"/>
    <dgm:cxn modelId="{7E90235F-C809-4AB7-9D92-3FA0522F6FA6}" type="presOf" srcId="{36BFDFC7-6275-4BE7-B056-04C0E4DC618D}" destId="{B9798EFA-DD68-4AE6-B251-0714A904A7F6}" srcOrd="0" destOrd="0" presId="urn:microsoft.com/office/officeart/2005/8/layout/default"/>
    <dgm:cxn modelId="{DD687A8C-E3AA-4207-A706-8A2F2E2F6905}" srcId="{E46A36FC-76D3-4296-A6A5-08F8BE95894B}" destId="{C3D0FFA1-54BB-4859-A5EC-CD9E626F63F4}" srcOrd="8" destOrd="0" parTransId="{D37F4533-F511-4ED9-AE24-59F19BDB6FBA}" sibTransId="{D5FC0EFA-B2FD-453A-BB2D-0A2B958D3E4E}"/>
    <dgm:cxn modelId="{9C517C9B-5D5F-4FD2-BBE0-12B855A1592D}" type="presOf" srcId="{E46A36FC-76D3-4296-A6A5-08F8BE95894B}" destId="{684F4E5F-40D8-4910-BA93-72F9B0CAFDBF}" srcOrd="0" destOrd="0" presId="urn:microsoft.com/office/officeart/2005/8/layout/default"/>
    <dgm:cxn modelId="{3D2B0BA6-5F20-4F47-A122-C5A61BEBC181}" srcId="{E46A36FC-76D3-4296-A6A5-08F8BE95894B}" destId="{6B338E27-D635-4907-8FDD-825A287C3741}" srcOrd="9" destOrd="0" parTransId="{270AB97C-5B95-4BEB-82F1-1889080DC5E7}" sibTransId="{FE877F3C-6021-44C2-92C4-F7E8167A3AD3}"/>
    <dgm:cxn modelId="{498F26BD-CAF7-40B7-9837-281431675592}" srcId="{E46A36FC-76D3-4296-A6A5-08F8BE95894B}" destId="{9D598E09-2304-4152-9212-AE99D1C02367}" srcOrd="4" destOrd="0" parTransId="{3D26576A-CA5C-445E-873D-E1E312469084}" sibTransId="{DA8B4D5B-E39F-4664-AB95-53E43738FC73}"/>
    <dgm:cxn modelId="{60A293BE-9FE2-46F0-983A-DA70589779F7}" type="presOf" srcId="{9D598E09-2304-4152-9212-AE99D1C02367}" destId="{30AEE9D7-7FFD-4AA6-8B27-9A7D4A308ED1}" srcOrd="0" destOrd="0" presId="urn:microsoft.com/office/officeart/2005/8/layout/default"/>
    <dgm:cxn modelId="{045594C0-14C6-42E9-85C6-65CC335DEF1B}" srcId="{E46A36FC-76D3-4296-A6A5-08F8BE95894B}" destId="{75433385-65BA-4CBC-90BC-B0F094F0DC27}" srcOrd="0" destOrd="0" parTransId="{05AC041B-3D00-4F2F-B574-94195697E251}" sibTransId="{420F0623-480D-4512-A3BF-CFB6B58C6B4D}"/>
    <dgm:cxn modelId="{331B00CB-79BE-41B7-BCC9-6BB78BF74F49}" type="presOf" srcId="{C3D0FFA1-54BB-4859-A5EC-CD9E626F63F4}" destId="{53F610C6-1E2E-44DD-8F5C-CD79ADB93BD0}" srcOrd="0" destOrd="0" presId="urn:microsoft.com/office/officeart/2005/8/layout/default"/>
    <dgm:cxn modelId="{A56671D0-7F91-4974-A5BF-3E22E766B56D}" srcId="{E46A36FC-76D3-4296-A6A5-08F8BE95894B}" destId="{E9A7153B-B447-489D-B2B8-2E9C13B60B86}" srcOrd="3" destOrd="0" parTransId="{B5276C9E-41EC-4BF2-9548-C90530EF0B8B}" sibTransId="{CDBF279D-7489-460A-939A-8EE1BB89052F}"/>
    <dgm:cxn modelId="{FB8267D8-A5F7-4C97-9FA4-AF85979B1182}" type="presOf" srcId="{6B338E27-D635-4907-8FDD-825A287C3741}" destId="{4C61F289-BF71-4232-89D8-232C75CC8E79}" srcOrd="0" destOrd="0" presId="urn:microsoft.com/office/officeart/2005/8/layout/default"/>
    <dgm:cxn modelId="{E94843DA-462E-4E0E-A351-56C5C309AF3A}" type="presOf" srcId="{09E00872-3AC9-4B7A-8286-2F6F33612534}" destId="{592A6ACD-1D0B-43F6-ADFF-F72E6783856A}" srcOrd="0" destOrd="0" presId="urn:microsoft.com/office/officeart/2005/8/layout/default"/>
    <dgm:cxn modelId="{7D38B4DA-EC70-40E7-9427-8392A0F30914}" type="presOf" srcId="{75433385-65BA-4CBC-90BC-B0F094F0DC27}" destId="{D445405C-CAF7-45CB-AE85-FBC8D1CE7D2A}" srcOrd="0" destOrd="0" presId="urn:microsoft.com/office/officeart/2005/8/layout/default"/>
    <dgm:cxn modelId="{3D742AE1-C4EF-4631-9215-E3DFD0DB02F4}" type="presOf" srcId="{204A6021-24AD-4ACB-9F2E-FA2DC96368D0}" destId="{47CEA9D7-F503-44F2-AEDA-D1B796C2F4E8}" srcOrd="0" destOrd="0" presId="urn:microsoft.com/office/officeart/2005/8/layout/default"/>
    <dgm:cxn modelId="{16BE9AF8-8A4E-4400-8EE9-6561F935CBDB}" type="presOf" srcId="{E9A7153B-B447-489D-B2B8-2E9C13B60B86}" destId="{5BC4267B-0253-45EE-940F-4A8AB2159AC6}" srcOrd="0" destOrd="0" presId="urn:microsoft.com/office/officeart/2005/8/layout/default"/>
    <dgm:cxn modelId="{3515BEFD-E180-465B-B5DD-FF04E0E739A0}" type="presOf" srcId="{BCD9DD4A-7AC7-4EAF-9CA7-133408044A18}" destId="{60737C02-352E-4650-9732-3F7AF853498C}" srcOrd="0" destOrd="0" presId="urn:microsoft.com/office/officeart/2005/8/layout/default"/>
    <dgm:cxn modelId="{BB2432EA-C168-402E-A236-851BB9292A4A}" type="presParOf" srcId="{684F4E5F-40D8-4910-BA93-72F9B0CAFDBF}" destId="{D445405C-CAF7-45CB-AE85-FBC8D1CE7D2A}" srcOrd="0" destOrd="0" presId="urn:microsoft.com/office/officeart/2005/8/layout/default"/>
    <dgm:cxn modelId="{75DCB170-732B-4C32-84A8-6FA0A25CB233}" type="presParOf" srcId="{684F4E5F-40D8-4910-BA93-72F9B0CAFDBF}" destId="{00F05E4E-B814-4CDF-85FE-21D8D6DE3FDC}" srcOrd="1" destOrd="0" presId="urn:microsoft.com/office/officeart/2005/8/layout/default"/>
    <dgm:cxn modelId="{CF0685BB-4874-460F-9C2A-BD2D0388547E}" type="presParOf" srcId="{684F4E5F-40D8-4910-BA93-72F9B0CAFDBF}" destId="{47CEA9D7-F503-44F2-AEDA-D1B796C2F4E8}" srcOrd="2" destOrd="0" presId="urn:microsoft.com/office/officeart/2005/8/layout/default"/>
    <dgm:cxn modelId="{F2B44ACC-BDD6-4F8A-86C4-1707A6E97233}" type="presParOf" srcId="{684F4E5F-40D8-4910-BA93-72F9B0CAFDBF}" destId="{81FBEF86-F392-4846-93F0-D61E9B3102A7}" srcOrd="3" destOrd="0" presId="urn:microsoft.com/office/officeart/2005/8/layout/default"/>
    <dgm:cxn modelId="{1D1DDD3D-F3E0-42E9-BB29-5B9908A14093}" type="presParOf" srcId="{684F4E5F-40D8-4910-BA93-72F9B0CAFDBF}" destId="{592A6ACD-1D0B-43F6-ADFF-F72E6783856A}" srcOrd="4" destOrd="0" presId="urn:microsoft.com/office/officeart/2005/8/layout/default"/>
    <dgm:cxn modelId="{B636E4A1-F9CF-4D0D-89C6-46EB69A69D88}" type="presParOf" srcId="{684F4E5F-40D8-4910-BA93-72F9B0CAFDBF}" destId="{47D354AF-6362-423D-B226-72DA2DBBDBFE}" srcOrd="5" destOrd="0" presId="urn:microsoft.com/office/officeart/2005/8/layout/default"/>
    <dgm:cxn modelId="{189DAD5F-51A1-4FF3-908C-411D763FDD9B}" type="presParOf" srcId="{684F4E5F-40D8-4910-BA93-72F9B0CAFDBF}" destId="{5BC4267B-0253-45EE-940F-4A8AB2159AC6}" srcOrd="6" destOrd="0" presId="urn:microsoft.com/office/officeart/2005/8/layout/default"/>
    <dgm:cxn modelId="{FCD11BB6-14E0-469A-BF10-0737C1C8746A}" type="presParOf" srcId="{684F4E5F-40D8-4910-BA93-72F9B0CAFDBF}" destId="{E6C7A74B-3F42-4FC1-B4D9-D99AA9A3A7B8}" srcOrd="7" destOrd="0" presId="urn:microsoft.com/office/officeart/2005/8/layout/default"/>
    <dgm:cxn modelId="{44C25D14-5703-41DF-A680-35E74483A43D}" type="presParOf" srcId="{684F4E5F-40D8-4910-BA93-72F9B0CAFDBF}" destId="{30AEE9D7-7FFD-4AA6-8B27-9A7D4A308ED1}" srcOrd="8" destOrd="0" presId="urn:microsoft.com/office/officeart/2005/8/layout/default"/>
    <dgm:cxn modelId="{5792E885-FE93-4C77-BF59-8F4F634DE9EB}" type="presParOf" srcId="{684F4E5F-40D8-4910-BA93-72F9B0CAFDBF}" destId="{EAF1D93D-F5B2-4B4D-AA06-9887BD18F0A9}" srcOrd="9" destOrd="0" presId="urn:microsoft.com/office/officeart/2005/8/layout/default"/>
    <dgm:cxn modelId="{AB640875-643A-4ED2-9122-529628559079}" type="presParOf" srcId="{684F4E5F-40D8-4910-BA93-72F9B0CAFDBF}" destId="{B9798EFA-DD68-4AE6-B251-0714A904A7F6}" srcOrd="10" destOrd="0" presId="urn:microsoft.com/office/officeart/2005/8/layout/default"/>
    <dgm:cxn modelId="{6B03D432-2741-4864-8E2A-655219ACE458}" type="presParOf" srcId="{684F4E5F-40D8-4910-BA93-72F9B0CAFDBF}" destId="{178BCE67-900B-4CAB-B842-C430F567CA1A}" srcOrd="11" destOrd="0" presId="urn:microsoft.com/office/officeart/2005/8/layout/default"/>
    <dgm:cxn modelId="{5AA4A457-2232-4599-9CFA-740068F871E4}" type="presParOf" srcId="{684F4E5F-40D8-4910-BA93-72F9B0CAFDBF}" destId="{77E67FD4-6C6F-4F2A-8339-CE13308F31B5}" srcOrd="12" destOrd="0" presId="urn:microsoft.com/office/officeart/2005/8/layout/default"/>
    <dgm:cxn modelId="{4A0D9152-C908-4037-BFBC-2F57074BFBF4}" type="presParOf" srcId="{684F4E5F-40D8-4910-BA93-72F9B0CAFDBF}" destId="{C4647616-4C87-4B60-8CC9-F4148E72B8FA}" srcOrd="13" destOrd="0" presId="urn:microsoft.com/office/officeart/2005/8/layout/default"/>
    <dgm:cxn modelId="{CB180D9F-CCC3-4497-9AF2-A962D07898CD}" type="presParOf" srcId="{684F4E5F-40D8-4910-BA93-72F9B0CAFDBF}" destId="{60737C02-352E-4650-9732-3F7AF853498C}" srcOrd="14" destOrd="0" presId="urn:microsoft.com/office/officeart/2005/8/layout/default"/>
    <dgm:cxn modelId="{03530EA2-274E-4432-AE50-815BCDABE64E}" type="presParOf" srcId="{684F4E5F-40D8-4910-BA93-72F9B0CAFDBF}" destId="{75DF0091-B64B-4210-9D10-FF9A5F21AF79}" srcOrd="15" destOrd="0" presId="urn:microsoft.com/office/officeart/2005/8/layout/default"/>
    <dgm:cxn modelId="{7D48C9B9-4519-45D6-BBD3-4C76B19BBD89}" type="presParOf" srcId="{684F4E5F-40D8-4910-BA93-72F9B0CAFDBF}" destId="{53F610C6-1E2E-44DD-8F5C-CD79ADB93BD0}" srcOrd="16" destOrd="0" presId="urn:microsoft.com/office/officeart/2005/8/layout/default"/>
    <dgm:cxn modelId="{09070C34-C037-44A7-8C31-942E07B397BD}" type="presParOf" srcId="{684F4E5F-40D8-4910-BA93-72F9B0CAFDBF}" destId="{5CC4338E-E661-41DC-A453-629DE1453B50}" srcOrd="17" destOrd="0" presId="urn:microsoft.com/office/officeart/2005/8/layout/default"/>
    <dgm:cxn modelId="{5DBE2EBB-B06C-44CB-9583-4EEEDBCF912A}" type="presParOf" srcId="{684F4E5F-40D8-4910-BA93-72F9B0CAFDBF}" destId="{4C61F289-BF71-4232-89D8-232C75CC8E7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16E1A-C873-4BEC-BC71-8E4524BC3F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77C1804-5B4B-427E-8C4D-6003EE9F919E}">
      <dgm:prSet custT="1"/>
      <dgm:spPr/>
      <dgm:t>
        <a:bodyPr/>
        <a:lstStyle/>
        <a:p>
          <a:pPr algn="just"/>
          <a:r>
            <a:rPr lang="uk-UA" sz="1400" dirty="0"/>
            <a:t>Дискримінація за етнічним походженням – різниця у поводженні або обмеження прав людини через її належність до певної етнічної групи. </a:t>
          </a:r>
        </a:p>
        <a:p>
          <a:pPr algn="just"/>
          <a:r>
            <a:rPr lang="uk-UA" sz="1400" dirty="0"/>
            <a:t>Наприклад, у оголошеннях про оренду житла вказується «тільки для українців».</a:t>
          </a:r>
          <a:endParaRPr lang="en-US" sz="1400" dirty="0"/>
        </a:p>
      </dgm:t>
    </dgm:pt>
    <dgm:pt modelId="{05229762-7948-4FF3-8580-2909787E8AD8}" type="parTrans" cxnId="{428B2EB5-88C7-404D-B1CA-D23B1BDF4C78}">
      <dgm:prSet/>
      <dgm:spPr/>
      <dgm:t>
        <a:bodyPr/>
        <a:lstStyle/>
        <a:p>
          <a:endParaRPr lang="en-US"/>
        </a:p>
      </dgm:t>
    </dgm:pt>
    <dgm:pt modelId="{CAB0FEB2-5BB0-42D9-A183-5DE711554E8F}" type="sibTrans" cxnId="{428B2EB5-88C7-404D-B1CA-D23B1BDF4C78}">
      <dgm:prSet/>
      <dgm:spPr/>
      <dgm:t>
        <a:bodyPr/>
        <a:lstStyle/>
        <a:p>
          <a:endParaRPr lang="en-US"/>
        </a:p>
      </dgm:t>
    </dgm:pt>
    <dgm:pt modelId="{81BFD127-B814-4D28-8800-D55A3198EF18}">
      <dgm:prSet custT="1"/>
      <dgm:spPr/>
      <dgm:t>
        <a:bodyPr/>
        <a:lstStyle/>
        <a:p>
          <a:pPr algn="just"/>
          <a:r>
            <a:rPr lang="uk-UA" sz="1400" dirty="0"/>
            <a:t>Національні меншини – це історично усталені спільноти, які мають свою власну мову та/або культуру, релігію. Дуже часто вони стають меншинами в результаті змін міжнародних кордонів і передачі територій їхнього проживання від однієї країни до іншої. Безумовно, це є «класична» ситуація тих меншин, на захист яких спрямована більшість існуючих інструментів міжнародного права та національних законодавств.</a:t>
          </a:r>
          <a:endParaRPr lang="en-US" sz="1400" dirty="0"/>
        </a:p>
      </dgm:t>
    </dgm:pt>
    <dgm:pt modelId="{6CA5B035-02F0-47CB-8E37-A4D1BDDBA74D}" type="parTrans" cxnId="{4F2C0857-46EF-4947-9B75-95AA55B0FFE0}">
      <dgm:prSet/>
      <dgm:spPr/>
      <dgm:t>
        <a:bodyPr/>
        <a:lstStyle/>
        <a:p>
          <a:endParaRPr lang="en-US"/>
        </a:p>
      </dgm:t>
    </dgm:pt>
    <dgm:pt modelId="{AA335943-34CE-4421-9AB3-1D57C8CAA8E3}" type="sibTrans" cxnId="{4F2C0857-46EF-4947-9B75-95AA55B0FFE0}">
      <dgm:prSet/>
      <dgm:spPr/>
      <dgm:t>
        <a:bodyPr/>
        <a:lstStyle/>
        <a:p>
          <a:endParaRPr lang="en-US"/>
        </a:p>
      </dgm:t>
    </dgm:pt>
    <dgm:pt modelId="{B1DA0BDF-0827-4338-89AB-ACADC4D6A8EE}">
      <dgm:prSet custT="1"/>
      <dgm:spPr/>
      <dgm:t>
        <a:bodyPr/>
        <a:lstStyle/>
        <a:p>
          <a:pPr algn="just"/>
          <a:r>
            <a:rPr lang="uk-UA" sz="1400" dirty="0"/>
            <a:t>Українське законодавство визначає національні меншини так:</a:t>
          </a:r>
        </a:p>
        <a:p>
          <a:pPr algn="just"/>
          <a:r>
            <a:rPr lang="uk-UA" sz="1400" dirty="0"/>
            <a:t>«До  національних  меншин  належать  групи  громадян України, які не є українцями за національністю, виявляють  почуття національного самоусвідомлення та спільності між собою».</a:t>
          </a:r>
          <a:endParaRPr lang="en-US" sz="1400" dirty="0"/>
        </a:p>
      </dgm:t>
    </dgm:pt>
    <dgm:pt modelId="{E3B3CC7C-D633-4E2E-8328-980B15BF76EC}" type="parTrans" cxnId="{DF873B7D-76A3-41E1-947A-AE755BC45499}">
      <dgm:prSet/>
      <dgm:spPr/>
      <dgm:t>
        <a:bodyPr/>
        <a:lstStyle/>
        <a:p>
          <a:endParaRPr lang="en-US"/>
        </a:p>
      </dgm:t>
    </dgm:pt>
    <dgm:pt modelId="{DC431923-CA21-49F7-94F2-F5A6D0888D66}" type="sibTrans" cxnId="{DF873B7D-76A3-41E1-947A-AE755BC45499}">
      <dgm:prSet/>
      <dgm:spPr/>
      <dgm:t>
        <a:bodyPr/>
        <a:lstStyle/>
        <a:p>
          <a:endParaRPr lang="en-US"/>
        </a:p>
      </dgm:t>
    </dgm:pt>
    <dgm:pt modelId="{C46C2521-3133-4D32-B7B7-2C6784F0908F}" type="pres">
      <dgm:prSet presAssocID="{BF116E1A-C873-4BEC-BC71-8E4524BC3FA0}" presName="vert0" presStyleCnt="0">
        <dgm:presLayoutVars>
          <dgm:dir/>
          <dgm:animOne val="branch"/>
          <dgm:animLvl val="lvl"/>
        </dgm:presLayoutVars>
      </dgm:prSet>
      <dgm:spPr/>
    </dgm:pt>
    <dgm:pt modelId="{A113BCEC-EB96-44FD-90E2-7C5B9C1604C1}" type="pres">
      <dgm:prSet presAssocID="{377C1804-5B4B-427E-8C4D-6003EE9F919E}" presName="thickLine" presStyleLbl="alignNode1" presStyleIdx="0" presStyleCnt="3"/>
      <dgm:spPr/>
    </dgm:pt>
    <dgm:pt modelId="{B846AECE-EE3F-4480-846D-6BDE8F19FC61}" type="pres">
      <dgm:prSet presAssocID="{377C1804-5B4B-427E-8C4D-6003EE9F919E}" presName="horz1" presStyleCnt="0"/>
      <dgm:spPr/>
    </dgm:pt>
    <dgm:pt modelId="{42BDC945-039D-4214-A0CD-C6464E497300}" type="pres">
      <dgm:prSet presAssocID="{377C1804-5B4B-427E-8C4D-6003EE9F919E}" presName="tx1" presStyleLbl="revTx" presStyleIdx="0" presStyleCnt="3"/>
      <dgm:spPr/>
    </dgm:pt>
    <dgm:pt modelId="{20A6A866-310F-4A41-A8AA-25FF7A57AE31}" type="pres">
      <dgm:prSet presAssocID="{377C1804-5B4B-427E-8C4D-6003EE9F919E}" presName="vert1" presStyleCnt="0"/>
      <dgm:spPr/>
    </dgm:pt>
    <dgm:pt modelId="{415D54AD-030A-49CC-BE10-84785424EFCE}" type="pres">
      <dgm:prSet presAssocID="{81BFD127-B814-4D28-8800-D55A3198EF18}" presName="thickLine" presStyleLbl="alignNode1" presStyleIdx="1" presStyleCnt="3"/>
      <dgm:spPr/>
    </dgm:pt>
    <dgm:pt modelId="{07CC906D-CA99-4D59-BA7E-17764F6EC92E}" type="pres">
      <dgm:prSet presAssocID="{81BFD127-B814-4D28-8800-D55A3198EF18}" presName="horz1" presStyleCnt="0"/>
      <dgm:spPr/>
    </dgm:pt>
    <dgm:pt modelId="{F2181152-4FDA-466C-A6AF-61769B080813}" type="pres">
      <dgm:prSet presAssocID="{81BFD127-B814-4D28-8800-D55A3198EF18}" presName="tx1" presStyleLbl="revTx" presStyleIdx="1" presStyleCnt="3" custScaleY="121984"/>
      <dgm:spPr/>
    </dgm:pt>
    <dgm:pt modelId="{676B5A8A-78AB-49DA-BDDB-21D6EFA762B1}" type="pres">
      <dgm:prSet presAssocID="{81BFD127-B814-4D28-8800-D55A3198EF18}" presName="vert1" presStyleCnt="0"/>
      <dgm:spPr/>
    </dgm:pt>
    <dgm:pt modelId="{8AB628B4-CB8F-4007-8D16-A198144F69FA}" type="pres">
      <dgm:prSet presAssocID="{B1DA0BDF-0827-4338-89AB-ACADC4D6A8EE}" presName="thickLine" presStyleLbl="alignNode1" presStyleIdx="2" presStyleCnt="3"/>
      <dgm:spPr/>
    </dgm:pt>
    <dgm:pt modelId="{6CA16926-A770-48BB-946A-BC2E5E13B742}" type="pres">
      <dgm:prSet presAssocID="{B1DA0BDF-0827-4338-89AB-ACADC4D6A8EE}" presName="horz1" presStyleCnt="0"/>
      <dgm:spPr/>
    </dgm:pt>
    <dgm:pt modelId="{99A09A28-F6A2-455E-8707-2A6B1C20D045}" type="pres">
      <dgm:prSet presAssocID="{B1DA0BDF-0827-4338-89AB-ACADC4D6A8EE}" presName="tx1" presStyleLbl="revTx" presStyleIdx="2" presStyleCnt="3"/>
      <dgm:spPr/>
    </dgm:pt>
    <dgm:pt modelId="{8E70C4C5-4B9C-40D6-ACB7-109930B0EA9F}" type="pres">
      <dgm:prSet presAssocID="{B1DA0BDF-0827-4338-89AB-ACADC4D6A8EE}" presName="vert1" presStyleCnt="0"/>
      <dgm:spPr/>
    </dgm:pt>
  </dgm:ptLst>
  <dgm:cxnLst>
    <dgm:cxn modelId="{C923903E-1F54-4196-96E8-54A76143A371}" type="presOf" srcId="{B1DA0BDF-0827-4338-89AB-ACADC4D6A8EE}" destId="{99A09A28-F6A2-455E-8707-2A6B1C20D045}" srcOrd="0" destOrd="0" presId="urn:microsoft.com/office/officeart/2008/layout/LinedList"/>
    <dgm:cxn modelId="{4F2C0857-46EF-4947-9B75-95AA55B0FFE0}" srcId="{BF116E1A-C873-4BEC-BC71-8E4524BC3FA0}" destId="{81BFD127-B814-4D28-8800-D55A3198EF18}" srcOrd="1" destOrd="0" parTransId="{6CA5B035-02F0-47CB-8E37-A4D1BDDBA74D}" sibTransId="{AA335943-34CE-4421-9AB3-1D57C8CAA8E3}"/>
    <dgm:cxn modelId="{1E812E78-7A4F-47B5-9325-39F38DD96FFE}" type="presOf" srcId="{377C1804-5B4B-427E-8C4D-6003EE9F919E}" destId="{42BDC945-039D-4214-A0CD-C6464E497300}" srcOrd="0" destOrd="0" presId="urn:microsoft.com/office/officeart/2008/layout/LinedList"/>
    <dgm:cxn modelId="{DF873B7D-76A3-41E1-947A-AE755BC45499}" srcId="{BF116E1A-C873-4BEC-BC71-8E4524BC3FA0}" destId="{B1DA0BDF-0827-4338-89AB-ACADC4D6A8EE}" srcOrd="2" destOrd="0" parTransId="{E3B3CC7C-D633-4E2E-8328-980B15BF76EC}" sibTransId="{DC431923-CA21-49F7-94F2-F5A6D0888D66}"/>
    <dgm:cxn modelId="{125F01AC-DDAB-4681-8368-5125AC3D4F8E}" type="presOf" srcId="{81BFD127-B814-4D28-8800-D55A3198EF18}" destId="{F2181152-4FDA-466C-A6AF-61769B080813}" srcOrd="0" destOrd="0" presId="urn:microsoft.com/office/officeart/2008/layout/LinedList"/>
    <dgm:cxn modelId="{428B2EB5-88C7-404D-B1CA-D23B1BDF4C78}" srcId="{BF116E1A-C873-4BEC-BC71-8E4524BC3FA0}" destId="{377C1804-5B4B-427E-8C4D-6003EE9F919E}" srcOrd="0" destOrd="0" parTransId="{05229762-7948-4FF3-8580-2909787E8AD8}" sibTransId="{CAB0FEB2-5BB0-42D9-A183-5DE711554E8F}"/>
    <dgm:cxn modelId="{12EFE6F2-30FD-4EDE-A500-BF0B49B48498}" type="presOf" srcId="{BF116E1A-C873-4BEC-BC71-8E4524BC3FA0}" destId="{C46C2521-3133-4D32-B7B7-2C6784F0908F}" srcOrd="0" destOrd="0" presId="urn:microsoft.com/office/officeart/2008/layout/LinedList"/>
    <dgm:cxn modelId="{BF2DF1EC-20B5-4A73-BFD3-7790FD25FA89}" type="presParOf" srcId="{C46C2521-3133-4D32-B7B7-2C6784F0908F}" destId="{A113BCEC-EB96-44FD-90E2-7C5B9C1604C1}" srcOrd="0" destOrd="0" presId="urn:microsoft.com/office/officeart/2008/layout/LinedList"/>
    <dgm:cxn modelId="{108623B1-DBAB-4E77-BCEE-7CFE70D269B2}" type="presParOf" srcId="{C46C2521-3133-4D32-B7B7-2C6784F0908F}" destId="{B846AECE-EE3F-4480-846D-6BDE8F19FC61}" srcOrd="1" destOrd="0" presId="urn:microsoft.com/office/officeart/2008/layout/LinedList"/>
    <dgm:cxn modelId="{18B389AC-0756-4252-8F80-B7B29B155A19}" type="presParOf" srcId="{B846AECE-EE3F-4480-846D-6BDE8F19FC61}" destId="{42BDC945-039D-4214-A0CD-C6464E497300}" srcOrd="0" destOrd="0" presId="urn:microsoft.com/office/officeart/2008/layout/LinedList"/>
    <dgm:cxn modelId="{DE49A283-F3FF-4AF0-8A1E-BDF7F2EC731B}" type="presParOf" srcId="{B846AECE-EE3F-4480-846D-6BDE8F19FC61}" destId="{20A6A866-310F-4A41-A8AA-25FF7A57AE31}" srcOrd="1" destOrd="0" presId="urn:microsoft.com/office/officeart/2008/layout/LinedList"/>
    <dgm:cxn modelId="{76101B15-2933-4876-8308-42B078C78184}" type="presParOf" srcId="{C46C2521-3133-4D32-B7B7-2C6784F0908F}" destId="{415D54AD-030A-49CC-BE10-84785424EFCE}" srcOrd="2" destOrd="0" presId="urn:microsoft.com/office/officeart/2008/layout/LinedList"/>
    <dgm:cxn modelId="{AE2A8955-9EBB-45E2-9BF0-3CFC34BB772A}" type="presParOf" srcId="{C46C2521-3133-4D32-B7B7-2C6784F0908F}" destId="{07CC906D-CA99-4D59-BA7E-17764F6EC92E}" srcOrd="3" destOrd="0" presId="urn:microsoft.com/office/officeart/2008/layout/LinedList"/>
    <dgm:cxn modelId="{85BF29FB-6376-4580-8C54-2F027E778B89}" type="presParOf" srcId="{07CC906D-CA99-4D59-BA7E-17764F6EC92E}" destId="{F2181152-4FDA-466C-A6AF-61769B080813}" srcOrd="0" destOrd="0" presId="urn:microsoft.com/office/officeart/2008/layout/LinedList"/>
    <dgm:cxn modelId="{B07AE391-E242-46AF-A026-483F8D5DEB4C}" type="presParOf" srcId="{07CC906D-CA99-4D59-BA7E-17764F6EC92E}" destId="{676B5A8A-78AB-49DA-BDDB-21D6EFA762B1}" srcOrd="1" destOrd="0" presId="urn:microsoft.com/office/officeart/2008/layout/LinedList"/>
    <dgm:cxn modelId="{6E03954C-93FB-4CC0-A565-501CB2293845}" type="presParOf" srcId="{C46C2521-3133-4D32-B7B7-2C6784F0908F}" destId="{8AB628B4-CB8F-4007-8D16-A198144F69FA}" srcOrd="4" destOrd="0" presId="urn:microsoft.com/office/officeart/2008/layout/LinedList"/>
    <dgm:cxn modelId="{10D23ABE-488E-48E0-A2D7-AC9576BA2866}" type="presParOf" srcId="{C46C2521-3133-4D32-B7B7-2C6784F0908F}" destId="{6CA16926-A770-48BB-946A-BC2E5E13B742}" srcOrd="5" destOrd="0" presId="urn:microsoft.com/office/officeart/2008/layout/LinedList"/>
    <dgm:cxn modelId="{526977AA-DDC9-446C-BB72-09C63B784398}" type="presParOf" srcId="{6CA16926-A770-48BB-946A-BC2E5E13B742}" destId="{99A09A28-F6A2-455E-8707-2A6B1C20D045}" srcOrd="0" destOrd="0" presId="urn:microsoft.com/office/officeart/2008/layout/LinedList"/>
    <dgm:cxn modelId="{08F9A407-E386-4C6D-ADE7-68A1928C46EF}" type="presParOf" srcId="{6CA16926-A770-48BB-946A-BC2E5E13B742}" destId="{8E70C4C5-4B9C-40D6-ACB7-109930B0EA9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7D1CE36-CF3F-4F24-BBA6-06D1C8191FC3}"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98FE85C6-71E2-4426-B873-18D4C9B5813E}">
      <dgm:prSet custT="1"/>
      <dgm:spPr/>
      <dgm:t>
        <a:bodyPr/>
        <a:lstStyle/>
        <a:p>
          <a:r>
            <a:rPr lang="uk-UA" sz="1400" dirty="0">
              <a:solidFill>
                <a:schemeClr val="accent1">
                  <a:lumMod val="75000"/>
                </a:schemeClr>
              </a:solidFill>
            </a:rPr>
            <a:t>У 2017 р. вперше питання ґендерної рівності отримало підтримку на найвищому політичному рівні. </a:t>
          </a:r>
        </a:p>
        <a:p>
          <a:r>
            <a:rPr lang="uk-UA" sz="1400" dirty="0"/>
            <a:t>Так, з 1 березня 2017 р. Уряд поклав обов’язки з реалізації державної політики у цій сфері на </a:t>
          </a:r>
          <a:r>
            <a:rPr lang="uk-UA" sz="1400" dirty="0" err="1"/>
            <a:t>віцепрем’єр</a:t>
          </a:r>
          <a:r>
            <a:rPr lang="uk-UA" sz="1400" dirty="0"/>
            <a:t>-міністра з питань європейської та євроатлантичної інтеграції України.</a:t>
          </a:r>
        </a:p>
        <a:p>
          <a:r>
            <a:rPr lang="uk-UA" sz="1400" dirty="0"/>
            <a:t> Дану практику продовжено й для координації роботи центральних органів виконавчої влади та інших державних органів у сфері ґендерної політики. КМУ постановою від 26 березня 2020 року № 274 «Про визначення питань, що належать до компетенції віце-прем’єр-міністрів України» </a:t>
          </a:r>
          <a:r>
            <a:rPr lang="uk-UA" sz="1400" dirty="0">
              <a:solidFill>
                <a:schemeClr val="accent1">
                  <a:lumMod val="75000"/>
                </a:schemeClr>
              </a:solidFill>
            </a:rPr>
            <a:t>визначив перелік питань</a:t>
          </a:r>
          <a:r>
            <a:rPr lang="uk-UA" sz="1400" dirty="0"/>
            <a:t>, що належать до компетенції Віце-прем’єр-міністра з питань європейської та євроатлантичної інтеграції України, </a:t>
          </a:r>
          <a:r>
            <a:rPr lang="uk-UA" sz="1400" dirty="0">
              <a:solidFill>
                <a:schemeClr val="accent1">
                  <a:lumMod val="75000"/>
                </a:schemeClr>
              </a:solidFill>
            </a:rPr>
            <a:t>зокрема і щодо </a:t>
          </a:r>
          <a:r>
            <a:rPr lang="uk-UA" sz="1400" dirty="0"/>
            <a:t>ґендерної політики:</a:t>
          </a:r>
          <a:endParaRPr lang="en-US" sz="1400" dirty="0"/>
        </a:p>
      </dgm:t>
    </dgm:pt>
    <dgm:pt modelId="{402C6052-5A04-4E10-AC90-20ED58FA6A59}" type="parTrans" cxnId="{CAA73B02-868C-4302-9865-84544EE5ED66}">
      <dgm:prSet/>
      <dgm:spPr/>
      <dgm:t>
        <a:bodyPr/>
        <a:lstStyle/>
        <a:p>
          <a:endParaRPr lang="en-US"/>
        </a:p>
      </dgm:t>
    </dgm:pt>
    <dgm:pt modelId="{51E4328F-6F43-438F-A083-3B08081FE02E}" type="sibTrans" cxnId="{CAA73B02-868C-4302-9865-84544EE5ED66}">
      <dgm:prSet/>
      <dgm:spPr/>
      <dgm:t>
        <a:bodyPr/>
        <a:lstStyle/>
        <a:p>
          <a:endParaRPr lang="en-US"/>
        </a:p>
      </dgm:t>
    </dgm:pt>
    <dgm:pt modelId="{AF2C2CEB-45DB-4FBB-A130-F835403175CF}">
      <dgm:prSet custT="1"/>
      <dgm:spPr/>
      <dgm:t>
        <a:bodyPr/>
        <a:lstStyle/>
        <a:p>
          <a:r>
            <a:rPr lang="uk-UA" sz="1600" dirty="0">
              <a:solidFill>
                <a:schemeClr val="accent1">
                  <a:lumMod val="75000"/>
                </a:schemeClr>
              </a:solidFill>
            </a:rPr>
            <a:t>провадження державної політики забезпечення рівних прав і можливостей жінок і чоловіків;</a:t>
          </a:r>
          <a:endParaRPr lang="en-US" sz="1600" dirty="0">
            <a:solidFill>
              <a:schemeClr val="accent1">
                <a:lumMod val="75000"/>
              </a:schemeClr>
            </a:solidFill>
          </a:endParaRPr>
        </a:p>
      </dgm:t>
    </dgm:pt>
    <dgm:pt modelId="{6BE540D5-6792-41B4-8713-A3CBF2528A21}" type="parTrans" cxnId="{5413D99E-1B0D-4CDD-AA72-5D461396B3F7}">
      <dgm:prSet/>
      <dgm:spPr/>
      <dgm:t>
        <a:bodyPr/>
        <a:lstStyle/>
        <a:p>
          <a:endParaRPr lang="en-US"/>
        </a:p>
      </dgm:t>
    </dgm:pt>
    <dgm:pt modelId="{85F83A48-8247-4356-AC08-8AD36623E5BE}" type="sibTrans" cxnId="{5413D99E-1B0D-4CDD-AA72-5D461396B3F7}">
      <dgm:prSet/>
      <dgm:spPr/>
      <dgm:t>
        <a:bodyPr/>
        <a:lstStyle/>
        <a:p>
          <a:endParaRPr lang="en-US"/>
        </a:p>
      </dgm:t>
    </dgm:pt>
    <dgm:pt modelId="{CAA12CD0-C90B-41CB-B4E6-2DFE38173C2F}">
      <dgm:prSet custT="1"/>
      <dgm:spPr/>
      <dgm:t>
        <a:bodyPr/>
        <a:lstStyle/>
        <a:p>
          <a:r>
            <a:rPr lang="uk-UA" sz="1400" dirty="0">
              <a:solidFill>
                <a:schemeClr val="accent1">
                  <a:lumMod val="75000"/>
                </a:schemeClr>
              </a:solidFill>
            </a:rPr>
            <a:t>координації взаємодії центральних органів виконавчої влади в рамках забезпечення рівних прав і можливостей жінок і чоловіків.</a:t>
          </a:r>
          <a:endParaRPr lang="en-US" sz="1400" dirty="0">
            <a:solidFill>
              <a:schemeClr val="accent1">
                <a:lumMod val="75000"/>
              </a:schemeClr>
            </a:solidFill>
          </a:endParaRPr>
        </a:p>
      </dgm:t>
    </dgm:pt>
    <dgm:pt modelId="{F803BAA7-9B6B-411F-A193-596411AE2DBC}" type="parTrans" cxnId="{83A55FF8-D28F-46D6-84A4-69669010DBDF}">
      <dgm:prSet/>
      <dgm:spPr/>
      <dgm:t>
        <a:bodyPr/>
        <a:lstStyle/>
        <a:p>
          <a:endParaRPr lang="en-US"/>
        </a:p>
      </dgm:t>
    </dgm:pt>
    <dgm:pt modelId="{3E514BFC-D2AE-4DD1-A4D6-1DBB51DBACB1}" type="sibTrans" cxnId="{83A55FF8-D28F-46D6-84A4-69669010DBDF}">
      <dgm:prSet/>
      <dgm:spPr/>
      <dgm:t>
        <a:bodyPr/>
        <a:lstStyle/>
        <a:p>
          <a:endParaRPr lang="en-US"/>
        </a:p>
      </dgm:t>
    </dgm:pt>
    <dgm:pt modelId="{7F39AA70-3C49-4E68-84C6-3015B112BA4F}" type="pres">
      <dgm:prSet presAssocID="{87D1CE36-CF3F-4F24-BBA6-06D1C8191FC3}" presName="Name0" presStyleCnt="0">
        <dgm:presLayoutVars>
          <dgm:dir/>
          <dgm:animLvl val="lvl"/>
          <dgm:resizeHandles val="exact"/>
        </dgm:presLayoutVars>
      </dgm:prSet>
      <dgm:spPr/>
    </dgm:pt>
    <dgm:pt modelId="{36B146AE-0835-4C7B-B48E-38851FA5BA06}" type="pres">
      <dgm:prSet presAssocID="{CAA12CD0-C90B-41CB-B4E6-2DFE38173C2F}" presName="boxAndChildren" presStyleCnt="0"/>
      <dgm:spPr/>
    </dgm:pt>
    <dgm:pt modelId="{E3DE8E4F-5689-48F2-AE1F-AE334B2C291C}" type="pres">
      <dgm:prSet presAssocID="{CAA12CD0-C90B-41CB-B4E6-2DFE38173C2F}" presName="parentTextBox" presStyleLbl="node1" presStyleIdx="0" presStyleCnt="3"/>
      <dgm:spPr/>
    </dgm:pt>
    <dgm:pt modelId="{655597AC-54DD-406C-8523-791BCCD68D59}" type="pres">
      <dgm:prSet presAssocID="{85F83A48-8247-4356-AC08-8AD36623E5BE}" presName="sp" presStyleCnt="0"/>
      <dgm:spPr/>
    </dgm:pt>
    <dgm:pt modelId="{50C22A2B-33E6-4DA2-B344-562174E22585}" type="pres">
      <dgm:prSet presAssocID="{AF2C2CEB-45DB-4FBB-A130-F835403175CF}" presName="arrowAndChildren" presStyleCnt="0"/>
      <dgm:spPr/>
    </dgm:pt>
    <dgm:pt modelId="{91D49C35-9AB9-459D-91A3-B9CB6669F3DE}" type="pres">
      <dgm:prSet presAssocID="{AF2C2CEB-45DB-4FBB-A130-F835403175CF}" presName="parentTextArrow" presStyleLbl="node1" presStyleIdx="1" presStyleCnt="3"/>
      <dgm:spPr/>
    </dgm:pt>
    <dgm:pt modelId="{0ADCE9E6-699A-45CE-9642-67C049996172}" type="pres">
      <dgm:prSet presAssocID="{51E4328F-6F43-438F-A083-3B08081FE02E}" presName="sp" presStyleCnt="0"/>
      <dgm:spPr/>
    </dgm:pt>
    <dgm:pt modelId="{0AD9AB58-9DBE-4B33-9747-20A14C34CC67}" type="pres">
      <dgm:prSet presAssocID="{98FE85C6-71E2-4426-B873-18D4C9B5813E}" presName="arrowAndChildren" presStyleCnt="0"/>
      <dgm:spPr/>
    </dgm:pt>
    <dgm:pt modelId="{414DA446-53B4-4C66-AE57-8FA6B899306E}" type="pres">
      <dgm:prSet presAssocID="{98FE85C6-71E2-4426-B873-18D4C9B5813E}" presName="parentTextArrow" presStyleLbl="node1" presStyleIdx="2" presStyleCnt="3" custScaleY="310583"/>
      <dgm:spPr/>
    </dgm:pt>
  </dgm:ptLst>
  <dgm:cxnLst>
    <dgm:cxn modelId="{CAA73B02-868C-4302-9865-84544EE5ED66}" srcId="{87D1CE36-CF3F-4F24-BBA6-06D1C8191FC3}" destId="{98FE85C6-71E2-4426-B873-18D4C9B5813E}" srcOrd="0" destOrd="0" parTransId="{402C6052-5A04-4E10-AC90-20ED58FA6A59}" sibTransId="{51E4328F-6F43-438F-A083-3B08081FE02E}"/>
    <dgm:cxn modelId="{9D56B05B-004E-4672-8199-733ACC1EF6A0}" type="presOf" srcId="{AF2C2CEB-45DB-4FBB-A130-F835403175CF}" destId="{91D49C35-9AB9-459D-91A3-B9CB6669F3DE}" srcOrd="0" destOrd="0" presId="urn:microsoft.com/office/officeart/2005/8/layout/process4"/>
    <dgm:cxn modelId="{0E75114C-C3F5-4778-88EA-CCA5F9347C43}" type="presOf" srcId="{CAA12CD0-C90B-41CB-B4E6-2DFE38173C2F}" destId="{E3DE8E4F-5689-48F2-AE1F-AE334B2C291C}" srcOrd="0" destOrd="0" presId="urn:microsoft.com/office/officeart/2005/8/layout/process4"/>
    <dgm:cxn modelId="{5413D99E-1B0D-4CDD-AA72-5D461396B3F7}" srcId="{87D1CE36-CF3F-4F24-BBA6-06D1C8191FC3}" destId="{AF2C2CEB-45DB-4FBB-A130-F835403175CF}" srcOrd="1" destOrd="0" parTransId="{6BE540D5-6792-41B4-8713-A3CBF2528A21}" sibTransId="{85F83A48-8247-4356-AC08-8AD36623E5BE}"/>
    <dgm:cxn modelId="{415357AE-2C2A-4254-B6E2-ADB1CB022A3E}" type="presOf" srcId="{98FE85C6-71E2-4426-B873-18D4C9B5813E}" destId="{414DA446-53B4-4C66-AE57-8FA6B899306E}" srcOrd="0" destOrd="0" presId="urn:microsoft.com/office/officeart/2005/8/layout/process4"/>
    <dgm:cxn modelId="{83A55FF8-D28F-46D6-84A4-69669010DBDF}" srcId="{87D1CE36-CF3F-4F24-BBA6-06D1C8191FC3}" destId="{CAA12CD0-C90B-41CB-B4E6-2DFE38173C2F}" srcOrd="2" destOrd="0" parTransId="{F803BAA7-9B6B-411F-A193-596411AE2DBC}" sibTransId="{3E514BFC-D2AE-4DD1-A4D6-1DBB51DBACB1}"/>
    <dgm:cxn modelId="{181381FC-7B57-4531-8731-8B82FAF599E6}" type="presOf" srcId="{87D1CE36-CF3F-4F24-BBA6-06D1C8191FC3}" destId="{7F39AA70-3C49-4E68-84C6-3015B112BA4F}" srcOrd="0" destOrd="0" presId="urn:microsoft.com/office/officeart/2005/8/layout/process4"/>
    <dgm:cxn modelId="{3ABDBCC6-EAEC-4258-A8F7-FEC9D1323084}" type="presParOf" srcId="{7F39AA70-3C49-4E68-84C6-3015B112BA4F}" destId="{36B146AE-0835-4C7B-B48E-38851FA5BA06}" srcOrd="0" destOrd="0" presId="urn:microsoft.com/office/officeart/2005/8/layout/process4"/>
    <dgm:cxn modelId="{B44C6E65-C826-44E2-A741-548A8531EE2A}" type="presParOf" srcId="{36B146AE-0835-4C7B-B48E-38851FA5BA06}" destId="{E3DE8E4F-5689-48F2-AE1F-AE334B2C291C}" srcOrd="0" destOrd="0" presId="urn:microsoft.com/office/officeart/2005/8/layout/process4"/>
    <dgm:cxn modelId="{62841AE9-C315-406B-952F-5819422246A0}" type="presParOf" srcId="{7F39AA70-3C49-4E68-84C6-3015B112BA4F}" destId="{655597AC-54DD-406C-8523-791BCCD68D59}" srcOrd="1" destOrd="0" presId="urn:microsoft.com/office/officeart/2005/8/layout/process4"/>
    <dgm:cxn modelId="{D0EAC0F2-41A5-47DE-B516-38B4628A8FBA}" type="presParOf" srcId="{7F39AA70-3C49-4E68-84C6-3015B112BA4F}" destId="{50C22A2B-33E6-4DA2-B344-562174E22585}" srcOrd="2" destOrd="0" presId="urn:microsoft.com/office/officeart/2005/8/layout/process4"/>
    <dgm:cxn modelId="{8F25094E-A031-4FF4-BA3D-E8326EE7AA51}" type="presParOf" srcId="{50C22A2B-33E6-4DA2-B344-562174E22585}" destId="{91D49C35-9AB9-459D-91A3-B9CB6669F3DE}" srcOrd="0" destOrd="0" presId="urn:microsoft.com/office/officeart/2005/8/layout/process4"/>
    <dgm:cxn modelId="{237754ED-2B9B-4F37-9829-D907930CC351}" type="presParOf" srcId="{7F39AA70-3C49-4E68-84C6-3015B112BA4F}" destId="{0ADCE9E6-699A-45CE-9642-67C049996172}" srcOrd="3" destOrd="0" presId="urn:microsoft.com/office/officeart/2005/8/layout/process4"/>
    <dgm:cxn modelId="{40A14519-1F31-4D45-AB04-20A55D450345}" type="presParOf" srcId="{7F39AA70-3C49-4E68-84C6-3015B112BA4F}" destId="{0AD9AB58-9DBE-4B33-9747-20A14C34CC67}" srcOrd="4" destOrd="0" presId="urn:microsoft.com/office/officeart/2005/8/layout/process4"/>
    <dgm:cxn modelId="{93A2D4C6-DED6-44F9-9783-38C4BFB6E680}" type="presParOf" srcId="{0AD9AB58-9DBE-4B33-9747-20A14C34CC67}" destId="{414DA446-53B4-4C66-AE57-8FA6B899306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DE63D4-20CC-468C-A0B9-072E5542E05A}" type="doc">
      <dgm:prSet loTypeId="urn:microsoft.com/office/officeart/2005/8/layout/bProcess4" loCatId="process" qsTypeId="urn:microsoft.com/office/officeart/2005/8/quickstyle/simple2" qsCatId="simple" csTypeId="urn:microsoft.com/office/officeart/2005/8/colors/accent1_2" csCatId="accent1" phldr="1"/>
      <dgm:spPr/>
      <dgm:t>
        <a:bodyPr/>
        <a:lstStyle/>
        <a:p>
          <a:endParaRPr lang="en-US"/>
        </a:p>
      </dgm:t>
    </dgm:pt>
    <dgm:pt modelId="{24CCCC6D-E0D6-436C-9258-E546F9F24C6C}">
      <dgm:prSet custT="1"/>
      <dgm:spPr/>
      <dgm:t>
        <a:bodyPr/>
        <a:lstStyle/>
        <a:p>
          <a:r>
            <a:rPr lang="uk-UA" sz="1100" dirty="0"/>
            <a:t>- розробляє заходи, спрямовані на забезпечення рівності прав та можливостей жінок і чоловіків у всіх сферах життя суспільства</a:t>
          </a:r>
          <a:endParaRPr lang="en-US" sz="1100" dirty="0"/>
        </a:p>
      </dgm:t>
    </dgm:pt>
    <dgm:pt modelId="{25AB9B7A-729A-4DC2-AFEB-E97A08B03A6A}" type="parTrans" cxnId="{C46BBC94-9BEB-4939-A282-E7375A332449}">
      <dgm:prSet/>
      <dgm:spPr/>
      <dgm:t>
        <a:bodyPr/>
        <a:lstStyle/>
        <a:p>
          <a:endParaRPr lang="en-US"/>
        </a:p>
      </dgm:t>
    </dgm:pt>
    <dgm:pt modelId="{1F7B76A8-75E0-48BB-BB7B-578A9C898915}" type="sibTrans" cxnId="{C46BBC94-9BEB-4939-A282-E7375A332449}">
      <dgm:prSet/>
      <dgm:spPr/>
      <dgm:t>
        <a:bodyPr/>
        <a:lstStyle/>
        <a:p>
          <a:endParaRPr lang="en-US"/>
        </a:p>
      </dgm:t>
    </dgm:pt>
    <dgm:pt modelId="{6D1582B4-57B9-414C-AD0F-A923BFA5556A}">
      <dgm:prSet custT="1"/>
      <dgm:spPr/>
      <dgm:t>
        <a:bodyPr/>
        <a:lstStyle/>
        <a:p>
          <a:r>
            <a:rPr lang="uk-UA" sz="1400" dirty="0"/>
            <a:t>-формує Національний план дій щодо впровадження ґендерної рівності</a:t>
          </a:r>
          <a:endParaRPr lang="en-US" sz="1400" dirty="0"/>
        </a:p>
      </dgm:t>
    </dgm:pt>
    <dgm:pt modelId="{8C7FCC7C-B6F7-44CE-889F-DF968638DC2E}" type="parTrans" cxnId="{E443DBEE-C15E-4732-AAC8-5E4D21F5FACD}">
      <dgm:prSet/>
      <dgm:spPr/>
      <dgm:t>
        <a:bodyPr/>
        <a:lstStyle/>
        <a:p>
          <a:endParaRPr lang="en-US"/>
        </a:p>
      </dgm:t>
    </dgm:pt>
    <dgm:pt modelId="{C7AC119C-7E22-40F5-BCC9-60040FB58FEB}" type="sibTrans" cxnId="{E443DBEE-C15E-4732-AAC8-5E4D21F5FACD}">
      <dgm:prSet/>
      <dgm:spPr/>
      <dgm:t>
        <a:bodyPr/>
        <a:lstStyle/>
        <a:p>
          <a:endParaRPr lang="en-US"/>
        </a:p>
      </dgm:t>
    </dgm:pt>
    <dgm:pt modelId="{627AF302-87AE-4F17-B6F1-347D910A40D1}">
      <dgm:prSet custT="1"/>
      <dgm:spPr/>
      <dgm:t>
        <a:bodyPr/>
        <a:lstStyle/>
        <a:p>
          <a:r>
            <a:rPr lang="uk-UA" sz="1400" dirty="0"/>
            <a:t>-узагальнює виконання державних програм з питань ґендерної рівності</a:t>
          </a:r>
          <a:endParaRPr lang="en-US" sz="1400" dirty="0"/>
        </a:p>
      </dgm:t>
    </dgm:pt>
    <dgm:pt modelId="{A00D8EA1-7B49-4E4D-91F8-0C6DBBC4E558}" type="parTrans" cxnId="{F9D8814D-B750-4079-8D1F-50BF41506F82}">
      <dgm:prSet/>
      <dgm:spPr/>
      <dgm:t>
        <a:bodyPr/>
        <a:lstStyle/>
        <a:p>
          <a:endParaRPr lang="en-US"/>
        </a:p>
      </dgm:t>
    </dgm:pt>
    <dgm:pt modelId="{1CFB9F23-B7A3-4BA6-87CE-FF928BDD59DE}" type="sibTrans" cxnId="{F9D8814D-B750-4079-8D1F-50BF41506F82}">
      <dgm:prSet/>
      <dgm:spPr/>
      <dgm:t>
        <a:bodyPr/>
        <a:lstStyle/>
        <a:p>
          <a:endParaRPr lang="en-US"/>
        </a:p>
      </dgm:t>
    </dgm:pt>
    <dgm:pt modelId="{26DE5F07-0397-41CB-98AA-86E3621A5FA4}">
      <dgm:prSet/>
      <dgm:spPr/>
      <dgm:t>
        <a:bodyPr/>
        <a:lstStyle/>
        <a:p>
          <a:r>
            <a:rPr lang="uk-UA"/>
            <a:t>-здійснює в межах повноважень, передбачених законом, контроль за дотриманням ґендерної рівності під час вирішення кадрових питань у центральних і місцевих органах виконавчої влади</a:t>
          </a:r>
          <a:endParaRPr lang="en-US"/>
        </a:p>
      </dgm:t>
    </dgm:pt>
    <dgm:pt modelId="{4EF57895-F566-4E43-BC5F-6B33B96F19E2}" type="parTrans" cxnId="{9696FF01-6286-4D85-B03A-CC0547E64AA2}">
      <dgm:prSet/>
      <dgm:spPr/>
      <dgm:t>
        <a:bodyPr/>
        <a:lstStyle/>
        <a:p>
          <a:endParaRPr lang="en-US"/>
        </a:p>
      </dgm:t>
    </dgm:pt>
    <dgm:pt modelId="{639F8EE6-27E6-4D5D-AC98-D9A332B4A31A}" type="sibTrans" cxnId="{9696FF01-6286-4D85-B03A-CC0547E64AA2}">
      <dgm:prSet/>
      <dgm:spPr/>
      <dgm:t>
        <a:bodyPr/>
        <a:lstStyle/>
        <a:p>
          <a:endParaRPr lang="en-US"/>
        </a:p>
      </dgm:t>
    </dgm:pt>
    <dgm:pt modelId="{ED6EE2BE-5E1C-4113-BC2C-A0BDBCAA2081}">
      <dgm:prSet custT="1"/>
      <dgm:spPr/>
      <dgm:t>
        <a:bodyPr/>
        <a:lstStyle/>
        <a:p>
          <a:r>
            <a:rPr lang="uk-UA" sz="1200" dirty="0"/>
            <a:t>-організовує навчання державних службовців з питань забезпечення рівних прав та можливостей жінок і чоловіків </a:t>
          </a:r>
          <a:endParaRPr lang="en-US" sz="1200" dirty="0"/>
        </a:p>
      </dgm:t>
    </dgm:pt>
    <dgm:pt modelId="{DA6B1329-9E1A-40AA-9D6E-98E13D22D52B}" type="parTrans" cxnId="{E9BB57E7-C754-42BD-83BE-C9F5E5E1C30D}">
      <dgm:prSet/>
      <dgm:spPr/>
      <dgm:t>
        <a:bodyPr/>
        <a:lstStyle/>
        <a:p>
          <a:endParaRPr lang="en-US"/>
        </a:p>
      </dgm:t>
    </dgm:pt>
    <dgm:pt modelId="{825173C0-7177-45AB-9FB9-23301DE277DA}" type="sibTrans" cxnId="{E9BB57E7-C754-42BD-83BE-C9F5E5E1C30D}">
      <dgm:prSet/>
      <dgm:spPr/>
      <dgm:t>
        <a:bodyPr/>
        <a:lstStyle/>
        <a:p>
          <a:endParaRPr lang="en-US"/>
        </a:p>
      </dgm:t>
    </dgm:pt>
    <dgm:pt modelId="{F090EA7C-447A-456F-A8C1-2873C18F2469}">
      <dgm:prSet custT="1"/>
      <dgm:spPr/>
      <dgm:t>
        <a:bodyPr/>
        <a:lstStyle/>
        <a:p>
          <a:r>
            <a:rPr lang="uk-UA" sz="1050" dirty="0"/>
            <a:t>-здійснює разом з іншими центральними органами виконавчої влади підготовку науково обґрунтованих пропозицій щодо забезпечення ґендерної рівності </a:t>
          </a:r>
          <a:endParaRPr lang="en-US" sz="1050" dirty="0"/>
        </a:p>
      </dgm:t>
    </dgm:pt>
    <dgm:pt modelId="{880466CE-4A6F-46F2-8907-9A767CCBC004}" type="parTrans" cxnId="{3AF23690-B3A9-4B8E-9D30-20CC5E3A2CE0}">
      <dgm:prSet/>
      <dgm:spPr/>
      <dgm:t>
        <a:bodyPr/>
        <a:lstStyle/>
        <a:p>
          <a:endParaRPr lang="en-US"/>
        </a:p>
      </dgm:t>
    </dgm:pt>
    <dgm:pt modelId="{E05EE9D2-EBB3-4A01-AF5A-777AA19BCB5E}" type="sibTrans" cxnId="{3AF23690-B3A9-4B8E-9D30-20CC5E3A2CE0}">
      <dgm:prSet/>
      <dgm:spPr/>
      <dgm:t>
        <a:bodyPr/>
        <a:lstStyle/>
        <a:p>
          <a:endParaRPr lang="en-US"/>
        </a:p>
      </dgm:t>
    </dgm:pt>
    <dgm:pt modelId="{415B0779-2F92-4AB5-A356-F77943502147}">
      <dgm:prSet custT="1"/>
      <dgm:spPr/>
      <dgm:t>
        <a:bodyPr/>
        <a:lstStyle/>
        <a:p>
          <a:r>
            <a:rPr lang="uk-UA" sz="1050" dirty="0"/>
            <a:t>-організовує в установленому порядку проведення наукових та експертних досліджень з питань забезпечення рівних прав та можливостей жінок і чоловіків </a:t>
          </a:r>
          <a:endParaRPr lang="en-US" sz="1050" dirty="0"/>
        </a:p>
      </dgm:t>
    </dgm:pt>
    <dgm:pt modelId="{37224D1B-3DAE-4693-988D-08E3C945FE0C}" type="parTrans" cxnId="{200267F0-3479-4D58-AB8E-5F6E013FFACC}">
      <dgm:prSet/>
      <dgm:spPr/>
      <dgm:t>
        <a:bodyPr/>
        <a:lstStyle/>
        <a:p>
          <a:endParaRPr lang="en-US"/>
        </a:p>
      </dgm:t>
    </dgm:pt>
    <dgm:pt modelId="{8EB4584E-4546-4147-B6BA-A07A635E7E57}" type="sibTrans" cxnId="{200267F0-3479-4D58-AB8E-5F6E013FFACC}">
      <dgm:prSet/>
      <dgm:spPr/>
      <dgm:t>
        <a:bodyPr/>
        <a:lstStyle/>
        <a:p>
          <a:endParaRPr lang="en-US"/>
        </a:p>
      </dgm:t>
    </dgm:pt>
    <dgm:pt modelId="{E8E67615-7FD2-46B0-B47B-0BFCF3C271A5}">
      <dgm:prSet custT="1"/>
      <dgm:spPr/>
      <dgm:t>
        <a:bodyPr/>
        <a:lstStyle/>
        <a:p>
          <a:r>
            <a:rPr lang="uk-UA" sz="1100" dirty="0"/>
            <a:t>-проводить моніторинг та узагальнює результати забезпечення рівних прав та можливостей жінок і чоловіків у різних сферах життя суспільства </a:t>
          </a:r>
          <a:endParaRPr lang="en-US" sz="1100" dirty="0"/>
        </a:p>
      </dgm:t>
    </dgm:pt>
    <dgm:pt modelId="{0B24BD15-3FB4-4623-AF14-E1C03CFB1E78}" type="parTrans" cxnId="{7A118F0D-9A69-4BDD-BD0E-EBFE788460EC}">
      <dgm:prSet/>
      <dgm:spPr/>
      <dgm:t>
        <a:bodyPr/>
        <a:lstStyle/>
        <a:p>
          <a:endParaRPr lang="en-US"/>
        </a:p>
      </dgm:t>
    </dgm:pt>
    <dgm:pt modelId="{5CA0CF6A-21D8-44D7-8981-9CE4AA73EE7D}" type="sibTrans" cxnId="{7A118F0D-9A69-4BDD-BD0E-EBFE788460EC}">
      <dgm:prSet/>
      <dgm:spPr/>
      <dgm:t>
        <a:bodyPr/>
        <a:lstStyle/>
        <a:p>
          <a:endParaRPr lang="en-US"/>
        </a:p>
      </dgm:t>
    </dgm:pt>
    <dgm:pt modelId="{D4EAC1A4-AC5F-4961-80D3-A5776E516A2E}">
      <dgm:prSet custT="1"/>
      <dgm:spPr/>
      <dgm:t>
        <a:bodyPr/>
        <a:lstStyle/>
        <a:p>
          <a:r>
            <a:rPr lang="uk-UA" sz="1400" dirty="0"/>
            <a:t>-вносить пропозиції щодо застосування позитивних дій та їх припинення.</a:t>
          </a:r>
          <a:endParaRPr lang="en-US" sz="1400" dirty="0"/>
        </a:p>
      </dgm:t>
    </dgm:pt>
    <dgm:pt modelId="{0475EF67-0B1A-4A35-96AA-C934CA8CB0C0}" type="parTrans" cxnId="{653A28A8-07C1-45AA-9E04-A0D25E7D1F84}">
      <dgm:prSet/>
      <dgm:spPr/>
      <dgm:t>
        <a:bodyPr/>
        <a:lstStyle/>
        <a:p>
          <a:endParaRPr lang="en-US"/>
        </a:p>
      </dgm:t>
    </dgm:pt>
    <dgm:pt modelId="{04302CC9-A11E-45CB-B82E-4F7DCE3D542F}" type="sibTrans" cxnId="{653A28A8-07C1-45AA-9E04-A0D25E7D1F84}">
      <dgm:prSet/>
      <dgm:spPr/>
      <dgm:t>
        <a:bodyPr/>
        <a:lstStyle/>
        <a:p>
          <a:endParaRPr lang="en-US"/>
        </a:p>
      </dgm:t>
    </dgm:pt>
    <dgm:pt modelId="{CB5B03C7-8E19-4AFF-826A-CEE20DCF884F}" type="pres">
      <dgm:prSet presAssocID="{A5DE63D4-20CC-468C-A0B9-072E5542E05A}" presName="Name0" presStyleCnt="0">
        <dgm:presLayoutVars>
          <dgm:dir/>
          <dgm:resizeHandles/>
        </dgm:presLayoutVars>
      </dgm:prSet>
      <dgm:spPr/>
    </dgm:pt>
    <dgm:pt modelId="{B806A28D-8327-4BF1-B1E8-544119E08150}" type="pres">
      <dgm:prSet presAssocID="{24CCCC6D-E0D6-436C-9258-E546F9F24C6C}" presName="compNode" presStyleCnt="0"/>
      <dgm:spPr/>
    </dgm:pt>
    <dgm:pt modelId="{B65CBDF9-CB16-4873-8065-A791C482EBCD}" type="pres">
      <dgm:prSet presAssocID="{24CCCC6D-E0D6-436C-9258-E546F9F24C6C}" presName="dummyConnPt" presStyleCnt="0"/>
      <dgm:spPr/>
    </dgm:pt>
    <dgm:pt modelId="{BE62D9FA-6648-40E2-9269-9EF6436EA7AA}" type="pres">
      <dgm:prSet presAssocID="{24CCCC6D-E0D6-436C-9258-E546F9F24C6C}" presName="node" presStyleLbl="node1" presStyleIdx="0" presStyleCnt="9" custScaleX="112295">
        <dgm:presLayoutVars>
          <dgm:bulletEnabled val="1"/>
        </dgm:presLayoutVars>
      </dgm:prSet>
      <dgm:spPr/>
    </dgm:pt>
    <dgm:pt modelId="{5B003DCE-6A27-4352-BD20-3F64D8DCCA27}" type="pres">
      <dgm:prSet presAssocID="{1F7B76A8-75E0-48BB-BB7B-578A9C898915}" presName="sibTrans" presStyleLbl="bgSibTrans2D1" presStyleIdx="0" presStyleCnt="8"/>
      <dgm:spPr/>
    </dgm:pt>
    <dgm:pt modelId="{974FF00B-95B6-4BBC-99DA-69A5984EE55A}" type="pres">
      <dgm:prSet presAssocID="{6D1582B4-57B9-414C-AD0F-A923BFA5556A}" presName="compNode" presStyleCnt="0"/>
      <dgm:spPr/>
    </dgm:pt>
    <dgm:pt modelId="{B509A5C2-C231-4B52-994B-CC544D9A4705}" type="pres">
      <dgm:prSet presAssocID="{6D1582B4-57B9-414C-AD0F-A923BFA5556A}" presName="dummyConnPt" presStyleCnt="0"/>
      <dgm:spPr/>
    </dgm:pt>
    <dgm:pt modelId="{CB82445B-EBB9-456A-BCCF-BF9EEC89F41C}" type="pres">
      <dgm:prSet presAssocID="{6D1582B4-57B9-414C-AD0F-A923BFA5556A}" presName="node" presStyleLbl="node1" presStyleIdx="1" presStyleCnt="9">
        <dgm:presLayoutVars>
          <dgm:bulletEnabled val="1"/>
        </dgm:presLayoutVars>
      </dgm:prSet>
      <dgm:spPr/>
    </dgm:pt>
    <dgm:pt modelId="{A492994F-0BE9-4EBA-A5C0-DE997808538E}" type="pres">
      <dgm:prSet presAssocID="{C7AC119C-7E22-40F5-BCC9-60040FB58FEB}" presName="sibTrans" presStyleLbl="bgSibTrans2D1" presStyleIdx="1" presStyleCnt="8"/>
      <dgm:spPr/>
    </dgm:pt>
    <dgm:pt modelId="{BD83AFE3-C74C-4D83-841D-2E0A80384774}" type="pres">
      <dgm:prSet presAssocID="{627AF302-87AE-4F17-B6F1-347D910A40D1}" presName="compNode" presStyleCnt="0"/>
      <dgm:spPr/>
    </dgm:pt>
    <dgm:pt modelId="{6B484CB3-39B8-4C45-8888-15595A2835D8}" type="pres">
      <dgm:prSet presAssocID="{627AF302-87AE-4F17-B6F1-347D910A40D1}" presName="dummyConnPt" presStyleCnt="0"/>
      <dgm:spPr/>
    </dgm:pt>
    <dgm:pt modelId="{44C70E2E-A344-4C62-B56A-3F86150CDA8A}" type="pres">
      <dgm:prSet presAssocID="{627AF302-87AE-4F17-B6F1-347D910A40D1}" presName="node" presStyleLbl="node1" presStyleIdx="2" presStyleCnt="9">
        <dgm:presLayoutVars>
          <dgm:bulletEnabled val="1"/>
        </dgm:presLayoutVars>
      </dgm:prSet>
      <dgm:spPr/>
    </dgm:pt>
    <dgm:pt modelId="{F05437C0-68E5-4057-8065-C16EC2B1DBAA}" type="pres">
      <dgm:prSet presAssocID="{1CFB9F23-B7A3-4BA6-87CE-FF928BDD59DE}" presName="sibTrans" presStyleLbl="bgSibTrans2D1" presStyleIdx="2" presStyleCnt="8"/>
      <dgm:spPr/>
    </dgm:pt>
    <dgm:pt modelId="{E08A0FBC-EF34-4DCD-BF19-7D4745187B2D}" type="pres">
      <dgm:prSet presAssocID="{26DE5F07-0397-41CB-98AA-86E3621A5FA4}" presName="compNode" presStyleCnt="0"/>
      <dgm:spPr/>
    </dgm:pt>
    <dgm:pt modelId="{2C3A475A-4606-4442-A8F2-49A0DE2B6ED6}" type="pres">
      <dgm:prSet presAssocID="{26DE5F07-0397-41CB-98AA-86E3621A5FA4}" presName="dummyConnPt" presStyleCnt="0"/>
      <dgm:spPr/>
    </dgm:pt>
    <dgm:pt modelId="{C9A7BA28-C718-48BD-A5C6-AC75C648E67A}" type="pres">
      <dgm:prSet presAssocID="{26DE5F07-0397-41CB-98AA-86E3621A5FA4}" presName="node" presStyleLbl="node1" presStyleIdx="3" presStyleCnt="9">
        <dgm:presLayoutVars>
          <dgm:bulletEnabled val="1"/>
        </dgm:presLayoutVars>
      </dgm:prSet>
      <dgm:spPr/>
    </dgm:pt>
    <dgm:pt modelId="{438F2805-41D7-483D-8A98-F78B8BB97300}" type="pres">
      <dgm:prSet presAssocID="{639F8EE6-27E6-4D5D-AC98-D9A332B4A31A}" presName="sibTrans" presStyleLbl="bgSibTrans2D1" presStyleIdx="3" presStyleCnt="8"/>
      <dgm:spPr/>
    </dgm:pt>
    <dgm:pt modelId="{05A7AE6C-0DBC-43DF-AF5E-75447C3D830F}" type="pres">
      <dgm:prSet presAssocID="{ED6EE2BE-5E1C-4113-BC2C-A0BDBCAA2081}" presName="compNode" presStyleCnt="0"/>
      <dgm:spPr/>
    </dgm:pt>
    <dgm:pt modelId="{9CF81D3A-470F-4CAC-9E1C-BB750FA23830}" type="pres">
      <dgm:prSet presAssocID="{ED6EE2BE-5E1C-4113-BC2C-A0BDBCAA2081}" presName="dummyConnPt" presStyleCnt="0"/>
      <dgm:spPr/>
    </dgm:pt>
    <dgm:pt modelId="{1C778107-1478-42C4-8043-986569F16A6A}" type="pres">
      <dgm:prSet presAssocID="{ED6EE2BE-5E1C-4113-BC2C-A0BDBCAA2081}" presName="node" presStyleLbl="node1" presStyleIdx="4" presStyleCnt="9">
        <dgm:presLayoutVars>
          <dgm:bulletEnabled val="1"/>
        </dgm:presLayoutVars>
      </dgm:prSet>
      <dgm:spPr/>
    </dgm:pt>
    <dgm:pt modelId="{707F4DB4-78C4-4C5D-A5E0-8B3852D9EEDC}" type="pres">
      <dgm:prSet presAssocID="{825173C0-7177-45AB-9FB9-23301DE277DA}" presName="sibTrans" presStyleLbl="bgSibTrans2D1" presStyleIdx="4" presStyleCnt="8"/>
      <dgm:spPr/>
    </dgm:pt>
    <dgm:pt modelId="{67E0E247-EB8E-41CA-B4AB-3600CA6866C7}" type="pres">
      <dgm:prSet presAssocID="{F090EA7C-447A-456F-A8C1-2873C18F2469}" presName="compNode" presStyleCnt="0"/>
      <dgm:spPr/>
    </dgm:pt>
    <dgm:pt modelId="{05BE70B8-333A-40D1-8421-D1ADB55D7778}" type="pres">
      <dgm:prSet presAssocID="{F090EA7C-447A-456F-A8C1-2873C18F2469}" presName="dummyConnPt" presStyleCnt="0"/>
      <dgm:spPr/>
    </dgm:pt>
    <dgm:pt modelId="{0136AA3E-2331-4181-B93B-EC43D8639F1D}" type="pres">
      <dgm:prSet presAssocID="{F090EA7C-447A-456F-A8C1-2873C18F2469}" presName="node" presStyleLbl="node1" presStyleIdx="5" presStyleCnt="9" custScaleX="119259">
        <dgm:presLayoutVars>
          <dgm:bulletEnabled val="1"/>
        </dgm:presLayoutVars>
      </dgm:prSet>
      <dgm:spPr/>
    </dgm:pt>
    <dgm:pt modelId="{AB24AB6F-7621-472A-A4C8-580EF1DCE620}" type="pres">
      <dgm:prSet presAssocID="{E05EE9D2-EBB3-4A01-AF5A-777AA19BCB5E}" presName="sibTrans" presStyleLbl="bgSibTrans2D1" presStyleIdx="5" presStyleCnt="8"/>
      <dgm:spPr/>
    </dgm:pt>
    <dgm:pt modelId="{EBCE3D24-30D5-4A6B-878F-D1C2B44C6535}" type="pres">
      <dgm:prSet presAssocID="{415B0779-2F92-4AB5-A356-F77943502147}" presName="compNode" presStyleCnt="0"/>
      <dgm:spPr/>
    </dgm:pt>
    <dgm:pt modelId="{BE336C63-21B5-4D92-ABF3-3E951DADD475}" type="pres">
      <dgm:prSet presAssocID="{415B0779-2F92-4AB5-A356-F77943502147}" presName="dummyConnPt" presStyleCnt="0"/>
      <dgm:spPr/>
    </dgm:pt>
    <dgm:pt modelId="{85890EA5-0C7D-442D-A129-26D3FE784819}" type="pres">
      <dgm:prSet presAssocID="{415B0779-2F92-4AB5-A356-F77943502147}" presName="node" presStyleLbl="node1" presStyleIdx="6" presStyleCnt="9">
        <dgm:presLayoutVars>
          <dgm:bulletEnabled val="1"/>
        </dgm:presLayoutVars>
      </dgm:prSet>
      <dgm:spPr/>
    </dgm:pt>
    <dgm:pt modelId="{F1BA808F-05FE-43C0-BBCD-72AD7C18E71F}" type="pres">
      <dgm:prSet presAssocID="{8EB4584E-4546-4147-B6BA-A07A635E7E57}" presName="sibTrans" presStyleLbl="bgSibTrans2D1" presStyleIdx="6" presStyleCnt="8"/>
      <dgm:spPr/>
    </dgm:pt>
    <dgm:pt modelId="{21985544-DFFA-4DD9-8903-1450F4674A5D}" type="pres">
      <dgm:prSet presAssocID="{E8E67615-7FD2-46B0-B47B-0BFCF3C271A5}" presName="compNode" presStyleCnt="0"/>
      <dgm:spPr/>
    </dgm:pt>
    <dgm:pt modelId="{E7BD6450-51C1-468E-8D96-070F64267461}" type="pres">
      <dgm:prSet presAssocID="{E8E67615-7FD2-46B0-B47B-0BFCF3C271A5}" presName="dummyConnPt" presStyleCnt="0"/>
      <dgm:spPr/>
    </dgm:pt>
    <dgm:pt modelId="{CE8F0181-CD32-4741-B427-7FE56CBD6A97}" type="pres">
      <dgm:prSet presAssocID="{E8E67615-7FD2-46B0-B47B-0BFCF3C271A5}" presName="node" presStyleLbl="node1" presStyleIdx="7" presStyleCnt="9">
        <dgm:presLayoutVars>
          <dgm:bulletEnabled val="1"/>
        </dgm:presLayoutVars>
      </dgm:prSet>
      <dgm:spPr/>
    </dgm:pt>
    <dgm:pt modelId="{34CC0274-FA66-4C36-A11F-053DAC3E081C}" type="pres">
      <dgm:prSet presAssocID="{5CA0CF6A-21D8-44D7-8981-9CE4AA73EE7D}" presName="sibTrans" presStyleLbl="bgSibTrans2D1" presStyleIdx="7" presStyleCnt="8"/>
      <dgm:spPr/>
    </dgm:pt>
    <dgm:pt modelId="{CC23E134-5630-44D2-9FD4-F4C3123C55A2}" type="pres">
      <dgm:prSet presAssocID="{D4EAC1A4-AC5F-4961-80D3-A5776E516A2E}" presName="compNode" presStyleCnt="0"/>
      <dgm:spPr/>
    </dgm:pt>
    <dgm:pt modelId="{C00FC7A1-F68B-45D7-B0CF-4B9303994DE2}" type="pres">
      <dgm:prSet presAssocID="{D4EAC1A4-AC5F-4961-80D3-A5776E516A2E}" presName="dummyConnPt" presStyleCnt="0"/>
      <dgm:spPr/>
    </dgm:pt>
    <dgm:pt modelId="{4A02C581-3F7C-4717-9107-80F293695BAF}" type="pres">
      <dgm:prSet presAssocID="{D4EAC1A4-AC5F-4961-80D3-A5776E516A2E}" presName="node" presStyleLbl="node1" presStyleIdx="8" presStyleCnt="9">
        <dgm:presLayoutVars>
          <dgm:bulletEnabled val="1"/>
        </dgm:presLayoutVars>
      </dgm:prSet>
      <dgm:spPr/>
    </dgm:pt>
  </dgm:ptLst>
  <dgm:cxnLst>
    <dgm:cxn modelId="{9696FF01-6286-4D85-B03A-CC0547E64AA2}" srcId="{A5DE63D4-20CC-468C-A0B9-072E5542E05A}" destId="{26DE5F07-0397-41CB-98AA-86E3621A5FA4}" srcOrd="3" destOrd="0" parTransId="{4EF57895-F566-4E43-BC5F-6B33B96F19E2}" sibTransId="{639F8EE6-27E6-4D5D-AC98-D9A332B4A31A}"/>
    <dgm:cxn modelId="{7A118F0D-9A69-4BDD-BD0E-EBFE788460EC}" srcId="{A5DE63D4-20CC-468C-A0B9-072E5542E05A}" destId="{E8E67615-7FD2-46B0-B47B-0BFCF3C271A5}" srcOrd="7" destOrd="0" parTransId="{0B24BD15-3FB4-4623-AF14-E1C03CFB1E78}" sibTransId="{5CA0CF6A-21D8-44D7-8981-9CE4AA73EE7D}"/>
    <dgm:cxn modelId="{4A5AC214-A3C7-4467-B3BC-907F66073049}" type="presOf" srcId="{F090EA7C-447A-456F-A8C1-2873C18F2469}" destId="{0136AA3E-2331-4181-B93B-EC43D8639F1D}" srcOrd="0" destOrd="0" presId="urn:microsoft.com/office/officeart/2005/8/layout/bProcess4"/>
    <dgm:cxn modelId="{57B2BD1A-180F-41FC-A994-DDFA6E9F17DA}" type="presOf" srcId="{825173C0-7177-45AB-9FB9-23301DE277DA}" destId="{707F4DB4-78C4-4C5D-A5E0-8B3852D9EEDC}" srcOrd="0" destOrd="0" presId="urn:microsoft.com/office/officeart/2005/8/layout/bProcess4"/>
    <dgm:cxn modelId="{EA337D1F-D36B-4A2E-BD72-E12859F2A828}" type="presOf" srcId="{C7AC119C-7E22-40F5-BCC9-60040FB58FEB}" destId="{A492994F-0BE9-4EBA-A5C0-DE997808538E}" srcOrd="0" destOrd="0" presId="urn:microsoft.com/office/officeart/2005/8/layout/bProcess4"/>
    <dgm:cxn modelId="{22180120-7D97-4AB4-A91F-5BEA5AF0D866}" type="presOf" srcId="{1CFB9F23-B7A3-4BA6-87CE-FF928BDD59DE}" destId="{F05437C0-68E5-4057-8065-C16EC2B1DBAA}" srcOrd="0" destOrd="0" presId="urn:microsoft.com/office/officeart/2005/8/layout/bProcess4"/>
    <dgm:cxn modelId="{36D3D32D-F809-4BFB-AF64-73B906C3E824}" type="presOf" srcId="{8EB4584E-4546-4147-B6BA-A07A635E7E57}" destId="{F1BA808F-05FE-43C0-BBCD-72AD7C18E71F}" srcOrd="0" destOrd="0" presId="urn:microsoft.com/office/officeart/2005/8/layout/bProcess4"/>
    <dgm:cxn modelId="{0F83432F-A2CD-4BD1-9823-AB7650B50DA2}" type="presOf" srcId="{ED6EE2BE-5E1C-4113-BC2C-A0BDBCAA2081}" destId="{1C778107-1478-42C4-8043-986569F16A6A}" srcOrd="0" destOrd="0" presId="urn:microsoft.com/office/officeart/2005/8/layout/bProcess4"/>
    <dgm:cxn modelId="{643A4F3B-2D01-4EC0-A239-3AD8127380A7}" type="presOf" srcId="{627AF302-87AE-4F17-B6F1-347D910A40D1}" destId="{44C70E2E-A344-4C62-B56A-3F86150CDA8A}" srcOrd="0" destOrd="0" presId="urn:microsoft.com/office/officeart/2005/8/layout/bProcess4"/>
    <dgm:cxn modelId="{C75CD93D-DA60-44AC-B25B-9AADC2F7BBC5}" type="presOf" srcId="{26DE5F07-0397-41CB-98AA-86E3621A5FA4}" destId="{C9A7BA28-C718-48BD-A5C6-AC75C648E67A}" srcOrd="0" destOrd="0" presId="urn:microsoft.com/office/officeart/2005/8/layout/bProcess4"/>
    <dgm:cxn modelId="{08854742-76C3-4DA8-9379-821F0C3EF4D7}" type="presOf" srcId="{E05EE9D2-EBB3-4A01-AF5A-777AA19BCB5E}" destId="{AB24AB6F-7621-472A-A4C8-580EF1DCE620}" srcOrd="0" destOrd="0" presId="urn:microsoft.com/office/officeart/2005/8/layout/bProcess4"/>
    <dgm:cxn modelId="{966F9244-464C-432E-BCDF-C719506B45DD}" type="presOf" srcId="{1F7B76A8-75E0-48BB-BB7B-578A9C898915}" destId="{5B003DCE-6A27-4352-BD20-3F64D8DCCA27}" srcOrd="0" destOrd="0" presId="urn:microsoft.com/office/officeart/2005/8/layout/bProcess4"/>
    <dgm:cxn modelId="{F9D8814D-B750-4079-8D1F-50BF41506F82}" srcId="{A5DE63D4-20CC-468C-A0B9-072E5542E05A}" destId="{627AF302-87AE-4F17-B6F1-347D910A40D1}" srcOrd="2" destOrd="0" parTransId="{A00D8EA1-7B49-4E4D-91F8-0C6DBBC4E558}" sibTransId="{1CFB9F23-B7A3-4BA6-87CE-FF928BDD59DE}"/>
    <dgm:cxn modelId="{F015D571-DF8C-4A47-BC0B-16BF2FE91BD4}" type="presOf" srcId="{E8E67615-7FD2-46B0-B47B-0BFCF3C271A5}" destId="{CE8F0181-CD32-4741-B427-7FE56CBD6A97}" srcOrd="0" destOrd="0" presId="urn:microsoft.com/office/officeart/2005/8/layout/bProcess4"/>
    <dgm:cxn modelId="{CA337882-980B-451E-B4F5-ABB636C7B142}" type="presOf" srcId="{D4EAC1A4-AC5F-4961-80D3-A5776E516A2E}" destId="{4A02C581-3F7C-4717-9107-80F293695BAF}" srcOrd="0" destOrd="0" presId="urn:microsoft.com/office/officeart/2005/8/layout/bProcess4"/>
    <dgm:cxn modelId="{A0FE3587-21AF-4734-A212-EDD27AA837C2}" type="presOf" srcId="{24CCCC6D-E0D6-436C-9258-E546F9F24C6C}" destId="{BE62D9FA-6648-40E2-9269-9EF6436EA7AA}" srcOrd="0" destOrd="0" presId="urn:microsoft.com/office/officeart/2005/8/layout/bProcess4"/>
    <dgm:cxn modelId="{DB20608C-B556-44E0-95C2-280AB9D25D5F}" type="presOf" srcId="{415B0779-2F92-4AB5-A356-F77943502147}" destId="{85890EA5-0C7D-442D-A129-26D3FE784819}" srcOrd="0" destOrd="0" presId="urn:microsoft.com/office/officeart/2005/8/layout/bProcess4"/>
    <dgm:cxn modelId="{3AF23690-B3A9-4B8E-9D30-20CC5E3A2CE0}" srcId="{A5DE63D4-20CC-468C-A0B9-072E5542E05A}" destId="{F090EA7C-447A-456F-A8C1-2873C18F2469}" srcOrd="5" destOrd="0" parTransId="{880466CE-4A6F-46F2-8907-9A767CCBC004}" sibTransId="{E05EE9D2-EBB3-4A01-AF5A-777AA19BCB5E}"/>
    <dgm:cxn modelId="{C46BBC94-9BEB-4939-A282-E7375A332449}" srcId="{A5DE63D4-20CC-468C-A0B9-072E5542E05A}" destId="{24CCCC6D-E0D6-436C-9258-E546F9F24C6C}" srcOrd="0" destOrd="0" parTransId="{25AB9B7A-729A-4DC2-AFEB-E97A08B03A6A}" sibTransId="{1F7B76A8-75E0-48BB-BB7B-578A9C898915}"/>
    <dgm:cxn modelId="{653A28A8-07C1-45AA-9E04-A0D25E7D1F84}" srcId="{A5DE63D4-20CC-468C-A0B9-072E5542E05A}" destId="{D4EAC1A4-AC5F-4961-80D3-A5776E516A2E}" srcOrd="8" destOrd="0" parTransId="{0475EF67-0B1A-4A35-96AA-C934CA8CB0C0}" sibTransId="{04302CC9-A11E-45CB-B82E-4F7DCE3D542F}"/>
    <dgm:cxn modelId="{2F73A6CD-9E81-4A3B-B8D3-8953120E3971}" type="presOf" srcId="{A5DE63D4-20CC-468C-A0B9-072E5542E05A}" destId="{CB5B03C7-8E19-4AFF-826A-CEE20DCF884F}" srcOrd="0" destOrd="0" presId="urn:microsoft.com/office/officeart/2005/8/layout/bProcess4"/>
    <dgm:cxn modelId="{D74C0DCE-0418-49B4-961F-476B44DA2B98}" type="presOf" srcId="{6D1582B4-57B9-414C-AD0F-A923BFA5556A}" destId="{CB82445B-EBB9-456A-BCCF-BF9EEC89F41C}" srcOrd="0" destOrd="0" presId="urn:microsoft.com/office/officeart/2005/8/layout/bProcess4"/>
    <dgm:cxn modelId="{E9BB57E7-C754-42BD-83BE-C9F5E5E1C30D}" srcId="{A5DE63D4-20CC-468C-A0B9-072E5542E05A}" destId="{ED6EE2BE-5E1C-4113-BC2C-A0BDBCAA2081}" srcOrd="4" destOrd="0" parTransId="{DA6B1329-9E1A-40AA-9D6E-98E13D22D52B}" sibTransId="{825173C0-7177-45AB-9FB9-23301DE277DA}"/>
    <dgm:cxn modelId="{E443DBEE-C15E-4732-AAC8-5E4D21F5FACD}" srcId="{A5DE63D4-20CC-468C-A0B9-072E5542E05A}" destId="{6D1582B4-57B9-414C-AD0F-A923BFA5556A}" srcOrd="1" destOrd="0" parTransId="{8C7FCC7C-B6F7-44CE-889F-DF968638DC2E}" sibTransId="{C7AC119C-7E22-40F5-BCC9-60040FB58FEB}"/>
    <dgm:cxn modelId="{200267F0-3479-4D58-AB8E-5F6E013FFACC}" srcId="{A5DE63D4-20CC-468C-A0B9-072E5542E05A}" destId="{415B0779-2F92-4AB5-A356-F77943502147}" srcOrd="6" destOrd="0" parTransId="{37224D1B-3DAE-4693-988D-08E3C945FE0C}" sibTransId="{8EB4584E-4546-4147-B6BA-A07A635E7E57}"/>
    <dgm:cxn modelId="{E21EBFF8-5DF1-4A91-954F-CB730452EC1D}" type="presOf" srcId="{5CA0CF6A-21D8-44D7-8981-9CE4AA73EE7D}" destId="{34CC0274-FA66-4C36-A11F-053DAC3E081C}" srcOrd="0" destOrd="0" presId="urn:microsoft.com/office/officeart/2005/8/layout/bProcess4"/>
    <dgm:cxn modelId="{D3AAFDFA-2561-411C-A808-20AC8F76E75C}" type="presOf" srcId="{639F8EE6-27E6-4D5D-AC98-D9A332B4A31A}" destId="{438F2805-41D7-483D-8A98-F78B8BB97300}" srcOrd="0" destOrd="0" presId="urn:microsoft.com/office/officeart/2005/8/layout/bProcess4"/>
    <dgm:cxn modelId="{2CC27502-B0A4-4369-8CC5-A56CCD8D448D}" type="presParOf" srcId="{CB5B03C7-8E19-4AFF-826A-CEE20DCF884F}" destId="{B806A28D-8327-4BF1-B1E8-544119E08150}" srcOrd="0" destOrd="0" presId="urn:microsoft.com/office/officeart/2005/8/layout/bProcess4"/>
    <dgm:cxn modelId="{96E25216-3717-415E-90D5-C4402E4372F1}" type="presParOf" srcId="{B806A28D-8327-4BF1-B1E8-544119E08150}" destId="{B65CBDF9-CB16-4873-8065-A791C482EBCD}" srcOrd="0" destOrd="0" presId="urn:microsoft.com/office/officeart/2005/8/layout/bProcess4"/>
    <dgm:cxn modelId="{CB22C610-88E4-4C93-8673-B098B89A1F0F}" type="presParOf" srcId="{B806A28D-8327-4BF1-B1E8-544119E08150}" destId="{BE62D9FA-6648-40E2-9269-9EF6436EA7AA}" srcOrd="1" destOrd="0" presId="urn:microsoft.com/office/officeart/2005/8/layout/bProcess4"/>
    <dgm:cxn modelId="{5774699A-08DC-4A7F-95D9-66E7AD6DC804}" type="presParOf" srcId="{CB5B03C7-8E19-4AFF-826A-CEE20DCF884F}" destId="{5B003DCE-6A27-4352-BD20-3F64D8DCCA27}" srcOrd="1" destOrd="0" presId="urn:microsoft.com/office/officeart/2005/8/layout/bProcess4"/>
    <dgm:cxn modelId="{09E3B0CB-0A5D-4A1D-8B74-D14002BF3A4B}" type="presParOf" srcId="{CB5B03C7-8E19-4AFF-826A-CEE20DCF884F}" destId="{974FF00B-95B6-4BBC-99DA-69A5984EE55A}" srcOrd="2" destOrd="0" presId="urn:microsoft.com/office/officeart/2005/8/layout/bProcess4"/>
    <dgm:cxn modelId="{F84FB19F-E980-40A1-89DD-E2E742F553CF}" type="presParOf" srcId="{974FF00B-95B6-4BBC-99DA-69A5984EE55A}" destId="{B509A5C2-C231-4B52-994B-CC544D9A4705}" srcOrd="0" destOrd="0" presId="urn:microsoft.com/office/officeart/2005/8/layout/bProcess4"/>
    <dgm:cxn modelId="{2B9A202C-C54B-4F85-91B0-DF5B38005EE0}" type="presParOf" srcId="{974FF00B-95B6-4BBC-99DA-69A5984EE55A}" destId="{CB82445B-EBB9-456A-BCCF-BF9EEC89F41C}" srcOrd="1" destOrd="0" presId="urn:microsoft.com/office/officeart/2005/8/layout/bProcess4"/>
    <dgm:cxn modelId="{DB9A6CFD-A2DC-4455-8543-C58636804261}" type="presParOf" srcId="{CB5B03C7-8E19-4AFF-826A-CEE20DCF884F}" destId="{A492994F-0BE9-4EBA-A5C0-DE997808538E}" srcOrd="3" destOrd="0" presId="urn:microsoft.com/office/officeart/2005/8/layout/bProcess4"/>
    <dgm:cxn modelId="{DFDB40DF-2590-4087-8D6C-A45218F23B4C}" type="presParOf" srcId="{CB5B03C7-8E19-4AFF-826A-CEE20DCF884F}" destId="{BD83AFE3-C74C-4D83-841D-2E0A80384774}" srcOrd="4" destOrd="0" presId="urn:microsoft.com/office/officeart/2005/8/layout/bProcess4"/>
    <dgm:cxn modelId="{769C7AA8-5929-4E0F-B57B-C370B5D50AB6}" type="presParOf" srcId="{BD83AFE3-C74C-4D83-841D-2E0A80384774}" destId="{6B484CB3-39B8-4C45-8888-15595A2835D8}" srcOrd="0" destOrd="0" presId="urn:microsoft.com/office/officeart/2005/8/layout/bProcess4"/>
    <dgm:cxn modelId="{CDC9B1F4-E09D-4BF3-89EF-5FCDE2AE39CF}" type="presParOf" srcId="{BD83AFE3-C74C-4D83-841D-2E0A80384774}" destId="{44C70E2E-A344-4C62-B56A-3F86150CDA8A}" srcOrd="1" destOrd="0" presId="urn:microsoft.com/office/officeart/2005/8/layout/bProcess4"/>
    <dgm:cxn modelId="{991AA376-39D4-4F86-901E-1673A75F97AE}" type="presParOf" srcId="{CB5B03C7-8E19-4AFF-826A-CEE20DCF884F}" destId="{F05437C0-68E5-4057-8065-C16EC2B1DBAA}" srcOrd="5" destOrd="0" presId="urn:microsoft.com/office/officeart/2005/8/layout/bProcess4"/>
    <dgm:cxn modelId="{ED0BDE87-4FC1-4784-98C8-81B70DCDAECF}" type="presParOf" srcId="{CB5B03C7-8E19-4AFF-826A-CEE20DCF884F}" destId="{E08A0FBC-EF34-4DCD-BF19-7D4745187B2D}" srcOrd="6" destOrd="0" presId="urn:microsoft.com/office/officeart/2005/8/layout/bProcess4"/>
    <dgm:cxn modelId="{E11529D8-99C3-4312-8B93-DE960CA7D986}" type="presParOf" srcId="{E08A0FBC-EF34-4DCD-BF19-7D4745187B2D}" destId="{2C3A475A-4606-4442-A8F2-49A0DE2B6ED6}" srcOrd="0" destOrd="0" presId="urn:microsoft.com/office/officeart/2005/8/layout/bProcess4"/>
    <dgm:cxn modelId="{2B5D149F-9ABD-4464-B45A-0ECCD62BEE3E}" type="presParOf" srcId="{E08A0FBC-EF34-4DCD-BF19-7D4745187B2D}" destId="{C9A7BA28-C718-48BD-A5C6-AC75C648E67A}" srcOrd="1" destOrd="0" presId="urn:microsoft.com/office/officeart/2005/8/layout/bProcess4"/>
    <dgm:cxn modelId="{87DD2FC0-78A9-452E-99EF-546FE3074999}" type="presParOf" srcId="{CB5B03C7-8E19-4AFF-826A-CEE20DCF884F}" destId="{438F2805-41D7-483D-8A98-F78B8BB97300}" srcOrd="7" destOrd="0" presId="urn:microsoft.com/office/officeart/2005/8/layout/bProcess4"/>
    <dgm:cxn modelId="{CE246EBD-1902-4D9D-8720-EA9DA3016295}" type="presParOf" srcId="{CB5B03C7-8E19-4AFF-826A-CEE20DCF884F}" destId="{05A7AE6C-0DBC-43DF-AF5E-75447C3D830F}" srcOrd="8" destOrd="0" presId="urn:microsoft.com/office/officeart/2005/8/layout/bProcess4"/>
    <dgm:cxn modelId="{C8B795E1-5465-4F38-8B9E-28E42BBE06B7}" type="presParOf" srcId="{05A7AE6C-0DBC-43DF-AF5E-75447C3D830F}" destId="{9CF81D3A-470F-4CAC-9E1C-BB750FA23830}" srcOrd="0" destOrd="0" presId="urn:microsoft.com/office/officeart/2005/8/layout/bProcess4"/>
    <dgm:cxn modelId="{17F71119-A0C1-4D43-8BEA-BD9732635710}" type="presParOf" srcId="{05A7AE6C-0DBC-43DF-AF5E-75447C3D830F}" destId="{1C778107-1478-42C4-8043-986569F16A6A}" srcOrd="1" destOrd="0" presId="urn:microsoft.com/office/officeart/2005/8/layout/bProcess4"/>
    <dgm:cxn modelId="{1BBE40B8-3BCE-43C2-925E-CA4B1A9245B6}" type="presParOf" srcId="{CB5B03C7-8E19-4AFF-826A-CEE20DCF884F}" destId="{707F4DB4-78C4-4C5D-A5E0-8B3852D9EEDC}" srcOrd="9" destOrd="0" presId="urn:microsoft.com/office/officeart/2005/8/layout/bProcess4"/>
    <dgm:cxn modelId="{3F67DB9D-03D4-4F24-BD50-F97B01A6D421}" type="presParOf" srcId="{CB5B03C7-8E19-4AFF-826A-CEE20DCF884F}" destId="{67E0E247-EB8E-41CA-B4AB-3600CA6866C7}" srcOrd="10" destOrd="0" presId="urn:microsoft.com/office/officeart/2005/8/layout/bProcess4"/>
    <dgm:cxn modelId="{825E83B3-8DFD-46F4-9049-4C95FC103B7C}" type="presParOf" srcId="{67E0E247-EB8E-41CA-B4AB-3600CA6866C7}" destId="{05BE70B8-333A-40D1-8421-D1ADB55D7778}" srcOrd="0" destOrd="0" presId="urn:microsoft.com/office/officeart/2005/8/layout/bProcess4"/>
    <dgm:cxn modelId="{FCFDE55C-C699-4CA2-8B88-8AB181E7493A}" type="presParOf" srcId="{67E0E247-EB8E-41CA-B4AB-3600CA6866C7}" destId="{0136AA3E-2331-4181-B93B-EC43D8639F1D}" srcOrd="1" destOrd="0" presId="urn:microsoft.com/office/officeart/2005/8/layout/bProcess4"/>
    <dgm:cxn modelId="{0AA0EA4B-C1F6-4182-A137-7F055B17BDC4}" type="presParOf" srcId="{CB5B03C7-8E19-4AFF-826A-CEE20DCF884F}" destId="{AB24AB6F-7621-472A-A4C8-580EF1DCE620}" srcOrd="11" destOrd="0" presId="urn:microsoft.com/office/officeart/2005/8/layout/bProcess4"/>
    <dgm:cxn modelId="{121D92F0-0260-467B-B7D6-9259CABE6FBB}" type="presParOf" srcId="{CB5B03C7-8E19-4AFF-826A-CEE20DCF884F}" destId="{EBCE3D24-30D5-4A6B-878F-D1C2B44C6535}" srcOrd="12" destOrd="0" presId="urn:microsoft.com/office/officeart/2005/8/layout/bProcess4"/>
    <dgm:cxn modelId="{66BF6FDA-E231-4EEE-8AF6-C33F1C661F7A}" type="presParOf" srcId="{EBCE3D24-30D5-4A6B-878F-D1C2B44C6535}" destId="{BE336C63-21B5-4D92-ABF3-3E951DADD475}" srcOrd="0" destOrd="0" presId="urn:microsoft.com/office/officeart/2005/8/layout/bProcess4"/>
    <dgm:cxn modelId="{F6962FA2-4A50-4105-9976-4102BF3A4B02}" type="presParOf" srcId="{EBCE3D24-30D5-4A6B-878F-D1C2B44C6535}" destId="{85890EA5-0C7D-442D-A129-26D3FE784819}" srcOrd="1" destOrd="0" presId="urn:microsoft.com/office/officeart/2005/8/layout/bProcess4"/>
    <dgm:cxn modelId="{5E832CA6-90BF-4083-867F-1EA7BD5891AD}" type="presParOf" srcId="{CB5B03C7-8E19-4AFF-826A-CEE20DCF884F}" destId="{F1BA808F-05FE-43C0-BBCD-72AD7C18E71F}" srcOrd="13" destOrd="0" presId="urn:microsoft.com/office/officeart/2005/8/layout/bProcess4"/>
    <dgm:cxn modelId="{61DC4FAC-8608-4201-A331-34697F9B73A1}" type="presParOf" srcId="{CB5B03C7-8E19-4AFF-826A-CEE20DCF884F}" destId="{21985544-DFFA-4DD9-8903-1450F4674A5D}" srcOrd="14" destOrd="0" presId="urn:microsoft.com/office/officeart/2005/8/layout/bProcess4"/>
    <dgm:cxn modelId="{FDBC2DD1-31F4-49A0-AFCD-F2C4EE9EEEB6}" type="presParOf" srcId="{21985544-DFFA-4DD9-8903-1450F4674A5D}" destId="{E7BD6450-51C1-468E-8D96-070F64267461}" srcOrd="0" destOrd="0" presId="urn:microsoft.com/office/officeart/2005/8/layout/bProcess4"/>
    <dgm:cxn modelId="{878DFF36-588D-4C74-9FFF-D98070339670}" type="presParOf" srcId="{21985544-DFFA-4DD9-8903-1450F4674A5D}" destId="{CE8F0181-CD32-4741-B427-7FE56CBD6A97}" srcOrd="1" destOrd="0" presId="urn:microsoft.com/office/officeart/2005/8/layout/bProcess4"/>
    <dgm:cxn modelId="{5C519676-9847-45D7-9095-749462784E32}" type="presParOf" srcId="{CB5B03C7-8E19-4AFF-826A-CEE20DCF884F}" destId="{34CC0274-FA66-4C36-A11F-053DAC3E081C}" srcOrd="15" destOrd="0" presId="urn:microsoft.com/office/officeart/2005/8/layout/bProcess4"/>
    <dgm:cxn modelId="{63DEAE88-6246-4E5E-9430-7FFE110192F2}" type="presParOf" srcId="{CB5B03C7-8E19-4AFF-826A-CEE20DCF884F}" destId="{CC23E134-5630-44D2-9FD4-F4C3123C55A2}" srcOrd="16" destOrd="0" presId="urn:microsoft.com/office/officeart/2005/8/layout/bProcess4"/>
    <dgm:cxn modelId="{5301F084-96F7-4B16-8E96-636A9AAA4419}" type="presParOf" srcId="{CC23E134-5630-44D2-9FD4-F4C3123C55A2}" destId="{C00FC7A1-F68B-45D7-B0CF-4B9303994DE2}" srcOrd="0" destOrd="0" presId="urn:microsoft.com/office/officeart/2005/8/layout/bProcess4"/>
    <dgm:cxn modelId="{FF3A2593-666A-4DE0-A58A-E86598C911E5}" type="presParOf" srcId="{CC23E134-5630-44D2-9FD4-F4C3123C55A2}" destId="{4A02C581-3F7C-4717-9107-80F293695BA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0D40742-25AF-4BE5-A00A-3053B09940D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FD9AA9C3-CE5C-46DE-B33E-F8024C836A8D}">
      <dgm:prSet/>
      <dgm:spPr/>
      <dgm:t>
        <a:bodyPr/>
        <a:lstStyle/>
        <a:p>
          <a:pPr algn="just"/>
          <a:r>
            <a:rPr lang="ru-RU" dirty="0" err="1"/>
            <a:t>готують</a:t>
          </a:r>
          <a:r>
            <a:rPr lang="ru-RU" dirty="0"/>
            <a:t> </a:t>
          </a:r>
          <a:r>
            <a:rPr lang="ru-RU" dirty="0" err="1"/>
            <a:t>пропозиції</a:t>
          </a:r>
          <a:r>
            <a:rPr lang="ru-RU" dirty="0"/>
            <a:t> </a:t>
          </a:r>
          <a:r>
            <a:rPr lang="ru-RU" dirty="0" err="1"/>
            <a:t>щодо</a:t>
          </a:r>
          <a:r>
            <a:rPr lang="ru-RU" dirty="0"/>
            <a:t> </a:t>
          </a:r>
          <a:r>
            <a:rPr lang="ru-RU" dirty="0" err="1"/>
            <a:t>вдосконалення</a:t>
          </a:r>
          <a:r>
            <a:rPr lang="ru-RU" dirty="0"/>
            <a:t> </a:t>
          </a:r>
          <a:r>
            <a:rPr lang="ru-RU" dirty="0" err="1"/>
            <a:t>законодавства</a:t>
          </a:r>
          <a:r>
            <a:rPr lang="ru-RU" dirty="0"/>
            <a:t> про </a:t>
          </a:r>
          <a:r>
            <a:rPr lang="ru-RU" dirty="0" err="1"/>
            <a:t>запобігання</a:t>
          </a:r>
          <a:r>
            <a:rPr lang="ru-RU" dirty="0"/>
            <a:t> та </a:t>
          </a:r>
          <a:r>
            <a:rPr lang="ru-RU" dirty="0" err="1"/>
            <a:t>протидію</a:t>
          </a:r>
          <a:r>
            <a:rPr lang="ru-RU" dirty="0"/>
            <a:t> </a:t>
          </a:r>
          <a:r>
            <a:rPr lang="ru-RU" dirty="0" err="1"/>
            <a:t>дискримінації</a:t>
          </a:r>
          <a:r>
            <a:rPr lang="ru-RU" dirty="0"/>
            <a:t>;</a:t>
          </a:r>
          <a:endParaRPr lang="en-US" dirty="0"/>
        </a:p>
      </dgm:t>
    </dgm:pt>
    <dgm:pt modelId="{F05F0C2D-E811-49C7-8B18-6CE02FD088D9}" type="parTrans" cxnId="{59C70450-3099-45AF-8C6D-DEEF8372868D}">
      <dgm:prSet/>
      <dgm:spPr/>
      <dgm:t>
        <a:bodyPr/>
        <a:lstStyle/>
        <a:p>
          <a:endParaRPr lang="en-US"/>
        </a:p>
      </dgm:t>
    </dgm:pt>
    <dgm:pt modelId="{9275EA69-BA87-468F-AEDD-EDA709F1C03D}" type="sibTrans" cxnId="{59C70450-3099-45AF-8C6D-DEEF8372868D}">
      <dgm:prSet/>
      <dgm:spPr/>
      <dgm:t>
        <a:bodyPr/>
        <a:lstStyle/>
        <a:p>
          <a:endParaRPr lang="en-US"/>
        </a:p>
      </dgm:t>
    </dgm:pt>
    <dgm:pt modelId="{BCEE3CFD-2F01-482D-84C1-E34CA4F214A2}">
      <dgm:prSet custT="1"/>
      <dgm:spPr/>
      <dgm:t>
        <a:bodyPr/>
        <a:lstStyle/>
        <a:p>
          <a:pPr algn="just"/>
          <a:r>
            <a:rPr lang="ru-RU" sz="2000" dirty="0" err="1"/>
            <a:t>здійснюють</a:t>
          </a:r>
          <a:r>
            <a:rPr lang="ru-RU" sz="2000" dirty="0"/>
            <a:t> </a:t>
          </a:r>
          <a:r>
            <a:rPr lang="ru-RU" sz="2000" dirty="0" err="1"/>
            <a:t>позитивні</a:t>
          </a:r>
          <a:r>
            <a:rPr lang="ru-RU" sz="2000" dirty="0"/>
            <a:t> </a:t>
          </a:r>
          <a:r>
            <a:rPr lang="ru-RU" sz="2000" dirty="0" err="1"/>
            <a:t>дії</a:t>
          </a:r>
          <a:r>
            <a:rPr lang="ru-RU" sz="2000" dirty="0"/>
            <a:t>;</a:t>
          </a:r>
          <a:endParaRPr lang="en-US" sz="2000" dirty="0"/>
        </a:p>
      </dgm:t>
    </dgm:pt>
    <dgm:pt modelId="{2C05D059-EE42-49F8-A837-7672845AC852}" type="parTrans" cxnId="{9D744865-43D3-4F8B-9B5B-A3A0B9363B58}">
      <dgm:prSet/>
      <dgm:spPr/>
      <dgm:t>
        <a:bodyPr/>
        <a:lstStyle/>
        <a:p>
          <a:endParaRPr lang="en-US"/>
        </a:p>
      </dgm:t>
    </dgm:pt>
    <dgm:pt modelId="{40FD4FD1-28E2-4A11-BA16-B7186A4ABB67}" type="sibTrans" cxnId="{9D744865-43D3-4F8B-9B5B-A3A0B9363B58}">
      <dgm:prSet/>
      <dgm:spPr/>
      <dgm:t>
        <a:bodyPr/>
        <a:lstStyle/>
        <a:p>
          <a:endParaRPr lang="en-US"/>
        </a:p>
      </dgm:t>
    </dgm:pt>
    <dgm:pt modelId="{1203015B-9B43-40F7-875D-A832EA348E6C}">
      <dgm:prSet custT="1"/>
      <dgm:spPr/>
      <dgm:t>
        <a:bodyPr/>
        <a:lstStyle/>
        <a:p>
          <a:pPr algn="l"/>
          <a:r>
            <a:rPr lang="ru-RU" sz="1800" dirty="0" err="1"/>
            <a:t>дотримуються</a:t>
          </a:r>
          <a:r>
            <a:rPr lang="ru-RU" sz="1800" dirty="0"/>
            <a:t> принципу </a:t>
          </a:r>
          <a:r>
            <a:rPr lang="ru-RU" sz="1800" dirty="0" err="1"/>
            <a:t>недискримінації</a:t>
          </a:r>
          <a:r>
            <a:rPr lang="ru-RU" sz="1800" dirty="0"/>
            <a:t> у </a:t>
          </a:r>
          <a:r>
            <a:rPr lang="ru-RU" sz="1800" dirty="0" err="1"/>
            <a:t>своїй</a:t>
          </a:r>
          <a:r>
            <a:rPr lang="ru-RU" sz="1800" dirty="0"/>
            <a:t> </a:t>
          </a:r>
          <a:r>
            <a:rPr lang="ru-RU" sz="1800" dirty="0" err="1"/>
            <a:t>діяльності</a:t>
          </a:r>
          <a:r>
            <a:rPr lang="ru-RU" sz="1800" dirty="0"/>
            <a:t>;</a:t>
          </a:r>
          <a:endParaRPr lang="en-US" sz="1800" dirty="0"/>
        </a:p>
      </dgm:t>
    </dgm:pt>
    <dgm:pt modelId="{3FB95EDA-42DD-4352-B433-4EE661908D17}" type="parTrans" cxnId="{5EF76445-C84F-4274-8755-969A42F98047}">
      <dgm:prSet/>
      <dgm:spPr/>
      <dgm:t>
        <a:bodyPr/>
        <a:lstStyle/>
        <a:p>
          <a:endParaRPr lang="en-US"/>
        </a:p>
      </dgm:t>
    </dgm:pt>
    <dgm:pt modelId="{EE680F56-4094-43D5-9C32-09A9E3627392}" type="sibTrans" cxnId="{5EF76445-C84F-4274-8755-969A42F98047}">
      <dgm:prSet/>
      <dgm:spPr/>
      <dgm:t>
        <a:bodyPr/>
        <a:lstStyle/>
        <a:p>
          <a:endParaRPr lang="en-US"/>
        </a:p>
      </dgm:t>
    </dgm:pt>
    <dgm:pt modelId="{C1F7EDC5-4BD5-4767-9BAF-AAAC654D137F}">
      <dgm:prSet/>
      <dgm:spPr/>
      <dgm:t>
        <a:bodyPr/>
        <a:lstStyle/>
        <a:p>
          <a:r>
            <a:rPr lang="ru-RU" dirty="0" err="1"/>
            <a:t>співпрацюють</a:t>
          </a:r>
          <a:r>
            <a:rPr lang="ru-RU" dirty="0"/>
            <a:t> з </a:t>
          </a:r>
          <a:r>
            <a:rPr lang="ru-RU" dirty="0" err="1"/>
            <a:t>громадськими</a:t>
          </a:r>
          <a:r>
            <a:rPr lang="ru-RU" dirty="0"/>
            <a:t> </a:t>
          </a:r>
          <a:r>
            <a:rPr lang="ru-RU" dirty="0" err="1"/>
            <a:t>організаціями</a:t>
          </a:r>
          <a:r>
            <a:rPr lang="ru-RU" dirty="0"/>
            <a:t> </a:t>
          </a:r>
          <a:r>
            <a:rPr lang="ru-RU" dirty="0" err="1"/>
            <a:t>щодо</a:t>
          </a:r>
          <a:r>
            <a:rPr lang="ru-RU" dirty="0"/>
            <a:t> </a:t>
          </a:r>
          <a:r>
            <a:rPr lang="ru-RU" dirty="0" err="1"/>
            <a:t>дотримання</a:t>
          </a:r>
          <a:r>
            <a:rPr lang="ru-RU" dirty="0"/>
            <a:t> принципу </a:t>
          </a:r>
          <a:r>
            <a:rPr lang="ru-RU" dirty="0" err="1"/>
            <a:t>недискримінації</a:t>
          </a:r>
          <a:r>
            <a:rPr lang="ru-RU" dirty="0"/>
            <a:t>;</a:t>
          </a:r>
          <a:endParaRPr lang="en-US" dirty="0"/>
        </a:p>
      </dgm:t>
    </dgm:pt>
    <dgm:pt modelId="{FAD9471F-2B56-488A-82EC-98A3E495A1BF}" type="parTrans" cxnId="{B1923EA8-8E56-41EE-B4AC-E55F70F89EC7}">
      <dgm:prSet/>
      <dgm:spPr/>
      <dgm:t>
        <a:bodyPr/>
        <a:lstStyle/>
        <a:p>
          <a:endParaRPr lang="en-US"/>
        </a:p>
      </dgm:t>
    </dgm:pt>
    <dgm:pt modelId="{DAD71B4E-3863-473C-820B-4EE904CC1A5F}" type="sibTrans" cxnId="{B1923EA8-8E56-41EE-B4AC-E55F70F89EC7}">
      <dgm:prSet/>
      <dgm:spPr/>
      <dgm:t>
        <a:bodyPr/>
        <a:lstStyle/>
        <a:p>
          <a:endParaRPr lang="en-US"/>
        </a:p>
      </dgm:t>
    </dgm:pt>
    <dgm:pt modelId="{2CD137F2-31B2-4C00-8785-A9109EB51F94}">
      <dgm:prSet/>
      <dgm:spPr/>
      <dgm:t>
        <a:bodyPr/>
        <a:lstStyle/>
        <a:p>
          <a:r>
            <a:rPr lang="ru-RU"/>
            <a:t>сприяють науковим розробкам у сфері запобігання та протидії дискримінації;</a:t>
          </a:r>
          <a:endParaRPr lang="en-US"/>
        </a:p>
      </dgm:t>
    </dgm:pt>
    <dgm:pt modelId="{59349DFC-1A2E-44C8-AB7A-2034A120556F}" type="parTrans" cxnId="{05089A1B-2BDC-4580-9E91-3F7F7C9AF177}">
      <dgm:prSet/>
      <dgm:spPr/>
      <dgm:t>
        <a:bodyPr/>
        <a:lstStyle/>
        <a:p>
          <a:endParaRPr lang="en-US"/>
        </a:p>
      </dgm:t>
    </dgm:pt>
    <dgm:pt modelId="{96ED3A8B-3240-4E88-810F-BCFA48472747}" type="sibTrans" cxnId="{05089A1B-2BDC-4580-9E91-3F7F7C9AF177}">
      <dgm:prSet/>
      <dgm:spPr/>
      <dgm:t>
        <a:bodyPr/>
        <a:lstStyle/>
        <a:p>
          <a:endParaRPr lang="en-US"/>
        </a:p>
      </dgm:t>
    </dgm:pt>
    <dgm:pt modelId="{632EDB5B-D8C4-4CAA-99CB-FE8E06AC3AE1}">
      <dgm:prSet/>
      <dgm:spPr/>
      <dgm:t>
        <a:bodyPr/>
        <a:lstStyle/>
        <a:p>
          <a:r>
            <a:rPr lang="ru-RU" dirty="0" err="1"/>
            <a:t>провадять</a:t>
          </a:r>
          <a:r>
            <a:rPr lang="ru-RU" dirty="0"/>
            <a:t> </a:t>
          </a:r>
          <a:r>
            <a:rPr lang="ru-RU" dirty="0" err="1"/>
            <a:t>просвітницьку</a:t>
          </a:r>
          <a:r>
            <a:rPr lang="ru-RU" dirty="0"/>
            <a:t> </a:t>
          </a:r>
          <a:r>
            <a:rPr lang="ru-RU" dirty="0" err="1"/>
            <a:t>діяльність</a:t>
          </a:r>
          <a:r>
            <a:rPr lang="ru-RU" dirty="0"/>
            <a:t> з </a:t>
          </a:r>
          <a:r>
            <a:rPr lang="ru-RU" dirty="0" err="1"/>
            <a:t>питань</a:t>
          </a:r>
          <a:r>
            <a:rPr lang="ru-RU" dirty="0"/>
            <a:t> </a:t>
          </a:r>
          <a:r>
            <a:rPr lang="ru-RU" dirty="0" err="1"/>
            <a:t>запобігання</a:t>
          </a:r>
          <a:r>
            <a:rPr lang="ru-RU" dirty="0"/>
            <a:t> та </a:t>
          </a:r>
          <a:r>
            <a:rPr lang="ru-RU" dirty="0" err="1"/>
            <a:t>протидії</a:t>
          </a:r>
          <a:r>
            <a:rPr lang="ru-RU" dirty="0"/>
            <a:t> </a:t>
          </a:r>
          <a:r>
            <a:rPr lang="ru-RU" dirty="0" err="1"/>
            <a:t>дискримінації</a:t>
          </a:r>
          <a:r>
            <a:rPr lang="ru-RU" dirty="0"/>
            <a:t>.</a:t>
          </a:r>
          <a:endParaRPr lang="en-US" dirty="0"/>
        </a:p>
      </dgm:t>
    </dgm:pt>
    <dgm:pt modelId="{8B3E6B39-B324-4107-9B4A-D684ACB70BC3}" type="parTrans" cxnId="{7415B449-3720-4331-9D8B-061E868050FA}">
      <dgm:prSet/>
      <dgm:spPr/>
      <dgm:t>
        <a:bodyPr/>
        <a:lstStyle/>
        <a:p>
          <a:endParaRPr lang="en-US"/>
        </a:p>
      </dgm:t>
    </dgm:pt>
    <dgm:pt modelId="{22FE6E0D-6555-40E5-B0AB-7604EB3E4135}" type="sibTrans" cxnId="{7415B449-3720-4331-9D8B-061E868050FA}">
      <dgm:prSet/>
      <dgm:spPr/>
      <dgm:t>
        <a:bodyPr/>
        <a:lstStyle/>
        <a:p>
          <a:endParaRPr lang="en-US"/>
        </a:p>
      </dgm:t>
    </dgm:pt>
    <dgm:pt modelId="{7883060C-0DB5-4702-B04F-90571BDF3A92}" type="pres">
      <dgm:prSet presAssocID="{A0D40742-25AF-4BE5-A00A-3053B09940DC}" presName="linear" presStyleCnt="0">
        <dgm:presLayoutVars>
          <dgm:animLvl val="lvl"/>
          <dgm:resizeHandles val="exact"/>
        </dgm:presLayoutVars>
      </dgm:prSet>
      <dgm:spPr/>
    </dgm:pt>
    <dgm:pt modelId="{235475A7-287B-4E63-8BC4-4A4E943F74E4}" type="pres">
      <dgm:prSet presAssocID="{FD9AA9C3-CE5C-46DE-B33E-F8024C836A8D}" presName="parentText" presStyleLbl="node1" presStyleIdx="0" presStyleCnt="6" custScaleY="115456">
        <dgm:presLayoutVars>
          <dgm:chMax val="0"/>
          <dgm:bulletEnabled val="1"/>
        </dgm:presLayoutVars>
      </dgm:prSet>
      <dgm:spPr/>
    </dgm:pt>
    <dgm:pt modelId="{BAA5F09E-78D8-45C2-A0CE-1D0031581B66}" type="pres">
      <dgm:prSet presAssocID="{9275EA69-BA87-468F-AEDD-EDA709F1C03D}" presName="spacer" presStyleCnt="0"/>
      <dgm:spPr/>
    </dgm:pt>
    <dgm:pt modelId="{2EAE5FA5-758C-4B65-B127-D6D772E78997}" type="pres">
      <dgm:prSet presAssocID="{BCEE3CFD-2F01-482D-84C1-E34CA4F214A2}" presName="parentText" presStyleLbl="node1" presStyleIdx="1" presStyleCnt="6">
        <dgm:presLayoutVars>
          <dgm:chMax val="0"/>
          <dgm:bulletEnabled val="1"/>
        </dgm:presLayoutVars>
      </dgm:prSet>
      <dgm:spPr/>
    </dgm:pt>
    <dgm:pt modelId="{6CE69A1F-41C8-4AB5-B98E-570ECD31844A}" type="pres">
      <dgm:prSet presAssocID="{40FD4FD1-28E2-4A11-BA16-B7186A4ABB67}" presName="spacer" presStyleCnt="0"/>
      <dgm:spPr/>
    </dgm:pt>
    <dgm:pt modelId="{CAB744B1-FC24-43BA-A23F-513B0E888384}" type="pres">
      <dgm:prSet presAssocID="{1203015B-9B43-40F7-875D-A832EA348E6C}" presName="parentText" presStyleLbl="node1" presStyleIdx="2" presStyleCnt="6">
        <dgm:presLayoutVars>
          <dgm:chMax val="0"/>
          <dgm:bulletEnabled val="1"/>
        </dgm:presLayoutVars>
      </dgm:prSet>
      <dgm:spPr/>
    </dgm:pt>
    <dgm:pt modelId="{287E51C2-03C2-478D-87A0-15A3E257CC72}" type="pres">
      <dgm:prSet presAssocID="{EE680F56-4094-43D5-9C32-09A9E3627392}" presName="spacer" presStyleCnt="0"/>
      <dgm:spPr/>
    </dgm:pt>
    <dgm:pt modelId="{7A950C5D-39E9-4442-977E-1DC0ABC9EA02}" type="pres">
      <dgm:prSet presAssocID="{C1F7EDC5-4BD5-4767-9BAF-AAAC654D137F}" presName="parentText" presStyleLbl="node1" presStyleIdx="3" presStyleCnt="6">
        <dgm:presLayoutVars>
          <dgm:chMax val="0"/>
          <dgm:bulletEnabled val="1"/>
        </dgm:presLayoutVars>
      </dgm:prSet>
      <dgm:spPr/>
    </dgm:pt>
    <dgm:pt modelId="{6AD481C6-5D6D-4BF9-B028-D616B589D0EE}" type="pres">
      <dgm:prSet presAssocID="{DAD71B4E-3863-473C-820B-4EE904CC1A5F}" presName="spacer" presStyleCnt="0"/>
      <dgm:spPr/>
    </dgm:pt>
    <dgm:pt modelId="{A56C43DF-91C0-45CF-98F8-2CA96B42233F}" type="pres">
      <dgm:prSet presAssocID="{2CD137F2-31B2-4C00-8785-A9109EB51F94}" presName="parentText" presStyleLbl="node1" presStyleIdx="4" presStyleCnt="6">
        <dgm:presLayoutVars>
          <dgm:chMax val="0"/>
          <dgm:bulletEnabled val="1"/>
        </dgm:presLayoutVars>
      </dgm:prSet>
      <dgm:spPr/>
    </dgm:pt>
    <dgm:pt modelId="{3E33CF97-FD55-4669-9B29-838B9EDD32BA}" type="pres">
      <dgm:prSet presAssocID="{96ED3A8B-3240-4E88-810F-BCFA48472747}" presName="spacer" presStyleCnt="0"/>
      <dgm:spPr/>
    </dgm:pt>
    <dgm:pt modelId="{FA104B6F-38DB-4BA7-8189-71D6B5C53384}" type="pres">
      <dgm:prSet presAssocID="{632EDB5B-D8C4-4CAA-99CB-FE8E06AC3AE1}" presName="parentText" presStyleLbl="node1" presStyleIdx="5" presStyleCnt="6">
        <dgm:presLayoutVars>
          <dgm:chMax val="0"/>
          <dgm:bulletEnabled val="1"/>
        </dgm:presLayoutVars>
      </dgm:prSet>
      <dgm:spPr/>
    </dgm:pt>
  </dgm:ptLst>
  <dgm:cxnLst>
    <dgm:cxn modelId="{05089A1B-2BDC-4580-9E91-3F7F7C9AF177}" srcId="{A0D40742-25AF-4BE5-A00A-3053B09940DC}" destId="{2CD137F2-31B2-4C00-8785-A9109EB51F94}" srcOrd="4" destOrd="0" parTransId="{59349DFC-1A2E-44C8-AB7A-2034A120556F}" sibTransId="{96ED3A8B-3240-4E88-810F-BCFA48472747}"/>
    <dgm:cxn modelId="{40957B2D-3B00-47ED-8B86-7731C33A5253}" type="presOf" srcId="{2CD137F2-31B2-4C00-8785-A9109EB51F94}" destId="{A56C43DF-91C0-45CF-98F8-2CA96B42233F}" srcOrd="0" destOrd="0" presId="urn:microsoft.com/office/officeart/2005/8/layout/vList2"/>
    <dgm:cxn modelId="{989A3531-30AD-4A3C-887C-AB5AA141C00E}" type="presOf" srcId="{FD9AA9C3-CE5C-46DE-B33E-F8024C836A8D}" destId="{235475A7-287B-4E63-8BC4-4A4E943F74E4}" srcOrd="0" destOrd="0" presId="urn:microsoft.com/office/officeart/2005/8/layout/vList2"/>
    <dgm:cxn modelId="{AFEB5B43-DE04-497C-B366-0E98812755D5}" type="presOf" srcId="{A0D40742-25AF-4BE5-A00A-3053B09940DC}" destId="{7883060C-0DB5-4702-B04F-90571BDF3A92}" srcOrd="0" destOrd="0" presId="urn:microsoft.com/office/officeart/2005/8/layout/vList2"/>
    <dgm:cxn modelId="{5EF76445-C84F-4274-8755-969A42F98047}" srcId="{A0D40742-25AF-4BE5-A00A-3053B09940DC}" destId="{1203015B-9B43-40F7-875D-A832EA348E6C}" srcOrd="2" destOrd="0" parTransId="{3FB95EDA-42DD-4352-B433-4EE661908D17}" sibTransId="{EE680F56-4094-43D5-9C32-09A9E3627392}"/>
    <dgm:cxn modelId="{9D744865-43D3-4F8B-9B5B-A3A0B9363B58}" srcId="{A0D40742-25AF-4BE5-A00A-3053B09940DC}" destId="{BCEE3CFD-2F01-482D-84C1-E34CA4F214A2}" srcOrd="1" destOrd="0" parTransId="{2C05D059-EE42-49F8-A837-7672845AC852}" sibTransId="{40FD4FD1-28E2-4A11-BA16-B7186A4ABB67}"/>
    <dgm:cxn modelId="{7415B449-3720-4331-9D8B-061E868050FA}" srcId="{A0D40742-25AF-4BE5-A00A-3053B09940DC}" destId="{632EDB5B-D8C4-4CAA-99CB-FE8E06AC3AE1}" srcOrd="5" destOrd="0" parTransId="{8B3E6B39-B324-4107-9B4A-D684ACB70BC3}" sibTransId="{22FE6E0D-6555-40E5-B0AB-7604EB3E4135}"/>
    <dgm:cxn modelId="{59C70450-3099-45AF-8C6D-DEEF8372868D}" srcId="{A0D40742-25AF-4BE5-A00A-3053B09940DC}" destId="{FD9AA9C3-CE5C-46DE-B33E-F8024C836A8D}" srcOrd="0" destOrd="0" parTransId="{F05F0C2D-E811-49C7-8B18-6CE02FD088D9}" sibTransId="{9275EA69-BA87-468F-AEDD-EDA709F1C03D}"/>
    <dgm:cxn modelId="{3D561374-940F-402F-897A-D35D136650A1}" type="presOf" srcId="{C1F7EDC5-4BD5-4767-9BAF-AAAC654D137F}" destId="{7A950C5D-39E9-4442-977E-1DC0ABC9EA02}" srcOrd="0" destOrd="0" presId="urn:microsoft.com/office/officeart/2005/8/layout/vList2"/>
    <dgm:cxn modelId="{B1923EA8-8E56-41EE-B4AC-E55F70F89EC7}" srcId="{A0D40742-25AF-4BE5-A00A-3053B09940DC}" destId="{C1F7EDC5-4BD5-4767-9BAF-AAAC654D137F}" srcOrd="3" destOrd="0" parTransId="{FAD9471F-2B56-488A-82EC-98A3E495A1BF}" sibTransId="{DAD71B4E-3863-473C-820B-4EE904CC1A5F}"/>
    <dgm:cxn modelId="{DDA285A8-074C-4170-A5EC-D8BC6E725540}" type="presOf" srcId="{BCEE3CFD-2F01-482D-84C1-E34CA4F214A2}" destId="{2EAE5FA5-758C-4B65-B127-D6D772E78997}" srcOrd="0" destOrd="0" presId="urn:microsoft.com/office/officeart/2005/8/layout/vList2"/>
    <dgm:cxn modelId="{B04804ED-9B93-4388-B256-06AD835B734C}" type="presOf" srcId="{1203015B-9B43-40F7-875D-A832EA348E6C}" destId="{CAB744B1-FC24-43BA-A23F-513B0E888384}" srcOrd="0" destOrd="0" presId="urn:microsoft.com/office/officeart/2005/8/layout/vList2"/>
    <dgm:cxn modelId="{8FCF74FD-EA78-4C9A-BB59-2F96FFC29194}" type="presOf" srcId="{632EDB5B-D8C4-4CAA-99CB-FE8E06AC3AE1}" destId="{FA104B6F-38DB-4BA7-8189-71D6B5C53384}" srcOrd="0" destOrd="0" presId="urn:microsoft.com/office/officeart/2005/8/layout/vList2"/>
    <dgm:cxn modelId="{5CB97ED2-7CAA-4EC1-A00F-059E92030B78}" type="presParOf" srcId="{7883060C-0DB5-4702-B04F-90571BDF3A92}" destId="{235475A7-287B-4E63-8BC4-4A4E943F74E4}" srcOrd="0" destOrd="0" presId="urn:microsoft.com/office/officeart/2005/8/layout/vList2"/>
    <dgm:cxn modelId="{60EA3770-D5AB-4B20-8412-314E61D421BF}" type="presParOf" srcId="{7883060C-0DB5-4702-B04F-90571BDF3A92}" destId="{BAA5F09E-78D8-45C2-A0CE-1D0031581B66}" srcOrd="1" destOrd="0" presId="urn:microsoft.com/office/officeart/2005/8/layout/vList2"/>
    <dgm:cxn modelId="{ADC38F49-AA31-48E9-B08C-0E040367D785}" type="presParOf" srcId="{7883060C-0DB5-4702-B04F-90571BDF3A92}" destId="{2EAE5FA5-758C-4B65-B127-D6D772E78997}" srcOrd="2" destOrd="0" presId="urn:microsoft.com/office/officeart/2005/8/layout/vList2"/>
    <dgm:cxn modelId="{B79F3D5F-54E2-4FBF-8AEA-EEC89A0BCA24}" type="presParOf" srcId="{7883060C-0DB5-4702-B04F-90571BDF3A92}" destId="{6CE69A1F-41C8-4AB5-B98E-570ECD31844A}" srcOrd="3" destOrd="0" presId="urn:microsoft.com/office/officeart/2005/8/layout/vList2"/>
    <dgm:cxn modelId="{DCEEF98F-3E79-4310-A5E3-492B35B90C66}" type="presParOf" srcId="{7883060C-0DB5-4702-B04F-90571BDF3A92}" destId="{CAB744B1-FC24-43BA-A23F-513B0E888384}" srcOrd="4" destOrd="0" presId="urn:microsoft.com/office/officeart/2005/8/layout/vList2"/>
    <dgm:cxn modelId="{D8259DA7-AE9E-4004-ADF0-34811C7445FF}" type="presParOf" srcId="{7883060C-0DB5-4702-B04F-90571BDF3A92}" destId="{287E51C2-03C2-478D-87A0-15A3E257CC72}" srcOrd="5" destOrd="0" presId="urn:microsoft.com/office/officeart/2005/8/layout/vList2"/>
    <dgm:cxn modelId="{6BE07A91-DEBD-4832-91E9-9199D31B03D9}" type="presParOf" srcId="{7883060C-0DB5-4702-B04F-90571BDF3A92}" destId="{7A950C5D-39E9-4442-977E-1DC0ABC9EA02}" srcOrd="6" destOrd="0" presId="urn:microsoft.com/office/officeart/2005/8/layout/vList2"/>
    <dgm:cxn modelId="{E70F76EA-10E8-43B4-B3BE-BFBC8F45906C}" type="presParOf" srcId="{7883060C-0DB5-4702-B04F-90571BDF3A92}" destId="{6AD481C6-5D6D-4BF9-B028-D616B589D0EE}" srcOrd="7" destOrd="0" presId="urn:microsoft.com/office/officeart/2005/8/layout/vList2"/>
    <dgm:cxn modelId="{CAA98425-D70A-4200-8810-60F66C101BDC}" type="presParOf" srcId="{7883060C-0DB5-4702-B04F-90571BDF3A92}" destId="{A56C43DF-91C0-45CF-98F8-2CA96B42233F}" srcOrd="8" destOrd="0" presId="urn:microsoft.com/office/officeart/2005/8/layout/vList2"/>
    <dgm:cxn modelId="{38BBB110-5987-4E11-A975-6ED1DF2CCC69}" type="presParOf" srcId="{7883060C-0DB5-4702-B04F-90571BDF3A92}" destId="{3E33CF97-FD55-4669-9B29-838B9EDD32BA}" srcOrd="9" destOrd="0" presId="urn:microsoft.com/office/officeart/2005/8/layout/vList2"/>
    <dgm:cxn modelId="{F79F655F-516D-40CC-8BCA-5270F276754B}" type="presParOf" srcId="{7883060C-0DB5-4702-B04F-90571BDF3A92}" destId="{FA104B6F-38DB-4BA7-8189-71D6B5C5338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FE52C57-F6F7-4253-80CF-4EC1547FA267}"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CCB18264-1A4D-4269-8944-D0F9BB561E93}">
      <dgm:prSet/>
      <dgm:spPr/>
      <dgm:t>
        <a:bodyPr/>
        <a:lstStyle/>
        <a:p>
          <a:r>
            <a:rPr lang="uk-UA"/>
            <a:t>брати участь у розробленні рішень, що приймаються державними органами, органами влади Автономної Республіки Крим та органами місцевого самоврядування, щодо запобігання та протидії дискримінації;</a:t>
          </a:r>
          <a:endParaRPr lang="en-US"/>
        </a:p>
      </dgm:t>
    </dgm:pt>
    <dgm:pt modelId="{A82DB4D2-4F47-4E18-A022-D566A091424E}" type="parTrans" cxnId="{A4086B47-BB78-47B2-A352-74601E9A1594}">
      <dgm:prSet/>
      <dgm:spPr/>
      <dgm:t>
        <a:bodyPr/>
        <a:lstStyle/>
        <a:p>
          <a:endParaRPr lang="en-US"/>
        </a:p>
      </dgm:t>
    </dgm:pt>
    <dgm:pt modelId="{19AA8322-A127-4AB5-9C8B-4A6393070F29}" type="sibTrans" cxnId="{A4086B47-BB78-47B2-A352-74601E9A1594}">
      <dgm:prSet/>
      <dgm:spPr/>
      <dgm:t>
        <a:bodyPr/>
        <a:lstStyle/>
        <a:p>
          <a:endParaRPr lang="en-US"/>
        </a:p>
      </dgm:t>
    </dgm:pt>
    <dgm:pt modelId="{8537C5C0-65C1-4DDF-A681-FC5250F22DF4}">
      <dgm:prSet/>
      <dgm:spPr/>
      <dgm:t>
        <a:bodyPr/>
        <a:lstStyle/>
        <a:p>
          <a:r>
            <a:rPr lang="uk-UA" dirty="0">
              <a:effectLst>
                <a:outerShdw blurRad="38100" dist="38100" dir="2700000" algn="tl">
                  <a:srgbClr val="000000">
                    <a:alpha val="43137"/>
                  </a:srgbClr>
                </a:outerShdw>
              </a:effectLst>
            </a:rPr>
            <a:t>делегувати своїх представників до складу консультативно-дорадчих органів з питань запобігання та протидії дискримінації у разі їх утворення при державних органах, органах влади Автономної Республіки Крим та органах місцевого самоврядування;</a:t>
          </a:r>
          <a:endParaRPr lang="en-US" dirty="0">
            <a:effectLst>
              <a:outerShdw blurRad="38100" dist="38100" dir="2700000" algn="tl">
                <a:srgbClr val="000000">
                  <a:alpha val="43137"/>
                </a:srgbClr>
              </a:outerShdw>
            </a:effectLst>
          </a:endParaRPr>
        </a:p>
      </dgm:t>
    </dgm:pt>
    <dgm:pt modelId="{4C4C0534-B131-46B5-9EC7-DEE7C0BEA56A}" type="parTrans" cxnId="{F95291B0-C99C-4938-B75F-43C61771183F}">
      <dgm:prSet/>
      <dgm:spPr/>
      <dgm:t>
        <a:bodyPr/>
        <a:lstStyle/>
        <a:p>
          <a:endParaRPr lang="en-US"/>
        </a:p>
      </dgm:t>
    </dgm:pt>
    <dgm:pt modelId="{F2C477CB-B15D-48D9-BF3E-27B62D1DAB79}" type="sibTrans" cxnId="{F95291B0-C99C-4938-B75F-43C61771183F}">
      <dgm:prSet/>
      <dgm:spPr/>
      <dgm:t>
        <a:bodyPr/>
        <a:lstStyle/>
        <a:p>
          <a:endParaRPr lang="en-US"/>
        </a:p>
      </dgm:t>
    </dgm:pt>
    <dgm:pt modelId="{BA1A936C-3041-46C8-93A1-04B961C02412}">
      <dgm:prSet/>
      <dgm:spPr/>
      <dgm:t>
        <a:bodyPr/>
        <a:lstStyle/>
        <a:p>
          <a:r>
            <a:rPr lang="uk-UA" dirty="0">
              <a:effectLst>
                <a:outerShdw blurRad="38100" dist="38100" dir="2700000" algn="tl">
                  <a:srgbClr val="000000">
                    <a:alpha val="43137"/>
                  </a:srgbClr>
                </a:outerShdw>
              </a:effectLst>
            </a:rPr>
            <a:t>проводити моніторинг з питань запобігання та протидії дискримінації;</a:t>
          </a:r>
          <a:endParaRPr lang="en-US" dirty="0">
            <a:effectLst>
              <a:outerShdw blurRad="38100" dist="38100" dir="2700000" algn="tl">
                <a:srgbClr val="000000">
                  <a:alpha val="43137"/>
                </a:srgbClr>
              </a:outerShdw>
            </a:effectLst>
          </a:endParaRPr>
        </a:p>
      </dgm:t>
    </dgm:pt>
    <dgm:pt modelId="{19E0ACC3-71B9-41AF-AF1C-CF71898B49CA}" type="parTrans" cxnId="{FF9B14AE-CF72-4B05-8BDB-48D8DE9287B2}">
      <dgm:prSet/>
      <dgm:spPr/>
      <dgm:t>
        <a:bodyPr/>
        <a:lstStyle/>
        <a:p>
          <a:endParaRPr lang="en-US"/>
        </a:p>
      </dgm:t>
    </dgm:pt>
    <dgm:pt modelId="{E1330E71-AC58-4A90-AC44-668F4423E28F}" type="sibTrans" cxnId="{FF9B14AE-CF72-4B05-8BDB-48D8DE9287B2}">
      <dgm:prSet/>
      <dgm:spPr/>
      <dgm:t>
        <a:bodyPr/>
        <a:lstStyle/>
        <a:p>
          <a:endParaRPr lang="en-US"/>
        </a:p>
      </dgm:t>
    </dgm:pt>
    <dgm:pt modelId="{2882B812-9F68-4A47-9CC6-3429016E5510}">
      <dgm:prSet/>
      <dgm:spPr/>
      <dgm:t>
        <a:bodyPr/>
        <a:lstStyle/>
        <a:p>
          <a:r>
            <a:rPr lang="uk-UA"/>
            <a:t>представляти в судах інтереси осіб та/або груп осіб, стосовно яких було застосовано дискримінацію;</a:t>
          </a:r>
          <a:endParaRPr lang="en-US"/>
        </a:p>
      </dgm:t>
    </dgm:pt>
    <dgm:pt modelId="{104F4755-704B-4E81-AD36-5A19E7E96DDE}" type="parTrans" cxnId="{94AC030F-EDD0-4963-A4A1-8F8F0E631DB8}">
      <dgm:prSet/>
      <dgm:spPr/>
      <dgm:t>
        <a:bodyPr/>
        <a:lstStyle/>
        <a:p>
          <a:endParaRPr lang="en-US"/>
        </a:p>
      </dgm:t>
    </dgm:pt>
    <dgm:pt modelId="{F6401230-EE41-4EFC-976F-4CE3BDC117D2}" type="sibTrans" cxnId="{94AC030F-EDD0-4963-A4A1-8F8F0E631DB8}">
      <dgm:prSet/>
      <dgm:spPr/>
      <dgm:t>
        <a:bodyPr/>
        <a:lstStyle/>
        <a:p>
          <a:endParaRPr lang="en-US"/>
        </a:p>
      </dgm:t>
    </dgm:pt>
    <dgm:pt modelId="{9EF650E1-F932-4A74-AAE2-6075132F183E}">
      <dgm:prSet/>
      <dgm:spPr/>
      <dgm:t>
        <a:bodyPr/>
        <a:lstStyle/>
        <a:p>
          <a:r>
            <a:rPr lang="uk-UA"/>
            <a:t>проводити громадську антидискримінаційну експертизу проектів нормативно-правових актів;</a:t>
          </a:r>
          <a:endParaRPr lang="en-US"/>
        </a:p>
      </dgm:t>
    </dgm:pt>
    <dgm:pt modelId="{8F349347-B19D-469D-BA7B-997EE81CCA37}" type="parTrans" cxnId="{A3013353-F2C6-4109-96F6-3FF6A78785B3}">
      <dgm:prSet/>
      <dgm:spPr/>
      <dgm:t>
        <a:bodyPr/>
        <a:lstStyle/>
        <a:p>
          <a:endParaRPr lang="en-US"/>
        </a:p>
      </dgm:t>
    </dgm:pt>
    <dgm:pt modelId="{44424F77-34A7-4686-89D4-BE6634009167}" type="sibTrans" cxnId="{A3013353-F2C6-4109-96F6-3FF6A78785B3}">
      <dgm:prSet/>
      <dgm:spPr/>
      <dgm:t>
        <a:bodyPr/>
        <a:lstStyle/>
        <a:p>
          <a:endParaRPr lang="en-US"/>
        </a:p>
      </dgm:t>
    </dgm:pt>
    <dgm:pt modelId="{53CDCBDD-11E1-4C1D-98D6-9F4CE7448273}">
      <dgm:prSet/>
      <dgm:spPr/>
      <dgm:t>
        <a:bodyPr/>
        <a:lstStyle/>
        <a:p>
          <a:r>
            <a:rPr lang="uk-UA"/>
            <a:t>провадити іншу діяльність відповідно до законодавства з питань дотримання принципу недискримінації.</a:t>
          </a:r>
          <a:endParaRPr lang="en-US"/>
        </a:p>
      </dgm:t>
    </dgm:pt>
    <dgm:pt modelId="{D02EF999-9615-4B1D-A09C-F78CFFDE3432}" type="parTrans" cxnId="{58E2F80E-4C9E-45CA-A1A7-C0BFA7D13D7E}">
      <dgm:prSet/>
      <dgm:spPr/>
      <dgm:t>
        <a:bodyPr/>
        <a:lstStyle/>
        <a:p>
          <a:endParaRPr lang="en-US"/>
        </a:p>
      </dgm:t>
    </dgm:pt>
    <dgm:pt modelId="{ADBF3A38-B73D-4F18-B6B1-A49F366A13BC}" type="sibTrans" cxnId="{58E2F80E-4C9E-45CA-A1A7-C0BFA7D13D7E}">
      <dgm:prSet/>
      <dgm:spPr/>
      <dgm:t>
        <a:bodyPr/>
        <a:lstStyle/>
        <a:p>
          <a:endParaRPr lang="en-US"/>
        </a:p>
      </dgm:t>
    </dgm:pt>
    <dgm:pt modelId="{97EB6DF4-CF25-4351-9602-0DE2480914C6}" type="pres">
      <dgm:prSet presAssocID="{5FE52C57-F6F7-4253-80CF-4EC1547FA267}" presName="linear" presStyleCnt="0">
        <dgm:presLayoutVars>
          <dgm:animLvl val="lvl"/>
          <dgm:resizeHandles val="exact"/>
        </dgm:presLayoutVars>
      </dgm:prSet>
      <dgm:spPr/>
    </dgm:pt>
    <dgm:pt modelId="{47D9FBA9-3EBB-4490-A16F-CAD478392440}" type="pres">
      <dgm:prSet presAssocID="{CCB18264-1A4D-4269-8944-D0F9BB561E93}" presName="parentText" presStyleLbl="node1" presStyleIdx="0" presStyleCnt="6">
        <dgm:presLayoutVars>
          <dgm:chMax val="0"/>
          <dgm:bulletEnabled val="1"/>
        </dgm:presLayoutVars>
      </dgm:prSet>
      <dgm:spPr/>
    </dgm:pt>
    <dgm:pt modelId="{382BCC87-1571-4C93-993B-FFD56A3EC093}" type="pres">
      <dgm:prSet presAssocID="{19AA8322-A127-4AB5-9C8B-4A6393070F29}" presName="spacer" presStyleCnt="0"/>
      <dgm:spPr/>
    </dgm:pt>
    <dgm:pt modelId="{3550BC9D-2C2B-4098-AE7C-64DCAD8B0500}" type="pres">
      <dgm:prSet presAssocID="{8537C5C0-65C1-4DDF-A681-FC5250F22DF4}" presName="parentText" presStyleLbl="node1" presStyleIdx="1" presStyleCnt="6">
        <dgm:presLayoutVars>
          <dgm:chMax val="0"/>
          <dgm:bulletEnabled val="1"/>
        </dgm:presLayoutVars>
      </dgm:prSet>
      <dgm:spPr/>
    </dgm:pt>
    <dgm:pt modelId="{9AB42914-6287-481F-9C10-E468937362E5}" type="pres">
      <dgm:prSet presAssocID="{F2C477CB-B15D-48D9-BF3E-27B62D1DAB79}" presName="spacer" presStyleCnt="0"/>
      <dgm:spPr/>
    </dgm:pt>
    <dgm:pt modelId="{665463C1-1FD7-406C-ADF1-4AD7F8D21826}" type="pres">
      <dgm:prSet presAssocID="{BA1A936C-3041-46C8-93A1-04B961C02412}" presName="parentText" presStyleLbl="node1" presStyleIdx="2" presStyleCnt="6">
        <dgm:presLayoutVars>
          <dgm:chMax val="0"/>
          <dgm:bulletEnabled val="1"/>
        </dgm:presLayoutVars>
      </dgm:prSet>
      <dgm:spPr/>
    </dgm:pt>
    <dgm:pt modelId="{DC7D967C-3C98-4F75-84F8-D34001EB833B}" type="pres">
      <dgm:prSet presAssocID="{E1330E71-AC58-4A90-AC44-668F4423E28F}" presName="spacer" presStyleCnt="0"/>
      <dgm:spPr/>
    </dgm:pt>
    <dgm:pt modelId="{5BC294A7-ED8D-4678-8E70-1B6AD3F65FA3}" type="pres">
      <dgm:prSet presAssocID="{2882B812-9F68-4A47-9CC6-3429016E5510}" presName="parentText" presStyleLbl="node1" presStyleIdx="3" presStyleCnt="6">
        <dgm:presLayoutVars>
          <dgm:chMax val="0"/>
          <dgm:bulletEnabled val="1"/>
        </dgm:presLayoutVars>
      </dgm:prSet>
      <dgm:spPr/>
    </dgm:pt>
    <dgm:pt modelId="{4D1E46CE-F9FB-4AF9-818C-4563C8F1D20E}" type="pres">
      <dgm:prSet presAssocID="{F6401230-EE41-4EFC-976F-4CE3BDC117D2}" presName="spacer" presStyleCnt="0"/>
      <dgm:spPr/>
    </dgm:pt>
    <dgm:pt modelId="{C7112813-2C87-4999-B25B-A16840911A01}" type="pres">
      <dgm:prSet presAssocID="{9EF650E1-F932-4A74-AAE2-6075132F183E}" presName="parentText" presStyleLbl="node1" presStyleIdx="4" presStyleCnt="6">
        <dgm:presLayoutVars>
          <dgm:chMax val="0"/>
          <dgm:bulletEnabled val="1"/>
        </dgm:presLayoutVars>
      </dgm:prSet>
      <dgm:spPr/>
    </dgm:pt>
    <dgm:pt modelId="{890E2DC8-5DF3-4F62-9A8E-32420AB04E64}" type="pres">
      <dgm:prSet presAssocID="{44424F77-34A7-4686-89D4-BE6634009167}" presName="spacer" presStyleCnt="0"/>
      <dgm:spPr/>
    </dgm:pt>
    <dgm:pt modelId="{D6122CCF-316E-4A49-AD9B-B6DC770ECE68}" type="pres">
      <dgm:prSet presAssocID="{53CDCBDD-11E1-4C1D-98D6-9F4CE7448273}" presName="parentText" presStyleLbl="node1" presStyleIdx="5" presStyleCnt="6">
        <dgm:presLayoutVars>
          <dgm:chMax val="0"/>
          <dgm:bulletEnabled val="1"/>
        </dgm:presLayoutVars>
      </dgm:prSet>
      <dgm:spPr/>
    </dgm:pt>
  </dgm:ptLst>
  <dgm:cxnLst>
    <dgm:cxn modelId="{58E2F80E-4C9E-45CA-A1A7-C0BFA7D13D7E}" srcId="{5FE52C57-F6F7-4253-80CF-4EC1547FA267}" destId="{53CDCBDD-11E1-4C1D-98D6-9F4CE7448273}" srcOrd="5" destOrd="0" parTransId="{D02EF999-9615-4B1D-A09C-F78CFFDE3432}" sibTransId="{ADBF3A38-B73D-4F18-B6B1-A49F366A13BC}"/>
    <dgm:cxn modelId="{94AC030F-EDD0-4963-A4A1-8F8F0E631DB8}" srcId="{5FE52C57-F6F7-4253-80CF-4EC1547FA267}" destId="{2882B812-9F68-4A47-9CC6-3429016E5510}" srcOrd="3" destOrd="0" parTransId="{104F4755-704B-4E81-AD36-5A19E7E96DDE}" sibTransId="{F6401230-EE41-4EFC-976F-4CE3BDC117D2}"/>
    <dgm:cxn modelId="{4076911A-951E-4F96-8A64-7E1FF61573EB}" type="presOf" srcId="{53CDCBDD-11E1-4C1D-98D6-9F4CE7448273}" destId="{D6122CCF-316E-4A49-AD9B-B6DC770ECE68}" srcOrd="0" destOrd="0" presId="urn:microsoft.com/office/officeart/2005/8/layout/vList2"/>
    <dgm:cxn modelId="{A4086B47-BB78-47B2-A352-74601E9A1594}" srcId="{5FE52C57-F6F7-4253-80CF-4EC1547FA267}" destId="{CCB18264-1A4D-4269-8944-D0F9BB561E93}" srcOrd="0" destOrd="0" parTransId="{A82DB4D2-4F47-4E18-A022-D566A091424E}" sibTransId="{19AA8322-A127-4AB5-9C8B-4A6393070F29}"/>
    <dgm:cxn modelId="{4F47246A-2A5B-41AF-B2B1-E3D01ECE8140}" type="presOf" srcId="{BA1A936C-3041-46C8-93A1-04B961C02412}" destId="{665463C1-1FD7-406C-ADF1-4AD7F8D21826}" srcOrd="0" destOrd="0" presId="urn:microsoft.com/office/officeart/2005/8/layout/vList2"/>
    <dgm:cxn modelId="{F2B0D94A-3B61-4F3F-BECB-1AF985F04A56}" type="presOf" srcId="{5FE52C57-F6F7-4253-80CF-4EC1547FA267}" destId="{97EB6DF4-CF25-4351-9602-0DE2480914C6}" srcOrd="0" destOrd="0" presId="urn:microsoft.com/office/officeart/2005/8/layout/vList2"/>
    <dgm:cxn modelId="{A3013353-F2C6-4109-96F6-3FF6A78785B3}" srcId="{5FE52C57-F6F7-4253-80CF-4EC1547FA267}" destId="{9EF650E1-F932-4A74-AAE2-6075132F183E}" srcOrd="4" destOrd="0" parTransId="{8F349347-B19D-469D-BA7B-997EE81CCA37}" sibTransId="{44424F77-34A7-4686-89D4-BE6634009167}"/>
    <dgm:cxn modelId="{FF9B14AE-CF72-4B05-8BDB-48D8DE9287B2}" srcId="{5FE52C57-F6F7-4253-80CF-4EC1547FA267}" destId="{BA1A936C-3041-46C8-93A1-04B961C02412}" srcOrd="2" destOrd="0" parTransId="{19E0ACC3-71B9-41AF-AF1C-CF71898B49CA}" sibTransId="{E1330E71-AC58-4A90-AC44-668F4423E28F}"/>
    <dgm:cxn modelId="{058171AF-5034-4719-95C3-9946CA2897C4}" type="presOf" srcId="{8537C5C0-65C1-4DDF-A681-FC5250F22DF4}" destId="{3550BC9D-2C2B-4098-AE7C-64DCAD8B0500}" srcOrd="0" destOrd="0" presId="urn:microsoft.com/office/officeart/2005/8/layout/vList2"/>
    <dgm:cxn modelId="{F95291B0-C99C-4938-B75F-43C61771183F}" srcId="{5FE52C57-F6F7-4253-80CF-4EC1547FA267}" destId="{8537C5C0-65C1-4DDF-A681-FC5250F22DF4}" srcOrd="1" destOrd="0" parTransId="{4C4C0534-B131-46B5-9EC7-DEE7C0BEA56A}" sibTransId="{F2C477CB-B15D-48D9-BF3E-27B62D1DAB79}"/>
    <dgm:cxn modelId="{23042DD1-5092-4541-A964-B68AB7A524EB}" type="presOf" srcId="{CCB18264-1A4D-4269-8944-D0F9BB561E93}" destId="{47D9FBA9-3EBB-4490-A16F-CAD478392440}" srcOrd="0" destOrd="0" presId="urn:microsoft.com/office/officeart/2005/8/layout/vList2"/>
    <dgm:cxn modelId="{8FFFC3DD-9546-4D20-8163-49A166BCFE8A}" type="presOf" srcId="{2882B812-9F68-4A47-9CC6-3429016E5510}" destId="{5BC294A7-ED8D-4678-8E70-1B6AD3F65FA3}" srcOrd="0" destOrd="0" presId="urn:microsoft.com/office/officeart/2005/8/layout/vList2"/>
    <dgm:cxn modelId="{9860EEDE-F11A-4B22-8E74-E6BFB0CD125E}" type="presOf" srcId="{9EF650E1-F932-4A74-AAE2-6075132F183E}" destId="{C7112813-2C87-4999-B25B-A16840911A01}" srcOrd="0" destOrd="0" presId="urn:microsoft.com/office/officeart/2005/8/layout/vList2"/>
    <dgm:cxn modelId="{080E2143-587D-4E4D-B42C-B82185348A59}" type="presParOf" srcId="{97EB6DF4-CF25-4351-9602-0DE2480914C6}" destId="{47D9FBA9-3EBB-4490-A16F-CAD478392440}" srcOrd="0" destOrd="0" presId="urn:microsoft.com/office/officeart/2005/8/layout/vList2"/>
    <dgm:cxn modelId="{04E6DF06-BE1E-484D-AC93-FA72D7A5C21F}" type="presParOf" srcId="{97EB6DF4-CF25-4351-9602-0DE2480914C6}" destId="{382BCC87-1571-4C93-993B-FFD56A3EC093}" srcOrd="1" destOrd="0" presId="urn:microsoft.com/office/officeart/2005/8/layout/vList2"/>
    <dgm:cxn modelId="{3A2FE417-3B14-49B7-91B4-B75B23025757}" type="presParOf" srcId="{97EB6DF4-CF25-4351-9602-0DE2480914C6}" destId="{3550BC9D-2C2B-4098-AE7C-64DCAD8B0500}" srcOrd="2" destOrd="0" presId="urn:microsoft.com/office/officeart/2005/8/layout/vList2"/>
    <dgm:cxn modelId="{888D00D5-0CCD-4C27-B10F-67B6C4601C58}" type="presParOf" srcId="{97EB6DF4-CF25-4351-9602-0DE2480914C6}" destId="{9AB42914-6287-481F-9C10-E468937362E5}" srcOrd="3" destOrd="0" presId="urn:microsoft.com/office/officeart/2005/8/layout/vList2"/>
    <dgm:cxn modelId="{96DB4541-5F22-438B-BFA8-79D936AAAEC6}" type="presParOf" srcId="{97EB6DF4-CF25-4351-9602-0DE2480914C6}" destId="{665463C1-1FD7-406C-ADF1-4AD7F8D21826}" srcOrd="4" destOrd="0" presId="urn:microsoft.com/office/officeart/2005/8/layout/vList2"/>
    <dgm:cxn modelId="{2F498A26-1ADB-47B4-A1C3-3AFCB82E436F}" type="presParOf" srcId="{97EB6DF4-CF25-4351-9602-0DE2480914C6}" destId="{DC7D967C-3C98-4F75-84F8-D34001EB833B}" srcOrd="5" destOrd="0" presId="urn:microsoft.com/office/officeart/2005/8/layout/vList2"/>
    <dgm:cxn modelId="{EDE91AF6-2712-44D3-BD1A-489BF3585971}" type="presParOf" srcId="{97EB6DF4-CF25-4351-9602-0DE2480914C6}" destId="{5BC294A7-ED8D-4678-8E70-1B6AD3F65FA3}" srcOrd="6" destOrd="0" presId="urn:microsoft.com/office/officeart/2005/8/layout/vList2"/>
    <dgm:cxn modelId="{CAC24DA2-E200-4028-9366-F1FAF4C4D374}" type="presParOf" srcId="{97EB6DF4-CF25-4351-9602-0DE2480914C6}" destId="{4D1E46CE-F9FB-4AF9-818C-4563C8F1D20E}" srcOrd="7" destOrd="0" presId="urn:microsoft.com/office/officeart/2005/8/layout/vList2"/>
    <dgm:cxn modelId="{23687A12-0EDE-4F1B-9EB6-ADC59179C3D3}" type="presParOf" srcId="{97EB6DF4-CF25-4351-9602-0DE2480914C6}" destId="{C7112813-2C87-4999-B25B-A16840911A01}" srcOrd="8" destOrd="0" presId="urn:microsoft.com/office/officeart/2005/8/layout/vList2"/>
    <dgm:cxn modelId="{B94EC38F-EA21-4D22-AD4B-B4D55E4454E3}" type="presParOf" srcId="{97EB6DF4-CF25-4351-9602-0DE2480914C6}" destId="{890E2DC8-5DF3-4F62-9A8E-32420AB04E64}" srcOrd="9" destOrd="0" presId="urn:microsoft.com/office/officeart/2005/8/layout/vList2"/>
    <dgm:cxn modelId="{9D402BE0-9781-4806-A2B3-1AD3324942D0}" type="presParOf" srcId="{97EB6DF4-CF25-4351-9602-0DE2480914C6}" destId="{D6122CCF-316E-4A49-AD9B-B6DC770ECE6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4D18AF-AB67-4C2F-84BC-3D7DC05F4987}"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6693D500-0DCF-408B-BDF7-91F4809138B9}">
      <dgm:prSet custT="1"/>
      <dgm:spPr/>
      <dgm:t>
        <a:bodyPr/>
        <a:lstStyle/>
        <a:p>
          <a:pPr algn="just"/>
          <a:r>
            <a:rPr lang="uk-UA" sz="1200" b="1" dirty="0"/>
            <a:t>Стаття 161. Порушення рівноправності громадян залежно від їх расової, національної, регіональної належності, релігійних переконань, інвалідності та за іншими ознаками</a:t>
          </a:r>
          <a:endParaRPr lang="en-US" sz="1200" dirty="0"/>
        </a:p>
      </dgm:t>
    </dgm:pt>
    <dgm:pt modelId="{01986DD4-C9D5-49C8-A0BA-EE05A1EE502F}" type="parTrans" cxnId="{DA805448-2BB6-4750-98CC-BECA92EF77E1}">
      <dgm:prSet/>
      <dgm:spPr/>
      <dgm:t>
        <a:bodyPr/>
        <a:lstStyle/>
        <a:p>
          <a:endParaRPr lang="en-US"/>
        </a:p>
      </dgm:t>
    </dgm:pt>
    <dgm:pt modelId="{B0D110FC-38B8-4E38-8F38-D1E4D6C74204}" type="sibTrans" cxnId="{DA805448-2BB6-4750-98CC-BECA92EF77E1}">
      <dgm:prSet phldrT="1" phldr="0"/>
      <dgm:spPr/>
      <dgm:t>
        <a:bodyPr/>
        <a:lstStyle/>
        <a:p>
          <a:endParaRPr lang="en-US"/>
        </a:p>
      </dgm:t>
    </dgm:pt>
    <dgm:pt modelId="{5810D9A6-A614-4646-9105-1A466E0434D9}">
      <dgm:prSet custT="1"/>
      <dgm:spPr/>
      <dgm:t>
        <a:bodyPr/>
        <a:lstStyle/>
        <a:p>
          <a:pPr algn="just"/>
          <a:r>
            <a:rPr lang="uk-UA" sz="1000" b="1" i="0" dirty="0">
              <a:solidFill>
                <a:schemeClr val="tx2"/>
              </a:solidFill>
            </a:rPr>
            <a:t>1. Умисні дії, спрямовані на розпалювання національної, регіональної, расової чи релігійної ворожнечі та ненависті, на приниження національної честі та гідності, або образа почуттів громадян у зв’язку з їхніми релігійними переконаннями, а також пряме чи непряме обмеження прав або встановлення прямих чи непрямих привілеїв громадян за ознаками раси, кольору шкіри, політичних, релігійних та інших переконань, статі, інвалідності, етнічного та соціального походження, майнового стану, місця проживання, за </a:t>
          </a:r>
          <a:r>
            <a:rPr lang="uk-UA" sz="1000" b="1" i="0" dirty="0" err="1">
              <a:solidFill>
                <a:schemeClr val="tx2"/>
              </a:solidFill>
            </a:rPr>
            <a:t>мовними</a:t>
          </a:r>
          <a:r>
            <a:rPr lang="uk-UA" sz="1000" b="1" i="0" dirty="0">
              <a:solidFill>
                <a:schemeClr val="tx2"/>
              </a:solidFill>
            </a:rPr>
            <a:t> або іншими ознаками</a:t>
          </a:r>
          <a:endParaRPr lang="en-US" sz="1000" b="1" dirty="0">
            <a:solidFill>
              <a:schemeClr val="tx2"/>
            </a:solidFill>
          </a:endParaRPr>
        </a:p>
      </dgm:t>
    </dgm:pt>
    <dgm:pt modelId="{DA3AA658-C086-4ACB-BD7A-59D2F2D7432E}" type="parTrans" cxnId="{05D8202E-1E32-4E81-9753-D304850D4419}">
      <dgm:prSet/>
      <dgm:spPr/>
      <dgm:t>
        <a:bodyPr/>
        <a:lstStyle/>
        <a:p>
          <a:endParaRPr lang="en-US"/>
        </a:p>
      </dgm:t>
    </dgm:pt>
    <dgm:pt modelId="{BE36DFA6-FCAF-4A70-B50D-BCED8020296E}" type="sibTrans" cxnId="{05D8202E-1E32-4E81-9753-D304850D4419}">
      <dgm:prSet phldrT="2" phldr="0"/>
      <dgm:spPr/>
      <dgm:t>
        <a:bodyPr/>
        <a:lstStyle/>
        <a:p>
          <a:endParaRPr lang="en-US"/>
        </a:p>
      </dgm:t>
    </dgm:pt>
    <dgm:pt modelId="{7BD69C3C-DACA-4098-A5BD-4E2E5829B319}">
      <dgm:prSet/>
      <dgm:spPr/>
      <dgm:t>
        <a:bodyPr/>
        <a:lstStyle/>
        <a:p>
          <a:pPr algn="just"/>
          <a:r>
            <a:rPr lang="uk-UA" dirty="0"/>
            <a:t>караються штрафом від двохсот до п’ятисот неоподатковуваних мінімумів доходів громадян або обмеженням волі на строк до п’яти років, або позбавленням волі на строк до трьох років, з позбавленням права обіймати певні посади чи займатися певною діяльністю на строк до трьох років або без такого.</a:t>
          </a:r>
          <a:endParaRPr lang="en-US" dirty="0"/>
        </a:p>
      </dgm:t>
    </dgm:pt>
    <dgm:pt modelId="{30CF267B-DC84-4E00-AA95-E99C196820CE}" type="parTrans" cxnId="{C3F80C45-1DFF-4BF5-A347-1D60795696E6}">
      <dgm:prSet/>
      <dgm:spPr/>
      <dgm:t>
        <a:bodyPr/>
        <a:lstStyle/>
        <a:p>
          <a:endParaRPr lang="en-US"/>
        </a:p>
      </dgm:t>
    </dgm:pt>
    <dgm:pt modelId="{C1415DF4-648C-4748-8B1C-D43FE946DAA5}" type="sibTrans" cxnId="{C3F80C45-1DFF-4BF5-A347-1D60795696E6}">
      <dgm:prSet phldrT="3" phldr="0"/>
      <dgm:spPr/>
      <dgm:t>
        <a:bodyPr/>
        <a:lstStyle/>
        <a:p>
          <a:endParaRPr lang="en-US"/>
        </a:p>
      </dgm:t>
    </dgm:pt>
    <dgm:pt modelId="{973BCE0F-D6AD-4049-B733-31345A9CBC22}">
      <dgm:prSet custT="1"/>
      <dgm:spPr/>
      <dgm:t>
        <a:bodyPr/>
        <a:lstStyle/>
        <a:p>
          <a:r>
            <a:rPr lang="uk-UA" sz="1200" b="1" dirty="0"/>
            <a:t>2. Ті самі дії, поєднані з насильством, обманом чи погрозами, а також вчинені службовою особою, -</a:t>
          </a:r>
          <a:endParaRPr lang="en-US" sz="1200" dirty="0"/>
        </a:p>
      </dgm:t>
    </dgm:pt>
    <dgm:pt modelId="{E2F45E56-8DAD-4E2E-851B-9CA37D70826D}" type="parTrans" cxnId="{AC6F3C2E-91A0-4A1F-BC88-AA0C2500DFCB}">
      <dgm:prSet/>
      <dgm:spPr/>
      <dgm:t>
        <a:bodyPr/>
        <a:lstStyle/>
        <a:p>
          <a:endParaRPr lang="en-US"/>
        </a:p>
      </dgm:t>
    </dgm:pt>
    <dgm:pt modelId="{49E617AE-2FAE-4ECF-ADAA-75A38EC236D0}" type="sibTrans" cxnId="{AC6F3C2E-91A0-4A1F-BC88-AA0C2500DFCB}">
      <dgm:prSet phldrT="4" phldr="0"/>
      <dgm:spPr/>
      <dgm:t>
        <a:bodyPr/>
        <a:lstStyle/>
        <a:p>
          <a:endParaRPr lang="en-US"/>
        </a:p>
      </dgm:t>
    </dgm:pt>
    <dgm:pt modelId="{BD3C49AA-FED1-4BD0-A4F2-D9B70536FC7B}">
      <dgm:prSet/>
      <dgm:spPr/>
      <dgm:t>
        <a:bodyPr/>
        <a:lstStyle/>
        <a:p>
          <a:pPr algn="just"/>
          <a:r>
            <a:rPr lang="uk-UA" dirty="0"/>
            <a:t>караються штрафом від п'ятисот до тисячі неоподатковуваних мінімумів доходів громадян або позбавленням волі на строк від двох до п'яти років, з позбавленням права обіймати певні посади чи займатися певною діяльністю на строк до трьох років або без такого.</a:t>
          </a:r>
          <a:endParaRPr lang="en-US" dirty="0"/>
        </a:p>
      </dgm:t>
    </dgm:pt>
    <dgm:pt modelId="{A5B0B41D-7898-411A-95BD-B6681AE265A1}" type="parTrans" cxnId="{492B47E5-9BD1-43A1-8283-0F4647CC7F7C}">
      <dgm:prSet/>
      <dgm:spPr/>
      <dgm:t>
        <a:bodyPr/>
        <a:lstStyle/>
        <a:p>
          <a:endParaRPr lang="en-US"/>
        </a:p>
      </dgm:t>
    </dgm:pt>
    <dgm:pt modelId="{AE558236-8205-436B-A585-164C9EBA56DA}" type="sibTrans" cxnId="{492B47E5-9BD1-43A1-8283-0F4647CC7F7C}">
      <dgm:prSet phldrT="5" phldr="0"/>
      <dgm:spPr/>
      <dgm:t>
        <a:bodyPr/>
        <a:lstStyle/>
        <a:p>
          <a:endParaRPr lang="en-US"/>
        </a:p>
      </dgm:t>
    </dgm:pt>
    <dgm:pt modelId="{E94050F1-5769-4B54-9657-E957F9D52A81}">
      <dgm:prSet custT="1"/>
      <dgm:spPr/>
      <dgm:t>
        <a:bodyPr/>
        <a:lstStyle/>
        <a:p>
          <a:pPr algn="just"/>
          <a:r>
            <a:rPr lang="uk-UA" sz="1200" b="1" dirty="0"/>
            <a:t>3. Дії, передбачені частинами першою або другою цієї статті, які були вчинені організованою групою осіб або спричинили тяжкі наслідки, -</a:t>
          </a:r>
          <a:endParaRPr lang="en-US" sz="1200" dirty="0"/>
        </a:p>
      </dgm:t>
    </dgm:pt>
    <dgm:pt modelId="{575D7AA9-B7D1-4FED-981C-9DD3B911F0AB}" type="parTrans" cxnId="{EA82DB7F-A55E-4B5F-9FA7-1C5D8F2A155E}">
      <dgm:prSet/>
      <dgm:spPr/>
      <dgm:t>
        <a:bodyPr/>
        <a:lstStyle/>
        <a:p>
          <a:endParaRPr lang="en-US"/>
        </a:p>
      </dgm:t>
    </dgm:pt>
    <dgm:pt modelId="{5A6C984A-64F7-436B-8269-2AF94934341B}" type="sibTrans" cxnId="{EA82DB7F-A55E-4B5F-9FA7-1C5D8F2A155E}">
      <dgm:prSet phldrT="6" phldr="0"/>
      <dgm:spPr/>
      <dgm:t>
        <a:bodyPr/>
        <a:lstStyle/>
        <a:p>
          <a:endParaRPr lang="en-US"/>
        </a:p>
      </dgm:t>
    </dgm:pt>
    <dgm:pt modelId="{00605D37-ACB2-4100-87B3-1106CB6C03B0}">
      <dgm:prSet/>
      <dgm:spPr/>
      <dgm:t>
        <a:bodyPr/>
        <a:lstStyle/>
        <a:p>
          <a:r>
            <a:rPr lang="uk-UA"/>
            <a:t>караються позбавленням волі на строк від п'яти до восьми років.</a:t>
          </a:r>
          <a:endParaRPr lang="en-US"/>
        </a:p>
      </dgm:t>
    </dgm:pt>
    <dgm:pt modelId="{2213F22D-BAB2-417F-920F-0D5041B7820F}" type="parTrans" cxnId="{8954EB5B-B59B-4B1B-BB2B-BDB5C030EB80}">
      <dgm:prSet/>
      <dgm:spPr/>
      <dgm:t>
        <a:bodyPr/>
        <a:lstStyle/>
        <a:p>
          <a:endParaRPr lang="en-US"/>
        </a:p>
      </dgm:t>
    </dgm:pt>
    <dgm:pt modelId="{5E6D58E7-F5ED-4AAD-BEE3-B1C33C58D77C}" type="sibTrans" cxnId="{8954EB5B-B59B-4B1B-BB2B-BDB5C030EB80}">
      <dgm:prSet phldrT="7" phldr="0"/>
      <dgm:spPr/>
      <dgm:t>
        <a:bodyPr/>
        <a:lstStyle/>
        <a:p>
          <a:endParaRPr lang="en-US"/>
        </a:p>
      </dgm:t>
    </dgm:pt>
    <dgm:pt modelId="{BD7A0057-D150-462E-928D-8867B88F8F91}">
      <dgm:prSet/>
      <dgm:spPr/>
      <dgm:t>
        <a:bodyPr/>
        <a:lstStyle/>
        <a:p>
          <a:pPr algn="just"/>
          <a:r>
            <a:rPr lang="uk-UA" b="1" dirty="0"/>
            <a:t>Примітка. У цій статті під регіональною належністю слід розуміти належність особи за народженням чи проживанням до регіону - частини території України або території компактного розселення українців за межами території України, - що відрізняється від інших територій за низкою історичних, географічних, </a:t>
          </a:r>
          <a:r>
            <a:rPr lang="uk-UA" b="1" dirty="0" err="1"/>
            <a:t>мовних</a:t>
          </a:r>
          <a:r>
            <a:rPr lang="uk-UA" b="1" dirty="0"/>
            <a:t> та інших ознак.</a:t>
          </a:r>
          <a:endParaRPr lang="en-US" dirty="0"/>
        </a:p>
      </dgm:t>
    </dgm:pt>
    <dgm:pt modelId="{363EBDF1-1087-4001-B249-DE1E92815E9B}" type="parTrans" cxnId="{022C13F8-7425-43BB-8AC5-0B49BE701692}">
      <dgm:prSet/>
      <dgm:spPr/>
      <dgm:t>
        <a:bodyPr/>
        <a:lstStyle/>
        <a:p>
          <a:endParaRPr lang="en-US"/>
        </a:p>
      </dgm:t>
    </dgm:pt>
    <dgm:pt modelId="{C69A2C94-2739-4D92-B821-438DD8A1FF68}" type="sibTrans" cxnId="{022C13F8-7425-43BB-8AC5-0B49BE701692}">
      <dgm:prSet phldrT="8" phldr="0"/>
      <dgm:spPr/>
      <dgm:t>
        <a:bodyPr/>
        <a:lstStyle/>
        <a:p>
          <a:endParaRPr lang="en-US"/>
        </a:p>
      </dgm:t>
    </dgm:pt>
    <dgm:pt modelId="{DA0CB722-F437-4E97-BB90-3ABA6F61993B}" type="pres">
      <dgm:prSet presAssocID="{BF4D18AF-AB67-4C2F-84BC-3D7DC05F4987}" presName="vert0" presStyleCnt="0">
        <dgm:presLayoutVars>
          <dgm:dir/>
          <dgm:animOne val="branch"/>
          <dgm:animLvl val="lvl"/>
        </dgm:presLayoutVars>
      </dgm:prSet>
      <dgm:spPr/>
    </dgm:pt>
    <dgm:pt modelId="{4ABF5B2C-DA76-4F69-9B37-4821A3DF3108}" type="pres">
      <dgm:prSet presAssocID="{6693D500-0DCF-408B-BDF7-91F4809138B9}" presName="thickLine" presStyleLbl="alignNode1" presStyleIdx="0" presStyleCnt="8"/>
      <dgm:spPr/>
    </dgm:pt>
    <dgm:pt modelId="{A21E65D4-863C-4A8E-A7EF-29062E47E4E9}" type="pres">
      <dgm:prSet presAssocID="{6693D500-0DCF-408B-BDF7-91F4809138B9}" presName="horz1" presStyleCnt="0"/>
      <dgm:spPr/>
    </dgm:pt>
    <dgm:pt modelId="{E832DA98-977E-4074-939A-1D6E3BB5DDEF}" type="pres">
      <dgm:prSet presAssocID="{6693D500-0DCF-408B-BDF7-91F4809138B9}" presName="tx1" presStyleLbl="revTx" presStyleIdx="0" presStyleCnt="8"/>
      <dgm:spPr/>
    </dgm:pt>
    <dgm:pt modelId="{05868292-736A-4C9A-993D-0465D92AF21B}" type="pres">
      <dgm:prSet presAssocID="{6693D500-0DCF-408B-BDF7-91F4809138B9}" presName="vert1" presStyleCnt="0"/>
      <dgm:spPr/>
    </dgm:pt>
    <dgm:pt modelId="{44C40D78-96D0-44CA-B482-93ECE485E723}" type="pres">
      <dgm:prSet presAssocID="{5810D9A6-A614-4646-9105-1A466E0434D9}" presName="thickLine" presStyleLbl="alignNode1" presStyleIdx="1" presStyleCnt="8"/>
      <dgm:spPr/>
    </dgm:pt>
    <dgm:pt modelId="{4D9A3492-20C3-48DE-85FA-CA186DBF3570}" type="pres">
      <dgm:prSet presAssocID="{5810D9A6-A614-4646-9105-1A466E0434D9}" presName="horz1" presStyleCnt="0"/>
      <dgm:spPr/>
    </dgm:pt>
    <dgm:pt modelId="{048264AC-8BB1-4FB2-9FDB-C4252A477B84}" type="pres">
      <dgm:prSet presAssocID="{5810D9A6-A614-4646-9105-1A466E0434D9}" presName="tx1" presStyleLbl="revTx" presStyleIdx="1" presStyleCnt="8" custScaleY="130108"/>
      <dgm:spPr/>
    </dgm:pt>
    <dgm:pt modelId="{FAC023E1-ED81-4E2E-B0CC-7A86B68DF4CD}" type="pres">
      <dgm:prSet presAssocID="{5810D9A6-A614-4646-9105-1A466E0434D9}" presName="vert1" presStyleCnt="0"/>
      <dgm:spPr/>
    </dgm:pt>
    <dgm:pt modelId="{FBA67753-6469-4EAD-BCE7-2D26CB470866}" type="pres">
      <dgm:prSet presAssocID="{7BD69C3C-DACA-4098-A5BD-4E2E5829B319}" presName="thickLine" presStyleLbl="alignNode1" presStyleIdx="2" presStyleCnt="8"/>
      <dgm:spPr/>
    </dgm:pt>
    <dgm:pt modelId="{3CEB78C8-7376-49B6-B243-EAC0B58AE379}" type="pres">
      <dgm:prSet presAssocID="{7BD69C3C-DACA-4098-A5BD-4E2E5829B319}" presName="horz1" presStyleCnt="0"/>
      <dgm:spPr/>
    </dgm:pt>
    <dgm:pt modelId="{FBD65F3F-BCBD-414B-9A4B-B42AEACAD5AD}" type="pres">
      <dgm:prSet presAssocID="{7BD69C3C-DACA-4098-A5BD-4E2E5829B319}" presName="tx1" presStyleLbl="revTx" presStyleIdx="2" presStyleCnt="8"/>
      <dgm:spPr/>
    </dgm:pt>
    <dgm:pt modelId="{C722FA2C-2A77-4535-9070-761AC92CF13D}" type="pres">
      <dgm:prSet presAssocID="{7BD69C3C-DACA-4098-A5BD-4E2E5829B319}" presName="vert1" presStyleCnt="0"/>
      <dgm:spPr/>
    </dgm:pt>
    <dgm:pt modelId="{58565460-3573-415D-ADA6-B2693F9A36CE}" type="pres">
      <dgm:prSet presAssocID="{973BCE0F-D6AD-4049-B733-31345A9CBC22}" presName="thickLine" presStyleLbl="alignNode1" presStyleIdx="3" presStyleCnt="8"/>
      <dgm:spPr/>
    </dgm:pt>
    <dgm:pt modelId="{237AB77F-BE78-4B42-904E-75B445C27B26}" type="pres">
      <dgm:prSet presAssocID="{973BCE0F-D6AD-4049-B733-31345A9CBC22}" presName="horz1" presStyleCnt="0"/>
      <dgm:spPr/>
    </dgm:pt>
    <dgm:pt modelId="{57FF702E-55AD-4B69-8E64-8DA9177BCF5F}" type="pres">
      <dgm:prSet presAssocID="{973BCE0F-D6AD-4049-B733-31345A9CBC22}" presName="tx1" presStyleLbl="revTx" presStyleIdx="3" presStyleCnt="8"/>
      <dgm:spPr/>
    </dgm:pt>
    <dgm:pt modelId="{938E3B45-BF6D-4CE7-8702-EF1EB772E0F3}" type="pres">
      <dgm:prSet presAssocID="{973BCE0F-D6AD-4049-B733-31345A9CBC22}" presName="vert1" presStyleCnt="0"/>
      <dgm:spPr/>
    </dgm:pt>
    <dgm:pt modelId="{76FF911A-4BDF-4F86-811A-0C7BECB4F96B}" type="pres">
      <dgm:prSet presAssocID="{BD3C49AA-FED1-4BD0-A4F2-D9B70536FC7B}" presName="thickLine" presStyleLbl="alignNode1" presStyleIdx="4" presStyleCnt="8"/>
      <dgm:spPr/>
    </dgm:pt>
    <dgm:pt modelId="{52E7D852-8F85-4854-98F4-E8FB230AAD19}" type="pres">
      <dgm:prSet presAssocID="{BD3C49AA-FED1-4BD0-A4F2-D9B70536FC7B}" presName="horz1" presStyleCnt="0"/>
      <dgm:spPr/>
    </dgm:pt>
    <dgm:pt modelId="{87655A95-15E8-4B7B-B639-7AAC5206585B}" type="pres">
      <dgm:prSet presAssocID="{BD3C49AA-FED1-4BD0-A4F2-D9B70536FC7B}" presName="tx1" presStyleLbl="revTx" presStyleIdx="4" presStyleCnt="8"/>
      <dgm:spPr/>
    </dgm:pt>
    <dgm:pt modelId="{5FFDB444-5149-4CA4-B7CE-26089211AAFB}" type="pres">
      <dgm:prSet presAssocID="{BD3C49AA-FED1-4BD0-A4F2-D9B70536FC7B}" presName="vert1" presStyleCnt="0"/>
      <dgm:spPr/>
    </dgm:pt>
    <dgm:pt modelId="{EA4CC9DC-C22B-4147-836E-A5C4226874D0}" type="pres">
      <dgm:prSet presAssocID="{E94050F1-5769-4B54-9657-E957F9D52A81}" presName="thickLine" presStyleLbl="alignNode1" presStyleIdx="5" presStyleCnt="8"/>
      <dgm:spPr/>
    </dgm:pt>
    <dgm:pt modelId="{54141833-DD12-4AE4-920E-24FA6AF8653C}" type="pres">
      <dgm:prSet presAssocID="{E94050F1-5769-4B54-9657-E957F9D52A81}" presName="horz1" presStyleCnt="0"/>
      <dgm:spPr/>
    </dgm:pt>
    <dgm:pt modelId="{7A0ACA7A-2ADE-478F-ADAC-F38A90750A36}" type="pres">
      <dgm:prSet presAssocID="{E94050F1-5769-4B54-9657-E957F9D52A81}" presName="tx1" presStyleLbl="revTx" presStyleIdx="5" presStyleCnt="8"/>
      <dgm:spPr/>
    </dgm:pt>
    <dgm:pt modelId="{7ADB87A4-0EC4-4A48-8537-1B4339C8D329}" type="pres">
      <dgm:prSet presAssocID="{E94050F1-5769-4B54-9657-E957F9D52A81}" presName="vert1" presStyleCnt="0"/>
      <dgm:spPr/>
    </dgm:pt>
    <dgm:pt modelId="{C16CF1B3-EF0D-4869-A5FF-D9607786624B}" type="pres">
      <dgm:prSet presAssocID="{00605D37-ACB2-4100-87B3-1106CB6C03B0}" presName="thickLine" presStyleLbl="alignNode1" presStyleIdx="6" presStyleCnt="8"/>
      <dgm:spPr/>
    </dgm:pt>
    <dgm:pt modelId="{69CA4B68-7EEF-420D-A5FC-E7D3B8FA2513}" type="pres">
      <dgm:prSet presAssocID="{00605D37-ACB2-4100-87B3-1106CB6C03B0}" presName="horz1" presStyleCnt="0"/>
      <dgm:spPr/>
    </dgm:pt>
    <dgm:pt modelId="{FC4FC2CE-AEA2-40D7-90FE-0383E8F238F1}" type="pres">
      <dgm:prSet presAssocID="{00605D37-ACB2-4100-87B3-1106CB6C03B0}" presName="tx1" presStyleLbl="revTx" presStyleIdx="6" presStyleCnt="8"/>
      <dgm:spPr/>
    </dgm:pt>
    <dgm:pt modelId="{4464D467-9485-4C3C-AE88-A539BC045E44}" type="pres">
      <dgm:prSet presAssocID="{00605D37-ACB2-4100-87B3-1106CB6C03B0}" presName="vert1" presStyleCnt="0"/>
      <dgm:spPr/>
    </dgm:pt>
    <dgm:pt modelId="{D8F54A71-AEA5-4548-A6F3-24CB2AB618A0}" type="pres">
      <dgm:prSet presAssocID="{BD7A0057-D150-462E-928D-8867B88F8F91}" presName="thickLine" presStyleLbl="alignNode1" presStyleIdx="7" presStyleCnt="8"/>
      <dgm:spPr/>
    </dgm:pt>
    <dgm:pt modelId="{CBEE4842-D323-4924-AFD6-53A5A62DB459}" type="pres">
      <dgm:prSet presAssocID="{BD7A0057-D150-462E-928D-8867B88F8F91}" presName="horz1" presStyleCnt="0"/>
      <dgm:spPr/>
    </dgm:pt>
    <dgm:pt modelId="{9F212F65-6201-4098-A339-6571C33AA898}" type="pres">
      <dgm:prSet presAssocID="{BD7A0057-D150-462E-928D-8867B88F8F91}" presName="tx1" presStyleLbl="revTx" presStyleIdx="7" presStyleCnt="8"/>
      <dgm:spPr/>
    </dgm:pt>
    <dgm:pt modelId="{6511E854-F259-48BF-91BA-2838DB9F6133}" type="pres">
      <dgm:prSet presAssocID="{BD7A0057-D150-462E-928D-8867B88F8F91}" presName="vert1" presStyleCnt="0"/>
      <dgm:spPr/>
    </dgm:pt>
  </dgm:ptLst>
  <dgm:cxnLst>
    <dgm:cxn modelId="{05D8202E-1E32-4E81-9753-D304850D4419}" srcId="{BF4D18AF-AB67-4C2F-84BC-3D7DC05F4987}" destId="{5810D9A6-A614-4646-9105-1A466E0434D9}" srcOrd="1" destOrd="0" parTransId="{DA3AA658-C086-4ACB-BD7A-59D2F2D7432E}" sibTransId="{BE36DFA6-FCAF-4A70-B50D-BCED8020296E}"/>
    <dgm:cxn modelId="{AC6F3C2E-91A0-4A1F-BC88-AA0C2500DFCB}" srcId="{BF4D18AF-AB67-4C2F-84BC-3D7DC05F4987}" destId="{973BCE0F-D6AD-4049-B733-31345A9CBC22}" srcOrd="3" destOrd="0" parTransId="{E2F45E56-8DAD-4E2E-851B-9CA37D70826D}" sibTransId="{49E617AE-2FAE-4ECF-ADAA-75A38EC236D0}"/>
    <dgm:cxn modelId="{30D0E93C-7F4D-4F23-A0B3-9A284843ECD2}" type="presOf" srcId="{00605D37-ACB2-4100-87B3-1106CB6C03B0}" destId="{FC4FC2CE-AEA2-40D7-90FE-0383E8F238F1}" srcOrd="0" destOrd="0" presId="urn:microsoft.com/office/officeart/2008/layout/LinedList"/>
    <dgm:cxn modelId="{8954EB5B-B59B-4B1B-BB2B-BDB5C030EB80}" srcId="{BF4D18AF-AB67-4C2F-84BC-3D7DC05F4987}" destId="{00605D37-ACB2-4100-87B3-1106CB6C03B0}" srcOrd="6" destOrd="0" parTransId="{2213F22D-BAB2-417F-920F-0D5041B7820F}" sibTransId="{5E6D58E7-F5ED-4AAD-BEE3-B1C33C58D77C}"/>
    <dgm:cxn modelId="{D35D585F-1CE7-4FE0-8158-3D3A9CFC9E8E}" type="presOf" srcId="{BF4D18AF-AB67-4C2F-84BC-3D7DC05F4987}" destId="{DA0CB722-F437-4E97-BB90-3ABA6F61993B}" srcOrd="0" destOrd="0" presId="urn:microsoft.com/office/officeart/2008/layout/LinedList"/>
    <dgm:cxn modelId="{C3F80C45-1DFF-4BF5-A347-1D60795696E6}" srcId="{BF4D18AF-AB67-4C2F-84BC-3D7DC05F4987}" destId="{7BD69C3C-DACA-4098-A5BD-4E2E5829B319}" srcOrd="2" destOrd="0" parTransId="{30CF267B-DC84-4E00-AA95-E99C196820CE}" sibTransId="{C1415DF4-648C-4748-8B1C-D43FE946DAA5}"/>
    <dgm:cxn modelId="{DA805448-2BB6-4750-98CC-BECA92EF77E1}" srcId="{BF4D18AF-AB67-4C2F-84BC-3D7DC05F4987}" destId="{6693D500-0DCF-408B-BDF7-91F4809138B9}" srcOrd="0" destOrd="0" parTransId="{01986DD4-C9D5-49C8-A0BA-EE05A1EE502F}" sibTransId="{B0D110FC-38B8-4E38-8F38-D1E4D6C74204}"/>
    <dgm:cxn modelId="{73ACDC69-23E7-47F8-84A4-5BBBEE81B15A}" type="presOf" srcId="{BD3C49AA-FED1-4BD0-A4F2-D9B70536FC7B}" destId="{87655A95-15E8-4B7B-B639-7AAC5206585B}" srcOrd="0" destOrd="0" presId="urn:microsoft.com/office/officeart/2008/layout/LinedList"/>
    <dgm:cxn modelId="{4D8E5E71-6C1D-42ED-9140-A699DEC161A1}" type="presOf" srcId="{E94050F1-5769-4B54-9657-E957F9D52A81}" destId="{7A0ACA7A-2ADE-478F-ADAC-F38A90750A36}" srcOrd="0" destOrd="0" presId="urn:microsoft.com/office/officeart/2008/layout/LinedList"/>
    <dgm:cxn modelId="{CABBE474-E77C-400B-A2F6-32C5BDD8BB60}" type="presOf" srcId="{973BCE0F-D6AD-4049-B733-31345A9CBC22}" destId="{57FF702E-55AD-4B69-8E64-8DA9177BCF5F}" srcOrd="0" destOrd="0" presId="urn:microsoft.com/office/officeart/2008/layout/LinedList"/>
    <dgm:cxn modelId="{EA82DB7F-A55E-4B5F-9FA7-1C5D8F2A155E}" srcId="{BF4D18AF-AB67-4C2F-84BC-3D7DC05F4987}" destId="{E94050F1-5769-4B54-9657-E957F9D52A81}" srcOrd="5" destOrd="0" parTransId="{575D7AA9-B7D1-4FED-981C-9DD3B911F0AB}" sibTransId="{5A6C984A-64F7-436B-8269-2AF94934341B}"/>
    <dgm:cxn modelId="{E639F2B7-2FF2-4BA4-B43E-EB2AD3C5518D}" type="presOf" srcId="{5810D9A6-A614-4646-9105-1A466E0434D9}" destId="{048264AC-8BB1-4FB2-9FDB-C4252A477B84}" srcOrd="0" destOrd="0" presId="urn:microsoft.com/office/officeart/2008/layout/LinedList"/>
    <dgm:cxn modelId="{F06446D3-9FAA-489D-8330-96D926F34681}" type="presOf" srcId="{6693D500-0DCF-408B-BDF7-91F4809138B9}" destId="{E832DA98-977E-4074-939A-1D6E3BB5DDEF}" srcOrd="0" destOrd="0" presId="urn:microsoft.com/office/officeart/2008/layout/LinedList"/>
    <dgm:cxn modelId="{3EDEA0E4-B24F-4F83-B884-43ACC853935B}" type="presOf" srcId="{7BD69C3C-DACA-4098-A5BD-4E2E5829B319}" destId="{FBD65F3F-BCBD-414B-9A4B-B42AEACAD5AD}" srcOrd="0" destOrd="0" presId="urn:microsoft.com/office/officeart/2008/layout/LinedList"/>
    <dgm:cxn modelId="{492B47E5-9BD1-43A1-8283-0F4647CC7F7C}" srcId="{BF4D18AF-AB67-4C2F-84BC-3D7DC05F4987}" destId="{BD3C49AA-FED1-4BD0-A4F2-D9B70536FC7B}" srcOrd="4" destOrd="0" parTransId="{A5B0B41D-7898-411A-95BD-B6681AE265A1}" sibTransId="{AE558236-8205-436B-A585-164C9EBA56DA}"/>
    <dgm:cxn modelId="{562E15E6-CC68-4FF9-8422-793F8F6CA5FA}" type="presOf" srcId="{BD7A0057-D150-462E-928D-8867B88F8F91}" destId="{9F212F65-6201-4098-A339-6571C33AA898}" srcOrd="0" destOrd="0" presId="urn:microsoft.com/office/officeart/2008/layout/LinedList"/>
    <dgm:cxn modelId="{022C13F8-7425-43BB-8AC5-0B49BE701692}" srcId="{BF4D18AF-AB67-4C2F-84BC-3D7DC05F4987}" destId="{BD7A0057-D150-462E-928D-8867B88F8F91}" srcOrd="7" destOrd="0" parTransId="{363EBDF1-1087-4001-B249-DE1E92815E9B}" sibTransId="{C69A2C94-2739-4D92-B821-438DD8A1FF68}"/>
    <dgm:cxn modelId="{5674FF9C-1F61-44FE-B209-70FF4695F870}" type="presParOf" srcId="{DA0CB722-F437-4E97-BB90-3ABA6F61993B}" destId="{4ABF5B2C-DA76-4F69-9B37-4821A3DF3108}" srcOrd="0" destOrd="0" presId="urn:microsoft.com/office/officeart/2008/layout/LinedList"/>
    <dgm:cxn modelId="{AE165F34-0E79-40F9-8035-B7E0BA85D6BD}" type="presParOf" srcId="{DA0CB722-F437-4E97-BB90-3ABA6F61993B}" destId="{A21E65D4-863C-4A8E-A7EF-29062E47E4E9}" srcOrd="1" destOrd="0" presId="urn:microsoft.com/office/officeart/2008/layout/LinedList"/>
    <dgm:cxn modelId="{29C87187-27B9-4CFC-A8BE-B0B7BEA11E44}" type="presParOf" srcId="{A21E65D4-863C-4A8E-A7EF-29062E47E4E9}" destId="{E832DA98-977E-4074-939A-1D6E3BB5DDEF}" srcOrd="0" destOrd="0" presId="urn:microsoft.com/office/officeart/2008/layout/LinedList"/>
    <dgm:cxn modelId="{872214EE-2B22-4B6C-A1F8-EC9691099D74}" type="presParOf" srcId="{A21E65D4-863C-4A8E-A7EF-29062E47E4E9}" destId="{05868292-736A-4C9A-993D-0465D92AF21B}" srcOrd="1" destOrd="0" presId="urn:microsoft.com/office/officeart/2008/layout/LinedList"/>
    <dgm:cxn modelId="{A9AC0641-6DF6-49AF-8D26-F09C405D89F6}" type="presParOf" srcId="{DA0CB722-F437-4E97-BB90-3ABA6F61993B}" destId="{44C40D78-96D0-44CA-B482-93ECE485E723}" srcOrd="2" destOrd="0" presId="urn:microsoft.com/office/officeart/2008/layout/LinedList"/>
    <dgm:cxn modelId="{DF3D8502-A6DB-476A-A84A-52E2FB44793E}" type="presParOf" srcId="{DA0CB722-F437-4E97-BB90-3ABA6F61993B}" destId="{4D9A3492-20C3-48DE-85FA-CA186DBF3570}" srcOrd="3" destOrd="0" presId="urn:microsoft.com/office/officeart/2008/layout/LinedList"/>
    <dgm:cxn modelId="{D61E6D2C-7B5E-4D66-846B-D75EEEEC4B8E}" type="presParOf" srcId="{4D9A3492-20C3-48DE-85FA-CA186DBF3570}" destId="{048264AC-8BB1-4FB2-9FDB-C4252A477B84}" srcOrd="0" destOrd="0" presId="urn:microsoft.com/office/officeart/2008/layout/LinedList"/>
    <dgm:cxn modelId="{2E241481-1404-46A8-BE7E-A8B0A99DB67C}" type="presParOf" srcId="{4D9A3492-20C3-48DE-85FA-CA186DBF3570}" destId="{FAC023E1-ED81-4E2E-B0CC-7A86B68DF4CD}" srcOrd="1" destOrd="0" presId="urn:microsoft.com/office/officeart/2008/layout/LinedList"/>
    <dgm:cxn modelId="{927BBD23-B23A-4EA5-A05C-7116B3F10F8B}" type="presParOf" srcId="{DA0CB722-F437-4E97-BB90-3ABA6F61993B}" destId="{FBA67753-6469-4EAD-BCE7-2D26CB470866}" srcOrd="4" destOrd="0" presId="urn:microsoft.com/office/officeart/2008/layout/LinedList"/>
    <dgm:cxn modelId="{FAAD341A-0297-4F14-9122-E0BE67001052}" type="presParOf" srcId="{DA0CB722-F437-4E97-BB90-3ABA6F61993B}" destId="{3CEB78C8-7376-49B6-B243-EAC0B58AE379}" srcOrd="5" destOrd="0" presId="urn:microsoft.com/office/officeart/2008/layout/LinedList"/>
    <dgm:cxn modelId="{B3963A20-5B85-47DB-8634-AC429F4497EB}" type="presParOf" srcId="{3CEB78C8-7376-49B6-B243-EAC0B58AE379}" destId="{FBD65F3F-BCBD-414B-9A4B-B42AEACAD5AD}" srcOrd="0" destOrd="0" presId="urn:microsoft.com/office/officeart/2008/layout/LinedList"/>
    <dgm:cxn modelId="{226CF4B0-EA17-4136-BD05-8C074BD0C957}" type="presParOf" srcId="{3CEB78C8-7376-49B6-B243-EAC0B58AE379}" destId="{C722FA2C-2A77-4535-9070-761AC92CF13D}" srcOrd="1" destOrd="0" presId="urn:microsoft.com/office/officeart/2008/layout/LinedList"/>
    <dgm:cxn modelId="{541F9E04-F0AB-402A-832F-2F25048A10CF}" type="presParOf" srcId="{DA0CB722-F437-4E97-BB90-3ABA6F61993B}" destId="{58565460-3573-415D-ADA6-B2693F9A36CE}" srcOrd="6" destOrd="0" presId="urn:microsoft.com/office/officeart/2008/layout/LinedList"/>
    <dgm:cxn modelId="{35260875-485B-4D1C-B8C4-5249BC7D8BFB}" type="presParOf" srcId="{DA0CB722-F437-4E97-BB90-3ABA6F61993B}" destId="{237AB77F-BE78-4B42-904E-75B445C27B26}" srcOrd="7" destOrd="0" presId="urn:microsoft.com/office/officeart/2008/layout/LinedList"/>
    <dgm:cxn modelId="{E8D37252-BD68-430F-AA2F-637BC8BBEFD6}" type="presParOf" srcId="{237AB77F-BE78-4B42-904E-75B445C27B26}" destId="{57FF702E-55AD-4B69-8E64-8DA9177BCF5F}" srcOrd="0" destOrd="0" presId="urn:microsoft.com/office/officeart/2008/layout/LinedList"/>
    <dgm:cxn modelId="{8F0E32AC-489D-4776-9B63-8338BDCA0BF6}" type="presParOf" srcId="{237AB77F-BE78-4B42-904E-75B445C27B26}" destId="{938E3B45-BF6D-4CE7-8702-EF1EB772E0F3}" srcOrd="1" destOrd="0" presId="urn:microsoft.com/office/officeart/2008/layout/LinedList"/>
    <dgm:cxn modelId="{C2753741-481A-4A31-B896-219D8D1D5F38}" type="presParOf" srcId="{DA0CB722-F437-4E97-BB90-3ABA6F61993B}" destId="{76FF911A-4BDF-4F86-811A-0C7BECB4F96B}" srcOrd="8" destOrd="0" presId="urn:microsoft.com/office/officeart/2008/layout/LinedList"/>
    <dgm:cxn modelId="{E2D3BCEE-195B-4B39-8ACE-B769FFB21C12}" type="presParOf" srcId="{DA0CB722-F437-4E97-BB90-3ABA6F61993B}" destId="{52E7D852-8F85-4854-98F4-E8FB230AAD19}" srcOrd="9" destOrd="0" presId="urn:microsoft.com/office/officeart/2008/layout/LinedList"/>
    <dgm:cxn modelId="{3ECAF3D8-89A6-44C0-A9AF-6B2AEB38E472}" type="presParOf" srcId="{52E7D852-8F85-4854-98F4-E8FB230AAD19}" destId="{87655A95-15E8-4B7B-B639-7AAC5206585B}" srcOrd="0" destOrd="0" presId="urn:microsoft.com/office/officeart/2008/layout/LinedList"/>
    <dgm:cxn modelId="{0A5F7C65-A498-456E-A1DB-04545E77B08C}" type="presParOf" srcId="{52E7D852-8F85-4854-98F4-E8FB230AAD19}" destId="{5FFDB444-5149-4CA4-B7CE-26089211AAFB}" srcOrd="1" destOrd="0" presId="urn:microsoft.com/office/officeart/2008/layout/LinedList"/>
    <dgm:cxn modelId="{F6428194-F89C-4ADA-944C-01D32A62FAFD}" type="presParOf" srcId="{DA0CB722-F437-4E97-BB90-3ABA6F61993B}" destId="{EA4CC9DC-C22B-4147-836E-A5C4226874D0}" srcOrd="10" destOrd="0" presId="urn:microsoft.com/office/officeart/2008/layout/LinedList"/>
    <dgm:cxn modelId="{ECD1C2D9-6B54-43EE-9B26-93DC35F9009C}" type="presParOf" srcId="{DA0CB722-F437-4E97-BB90-3ABA6F61993B}" destId="{54141833-DD12-4AE4-920E-24FA6AF8653C}" srcOrd="11" destOrd="0" presId="urn:microsoft.com/office/officeart/2008/layout/LinedList"/>
    <dgm:cxn modelId="{9CF00A98-6A17-4785-AB54-E838527FBD55}" type="presParOf" srcId="{54141833-DD12-4AE4-920E-24FA6AF8653C}" destId="{7A0ACA7A-2ADE-478F-ADAC-F38A90750A36}" srcOrd="0" destOrd="0" presId="urn:microsoft.com/office/officeart/2008/layout/LinedList"/>
    <dgm:cxn modelId="{52F934E8-9009-43ED-8B9A-7F9F7AC3FA8E}" type="presParOf" srcId="{54141833-DD12-4AE4-920E-24FA6AF8653C}" destId="{7ADB87A4-0EC4-4A48-8537-1B4339C8D329}" srcOrd="1" destOrd="0" presId="urn:microsoft.com/office/officeart/2008/layout/LinedList"/>
    <dgm:cxn modelId="{8AB4137C-4597-41E2-93FF-BBC8CF44C024}" type="presParOf" srcId="{DA0CB722-F437-4E97-BB90-3ABA6F61993B}" destId="{C16CF1B3-EF0D-4869-A5FF-D9607786624B}" srcOrd="12" destOrd="0" presId="urn:microsoft.com/office/officeart/2008/layout/LinedList"/>
    <dgm:cxn modelId="{7A685EB8-604A-48F4-9E60-0CEF65D57EA4}" type="presParOf" srcId="{DA0CB722-F437-4E97-BB90-3ABA6F61993B}" destId="{69CA4B68-7EEF-420D-A5FC-E7D3B8FA2513}" srcOrd="13" destOrd="0" presId="urn:microsoft.com/office/officeart/2008/layout/LinedList"/>
    <dgm:cxn modelId="{E75E163E-ECF7-4282-8C2F-F249B6156219}" type="presParOf" srcId="{69CA4B68-7EEF-420D-A5FC-E7D3B8FA2513}" destId="{FC4FC2CE-AEA2-40D7-90FE-0383E8F238F1}" srcOrd="0" destOrd="0" presId="urn:microsoft.com/office/officeart/2008/layout/LinedList"/>
    <dgm:cxn modelId="{29F5CC4B-732D-4718-B1A2-1E5600B9D920}" type="presParOf" srcId="{69CA4B68-7EEF-420D-A5FC-E7D3B8FA2513}" destId="{4464D467-9485-4C3C-AE88-A539BC045E44}" srcOrd="1" destOrd="0" presId="urn:microsoft.com/office/officeart/2008/layout/LinedList"/>
    <dgm:cxn modelId="{8B852E57-5AC3-4FA4-9119-EFCD29735287}" type="presParOf" srcId="{DA0CB722-F437-4E97-BB90-3ABA6F61993B}" destId="{D8F54A71-AEA5-4548-A6F3-24CB2AB618A0}" srcOrd="14" destOrd="0" presId="urn:microsoft.com/office/officeart/2008/layout/LinedList"/>
    <dgm:cxn modelId="{1829439A-0DC7-495A-B03C-515010068DD7}" type="presParOf" srcId="{DA0CB722-F437-4E97-BB90-3ABA6F61993B}" destId="{CBEE4842-D323-4924-AFD6-53A5A62DB459}" srcOrd="15" destOrd="0" presId="urn:microsoft.com/office/officeart/2008/layout/LinedList"/>
    <dgm:cxn modelId="{7D170275-2022-4B19-97D0-DE9D3D87AB89}" type="presParOf" srcId="{CBEE4842-D323-4924-AFD6-53A5A62DB459}" destId="{9F212F65-6201-4098-A339-6571C33AA898}" srcOrd="0" destOrd="0" presId="urn:microsoft.com/office/officeart/2008/layout/LinedList"/>
    <dgm:cxn modelId="{A49B1C98-AA75-4EF0-A8A6-2F254BADD36F}" type="presParOf" srcId="{CBEE4842-D323-4924-AFD6-53A5A62DB459}" destId="{6511E854-F259-48BF-91BA-2838DB9F613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C548731-3D2B-411A-BFF6-2DFE2634944C}"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89A49E18-4CDE-46C3-8A5B-04824D5C86E4}">
      <dgm:prSet/>
      <dgm:spPr/>
      <dgm:t>
        <a:bodyPr/>
        <a:lstStyle/>
        <a:p>
          <a:r>
            <a:rPr lang="uk-UA"/>
            <a:t>Зазначається, що проміжний контроль виконання цих двох рекомендацій ЄКРН має провести не пізніше, ніж за два роки після опублікування цієї доповіді.</a:t>
          </a:r>
          <a:endParaRPr lang="en-US"/>
        </a:p>
      </dgm:t>
    </dgm:pt>
    <dgm:pt modelId="{10BE598B-A4A3-4774-A69E-3A62F4E20FB4}" type="parTrans" cxnId="{8A9ACAD7-C05A-45D3-B46E-47C57B061113}">
      <dgm:prSet/>
      <dgm:spPr/>
      <dgm:t>
        <a:bodyPr/>
        <a:lstStyle/>
        <a:p>
          <a:endParaRPr lang="en-US"/>
        </a:p>
      </dgm:t>
    </dgm:pt>
    <dgm:pt modelId="{1E76024D-71BB-4855-B615-92BC189EDFE2}" type="sibTrans" cxnId="{8A9ACAD7-C05A-45D3-B46E-47C57B061113}">
      <dgm:prSet/>
      <dgm:spPr/>
      <dgm:t>
        <a:bodyPr/>
        <a:lstStyle/>
        <a:p>
          <a:endParaRPr lang="en-US"/>
        </a:p>
      </dgm:t>
    </dgm:pt>
    <dgm:pt modelId="{1CC1F55A-DCD8-4372-AD91-CE8028B0CA56}">
      <dgm:prSet/>
      <dgm:spPr/>
      <dgm:t>
        <a:bodyPr/>
        <a:lstStyle/>
        <a:p>
          <a:r>
            <a:rPr lang="uk-UA" dirty="0"/>
            <a:t>У вересні 2017 року Європейська комісія проти расизму та нетерпимості оприлюднила доповідь щодо України.</a:t>
          </a:r>
          <a:endParaRPr lang="en-US" dirty="0"/>
        </a:p>
      </dgm:t>
    </dgm:pt>
    <dgm:pt modelId="{02306F90-9E6F-4F76-97A2-5BC04AA6DD50}" type="parTrans" cxnId="{ACD6B554-95E2-4153-A65E-7F922043A28D}">
      <dgm:prSet/>
      <dgm:spPr/>
      <dgm:t>
        <a:bodyPr/>
        <a:lstStyle/>
        <a:p>
          <a:endParaRPr lang="en-US"/>
        </a:p>
      </dgm:t>
    </dgm:pt>
    <dgm:pt modelId="{E1ADA250-9D8E-4983-8049-8FB461D8B263}" type="sibTrans" cxnId="{ACD6B554-95E2-4153-A65E-7F922043A28D}">
      <dgm:prSet/>
      <dgm:spPr/>
      <dgm:t>
        <a:bodyPr/>
        <a:lstStyle/>
        <a:p>
          <a:endParaRPr lang="en-US"/>
        </a:p>
      </dgm:t>
    </dgm:pt>
    <dgm:pt modelId="{46C19360-5C53-4D00-A70C-81FD7B65B13E}">
      <dgm:prSet/>
      <dgm:spPr/>
      <dgm:t>
        <a:bodyPr/>
        <a:lstStyle/>
        <a:p>
          <a:r>
            <a:rPr lang="uk-UA" dirty="0">
              <a:effectLst>
                <a:outerShdw blurRad="38100" dist="38100" dir="2700000" algn="tl">
                  <a:srgbClr val="000000">
                    <a:alpha val="43137"/>
                  </a:srgbClr>
                </a:outerShdw>
              </a:effectLst>
            </a:rPr>
            <a:t>У цій доповіді ЄКРН вимагає від органів влади вжити заходів у багатьох сферах. Дві рекомендації станом на червень 2020 року виконані не були.</a:t>
          </a:r>
          <a:endParaRPr lang="en-US" dirty="0">
            <a:effectLst>
              <a:outerShdw blurRad="38100" dist="38100" dir="2700000" algn="tl">
                <a:srgbClr val="000000">
                  <a:alpha val="43137"/>
                </a:srgbClr>
              </a:outerShdw>
            </a:effectLst>
          </a:endParaRPr>
        </a:p>
      </dgm:t>
    </dgm:pt>
    <dgm:pt modelId="{BC1BF4B6-C263-428D-A575-02BEC4A66342}" type="parTrans" cxnId="{E89455E4-54D9-41FB-BE21-6F22A5787C14}">
      <dgm:prSet/>
      <dgm:spPr/>
      <dgm:t>
        <a:bodyPr/>
        <a:lstStyle/>
        <a:p>
          <a:endParaRPr lang="en-US"/>
        </a:p>
      </dgm:t>
    </dgm:pt>
    <dgm:pt modelId="{0DD50B1F-5ACB-4109-B50D-1ADD7CD0D4A0}" type="sibTrans" cxnId="{E89455E4-54D9-41FB-BE21-6F22A5787C14}">
      <dgm:prSet/>
      <dgm:spPr/>
      <dgm:t>
        <a:bodyPr/>
        <a:lstStyle/>
        <a:p>
          <a:endParaRPr lang="en-US"/>
        </a:p>
      </dgm:t>
    </dgm:pt>
    <dgm:pt modelId="{6204598B-FF5C-4976-B80A-5688D467B45D}">
      <dgm:prSet/>
      <dgm:spPr/>
      <dgm:t>
        <a:bodyPr/>
        <a:lstStyle/>
        <a:p>
          <a:r>
            <a:rPr lang="uk-UA"/>
            <a:t>У статті 161 Кримінального кодексу України йдеться про покарання за порушення рівноправності громадян залежно від їх расової, національної належності, релігійних переконань, інвалідності та за іншими ознаками.</a:t>
          </a:r>
          <a:endParaRPr lang="en-US"/>
        </a:p>
      </dgm:t>
    </dgm:pt>
    <dgm:pt modelId="{2C0AD7F5-9FEB-43F2-94DE-0EEDB0587AF0}" type="parTrans" cxnId="{A28D034D-ECE2-4971-857E-86D15E4C94A3}">
      <dgm:prSet/>
      <dgm:spPr/>
      <dgm:t>
        <a:bodyPr/>
        <a:lstStyle/>
        <a:p>
          <a:endParaRPr lang="en-US"/>
        </a:p>
      </dgm:t>
    </dgm:pt>
    <dgm:pt modelId="{CB90D609-92D0-4249-8B96-83E0534BB113}" type="sibTrans" cxnId="{A28D034D-ECE2-4971-857E-86D15E4C94A3}">
      <dgm:prSet/>
      <dgm:spPr/>
      <dgm:t>
        <a:bodyPr/>
        <a:lstStyle/>
        <a:p>
          <a:endParaRPr lang="en-US"/>
        </a:p>
      </dgm:t>
    </dgm:pt>
    <dgm:pt modelId="{34C94918-3F55-46F5-893F-40AE147AF191}">
      <dgm:prSet/>
      <dgm:spPr/>
      <dgm:t>
        <a:bodyPr/>
        <a:lstStyle/>
        <a:p>
          <a:r>
            <a:rPr lang="uk-UA"/>
            <a:t>Стаття 67 визначає обставини, які обтяжують покарання, включаючи вчинення злочину на ґрунті расової, національної, релігійної ворожнечі чи розбрату або на ґрунті статевої приналежності.</a:t>
          </a:r>
          <a:endParaRPr lang="en-US"/>
        </a:p>
      </dgm:t>
    </dgm:pt>
    <dgm:pt modelId="{E6EB9DF4-DB23-4CD6-A722-22D2EE20588A}" type="parTrans" cxnId="{1C4C6366-7184-4D04-A3EC-5399385F3219}">
      <dgm:prSet/>
      <dgm:spPr/>
      <dgm:t>
        <a:bodyPr/>
        <a:lstStyle/>
        <a:p>
          <a:endParaRPr lang="en-US"/>
        </a:p>
      </dgm:t>
    </dgm:pt>
    <dgm:pt modelId="{D6BE466B-B6D7-475D-B7C0-C7A9B3540C1E}" type="sibTrans" cxnId="{1C4C6366-7184-4D04-A3EC-5399385F3219}">
      <dgm:prSet/>
      <dgm:spPr/>
      <dgm:t>
        <a:bodyPr/>
        <a:lstStyle/>
        <a:p>
          <a:endParaRPr lang="en-US"/>
        </a:p>
      </dgm:t>
    </dgm:pt>
    <dgm:pt modelId="{6BC8D144-795B-4C5D-A1FB-24AA2AD9B75C}" type="pres">
      <dgm:prSet presAssocID="{8C548731-3D2B-411A-BFF6-2DFE2634944C}" presName="outerComposite" presStyleCnt="0">
        <dgm:presLayoutVars>
          <dgm:chMax val="5"/>
          <dgm:dir/>
          <dgm:resizeHandles val="exact"/>
        </dgm:presLayoutVars>
      </dgm:prSet>
      <dgm:spPr/>
    </dgm:pt>
    <dgm:pt modelId="{A65C1EE0-D2C6-4321-9815-2303B7CE84E4}" type="pres">
      <dgm:prSet presAssocID="{8C548731-3D2B-411A-BFF6-2DFE2634944C}" presName="dummyMaxCanvas" presStyleCnt="0">
        <dgm:presLayoutVars/>
      </dgm:prSet>
      <dgm:spPr/>
    </dgm:pt>
    <dgm:pt modelId="{FE015880-E63E-4B41-9BCB-D74A114931ED}" type="pres">
      <dgm:prSet presAssocID="{8C548731-3D2B-411A-BFF6-2DFE2634944C}" presName="FiveNodes_1" presStyleLbl="node1" presStyleIdx="0" presStyleCnt="5">
        <dgm:presLayoutVars>
          <dgm:bulletEnabled val="1"/>
        </dgm:presLayoutVars>
      </dgm:prSet>
      <dgm:spPr/>
    </dgm:pt>
    <dgm:pt modelId="{8F29C96D-BF45-4DB9-95E3-6E6C985CE531}" type="pres">
      <dgm:prSet presAssocID="{8C548731-3D2B-411A-BFF6-2DFE2634944C}" presName="FiveNodes_2" presStyleLbl="node1" presStyleIdx="1" presStyleCnt="5">
        <dgm:presLayoutVars>
          <dgm:bulletEnabled val="1"/>
        </dgm:presLayoutVars>
      </dgm:prSet>
      <dgm:spPr/>
    </dgm:pt>
    <dgm:pt modelId="{BD3CB494-FBB7-4B63-9BC0-BEFC3C4DA6D3}" type="pres">
      <dgm:prSet presAssocID="{8C548731-3D2B-411A-BFF6-2DFE2634944C}" presName="FiveNodes_3" presStyleLbl="node1" presStyleIdx="2" presStyleCnt="5">
        <dgm:presLayoutVars>
          <dgm:bulletEnabled val="1"/>
        </dgm:presLayoutVars>
      </dgm:prSet>
      <dgm:spPr/>
    </dgm:pt>
    <dgm:pt modelId="{9BC48473-C2B6-4DBF-9E17-5BDB00D06248}" type="pres">
      <dgm:prSet presAssocID="{8C548731-3D2B-411A-BFF6-2DFE2634944C}" presName="FiveNodes_4" presStyleLbl="node1" presStyleIdx="3" presStyleCnt="5">
        <dgm:presLayoutVars>
          <dgm:bulletEnabled val="1"/>
        </dgm:presLayoutVars>
      </dgm:prSet>
      <dgm:spPr/>
    </dgm:pt>
    <dgm:pt modelId="{930946DC-3670-451F-BABC-D1A5EE9DCC39}" type="pres">
      <dgm:prSet presAssocID="{8C548731-3D2B-411A-BFF6-2DFE2634944C}" presName="FiveNodes_5" presStyleLbl="node1" presStyleIdx="4" presStyleCnt="5">
        <dgm:presLayoutVars>
          <dgm:bulletEnabled val="1"/>
        </dgm:presLayoutVars>
      </dgm:prSet>
      <dgm:spPr/>
    </dgm:pt>
    <dgm:pt modelId="{B2E54127-EA39-43AC-B504-A5B63584092C}" type="pres">
      <dgm:prSet presAssocID="{8C548731-3D2B-411A-BFF6-2DFE2634944C}" presName="FiveConn_1-2" presStyleLbl="fgAccFollowNode1" presStyleIdx="0" presStyleCnt="4">
        <dgm:presLayoutVars>
          <dgm:bulletEnabled val="1"/>
        </dgm:presLayoutVars>
      </dgm:prSet>
      <dgm:spPr/>
    </dgm:pt>
    <dgm:pt modelId="{1B671220-800A-43A8-94AB-59025B2A2BE7}" type="pres">
      <dgm:prSet presAssocID="{8C548731-3D2B-411A-BFF6-2DFE2634944C}" presName="FiveConn_2-3" presStyleLbl="fgAccFollowNode1" presStyleIdx="1" presStyleCnt="4">
        <dgm:presLayoutVars>
          <dgm:bulletEnabled val="1"/>
        </dgm:presLayoutVars>
      </dgm:prSet>
      <dgm:spPr/>
    </dgm:pt>
    <dgm:pt modelId="{7DB73CC6-0897-4BA1-882E-423C1A88B881}" type="pres">
      <dgm:prSet presAssocID="{8C548731-3D2B-411A-BFF6-2DFE2634944C}" presName="FiveConn_3-4" presStyleLbl="fgAccFollowNode1" presStyleIdx="2" presStyleCnt="4">
        <dgm:presLayoutVars>
          <dgm:bulletEnabled val="1"/>
        </dgm:presLayoutVars>
      </dgm:prSet>
      <dgm:spPr/>
    </dgm:pt>
    <dgm:pt modelId="{E08D9310-892E-4EE7-BA4F-D2DD7A5728D2}" type="pres">
      <dgm:prSet presAssocID="{8C548731-3D2B-411A-BFF6-2DFE2634944C}" presName="FiveConn_4-5" presStyleLbl="fgAccFollowNode1" presStyleIdx="3" presStyleCnt="4">
        <dgm:presLayoutVars>
          <dgm:bulletEnabled val="1"/>
        </dgm:presLayoutVars>
      </dgm:prSet>
      <dgm:spPr/>
    </dgm:pt>
    <dgm:pt modelId="{8714F300-4017-4318-91AC-7890D18F3314}" type="pres">
      <dgm:prSet presAssocID="{8C548731-3D2B-411A-BFF6-2DFE2634944C}" presName="FiveNodes_1_text" presStyleLbl="node1" presStyleIdx="4" presStyleCnt="5">
        <dgm:presLayoutVars>
          <dgm:bulletEnabled val="1"/>
        </dgm:presLayoutVars>
      </dgm:prSet>
      <dgm:spPr/>
    </dgm:pt>
    <dgm:pt modelId="{FDEB920C-BDB6-4BC2-BCF8-AB29CE878B77}" type="pres">
      <dgm:prSet presAssocID="{8C548731-3D2B-411A-BFF6-2DFE2634944C}" presName="FiveNodes_2_text" presStyleLbl="node1" presStyleIdx="4" presStyleCnt="5">
        <dgm:presLayoutVars>
          <dgm:bulletEnabled val="1"/>
        </dgm:presLayoutVars>
      </dgm:prSet>
      <dgm:spPr/>
    </dgm:pt>
    <dgm:pt modelId="{A662D500-16F6-410C-A92A-52B5FD9B06C3}" type="pres">
      <dgm:prSet presAssocID="{8C548731-3D2B-411A-BFF6-2DFE2634944C}" presName="FiveNodes_3_text" presStyleLbl="node1" presStyleIdx="4" presStyleCnt="5">
        <dgm:presLayoutVars>
          <dgm:bulletEnabled val="1"/>
        </dgm:presLayoutVars>
      </dgm:prSet>
      <dgm:spPr/>
    </dgm:pt>
    <dgm:pt modelId="{9879F9DC-5280-490B-A298-F35573AE2765}" type="pres">
      <dgm:prSet presAssocID="{8C548731-3D2B-411A-BFF6-2DFE2634944C}" presName="FiveNodes_4_text" presStyleLbl="node1" presStyleIdx="4" presStyleCnt="5">
        <dgm:presLayoutVars>
          <dgm:bulletEnabled val="1"/>
        </dgm:presLayoutVars>
      </dgm:prSet>
      <dgm:spPr/>
    </dgm:pt>
    <dgm:pt modelId="{204834A9-B143-47C6-B4A9-2FA84D7090A5}" type="pres">
      <dgm:prSet presAssocID="{8C548731-3D2B-411A-BFF6-2DFE2634944C}" presName="FiveNodes_5_text" presStyleLbl="node1" presStyleIdx="4" presStyleCnt="5">
        <dgm:presLayoutVars>
          <dgm:bulletEnabled val="1"/>
        </dgm:presLayoutVars>
      </dgm:prSet>
      <dgm:spPr/>
    </dgm:pt>
  </dgm:ptLst>
  <dgm:cxnLst>
    <dgm:cxn modelId="{C5404F00-596A-4111-9B49-5868CB0EF13B}" type="presOf" srcId="{46C19360-5C53-4D00-A70C-81FD7B65B13E}" destId="{A662D500-16F6-410C-A92A-52B5FD9B06C3}" srcOrd="1" destOrd="0" presId="urn:microsoft.com/office/officeart/2005/8/layout/vProcess5"/>
    <dgm:cxn modelId="{99371803-F248-4E42-B10F-F96187C10EDC}" type="presOf" srcId="{1E76024D-71BB-4855-B615-92BC189EDFE2}" destId="{B2E54127-EA39-43AC-B504-A5B63584092C}" srcOrd="0" destOrd="0" presId="urn:microsoft.com/office/officeart/2005/8/layout/vProcess5"/>
    <dgm:cxn modelId="{276A8731-6E0C-4519-9163-48A3545EF041}" type="presOf" srcId="{1CC1F55A-DCD8-4372-AD91-CE8028B0CA56}" destId="{8F29C96D-BF45-4DB9-95E3-6E6C985CE531}" srcOrd="0" destOrd="0" presId="urn:microsoft.com/office/officeart/2005/8/layout/vProcess5"/>
    <dgm:cxn modelId="{1C4C6366-7184-4D04-A3EC-5399385F3219}" srcId="{8C548731-3D2B-411A-BFF6-2DFE2634944C}" destId="{34C94918-3F55-46F5-893F-40AE147AF191}" srcOrd="4" destOrd="0" parTransId="{E6EB9DF4-DB23-4CD6-A722-22D2EE20588A}" sibTransId="{D6BE466B-B6D7-475D-B7C0-C7A9B3540C1E}"/>
    <dgm:cxn modelId="{A9788E46-EBD5-4B42-ADBB-421B2CBDF577}" type="presOf" srcId="{0DD50B1F-5ACB-4109-B50D-1ADD7CD0D4A0}" destId="{7DB73CC6-0897-4BA1-882E-423C1A88B881}" srcOrd="0" destOrd="0" presId="urn:microsoft.com/office/officeart/2005/8/layout/vProcess5"/>
    <dgm:cxn modelId="{A28D034D-ECE2-4971-857E-86D15E4C94A3}" srcId="{8C548731-3D2B-411A-BFF6-2DFE2634944C}" destId="{6204598B-FF5C-4976-B80A-5688D467B45D}" srcOrd="3" destOrd="0" parTransId="{2C0AD7F5-9FEB-43F2-94DE-0EEDB0587AF0}" sibTransId="{CB90D609-92D0-4249-8B96-83E0534BB113}"/>
    <dgm:cxn modelId="{ACD6B554-95E2-4153-A65E-7F922043A28D}" srcId="{8C548731-3D2B-411A-BFF6-2DFE2634944C}" destId="{1CC1F55A-DCD8-4372-AD91-CE8028B0CA56}" srcOrd="1" destOrd="0" parTransId="{02306F90-9E6F-4F76-97A2-5BC04AA6DD50}" sibTransId="{E1ADA250-9D8E-4983-8049-8FB461D8B263}"/>
    <dgm:cxn modelId="{D0DE3E8D-E245-425E-8B78-B990B27693ED}" type="presOf" srcId="{8C548731-3D2B-411A-BFF6-2DFE2634944C}" destId="{6BC8D144-795B-4C5D-A1FB-24AA2AD9B75C}" srcOrd="0" destOrd="0" presId="urn:microsoft.com/office/officeart/2005/8/layout/vProcess5"/>
    <dgm:cxn modelId="{6273C1A5-D8E6-44A8-8C89-993BB6CDCF8F}" type="presOf" srcId="{CB90D609-92D0-4249-8B96-83E0534BB113}" destId="{E08D9310-892E-4EE7-BA4F-D2DD7A5728D2}" srcOrd="0" destOrd="0" presId="urn:microsoft.com/office/officeart/2005/8/layout/vProcess5"/>
    <dgm:cxn modelId="{41CE4BA8-D1F6-4574-B0AD-70B61F6C94A3}" type="presOf" srcId="{34C94918-3F55-46F5-893F-40AE147AF191}" destId="{204834A9-B143-47C6-B4A9-2FA84D7090A5}" srcOrd="1" destOrd="0" presId="urn:microsoft.com/office/officeart/2005/8/layout/vProcess5"/>
    <dgm:cxn modelId="{5DB6DEBD-6464-4EBA-88E3-26F4CB4BF866}" type="presOf" srcId="{34C94918-3F55-46F5-893F-40AE147AF191}" destId="{930946DC-3670-451F-BABC-D1A5EE9DCC39}" srcOrd="0" destOrd="0" presId="urn:microsoft.com/office/officeart/2005/8/layout/vProcess5"/>
    <dgm:cxn modelId="{0A66EEC3-E800-4E79-BE92-9ECC42C13842}" type="presOf" srcId="{1CC1F55A-DCD8-4372-AD91-CE8028B0CA56}" destId="{FDEB920C-BDB6-4BC2-BCF8-AB29CE878B77}" srcOrd="1" destOrd="0" presId="urn:microsoft.com/office/officeart/2005/8/layout/vProcess5"/>
    <dgm:cxn modelId="{0F8B6DC5-B14B-43C8-A7E7-7DDB86B1D587}" type="presOf" srcId="{6204598B-FF5C-4976-B80A-5688D467B45D}" destId="{9BC48473-C2B6-4DBF-9E17-5BDB00D06248}" srcOrd="0" destOrd="0" presId="urn:microsoft.com/office/officeart/2005/8/layout/vProcess5"/>
    <dgm:cxn modelId="{D60615C8-B675-4F0C-AA52-04A893D46453}" type="presOf" srcId="{89A49E18-4CDE-46C3-8A5B-04824D5C86E4}" destId="{8714F300-4017-4318-91AC-7890D18F3314}" srcOrd="1" destOrd="0" presId="urn:microsoft.com/office/officeart/2005/8/layout/vProcess5"/>
    <dgm:cxn modelId="{4A22E2D2-B2BE-4B8B-88F0-9045BD308AD9}" type="presOf" srcId="{46C19360-5C53-4D00-A70C-81FD7B65B13E}" destId="{BD3CB494-FBB7-4B63-9BC0-BEFC3C4DA6D3}" srcOrd="0" destOrd="0" presId="urn:microsoft.com/office/officeart/2005/8/layout/vProcess5"/>
    <dgm:cxn modelId="{8A9ACAD7-C05A-45D3-B46E-47C57B061113}" srcId="{8C548731-3D2B-411A-BFF6-2DFE2634944C}" destId="{89A49E18-4CDE-46C3-8A5B-04824D5C86E4}" srcOrd="0" destOrd="0" parTransId="{10BE598B-A4A3-4774-A69E-3A62F4E20FB4}" sibTransId="{1E76024D-71BB-4855-B615-92BC189EDFE2}"/>
    <dgm:cxn modelId="{E89455E4-54D9-41FB-BE21-6F22A5787C14}" srcId="{8C548731-3D2B-411A-BFF6-2DFE2634944C}" destId="{46C19360-5C53-4D00-A70C-81FD7B65B13E}" srcOrd="2" destOrd="0" parTransId="{BC1BF4B6-C263-428D-A575-02BEC4A66342}" sibTransId="{0DD50B1F-5ACB-4109-B50D-1ADD7CD0D4A0}"/>
    <dgm:cxn modelId="{94AD73F0-5433-4BFB-9287-71A3A4770AF1}" type="presOf" srcId="{6204598B-FF5C-4976-B80A-5688D467B45D}" destId="{9879F9DC-5280-490B-A298-F35573AE2765}" srcOrd="1" destOrd="0" presId="urn:microsoft.com/office/officeart/2005/8/layout/vProcess5"/>
    <dgm:cxn modelId="{06D9EDF2-9477-4BB0-BAEA-1E8BF021B6D6}" type="presOf" srcId="{89A49E18-4CDE-46C3-8A5B-04824D5C86E4}" destId="{FE015880-E63E-4B41-9BCB-D74A114931ED}" srcOrd="0" destOrd="0" presId="urn:microsoft.com/office/officeart/2005/8/layout/vProcess5"/>
    <dgm:cxn modelId="{D10DA8F5-86A3-4CE2-98C3-E29BF6B1A961}" type="presOf" srcId="{E1ADA250-9D8E-4983-8049-8FB461D8B263}" destId="{1B671220-800A-43A8-94AB-59025B2A2BE7}" srcOrd="0" destOrd="0" presId="urn:microsoft.com/office/officeart/2005/8/layout/vProcess5"/>
    <dgm:cxn modelId="{E9913390-DB41-4819-A2C6-E60742F0249D}" type="presParOf" srcId="{6BC8D144-795B-4C5D-A1FB-24AA2AD9B75C}" destId="{A65C1EE0-D2C6-4321-9815-2303B7CE84E4}" srcOrd="0" destOrd="0" presId="urn:microsoft.com/office/officeart/2005/8/layout/vProcess5"/>
    <dgm:cxn modelId="{4645DD4D-FAE0-451D-B198-61297284E127}" type="presParOf" srcId="{6BC8D144-795B-4C5D-A1FB-24AA2AD9B75C}" destId="{FE015880-E63E-4B41-9BCB-D74A114931ED}" srcOrd="1" destOrd="0" presId="urn:microsoft.com/office/officeart/2005/8/layout/vProcess5"/>
    <dgm:cxn modelId="{38455F24-91DD-4966-BF7A-43FF8B793E7D}" type="presParOf" srcId="{6BC8D144-795B-4C5D-A1FB-24AA2AD9B75C}" destId="{8F29C96D-BF45-4DB9-95E3-6E6C985CE531}" srcOrd="2" destOrd="0" presId="urn:microsoft.com/office/officeart/2005/8/layout/vProcess5"/>
    <dgm:cxn modelId="{53C576EF-AC92-425A-8B95-552C0826358B}" type="presParOf" srcId="{6BC8D144-795B-4C5D-A1FB-24AA2AD9B75C}" destId="{BD3CB494-FBB7-4B63-9BC0-BEFC3C4DA6D3}" srcOrd="3" destOrd="0" presId="urn:microsoft.com/office/officeart/2005/8/layout/vProcess5"/>
    <dgm:cxn modelId="{AAFAC4E2-FF11-485A-99BC-D6E65065F64B}" type="presParOf" srcId="{6BC8D144-795B-4C5D-A1FB-24AA2AD9B75C}" destId="{9BC48473-C2B6-4DBF-9E17-5BDB00D06248}" srcOrd="4" destOrd="0" presId="urn:microsoft.com/office/officeart/2005/8/layout/vProcess5"/>
    <dgm:cxn modelId="{72380611-75C8-4808-9AAF-0CE55CD20154}" type="presParOf" srcId="{6BC8D144-795B-4C5D-A1FB-24AA2AD9B75C}" destId="{930946DC-3670-451F-BABC-D1A5EE9DCC39}" srcOrd="5" destOrd="0" presId="urn:microsoft.com/office/officeart/2005/8/layout/vProcess5"/>
    <dgm:cxn modelId="{21EE442F-4038-4A7F-87E5-D4F8167E66BA}" type="presParOf" srcId="{6BC8D144-795B-4C5D-A1FB-24AA2AD9B75C}" destId="{B2E54127-EA39-43AC-B504-A5B63584092C}" srcOrd="6" destOrd="0" presId="urn:microsoft.com/office/officeart/2005/8/layout/vProcess5"/>
    <dgm:cxn modelId="{2328105F-955D-4168-8726-08B4E4F51E11}" type="presParOf" srcId="{6BC8D144-795B-4C5D-A1FB-24AA2AD9B75C}" destId="{1B671220-800A-43A8-94AB-59025B2A2BE7}" srcOrd="7" destOrd="0" presId="urn:microsoft.com/office/officeart/2005/8/layout/vProcess5"/>
    <dgm:cxn modelId="{1CF0707D-7644-4B38-ABB5-D5C9C8CD2927}" type="presParOf" srcId="{6BC8D144-795B-4C5D-A1FB-24AA2AD9B75C}" destId="{7DB73CC6-0897-4BA1-882E-423C1A88B881}" srcOrd="8" destOrd="0" presId="urn:microsoft.com/office/officeart/2005/8/layout/vProcess5"/>
    <dgm:cxn modelId="{B4610530-1513-4587-B533-2F111005CDD1}" type="presParOf" srcId="{6BC8D144-795B-4C5D-A1FB-24AA2AD9B75C}" destId="{E08D9310-892E-4EE7-BA4F-D2DD7A5728D2}" srcOrd="9" destOrd="0" presId="urn:microsoft.com/office/officeart/2005/8/layout/vProcess5"/>
    <dgm:cxn modelId="{3F544111-89AF-4C62-BA0B-1029811EEB57}" type="presParOf" srcId="{6BC8D144-795B-4C5D-A1FB-24AA2AD9B75C}" destId="{8714F300-4017-4318-91AC-7890D18F3314}" srcOrd="10" destOrd="0" presId="urn:microsoft.com/office/officeart/2005/8/layout/vProcess5"/>
    <dgm:cxn modelId="{ADFB7525-9916-49AB-A5E2-7C1704FF874E}" type="presParOf" srcId="{6BC8D144-795B-4C5D-A1FB-24AA2AD9B75C}" destId="{FDEB920C-BDB6-4BC2-BCF8-AB29CE878B77}" srcOrd="11" destOrd="0" presId="urn:microsoft.com/office/officeart/2005/8/layout/vProcess5"/>
    <dgm:cxn modelId="{65836794-D769-4408-9E85-08EE6860F68F}" type="presParOf" srcId="{6BC8D144-795B-4C5D-A1FB-24AA2AD9B75C}" destId="{A662D500-16F6-410C-A92A-52B5FD9B06C3}" srcOrd="12" destOrd="0" presId="urn:microsoft.com/office/officeart/2005/8/layout/vProcess5"/>
    <dgm:cxn modelId="{0365C7E9-8785-4F8F-8F4B-ACB95DF203BC}" type="presParOf" srcId="{6BC8D144-795B-4C5D-A1FB-24AA2AD9B75C}" destId="{9879F9DC-5280-490B-A298-F35573AE2765}" srcOrd="13" destOrd="0" presId="urn:microsoft.com/office/officeart/2005/8/layout/vProcess5"/>
    <dgm:cxn modelId="{804ECBDE-5A53-4038-8355-D2FC77EAF90C}" type="presParOf" srcId="{6BC8D144-795B-4C5D-A1FB-24AA2AD9B75C}" destId="{204834A9-B143-47C6-B4A9-2FA84D7090A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8B8F57A-CE64-494C-B0DC-7231A5526A2A}"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D7CA43E7-6994-4A8A-9234-15AE2D92B180}">
      <dgm:prSet/>
      <dgm:spPr/>
      <dgm:t>
        <a:bodyPr/>
        <a:lstStyle/>
        <a:p>
          <a:r>
            <a:rPr lang="uk-UA" b="1" dirty="0"/>
            <a:t>Комісія</a:t>
          </a:r>
          <a:r>
            <a:rPr lang="uk-UA" dirty="0"/>
            <a:t> є незалежним контрольним органом із прав людини, який спеціалізується на питаннях расизму та нетерпимості. Комісія складається з незалежних та неупереджених членів, яких призначають з огляду на їхній моральний авторитет та визнаний досвід у розгляді питань, пов’язаних із расизмом, ксенофобією, антисемітизмом та нетерпимістю. </a:t>
          </a:r>
          <a:endParaRPr lang="en-US" dirty="0"/>
        </a:p>
      </dgm:t>
    </dgm:pt>
    <dgm:pt modelId="{5DC7CC9E-985D-4FD4-B4C1-780609B83D45}" type="parTrans" cxnId="{3E689969-464C-4F41-BBF7-BD18292F49D6}">
      <dgm:prSet/>
      <dgm:spPr/>
      <dgm:t>
        <a:bodyPr/>
        <a:lstStyle/>
        <a:p>
          <a:endParaRPr lang="en-US"/>
        </a:p>
      </dgm:t>
    </dgm:pt>
    <dgm:pt modelId="{08194C65-B522-43BB-BD41-70984C1FB5B4}" type="sibTrans" cxnId="{3E689969-464C-4F41-BBF7-BD18292F49D6}">
      <dgm:prSet/>
      <dgm:spPr/>
      <dgm:t>
        <a:bodyPr/>
        <a:lstStyle/>
        <a:p>
          <a:endParaRPr lang="en-US"/>
        </a:p>
      </dgm:t>
    </dgm:pt>
    <dgm:pt modelId="{40B1FE01-B5E4-460E-8EC4-EA98EAC4D472}">
      <dgm:prSet custT="1"/>
      <dgm:spPr/>
      <dgm:t>
        <a:bodyPr/>
        <a:lstStyle/>
        <a:p>
          <a:r>
            <a:rPr lang="uk-UA" sz="1600" dirty="0"/>
            <a:t>У межах своєї статутної діяльності ЄКРН проводить </a:t>
          </a:r>
          <a:r>
            <a:rPr lang="uk-UA" sz="1600" dirty="0" err="1"/>
            <a:t>покраїнну</a:t>
          </a:r>
          <a:r>
            <a:rPr lang="uk-UA" sz="1600" dirty="0"/>
            <a:t> моніторингову роботу, яка включає аналіз ситуації в кожній із держав-членів Ради Європи щодо расизму та нетерпимості й робить пропозиції та рекомендації про способи розв'язання виявлених проблем.</a:t>
          </a:r>
          <a:endParaRPr lang="en-US" sz="1600" dirty="0"/>
        </a:p>
      </dgm:t>
    </dgm:pt>
    <dgm:pt modelId="{99AED1B8-EE4A-4D1B-801C-3EB604B97D61}" type="parTrans" cxnId="{197DC48E-9F14-4839-96C8-2D4EB612CA15}">
      <dgm:prSet/>
      <dgm:spPr/>
      <dgm:t>
        <a:bodyPr/>
        <a:lstStyle/>
        <a:p>
          <a:endParaRPr lang="en-US"/>
        </a:p>
      </dgm:t>
    </dgm:pt>
    <dgm:pt modelId="{C09E7753-A5BB-4672-BC40-891D9648523D}" type="sibTrans" cxnId="{197DC48E-9F14-4839-96C8-2D4EB612CA15}">
      <dgm:prSet/>
      <dgm:spPr/>
      <dgm:t>
        <a:bodyPr/>
        <a:lstStyle/>
        <a:p>
          <a:endParaRPr lang="en-US"/>
        </a:p>
      </dgm:t>
    </dgm:pt>
    <dgm:pt modelId="{8F8DF144-81EF-4866-B358-ED420794E40F}" type="pres">
      <dgm:prSet presAssocID="{68B8F57A-CE64-494C-B0DC-7231A5526A2A}" presName="hierChild1" presStyleCnt="0">
        <dgm:presLayoutVars>
          <dgm:chPref val="1"/>
          <dgm:dir/>
          <dgm:animOne val="branch"/>
          <dgm:animLvl val="lvl"/>
          <dgm:resizeHandles/>
        </dgm:presLayoutVars>
      </dgm:prSet>
      <dgm:spPr/>
    </dgm:pt>
    <dgm:pt modelId="{74E1BDD9-B1F8-4846-A2EB-58C30C4D9294}" type="pres">
      <dgm:prSet presAssocID="{D7CA43E7-6994-4A8A-9234-15AE2D92B180}" presName="hierRoot1" presStyleCnt="0"/>
      <dgm:spPr/>
    </dgm:pt>
    <dgm:pt modelId="{AB4CFB82-EA58-40A8-A84D-713F5EB82D45}" type="pres">
      <dgm:prSet presAssocID="{D7CA43E7-6994-4A8A-9234-15AE2D92B180}" presName="composite" presStyleCnt="0"/>
      <dgm:spPr/>
    </dgm:pt>
    <dgm:pt modelId="{1E9B3C5E-B4F7-4BC2-872C-A976727DE603}" type="pres">
      <dgm:prSet presAssocID="{D7CA43E7-6994-4A8A-9234-15AE2D92B180}" presName="background" presStyleLbl="node0" presStyleIdx="0" presStyleCnt="2"/>
      <dgm:spPr/>
    </dgm:pt>
    <dgm:pt modelId="{6F563CDF-B993-440D-958F-528DECF80767}" type="pres">
      <dgm:prSet presAssocID="{D7CA43E7-6994-4A8A-9234-15AE2D92B180}" presName="text" presStyleLbl="fgAcc0" presStyleIdx="0" presStyleCnt="2" custScaleY="143002">
        <dgm:presLayoutVars>
          <dgm:chPref val="3"/>
        </dgm:presLayoutVars>
      </dgm:prSet>
      <dgm:spPr/>
    </dgm:pt>
    <dgm:pt modelId="{96E2C67D-72C7-440B-904E-C754713B8AD6}" type="pres">
      <dgm:prSet presAssocID="{D7CA43E7-6994-4A8A-9234-15AE2D92B180}" presName="hierChild2" presStyleCnt="0"/>
      <dgm:spPr/>
    </dgm:pt>
    <dgm:pt modelId="{7F5ADDB6-87CB-411F-BD31-7F80A6FD28AF}" type="pres">
      <dgm:prSet presAssocID="{40B1FE01-B5E4-460E-8EC4-EA98EAC4D472}" presName="hierRoot1" presStyleCnt="0"/>
      <dgm:spPr/>
    </dgm:pt>
    <dgm:pt modelId="{8FB5C6FD-553D-40BE-8D43-61F410F86B41}" type="pres">
      <dgm:prSet presAssocID="{40B1FE01-B5E4-460E-8EC4-EA98EAC4D472}" presName="composite" presStyleCnt="0"/>
      <dgm:spPr/>
    </dgm:pt>
    <dgm:pt modelId="{024C57DD-F157-477C-84DA-D4BAA5D7FB82}" type="pres">
      <dgm:prSet presAssocID="{40B1FE01-B5E4-460E-8EC4-EA98EAC4D472}" presName="background" presStyleLbl="node0" presStyleIdx="1" presStyleCnt="2"/>
      <dgm:spPr/>
    </dgm:pt>
    <dgm:pt modelId="{A8D88CDB-DF59-4576-B888-62DC09BE7CF8}" type="pres">
      <dgm:prSet presAssocID="{40B1FE01-B5E4-460E-8EC4-EA98EAC4D472}" presName="text" presStyleLbl="fgAcc0" presStyleIdx="1" presStyleCnt="2" custScaleY="147410">
        <dgm:presLayoutVars>
          <dgm:chPref val="3"/>
        </dgm:presLayoutVars>
      </dgm:prSet>
      <dgm:spPr/>
    </dgm:pt>
    <dgm:pt modelId="{54EF0C9F-8805-401D-8F9E-731FFF088232}" type="pres">
      <dgm:prSet presAssocID="{40B1FE01-B5E4-460E-8EC4-EA98EAC4D472}" presName="hierChild2" presStyleCnt="0"/>
      <dgm:spPr/>
    </dgm:pt>
  </dgm:ptLst>
  <dgm:cxnLst>
    <dgm:cxn modelId="{31C7483C-3253-47D9-A15E-1D246C99F2EC}" type="presOf" srcId="{D7CA43E7-6994-4A8A-9234-15AE2D92B180}" destId="{6F563CDF-B993-440D-958F-528DECF80767}" srcOrd="0" destOrd="0" presId="urn:microsoft.com/office/officeart/2005/8/layout/hierarchy1"/>
    <dgm:cxn modelId="{3E689969-464C-4F41-BBF7-BD18292F49D6}" srcId="{68B8F57A-CE64-494C-B0DC-7231A5526A2A}" destId="{D7CA43E7-6994-4A8A-9234-15AE2D92B180}" srcOrd="0" destOrd="0" parTransId="{5DC7CC9E-985D-4FD4-B4C1-780609B83D45}" sibTransId="{08194C65-B522-43BB-BD41-70984C1FB5B4}"/>
    <dgm:cxn modelId="{197DC48E-9F14-4839-96C8-2D4EB612CA15}" srcId="{68B8F57A-CE64-494C-B0DC-7231A5526A2A}" destId="{40B1FE01-B5E4-460E-8EC4-EA98EAC4D472}" srcOrd="1" destOrd="0" parTransId="{99AED1B8-EE4A-4D1B-801C-3EB604B97D61}" sibTransId="{C09E7753-A5BB-4672-BC40-891D9648523D}"/>
    <dgm:cxn modelId="{0AEF329C-B45E-40BB-8372-B5A5195CB010}" type="presOf" srcId="{68B8F57A-CE64-494C-B0DC-7231A5526A2A}" destId="{8F8DF144-81EF-4866-B358-ED420794E40F}" srcOrd="0" destOrd="0" presId="urn:microsoft.com/office/officeart/2005/8/layout/hierarchy1"/>
    <dgm:cxn modelId="{9B10B2C4-DFE5-4AEF-9324-134C4685032B}" type="presOf" srcId="{40B1FE01-B5E4-460E-8EC4-EA98EAC4D472}" destId="{A8D88CDB-DF59-4576-B888-62DC09BE7CF8}" srcOrd="0" destOrd="0" presId="urn:microsoft.com/office/officeart/2005/8/layout/hierarchy1"/>
    <dgm:cxn modelId="{7CBEE4BB-6EE4-4498-BA72-C6E0ABF23F5E}" type="presParOf" srcId="{8F8DF144-81EF-4866-B358-ED420794E40F}" destId="{74E1BDD9-B1F8-4846-A2EB-58C30C4D9294}" srcOrd="0" destOrd="0" presId="urn:microsoft.com/office/officeart/2005/8/layout/hierarchy1"/>
    <dgm:cxn modelId="{F7D7114A-AE4D-4D06-9ACC-4D26F0D96140}" type="presParOf" srcId="{74E1BDD9-B1F8-4846-A2EB-58C30C4D9294}" destId="{AB4CFB82-EA58-40A8-A84D-713F5EB82D45}" srcOrd="0" destOrd="0" presId="urn:microsoft.com/office/officeart/2005/8/layout/hierarchy1"/>
    <dgm:cxn modelId="{DF6AE2E9-86AD-4070-8F6B-2A0EF719064D}" type="presParOf" srcId="{AB4CFB82-EA58-40A8-A84D-713F5EB82D45}" destId="{1E9B3C5E-B4F7-4BC2-872C-A976727DE603}" srcOrd="0" destOrd="0" presId="urn:microsoft.com/office/officeart/2005/8/layout/hierarchy1"/>
    <dgm:cxn modelId="{FB14057B-34EB-45B8-AA10-2C432008C457}" type="presParOf" srcId="{AB4CFB82-EA58-40A8-A84D-713F5EB82D45}" destId="{6F563CDF-B993-440D-958F-528DECF80767}" srcOrd="1" destOrd="0" presId="urn:microsoft.com/office/officeart/2005/8/layout/hierarchy1"/>
    <dgm:cxn modelId="{22EFB8C6-2D41-4043-AB9A-9A10F4C2DE1F}" type="presParOf" srcId="{74E1BDD9-B1F8-4846-A2EB-58C30C4D9294}" destId="{96E2C67D-72C7-440B-904E-C754713B8AD6}" srcOrd="1" destOrd="0" presId="urn:microsoft.com/office/officeart/2005/8/layout/hierarchy1"/>
    <dgm:cxn modelId="{F99EEED6-C146-433D-B349-ED6A83F1BF47}" type="presParOf" srcId="{8F8DF144-81EF-4866-B358-ED420794E40F}" destId="{7F5ADDB6-87CB-411F-BD31-7F80A6FD28AF}" srcOrd="1" destOrd="0" presId="urn:microsoft.com/office/officeart/2005/8/layout/hierarchy1"/>
    <dgm:cxn modelId="{6E933635-0E04-42B9-9125-D2B92C468E94}" type="presParOf" srcId="{7F5ADDB6-87CB-411F-BD31-7F80A6FD28AF}" destId="{8FB5C6FD-553D-40BE-8D43-61F410F86B41}" srcOrd="0" destOrd="0" presId="urn:microsoft.com/office/officeart/2005/8/layout/hierarchy1"/>
    <dgm:cxn modelId="{8646C044-6B45-4960-944F-331A6A1D6351}" type="presParOf" srcId="{8FB5C6FD-553D-40BE-8D43-61F410F86B41}" destId="{024C57DD-F157-477C-84DA-D4BAA5D7FB82}" srcOrd="0" destOrd="0" presId="urn:microsoft.com/office/officeart/2005/8/layout/hierarchy1"/>
    <dgm:cxn modelId="{3B3647A0-B7E1-4613-954A-36236D38580A}" type="presParOf" srcId="{8FB5C6FD-553D-40BE-8D43-61F410F86B41}" destId="{A8D88CDB-DF59-4576-B888-62DC09BE7CF8}" srcOrd="1" destOrd="0" presId="urn:microsoft.com/office/officeart/2005/8/layout/hierarchy1"/>
    <dgm:cxn modelId="{E5B03E3F-CC3C-4FC1-905F-B541FA53450D}" type="presParOf" srcId="{7F5ADDB6-87CB-411F-BD31-7F80A6FD28AF}" destId="{54EF0C9F-8805-401D-8F9E-731FFF0882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38F876-BD79-422B-A030-FB2B31E1DA0D}"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BC725542-C77A-44DA-9620-F360BF7A9FDB}">
      <dgm:prSet/>
      <dgm:spPr/>
      <dgm:t>
        <a:bodyPr/>
        <a:lstStyle/>
        <a:p>
          <a:r>
            <a:rPr lang="uk-UA" b="1" dirty="0">
              <a:solidFill>
                <a:srgbClr val="FF0000"/>
              </a:solidFill>
            </a:rPr>
            <a:t>Расова дискримінація </a:t>
          </a:r>
          <a:r>
            <a:rPr lang="uk-UA" b="1" dirty="0"/>
            <a:t>– означає будь-яке розрізнення, виняток, обмеження чи перевагу, основані на ознаках раси, кольору шкіри, родового, національного чи етнічного походження, метою або наслідком яких є знищення або применшення визнання, використання чи здійснення на рівних засадах прав людини та основних свобод у політичній, економічній, соціальній, культурній чи будь-яких інших галузях суспільного життя.</a:t>
          </a:r>
          <a:endParaRPr lang="en-US" dirty="0"/>
        </a:p>
      </dgm:t>
    </dgm:pt>
    <dgm:pt modelId="{256E2BD0-F2C3-408A-8F5A-3DF655252F33}" type="parTrans" cxnId="{B59EEA33-8947-4F89-84FE-1346C4FE3076}">
      <dgm:prSet/>
      <dgm:spPr/>
      <dgm:t>
        <a:bodyPr/>
        <a:lstStyle/>
        <a:p>
          <a:endParaRPr lang="en-US"/>
        </a:p>
      </dgm:t>
    </dgm:pt>
    <dgm:pt modelId="{DA5769DD-A3EC-4774-9AD2-F5F455AA21CA}" type="sibTrans" cxnId="{B59EEA33-8947-4F89-84FE-1346C4FE3076}">
      <dgm:prSet/>
      <dgm:spPr/>
      <dgm:t>
        <a:bodyPr/>
        <a:lstStyle/>
        <a:p>
          <a:endParaRPr lang="en-US"/>
        </a:p>
      </dgm:t>
    </dgm:pt>
    <dgm:pt modelId="{E871F770-9E5F-4396-985C-474A6EE3BCE8}">
      <dgm:prSet/>
      <dgm:spPr/>
      <dgm:t>
        <a:bodyPr/>
        <a:lstStyle/>
        <a:p>
          <a:r>
            <a:rPr lang="uk-UA" b="1" dirty="0">
              <a:solidFill>
                <a:srgbClr val="FF0000"/>
              </a:solidFill>
            </a:rPr>
            <a:t>Етнічне походження </a:t>
          </a:r>
          <a:r>
            <a:rPr lang="uk-UA" b="1" dirty="0"/>
            <a:t>– стосується належності особи до групи, яка має певні спільні характерні ознаки: мову, спільну історію, традиції, спільне родове чи географічне походження.</a:t>
          </a:r>
          <a:endParaRPr lang="en-US" dirty="0"/>
        </a:p>
      </dgm:t>
    </dgm:pt>
    <dgm:pt modelId="{93AD7832-24F3-468A-A1DE-151566C6E3D2}" type="parTrans" cxnId="{356EA6F4-6239-456F-AF4C-9B4FCF0B8A4B}">
      <dgm:prSet/>
      <dgm:spPr/>
      <dgm:t>
        <a:bodyPr/>
        <a:lstStyle/>
        <a:p>
          <a:endParaRPr lang="en-US"/>
        </a:p>
      </dgm:t>
    </dgm:pt>
    <dgm:pt modelId="{194D0438-000C-4414-B42B-A1305CD693CA}" type="sibTrans" cxnId="{356EA6F4-6239-456F-AF4C-9B4FCF0B8A4B}">
      <dgm:prSet/>
      <dgm:spPr/>
      <dgm:t>
        <a:bodyPr/>
        <a:lstStyle/>
        <a:p>
          <a:endParaRPr lang="en-US"/>
        </a:p>
      </dgm:t>
    </dgm:pt>
    <dgm:pt modelId="{D8FC1EBC-E61A-41E1-906B-024767FB2667}" type="pres">
      <dgm:prSet presAssocID="{A738F876-BD79-422B-A030-FB2B31E1DA0D}" presName="Name0" presStyleCnt="0">
        <dgm:presLayoutVars>
          <dgm:dir/>
          <dgm:animLvl val="lvl"/>
          <dgm:resizeHandles val="exact"/>
        </dgm:presLayoutVars>
      </dgm:prSet>
      <dgm:spPr/>
    </dgm:pt>
    <dgm:pt modelId="{5BC963A1-4450-4611-B0E1-CB1363A4CA1A}" type="pres">
      <dgm:prSet presAssocID="{E871F770-9E5F-4396-985C-474A6EE3BCE8}" presName="boxAndChildren" presStyleCnt="0"/>
      <dgm:spPr/>
    </dgm:pt>
    <dgm:pt modelId="{4CF6E50C-BB9B-4A92-85D3-8650DE98E519}" type="pres">
      <dgm:prSet presAssocID="{E871F770-9E5F-4396-985C-474A6EE3BCE8}" presName="parentTextBox" presStyleLbl="node1" presStyleIdx="0" presStyleCnt="2"/>
      <dgm:spPr/>
    </dgm:pt>
    <dgm:pt modelId="{749400D3-2D2B-48A9-9399-68EAF958E0F1}" type="pres">
      <dgm:prSet presAssocID="{DA5769DD-A3EC-4774-9AD2-F5F455AA21CA}" presName="sp" presStyleCnt="0"/>
      <dgm:spPr/>
    </dgm:pt>
    <dgm:pt modelId="{759FF97C-3322-4A09-8C03-137D5087387D}" type="pres">
      <dgm:prSet presAssocID="{BC725542-C77A-44DA-9620-F360BF7A9FDB}" presName="arrowAndChildren" presStyleCnt="0"/>
      <dgm:spPr/>
    </dgm:pt>
    <dgm:pt modelId="{79D9E0DA-80C3-485F-8D8E-F0BC0F67A276}" type="pres">
      <dgm:prSet presAssocID="{BC725542-C77A-44DA-9620-F360BF7A9FDB}" presName="parentTextArrow" presStyleLbl="node1" presStyleIdx="1" presStyleCnt="2"/>
      <dgm:spPr/>
    </dgm:pt>
  </dgm:ptLst>
  <dgm:cxnLst>
    <dgm:cxn modelId="{B59EEA33-8947-4F89-84FE-1346C4FE3076}" srcId="{A738F876-BD79-422B-A030-FB2B31E1DA0D}" destId="{BC725542-C77A-44DA-9620-F360BF7A9FDB}" srcOrd="0" destOrd="0" parTransId="{256E2BD0-F2C3-408A-8F5A-3DF655252F33}" sibTransId="{DA5769DD-A3EC-4774-9AD2-F5F455AA21CA}"/>
    <dgm:cxn modelId="{D693798F-8C50-4CA2-B610-89D94EDBDBA2}" type="presOf" srcId="{E871F770-9E5F-4396-985C-474A6EE3BCE8}" destId="{4CF6E50C-BB9B-4A92-85D3-8650DE98E519}" srcOrd="0" destOrd="0" presId="urn:microsoft.com/office/officeart/2005/8/layout/process4"/>
    <dgm:cxn modelId="{E65C63D9-B0D8-4442-A81C-D7E74367CE07}" type="presOf" srcId="{A738F876-BD79-422B-A030-FB2B31E1DA0D}" destId="{D8FC1EBC-E61A-41E1-906B-024767FB2667}" srcOrd="0" destOrd="0" presId="urn:microsoft.com/office/officeart/2005/8/layout/process4"/>
    <dgm:cxn modelId="{E3771BE2-A98F-45F4-98C6-099BC0D1304E}" type="presOf" srcId="{BC725542-C77A-44DA-9620-F360BF7A9FDB}" destId="{79D9E0DA-80C3-485F-8D8E-F0BC0F67A276}" srcOrd="0" destOrd="0" presId="urn:microsoft.com/office/officeart/2005/8/layout/process4"/>
    <dgm:cxn modelId="{356EA6F4-6239-456F-AF4C-9B4FCF0B8A4B}" srcId="{A738F876-BD79-422B-A030-FB2B31E1DA0D}" destId="{E871F770-9E5F-4396-985C-474A6EE3BCE8}" srcOrd="1" destOrd="0" parTransId="{93AD7832-24F3-468A-A1DE-151566C6E3D2}" sibTransId="{194D0438-000C-4414-B42B-A1305CD693CA}"/>
    <dgm:cxn modelId="{0272D554-E6E7-4220-B41F-F5DA4E4260B5}" type="presParOf" srcId="{D8FC1EBC-E61A-41E1-906B-024767FB2667}" destId="{5BC963A1-4450-4611-B0E1-CB1363A4CA1A}" srcOrd="0" destOrd="0" presId="urn:microsoft.com/office/officeart/2005/8/layout/process4"/>
    <dgm:cxn modelId="{3CF39527-3E30-4E49-B548-86B1767AC272}" type="presParOf" srcId="{5BC963A1-4450-4611-B0E1-CB1363A4CA1A}" destId="{4CF6E50C-BB9B-4A92-85D3-8650DE98E519}" srcOrd="0" destOrd="0" presId="urn:microsoft.com/office/officeart/2005/8/layout/process4"/>
    <dgm:cxn modelId="{1A2E6292-10E6-406D-9D67-D537BAE3DBD5}" type="presParOf" srcId="{D8FC1EBC-E61A-41E1-906B-024767FB2667}" destId="{749400D3-2D2B-48A9-9399-68EAF958E0F1}" srcOrd="1" destOrd="0" presId="urn:microsoft.com/office/officeart/2005/8/layout/process4"/>
    <dgm:cxn modelId="{E3478BF5-615C-4764-8A7D-2E9D4112943F}" type="presParOf" srcId="{D8FC1EBC-E61A-41E1-906B-024767FB2667}" destId="{759FF97C-3322-4A09-8C03-137D5087387D}" srcOrd="2" destOrd="0" presId="urn:microsoft.com/office/officeart/2005/8/layout/process4"/>
    <dgm:cxn modelId="{2FB1DBA0-D390-4DF1-94EB-BFB606914AE5}" type="presParOf" srcId="{759FF97C-3322-4A09-8C03-137D5087387D}" destId="{79D9E0DA-80C3-485F-8D8E-F0BC0F67A2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B49684-F643-421C-BA3C-9EDB78B467E4}"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41228C12-4849-456B-B7D5-95EFE1F4C4A2}">
      <dgm:prSet custT="1"/>
      <dgm:spPr/>
      <dgm:t>
        <a:bodyPr/>
        <a:lstStyle/>
        <a:p>
          <a:r>
            <a:rPr lang="uk-UA" sz="2400" b="0" i="0" dirty="0"/>
            <a:t>група осіб,</a:t>
          </a:r>
          <a:endParaRPr lang="en-US" sz="2400" dirty="0"/>
        </a:p>
      </dgm:t>
    </dgm:pt>
    <dgm:pt modelId="{2417B192-628B-4C1C-9395-454529C4414F}" type="parTrans" cxnId="{B188C84E-8A5C-48F4-910B-02F65C70D271}">
      <dgm:prSet/>
      <dgm:spPr/>
      <dgm:t>
        <a:bodyPr/>
        <a:lstStyle/>
        <a:p>
          <a:endParaRPr lang="en-US"/>
        </a:p>
      </dgm:t>
    </dgm:pt>
    <dgm:pt modelId="{D63A9135-82C7-4108-A6A1-F37DE05AC422}" type="sibTrans" cxnId="{B188C84E-8A5C-48F4-910B-02F65C70D271}">
      <dgm:prSet/>
      <dgm:spPr/>
      <dgm:t>
        <a:bodyPr/>
        <a:lstStyle/>
        <a:p>
          <a:endParaRPr lang="en-US"/>
        </a:p>
      </dgm:t>
    </dgm:pt>
    <dgm:pt modelId="{8D46C6EA-FCB6-4459-B931-51B0193D44B5}">
      <dgm:prSet custT="1"/>
      <dgm:spPr/>
      <dgm:t>
        <a:bodyPr/>
        <a:lstStyle/>
        <a:p>
          <a:pPr algn="just"/>
          <a:r>
            <a:rPr lang="uk-UA" sz="1800" b="0" i="0" dirty="0"/>
            <a:t>які проживають на території держави та є її громадянами,</a:t>
          </a:r>
          <a:endParaRPr lang="en-US" sz="1800" dirty="0"/>
        </a:p>
      </dgm:t>
    </dgm:pt>
    <dgm:pt modelId="{A68E2F6E-F02B-43D3-A321-88847AC3988D}" type="parTrans" cxnId="{6762E53A-CD83-404F-B5AA-41E02FBF91A8}">
      <dgm:prSet/>
      <dgm:spPr/>
      <dgm:t>
        <a:bodyPr/>
        <a:lstStyle/>
        <a:p>
          <a:endParaRPr lang="en-US"/>
        </a:p>
      </dgm:t>
    </dgm:pt>
    <dgm:pt modelId="{A469890A-7F93-4EA3-95A6-0DEE09AD4CE8}" type="sibTrans" cxnId="{6762E53A-CD83-404F-B5AA-41E02FBF91A8}">
      <dgm:prSet/>
      <dgm:spPr/>
      <dgm:t>
        <a:bodyPr/>
        <a:lstStyle/>
        <a:p>
          <a:endParaRPr lang="en-US"/>
        </a:p>
      </dgm:t>
    </dgm:pt>
    <dgm:pt modelId="{FBBEC122-FFEA-4B4B-BF7C-217D8ADDF2E9}">
      <dgm:prSet custT="1"/>
      <dgm:spPr/>
      <dgm:t>
        <a:bodyPr/>
        <a:lstStyle/>
        <a:p>
          <a:pPr algn="just"/>
          <a:r>
            <a:rPr lang="uk-UA" sz="1800" b="0" i="0" dirty="0"/>
            <a:t>які мають відмінні етнічні, культурні, релігійні чи </a:t>
          </a:r>
          <a:r>
            <a:rPr lang="uk-UA" sz="1800" b="0" i="0" dirty="0" err="1"/>
            <a:t>мовні</a:t>
          </a:r>
          <a:r>
            <a:rPr lang="uk-UA" sz="1800" b="0" i="0" dirty="0"/>
            <a:t> характеристики,</a:t>
          </a:r>
          <a:endParaRPr lang="en-US" sz="1800" dirty="0"/>
        </a:p>
      </dgm:t>
    </dgm:pt>
    <dgm:pt modelId="{2B8EED2B-CFEF-4D44-BD45-A2FDCA87184A}" type="parTrans" cxnId="{8910844B-CA13-4938-B554-9E0D2E74B155}">
      <dgm:prSet/>
      <dgm:spPr/>
      <dgm:t>
        <a:bodyPr/>
        <a:lstStyle/>
        <a:p>
          <a:endParaRPr lang="en-US"/>
        </a:p>
      </dgm:t>
    </dgm:pt>
    <dgm:pt modelId="{8A77BADD-20CB-4EE6-8500-35B7524E9664}" type="sibTrans" cxnId="{8910844B-CA13-4938-B554-9E0D2E74B155}">
      <dgm:prSet/>
      <dgm:spPr/>
      <dgm:t>
        <a:bodyPr/>
        <a:lstStyle/>
        <a:p>
          <a:endParaRPr lang="en-US"/>
        </a:p>
      </dgm:t>
    </dgm:pt>
    <dgm:pt modelId="{DB36CD08-492E-4000-8C5D-58FF773C9E02}">
      <dgm:prSet custT="1"/>
      <dgm:spPr/>
      <dgm:t>
        <a:bodyPr/>
        <a:lstStyle/>
        <a:p>
          <a:pPr algn="just"/>
          <a:r>
            <a:rPr lang="uk-UA" sz="1800" b="0" i="0" dirty="0"/>
            <a:t>які менші за чисельністю, ніж решта населення цієї країни або регіону цієї країни,</a:t>
          </a:r>
          <a:endParaRPr lang="en-US" sz="1800" dirty="0"/>
        </a:p>
      </dgm:t>
    </dgm:pt>
    <dgm:pt modelId="{080AEBB0-196B-4572-8DA9-7971E8AC26F6}" type="parTrans" cxnId="{A88B57D4-04A5-43A1-827C-DFED9D69D94C}">
      <dgm:prSet/>
      <dgm:spPr/>
      <dgm:t>
        <a:bodyPr/>
        <a:lstStyle/>
        <a:p>
          <a:endParaRPr lang="en-US"/>
        </a:p>
      </dgm:t>
    </dgm:pt>
    <dgm:pt modelId="{C221314F-06E1-4AA5-BBC1-AAC2E75FBCCD}" type="sibTrans" cxnId="{A88B57D4-04A5-43A1-827C-DFED9D69D94C}">
      <dgm:prSet/>
      <dgm:spPr/>
      <dgm:t>
        <a:bodyPr/>
        <a:lstStyle/>
        <a:p>
          <a:endParaRPr lang="en-US"/>
        </a:p>
      </dgm:t>
    </dgm:pt>
    <dgm:pt modelId="{2C7E4B74-A828-42EC-9BD3-960D3EFB5F4A}">
      <dgm:prSet custT="1"/>
      <dgm:spPr/>
      <dgm:t>
        <a:bodyPr/>
        <a:lstStyle/>
        <a:p>
          <a:pPr algn="just"/>
          <a:r>
            <a:rPr lang="uk-UA" sz="1600" b="0" i="0" dirty="0"/>
            <a:t>які мотивовані турботою про збереження того, що становить їхню спільну ідентичність, зокрема їхню культуру, традиції, релігію чи мову.</a:t>
          </a:r>
          <a:endParaRPr lang="en-US" sz="1600" dirty="0"/>
        </a:p>
      </dgm:t>
    </dgm:pt>
    <dgm:pt modelId="{8D01E5A0-7DA0-4A8A-ACAA-92A51C0ED122}" type="parTrans" cxnId="{7E111262-7E94-4D68-B6CA-C75EC0852D02}">
      <dgm:prSet/>
      <dgm:spPr/>
      <dgm:t>
        <a:bodyPr/>
        <a:lstStyle/>
        <a:p>
          <a:endParaRPr lang="en-US"/>
        </a:p>
      </dgm:t>
    </dgm:pt>
    <dgm:pt modelId="{87406EEF-2857-42F4-9C85-4C8532B8E163}" type="sibTrans" cxnId="{7E111262-7E94-4D68-B6CA-C75EC0852D02}">
      <dgm:prSet/>
      <dgm:spPr/>
      <dgm:t>
        <a:bodyPr/>
        <a:lstStyle/>
        <a:p>
          <a:endParaRPr lang="en-US"/>
        </a:p>
      </dgm:t>
    </dgm:pt>
    <dgm:pt modelId="{AEA73531-B450-4239-9F57-A551AAFAFAA0}" type="pres">
      <dgm:prSet presAssocID="{57B49684-F643-421C-BA3C-9EDB78B467E4}" presName="outerComposite" presStyleCnt="0">
        <dgm:presLayoutVars>
          <dgm:chMax val="5"/>
          <dgm:dir/>
          <dgm:resizeHandles val="exact"/>
        </dgm:presLayoutVars>
      </dgm:prSet>
      <dgm:spPr/>
    </dgm:pt>
    <dgm:pt modelId="{8C630BB1-AD16-4C6E-A97D-B24E7F1DD176}" type="pres">
      <dgm:prSet presAssocID="{57B49684-F643-421C-BA3C-9EDB78B467E4}" presName="dummyMaxCanvas" presStyleCnt="0">
        <dgm:presLayoutVars/>
      </dgm:prSet>
      <dgm:spPr/>
    </dgm:pt>
    <dgm:pt modelId="{C0DA6C25-D1D3-47FC-8AC5-6E97381969A5}" type="pres">
      <dgm:prSet presAssocID="{57B49684-F643-421C-BA3C-9EDB78B467E4}" presName="FiveNodes_1" presStyleLbl="node1" presStyleIdx="0" presStyleCnt="5">
        <dgm:presLayoutVars>
          <dgm:bulletEnabled val="1"/>
        </dgm:presLayoutVars>
      </dgm:prSet>
      <dgm:spPr/>
    </dgm:pt>
    <dgm:pt modelId="{5E6F3CEF-B213-4A7E-9445-0E3E37F986D7}" type="pres">
      <dgm:prSet presAssocID="{57B49684-F643-421C-BA3C-9EDB78B467E4}" presName="FiveNodes_2" presStyleLbl="node1" presStyleIdx="1" presStyleCnt="5">
        <dgm:presLayoutVars>
          <dgm:bulletEnabled val="1"/>
        </dgm:presLayoutVars>
      </dgm:prSet>
      <dgm:spPr/>
    </dgm:pt>
    <dgm:pt modelId="{3EEEE5D1-DAA1-4BE0-AF1B-E5278DC4ABD8}" type="pres">
      <dgm:prSet presAssocID="{57B49684-F643-421C-BA3C-9EDB78B467E4}" presName="FiveNodes_3" presStyleLbl="node1" presStyleIdx="2" presStyleCnt="5">
        <dgm:presLayoutVars>
          <dgm:bulletEnabled val="1"/>
        </dgm:presLayoutVars>
      </dgm:prSet>
      <dgm:spPr/>
    </dgm:pt>
    <dgm:pt modelId="{2495E44C-4484-40F7-98C0-269193DA8D93}" type="pres">
      <dgm:prSet presAssocID="{57B49684-F643-421C-BA3C-9EDB78B467E4}" presName="FiveNodes_4" presStyleLbl="node1" presStyleIdx="3" presStyleCnt="5">
        <dgm:presLayoutVars>
          <dgm:bulletEnabled val="1"/>
        </dgm:presLayoutVars>
      </dgm:prSet>
      <dgm:spPr/>
    </dgm:pt>
    <dgm:pt modelId="{43EEE999-2F17-426B-A9F2-39C09F424F02}" type="pres">
      <dgm:prSet presAssocID="{57B49684-F643-421C-BA3C-9EDB78B467E4}" presName="FiveNodes_5" presStyleLbl="node1" presStyleIdx="4" presStyleCnt="5">
        <dgm:presLayoutVars>
          <dgm:bulletEnabled val="1"/>
        </dgm:presLayoutVars>
      </dgm:prSet>
      <dgm:spPr/>
    </dgm:pt>
    <dgm:pt modelId="{978308EA-41AD-4F08-9FC2-A103026071B9}" type="pres">
      <dgm:prSet presAssocID="{57B49684-F643-421C-BA3C-9EDB78B467E4}" presName="FiveConn_1-2" presStyleLbl="fgAccFollowNode1" presStyleIdx="0" presStyleCnt="4">
        <dgm:presLayoutVars>
          <dgm:bulletEnabled val="1"/>
        </dgm:presLayoutVars>
      </dgm:prSet>
      <dgm:spPr/>
    </dgm:pt>
    <dgm:pt modelId="{F3770452-6EC4-4075-9A28-39B890BE70D7}" type="pres">
      <dgm:prSet presAssocID="{57B49684-F643-421C-BA3C-9EDB78B467E4}" presName="FiveConn_2-3" presStyleLbl="fgAccFollowNode1" presStyleIdx="1" presStyleCnt="4">
        <dgm:presLayoutVars>
          <dgm:bulletEnabled val="1"/>
        </dgm:presLayoutVars>
      </dgm:prSet>
      <dgm:spPr/>
    </dgm:pt>
    <dgm:pt modelId="{E8DB1F9D-3708-4F46-AEF7-DE5FE5FA7EE8}" type="pres">
      <dgm:prSet presAssocID="{57B49684-F643-421C-BA3C-9EDB78B467E4}" presName="FiveConn_3-4" presStyleLbl="fgAccFollowNode1" presStyleIdx="2" presStyleCnt="4">
        <dgm:presLayoutVars>
          <dgm:bulletEnabled val="1"/>
        </dgm:presLayoutVars>
      </dgm:prSet>
      <dgm:spPr/>
    </dgm:pt>
    <dgm:pt modelId="{1CD1DB0E-A8AD-4C21-8D19-83906273A011}" type="pres">
      <dgm:prSet presAssocID="{57B49684-F643-421C-BA3C-9EDB78B467E4}" presName="FiveConn_4-5" presStyleLbl="fgAccFollowNode1" presStyleIdx="3" presStyleCnt="4">
        <dgm:presLayoutVars>
          <dgm:bulletEnabled val="1"/>
        </dgm:presLayoutVars>
      </dgm:prSet>
      <dgm:spPr/>
    </dgm:pt>
    <dgm:pt modelId="{5ABBDDC5-8EAF-4277-9BAB-A5323AEF5B05}" type="pres">
      <dgm:prSet presAssocID="{57B49684-F643-421C-BA3C-9EDB78B467E4}" presName="FiveNodes_1_text" presStyleLbl="node1" presStyleIdx="4" presStyleCnt="5">
        <dgm:presLayoutVars>
          <dgm:bulletEnabled val="1"/>
        </dgm:presLayoutVars>
      </dgm:prSet>
      <dgm:spPr/>
    </dgm:pt>
    <dgm:pt modelId="{04B65A39-B5E2-4EB3-BD2A-52B62AE67B54}" type="pres">
      <dgm:prSet presAssocID="{57B49684-F643-421C-BA3C-9EDB78B467E4}" presName="FiveNodes_2_text" presStyleLbl="node1" presStyleIdx="4" presStyleCnt="5">
        <dgm:presLayoutVars>
          <dgm:bulletEnabled val="1"/>
        </dgm:presLayoutVars>
      </dgm:prSet>
      <dgm:spPr/>
    </dgm:pt>
    <dgm:pt modelId="{6C1ED747-736A-41BA-99A4-81ADE6AE82C0}" type="pres">
      <dgm:prSet presAssocID="{57B49684-F643-421C-BA3C-9EDB78B467E4}" presName="FiveNodes_3_text" presStyleLbl="node1" presStyleIdx="4" presStyleCnt="5">
        <dgm:presLayoutVars>
          <dgm:bulletEnabled val="1"/>
        </dgm:presLayoutVars>
      </dgm:prSet>
      <dgm:spPr/>
    </dgm:pt>
    <dgm:pt modelId="{B0AC6BDA-1324-4FCD-9852-68532D0B6138}" type="pres">
      <dgm:prSet presAssocID="{57B49684-F643-421C-BA3C-9EDB78B467E4}" presName="FiveNodes_4_text" presStyleLbl="node1" presStyleIdx="4" presStyleCnt="5">
        <dgm:presLayoutVars>
          <dgm:bulletEnabled val="1"/>
        </dgm:presLayoutVars>
      </dgm:prSet>
      <dgm:spPr/>
    </dgm:pt>
    <dgm:pt modelId="{D55EA2DB-55B1-4D8B-827A-B6BDAE6C2B92}" type="pres">
      <dgm:prSet presAssocID="{57B49684-F643-421C-BA3C-9EDB78B467E4}" presName="FiveNodes_5_text" presStyleLbl="node1" presStyleIdx="4" presStyleCnt="5">
        <dgm:presLayoutVars>
          <dgm:bulletEnabled val="1"/>
        </dgm:presLayoutVars>
      </dgm:prSet>
      <dgm:spPr/>
    </dgm:pt>
  </dgm:ptLst>
  <dgm:cxnLst>
    <dgm:cxn modelId="{F49F8D30-4EA0-4BA3-8FB9-E0712D61C1F6}" type="presOf" srcId="{A469890A-7F93-4EA3-95A6-0DEE09AD4CE8}" destId="{F3770452-6EC4-4075-9A28-39B890BE70D7}" srcOrd="0" destOrd="0" presId="urn:microsoft.com/office/officeart/2005/8/layout/vProcess5"/>
    <dgm:cxn modelId="{EC60F834-38BE-4AE0-928C-2A1F3CAAAB94}" type="presOf" srcId="{D63A9135-82C7-4108-A6A1-F37DE05AC422}" destId="{978308EA-41AD-4F08-9FC2-A103026071B9}" srcOrd="0" destOrd="0" presId="urn:microsoft.com/office/officeart/2005/8/layout/vProcess5"/>
    <dgm:cxn modelId="{6762E53A-CD83-404F-B5AA-41E02FBF91A8}" srcId="{57B49684-F643-421C-BA3C-9EDB78B467E4}" destId="{8D46C6EA-FCB6-4459-B931-51B0193D44B5}" srcOrd="1" destOrd="0" parTransId="{A68E2F6E-F02B-43D3-A321-88847AC3988D}" sibTransId="{A469890A-7F93-4EA3-95A6-0DEE09AD4CE8}"/>
    <dgm:cxn modelId="{19A7C85B-1DAB-44F8-82B0-E037DC717262}" type="presOf" srcId="{FBBEC122-FFEA-4B4B-BF7C-217D8ADDF2E9}" destId="{6C1ED747-736A-41BA-99A4-81ADE6AE82C0}" srcOrd="1" destOrd="0" presId="urn:microsoft.com/office/officeart/2005/8/layout/vProcess5"/>
    <dgm:cxn modelId="{7E111262-7E94-4D68-B6CA-C75EC0852D02}" srcId="{57B49684-F643-421C-BA3C-9EDB78B467E4}" destId="{2C7E4B74-A828-42EC-9BD3-960D3EFB5F4A}" srcOrd="4" destOrd="0" parTransId="{8D01E5A0-7DA0-4A8A-ACAA-92A51C0ED122}" sibTransId="{87406EEF-2857-42F4-9C85-4C8532B8E163}"/>
    <dgm:cxn modelId="{64D8E842-12EF-4775-BEDA-56BCB7C37C34}" type="presOf" srcId="{FBBEC122-FFEA-4B4B-BF7C-217D8ADDF2E9}" destId="{3EEEE5D1-DAA1-4BE0-AF1B-E5278DC4ABD8}" srcOrd="0" destOrd="0" presId="urn:microsoft.com/office/officeart/2005/8/layout/vProcess5"/>
    <dgm:cxn modelId="{82F91B46-E211-44BE-8804-430B035900D2}" type="presOf" srcId="{8D46C6EA-FCB6-4459-B931-51B0193D44B5}" destId="{5E6F3CEF-B213-4A7E-9445-0E3E37F986D7}" srcOrd="0" destOrd="0" presId="urn:microsoft.com/office/officeart/2005/8/layout/vProcess5"/>
    <dgm:cxn modelId="{8910844B-CA13-4938-B554-9E0D2E74B155}" srcId="{57B49684-F643-421C-BA3C-9EDB78B467E4}" destId="{FBBEC122-FFEA-4B4B-BF7C-217D8ADDF2E9}" srcOrd="2" destOrd="0" parTransId="{2B8EED2B-CFEF-4D44-BD45-A2FDCA87184A}" sibTransId="{8A77BADD-20CB-4EE6-8500-35B7524E9664}"/>
    <dgm:cxn modelId="{3D166F4D-E898-4EE6-9EAB-DC7D8B586276}" type="presOf" srcId="{DB36CD08-492E-4000-8C5D-58FF773C9E02}" destId="{2495E44C-4484-40F7-98C0-269193DA8D93}" srcOrd="0" destOrd="0" presId="urn:microsoft.com/office/officeart/2005/8/layout/vProcess5"/>
    <dgm:cxn modelId="{B188C84E-8A5C-48F4-910B-02F65C70D271}" srcId="{57B49684-F643-421C-BA3C-9EDB78B467E4}" destId="{41228C12-4849-456B-B7D5-95EFE1F4C4A2}" srcOrd="0" destOrd="0" parTransId="{2417B192-628B-4C1C-9395-454529C4414F}" sibTransId="{D63A9135-82C7-4108-A6A1-F37DE05AC422}"/>
    <dgm:cxn modelId="{A3D74E7A-4893-46B9-900B-C0590C430775}" type="presOf" srcId="{2C7E4B74-A828-42EC-9BD3-960D3EFB5F4A}" destId="{43EEE999-2F17-426B-A9F2-39C09F424F02}" srcOrd="0" destOrd="0" presId="urn:microsoft.com/office/officeart/2005/8/layout/vProcess5"/>
    <dgm:cxn modelId="{2FE38D98-7A67-4375-B127-A46709790CC3}" type="presOf" srcId="{C221314F-06E1-4AA5-BBC1-AAC2E75FBCCD}" destId="{1CD1DB0E-A8AD-4C21-8D19-83906273A011}" srcOrd="0" destOrd="0" presId="urn:microsoft.com/office/officeart/2005/8/layout/vProcess5"/>
    <dgm:cxn modelId="{0729589E-E6BE-4A81-BA1A-F0F8AB7295CF}" type="presOf" srcId="{41228C12-4849-456B-B7D5-95EFE1F4C4A2}" destId="{C0DA6C25-D1D3-47FC-8AC5-6E97381969A5}" srcOrd="0" destOrd="0" presId="urn:microsoft.com/office/officeart/2005/8/layout/vProcess5"/>
    <dgm:cxn modelId="{98AF09BE-0AA5-4D01-A295-98142E3FB33B}" type="presOf" srcId="{2C7E4B74-A828-42EC-9BD3-960D3EFB5F4A}" destId="{D55EA2DB-55B1-4D8B-827A-B6BDAE6C2B92}" srcOrd="1" destOrd="0" presId="urn:microsoft.com/office/officeart/2005/8/layout/vProcess5"/>
    <dgm:cxn modelId="{308AF8C9-BDA0-4AE6-8E33-13EE1C96D65B}" type="presOf" srcId="{8D46C6EA-FCB6-4459-B931-51B0193D44B5}" destId="{04B65A39-B5E2-4EB3-BD2A-52B62AE67B54}" srcOrd="1" destOrd="0" presId="urn:microsoft.com/office/officeart/2005/8/layout/vProcess5"/>
    <dgm:cxn modelId="{A88B57D4-04A5-43A1-827C-DFED9D69D94C}" srcId="{57B49684-F643-421C-BA3C-9EDB78B467E4}" destId="{DB36CD08-492E-4000-8C5D-58FF773C9E02}" srcOrd="3" destOrd="0" parTransId="{080AEBB0-196B-4572-8DA9-7971E8AC26F6}" sibTransId="{C221314F-06E1-4AA5-BBC1-AAC2E75FBCCD}"/>
    <dgm:cxn modelId="{BF829AD8-4DEE-4F8A-AD50-DC2A7B804DFD}" type="presOf" srcId="{DB36CD08-492E-4000-8C5D-58FF773C9E02}" destId="{B0AC6BDA-1324-4FCD-9852-68532D0B6138}" srcOrd="1" destOrd="0" presId="urn:microsoft.com/office/officeart/2005/8/layout/vProcess5"/>
    <dgm:cxn modelId="{4D0276E0-3097-4B59-99C5-6BD8C4A61166}" type="presOf" srcId="{57B49684-F643-421C-BA3C-9EDB78B467E4}" destId="{AEA73531-B450-4239-9F57-A551AAFAFAA0}" srcOrd="0" destOrd="0" presId="urn:microsoft.com/office/officeart/2005/8/layout/vProcess5"/>
    <dgm:cxn modelId="{31C4CBE9-299B-410E-8E3F-D65D29D9C95E}" type="presOf" srcId="{8A77BADD-20CB-4EE6-8500-35B7524E9664}" destId="{E8DB1F9D-3708-4F46-AEF7-DE5FE5FA7EE8}" srcOrd="0" destOrd="0" presId="urn:microsoft.com/office/officeart/2005/8/layout/vProcess5"/>
    <dgm:cxn modelId="{5F6E17ED-CB6F-4D84-A3E6-B7BE343937A9}" type="presOf" srcId="{41228C12-4849-456B-B7D5-95EFE1F4C4A2}" destId="{5ABBDDC5-8EAF-4277-9BAB-A5323AEF5B05}" srcOrd="1" destOrd="0" presId="urn:microsoft.com/office/officeart/2005/8/layout/vProcess5"/>
    <dgm:cxn modelId="{F6ED093E-91A3-4BFC-8E9F-B9E00423800B}" type="presParOf" srcId="{AEA73531-B450-4239-9F57-A551AAFAFAA0}" destId="{8C630BB1-AD16-4C6E-A97D-B24E7F1DD176}" srcOrd="0" destOrd="0" presId="urn:microsoft.com/office/officeart/2005/8/layout/vProcess5"/>
    <dgm:cxn modelId="{D9E6E3B3-CB49-4272-B618-0DCEC42222F4}" type="presParOf" srcId="{AEA73531-B450-4239-9F57-A551AAFAFAA0}" destId="{C0DA6C25-D1D3-47FC-8AC5-6E97381969A5}" srcOrd="1" destOrd="0" presId="urn:microsoft.com/office/officeart/2005/8/layout/vProcess5"/>
    <dgm:cxn modelId="{ED0AC193-3BB2-4067-B8CB-24F00F9D5306}" type="presParOf" srcId="{AEA73531-B450-4239-9F57-A551AAFAFAA0}" destId="{5E6F3CEF-B213-4A7E-9445-0E3E37F986D7}" srcOrd="2" destOrd="0" presId="urn:microsoft.com/office/officeart/2005/8/layout/vProcess5"/>
    <dgm:cxn modelId="{2FEB1A01-E37E-4244-B17C-716A6EA7CB54}" type="presParOf" srcId="{AEA73531-B450-4239-9F57-A551AAFAFAA0}" destId="{3EEEE5D1-DAA1-4BE0-AF1B-E5278DC4ABD8}" srcOrd="3" destOrd="0" presId="urn:microsoft.com/office/officeart/2005/8/layout/vProcess5"/>
    <dgm:cxn modelId="{2D58DC74-4272-4D6D-8FFA-9B6732B48CAE}" type="presParOf" srcId="{AEA73531-B450-4239-9F57-A551AAFAFAA0}" destId="{2495E44C-4484-40F7-98C0-269193DA8D93}" srcOrd="4" destOrd="0" presId="urn:microsoft.com/office/officeart/2005/8/layout/vProcess5"/>
    <dgm:cxn modelId="{33FD1E05-AC99-4961-9D94-FA32AA07A3E6}" type="presParOf" srcId="{AEA73531-B450-4239-9F57-A551AAFAFAA0}" destId="{43EEE999-2F17-426B-A9F2-39C09F424F02}" srcOrd="5" destOrd="0" presId="urn:microsoft.com/office/officeart/2005/8/layout/vProcess5"/>
    <dgm:cxn modelId="{A927246A-26E1-4A4E-8BAB-A97AB7110DEA}" type="presParOf" srcId="{AEA73531-B450-4239-9F57-A551AAFAFAA0}" destId="{978308EA-41AD-4F08-9FC2-A103026071B9}" srcOrd="6" destOrd="0" presId="urn:microsoft.com/office/officeart/2005/8/layout/vProcess5"/>
    <dgm:cxn modelId="{5D5D6318-48BC-4CFA-84D8-0AC886D3AA32}" type="presParOf" srcId="{AEA73531-B450-4239-9F57-A551AAFAFAA0}" destId="{F3770452-6EC4-4075-9A28-39B890BE70D7}" srcOrd="7" destOrd="0" presId="urn:microsoft.com/office/officeart/2005/8/layout/vProcess5"/>
    <dgm:cxn modelId="{A623277D-E16C-4A0C-9384-8FE016F29F8E}" type="presParOf" srcId="{AEA73531-B450-4239-9F57-A551AAFAFAA0}" destId="{E8DB1F9D-3708-4F46-AEF7-DE5FE5FA7EE8}" srcOrd="8" destOrd="0" presId="urn:microsoft.com/office/officeart/2005/8/layout/vProcess5"/>
    <dgm:cxn modelId="{DAB2C524-7304-43B9-924F-2DEEA6321A4F}" type="presParOf" srcId="{AEA73531-B450-4239-9F57-A551AAFAFAA0}" destId="{1CD1DB0E-A8AD-4C21-8D19-83906273A011}" srcOrd="9" destOrd="0" presId="urn:microsoft.com/office/officeart/2005/8/layout/vProcess5"/>
    <dgm:cxn modelId="{361D8738-F1E1-403E-9082-F52A2FE03BAF}" type="presParOf" srcId="{AEA73531-B450-4239-9F57-A551AAFAFAA0}" destId="{5ABBDDC5-8EAF-4277-9BAB-A5323AEF5B05}" srcOrd="10" destOrd="0" presId="urn:microsoft.com/office/officeart/2005/8/layout/vProcess5"/>
    <dgm:cxn modelId="{B3A4A97B-EDD8-4A11-B26B-7BABCA92C37B}" type="presParOf" srcId="{AEA73531-B450-4239-9F57-A551AAFAFAA0}" destId="{04B65A39-B5E2-4EB3-BD2A-52B62AE67B54}" srcOrd="11" destOrd="0" presId="urn:microsoft.com/office/officeart/2005/8/layout/vProcess5"/>
    <dgm:cxn modelId="{9A7BD08E-1AB3-4A60-B84A-4E99FA9EF3CA}" type="presParOf" srcId="{AEA73531-B450-4239-9F57-A551AAFAFAA0}" destId="{6C1ED747-736A-41BA-99A4-81ADE6AE82C0}" srcOrd="12" destOrd="0" presId="urn:microsoft.com/office/officeart/2005/8/layout/vProcess5"/>
    <dgm:cxn modelId="{6686A2E4-B024-405D-B08C-E42294D52A54}" type="presParOf" srcId="{AEA73531-B450-4239-9F57-A551AAFAFAA0}" destId="{B0AC6BDA-1324-4FCD-9852-68532D0B6138}" srcOrd="13" destOrd="0" presId="urn:microsoft.com/office/officeart/2005/8/layout/vProcess5"/>
    <dgm:cxn modelId="{7BB8FF95-7A1F-4E2A-A16F-20ECA4FE165F}" type="presParOf" srcId="{AEA73531-B450-4239-9F57-A551AAFAFAA0}" destId="{D55EA2DB-55B1-4D8B-827A-B6BDAE6C2B9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9324D1-C4AD-416E-8AFB-E786AA8674BC}" type="doc">
      <dgm:prSet loTypeId="urn:microsoft.com/office/officeart/2008/layout/LinedList" loCatId="list" qsTypeId="urn:microsoft.com/office/officeart/2005/8/quickstyle/simple2" qsCatId="simple" csTypeId="urn:microsoft.com/office/officeart/2005/8/colors/accent4_2" csCatId="accent4"/>
      <dgm:spPr/>
      <dgm:t>
        <a:bodyPr/>
        <a:lstStyle/>
        <a:p>
          <a:endParaRPr lang="en-US"/>
        </a:p>
      </dgm:t>
    </dgm:pt>
    <dgm:pt modelId="{89D5B37A-1C29-428E-915B-74D1B65EAA58}">
      <dgm:prSet/>
      <dgm:spPr/>
      <dgm:t>
        <a:bodyPr/>
        <a:lstStyle/>
        <a:p>
          <a:r>
            <a:rPr lang="uk-UA" b="1"/>
            <a:t>Роми </a:t>
          </a:r>
          <a:r>
            <a:rPr lang="uk-UA"/>
            <a:t>– </a:t>
          </a:r>
          <a:r>
            <a:rPr lang="uk-UA" b="1"/>
            <a:t>5</a:t>
          </a:r>
          <a:r>
            <a:rPr lang="uk-UA"/>
            <a:t> за чисельністю національна меншина Закарпатської області. </a:t>
          </a:r>
          <a:endParaRPr lang="en-US"/>
        </a:p>
      </dgm:t>
    </dgm:pt>
    <dgm:pt modelId="{ED136EC6-C398-4CB8-979A-C73A6EA2A1BC}" type="parTrans" cxnId="{7F8D90AD-1AB9-4311-BE94-FFEB7DB8D0CA}">
      <dgm:prSet/>
      <dgm:spPr/>
      <dgm:t>
        <a:bodyPr/>
        <a:lstStyle/>
        <a:p>
          <a:endParaRPr lang="en-US"/>
        </a:p>
      </dgm:t>
    </dgm:pt>
    <dgm:pt modelId="{39009226-4A1D-45D5-9034-E08723E358AA}" type="sibTrans" cxnId="{7F8D90AD-1AB9-4311-BE94-FFEB7DB8D0CA}">
      <dgm:prSet/>
      <dgm:spPr/>
      <dgm:t>
        <a:bodyPr/>
        <a:lstStyle/>
        <a:p>
          <a:endParaRPr lang="en-US"/>
        </a:p>
      </dgm:t>
    </dgm:pt>
    <dgm:pt modelId="{AFD6D258-439C-4247-B889-6928985351EC}">
      <dgm:prSet/>
      <dgm:spPr/>
      <dgm:t>
        <a:bodyPr/>
        <a:lstStyle/>
        <a:p>
          <a:r>
            <a:rPr lang="uk-UA"/>
            <a:t>За даними перепису населення 2001 року, їх налічувалося 14 тис. (1,1% населення області), що становило майже 30% ромського населення України. </a:t>
          </a:r>
          <a:endParaRPr lang="en-US"/>
        </a:p>
      </dgm:t>
    </dgm:pt>
    <dgm:pt modelId="{32BE7D8E-39C5-48F0-A1A0-22D20174E392}" type="parTrans" cxnId="{EAAA727B-0EF1-479D-90E2-12B8B68DA57A}">
      <dgm:prSet/>
      <dgm:spPr/>
      <dgm:t>
        <a:bodyPr/>
        <a:lstStyle/>
        <a:p>
          <a:endParaRPr lang="en-US"/>
        </a:p>
      </dgm:t>
    </dgm:pt>
    <dgm:pt modelId="{3177308F-E892-4D7A-8A95-C0133E200DD5}" type="sibTrans" cxnId="{EAAA727B-0EF1-479D-90E2-12B8B68DA57A}">
      <dgm:prSet/>
      <dgm:spPr/>
      <dgm:t>
        <a:bodyPr/>
        <a:lstStyle/>
        <a:p>
          <a:endParaRPr lang="en-US"/>
        </a:p>
      </dgm:t>
    </dgm:pt>
    <dgm:pt modelId="{60F4AA63-64F5-4C62-B719-AF462B2D5493}">
      <dgm:prSet/>
      <dgm:spPr/>
      <dgm:t>
        <a:bodyPr/>
        <a:lstStyle/>
        <a:p>
          <a:r>
            <a:rPr lang="uk-UA"/>
            <a:t>За неофіційними підрахунками, сьогодні кількість ромів на Закарпатті може сягати 40-50 тис. (3,2 — 4,0% населення). </a:t>
          </a:r>
          <a:endParaRPr lang="en-US"/>
        </a:p>
      </dgm:t>
    </dgm:pt>
    <dgm:pt modelId="{9BA949E1-8723-4058-BB4C-24B35A95540E}" type="parTrans" cxnId="{D8B1ABF4-5252-4441-B113-26D394A56037}">
      <dgm:prSet/>
      <dgm:spPr/>
      <dgm:t>
        <a:bodyPr/>
        <a:lstStyle/>
        <a:p>
          <a:endParaRPr lang="en-US"/>
        </a:p>
      </dgm:t>
    </dgm:pt>
    <dgm:pt modelId="{ACC650FB-97CD-4451-B9CE-F555F53289EC}" type="sibTrans" cxnId="{D8B1ABF4-5252-4441-B113-26D394A56037}">
      <dgm:prSet/>
      <dgm:spPr/>
      <dgm:t>
        <a:bodyPr/>
        <a:lstStyle/>
        <a:p>
          <a:endParaRPr lang="en-US"/>
        </a:p>
      </dgm:t>
    </dgm:pt>
    <dgm:pt modelId="{1F1CB01F-DBD2-4EBE-9363-C72AFCFFEC55}">
      <dgm:prSet/>
      <dgm:spPr/>
      <dgm:t>
        <a:bodyPr/>
        <a:lstStyle/>
        <a:p>
          <a:r>
            <a:rPr lang="uk-UA"/>
            <a:t>Результати подворових медичних обходів ромського населення Закарпаття на початку 2012 року оцінювалася у 39 270 осіб, або 3,1% населення області.</a:t>
          </a:r>
          <a:endParaRPr lang="en-US"/>
        </a:p>
      </dgm:t>
    </dgm:pt>
    <dgm:pt modelId="{B4118D8E-F4C3-40A2-B5F0-8AF7D116A628}" type="parTrans" cxnId="{52F2157C-B9A7-4314-B6C1-6E6860FFDEEE}">
      <dgm:prSet/>
      <dgm:spPr/>
      <dgm:t>
        <a:bodyPr/>
        <a:lstStyle/>
        <a:p>
          <a:endParaRPr lang="en-US"/>
        </a:p>
      </dgm:t>
    </dgm:pt>
    <dgm:pt modelId="{2B3AFF83-D2E9-4122-81E9-9B29E72E9014}" type="sibTrans" cxnId="{52F2157C-B9A7-4314-B6C1-6E6860FFDEEE}">
      <dgm:prSet/>
      <dgm:spPr/>
      <dgm:t>
        <a:bodyPr/>
        <a:lstStyle/>
        <a:p>
          <a:endParaRPr lang="en-US"/>
        </a:p>
      </dgm:t>
    </dgm:pt>
    <dgm:pt modelId="{F5BDBCC8-C543-4AC5-BBAA-2858552D885A}">
      <dgm:prSet/>
      <dgm:spPr/>
      <dgm:t>
        <a:bodyPr/>
        <a:lstStyle/>
        <a:p>
          <a:r>
            <a:rPr lang="uk-UA"/>
            <a:t>Основним місцем проживання закарпатських ромів є рівнинні райони області.</a:t>
          </a:r>
          <a:endParaRPr lang="en-US"/>
        </a:p>
      </dgm:t>
    </dgm:pt>
    <dgm:pt modelId="{6BA349D0-ECB1-4624-926E-E04C28929C9C}" type="parTrans" cxnId="{06993833-1599-40D9-BEEF-1BC72D43D12E}">
      <dgm:prSet/>
      <dgm:spPr/>
      <dgm:t>
        <a:bodyPr/>
        <a:lstStyle/>
        <a:p>
          <a:endParaRPr lang="en-US"/>
        </a:p>
      </dgm:t>
    </dgm:pt>
    <dgm:pt modelId="{746C2DBB-4D36-4857-AD4B-607D196E2448}" type="sibTrans" cxnId="{06993833-1599-40D9-BEEF-1BC72D43D12E}">
      <dgm:prSet/>
      <dgm:spPr/>
      <dgm:t>
        <a:bodyPr/>
        <a:lstStyle/>
        <a:p>
          <a:endParaRPr lang="en-US"/>
        </a:p>
      </dgm:t>
    </dgm:pt>
    <dgm:pt modelId="{00F0852F-2096-4245-B9CC-F299B9F00A10}" type="pres">
      <dgm:prSet presAssocID="{509324D1-C4AD-416E-8AFB-E786AA8674BC}" presName="vert0" presStyleCnt="0">
        <dgm:presLayoutVars>
          <dgm:dir/>
          <dgm:animOne val="branch"/>
          <dgm:animLvl val="lvl"/>
        </dgm:presLayoutVars>
      </dgm:prSet>
      <dgm:spPr/>
    </dgm:pt>
    <dgm:pt modelId="{338F58E7-BBF2-473A-82B7-12E15C660306}" type="pres">
      <dgm:prSet presAssocID="{89D5B37A-1C29-428E-915B-74D1B65EAA58}" presName="thickLine" presStyleLbl="alignNode1" presStyleIdx="0" presStyleCnt="5"/>
      <dgm:spPr/>
    </dgm:pt>
    <dgm:pt modelId="{CA63A50A-0C8F-421C-A22B-E39384B1764C}" type="pres">
      <dgm:prSet presAssocID="{89D5B37A-1C29-428E-915B-74D1B65EAA58}" presName="horz1" presStyleCnt="0"/>
      <dgm:spPr/>
    </dgm:pt>
    <dgm:pt modelId="{838CE620-8841-4C22-BABA-38A6933B4652}" type="pres">
      <dgm:prSet presAssocID="{89D5B37A-1C29-428E-915B-74D1B65EAA58}" presName="tx1" presStyleLbl="revTx" presStyleIdx="0" presStyleCnt="5"/>
      <dgm:spPr/>
    </dgm:pt>
    <dgm:pt modelId="{0F7E9BE5-3F77-47F5-80D0-BF0DCAA7832B}" type="pres">
      <dgm:prSet presAssocID="{89D5B37A-1C29-428E-915B-74D1B65EAA58}" presName="vert1" presStyleCnt="0"/>
      <dgm:spPr/>
    </dgm:pt>
    <dgm:pt modelId="{F808CE4F-F719-4415-90CB-13BE073A359D}" type="pres">
      <dgm:prSet presAssocID="{AFD6D258-439C-4247-B889-6928985351EC}" presName="thickLine" presStyleLbl="alignNode1" presStyleIdx="1" presStyleCnt="5"/>
      <dgm:spPr/>
    </dgm:pt>
    <dgm:pt modelId="{5BD637D9-C6B9-4FB4-9D89-5B2DC30AD5B5}" type="pres">
      <dgm:prSet presAssocID="{AFD6D258-439C-4247-B889-6928985351EC}" presName="horz1" presStyleCnt="0"/>
      <dgm:spPr/>
    </dgm:pt>
    <dgm:pt modelId="{E9395BA3-7F2A-4288-A03C-BA9D616B2A39}" type="pres">
      <dgm:prSet presAssocID="{AFD6D258-439C-4247-B889-6928985351EC}" presName="tx1" presStyleLbl="revTx" presStyleIdx="1" presStyleCnt="5"/>
      <dgm:spPr/>
    </dgm:pt>
    <dgm:pt modelId="{4A6944AC-E71C-4587-AA49-E8BB40EC37FE}" type="pres">
      <dgm:prSet presAssocID="{AFD6D258-439C-4247-B889-6928985351EC}" presName="vert1" presStyleCnt="0"/>
      <dgm:spPr/>
    </dgm:pt>
    <dgm:pt modelId="{BAF0224D-2B7D-4737-8BC0-751A9F84A514}" type="pres">
      <dgm:prSet presAssocID="{60F4AA63-64F5-4C62-B719-AF462B2D5493}" presName="thickLine" presStyleLbl="alignNode1" presStyleIdx="2" presStyleCnt="5"/>
      <dgm:spPr/>
    </dgm:pt>
    <dgm:pt modelId="{D8F2C309-8C69-458D-8D16-2800A191A885}" type="pres">
      <dgm:prSet presAssocID="{60F4AA63-64F5-4C62-B719-AF462B2D5493}" presName="horz1" presStyleCnt="0"/>
      <dgm:spPr/>
    </dgm:pt>
    <dgm:pt modelId="{E86DFC8B-E244-4989-8453-6287B6C6DE13}" type="pres">
      <dgm:prSet presAssocID="{60F4AA63-64F5-4C62-B719-AF462B2D5493}" presName="tx1" presStyleLbl="revTx" presStyleIdx="2" presStyleCnt="5"/>
      <dgm:spPr/>
    </dgm:pt>
    <dgm:pt modelId="{CA1019B3-315B-4BB4-AB09-4E6D8D0B02D8}" type="pres">
      <dgm:prSet presAssocID="{60F4AA63-64F5-4C62-B719-AF462B2D5493}" presName="vert1" presStyleCnt="0"/>
      <dgm:spPr/>
    </dgm:pt>
    <dgm:pt modelId="{0F7AC121-4597-44E1-842C-63BE0D16FCD9}" type="pres">
      <dgm:prSet presAssocID="{1F1CB01F-DBD2-4EBE-9363-C72AFCFFEC55}" presName="thickLine" presStyleLbl="alignNode1" presStyleIdx="3" presStyleCnt="5"/>
      <dgm:spPr/>
    </dgm:pt>
    <dgm:pt modelId="{4743D92E-A85E-4F27-AE4A-572E317E1996}" type="pres">
      <dgm:prSet presAssocID="{1F1CB01F-DBD2-4EBE-9363-C72AFCFFEC55}" presName="horz1" presStyleCnt="0"/>
      <dgm:spPr/>
    </dgm:pt>
    <dgm:pt modelId="{F446EB1E-078B-4BFF-935C-63E77198A22F}" type="pres">
      <dgm:prSet presAssocID="{1F1CB01F-DBD2-4EBE-9363-C72AFCFFEC55}" presName="tx1" presStyleLbl="revTx" presStyleIdx="3" presStyleCnt="5"/>
      <dgm:spPr/>
    </dgm:pt>
    <dgm:pt modelId="{BD3D46F9-40A9-4581-90F8-13FA3A3A0764}" type="pres">
      <dgm:prSet presAssocID="{1F1CB01F-DBD2-4EBE-9363-C72AFCFFEC55}" presName="vert1" presStyleCnt="0"/>
      <dgm:spPr/>
    </dgm:pt>
    <dgm:pt modelId="{1CC24315-9A16-45A0-A0D3-BD2F08BF303F}" type="pres">
      <dgm:prSet presAssocID="{F5BDBCC8-C543-4AC5-BBAA-2858552D885A}" presName="thickLine" presStyleLbl="alignNode1" presStyleIdx="4" presStyleCnt="5"/>
      <dgm:spPr/>
    </dgm:pt>
    <dgm:pt modelId="{A21AD7FE-CC7C-42E4-A148-7DD2F54A63E1}" type="pres">
      <dgm:prSet presAssocID="{F5BDBCC8-C543-4AC5-BBAA-2858552D885A}" presName="horz1" presStyleCnt="0"/>
      <dgm:spPr/>
    </dgm:pt>
    <dgm:pt modelId="{B060AABE-3299-49C8-9557-EC9C62B6D38D}" type="pres">
      <dgm:prSet presAssocID="{F5BDBCC8-C543-4AC5-BBAA-2858552D885A}" presName="tx1" presStyleLbl="revTx" presStyleIdx="4" presStyleCnt="5"/>
      <dgm:spPr/>
    </dgm:pt>
    <dgm:pt modelId="{C9502936-C4ED-4016-BAB7-37A01D6E9788}" type="pres">
      <dgm:prSet presAssocID="{F5BDBCC8-C543-4AC5-BBAA-2858552D885A}" presName="vert1" presStyleCnt="0"/>
      <dgm:spPr/>
    </dgm:pt>
  </dgm:ptLst>
  <dgm:cxnLst>
    <dgm:cxn modelId="{34FC3113-0668-4A71-B10F-777DDCBF8A34}" type="presOf" srcId="{509324D1-C4AD-416E-8AFB-E786AA8674BC}" destId="{00F0852F-2096-4245-B9CC-F299B9F00A10}" srcOrd="0" destOrd="0" presId="urn:microsoft.com/office/officeart/2008/layout/LinedList"/>
    <dgm:cxn modelId="{11849D24-9BA2-4D86-8723-90D72568259A}" type="presOf" srcId="{1F1CB01F-DBD2-4EBE-9363-C72AFCFFEC55}" destId="{F446EB1E-078B-4BFF-935C-63E77198A22F}" srcOrd="0" destOrd="0" presId="urn:microsoft.com/office/officeart/2008/layout/LinedList"/>
    <dgm:cxn modelId="{06993833-1599-40D9-BEEF-1BC72D43D12E}" srcId="{509324D1-C4AD-416E-8AFB-E786AA8674BC}" destId="{F5BDBCC8-C543-4AC5-BBAA-2858552D885A}" srcOrd="4" destOrd="0" parTransId="{6BA349D0-ECB1-4624-926E-E04C28929C9C}" sibTransId="{746C2DBB-4D36-4857-AD4B-607D196E2448}"/>
    <dgm:cxn modelId="{0D28B35B-6D86-4F55-8787-792BEE008203}" type="presOf" srcId="{60F4AA63-64F5-4C62-B719-AF462B2D5493}" destId="{E86DFC8B-E244-4989-8453-6287B6C6DE13}" srcOrd="0" destOrd="0" presId="urn:microsoft.com/office/officeart/2008/layout/LinedList"/>
    <dgm:cxn modelId="{3C84637A-A1E2-4BBF-BEFA-7288B5238FDA}" type="presOf" srcId="{AFD6D258-439C-4247-B889-6928985351EC}" destId="{E9395BA3-7F2A-4288-A03C-BA9D616B2A39}" srcOrd="0" destOrd="0" presId="urn:microsoft.com/office/officeart/2008/layout/LinedList"/>
    <dgm:cxn modelId="{EAAA727B-0EF1-479D-90E2-12B8B68DA57A}" srcId="{509324D1-C4AD-416E-8AFB-E786AA8674BC}" destId="{AFD6D258-439C-4247-B889-6928985351EC}" srcOrd="1" destOrd="0" parTransId="{32BE7D8E-39C5-48F0-A1A0-22D20174E392}" sibTransId="{3177308F-E892-4D7A-8A95-C0133E200DD5}"/>
    <dgm:cxn modelId="{52F2157C-B9A7-4314-B6C1-6E6860FFDEEE}" srcId="{509324D1-C4AD-416E-8AFB-E786AA8674BC}" destId="{1F1CB01F-DBD2-4EBE-9363-C72AFCFFEC55}" srcOrd="3" destOrd="0" parTransId="{B4118D8E-F4C3-40A2-B5F0-8AF7D116A628}" sibTransId="{2B3AFF83-D2E9-4122-81E9-9B29E72E9014}"/>
    <dgm:cxn modelId="{9D32F090-0362-4E14-A194-F6ECA23AA1B1}" type="presOf" srcId="{F5BDBCC8-C543-4AC5-BBAA-2858552D885A}" destId="{B060AABE-3299-49C8-9557-EC9C62B6D38D}" srcOrd="0" destOrd="0" presId="urn:microsoft.com/office/officeart/2008/layout/LinedList"/>
    <dgm:cxn modelId="{7F8D90AD-1AB9-4311-BE94-FFEB7DB8D0CA}" srcId="{509324D1-C4AD-416E-8AFB-E786AA8674BC}" destId="{89D5B37A-1C29-428E-915B-74D1B65EAA58}" srcOrd="0" destOrd="0" parTransId="{ED136EC6-C398-4CB8-979A-C73A6EA2A1BC}" sibTransId="{39009226-4A1D-45D5-9034-E08723E358AA}"/>
    <dgm:cxn modelId="{60EFC1CD-5C43-4160-A2A9-D05F5F366195}" type="presOf" srcId="{89D5B37A-1C29-428E-915B-74D1B65EAA58}" destId="{838CE620-8841-4C22-BABA-38A6933B4652}" srcOrd="0" destOrd="0" presId="urn:microsoft.com/office/officeart/2008/layout/LinedList"/>
    <dgm:cxn modelId="{D8B1ABF4-5252-4441-B113-26D394A56037}" srcId="{509324D1-C4AD-416E-8AFB-E786AA8674BC}" destId="{60F4AA63-64F5-4C62-B719-AF462B2D5493}" srcOrd="2" destOrd="0" parTransId="{9BA949E1-8723-4058-BB4C-24B35A95540E}" sibTransId="{ACC650FB-97CD-4451-B9CE-F555F53289EC}"/>
    <dgm:cxn modelId="{AB276F76-A332-4E3E-97C5-0F9E53BACEE1}" type="presParOf" srcId="{00F0852F-2096-4245-B9CC-F299B9F00A10}" destId="{338F58E7-BBF2-473A-82B7-12E15C660306}" srcOrd="0" destOrd="0" presId="urn:microsoft.com/office/officeart/2008/layout/LinedList"/>
    <dgm:cxn modelId="{3FB5A60E-4163-4422-857B-4079AEABFF68}" type="presParOf" srcId="{00F0852F-2096-4245-B9CC-F299B9F00A10}" destId="{CA63A50A-0C8F-421C-A22B-E39384B1764C}" srcOrd="1" destOrd="0" presId="urn:microsoft.com/office/officeart/2008/layout/LinedList"/>
    <dgm:cxn modelId="{3C979D25-DCA3-4F28-8783-6EFE3CB60EFD}" type="presParOf" srcId="{CA63A50A-0C8F-421C-A22B-E39384B1764C}" destId="{838CE620-8841-4C22-BABA-38A6933B4652}" srcOrd="0" destOrd="0" presId="urn:microsoft.com/office/officeart/2008/layout/LinedList"/>
    <dgm:cxn modelId="{9DB322D1-9849-41BF-80F4-0B02BD270EEF}" type="presParOf" srcId="{CA63A50A-0C8F-421C-A22B-E39384B1764C}" destId="{0F7E9BE5-3F77-47F5-80D0-BF0DCAA7832B}" srcOrd="1" destOrd="0" presId="urn:microsoft.com/office/officeart/2008/layout/LinedList"/>
    <dgm:cxn modelId="{4A3893E4-61D5-4629-AA5D-E6A01FED4194}" type="presParOf" srcId="{00F0852F-2096-4245-B9CC-F299B9F00A10}" destId="{F808CE4F-F719-4415-90CB-13BE073A359D}" srcOrd="2" destOrd="0" presId="urn:microsoft.com/office/officeart/2008/layout/LinedList"/>
    <dgm:cxn modelId="{71FC791A-B7BF-40AD-8525-0F3B8A8A650C}" type="presParOf" srcId="{00F0852F-2096-4245-B9CC-F299B9F00A10}" destId="{5BD637D9-C6B9-4FB4-9D89-5B2DC30AD5B5}" srcOrd="3" destOrd="0" presId="urn:microsoft.com/office/officeart/2008/layout/LinedList"/>
    <dgm:cxn modelId="{9544C9E8-D330-4714-A27A-3AEA367B522D}" type="presParOf" srcId="{5BD637D9-C6B9-4FB4-9D89-5B2DC30AD5B5}" destId="{E9395BA3-7F2A-4288-A03C-BA9D616B2A39}" srcOrd="0" destOrd="0" presId="urn:microsoft.com/office/officeart/2008/layout/LinedList"/>
    <dgm:cxn modelId="{53C9513A-2153-4BC1-8171-2923EACF4BA6}" type="presParOf" srcId="{5BD637D9-C6B9-4FB4-9D89-5B2DC30AD5B5}" destId="{4A6944AC-E71C-4587-AA49-E8BB40EC37FE}" srcOrd="1" destOrd="0" presId="urn:microsoft.com/office/officeart/2008/layout/LinedList"/>
    <dgm:cxn modelId="{D07B83C1-CE0D-4FED-8512-662225D02D32}" type="presParOf" srcId="{00F0852F-2096-4245-B9CC-F299B9F00A10}" destId="{BAF0224D-2B7D-4737-8BC0-751A9F84A514}" srcOrd="4" destOrd="0" presId="urn:microsoft.com/office/officeart/2008/layout/LinedList"/>
    <dgm:cxn modelId="{59259A08-ECD8-4664-8EC2-21F76D7C4884}" type="presParOf" srcId="{00F0852F-2096-4245-B9CC-F299B9F00A10}" destId="{D8F2C309-8C69-458D-8D16-2800A191A885}" srcOrd="5" destOrd="0" presId="urn:microsoft.com/office/officeart/2008/layout/LinedList"/>
    <dgm:cxn modelId="{876E6062-3620-4BA3-B05B-323BA5282890}" type="presParOf" srcId="{D8F2C309-8C69-458D-8D16-2800A191A885}" destId="{E86DFC8B-E244-4989-8453-6287B6C6DE13}" srcOrd="0" destOrd="0" presId="urn:microsoft.com/office/officeart/2008/layout/LinedList"/>
    <dgm:cxn modelId="{25D3BB1F-7F27-4ABC-B416-C45551E2B3BA}" type="presParOf" srcId="{D8F2C309-8C69-458D-8D16-2800A191A885}" destId="{CA1019B3-315B-4BB4-AB09-4E6D8D0B02D8}" srcOrd="1" destOrd="0" presId="urn:microsoft.com/office/officeart/2008/layout/LinedList"/>
    <dgm:cxn modelId="{12353B78-388C-4A3C-9EAF-82E3252BCCED}" type="presParOf" srcId="{00F0852F-2096-4245-B9CC-F299B9F00A10}" destId="{0F7AC121-4597-44E1-842C-63BE0D16FCD9}" srcOrd="6" destOrd="0" presId="urn:microsoft.com/office/officeart/2008/layout/LinedList"/>
    <dgm:cxn modelId="{1C148F28-AB19-4DEE-8AF4-44073307F296}" type="presParOf" srcId="{00F0852F-2096-4245-B9CC-F299B9F00A10}" destId="{4743D92E-A85E-4F27-AE4A-572E317E1996}" srcOrd="7" destOrd="0" presId="urn:microsoft.com/office/officeart/2008/layout/LinedList"/>
    <dgm:cxn modelId="{BF7AAE89-0F7C-414A-BA41-AAD6F3D3D3BF}" type="presParOf" srcId="{4743D92E-A85E-4F27-AE4A-572E317E1996}" destId="{F446EB1E-078B-4BFF-935C-63E77198A22F}" srcOrd="0" destOrd="0" presId="urn:microsoft.com/office/officeart/2008/layout/LinedList"/>
    <dgm:cxn modelId="{1F49323F-1547-4319-9182-AC1A8737DDA8}" type="presParOf" srcId="{4743D92E-A85E-4F27-AE4A-572E317E1996}" destId="{BD3D46F9-40A9-4581-90F8-13FA3A3A0764}" srcOrd="1" destOrd="0" presId="urn:microsoft.com/office/officeart/2008/layout/LinedList"/>
    <dgm:cxn modelId="{FF31C8D2-893A-4231-BCC0-9AFC7581105F}" type="presParOf" srcId="{00F0852F-2096-4245-B9CC-F299B9F00A10}" destId="{1CC24315-9A16-45A0-A0D3-BD2F08BF303F}" srcOrd="8" destOrd="0" presId="urn:microsoft.com/office/officeart/2008/layout/LinedList"/>
    <dgm:cxn modelId="{9BD6E41F-F58E-4006-B1E0-B66DE9EBF39C}" type="presParOf" srcId="{00F0852F-2096-4245-B9CC-F299B9F00A10}" destId="{A21AD7FE-CC7C-42E4-A148-7DD2F54A63E1}" srcOrd="9" destOrd="0" presId="urn:microsoft.com/office/officeart/2008/layout/LinedList"/>
    <dgm:cxn modelId="{187B8FC5-DEEA-40C7-A872-D7BAEA381305}" type="presParOf" srcId="{A21AD7FE-CC7C-42E4-A148-7DD2F54A63E1}" destId="{B060AABE-3299-49C8-9557-EC9C62B6D38D}" srcOrd="0" destOrd="0" presId="urn:microsoft.com/office/officeart/2008/layout/LinedList"/>
    <dgm:cxn modelId="{5E5CE92B-E2A0-4C9E-871B-4DD46CD40DF5}" type="presParOf" srcId="{A21AD7FE-CC7C-42E4-A148-7DD2F54A63E1}" destId="{C9502936-C4ED-4016-BAB7-37A01D6E978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6D304A-C68B-4A47-B82D-59974E02F1E7}"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77B65A79-A5B0-4217-9B40-08676ECAB9A3}">
      <dgm:prSet/>
      <dgm:spPr/>
      <dgm:t>
        <a:bodyPr/>
        <a:lstStyle/>
        <a:p>
          <a:r>
            <a:rPr lang="uk-UA" dirty="0" err="1">
              <a:effectLst>
                <a:outerShdw blurRad="38100" dist="38100" dir="2700000" algn="tl">
                  <a:srgbClr val="000000">
                    <a:alpha val="43137"/>
                  </a:srgbClr>
                </a:outerShdw>
              </a:effectLst>
            </a:rPr>
            <a:t>Ейджизм</a:t>
          </a:r>
          <a:r>
            <a:rPr lang="uk-UA" dirty="0">
              <a:effectLst>
                <a:outerShdw blurRad="38100" dist="38100" dir="2700000" algn="tl">
                  <a:srgbClr val="000000">
                    <a:alpha val="43137"/>
                  </a:srgbClr>
                </a:outerShdw>
              </a:effectLst>
            </a:rPr>
            <a:t> стосовно молодих і літніх людей широко поширений, не визнається, не викликає заперечень і має далекосяжні наслідки для нашої економіки та суспільства», - сказала помічниця генерального секретаря Департаменту з економічних і соціальних питань ООН Марія-</a:t>
          </a:r>
          <a:r>
            <a:rPr lang="uk-UA" dirty="0" err="1">
              <a:effectLst>
                <a:outerShdw blurRad="38100" dist="38100" dir="2700000" algn="tl">
                  <a:srgbClr val="000000">
                    <a:alpha val="43137"/>
                  </a:srgbClr>
                </a:outerShdw>
              </a:effectLst>
            </a:rPr>
            <a:t>Франческа</a:t>
          </a:r>
          <a:r>
            <a:rPr lang="uk-UA" dirty="0">
              <a:effectLst>
                <a:outerShdw blurRad="38100" dist="38100" dir="2700000" algn="tl">
                  <a:srgbClr val="000000">
                    <a:alpha val="43137"/>
                  </a:srgbClr>
                </a:outerShdw>
              </a:effectLst>
            </a:rPr>
            <a:t> </a:t>
          </a:r>
          <a:r>
            <a:rPr lang="uk-UA" dirty="0" err="1">
              <a:effectLst>
                <a:outerShdw blurRad="38100" dist="38100" dir="2700000" algn="tl">
                  <a:srgbClr val="000000">
                    <a:alpha val="43137"/>
                  </a:srgbClr>
                </a:outerShdw>
              </a:effectLst>
            </a:rPr>
            <a:t>Спатолізано</a:t>
          </a:r>
          <a:r>
            <a:rPr lang="uk-UA"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dgm:t>
    </dgm:pt>
    <dgm:pt modelId="{A8B82D0A-542E-4E14-9224-C7A65D6CC10F}" type="parTrans" cxnId="{A371C8B3-BF79-448D-80F9-2FB3841561FD}">
      <dgm:prSet/>
      <dgm:spPr/>
      <dgm:t>
        <a:bodyPr/>
        <a:lstStyle/>
        <a:p>
          <a:endParaRPr lang="en-US"/>
        </a:p>
      </dgm:t>
    </dgm:pt>
    <dgm:pt modelId="{6EF08C7D-60C0-4B1F-A69E-40DF8CA70BA1}" type="sibTrans" cxnId="{A371C8B3-BF79-448D-80F9-2FB3841561FD}">
      <dgm:prSet/>
      <dgm:spPr/>
      <dgm:t>
        <a:bodyPr/>
        <a:lstStyle/>
        <a:p>
          <a:endParaRPr lang="en-US"/>
        </a:p>
      </dgm:t>
    </dgm:pt>
    <dgm:pt modelId="{F623B1D7-E915-40F1-87D0-1C103F18576B}">
      <dgm:prSet/>
      <dgm:spPr/>
      <dgm:t>
        <a:bodyPr/>
        <a:lstStyle/>
        <a:p>
          <a:r>
            <a:rPr lang="uk-UA" dirty="0"/>
            <a:t>Основний посил нового звіту ООН полягає в тому, що «ми можемо й повинні запобігати </a:t>
          </a:r>
          <a:r>
            <a:rPr lang="uk-UA" dirty="0" err="1"/>
            <a:t>ейджизму</a:t>
          </a:r>
          <a:r>
            <a:rPr lang="uk-UA" dirty="0"/>
            <a:t> і що навіть невеликі зрушення в тому, як ми думаємо, відчуваємо та діємо щодо віку й старіння, принесуть користь людям і суспільству».</a:t>
          </a:r>
          <a:endParaRPr lang="en-US" dirty="0"/>
        </a:p>
      </dgm:t>
    </dgm:pt>
    <dgm:pt modelId="{2C267009-EAAC-443B-A1C8-2D4E9AD15987}" type="parTrans" cxnId="{303FDA26-8026-4711-A2A6-F4674EB1E883}">
      <dgm:prSet/>
      <dgm:spPr/>
      <dgm:t>
        <a:bodyPr/>
        <a:lstStyle/>
        <a:p>
          <a:endParaRPr lang="en-US"/>
        </a:p>
      </dgm:t>
    </dgm:pt>
    <dgm:pt modelId="{356E770D-AB3D-4108-AF19-4894DD75F452}" type="sibTrans" cxnId="{303FDA26-8026-4711-A2A6-F4674EB1E883}">
      <dgm:prSet/>
      <dgm:spPr/>
      <dgm:t>
        <a:bodyPr/>
        <a:lstStyle/>
        <a:p>
          <a:endParaRPr lang="en-US"/>
        </a:p>
      </dgm:t>
    </dgm:pt>
    <dgm:pt modelId="{01CCA472-676B-4D43-9366-0DF7B32BE19D}">
      <dgm:prSet/>
      <dgm:spPr/>
      <dgm:t>
        <a:bodyPr/>
        <a:lstStyle/>
        <a:p>
          <a:r>
            <a:rPr lang="uk-UA" i="1"/>
            <a:t>У звіті цитується опубліковане минулого року опитування за участю 83 034 осіб у 57 країнах, яке показало, що </a:t>
          </a:r>
          <a:r>
            <a:rPr lang="uk-UA" b="1" i="1"/>
            <a:t>половина респондентів дотримується «помірно або сильних вікових установок».</a:t>
          </a:r>
          <a:endParaRPr lang="en-US"/>
        </a:p>
      </dgm:t>
    </dgm:pt>
    <dgm:pt modelId="{DB756735-3AA8-47E9-AC40-A501727CE4BB}" type="parTrans" cxnId="{D9444077-C781-454E-8E7F-FCC70220BC81}">
      <dgm:prSet/>
      <dgm:spPr/>
      <dgm:t>
        <a:bodyPr/>
        <a:lstStyle/>
        <a:p>
          <a:endParaRPr lang="en-US"/>
        </a:p>
      </dgm:t>
    </dgm:pt>
    <dgm:pt modelId="{A5BC9431-9484-4C3F-99F0-813B3C89FA00}" type="sibTrans" cxnId="{D9444077-C781-454E-8E7F-FCC70220BC81}">
      <dgm:prSet/>
      <dgm:spPr/>
      <dgm:t>
        <a:bodyPr/>
        <a:lstStyle/>
        <a:p>
          <a:endParaRPr lang="en-US"/>
        </a:p>
      </dgm:t>
    </dgm:pt>
    <dgm:pt modelId="{8413CDE0-F980-4D6A-94A9-635FEDC49E63}" type="pres">
      <dgm:prSet presAssocID="{276D304A-C68B-4A47-B82D-59974E02F1E7}" presName="linear" presStyleCnt="0">
        <dgm:presLayoutVars>
          <dgm:animLvl val="lvl"/>
          <dgm:resizeHandles val="exact"/>
        </dgm:presLayoutVars>
      </dgm:prSet>
      <dgm:spPr/>
    </dgm:pt>
    <dgm:pt modelId="{0FED3512-F5C5-4FB3-B2EC-5E58B2AD4BF6}" type="pres">
      <dgm:prSet presAssocID="{77B65A79-A5B0-4217-9B40-08676ECAB9A3}" presName="parentText" presStyleLbl="node1" presStyleIdx="0" presStyleCnt="3">
        <dgm:presLayoutVars>
          <dgm:chMax val="0"/>
          <dgm:bulletEnabled val="1"/>
        </dgm:presLayoutVars>
      </dgm:prSet>
      <dgm:spPr/>
    </dgm:pt>
    <dgm:pt modelId="{EC9D2594-38E8-4B3C-BA79-951CF561652D}" type="pres">
      <dgm:prSet presAssocID="{6EF08C7D-60C0-4B1F-A69E-40DF8CA70BA1}" presName="spacer" presStyleCnt="0"/>
      <dgm:spPr/>
    </dgm:pt>
    <dgm:pt modelId="{8F29A153-432F-4E31-BAB5-779242545C65}" type="pres">
      <dgm:prSet presAssocID="{F623B1D7-E915-40F1-87D0-1C103F18576B}" presName="parentText" presStyleLbl="node1" presStyleIdx="1" presStyleCnt="3">
        <dgm:presLayoutVars>
          <dgm:chMax val="0"/>
          <dgm:bulletEnabled val="1"/>
        </dgm:presLayoutVars>
      </dgm:prSet>
      <dgm:spPr/>
    </dgm:pt>
    <dgm:pt modelId="{1B29D0A7-E1EC-4450-B743-5F87E40BBA54}" type="pres">
      <dgm:prSet presAssocID="{356E770D-AB3D-4108-AF19-4894DD75F452}" presName="spacer" presStyleCnt="0"/>
      <dgm:spPr/>
    </dgm:pt>
    <dgm:pt modelId="{37527508-40FD-4776-847E-4BFE129B5FA4}" type="pres">
      <dgm:prSet presAssocID="{01CCA472-676B-4D43-9366-0DF7B32BE19D}" presName="parentText" presStyleLbl="node1" presStyleIdx="2" presStyleCnt="3">
        <dgm:presLayoutVars>
          <dgm:chMax val="0"/>
          <dgm:bulletEnabled val="1"/>
        </dgm:presLayoutVars>
      </dgm:prSet>
      <dgm:spPr/>
    </dgm:pt>
  </dgm:ptLst>
  <dgm:cxnLst>
    <dgm:cxn modelId="{303FDA26-8026-4711-A2A6-F4674EB1E883}" srcId="{276D304A-C68B-4A47-B82D-59974E02F1E7}" destId="{F623B1D7-E915-40F1-87D0-1C103F18576B}" srcOrd="1" destOrd="0" parTransId="{2C267009-EAAC-443B-A1C8-2D4E9AD15987}" sibTransId="{356E770D-AB3D-4108-AF19-4894DD75F452}"/>
    <dgm:cxn modelId="{4BF78A36-BF40-4C20-823F-C1A34385ADB3}" type="presOf" srcId="{276D304A-C68B-4A47-B82D-59974E02F1E7}" destId="{8413CDE0-F980-4D6A-94A9-635FEDC49E63}" srcOrd="0" destOrd="0" presId="urn:microsoft.com/office/officeart/2005/8/layout/vList2"/>
    <dgm:cxn modelId="{92585C5F-5573-4222-982A-603F2EDC4AB9}" type="presOf" srcId="{F623B1D7-E915-40F1-87D0-1C103F18576B}" destId="{8F29A153-432F-4E31-BAB5-779242545C65}" srcOrd="0" destOrd="0" presId="urn:microsoft.com/office/officeart/2005/8/layout/vList2"/>
    <dgm:cxn modelId="{8DD99C6F-7FFB-4898-A939-7F5098FEF2BC}" type="presOf" srcId="{77B65A79-A5B0-4217-9B40-08676ECAB9A3}" destId="{0FED3512-F5C5-4FB3-B2EC-5E58B2AD4BF6}" srcOrd="0" destOrd="0" presId="urn:microsoft.com/office/officeart/2005/8/layout/vList2"/>
    <dgm:cxn modelId="{D9444077-C781-454E-8E7F-FCC70220BC81}" srcId="{276D304A-C68B-4A47-B82D-59974E02F1E7}" destId="{01CCA472-676B-4D43-9366-0DF7B32BE19D}" srcOrd="2" destOrd="0" parTransId="{DB756735-3AA8-47E9-AC40-A501727CE4BB}" sibTransId="{A5BC9431-9484-4C3F-99F0-813B3C89FA00}"/>
    <dgm:cxn modelId="{A371C8B3-BF79-448D-80F9-2FB3841561FD}" srcId="{276D304A-C68B-4A47-B82D-59974E02F1E7}" destId="{77B65A79-A5B0-4217-9B40-08676ECAB9A3}" srcOrd="0" destOrd="0" parTransId="{A8B82D0A-542E-4E14-9224-C7A65D6CC10F}" sibTransId="{6EF08C7D-60C0-4B1F-A69E-40DF8CA70BA1}"/>
    <dgm:cxn modelId="{B68FF5EA-C444-47DC-B67F-D1E601DFC8B5}" type="presOf" srcId="{01CCA472-676B-4D43-9366-0DF7B32BE19D}" destId="{37527508-40FD-4776-847E-4BFE129B5FA4}" srcOrd="0" destOrd="0" presId="urn:microsoft.com/office/officeart/2005/8/layout/vList2"/>
    <dgm:cxn modelId="{10BFB247-DF26-4A53-B300-7CB80CF8DAB2}" type="presParOf" srcId="{8413CDE0-F980-4D6A-94A9-635FEDC49E63}" destId="{0FED3512-F5C5-4FB3-B2EC-5E58B2AD4BF6}" srcOrd="0" destOrd="0" presId="urn:microsoft.com/office/officeart/2005/8/layout/vList2"/>
    <dgm:cxn modelId="{E58118C7-ECB8-49E3-9BEB-63D8FDFD1739}" type="presParOf" srcId="{8413CDE0-F980-4D6A-94A9-635FEDC49E63}" destId="{EC9D2594-38E8-4B3C-BA79-951CF561652D}" srcOrd="1" destOrd="0" presId="urn:microsoft.com/office/officeart/2005/8/layout/vList2"/>
    <dgm:cxn modelId="{FE8B2A7A-17A5-4FE1-9E78-1E62031DD984}" type="presParOf" srcId="{8413CDE0-F980-4D6A-94A9-635FEDC49E63}" destId="{8F29A153-432F-4E31-BAB5-779242545C65}" srcOrd="2" destOrd="0" presId="urn:microsoft.com/office/officeart/2005/8/layout/vList2"/>
    <dgm:cxn modelId="{306B2A76-0A7C-4DC6-BB78-081CE935AB09}" type="presParOf" srcId="{8413CDE0-F980-4D6A-94A9-635FEDC49E63}" destId="{1B29D0A7-E1EC-4450-B743-5F87E40BBA54}" srcOrd="3" destOrd="0" presId="urn:microsoft.com/office/officeart/2005/8/layout/vList2"/>
    <dgm:cxn modelId="{D9350E51-FB88-46B2-8FF6-317A8C3BABFF}" type="presParOf" srcId="{8413CDE0-F980-4D6A-94A9-635FEDC49E63}" destId="{37527508-40FD-4776-847E-4BFE129B5F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F22793-FE0D-43C6-9E88-82FA5AAC9E8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2B2C35E-11B3-442E-A78A-24038D641A31}">
      <dgm:prSet/>
      <dgm:spPr/>
      <dgm:t>
        <a:bodyPr/>
        <a:lstStyle/>
        <a:p>
          <a:pPr algn="just"/>
          <a:r>
            <a:rPr lang="uk-UA" dirty="0"/>
            <a:t>Стратегія зі створення </a:t>
          </a:r>
          <a:r>
            <a:rPr lang="uk-UA" dirty="0" err="1"/>
            <a:t>безбар’єрного</a:t>
          </a:r>
          <a:r>
            <a:rPr lang="uk-UA" dirty="0"/>
            <a:t> простору розрахована на найближчі 10 років і покликана акумулювати ресурси у визначених в ній напрямах. </a:t>
          </a:r>
          <a:endParaRPr lang="en-US" dirty="0"/>
        </a:p>
      </dgm:t>
    </dgm:pt>
    <dgm:pt modelId="{832DC249-FF72-4A75-BEC6-85D1B30A5ED7}" type="parTrans" cxnId="{6FAE3E0C-C6C2-4495-93A8-6F46D2834732}">
      <dgm:prSet/>
      <dgm:spPr/>
      <dgm:t>
        <a:bodyPr/>
        <a:lstStyle/>
        <a:p>
          <a:endParaRPr lang="en-US"/>
        </a:p>
      </dgm:t>
    </dgm:pt>
    <dgm:pt modelId="{EDF80E62-47A2-4286-8F7A-3F69102DA6A4}" type="sibTrans" cxnId="{6FAE3E0C-C6C2-4495-93A8-6F46D2834732}">
      <dgm:prSet/>
      <dgm:spPr/>
      <dgm:t>
        <a:bodyPr/>
        <a:lstStyle/>
        <a:p>
          <a:endParaRPr lang="en-US"/>
        </a:p>
      </dgm:t>
    </dgm:pt>
    <dgm:pt modelId="{EC655ADA-9F82-4744-AF04-60F78373C457}">
      <dgm:prSet/>
      <dgm:spPr/>
      <dgm:t>
        <a:bodyPr/>
        <a:lstStyle/>
        <a:p>
          <a:pPr algn="just"/>
          <a:r>
            <a:rPr lang="uk-UA" dirty="0"/>
            <a:t>В Україні вже впроваджуються принципи </a:t>
          </a:r>
          <a:r>
            <a:rPr lang="uk-UA" dirty="0" err="1"/>
            <a:t>безбар’єрності</a:t>
          </a:r>
          <a:r>
            <a:rPr lang="uk-UA" dirty="0"/>
            <a:t>, Стратегія, в свою чергу, покликана систематизувати цей процес та інтегрувати його у всі сфери життя.</a:t>
          </a:r>
          <a:endParaRPr lang="en-US" dirty="0"/>
        </a:p>
      </dgm:t>
    </dgm:pt>
    <dgm:pt modelId="{F7B91564-F161-4766-A767-81821C265BF0}" type="parTrans" cxnId="{ED906A54-A1F3-4947-A5C5-112BBCD3FA2F}">
      <dgm:prSet/>
      <dgm:spPr/>
      <dgm:t>
        <a:bodyPr/>
        <a:lstStyle/>
        <a:p>
          <a:endParaRPr lang="en-US"/>
        </a:p>
      </dgm:t>
    </dgm:pt>
    <dgm:pt modelId="{BD2FE7B8-D27B-4858-8317-C438CAF9B326}" type="sibTrans" cxnId="{ED906A54-A1F3-4947-A5C5-112BBCD3FA2F}">
      <dgm:prSet/>
      <dgm:spPr/>
      <dgm:t>
        <a:bodyPr/>
        <a:lstStyle/>
        <a:p>
          <a:endParaRPr lang="en-US"/>
        </a:p>
      </dgm:t>
    </dgm:pt>
    <dgm:pt modelId="{7E0698F3-ECCB-41D7-A25B-4B9F6CAD8C68}" type="pres">
      <dgm:prSet presAssocID="{4CF22793-FE0D-43C6-9E88-82FA5AAC9E86}" presName="vert0" presStyleCnt="0">
        <dgm:presLayoutVars>
          <dgm:dir/>
          <dgm:animOne val="branch"/>
          <dgm:animLvl val="lvl"/>
        </dgm:presLayoutVars>
      </dgm:prSet>
      <dgm:spPr/>
    </dgm:pt>
    <dgm:pt modelId="{5C06ADCA-2F07-47FB-8559-E084AF0C1892}" type="pres">
      <dgm:prSet presAssocID="{32B2C35E-11B3-442E-A78A-24038D641A31}" presName="thickLine" presStyleLbl="alignNode1" presStyleIdx="0" presStyleCnt="2"/>
      <dgm:spPr/>
    </dgm:pt>
    <dgm:pt modelId="{5331F54D-7E83-4304-8090-90DEF48C4E3A}" type="pres">
      <dgm:prSet presAssocID="{32B2C35E-11B3-442E-A78A-24038D641A31}" presName="horz1" presStyleCnt="0"/>
      <dgm:spPr/>
    </dgm:pt>
    <dgm:pt modelId="{FD38AFB8-9917-44DD-AE01-AEDBE55BBA83}" type="pres">
      <dgm:prSet presAssocID="{32B2C35E-11B3-442E-A78A-24038D641A31}" presName="tx1" presStyleLbl="revTx" presStyleIdx="0" presStyleCnt="2"/>
      <dgm:spPr/>
    </dgm:pt>
    <dgm:pt modelId="{5D8484FB-D767-4C6B-9C78-51909FBD7F2C}" type="pres">
      <dgm:prSet presAssocID="{32B2C35E-11B3-442E-A78A-24038D641A31}" presName="vert1" presStyleCnt="0"/>
      <dgm:spPr/>
    </dgm:pt>
    <dgm:pt modelId="{10FEA3EB-B3D2-4FFB-8F1E-43B19BD2B8C5}" type="pres">
      <dgm:prSet presAssocID="{EC655ADA-9F82-4744-AF04-60F78373C457}" presName="thickLine" presStyleLbl="alignNode1" presStyleIdx="1" presStyleCnt="2"/>
      <dgm:spPr/>
    </dgm:pt>
    <dgm:pt modelId="{7D35BBB9-C0DD-4A15-82C0-1A7B62F9CD21}" type="pres">
      <dgm:prSet presAssocID="{EC655ADA-9F82-4744-AF04-60F78373C457}" presName="horz1" presStyleCnt="0"/>
      <dgm:spPr/>
    </dgm:pt>
    <dgm:pt modelId="{7DD2DBAB-55E9-4AC1-B011-18BDF1DBC050}" type="pres">
      <dgm:prSet presAssocID="{EC655ADA-9F82-4744-AF04-60F78373C457}" presName="tx1" presStyleLbl="revTx" presStyleIdx="1" presStyleCnt="2"/>
      <dgm:spPr/>
    </dgm:pt>
    <dgm:pt modelId="{9AAFE3A6-DC3B-4D5F-967C-8B53A8C38677}" type="pres">
      <dgm:prSet presAssocID="{EC655ADA-9F82-4744-AF04-60F78373C457}" presName="vert1" presStyleCnt="0"/>
      <dgm:spPr/>
    </dgm:pt>
  </dgm:ptLst>
  <dgm:cxnLst>
    <dgm:cxn modelId="{8C7E3006-D711-4352-A226-AE7638DD8D2B}" type="presOf" srcId="{4CF22793-FE0D-43C6-9E88-82FA5AAC9E86}" destId="{7E0698F3-ECCB-41D7-A25B-4B9F6CAD8C68}" srcOrd="0" destOrd="0" presId="urn:microsoft.com/office/officeart/2008/layout/LinedList"/>
    <dgm:cxn modelId="{6FAE3E0C-C6C2-4495-93A8-6F46D2834732}" srcId="{4CF22793-FE0D-43C6-9E88-82FA5AAC9E86}" destId="{32B2C35E-11B3-442E-A78A-24038D641A31}" srcOrd="0" destOrd="0" parTransId="{832DC249-FF72-4A75-BEC6-85D1B30A5ED7}" sibTransId="{EDF80E62-47A2-4286-8F7A-3F69102DA6A4}"/>
    <dgm:cxn modelId="{5E1A2645-E8D1-4B65-A8CD-166F9A01ADDB}" type="presOf" srcId="{EC655ADA-9F82-4744-AF04-60F78373C457}" destId="{7DD2DBAB-55E9-4AC1-B011-18BDF1DBC050}" srcOrd="0" destOrd="0" presId="urn:microsoft.com/office/officeart/2008/layout/LinedList"/>
    <dgm:cxn modelId="{ED906A54-A1F3-4947-A5C5-112BBCD3FA2F}" srcId="{4CF22793-FE0D-43C6-9E88-82FA5AAC9E86}" destId="{EC655ADA-9F82-4744-AF04-60F78373C457}" srcOrd="1" destOrd="0" parTransId="{F7B91564-F161-4766-A767-81821C265BF0}" sibTransId="{BD2FE7B8-D27B-4858-8317-C438CAF9B326}"/>
    <dgm:cxn modelId="{7726F456-CDF3-4B39-98F3-53F5F49BF34F}" type="presOf" srcId="{32B2C35E-11B3-442E-A78A-24038D641A31}" destId="{FD38AFB8-9917-44DD-AE01-AEDBE55BBA83}" srcOrd="0" destOrd="0" presId="urn:microsoft.com/office/officeart/2008/layout/LinedList"/>
    <dgm:cxn modelId="{1BECC04C-0F5B-432C-A207-C57BC4313FC6}" type="presParOf" srcId="{7E0698F3-ECCB-41D7-A25B-4B9F6CAD8C68}" destId="{5C06ADCA-2F07-47FB-8559-E084AF0C1892}" srcOrd="0" destOrd="0" presId="urn:microsoft.com/office/officeart/2008/layout/LinedList"/>
    <dgm:cxn modelId="{805FCC47-BC16-42CA-AA80-27A5D60608F3}" type="presParOf" srcId="{7E0698F3-ECCB-41D7-A25B-4B9F6CAD8C68}" destId="{5331F54D-7E83-4304-8090-90DEF48C4E3A}" srcOrd="1" destOrd="0" presId="urn:microsoft.com/office/officeart/2008/layout/LinedList"/>
    <dgm:cxn modelId="{6C89268B-E1B8-4D9B-BA1E-FADCAB84AD6D}" type="presParOf" srcId="{5331F54D-7E83-4304-8090-90DEF48C4E3A}" destId="{FD38AFB8-9917-44DD-AE01-AEDBE55BBA83}" srcOrd="0" destOrd="0" presId="urn:microsoft.com/office/officeart/2008/layout/LinedList"/>
    <dgm:cxn modelId="{3D380378-F158-41A3-A9EA-6001BD5397AD}" type="presParOf" srcId="{5331F54D-7E83-4304-8090-90DEF48C4E3A}" destId="{5D8484FB-D767-4C6B-9C78-51909FBD7F2C}" srcOrd="1" destOrd="0" presId="urn:microsoft.com/office/officeart/2008/layout/LinedList"/>
    <dgm:cxn modelId="{4A2E1E93-FC3E-4821-9399-026A9B035532}" type="presParOf" srcId="{7E0698F3-ECCB-41D7-A25B-4B9F6CAD8C68}" destId="{10FEA3EB-B3D2-4FFB-8F1E-43B19BD2B8C5}" srcOrd="2" destOrd="0" presId="urn:microsoft.com/office/officeart/2008/layout/LinedList"/>
    <dgm:cxn modelId="{FBBCB299-AC06-4347-9126-3E9151645A28}" type="presParOf" srcId="{7E0698F3-ECCB-41D7-A25B-4B9F6CAD8C68}" destId="{7D35BBB9-C0DD-4A15-82C0-1A7B62F9CD21}" srcOrd="3" destOrd="0" presId="urn:microsoft.com/office/officeart/2008/layout/LinedList"/>
    <dgm:cxn modelId="{00141ADA-283F-4558-BF2B-DA8697F58CF4}" type="presParOf" srcId="{7D35BBB9-C0DD-4A15-82C0-1A7B62F9CD21}" destId="{7DD2DBAB-55E9-4AC1-B011-18BDF1DBC050}" srcOrd="0" destOrd="0" presId="urn:microsoft.com/office/officeart/2008/layout/LinedList"/>
    <dgm:cxn modelId="{E6B4C3AF-BDD3-46EB-B643-233297AF3383}" type="presParOf" srcId="{7D35BBB9-C0DD-4A15-82C0-1A7B62F9CD21}" destId="{9AAFE3A6-DC3B-4D5F-967C-8B53A8C386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ABD1DF-B986-465F-B2F4-B4F895C2CC6E}" type="doc">
      <dgm:prSet loTypeId="urn:microsoft.com/office/officeart/2005/8/layout/process4" loCatId="process" qsTypeId="urn:microsoft.com/office/officeart/2005/8/quickstyle/simple2" qsCatId="simple" csTypeId="urn:microsoft.com/office/officeart/2005/8/colors/colorful1" csCatId="colorful"/>
      <dgm:spPr/>
      <dgm:t>
        <a:bodyPr/>
        <a:lstStyle/>
        <a:p>
          <a:endParaRPr lang="en-US"/>
        </a:p>
      </dgm:t>
    </dgm:pt>
    <dgm:pt modelId="{285E2A36-E92D-47F8-9220-5FA24460EC4D}">
      <dgm:prSet/>
      <dgm:spPr/>
      <dgm:t>
        <a:bodyPr/>
        <a:lstStyle/>
        <a:p>
          <a:r>
            <a:rPr lang="uk-UA" b="1" dirty="0"/>
            <a:t>Дискримінація за станом здоров’я </a:t>
          </a:r>
          <a:r>
            <a:rPr lang="uk-UA" dirty="0"/>
            <a:t>– розрізнення у поводженні або обмеження прав через стан здоров’я людини. Під станом здоров’я особи ми розуміємо вроджені або набуті хронічні та/або часто невиліковні хвороби, як-от: ВІЛ/СНІД, туберкульоз, гепатит тощо.</a:t>
          </a:r>
          <a:endParaRPr lang="en-US" dirty="0"/>
        </a:p>
      </dgm:t>
    </dgm:pt>
    <dgm:pt modelId="{1693F88D-9E08-4A88-874E-14E6F42E9D2E}" type="parTrans" cxnId="{52D67707-B0DA-4AB3-A09E-07F3243CC938}">
      <dgm:prSet/>
      <dgm:spPr/>
      <dgm:t>
        <a:bodyPr/>
        <a:lstStyle/>
        <a:p>
          <a:endParaRPr lang="en-US"/>
        </a:p>
      </dgm:t>
    </dgm:pt>
    <dgm:pt modelId="{8BD1485B-14AA-4B58-8902-B30D525ACE48}" type="sibTrans" cxnId="{52D67707-B0DA-4AB3-A09E-07F3243CC938}">
      <dgm:prSet/>
      <dgm:spPr/>
      <dgm:t>
        <a:bodyPr/>
        <a:lstStyle/>
        <a:p>
          <a:endParaRPr lang="en-US"/>
        </a:p>
      </dgm:t>
    </dgm:pt>
    <dgm:pt modelId="{2E6A5F5B-3912-4525-803A-EBEC4DD70C0C}">
      <dgm:prSet/>
      <dgm:spPr/>
      <dgm:t>
        <a:bodyPr/>
        <a:lstStyle/>
        <a:p>
          <a:r>
            <a:rPr lang="uk-UA" b="1"/>
            <a:t>Наприклад,</a:t>
          </a:r>
          <a:r>
            <a:rPr lang="uk-UA"/>
            <a:t> співробітники дізнаються про ВІЛ-позитивний статус одного з колег та починають писати заяви до керівництва про його звільнення, адже ВІЛ-позитивний статус цього колеги, на їхню думку, загрожує їхній безпеці та здоров’ю. Така ситуація є неприпустимою та буде прикладом утиску за станом здоров’я.</a:t>
          </a:r>
          <a:endParaRPr lang="en-US"/>
        </a:p>
      </dgm:t>
    </dgm:pt>
    <dgm:pt modelId="{D1F74E46-7536-4B12-8E39-70E0F879F26C}" type="parTrans" cxnId="{0C482092-00FB-4649-BA97-F59C1C07B816}">
      <dgm:prSet/>
      <dgm:spPr/>
      <dgm:t>
        <a:bodyPr/>
        <a:lstStyle/>
        <a:p>
          <a:endParaRPr lang="en-US"/>
        </a:p>
      </dgm:t>
    </dgm:pt>
    <dgm:pt modelId="{982F2E67-1EBD-4558-AB6F-79364FBCF577}" type="sibTrans" cxnId="{0C482092-00FB-4649-BA97-F59C1C07B816}">
      <dgm:prSet/>
      <dgm:spPr/>
      <dgm:t>
        <a:bodyPr/>
        <a:lstStyle/>
        <a:p>
          <a:endParaRPr lang="en-US"/>
        </a:p>
      </dgm:t>
    </dgm:pt>
    <dgm:pt modelId="{3804C4A7-3FDB-4EE9-ACF9-876D965EEB20}">
      <dgm:prSet/>
      <dgm:spPr/>
      <dgm:t>
        <a:bodyPr/>
        <a:lstStyle/>
        <a:p>
          <a:r>
            <a:rPr lang="uk-UA" b="1" dirty="0">
              <a:solidFill>
                <a:schemeClr val="accent5">
                  <a:lumMod val="75000"/>
                </a:schemeClr>
              </a:solidFill>
              <a:effectLst>
                <a:outerShdw blurRad="38100" dist="38100" dir="2700000" algn="tl">
                  <a:srgbClr val="000000">
                    <a:alpha val="43137"/>
                  </a:srgbClr>
                </a:outerShdw>
              </a:effectLst>
            </a:rPr>
            <a:t>Не кожна хвороба буде підпадати під захист</a:t>
          </a:r>
          <a:r>
            <a:rPr lang="uk-UA" dirty="0">
              <a:effectLst>
                <a:outerShdw blurRad="38100" dist="38100" dir="2700000" algn="tl">
                  <a:srgbClr val="000000">
                    <a:alpha val="43137"/>
                  </a:srgbClr>
                </a:outerShdw>
              </a:effectLst>
            </a:rPr>
            <a:t>, в тих випадках, коли хвороба людини становить пряму та доведену загрозу оточуючим, заважає виконувати посадові обов’язки тощо, обмеження у правах може бути виправданим. Так, наприклад, заборона особам з відкритою формою туберкульозу працювати у прямому контакті з іншими особами є виправданою.</a:t>
          </a:r>
          <a:endParaRPr lang="en-US" dirty="0">
            <a:effectLst>
              <a:outerShdw blurRad="38100" dist="38100" dir="2700000" algn="tl">
                <a:srgbClr val="000000">
                  <a:alpha val="43137"/>
                </a:srgbClr>
              </a:outerShdw>
            </a:effectLst>
          </a:endParaRPr>
        </a:p>
      </dgm:t>
    </dgm:pt>
    <dgm:pt modelId="{4F14DFE6-3A2D-421E-936B-64313EC87274}" type="parTrans" cxnId="{E562EC7C-3A3A-44DC-AB61-FF6C7398395C}">
      <dgm:prSet/>
      <dgm:spPr/>
      <dgm:t>
        <a:bodyPr/>
        <a:lstStyle/>
        <a:p>
          <a:endParaRPr lang="en-US"/>
        </a:p>
      </dgm:t>
    </dgm:pt>
    <dgm:pt modelId="{99099B48-55ED-4E3B-985C-49F7EB9D0E6E}" type="sibTrans" cxnId="{E562EC7C-3A3A-44DC-AB61-FF6C7398395C}">
      <dgm:prSet/>
      <dgm:spPr/>
      <dgm:t>
        <a:bodyPr/>
        <a:lstStyle/>
        <a:p>
          <a:endParaRPr lang="en-US"/>
        </a:p>
      </dgm:t>
    </dgm:pt>
    <dgm:pt modelId="{475BDCE9-614E-46BE-9509-F6180CA8B3FE}" type="pres">
      <dgm:prSet presAssocID="{D8ABD1DF-B986-465F-B2F4-B4F895C2CC6E}" presName="Name0" presStyleCnt="0">
        <dgm:presLayoutVars>
          <dgm:dir/>
          <dgm:animLvl val="lvl"/>
          <dgm:resizeHandles val="exact"/>
        </dgm:presLayoutVars>
      </dgm:prSet>
      <dgm:spPr/>
    </dgm:pt>
    <dgm:pt modelId="{E268491F-2C86-484B-B718-2E958B329087}" type="pres">
      <dgm:prSet presAssocID="{3804C4A7-3FDB-4EE9-ACF9-876D965EEB20}" presName="boxAndChildren" presStyleCnt="0"/>
      <dgm:spPr/>
    </dgm:pt>
    <dgm:pt modelId="{BDC25022-4884-4F9E-9876-B62AD56C3910}" type="pres">
      <dgm:prSet presAssocID="{3804C4A7-3FDB-4EE9-ACF9-876D965EEB20}" presName="parentTextBox" presStyleLbl="node1" presStyleIdx="0" presStyleCnt="3"/>
      <dgm:spPr/>
    </dgm:pt>
    <dgm:pt modelId="{FF2DCF01-4ACE-4249-AD6C-8AF04C37D808}" type="pres">
      <dgm:prSet presAssocID="{982F2E67-1EBD-4558-AB6F-79364FBCF577}" presName="sp" presStyleCnt="0"/>
      <dgm:spPr/>
    </dgm:pt>
    <dgm:pt modelId="{68EE2937-F7D2-4B2A-A766-68B11A24E6E7}" type="pres">
      <dgm:prSet presAssocID="{2E6A5F5B-3912-4525-803A-EBEC4DD70C0C}" presName="arrowAndChildren" presStyleCnt="0"/>
      <dgm:spPr/>
    </dgm:pt>
    <dgm:pt modelId="{8789958C-4CD5-4F36-8FB1-7BDEBE32E65B}" type="pres">
      <dgm:prSet presAssocID="{2E6A5F5B-3912-4525-803A-EBEC4DD70C0C}" presName="parentTextArrow" presStyleLbl="node1" presStyleIdx="1" presStyleCnt="3"/>
      <dgm:spPr/>
    </dgm:pt>
    <dgm:pt modelId="{1EA0E680-BFBD-48BE-B2D1-AD0F4203FAD4}" type="pres">
      <dgm:prSet presAssocID="{8BD1485B-14AA-4B58-8902-B30D525ACE48}" presName="sp" presStyleCnt="0"/>
      <dgm:spPr/>
    </dgm:pt>
    <dgm:pt modelId="{52DC3269-C342-4DD6-AA0F-E3E8CBBB403E}" type="pres">
      <dgm:prSet presAssocID="{285E2A36-E92D-47F8-9220-5FA24460EC4D}" presName="arrowAndChildren" presStyleCnt="0"/>
      <dgm:spPr/>
    </dgm:pt>
    <dgm:pt modelId="{CE62BDBA-3180-457C-9EDF-10AA54DC5563}" type="pres">
      <dgm:prSet presAssocID="{285E2A36-E92D-47F8-9220-5FA24460EC4D}" presName="parentTextArrow" presStyleLbl="node1" presStyleIdx="2" presStyleCnt="3" custLinFactNeighborX="-2765" custLinFactNeighborY="-27831"/>
      <dgm:spPr/>
    </dgm:pt>
  </dgm:ptLst>
  <dgm:cxnLst>
    <dgm:cxn modelId="{52D67707-B0DA-4AB3-A09E-07F3243CC938}" srcId="{D8ABD1DF-B986-465F-B2F4-B4F895C2CC6E}" destId="{285E2A36-E92D-47F8-9220-5FA24460EC4D}" srcOrd="0" destOrd="0" parTransId="{1693F88D-9E08-4A88-874E-14E6F42E9D2E}" sibTransId="{8BD1485B-14AA-4B58-8902-B30D525ACE48}"/>
    <dgm:cxn modelId="{B2DE490D-7F9C-4C5C-A1FE-5250D34F6DA0}" type="presOf" srcId="{3804C4A7-3FDB-4EE9-ACF9-876D965EEB20}" destId="{BDC25022-4884-4F9E-9876-B62AD56C3910}" srcOrd="0" destOrd="0" presId="urn:microsoft.com/office/officeart/2005/8/layout/process4"/>
    <dgm:cxn modelId="{E562EC7C-3A3A-44DC-AB61-FF6C7398395C}" srcId="{D8ABD1DF-B986-465F-B2F4-B4F895C2CC6E}" destId="{3804C4A7-3FDB-4EE9-ACF9-876D965EEB20}" srcOrd="2" destOrd="0" parTransId="{4F14DFE6-3A2D-421E-936B-64313EC87274}" sibTransId="{99099B48-55ED-4E3B-985C-49F7EB9D0E6E}"/>
    <dgm:cxn modelId="{0C482092-00FB-4649-BA97-F59C1C07B816}" srcId="{D8ABD1DF-B986-465F-B2F4-B4F895C2CC6E}" destId="{2E6A5F5B-3912-4525-803A-EBEC4DD70C0C}" srcOrd="1" destOrd="0" parTransId="{D1F74E46-7536-4B12-8E39-70E0F879F26C}" sibTransId="{982F2E67-1EBD-4558-AB6F-79364FBCF577}"/>
    <dgm:cxn modelId="{6844C7BC-AC5C-4ED3-A1C8-C97B01A29750}" type="presOf" srcId="{285E2A36-E92D-47F8-9220-5FA24460EC4D}" destId="{CE62BDBA-3180-457C-9EDF-10AA54DC5563}" srcOrd="0" destOrd="0" presId="urn:microsoft.com/office/officeart/2005/8/layout/process4"/>
    <dgm:cxn modelId="{FA76B0C4-F8E3-4313-9D9B-51F7554034E6}" type="presOf" srcId="{2E6A5F5B-3912-4525-803A-EBEC4DD70C0C}" destId="{8789958C-4CD5-4F36-8FB1-7BDEBE32E65B}" srcOrd="0" destOrd="0" presId="urn:microsoft.com/office/officeart/2005/8/layout/process4"/>
    <dgm:cxn modelId="{69EC38DB-A848-44F7-9AAC-C97C6B4B29DA}" type="presOf" srcId="{D8ABD1DF-B986-465F-B2F4-B4F895C2CC6E}" destId="{475BDCE9-614E-46BE-9509-F6180CA8B3FE}" srcOrd="0" destOrd="0" presId="urn:microsoft.com/office/officeart/2005/8/layout/process4"/>
    <dgm:cxn modelId="{71B7D9E1-9B98-4D58-AD11-2F503C865E50}" type="presParOf" srcId="{475BDCE9-614E-46BE-9509-F6180CA8B3FE}" destId="{E268491F-2C86-484B-B718-2E958B329087}" srcOrd="0" destOrd="0" presId="urn:microsoft.com/office/officeart/2005/8/layout/process4"/>
    <dgm:cxn modelId="{6A359BA9-700F-4F81-848E-2807D74C1C86}" type="presParOf" srcId="{E268491F-2C86-484B-B718-2E958B329087}" destId="{BDC25022-4884-4F9E-9876-B62AD56C3910}" srcOrd="0" destOrd="0" presId="urn:microsoft.com/office/officeart/2005/8/layout/process4"/>
    <dgm:cxn modelId="{7D127EE1-4C25-4CB0-9632-0E2A365CC978}" type="presParOf" srcId="{475BDCE9-614E-46BE-9509-F6180CA8B3FE}" destId="{FF2DCF01-4ACE-4249-AD6C-8AF04C37D808}" srcOrd="1" destOrd="0" presId="urn:microsoft.com/office/officeart/2005/8/layout/process4"/>
    <dgm:cxn modelId="{5CF2AFD4-047A-48C0-864D-EDF39DCE14E0}" type="presParOf" srcId="{475BDCE9-614E-46BE-9509-F6180CA8B3FE}" destId="{68EE2937-F7D2-4B2A-A766-68B11A24E6E7}" srcOrd="2" destOrd="0" presId="urn:microsoft.com/office/officeart/2005/8/layout/process4"/>
    <dgm:cxn modelId="{E3D23B2E-6566-4A56-BA3D-C361ACBEDF32}" type="presParOf" srcId="{68EE2937-F7D2-4B2A-A766-68B11A24E6E7}" destId="{8789958C-4CD5-4F36-8FB1-7BDEBE32E65B}" srcOrd="0" destOrd="0" presId="urn:microsoft.com/office/officeart/2005/8/layout/process4"/>
    <dgm:cxn modelId="{6CEAD245-3067-487B-85F0-D5B9D718F6A8}" type="presParOf" srcId="{475BDCE9-614E-46BE-9509-F6180CA8B3FE}" destId="{1EA0E680-BFBD-48BE-B2D1-AD0F4203FAD4}" srcOrd="3" destOrd="0" presId="urn:microsoft.com/office/officeart/2005/8/layout/process4"/>
    <dgm:cxn modelId="{8623AF5A-D93F-4926-BFAF-514E7AB63837}" type="presParOf" srcId="{475BDCE9-614E-46BE-9509-F6180CA8B3FE}" destId="{52DC3269-C342-4DD6-AA0F-E3E8CBBB403E}" srcOrd="4" destOrd="0" presId="urn:microsoft.com/office/officeart/2005/8/layout/process4"/>
    <dgm:cxn modelId="{9B4302F7-7A99-4931-9374-E3A602454B96}" type="presParOf" srcId="{52DC3269-C342-4DD6-AA0F-E3E8CBBB403E}" destId="{CE62BDBA-3180-457C-9EDF-10AA54DC556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6D6FA7-D756-4938-93CD-9C4C410A5A2A}"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B46D1727-F56B-42C9-93DD-117BA5E06087}">
      <dgm:prSet custT="1"/>
      <dgm:spPr/>
      <dgm:t>
        <a:bodyPr/>
        <a:lstStyle/>
        <a:p>
          <a:r>
            <a:rPr lang="uk-UA" sz="1400" b="1" dirty="0">
              <a:solidFill>
                <a:schemeClr val="accent6">
                  <a:lumMod val="75000"/>
                </a:schemeClr>
              </a:solidFill>
            </a:rPr>
            <a:t>​Дискримінація за релігійними переконаннями</a:t>
          </a:r>
          <a:r>
            <a:rPr lang="uk-UA" sz="1400" dirty="0">
              <a:solidFill>
                <a:schemeClr val="accent6">
                  <a:lumMod val="75000"/>
                </a:schemeClr>
              </a:solidFill>
            </a:rPr>
            <a:t> </a:t>
          </a:r>
          <a:r>
            <a:rPr lang="uk-UA" sz="1400" dirty="0"/>
            <a:t>– </a:t>
          </a:r>
          <a:r>
            <a:rPr lang="uk-UA" sz="1400" dirty="0">
              <a:effectLst>
                <a:outerShdw blurRad="38100" dist="38100" dir="2700000" algn="tl">
                  <a:srgbClr val="000000">
                    <a:alpha val="43137"/>
                  </a:srgbClr>
                </a:outerShdw>
              </a:effectLst>
            </a:rPr>
            <a:t>розрізнення або обмеження у правах через те, що Ви сповідуєте певну релігію або є атеїстом/кою.</a:t>
          </a:r>
          <a:endParaRPr lang="en-US" sz="1400" dirty="0">
            <a:effectLst>
              <a:outerShdw blurRad="38100" dist="38100" dir="2700000" algn="tl">
                <a:srgbClr val="000000">
                  <a:alpha val="43137"/>
                </a:srgbClr>
              </a:outerShdw>
            </a:effectLst>
          </a:endParaRPr>
        </a:p>
      </dgm:t>
    </dgm:pt>
    <dgm:pt modelId="{CEC30A59-41AB-4E42-8156-05905974AA6A}" type="parTrans" cxnId="{EB0F351F-7C93-4554-9E26-03DAFB752437}">
      <dgm:prSet/>
      <dgm:spPr/>
      <dgm:t>
        <a:bodyPr/>
        <a:lstStyle/>
        <a:p>
          <a:endParaRPr lang="en-US"/>
        </a:p>
      </dgm:t>
    </dgm:pt>
    <dgm:pt modelId="{8C051B7B-0C45-40A7-8EA6-76BD3D165103}" type="sibTrans" cxnId="{EB0F351F-7C93-4554-9E26-03DAFB752437}">
      <dgm:prSet/>
      <dgm:spPr/>
      <dgm:t>
        <a:bodyPr/>
        <a:lstStyle/>
        <a:p>
          <a:endParaRPr lang="en-US"/>
        </a:p>
      </dgm:t>
    </dgm:pt>
    <dgm:pt modelId="{EF4022F8-D8F8-4B8A-A478-1BAB0FE79299}">
      <dgm:prSet custT="1"/>
      <dgm:spPr/>
      <dgm:t>
        <a:bodyPr/>
        <a:lstStyle/>
        <a:p>
          <a:r>
            <a:rPr lang="uk-UA" sz="1800" u="sng" dirty="0"/>
            <a:t>Законодавство </a:t>
          </a:r>
        </a:p>
        <a:p>
          <a:r>
            <a:rPr lang="uk-UA" sz="1800" dirty="0"/>
            <a:t>України гарантує свободу совісті та віросповідання:</a:t>
          </a:r>
          <a:endParaRPr lang="en-US" sz="1800" dirty="0"/>
        </a:p>
      </dgm:t>
    </dgm:pt>
    <dgm:pt modelId="{F420EE83-C6E9-4209-878D-A5213B891874}" type="parTrans" cxnId="{5D84C1C1-DE79-4B91-BF7A-1D9759677E90}">
      <dgm:prSet/>
      <dgm:spPr/>
      <dgm:t>
        <a:bodyPr/>
        <a:lstStyle/>
        <a:p>
          <a:endParaRPr lang="en-US"/>
        </a:p>
      </dgm:t>
    </dgm:pt>
    <dgm:pt modelId="{DB7C6108-EA54-4C3A-84C6-4280F0BE38C6}" type="sibTrans" cxnId="{5D84C1C1-DE79-4B91-BF7A-1D9759677E90}">
      <dgm:prSet/>
      <dgm:spPr/>
      <dgm:t>
        <a:bodyPr/>
        <a:lstStyle/>
        <a:p>
          <a:endParaRPr lang="en-US"/>
        </a:p>
      </dgm:t>
    </dgm:pt>
    <dgm:pt modelId="{7C80B993-C514-4DEE-A37C-22D49A78D3D0}">
      <dgm:prSet custT="1"/>
      <dgm:spPr/>
      <dgm:t>
        <a:bodyPr/>
        <a:lstStyle/>
        <a:p>
          <a:r>
            <a:rPr lang="uk-UA" sz="900" dirty="0">
              <a:solidFill>
                <a:schemeClr val="bg2"/>
              </a:solidFill>
            </a:rPr>
            <a:t>«</a:t>
          </a:r>
          <a:r>
            <a:rPr lang="uk-UA" sz="900" i="1" dirty="0">
              <a:solidFill>
                <a:schemeClr val="bg2"/>
              </a:solidFill>
            </a:rPr>
            <a:t>Кожному громадянину в Україні гарантується право на свободу совісті. Це право включає свободу мати, приймати і змінювати релігію або переконання за своїм вибором і свободу одноособово чи разом з іншими сповідувати будь-яку релігію або не сповідувати ніякої, відправляти релігійні культи, відкрито виражати і вільно поширювати свої релігійні або атеїстичні переконання.</a:t>
          </a:r>
          <a:endParaRPr lang="en-US" sz="900" dirty="0">
            <a:solidFill>
              <a:schemeClr val="bg2"/>
            </a:solidFill>
          </a:endParaRPr>
        </a:p>
      </dgm:t>
    </dgm:pt>
    <dgm:pt modelId="{112F48A6-601E-4614-82A5-06E176318249}" type="parTrans" cxnId="{DD673B67-9377-45D9-9C33-A791973BEA4F}">
      <dgm:prSet/>
      <dgm:spPr/>
      <dgm:t>
        <a:bodyPr/>
        <a:lstStyle/>
        <a:p>
          <a:endParaRPr lang="en-US"/>
        </a:p>
      </dgm:t>
    </dgm:pt>
    <dgm:pt modelId="{685B46BB-C737-45FB-B155-B6311DB63D0E}" type="sibTrans" cxnId="{DD673B67-9377-45D9-9C33-A791973BEA4F}">
      <dgm:prSet/>
      <dgm:spPr/>
      <dgm:t>
        <a:bodyPr/>
        <a:lstStyle/>
        <a:p>
          <a:endParaRPr lang="en-US"/>
        </a:p>
      </dgm:t>
    </dgm:pt>
    <dgm:pt modelId="{D9E11768-C69F-42B6-9ACC-5561F9CDF4C5}">
      <dgm:prSet custT="1"/>
      <dgm:spPr/>
      <dgm:t>
        <a:bodyPr/>
        <a:lstStyle/>
        <a:p>
          <a:r>
            <a:rPr lang="uk-UA" sz="1000" i="1" dirty="0"/>
            <a:t>Ніхто не може встановлювати обов’язкових переконань і світогляду. Не допускається будь-яке примушування при визначенні громадянином свого ставлення до релігії, до сповідання або відмови від сповідання релігії, до участі або неучасті в богослужіннях, релігійних обрядах і церемоніях, навчання релігії».</a:t>
          </a:r>
          <a:endParaRPr lang="en-US" sz="1000" dirty="0"/>
        </a:p>
      </dgm:t>
    </dgm:pt>
    <dgm:pt modelId="{7F8D9BC6-3059-45A2-BBE4-9AB433F7BC61}" type="parTrans" cxnId="{0D5298DA-51F8-4194-967A-63AEFB68D98D}">
      <dgm:prSet/>
      <dgm:spPr/>
      <dgm:t>
        <a:bodyPr/>
        <a:lstStyle/>
        <a:p>
          <a:endParaRPr lang="en-US"/>
        </a:p>
      </dgm:t>
    </dgm:pt>
    <dgm:pt modelId="{B2854594-7642-49BC-8BE9-0FEE189543E6}" type="sibTrans" cxnId="{0D5298DA-51F8-4194-967A-63AEFB68D98D}">
      <dgm:prSet/>
      <dgm:spPr/>
      <dgm:t>
        <a:bodyPr/>
        <a:lstStyle/>
        <a:p>
          <a:endParaRPr lang="en-US"/>
        </a:p>
      </dgm:t>
    </dgm:pt>
    <dgm:pt modelId="{A6C36429-C9E8-46B8-86C6-4169C9172A6A}">
      <dgm:prSet custT="1"/>
      <dgm:spPr/>
      <dgm:t>
        <a:bodyPr/>
        <a:lstStyle/>
        <a:p>
          <a:r>
            <a:rPr lang="uk-UA" sz="1200" b="1" dirty="0"/>
            <a:t>Приклад: </a:t>
          </a:r>
          <a:r>
            <a:rPr lang="uk-UA" sz="1200" dirty="0"/>
            <a:t>Вас відмовляються обслуговувати в магазині через те, що ви носите </a:t>
          </a:r>
          <a:r>
            <a:rPr lang="uk-UA" sz="1200" dirty="0" err="1"/>
            <a:t>хіджаб</a:t>
          </a:r>
          <a:r>
            <a:rPr lang="uk-UA" sz="1200" dirty="0"/>
            <a:t>.</a:t>
          </a:r>
          <a:endParaRPr lang="en-US" sz="1200" dirty="0"/>
        </a:p>
      </dgm:t>
    </dgm:pt>
    <dgm:pt modelId="{1D266F3C-8CD1-4C58-A0A3-9851510AFA96}" type="parTrans" cxnId="{DDA0E638-3920-419A-B988-8B9327B693ED}">
      <dgm:prSet/>
      <dgm:spPr/>
      <dgm:t>
        <a:bodyPr/>
        <a:lstStyle/>
        <a:p>
          <a:endParaRPr lang="en-US"/>
        </a:p>
      </dgm:t>
    </dgm:pt>
    <dgm:pt modelId="{F7734F58-ED4B-47FC-8F54-8A55513EF24D}" type="sibTrans" cxnId="{DDA0E638-3920-419A-B988-8B9327B693ED}">
      <dgm:prSet/>
      <dgm:spPr/>
      <dgm:t>
        <a:bodyPr/>
        <a:lstStyle/>
        <a:p>
          <a:endParaRPr lang="en-US"/>
        </a:p>
      </dgm:t>
    </dgm:pt>
    <dgm:pt modelId="{BA6CE6BA-9A72-4F09-8F91-2B001BF69E57}">
      <dgm:prSet custT="1"/>
      <dgm:spPr/>
      <dgm:t>
        <a:bodyPr/>
        <a:lstStyle/>
        <a:p>
          <a:r>
            <a:rPr lang="uk-UA" sz="1100" b="1" u="sng" dirty="0">
              <a:solidFill>
                <a:schemeClr val="bg2"/>
              </a:solidFill>
            </a:rPr>
            <a:t>Дискримінація також заборонена </a:t>
          </a:r>
          <a:r>
            <a:rPr lang="uk-UA" sz="1100" dirty="0">
              <a:solidFill>
                <a:schemeClr val="bg2"/>
              </a:solidFill>
            </a:rPr>
            <a:t>у випадках, коли у вас немає релігійних переконань та ви є атеїстом.</a:t>
          </a:r>
          <a:endParaRPr lang="en-US" sz="1100" dirty="0">
            <a:solidFill>
              <a:schemeClr val="bg2"/>
            </a:solidFill>
          </a:endParaRPr>
        </a:p>
      </dgm:t>
    </dgm:pt>
    <dgm:pt modelId="{B300F1BD-3DDA-4C7E-9031-160C89D513D1}" type="parTrans" cxnId="{74F69C45-B06F-4781-9629-A552340FB7E3}">
      <dgm:prSet/>
      <dgm:spPr/>
      <dgm:t>
        <a:bodyPr/>
        <a:lstStyle/>
        <a:p>
          <a:endParaRPr lang="en-US"/>
        </a:p>
      </dgm:t>
    </dgm:pt>
    <dgm:pt modelId="{79244EAC-FA24-4A22-8856-EC8702177835}" type="sibTrans" cxnId="{74F69C45-B06F-4781-9629-A552340FB7E3}">
      <dgm:prSet/>
      <dgm:spPr/>
      <dgm:t>
        <a:bodyPr/>
        <a:lstStyle/>
        <a:p>
          <a:endParaRPr lang="en-US"/>
        </a:p>
      </dgm:t>
    </dgm:pt>
    <dgm:pt modelId="{F22A0623-8988-4751-937C-514220715ACD}" type="pres">
      <dgm:prSet presAssocID="{726D6FA7-D756-4938-93CD-9C4C410A5A2A}" presName="diagram" presStyleCnt="0">
        <dgm:presLayoutVars>
          <dgm:dir/>
          <dgm:resizeHandles val="exact"/>
        </dgm:presLayoutVars>
      </dgm:prSet>
      <dgm:spPr/>
    </dgm:pt>
    <dgm:pt modelId="{A20738FC-EBF7-4179-9329-F26499694366}" type="pres">
      <dgm:prSet presAssocID="{B46D1727-F56B-42C9-93DD-117BA5E06087}" presName="node" presStyleLbl="node1" presStyleIdx="0" presStyleCnt="6" custScaleX="160801" custScaleY="157599" custLinFactNeighborX="-40319" custLinFactNeighborY="-10665">
        <dgm:presLayoutVars>
          <dgm:bulletEnabled val="1"/>
        </dgm:presLayoutVars>
      </dgm:prSet>
      <dgm:spPr/>
    </dgm:pt>
    <dgm:pt modelId="{A0D44834-CB7C-4268-A8CB-3931B40AE359}" type="pres">
      <dgm:prSet presAssocID="{8C051B7B-0C45-40A7-8EA6-76BD3D165103}" presName="sibTrans" presStyleLbl="sibTrans2D1" presStyleIdx="0" presStyleCnt="5"/>
      <dgm:spPr/>
    </dgm:pt>
    <dgm:pt modelId="{2EEB6B71-F88C-4833-AC12-D378E6260E1B}" type="pres">
      <dgm:prSet presAssocID="{8C051B7B-0C45-40A7-8EA6-76BD3D165103}" presName="connectorText" presStyleLbl="sibTrans2D1" presStyleIdx="0" presStyleCnt="5"/>
      <dgm:spPr/>
    </dgm:pt>
    <dgm:pt modelId="{682F043D-6038-449B-8E8D-0E0A33F556A7}" type="pres">
      <dgm:prSet presAssocID="{EF4022F8-D8F8-4B8A-A478-1BAB0FE79299}" presName="node" presStyleLbl="node1" presStyleIdx="1" presStyleCnt="6" custScaleX="147205" custScaleY="178930">
        <dgm:presLayoutVars>
          <dgm:bulletEnabled val="1"/>
        </dgm:presLayoutVars>
      </dgm:prSet>
      <dgm:spPr/>
    </dgm:pt>
    <dgm:pt modelId="{30C12782-9BCE-4B5B-A8CB-5242288C2ABE}" type="pres">
      <dgm:prSet presAssocID="{DB7C6108-EA54-4C3A-84C6-4280F0BE38C6}" presName="sibTrans" presStyleLbl="sibTrans2D1" presStyleIdx="1" presStyleCnt="5"/>
      <dgm:spPr/>
    </dgm:pt>
    <dgm:pt modelId="{77AAFCAD-4BF5-4E50-95E9-A0AE1D48C83C}" type="pres">
      <dgm:prSet presAssocID="{DB7C6108-EA54-4C3A-84C6-4280F0BE38C6}" presName="connectorText" presStyleLbl="sibTrans2D1" presStyleIdx="1" presStyleCnt="5"/>
      <dgm:spPr/>
    </dgm:pt>
    <dgm:pt modelId="{060A3A78-B783-4D05-B5CB-F6B40D368A73}" type="pres">
      <dgm:prSet presAssocID="{7C80B993-C514-4DEE-A37C-22D49A78D3D0}" presName="node" presStyleLbl="node1" presStyleIdx="2" presStyleCnt="6" custScaleX="113479" custScaleY="193141">
        <dgm:presLayoutVars>
          <dgm:bulletEnabled val="1"/>
        </dgm:presLayoutVars>
      </dgm:prSet>
      <dgm:spPr/>
    </dgm:pt>
    <dgm:pt modelId="{453C5454-14BE-44B5-8F19-43ED9D4064AF}" type="pres">
      <dgm:prSet presAssocID="{685B46BB-C737-45FB-B155-B6311DB63D0E}" presName="sibTrans" presStyleLbl="sibTrans2D1" presStyleIdx="2" presStyleCnt="5" custAng="21277475" custScaleX="122399" custScaleY="90960" custLinFactNeighborX="64605" custLinFactNeighborY="-3664"/>
      <dgm:spPr/>
    </dgm:pt>
    <dgm:pt modelId="{B966353A-716D-43C1-BE79-22A7FFE91A09}" type="pres">
      <dgm:prSet presAssocID="{685B46BB-C737-45FB-B155-B6311DB63D0E}" presName="connectorText" presStyleLbl="sibTrans2D1" presStyleIdx="2" presStyleCnt="5"/>
      <dgm:spPr/>
    </dgm:pt>
    <dgm:pt modelId="{D123C5BB-D203-48D9-974E-4E209CCCAE83}" type="pres">
      <dgm:prSet presAssocID="{D9E11768-C69F-42B6-9ACC-5561F9CDF4C5}" presName="node" presStyleLbl="node1" presStyleIdx="3" presStyleCnt="6" custScaleX="142245" custScaleY="145391">
        <dgm:presLayoutVars>
          <dgm:bulletEnabled val="1"/>
        </dgm:presLayoutVars>
      </dgm:prSet>
      <dgm:spPr/>
    </dgm:pt>
    <dgm:pt modelId="{940BDF87-7F2B-4ED3-ADF3-B5AFAA2510B4}" type="pres">
      <dgm:prSet presAssocID="{B2854594-7642-49BC-8BE9-0FEE189543E6}" presName="sibTrans" presStyleLbl="sibTrans2D1" presStyleIdx="3" presStyleCnt="5" custLinFactNeighborX="-26335" custLinFactNeighborY="1340"/>
      <dgm:spPr/>
    </dgm:pt>
    <dgm:pt modelId="{7E706E27-7DB6-443C-958F-B0CBA14CF73A}" type="pres">
      <dgm:prSet presAssocID="{B2854594-7642-49BC-8BE9-0FEE189543E6}" presName="connectorText" presStyleLbl="sibTrans2D1" presStyleIdx="3" presStyleCnt="5"/>
      <dgm:spPr/>
    </dgm:pt>
    <dgm:pt modelId="{B91B6096-6910-4F6D-9D71-0E8836C66C59}" type="pres">
      <dgm:prSet presAssocID="{A6C36429-C9E8-46B8-86C6-4169C9172A6A}" presName="node" presStyleLbl="node1" presStyleIdx="4" presStyleCnt="6" custScaleY="183047">
        <dgm:presLayoutVars>
          <dgm:bulletEnabled val="1"/>
        </dgm:presLayoutVars>
      </dgm:prSet>
      <dgm:spPr/>
    </dgm:pt>
    <dgm:pt modelId="{14F782BA-B179-488B-AFAA-0BC7ED3B45DE}" type="pres">
      <dgm:prSet presAssocID="{F7734F58-ED4B-47FC-8F54-8A55513EF24D}" presName="sibTrans" presStyleLbl="sibTrans2D1" presStyleIdx="4" presStyleCnt="5"/>
      <dgm:spPr/>
    </dgm:pt>
    <dgm:pt modelId="{8DAF282F-6423-41CD-83EE-C72C9F78F7FA}" type="pres">
      <dgm:prSet presAssocID="{F7734F58-ED4B-47FC-8F54-8A55513EF24D}" presName="connectorText" presStyleLbl="sibTrans2D1" presStyleIdx="4" presStyleCnt="5"/>
      <dgm:spPr/>
    </dgm:pt>
    <dgm:pt modelId="{4B61E61B-3F26-46D3-AB2F-3A99C727FB9F}" type="pres">
      <dgm:prSet presAssocID="{BA6CE6BA-9A72-4F09-8F91-2B001BF69E57}" presName="node" presStyleLbl="node1" presStyleIdx="5" presStyleCnt="6" custScaleX="151489" custScaleY="120155">
        <dgm:presLayoutVars>
          <dgm:bulletEnabled val="1"/>
        </dgm:presLayoutVars>
      </dgm:prSet>
      <dgm:spPr/>
    </dgm:pt>
  </dgm:ptLst>
  <dgm:cxnLst>
    <dgm:cxn modelId="{174DA805-9B91-4915-83C0-AC4BA19A733C}" type="presOf" srcId="{B2854594-7642-49BC-8BE9-0FEE189543E6}" destId="{940BDF87-7F2B-4ED3-ADF3-B5AFAA2510B4}" srcOrd="0" destOrd="0" presId="urn:microsoft.com/office/officeart/2005/8/layout/process5"/>
    <dgm:cxn modelId="{EB0F351F-7C93-4554-9E26-03DAFB752437}" srcId="{726D6FA7-D756-4938-93CD-9C4C410A5A2A}" destId="{B46D1727-F56B-42C9-93DD-117BA5E06087}" srcOrd="0" destOrd="0" parTransId="{CEC30A59-41AB-4E42-8156-05905974AA6A}" sibTransId="{8C051B7B-0C45-40A7-8EA6-76BD3D165103}"/>
    <dgm:cxn modelId="{DDA0E638-3920-419A-B988-8B9327B693ED}" srcId="{726D6FA7-D756-4938-93CD-9C4C410A5A2A}" destId="{A6C36429-C9E8-46B8-86C6-4169C9172A6A}" srcOrd="4" destOrd="0" parTransId="{1D266F3C-8CD1-4C58-A0A3-9851510AFA96}" sibTransId="{F7734F58-ED4B-47FC-8F54-8A55513EF24D}"/>
    <dgm:cxn modelId="{74F69C45-B06F-4781-9629-A552340FB7E3}" srcId="{726D6FA7-D756-4938-93CD-9C4C410A5A2A}" destId="{BA6CE6BA-9A72-4F09-8F91-2B001BF69E57}" srcOrd="5" destOrd="0" parTransId="{B300F1BD-3DDA-4C7E-9031-160C89D513D1}" sibTransId="{79244EAC-FA24-4A22-8856-EC8702177835}"/>
    <dgm:cxn modelId="{DD673B67-9377-45D9-9C33-A791973BEA4F}" srcId="{726D6FA7-D756-4938-93CD-9C4C410A5A2A}" destId="{7C80B993-C514-4DEE-A37C-22D49A78D3D0}" srcOrd="2" destOrd="0" parTransId="{112F48A6-601E-4614-82A5-06E176318249}" sibTransId="{685B46BB-C737-45FB-B155-B6311DB63D0E}"/>
    <dgm:cxn modelId="{3679436E-75B0-4DE3-A211-400EAA2F9C1B}" type="presOf" srcId="{726D6FA7-D756-4938-93CD-9C4C410A5A2A}" destId="{F22A0623-8988-4751-937C-514220715ACD}" srcOrd="0" destOrd="0" presId="urn:microsoft.com/office/officeart/2005/8/layout/process5"/>
    <dgm:cxn modelId="{6B403B70-DCDB-41E2-8DA3-64D7AF429061}" type="presOf" srcId="{685B46BB-C737-45FB-B155-B6311DB63D0E}" destId="{B966353A-716D-43C1-BE79-22A7FFE91A09}" srcOrd="1" destOrd="0" presId="urn:microsoft.com/office/officeart/2005/8/layout/process5"/>
    <dgm:cxn modelId="{41B74A53-8DC6-4B5C-9E55-DA6321DB69AC}" type="presOf" srcId="{B2854594-7642-49BC-8BE9-0FEE189543E6}" destId="{7E706E27-7DB6-443C-958F-B0CBA14CF73A}" srcOrd="1" destOrd="0" presId="urn:microsoft.com/office/officeart/2005/8/layout/process5"/>
    <dgm:cxn modelId="{71689678-F8F4-45C7-98A7-736476F801EE}" type="presOf" srcId="{F7734F58-ED4B-47FC-8F54-8A55513EF24D}" destId="{14F782BA-B179-488B-AFAA-0BC7ED3B45DE}" srcOrd="0" destOrd="0" presId="urn:microsoft.com/office/officeart/2005/8/layout/process5"/>
    <dgm:cxn modelId="{DB5F2184-3804-43D3-B8B8-255AB16916DF}" type="presOf" srcId="{BA6CE6BA-9A72-4F09-8F91-2B001BF69E57}" destId="{4B61E61B-3F26-46D3-AB2F-3A99C727FB9F}" srcOrd="0" destOrd="0" presId="urn:microsoft.com/office/officeart/2005/8/layout/process5"/>
    <dgm:cxn modelId="{9A99EB92-2B87-41D3-8D71-FF68F2D78D71}" type="presOf" srcId="{F7734F58-ED4B-47FC-8F54-8A55513EF24D}" destId="{8DAF282F-6423-41CD-83EE-C72C9F78F7FA}" srcOrd="1" destOrd="0" presId="urn:microsoft.com/office/officeart/2005/8/layout/process5"/>
    <dgm:cxn modelId="{BF3B28AE-B8D5-4EC9-8C8A-6D63A535B5C7}" type="presOf" srcId="{B46D1727-F56B-42C9-93DD-117BA5E06087}" destId="{A20738FC-EBF7-4179-9329-F26499694366}" srcOrd="0" destOrd="0" presId="urn:microsoft.com/office/officeart/2005/8/layout/process5"/>
    <dgm:cxn modelId="{782651B2-A1A4-4826-A736-F8C576869302}" type="presOf" srcId="{8C051B7B-0C45-40A7-8EA6-76BD3D165103}" destId="{A0D44834-CB7C-4268-A8CB-3931B40AE359}" srcOrd="0" destOrd="0" presId="urn:microsoft.com/office/officeart/2005/8/layout/process5"/>
    <dgm:cxn modelId="{3A492CB3-5294-4029-A098-5192A05133D7}" type="presOf" srcId="{D9E11768-C69F-42B6-9ACC-5561F9CDF4C5}" destId="{D123C5BB-D203-48D9-974E-4E209CCCAE83}" srcOrd="0" destOrd="0" presId="urn:microsoft.com/office/officeart/2005/8/layout/process5"/>
    <dgm:cxn modelId="{5D84C1C1-DE79-4B91-BF7A-1D9759677E90}" srcId="{726D6FA7-D756-4938-93CD-9C4C410A5A2A}" destId="{EF4022F8-D8F8-4B8A-A478-1BAB0FE79299}" srcOrd="1" destOrd="0" parTransId="{F420EE83-C6E9-4209-878D-A5213B891874}" sibTransId="{DB7C6108-EA54-4C3A-84C6-4280F0BE38C6}"/>
    <dgm:cxn modelId="{63501BC7-D8AC-479B-B991-2C3E8BAE56C2}" type="presOf" srcId="{EF4022F8-D8F8-4B8A-A478-1BAB0FE79299}" destId="{682F043D-6038-449B-8E8D-0E0A33F556A7}" srcOrd="0" destOrd="0" presId="urn:microsoft.com/office/officeart/2005/8/layout/process5"/>
    <dgm:cxn modelId="{531013CA-6255-415F-8E3B-A2AE1824C238}" type="presOf" srcId="{7C80B993-C514-4DEE-A37C-22D49A78D3D0}" destId="{060A3A78-B783-4D05-B5CB-F6B40D368A73}" srcOrd="0" destOrd="0" presId="urn:microsoft.com/office/officeart/2005/8/layout/process5"/>
    <dgm:cxn modelId="{65CBAACD-2C1A-4FF3-89D5-AAB4CA14342A}" type="presOf" srcId="{DB7C6108-EA54-4C3A-84C6-4280F0BE38C6}" destId="{77AAFCAD-4BF5-4E50-95E9-A0AE1D48C83C}" srcOrd="1" destOrd="0" presId="urn:microsoft.com/office/officeart/2005/8/layout/process5"/>
    <dgm:cxn modelId="{0D5298DA-51F8-4194-967A-63AEFB68D98D}" srcId="{726D6FA7-D756-4938-93CD-9C4C410A5A2A}" destId="{D9E11768-C69F-42B6-9ACC-5561F9CDF4C5}" srcOrd="3" destOrd="0" parTransId="{7F8D9BC6-3059-45A2-BBE4-9AB433F7BC61}" sibTransId="{B2854594-7642-49BC-8BE9-0FEE189543E6}"/>
    <dgm:cxn modelId="{7835EDEA-4FA6-4454-BC4F-AA5DC5105190}" type="presOf" srcId="{685B46BB-C737-45FB-B155-B6311DB63D0E}" destId="{453C5454-14BE-44B5-8F19-43ED9D4064AF}" srcOrd="0" destOrd="0" presId="urn:microsoft.com/office/officeart/2005/8/layout/process5"/>
    <dgm:cxn modelId="{8B1C64F0-EE9A-41D4-8A69-3644A9829834}" type="presOf" srcId="{A6C36429-C9E8-46B8-86C6-4169C9172A6A}" destId="{B91B6096-6910-4F6D-9D71-0E8836C66C59}" srcOrd="0" destOrd="0" presId="urn:microsoft.com/office/officeart/2005/8/layout/process5"/>
    <dgm:cxn modelId="{C2AD20F1-826C-4A8C-8136-84EC94D43C2F}" type="presOf" srcId="{8C051B7B-0C45-40A7-8EA6-76BD3D165103}" destId="{2EEB6B71-F88C-4833-AC12-D378E6260E1B}" srcOrd="1" destOrd="0" presId="urn:microsoft.com/office/officeart/2005/8/layout/process5"/>
    <dgm:cxn modelId="{9C0182F6-CAFC-4D3B-A251-66C5615E06FA}" type="presOf" srcId="{DB7C6108-EA54-4C3A-84C6-4280F0BE38C6}" destId="{30C12782-9BCE-4B5B-A8CB-5242288C2ABE}" srcOrd="0" destOrd="0" presId="urn:microsoft.com/office/officeart/2005/8/layout/process5"/>
    <dgm:cxn modelId="{B0A6D056-5F2E-4CA3-9133-A21DB1D006E2}" type="presParOf" srcId="{F22A0623-8988-4751-937C-514220715ACD}" destId="{A20738FC-EBF7-4179-9329-F26499694366}" srcOrd="0" destOrd="0" presId="urn:microsoft.com/office/officeart/2005/8/layout/process5"/>
    <dgm:cxn modelId="{5083CFB7-0325-44C2-BE21-C67CA38074E0}" type="presParOf" srcId="{F22A0623-8988-4751-937C-514220715ACD}" destId="{A0D44834-CB7C-4268-A8CB-3931B40AE359}" srcOrd="1" destOrd="0" presId="urn:microsoft.com/office/officeart/2005/8/layout/process5"/>
    <dgm:cxn modelId="{AB51A937-6E66-4FFC-8FDA-3B5C15F735F6}" type="presParOf" srcId="{A0D44834-CB7C-4268-A8CB-3931B40AE359}" destId="{2EEB6B71-F88C-4833-AC12-D378E6260E1B}" srcOrd="0" destOrd="0" presId="urn:microsoft.com/office/officeart/2005/8/layout/process5"/>
    <dgm:cxn modelId="{D00EB5D8-AD1B-4FEC-8E94-605A75011384}" type="presParOf" srcId="{F22A0623-8988-4751-937C-514220715ACD}" destId="{682F043D-6038-449B-8E8D-0E0A33F556A7}" srcOrd="2" destOrd="0" presId="urn:microsoft.com/office/officeart/2005/8/layout/process5"/>
    <dgm:cxn modelId="{750730AC-727F-47CD-B704-1BB9F5322953}" type="presParOf" srcId="{F22A0623-8988-4751-937C-514220715ACD}" destId="{30C12782-9BCE-4B5B-A8CB-5242288C2ABE}" srcOrd="3" destOrd="0" presId="urn:microsoft.com/office/officeart/2005/8/layout/process5"/>
    <dgm:cxn modelId="{AD8EC077-18DA-4C97-BF06-BBDBC4B436AB}" type="presParOf" srcId="{30C12782-9BCE-4B5B-A8CB-5242288C2ABE}" destId="{77AAFCAD-4BF5-4E50-95E9-A0AE1D48C83C}" srcOrd="0" destOrd="0" presId="urn:microsoft.com/office/officeart/2005/8/layout/process5"/>
    <dgm:cxn modelId="{8FD9DD04-7093-4A7E-95F9-B58BA9790E68}" type="presParOf" srcId="{F22A0623-8988-4751-937C-514220715ACD}" destId="{060A3A78-B783-4D05-B5CB-F6B40D368A73}" srcOrd="4" destOrd="0" presId="urn:microsoft.com/office/officeart/2005/8/layout/process5"/>
    <dgm:cxn modelId="{2B0A3FD5-F83F-420B-AD3E-30CDC612F3E8}" type="presParOf" srcId="{F22A0623-8988-4751-937C-514220715ACD}" destId="{453C5454-14BE-44B5-8F19-43ED9D4064AF}" srcOrd="5" destOrd="0" presId="urn:microsoft.com/office/officeart/2005/8/layout/process5"/>
    <dgm:cxn modelId="{D1E24D9F-A480-45C1-ACD5-03E72C2D592B}" type="presParOf" srcId="{453C5454-14BE-44B5-8F19-43ED9D4064AF}" destId="{B966353A-716D-43C1-BE79-22A7FFE91A09}" srcOrd="0" destOrd="0" presId="urn:microsoft.com/office/officeart/2005/8/layout/process5"/>
    <dgm:cxn modelId="{0931A47A-683E-40EB-ADB1-230391794675}" type="presParOf" srcId="{F22A0623-8988-4751-937C-514220715ACD}" destId="{D123C5BB-D203-48D9-974E-4E209CCCAE83}" srcOrd="6" destOrd="0" presId="urn:microsoft.com/office/officeart/2005/8/layout/process5"/>
    <dgm:cxn modelId="{F0C4918D-4C42-4A9D-A9FA-790B2E65D814}" type="presParOf" srcId="{F22A0623-8988-4751-937C-514220715ACD}" destId="{940BDF87-7F2B-4ED3-ADF3-B5AFAA2510B4}" srcOrd="7" destOrd="0" presId="urn:microsoft.com/office/officeart/2005/8/layout/process5"/>
    <dgm:cxn modelId="{79CCE99E-6CED-4CB8-BA5A-10F095525649}" type="presParOf" srcId="{940BDF87-7F2B-4ED3-ADF3-B5AFAA2510B4}" destId="{7E706E27-7DB6-443C-958F-B0CBA14CF73A}" srcOrd="0" destOrd="0" presId="urn:microsoft.com/office/officeart/2005/8/layout/process5"/>
    <dgm:cxn modelId="{B476FAFE-EBE6-4F37-B85B-663D37E919CD}" type="presParOf" srcId="{F22A0623-8988-4751-937C-514220715ACD}" destId="{B91B6096-6910-4F6D-9D71-0E8836C66C59}" srcOrd="8" destOrd="0" presId="urn:microsoft.com/office/officeart/2005/8/layout/process5"/>
    <dgm:cxn modelId="{6119B6BE-BAC6-4FD5-8B04-557D52E6DA44}" type="presParOf" srcId="{F22A0623-8988-4751-937C-514220715ACD}" destId="{14F782BA-B179-488B-AFAA-0BC7ED3B45DE}" srcOrd="9" destOrd="0" presId="urn:microsoft.com/office/officeart/2005/8/layout/process5"/>
    <dgm:cxn modelId="{0B52575A-84D5-4708-AA78-87C8BAFCE960}" type="presParOf" srcId="{14F782BA-B179-488B-AFAA-0BC7ED3B45DE}" destId="{8DAF282F-6423-41CD-83EE-C72C9F78F7FA}" srcOrd="0" destOrd="0" presId="urn:microsoft.com/office/officeart/2005/8/layout/process5"/>
    <dgm:cxn modelId="{38F81490-2A78-4C97-8827-6C38305DC4AB}" type="presParOf" srcId="{F22A0623-8988-4751-937C-514220715ACD}" destId="{4B61E61B-3F26-46D3-AB2F-3A99C727FB9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AEAEC-6F1F-4FEB-AE03-260DC8D49736}">
      <dsp:nvSpPr>
        <dsp:cNvPr id="0" name=""/>
        <dsp:cNvSpPr/>
      </dsp:nvSpPr>
      <dsp:spPr>
        <a:xfrm>
          <a:off x="542" y="744291"/>
          <a:ext cx="3277953" cy="2081500"/>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2D8234B8-B99D-4732-8FA8-2EB2DB054A35}">
      <dsp:nvSpPr>
        <dsp:cNvPr id="0" name=""/>
        <dsp:cNvSpPr/>
      </dsp:nvSpPr>
      <dsp:spPr>
        <a:xfrm>
          <a:off x="364759" y="1090297"/>
          <a:ext cx="3277953" cy="20815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1. Громадяни </a:t>
          </a:r>
          <a:r>
            <a:rPr lang="uk-UA" sz="1600" b="1" kern="1200" dirty="0"/>
            <a:t>мають рівні </a:t>
          </a:r>
          <a:r>
            <a:rPr lang="uk-UA" sz="1600" kern="1200" dirty="0"/>
            <a:t>конституційні права і свободи та є рівними перед законом. </a:t>
          </a:r>
          <a:endParaRPr lang="en-US" sz="1600" kern="1200" dirty="0"/>
        </a:p>
      </dsp:txBody>
      <dsp:txXfrm>
        <a:off x="425724" y="1151262"/>
        <a:ext cx="3156023" cy="1959570"/>
      </dsp:txXfrm>
    </dsp:sp>
    <dsp:sp modelId="{6C3DE18B-CD9F-4932-8B52-1803B1CC5995}">
      <dsp:nvSpPr>
        <dsp:cNvPr id="0" name=""/>
        <dsp:cNvSpPr/>
      </dsp:nvSpPr>
      <dsp:spPr>
        <a:xfrm>
          <a:off x="4006930" y="744291"/>
          <a:ext cx="3981238" cy="2081500"/>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3237E2EF-125D-4C60-B7CF-E61218FAB72B}">
      <dsp:nvSpPr>
        <dsp:cNvPr id="0" name=""/>
        <dsp:cNvSpPr/>
      </dsp:nvSpPr>
      <dsp:spPr>
        <a:xfrm>
          <a:off x="4371147" y="1090297"/>
          <a:ext cx="3981238" cy="208150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2. Не може бути привілеїв чи обмежень за </a:t>
          </a:r>
          <a:r>
            <a:rPr lang="uk-UA" sz="1600" b="1" kern="1200" dirty="0"/>
            <a:t>ознаками</a:t>
          </a:r>
          <a:r>
            <a:rPr lang="uk-UA" sz="1600" kern="1200" dirty="0"/>
            <a:t> раси, кольору шкіри, політичних, релігійних та інших переконань, статі, етнічного та соціального походження, майнового стану, місця проживання, за </a:t>
          </a:r>
          <a:r>
            <a:rPr lang="uk-UA" sz="1600" kern="1200" dirty="0" err="1"/>
            <a:t>мовними</a:t>
          </a:r>
          <a:r>
            <a:rPr lang="uk-UA" sz="1600" kern="1200" dirty="0"/>
            <a:t> або іншими ознаками.</a:t>
          </a:r>
          <a:endParaRPr lang="en-US" sz="1600" kern="1200" dirty="0"/>
        </a:p>
      </dsp:txBody>
      <dsp:txXfrm>
        <a:off x="4432112" y="1151262"/>
        <a:ext cx="3859308" cy="19595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A1198-E5A6-425F-909C-913C98300510}">
      <dsp:nvSpPr>
        <dsp:cNvPr id="0" name=""/>
        <dsp:cNvSpPr/>
      </dsp:nvSpPr>
      <dsp:spPr>
        <a:xfrm>
          <a:off x="966" y="426598"/>
          <a:ext cx="3391432" cy="2153559"/>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2D274EC4-891A-4DBA-859E-9580068FD2E6}">
      <dsp:nvSpPr>
        <dsp:cNvPr id="0" name=""/>
        <dsp:cNvSpPr/>
      </dsp:nvSpPr>
      <dsp:spPr>
        <a:xfrm>
          <a:off x="377792" y="784582"/>
          <a:ext cx="3391432" cy="215355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b="1" kern="1200"/>
            <a:t>Дискримінація за ознакою місця проживання та/чи громадянства</a:t>
          </a:r>
          <a:r>
            <a:rPr lang="uk-UA" sz="1600" kern="1200"/>
            <a:t> – різниця у поводженні та/або обмеження у правах через попереднє місце проживання людини або її громадянство.</a:t>
          </a:r>
          <a:endParaRPr lang="en-US" sz="1600" kern="1200"/>
        </a:p>
      </dsp:txBody>
      <dsp:txXfrm>
        <a:off x="440868" y="847658"/>
        <a:ext cx="3265280" cy="2027407"/>
      </dsp:txXfrm>
    </dsp:sp>
    <dsp:sp modelId="{95C598C5-BF7F-4769-BF99-B5661256F002}">
      <dsp:nvSpPr>
        <dsp:cNvPr id="0" name=""/>
        <dsp:cNvSpPr/>
      </dsp:nvSpPr>
      <dsp:spPr>
        <a:xfrm>
          <a:off x="4146050" y="426598"/>
          <a:ext cx="3391432" cy="2153559"/>
        </a:xfrm>
        <a:prstGeom prst="roundRect">
          <a:avLst>
            <a:gd name="adj" fmla="val 10000"/>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96AC2503-FDFC-4D8F-87D4-E4AD1B784897}">
      <dsp:nvSpPr>
        <dsp:cNvPr id="0" name=""/>
        <dsp:cNvSpPr/>
      </dsp:nvSpPr>
      <dsp:spPr>
        <a:xfrm>
          <a:off x="4522876" y="784582"/>
          <a:ext cx="3391432" cy="215355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b="1" kern="1200"/>
            <a:t>Хто може зіштовхнутися із такою дискримінацією? </a:t>
          </a:r>
          <a:r>
            <a:rPr lang="uk-UA" sz="1600" kern="1200"/>
            <a:t>Це в першу чергу мігранти, біженці та шукачі притулку та, що є особливо актуальним для України сьогодні, – вимушено переміщені особи.</a:t>
          </a:r>
          <a:endParaRPr lang="en-US" sz="1600" kern="1200"/>
        </a:p>
      </dsp:txBody>
      <dsp:txXfrm>
        <a:off x="4585952" y="847658"/>
        <a:ext cx="3265280" cy="20274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A6408-E08F-4079-8898-B068DB718B2D}">
      <dsp:nvSpPr>
        <dsp:cNvPr id="0" name=""/>
        <dsp:cNvSpPr/>
      </dsp:nvSpPr>
      <dsp:spPr>
        <a:xfrm>
          <a:off x="1188129" y="0"/>
          <a:ext cx="6480720" cy="648072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C352A-AB05-4274-8E3C-46DB45D4AA07}">
      <dsp:nvSpPr>
        <dsp:cNvPr id="0" name=""/>
        <dsp:cNvSpPr/>
      </dsp:nvSpPr>
      <dsp:spPr>
        <a:xfrm>
          <a:off x="246623" y="144027"/>
          <a:ext cx="4032433" cy="259228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Восени 2014 року, в Україні було прийнято окремий закон, який визначає статус ВПО – Закон України </a:t>
          </a:r>
          <a:r>
            <a:rPr lang="uk-UA" sz="1200" b="1" u="sng" kern="1200" dirty="0"/>
            <a:t>«Про забезпечення прав і свобод внутрішньо переміщених осіб»</a:t>
          </a:r>
          <a:r>
            <a:rPr lang="uk-UA" sz="1200" kern="1200" dirty="0"/>
            <a:t>.  Згідно з цим законом, внутрішньо переміщеною особою є громадянин України, який постійно проживає в Україні, якого змусили або який самостійно покинув своє місце проживання у результаті або з метою уникнення негативних наслідків збройного конфлікту, тимчасової окупації, повсюдних проявів насильства, масових порушень прав людини та надзвичайних ситуацій природного чи техногенного характеру.</a:t>
          </a:r>
          <a:endParaRPr lang="en-US" sz="1200" kern="1200" dirty="0"/>
        </a:p>
      </dsp:txBody>
      <dsp:txXfrm>
        <a:off x="373168" y="270572"/>
        <a:ext cx="3779343" cy="2339198"/>
      </dsp:txXfrm>
    </dsp:sp>
    <dsp:sp modelId="{B59AB768-6BBF-45AD-B8A5-932602A08146}">
      <dsp:nvSpPr>
        <dsp:cNvPr id="0" name=""/>
        <dsp:cNvSpPr/>
      </dsp:nvSpPr>
      <dsp:spPr>
        <a:xfrm>
          <a:off x="4752530" y="144027"/>
          <a:ext cx="4176461" cy="259228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Зазначені обставини вважаються загальновідомими і такими, що не потребують доведення, якщо інформація про них міститься в офіційних звітах (повідомленнях) Верховного Комісара Організації Об’єднаних Націй з прав людини, Організації з безпеки та співробітництва в Європі, Міжнародного Комітету Червоного Хреста і Червоного Півмісяця, Уповноваженого Верховної Ради України з прав людини, розміщених на веб-сайтах зазначених організацій, або якщо щодо таких обставин уповноваженими державними органами прийнято відповідні рішення.</a:t>
          </a:r>
          <a:endParaRPr lang="en-US" sz="1200" kern="1200" dirty="0"/>
        </a:p>
      </dsp:txBody>
      <dsp:txXfrm>
        <a:off x="4879075" y="270572"/>
        <a:ext cx="3923371" cy="2339198"/>
      </dsp:txXfrm>
    </dsp:sp>
    <dsp:sp modelId="{6AF8BFDF-9881-452D-AE52-49B0253106BE}">
      <dsp:nvSpPr>
        <dsp:cNvPr id="0" name=""/>
        <dsp:cNvSpPr/>
      </dsp:nvSpPr>
      <dsp:spPr>
        <a:xfrm>
          <a:off x="1609375" y="3467185"/>
          <a:ext cx="2592288" cy="259228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a:t>Адресою покинутого місця проживання внутрішньо переміщеної особи в розумінні цього закону визнається адреса місця проживання особи на момент виникнення обставин, зазначених у частині першій цієї статті.</a:t>
          </a:r>
          <a:endParaRPr lang="en-US" sz="1400" kern="1200"/>
        </a:p>
      </dsp:txBody>
      <dsp:txXfrm>
        <a:off x="1735920" y="3593730"/>
        <a:ext cx="2339198" cy="2339198"/>
      </dsp:txXfrm>
    </dsp:sp>
    <dsp:sp modelId="{7B3BF287-70EA-4744-A1A2-A96DB92EAE30}">
      <dsp:nvSpPr>
        <dsp:cNvPr id="0" name=""/>
        <dsp:cNvSpPr/>
      </dsp:nvSpPr>
      <dsp:spPr>
        <a:xfrm>
          <a:off x="4655314" y="3467185"/>
          <a:ext cx="2592288" cy="259228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t>Тобто у випадку обмеження чи порушення прав ВПО саме через їх статус ВПО (або попереднє місце проживання) ми говоримо про </a:t>
          </a:r>
          <a:r>
            <a:rPr lang="uk-UA" sz="1400" b="1" kern="1200" dirty="0">
              <a:solidFill>
                <a:schemeClr val="accent6">
                  <a:lumMod val="75000"/>
                </a:schemeClr>
              </a:solidFill>
            </a:rPr>
            <a:t>дискримінацію за ознакою місця проживання.</a:t>
          </a:r>
          <a:endParaRPr lang="en-US" sz="1400" kern="1200" dirty="0">
            <a:solidFill>
              <a:schemeClr val="accent6">
                <a:lumMod val="75000"/>
              </a:schemeClr>
            </a:solidFill>
          </a:endParaRPr>
        </a:p>
      </dsp:txBody>
      <dsp:txXfrm>
        <a:off x="4781859" y="3593730"/>
        <a:ext cx="2339198" cy="23391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E0E1A-DA5D-4B44-872A-6D0707AF314F}">
      <dsp:nvSpPr>
        <dsp:cNvPr id="0" name=""/>
        <dsp:cNvSpPr/>
      </dsp:nvSpPr>
      <dsp:spPr>
        <a:xfrm rot="5400000">
          <a:off x="780491" y="1722436"/>
          <a:ext cx="2266256" cy="2712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39040C-E657-4081-BF59-EECBBF1B5D76}">
      <dsp:nvSpPr>
        <dsp:cNvPr id="0" name=""/>
        <dsp:cNvSpPr/>
      </dsp:nvSpPr>
      <dsp:spPr>
        <a:xfrm>
          <a:off x="154057" y="0"/>
          <a:ext cx="4310440" cy="18085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1" kern="1200" dirty="0">
              <a:solidFill>
                <a:schemeClr val="accent6">
                  <a:lumMod val="75000"/>
                </a:schemeClr>
              </a:solidFill>
            </a:rPr>
            <a:t>Дискримінація за ознакою мови </a:t>
          </a:r>
          <a:r>
            <a:rPr lang="uk-UA" sz="1000" kern="1200" dirty="0"/>
            <a:t>– різниця у поводженні та/або обмеження у правах через мову, якою людина спілкується (та/або через незнання державної мови або мови, якою спілкується більшість у країні чи населеному пункті). Типова ситуація </a:t>
          </a:r>
          <a:r>
            <a:rPr lang="uk-UA" sz="1000" kern="1200" dirty="0" err="1"/>
            <a:t>дискримінаціі</a:t>
          </a:r>
          <a:r>
            <a:rPr lang="uk-UA" sz="1000" kern="1200" dirty="0"/>
            <a:t>̈ за ознакою мови – це коли людина, яка не володіє чи погано володіє державною мовою, через що зазнає менш сприятливого ставлення порівняно з іншими людьми, які володіють державною мовою. Але буває й навпаки, дискримінація може проявлятися і по відношенню до інших розповсюджених мов та/чи мов національних меншин.</a:t>
          </a:r>
          <a:endParaRPr lang="en-US" sz="1000" kern="1200" dirty="0"/>
        </a:p>
      </dsp:txBody>
      <dsp:txXfrm>
        <a:off x="207029" y="52972"/>
        <a:ext cx="4204496" cy="1702645"/>
      </dsp:txXfrm>
    </dsp:sp>
    <dsp:sp modelId="{763BCEDC-59B1-4924-87D0-3438B8524D04}">
      <dsp:nvSpPr>
        <dsp:cNvPr id="0" name=""/>
        <dsp:cNvSpPr/>
      </dsp:nvSpPr>
      <dsp:spPr>
        <a:xfrm rot="5400000">
          <a:off x="401561" y="3701983"/>
          <a:ext cx="2248484" cy="2712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2131CC-9C66-4620-B319-458A89570D32}">
      <dsp:nvSpPr>
        <dsp:cNvPr id="0" name=""/>
        <dsp:cNvSpPr/>
      </dsp:nvSpPr>
      <dsp:spPr>
        <a:xfrm>
          <a:off x="916814" y="2264057"/>
          <a:ext cx="3014315" cy="18085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accent6">
                  <a:lumMod val="75000"/>
                </a:schemeClr>
              </a:solidFill>
            </a:rPr>
            <a:t>Прикладів </a:t>
          </a:r>
          <a:r>
            <a:rPr lang="uk-UA" sz="1100" kern="1200" dirty="0"/>
            <a:t>такої дискримінації може бути безліч, від відмови обслуговувати вас в закладі громадського харчування, через те, що ви робите замовлення «не тією мовою, якою спілкується/обрало для себе керівництво та персонал закладу», до відмови у наданні інших послуг (медичних, освітніх, інших) через незнання, наприклад, державної мови.</a:t>
          </a:r>
          <a:endParaRPr lang="en-US" sz="1100" kern="1200" dirty="0"/>
        </a:p>
      </dsp:txBody>
      <dsp:txXfrm>
        <a:off x="969786" y="2317029"/>
        <a:ext cx="2908371" cy="1702645"/>
      </dsp:txXfrm>
    </dsp:sp>
    <dsp:sp modelId="{64180B65-EADF-4B9F-A2B0-203DB8A16BDA}">
      <dsp:nvSpPr>
        <dsp:cNvPr id="0" name=""/>
        <dsp:cNvSpPr/>
      </dsp:nvSpPr>
      <dsp:spPr>
        <a:xfrm rot="2473">
          <a:off x="1531929" y="4834011"/>
          <a:ext cx="4615552" cy="2712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C95FE-7C73-4105-A3D4-E495BFD38C47}">
      <dsp:nvSpPr>
        <dsp:cNvPr id="0" name=""/>
        <dsp:cNvSpPr/>
      </dsp:nvSpPr>
      <dsp:spPr>
        <a:xfrm>
          <a:off x="916814" y="4524793"/>
          <a:ext cx="3014315" cy="18085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dirty="0">
              <a:solidFill>
                <a:schemeClr val="accent6">
                  <a:lumMod val="75000"/>
                </a:schemeClr>
              </a:solidFill>
            </a:rPr>
            <a:t>Інші захищені ознаки: </a:t>
          </a:r>
          <a:r>
            <a:rPr lang="uk-UA" sz="1100" b="1" kern="1200" dirty="0">
              <a:solidFill>
                <a:schemeClr val="accent6">
                  <a:lumMod val="75000"/>
                </a:schemeClr>
              </a:solidFill>
            </a:rPr>
            <a:t>«раса» та «колір шкіри»</a:t>
          </a:r>
          <a:r>
            <a:rPr lang="uk-UA" sz="1100" kern="1200" dirty="0">
              <a:solidFill>
                <a:schemeClr val="accent6">
                  <a:lumMod val="75000"/>
                </a:schemeClr>
              </a:solidFill>
            </a:rPr>
            <a:t> – зазвичай розглядаються в рамках «етнічного походження» особи.</a:t>
          </a:r>
          <a:endParaRPr lang="en-US" sz="1100" kern="1200" dirty="0">
            <a:solidFill>
              <a:schemeClr val="accent6">
                <a:lumMod val="75000"/>
              </a:schemeClr>
            </a:solidFill>
          </a:endParaRPr>
        </a:p>
      </dsp:txBody>
      <dsp:txXfrm>
        <a:off x="969786" y="4577765"/>
        <a:ext cx="2908371" cy="1702645"/>
      </dsp:txXfrm>
    </dsp:sp>
    <dsp:sp modelId="{AE765B60-DE25-4AD1-9D62-1F170CCAE370}">
      <dsp:nvSpPr>
        <dsp:cNvPr id="0" name=""/>
        <dsp:cNvSpPr/>
      </dsp:nvSpPr>
      <dsp:spPr>
        <a:xfrm rot="16235280">
          <a:off x="5042294" y="3706706"/>
          <a:ext cx="2258050" cy="2712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FBF17-72A1-4A50-A850-A25186308F30}">
      <dsp:nvSpPr>
        <dsp:cNvPr id="0" name=""/>
        <dsp:cNvSpPr/>
      </dsp:nvSpPr>
      <dsp:spPr>
        <a:xfrm>
          <a:off x="5544617" y="4528114"/>
          <a:ext cx="3014315" cy="18085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dirty="0"/>
            <a:t>«</a:t>
          </a:r>
          <a:r>
            <a:rPr lang="uk-UA" sz="1200" b="1" kern="1200" dirty="0">
              <a:solidFill>
                <a:schemeClr val="accent6">
                  <a:lumMod val="75000"/>
                </a:schemeClr>
              </a:solidFill>
            </a:rPr>
            <a:t>Майновий стан» </a:t>
          </a:r>
          <a:r>
            <a:rPr lang="uk-UA" sz="1000" kern="1200" dirty="0"/>
            <a:t>– рівень забезпеченості особи. Як приклад дискримінації – небажання брати дітей з малозабезпечених сімей до так званих елітних шкіл та гімназій (які фінансуються з державного бюджету та навчання в яких не є платним).</a:t>
          </a:r>
          <a:endParaRPr lang="en-US" sz="1000" kern="1200" dirty="0"/>
        </a:p>
      </dsp:txBody>
      <dsp:txXfrm>
        <a:off x="5597589" y="4581086"/>
        <a:ext cx="2908371" cy="1702645"/>
      </dsp:txXfrm>
    </dsp:sp>
    <dsp:sp modelId="{A211904C-69E1-45B0-85EA-B3BA181D586D}">
      <dsp:nvSpPr>
        <dsp:cNvPr id="0" name=""/>
        <dsp:cNvSpPr/>
      </dsp:nvSpPr>
      <dsp:spPr>
        <a:xfrm rot="16200000">
          <a:off x="5058663" y="1441246"/>
          <a:ext cx="2248484" cy="2712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CDEC70-1330-408A-B0A7-51F4EC3413D7}">
      <dsp:nvSpPr>
        <dsp:cNvPr id="0" name=""/>
        <dsp:cNvSpPr/>
      </dsp:nvSpPr>
      <dsp:spPr>
        <a:xfrm>
          <a:off x="5573916" y="2264057"/>
          <a:ext cx="3014315" cy="18085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1" kern="1200" dirty="0">
              <a:solidFill>
                <a:schemeClr val="accent6">
                  <a:lumMod val="75000"/>
                </a:schemeClr>
              </a:solidFill>
            </a:rPr>
            <a:t>«Соціальне походження» </a:t>
          </a:r>
          <a:r>
            <a:rPr lang="uk-UA" sz="1000" kern="1200" dirty="0"/>
            <a:t>– досить чітко визначене походження особи в соціальній ієрархії однієї групи або групи у взаємостосунках з іншими групами. Соціальне походження визначається сукупністю таких маркерів (або ознак), притаманних особі, як рівень доходу, рівень освіти, стать, етнічне походження (національність), місце в структурі влади тощо.</a:t>
          </a:r>
          <a:endParaRPr lang="en-US" sz="1000" kern="1200" dirty="0"/>
        </a:p>
      </dsp:txBody>
      <dsp:txXfrm>
        <a:off x="5626888" y="2317029"/>
        <a:ext cx="2908371" cy="1702645"/>
      </dsp:txXfrm>
    </dsp:sp>
    <dsp:sp modelId="{FBA0A5D4-F21A-4925-A1C7-C206098538B0}">
      <dsp:nvSpPr>
        <dsp:cNvPr id="0" name=""/>
        <dsp:cNvSpPr/>
      </dsp:nvSpPr>
      <dsp:spPr>
        <a:xfrm>
          <a:off x="5573916" y="3320"/>
          <a:ext cx="3014315" cy="18085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accent6">
                  <a:lumMod val="75000"/>
                </a:schemeClr>
              </a:solidFill>
            </a:rPr>
            <a:t>Соціальне походження </a:t>
          </a:r>
          <a:r>
            <a:rPr lang="uk-UA" sz="1000" kern="1200" dirty="0"/>
            <a:t>також є приписуваним та досяжним, тобто є певний набір ознак, визначальних для соціального походження, які є поза рамками контролю особи, як-от: вік, стать, етнічне походження. З іншого боку, є певні ознаки, які можуть змінюватися з часом та які особа може контролювати/набувати, наприклад, рівень освіти, майновий чи сімейний стан, мова.</a:t>
          </a:r>
          <a:endParaRPr lang="en-US" sz="1000" kern="1200" dirty="0"/>
        </a:p>
      </dsp:txBody>
      <dsp:txXfrm>
        <a:off x="5626888" y="56292"/>
        <a:ext cx="2908371" cy="17026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0B696-296A-4612-ACB8-56DFA2458ADF}">
      <dsp:nvSpPr>
        <dsp:cNvPr id="0" name=""/>
        <dsp:cNvSpPr/>
      </dsp:nvSpPr>
      <dsp:spPr>
        <a:xfrm>
          <a:off x="0" y="3602791"/>
          <a:ext cx="8350126" cy="788202"/>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effectLst>
                <a:outerShdw blurRad="38100" dist="38100" dir="2700000" algn="tl">
                  <a:srgbClr val="000000">
                    <a:alpha val="43137"/>
                  </a:srgbClr>
                </a:outerShdw>
              </a:effectLst>
            </a:rPr>
            <a:t>Відмова у працевлаштуванні лише на підставі вашого сімейного стану – це дискримінація, виправдати її роботодавцеві буде дуже важко.</a:t>
          </a:r>
          <a:endParaRPr lang="en-US" sz="1700" kern="1200" dirty="0">
            <a:effectLst>
              <a:outerShdw blurRad="38100" dist="38100" dir="2700000" algn="tl">
                <a:srgbClr val="000000">
                  <a:alpha val="43137"/>
                </a:srgbClr>
              </a:outerShdw>
            </a:effectLst>
          </a:endParaRPr>
        </a:p>
      </dsp:txBody>
      <dsp:txXfrm>
        <a:off x="0" y="3602791"/>
        <a:ext cx="8350126" cy="788202"/>
      </dsp:txXfrm>
    </dsp:sp>
    <dsp:sp modelId="{C937ECD4-E35B-4714-9162-1DA7EA9A8E6E}">
      <dsp:nvSpPr>
        <dsp:cNvPr id="0" name=""/>
        <dsp:cNvSpPr/>
      </dsp:nvSpPr>
      <dsp:spPr>
        <a:xfrm rot="10800000">
          <a:off x="0" y="2402359"/>
          <a:ext cx="8350126" cy="1212255"/>
        </a:xfrm>
        <a:prstGeom prst="upArrowCallout">
          <a:avLst/>
        </a:prstGeom>
        <a:solidFill>
          <a:schemeClr val="accent2">
            <a:hueOff val="-1292792"/>
            <a:satOff val="-2924"/>
            <a:lumOff val="-18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kern="1200" dirty="0">
              <a:solidFill>
                <a:schemeClr val="accent6">
                  <a:lumMod val="75000"/>
                </a:schemeClr>
              </a:solidFill>
            </a:rPr>
            <a:t>Так, коли ми говоримо про дискримінацію за ознакою сімейного стану, перше, що приходить на згадку, – </a:t>
          </a:r>
          <a:r>
            <a:rPr lang="uk-UA" sz="1400" u="sng" kern="1200" dirty="0">
              <a:solidFill>
                <a:schemeClr val="accent6">
                  <a:lumMod val="75000"/>
                </a:schemeClr>
              </a:solidFill>
            </a:rPr>
            <a:t>це дискримінація в сфері працевлаштування, коли роботодавці «хочуть молодих неодружених чоловіків» та «не хочуть жінок, у яких є маленькі діти».</a:t>
          </a:r>
          <a:endParaRPr lang="en-US" sz="1400" kern="1200" dirty="0">
            <a:solidFill>
              <a:schemeClr val="accent6">
                <a:lumMod val="75000"/>
              </a:schemeClr>
            </a:solidFill>
          </a:endParaRPr>
        </a:p>
      </dsp:txBody>
      <dsp:txXfrm rot="10800000">
        <a:off x="0" y="2402359"/>
        <a:ext cx="8350126" cy="787687"/>
      </dsp:txXfrm>
    </dsp:sp>
    <dsp:sp modelId="{B2C76241-D950-415A-9A18-7AD907C655F8}">
      <dsp:nvSpPr>
        <dsp:cNvPr id="0" name=""/>
        <dsp:cNvSpPr/>
      </dsp:nvSpPr>
      <dsp:spPr>
        <a:xfrm rot="10800000">
          <a:off x="0" y="1201926"/>
          <a:ext cx="8350126" cy="1212255"/>
        </a:xfrm>
        <a:prstGeom prst="upArrowCallout">
          <a:avLst/>
        </a:prstGeom>
        <a:solidFill>
          <a:schemeClr val="accent2">
            <a:hueOff val="-2585584"/>
            <a:satOff val="-5847"/>
            <a:lumOff val="-37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kern="1200" dirty="0"/>
            <a:t>особа може бути, наприклад, одруженою чи неодруженою, мати або не мати дітей, батьків, інших близьких родичів (в тому числі тих, хто є на утриманні цієї особи). </a:t>
          </a:r>
          <a:endParaRPr lang="en-US" sz="1600" kern="1200" dirty="0"/>
        </a:p>
      </dsp:txBody>
      <dsp:txXfrm rot="10800000">
        <a:off x="0" y="1201926"/>
        <a:ext cx="8350126" cy="787687"/>
      </dsp:txXfrm>
    </dsp:sp>
    <dsp:sp modelId="{EB597255-405F-43F6-B836-D7D91EEAF262}">
      <dsp:nvSpPr>
        <dsp:cNvPr id="0" name=""/>
        <dsp:cNvSpPr/>
      </dsp:nvSpPr>
      <dsp:spPr>
        <a:xfrm rot="10800000">
          <a:off x="0" y="1493"/>
          <a:ext cx="8350126" cy="1212255"/>
        </a:xfrm>
        <a:prstGeom prst="upArrowCallou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uk-UA" sz="2000" kern="1200" dirty="0"/>
            <a:t>це комбінація шлюбного статусу особи та наявності дітей/інших близьких родичів. </a:t>
          </a:r>
          <a:endParaRPr lang="en-US" sz="2000" kern="1200" dirty="0"/>
        </a:p>
      </dsp:txBody>
      <dsp:txXfrm rot="10800000">
        <a:off x="0" y="1493"/>
        <a:ext cx="8350126" cy="7876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9296F-CFDE-4A0F-8319-61DA13EB013C}">
      <dsp:nvSpPr>
        <dsp:cNvPr id="0" name=""/>
        <dsp:cNvSpPr/>
      </dsp:nvSpPr>
      <dsp:spPr>
        <a:xfrm>
          <a:off x="0" y="0"/>
          <a:ext cx="6902655" cy="803609"/>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спеціальний захист з боку держави окремих категорій осіб, які потребують такого захисту;</a:t>
          </a:r>
          <a:endParaRPr lang="en-US" sz="1500" kern="1200"/>
        </a:p>
      </dsp:txBody>
      <dsp:txXfrm>
        <a:off x="23537" y="23537"/>
        <a:ext cx="5941476" cy="756535"/>
      </dsp:txXfrm>
    </dsp:sp>
    <dsp:sp modelId="{FC820644-8327-4CDC-9AFC-9143667D0DB0}">
      <dsp:nvSpPr>
        <dsp:cNvPr id="0" name=""/>
        <dsp:cNvSpPr/>
      </dsp:nvSpPr>
      <dsp:spPr>
        <a:xfrm>
          <a:off x="515458" y="915221"/>
          <a:ext cx="6902655" cy="803609"/>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здійснення заходів, спрямованих на збереження ідентичності окремих груп осіб, якщо такі заходи є необхідними;</a:t>
          </a:r>
          <a:endParaRPr lang="en-US" sz="1500" kern="1200"/>
        </a:p>
      </dsp:txBody>
      <dsp:txXfrm>
        <a:off x="538995" y="938758"/>
        <a:ext cx="5817777" cy="756535"/>
      </dsp:txXfrm>
    </dsp:sp>
    <dsp:sp modelId="{D8B4E250-F21D-49B5-B7F7-274363A89B3B}">
      <dsp:nvSpPr>
        <dsp:cNvPr id="0" name=""/>
        <dsp:cNvSpPr/>
      </dsp:nvSpPr>
      <dsp:spPr>
        <a:xfrm>
          <a:off x="1030916" y="1830443"/>
          <a:ext cx="6902655" cy="803609"/>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надання пільг та компенсацій окремим категоріям осіб у випадках, передбачених законом;</a:t>
          </a:r>
          <a:endParaRPr lang="en-US" sz="1500" kern="1200"/>
        </a:p>
      </dsp:txBody>
      <dsp:txXfrm>
        <a:off x="1054453" y="1853980"/>
        <a:ext cx="5817777" cy="756535"/>
      </dsp:txXfrm>
    </dsp:sp>
    <dsp:sp modelId="{F76C8FBC-05BE-49D7-86CF-B66881FEAE5F}">
      <dsp:nvSpPr>
        <dsp:cNvPr id="0" name=""/>
        <dsp:cNvSpPr/>
      </dsp:nvSpPr>
      <dsp:spPr>
        <a:xfrm>
          <a:off x="1546374" y="2745665"/>
          <a:ext cx="6902655" cy="803609"/>
        </a:xfrm>
        <a:prstGeom prst="roundRect">
          <a:avLst>
            <a:gd name="adj" fmla="val 10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встановлення державних соціальних гарантій окремим категоріям громадян;</a:t>
          </a:r>
          <a:endParaRPr lang="en-US" sz="1500" kern="1200"/>
        </a:p>
      </dsp:txBody>
      <dsp:txXfrm>
        <a:off x="1569911" y="2769202"/>
        <a:ext cx="5817777" cy="756535"/>
      </dsp:txXfrm>
    </dsp:sp>
    <dsp:sp modelId="{C8A78708-ABA0-4E98-8D4B-ACB51E57CE4F}">
      <dsp:nvSpPr>
        <dsp:cNvPr id="0" name=""/>
        <dsp:cNvSpPr/>
      </dsp:nvSpPr>
      <dsp:spPr>
        <a:xfrm>
          <a:off x="2061832" y="3660886"/>
          <a:ext cx="6902655" cy="803609"/>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uk-UA" sz="1500" kern="1200"/>
            <a:t>особливі вимоги, передбачені законом, щодо реалізації окремих прав осіб.</a:t>
          </a:r>
          <a:endParaRPr lang="en-US" sz="1500" kern="1200"/>
        </a:p>
      </dsp:txBody>
      <dsp:txXfrm>
        <a:off x="2085369" y="3684423"/>
        <a:ext cx="5817777" cy="756535"/>
      </dsp:txXfrm>
    </dsp:sp>
    <dsp:sp modelId="{1A366704-6BFA-456B-B7E2-4E8BE46A08CC}">
      <dsp:nvSpPr>
        <dsp:cNvPr id="0" name=""/>
        <dsp:cNvSpPr/>
      </dsp:nvSpPr>
      <dsp:spPr>
        <a:xfrm>
          <a:off x="6380309" y="587081"/>
          <a:ext cx="522346" cy="522346"/>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497837" y="587081"/>
        <a:ext cx="287290" cy="393065"/>
      </dsp:txXfrm>
    </dsp:sp>
    <dsp:sp modelId="{D8435998-1035-42CE-8AE6-7EFE8CA9648E}">
      <dsp:nvSpPr>
        <dsp:cNvPr id="0" name=""/>
        <dsp:cNvSpPr/>
      </dsp:nvSpPr>
      <dsp:spPr>
        <a:xfrm>
          <a:off x="6895767" y="1502302"/>
          <a:ext cx="522346" cy="522346"/>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013295" y="1502302"/>
        <a:ext cx="287290" cy="393065"/>
      </dsp:txXfrm>
    </dsp:sp>
    <dsp:sp modelId="{A8493758-80E7-4603-914C-5B955A675913}">
      <dsp:nvSpPr>
        <dsp:cNvPr id="0" name=""/>
        <dsp:cNvSpPr/>
      </dsp:nvSpPr>
      <dsp:spPr>
        <a:xfrm>
          <a:off x="7411225" y="2404131"/>
          <a:ext cx="522346" cy="522346"/>
        </a:xfrm>
        <a:prstGeom prst="downArrow">
          <a:avLst>
            <a:gd name="adj1" fmla="val 55000"/>
            <a:gd name="adj2" fmla="val 45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528753" y="2404131"/>
        <a:ext cx="287290" cy="393065"/>
      </dsp:txXfrm>
    </dsp:sp>
    <dsp:sp modelId="{D65AD23E-8BEC-49C1-A1DA-CB23B6F53678}">
      <dsp:nvSpPr>
        <dsp:cNvPr id="0" name=""/>
        <dsp:cNvSpPr/>
      </dsp:nvSpPr>
      <dsp:spPr>
        <a:xfrm>
          <a:off x="7926683" y="3328281"/>
          <a:ext cx="522346" cy="522346"/>
        </a:xfrm>
        <a:prstGeom prst="downArrow">
          <a:avLst>
            <a:gd name="adj1" fmla="val 55000"/>
            <a:gd name="adj2" fmla="val 45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044211" y="3328281"/>
        <a:ext cx="287290" cy="3930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DBD84-9344-41B9-AC30-FBC44479F896}">
      <dsp:nvSpPr>
        <dsp:cNvPr id="0" name=""/>
        <dsp:cNvSpPr/>
      </dsp:nvSpPr>
      <dsp:spPr>
        <a:xfrm>
          <a:off x="0" y="180020"/>
          <a:ext cx="5112568" cy="511256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C5B37-E2EE-4CB8-AC56-D3F36D3673AB}">
      <dsp:nvSpPr>
        <dsp:cNvPr id="0" name=""/>
        <dsp:cNvSpPr/>
      </dsp:nvSpPr>
      <dsp:spPr>
        <a:xfrm>
          <a:off x="485693" y="665713"/>
          <a:ext cx="1993901" cy="1993901"/>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 забезпечення рівності прав і свобод осіб та/або груп осіб;</a:t>
          </a:r>
          <a:endParaRPr lang="en-US" sz="1800" kern="1200" dirty="0"/>
        </a:p>
      </dsp:txBody>
      <dsp:txXfrm>
        <a:off x="583027" y="763047"/>
        <a:ext cx="1799233" cy="1799233"/>
      </dsp:txXfrm>
    </dsp:sp>
    <dsp:sp modelId="{94B7A76C-027E-4EF0-9E2D-45A553A93B47}">
      <dsp:nvSpPr>
        <dsp:cNvPr id="0" name=""/>
        <dsp:cNvSpPr/>
      </dsp:nvSpPr>
      <dsp:spPr>
        <a:xfrm>
          <a:off x="2632972" y="665713"/>
          <a:ext cx="1993901" cy="1993901"/>
        </a:xfrm>
        <a:prstGeom prst="roundRect">
          <a:avLst/>
        </a:prstGeom>
        <a:solidFill>
          <a:schemeClr val="accent5">
            <a:hueOff val="6932061"/>
            <a:satOff val="-189"/>
            <a:lumOff val="-104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 забезпечення рівності перед законом осіб та/або груп осіб;</a:t>
          </a:r>
          <a:endParaRPr lang="en-US" sz="1800" kern="1200" dirty="0"/>
        </a:p>
      </dsp:txBody>
      <dsp:txXfrm>
        <a:off x="2730306" y="763047"/>
        <a:ext cx="1799233" cy="1799233"/>
      </dsp:txXfrm>
    </dsp:sp>
    <dsp:sp modelId="{6368E703-FBF1-4D78-820C-29B45BBD942E}">
      <dsp:nvSpPr>
        <dsp:cNvPr id="0" name=""/>
        <dsp:cNvSpPr/>
      </dsp:nvSpPr>
      <dsp:spPr>
        <a:xfrm>
          <a:off x="485693" y="2812992"/>
          <a:ext cx="1993901" cy="1993901"/>
        </a:xfrm>
        <a:prstGeom prst="roundRect">
          <a:avLst/>
        </a:prstGeom>
        <a:solidFill>
          <a:schemeClr val="accent5">
            <a:hueOff val="13864123"/>
            <a:satOff val="-379"/>
            <a:lumOff val="-209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t>повагу до гідності кожної людини;</a:t>
          </a:r>
          <a:endParaRPr lang="en-US" sz="2400" kern="1200" dirty="0"/>
        </a:p>
      </dsp:txBody>
      <dsp:txXfrm>
        <a:off x="583027" y="2910326"/>
        <a:ext cx="1799233" cy="1799233"/>
      </dsp:txXfrm>
    </dsp:sp>
    <dsp:sp modelId="{70B12DB7-A2C9-4120-B855-F6F3D4FAAAE0}">
      <dsp:nvSpPr>
        <dsp:cNvPr id="0" name=""/>
        <dsp:cNvSpPr/>
      </dsp:nvSpPr>
      <dsp:spPr>
        <a:xfrm>
          <a:off x="2632972" y="2812992"/>
          <a:ext cx="1993901" cy="1993901"/>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 забезпечення рівних можливостей осіб та/або груп осіб.</a:t>
          </a:r>
          <a:endParaRPr lang="en-US" sz="1800" kern="1200" dirty="0"/>
        </a:p>
      </dsp:txBody>
      <dsp:txXfrm>
        <a:off x="2730306" y="2910326"/>
        <a:ext cx="1799233" cy="17992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EB7BB-1E53-4451-8170-EA545C77A9DB}">
      <dsp:nvSpPr>
        <dsp:cNvPr id="0" name=""/>
        <dsp:cNvSpPr/>
      </dsp:nvSpPr>
      <dsp:spPr>
        <a:xfrm>
          <a:off x="0" y="2022840"/>
          <a:ext cx="7915275" cy="1838447"/>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just" defTabSz="844550">
            <a:lnSpc>
              <a:spcPct val="90000"/>
            </a:lnSpc>
            <a:spcBef>
              <a:spcPct val="0"/>
            </a:spcBef>
            <a:spcAft>
              <a:spcPct val="35000"/>
            </a:spcAft>
            <a:buNone/>
          </a:pPr>
          <a:r>
            <a:rPr lang="uk-UA" sz="1900" b="1" kern="1200" dirty="0">
              <a:solidFill>
                <a:schemeClr val="bg2"/>
              </a:solidFill>
              <a:latin typeface="Times New Roman" panose="02020603050405020304" pitchFamily="18" charset="0"/>
              <a:cs typeface="Times New Roman" panose="02020603050405020304" pitchFamily="18" charset="0"/>
            </a:rPr>
            <a:t>Закон України «Про запобігання та протидію дискримінації» визначає таку ситуацію, </a:t>
          </a:r>
          <a:r>
            <a:rPr lang="uk-UA" sz="1900" kern="1200" dirty="0">
              <a:solidFill>
                <a:schemeClr val="bg2"/>
              </a:solidFill>
              <a:latin typeface="Times New Roman" panose="02020603050405020304" pitchFamily="18" charset="0"/>
              <a:cs typeface="Times New Roman" panose="02020603050405020304" pitchFamily="18" charset="0"/>
            </a:rPr>
            <a:t>як ситуацію, за якої з особою та/або групою осіб за їх певними ознаками поводяться менш прихильно, ніж з іншою особою та/або групою осіб в аналогічній ситуації, крім випадків, коли таке поводження має правомірну, об’єктивно обґрунтовану мету, способи досягнення якої є належними та необхідними.</a:t>
          </a:r>
          <a:endParaRPr lang="en-US" sz="1900" kern="1200" dirty="0">
            <a:solidFill>
              <a:schemeClr val="bg2"/>
            </a:solidFill>
            <a:latin typeface="Times New Roman" panose="02020603050405020304" pitchFamily="18" charset="0"/>
            <a:cs typeface="Times New Roman" panose="02020603050405020304" pitchFamily="18" charset="0"/>
          </a:endParaRPr>
        </a:p>
      </dsp:txBody>
      <dsp:txXfrm>
        <a:off x="0" y="2022840"/>
        <a:ext cx="7915275" cy="1838447"/>
      </dsp:txXfrm>
    </dsp:sp>
    <dsp:sp modelId="{835B6137-FF16-461E-B96E-BC43FF3ABAF7}">
      <dsp:nvSpPr>
        <dsp:cNvPr id="0" name=""/>
        <dsp:cNvSpPr/>
      </dsp:nvSpPr>
      <dsp:spPr>
        <a:xfrm rot="10800000">
          <a:off x="0" y="876"/>
          <a:ext cx="7915275" cy="2041878"/>
        </a:xfrm>
        <a:prstGeom prst="upArrowCallou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kern="1200" dirty="0">
              <a:solidFill>
                <a:schemeClr val="accent6">
                  <a:lumMod val="75000"/>
                </a:schemeClr>
              </a:solidFill>
              <a:latin typeface="Times New Roman" panose="02020603050405020304" pitchFamily="18" charset="0"/>
              <a:cs typeface="Times New Roman" panose="02020603050405020304" pitchFamily="18" charset="0"/>
            </a:rPr>
            <a:t>Це, коли з особою поводяться відмінно,</a:t>
          </a:r>
          <a:br>
            <a:rPr lang="uk-UA" sz="2400" kern="1200" dirty="0">
              <a:solidFill>
                <a:schemeClr val="accent6">
                  <a:lumMod val="75000"/>
                </a:schemeClr>
              </a:solidFill>
              <a:latin typeface="Times New Roman" panose="02020603050405020304" pitchFamily="18" charset="0"/>
              <a:cs typeface="Times New Roman" panose="02020603050405020304" pitchFamily="18" charset="0"/>
            </a:rPr>
          </a:br>
          <a:r>
            <a:rPr lang="uk-UA" sz="2400" kern="1200" dirty="0">
              <a:solidFill>
                <a:schemeClr val="accent6">
                  <a:lumMod val="75000"/>
                </a:schemeClr>
              </a:solidFill>
              <a:latin typeface="Times New Roman" panose="02020603050405020304" pitchFamily="18" charset="0"/>
              <a:cs typeface="Times New Roman" panose="02020603050405020304" pitchFamily="18" charset="0"/>
            </a:rPr>
            <a:t>або гірше ніж з іншою особою через певні</a:t>
          </a:r>
          <a:br>
            <a:rPr lang="uk-UA" sz="2400" kern="1200" dirty="0">
              <a:solidFill>
                <a:schemeClr val="accent6">
                  <a:lumMod val="75000"/>
                </a:schemeClr>
              </a:solidFill>
              <a:latin typeface="Times New Roman" panose="02020603050405020304" pitchFamily="18" charset="0"/>
              <a:cs typeface="Times New Roman" panose="02020603050405020304" pitchFamily="18" charset="0"/>
            </a:rPr>
          </a:br>
          <a:r>
            <a:rPr lang="uk-UA" sz="2400" kern="1200" dirty="0">
              <a:solidFill>
                <a:schemeClr val="accent6">
                  <a:lumMod val="75000"/>
                </a:schemeClr>
              </a:solidFill>
              <a:latin typeface="Times New Roman" panose="02020603050405020304" pitchFamily="18" charset="0"/>
              <a:cs typeface="Times New Roman" panose="02020603050405020304" pitchFamily="18" charset="0"/>
            </a:rPr>
            <a:t>ознаки, які має особа.</a:t>
          </a:r>
          <a:endParaRPr lang="en-US" sz="2400"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rot="10800000">
        <a:off x="0" y="876"/>
        <a:ext cx="7915275" cy="13267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052A3-F86C-4681-ADCE-00AF858B207C}">
      <dsp:nvSpPr>
        <dsp:cNvPr id="0" name=""/>
        <dsp:cNvSpPr/>
      </dsp:nvSpPr>
      <dsp:spPr>
        <a:xfrm>
          <a:off x="2163266" y="826420"/>
          <a:ext cx="465822" cy="91440"/>
        </a:xfrm>
        <a:custGeom>
          <a:avLst/>
          <a:gdLst/>
          <a:ahLst/>
          <a:cxnLst/>
          <a:rect l="0" t="0" r="0" b="0"/>
          <a:pathLst>
            <a:path>
              <a:moveTo>
                <a:pt x="0" y="45720"/>
              </a:moveTo>
              <a:lnTo>
                <a:pt x="465822"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83767" y="869655"/>
        <a:ext cx="24821" cy="4969"/>
      </dsp:txXfrm>
    </dsp:sp>
    <dsp:sp modelId="{ECD169C5-4A47-4D14-90DF-3BECEBEA0098}">
      <dsp:nvSpPr>
        <dsp:cNvPr id="0" name=""/>
        <dsp:cNvSpPr/>
      </dsp:nvSpPr>
      <dsp:spPr>
        <a:xfrm>
          <a:off x="6708" y="224632"/>
          <a:ext cx="2158358" cy="1295014"/>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5761" tIns="111015" rIns="105761" bIns="111015" numCol="1" spcCol="1270" anchor="ctr" anchorCtr="0">
          <a:noAutofit/>
        </a:bodyPr>
        <a:lstStyle/>
        <a:p>
          <a:pPr marL="0" lvl="0" indent="0" algn="ctr" defTabSz="622300">
            <a:lnSpc>
              <a:spcPct val="90000"/>
            </a:lnSpc>
            <a:spcBef>
              <a:spcPct val="0"/>
            </a:spcBef>
            <a:spcAft>
              <a:spcPct val="35000"/>
            </a:spcAft>
            <a:buNone/>
          </a:pPr>
          <a:r>
            <a:rPr lang="uk-UA" sz="1400" kern="1200" dirty="0">
              <a:effectLst>
                <a:outerShdw blurRad="38100" dist="38100" dir="2700000" algn="tl">
                  <a:srgbClr val="000000">
                    <a:alpha val="43137"/>
                  </a:srgbClr>
                </a:outerShdw>
              </a:effectLst>
            </a:rPr>
            <a:t>Про схвалення розроблених Міністерством соціальної політики планів імплементації деяких актів законодавства ЄС” </a:t>
          </a:r>
          <a:endParaRPr lang="en-US" sz="1400" kern="1200" dirty="0">
            <a:effectLst>
              <a:outerShdw blurRad="38100" dist="38100" dir="2700000" algn="tl">
                <a:srgbClr val="000000">
                  <a:alpha val="43137"/>
                </a:srgbClr>
              </a:outerShdw>
            </a:effectLst>
          </a:endParaRPr>
        </a:p>
      </dsp:txBody>
      <dsp:txXfrm>
        <a:off x="6708" y="224632"/>
        <a:ext cx="2158358" cy="1295014"/>
      </dsp:txXfrm>
    </dsp:sp>
    <dsp:sp modelId="{23717E93-653E-489F-9802-AF11F7E4A32B}">
      <dsp:nvSpPr>
        <dsp:cNvPr id="0" name=""/>
        <dsp:cNvSpPr/>
      </dsp:nvSpPr>
      <dsp:spPr>
        <a:xfrm>
          <a:off x="5251985" y="826420"/>
          <a:ext cx="465822" cy="91440"/>
        </a:xfrm>
        <a:custGeom>
          <a:avLst/>
          <a:gdLst/>
          <a:ahLst/>
          <a:cxnLst/>
          <a:rect l="0" t="0" r="0" b="0"/>
          <a:pathLst>
            <a:path>
              <a:moveTo>
                <a:pt x="0" y="45720"/>
              </a:moveTo>
              <a:lnTo>
                <a:pt x="465822"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2486" y="869655"/>
        <a:ext cx="24821" cy="4969"/>
      </dsp:txXfrm>
    </dsp:sp>
    <dsp:sp modelId="{DB6EDC27-541F-42FB-A0CA-0F51F761ADB0}">
      <dsp:nvSpPr>
        <dsp:cNvPr id="0" name=""/>
        <dsp:cNvSpPr/>
      </dsp:nvSpPr>
      <dsp:spPr>
        <a:xfrm>
          <a:off x="2661489" y="135412"/>
          <a:ext cx="2592296" cy="1473455"/>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5761" tIns="111015" rIns="105761" bIns="111015" numCol="1" spcCol="1270" anchor="ctr" anchorCtr="0">
          <a:noAutofit/>
        </a:bodyPr>
        <a:lstStyle/>
        <a:p>
          <a:pPr marL="0" lvl="0" indent="0" algn="ctr" defTabSz="533400">
            <a:lnSpc>
              <a:spcPct val="90000"/>
            </a:lnSpc>
            <a:spcBef>
              <a:spcPct val="0"/>
            </a:spcBef>
            <a:spcAft>
              <a:spcPct val="35000"/>
            </a:spcAft>
            <a:buNone/>
          </a:pPr>
          <a:r>
            <a:rPr lang="uk-UA" sz="1200" i="1" kern="1200" dirty="0"/>
            <a:t>Директива Ради 79/7/ЄЕС від 19 грудня 1978 р. про поступове запровадження принципу однакового підходу до чоловіків і жінок у сфері соціального забезпечення (Офіційний вісник ЄС, L 6, 10 січня 1979 р., с. 24-25);</a:t>
          </a:r>
          <a:endParaRPr lang="en-US" sz="1200" kern="1200" dirty="0"/>
        </a:p>
      </dsp:txBody>
      <dsp:txXfrm>
        <a:off x="2661489" y="135412"/>
        <a:ext cx="2592296" cy="1473455"/>
      </dsp:txXfrm>
    </dsp:sp>
    <dsp:sp modelId="{A2A4BC5D-C4A5-4DDA-838C-D4FF648227B7}">
      <dsp:nvSpPr>
        <dsp:cNvPr id="0" name=""/>
        <dsp:cNvSpPr/>
      </dsp:nvSpPr>
      <dsp:spPr>
        <a:xfrm>
          <a:off x="1085887" y="1679070"/>
          <a:ext cx="5743499" cy="465822"/>
        </a:xfrm>
        <a:custGeom>
          <a:avLst/>
          <a:gdLst/>
          <a:ahLst/>
          <a:cxnLst/>
          <a:rect l="0" t="0" r="0" b="0"/>
          <a:pathLst>
            <a:path>
              <a:moveTo>
                <a:pt x="5743499" y="0"/>
              </a:moveTo>
              <a:lnTo>
                <a:pt x="5743499" y="250011"/>
              </a:lnTo>
              <a:lnTo>
                <a:pt x="0" y="250011"/>
              </a:lnTo>
              <a:lnTo>
                <a:pt x="0" y="465822"/>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514" y="1909497"/>
        <a:ext cx="288245" cy="4969"/>
      </dsp:txXfrm>
    </dsp:sp>
    <dsp:sp modelId="{43C8EE0E-E0D1-4B68-AECB-042466E80107}">
      <dsp:nvSpPr>
        <dsp:cNvPr id="0" name=""/>
        <dsp:cNvSpPr/>
      </dsp:nvSpPr>
      <dsp:spPr>
        <a:xfrm>
          <a:off x="5750208" y="63410"/>
          <a:ext cx="2158358" cy="1617460"/>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5761" tIns="111015" rIns="105761" bIns="111015" numCol="1" spcCol="1270" anchor="ctr" anchorCtr="0">
          <a:noAutofit/>
        </a:bodyPr>
        <a:lstStyle/>
        <a:p>
          <a:pPr marL="0" lvl="0" indent="0" algn="ctr" defTabSz="533400">
            <a:lnSpc>
              <a:spcPct val="90000"/>
            </a:lnSpc>
            <a:spcBef>
              <a:spcPct val="0"/>
            </a:spcBef>
            <a:spcAft>
              <a:spcPct val="35000"/>
            </a:spcAft>
            <a:buNone/>
          </a:pPr>
          <a:r>
            <a:rPr lang="uk-UA" sz="1200" i="1" kern="1200" dirty="0"/>
            <a:t>Директива Ради 2000/43/ЄС від 29 червня 2000 р. щодо імплементації принципу рівності між особами незалежно від расової чи етнічної приналежності (Офіційний вісник ЄС, L 180, 19 липня 2000 р., с. 22-26);</a:t>
          </a:r>
          <a:endParaRPr lang="en-US" sz="1200" kern="1200" dirty="0"/>
        </a:p>
      </dsp:txBody>
      <dsp:txXfrm>
        <a:off x="5750208" y="63410"/>
        <a:ext cx="2158358" cy="1617460"/>
      </dsp:txXfrm>
    </dsp:sp>
    <dsp:sp modelId="{E68214C0-C353-4794-8596-654A057A0430}">
      <dsp:nvSpPr>
        <dsp:cNvPr id="0" name=""/>
        <dsp:cNvSpPr/>
      </dsp:nvSpPr>
      <dsp:spPr>
        <a:xfrm>
          <a:off x="2163266" y="2969266"/>
          <a:ext cx="465822" cy="91440"/>
        </a:xfrm>
        <a:custGeom>
          <a:avLst/>
          <a:gdLst/>
          <a:ahLst/>
          <a:cxnLst/>
          <a:rect l="0" t="0" r="0" b="0"/>
          <a:pathLst>
            <a:path>
              <a:moveTo>
                <a:pt x="0" y="45720"/>
              </a:moveTo>
              <a:lnTo>
                <a:pt x="46582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83767" y="3012502"/>
        <a:ext cx="24821" cy="4969"/>
      </dsp:txXfrm>
    </dsp:sp>
    <dsp:sp modelId="{642E7C96-4D21-4633-A504-66217B1382AC}">
      <dsp:nvSpPr>
        <dsp:cNvPr id="0" name=""/>
        <dsp:cNvSpPr/>
      </dsp:nvSpPr>
      <dsp:spPr>
        <a:xfrm>
          <a:off x="6708" y="2177293"/>
          <a:ext cx="2158358" cy="1675386"/>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5761" tIns="111015" rIns="105761" bIns="111015" numCol="1" spcCol="1270" anchor="ctr" anchorCtr="0">
          <a:noAutofit/>
        </a:bodyPr>
        <a:lstStyle/>
        <a:p>
          <a:pPr marL="0" lvl="0" indent="0" algn="ctr" defTabSz="533400">
            <a:lnSpc>
              <a:spcPct val="90000"/>
            </a:lnSpc>
            <a:spcBef>
              <a:spcPct val="0"/>
            </a:spcBef>
            <a:spcAft>
              <a:spcPct val="35000"/>
            </a:spcAft>
            <a:buNone/>
          </a:pPr>
          <a:r>
            <a:rPr lang="uk-UA" sz="1200" i="1" kern="1200" dirty="0"/>
            <a:t>Директива Ради 2000/78/ЄС від 27 листопада 2000 р., що встановлює загальну систему рівності у сфері зайнятості і професійної діяльності (Офіційний вісник ЄС, L 303, 2 грудня 2000 р., с. 16-22);</a:t>
          </a:r>
          <a:endParaRPr lang="en-US" sz="1200" kern="1200" dirty="0"/>
        </a:p>
      </dsp:txBody>
      <dsp:txXfrm>
        <a:off x="6708" y="2177293"/>
        <a:ext cx="2158358" cy="1675386"/>
      </dsp:txXfrm>
    </dsp:sp>
    <dsp:sp modelId="{5486AF8D-3606-42D4-AE06-1816C2C9E132}">
      <dsp:nvSpPr>
        <dsp:cNvPr id="0" name=""/>
        <dsp:cNvSpPr/>
      </dsp:nvSpPr>
      <dsp:spPr>
        <a:xfrm>
          <a:off x="2661489" y="2367479"/>
          <a:ext cx="2724366" cy="1295014"/>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5761" tIns="111015" rIns="105761" bIns="111015" numCol="1" spcCol="1270" anchor="ctr" anchorCtr="0">
          <a:noAutofit/>
        </a:bodyPr>
        <a:lstStyle/>
        <a:p>
          <a:pPr marL="0" lvl="0" indent="0" algn="ctr" defTabSz="533400">
            <a:lnSpc>
              <a:spcPct val="90000"/>
            </a:lnSpc>
            <a:spcBef>
              <a:spcPct val="0"/>
            </a:spcBef>
            <a:spcAft>
              <a:spcPct val="35000"/>
            </a:spcAft>
            <a:buNone/>
          </a:pPr>
          <a:r>
            <a:rPr lang="uk-UA" sz="1200" i="1" kern="1200" dirty="0"/>
            <a:t>Директива Ради 2004/113/ЄС від 13 грудня 2004 р. про імплементацію принципів рівності чоловіків і жінок у доступі до товарів і надання послуг (Офіційний вісник ЄС, L 373, 21 грудня 2004 р., с. 37-43).</a:t>
          </a:r>
          <a:endParaRPr lang="en-US" sz="1200" kern="1200" dirty="0"/>
        </a:p>
      </dsp:txBody>
      <dsp:txXfrm>
        <a:off x="2661489" y="2367479"/>
        <a:ext cx="2724366" cy="12950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38940-53A8-4CA8-AB94-E488EBC0B4D6}">
      <dsp:nvSpPr>
        <dsp:cNvPr id="0" name=""/>
        <dsp:cNvSpPr/>
      </dsp:nvSpPr>
      <dsp:spPr>
        <a:xfrm>
          <a:off x="0" y="2477256"/>
          <a:ext cx="9001000" cy="1625348"/>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kern="1200" dirty="0">
              <a:solidFill>
                <a:schemeClr val="accent1">
                  <a:lumMod val="50000"/>
                </a:schemeClr>
              </a:solidFill>
            </a:rPr>
            <a:t>2.Комітет з питань зовнішньої політики та міжпарламентського співробітництва. Підкомітет з питань дотримання Україною міжнародних зобов'язань у сфері захисту прав людини та ґендерної політики.	 </a:t>
          </a:r>
          <a:endParaRPr lang="en-US" sz="1600" kern="1200" dirty="0">
            <a:solidFill>
              <a:schemeClr val="accent1">
                <a:lumMod val="50000"/>
              </a:schemeClr>
            </a:solidFill>
          </a:endParaRPr>
        </a:p>
      </dsp:txBody>
      <dsp:txXfrm>
        <a:off x="0" y="2477256"/>
        <a:ext cx="9001000" cy="877688"/>
      </dsp:txXfrm>
    </dsp:sp>
    <dsp:sp modelId="{D83A8900-55AF-4B54-8F28-91059DF97E90}">
      <dsp:nvSpPr>
        <dsp:cNvPr id="0" name=""/>
        <dsp:cNvSpPr/>
      </dsp:nvSpPr>
      <dsp:spPr>
        <a:xfrm>
          <a:off x="0" y="3322437"/>
          <a:ext cx="9001000" cy="74766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uk-UA" sz="2400" kern="1200"/>
            <a:t>Одним з інституціональних механізмів формування ґендерної політики є Парламентські слухання.</a:t>
          </a:r>
          <a:endParaRPr lang="en-US" sz="2400" kern="1200"/>
        </a:p>
      </dsp:txBody>
      <dsp:txXfrm>
        <a:off x="0" y="3322437"/>
        <a:ext cx="9001000" cy="747660"/>
      </dsp:txXfrm>
    </dsp:sp>
    <dsp:sp modelId="{612648FC-D6BF-4E08-A00A-1818A1F3F6A9}">
      <dsp:nvSpPr>
        <dsp:cNvPr id="0" name=""/>
        <dsp:cNvSpPr/>
      </dsp:nvSpPr>
      <dsp:spPr>
        <a:xfrm rot="10800000">
          <a:off x="0" y="1850"/>
          <a:ext cx="9001000" cy="2499786"/>
        </a:xfrm>
        <a:prstGeom prst="upArrowCallou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uk-UA" sz="1800" kern="1200" dirty="0">
              <a:solidFill>
                <a:schemeClr val="accent1">
                  <a:lumMod val="50000"/>
                </a:schemeClr>
              </a:solidFill>
            </a:rPr>
            <a:t>1.Комітет з питань прав людини, </a:t>
          </a:r>
          <a:r>
            <a:rPr lang="uk-UA" sz="1800" kern="1200" dirty="0" err="1">
              <a:solidFill>
                <a:schemeClr val="accent1">
                  <a:lumMod val="50000"/>
                </a:schemeClr>
              </a:solidFill>
            </a:rPr>
            <a:t>деокупації</a:t>
          </a:r>
          <a:r>
            <a:rPr lang="uk-UA" sz="1800" kern="1200" dirty="0">
              <a:solidFill>
                <a:schemeClr val="accent1">
                  <a:lumMod val="50000"/>
                </a:schemeClr>
              </a:solidFill>
            </a:rPr>
            <a:t> та реінтеграції тимчасово окупованих територій у Донецькій, Луганській областях та Автономної Республіки Крим, міста Севастополя, національних меншин і міжнаціональних відносин.</a:t>
          </a:r>
          <a:endParaRPr lang="en-US" sz="1800" kern="1200" dirty="0">
            <a:solidFill>
              <a:schemeClr val="accent1">
                <a:lumMod val="50000"/>
              </a:schemeClr>
            </a:solidFill>
          </a:endParaRPr>
        </a:p>
      </dsp:txBody>
      <dsp:txXfrm rot="10800000">
        <a:off x="0" y="1850"/>
        <a:ext cx="9001000" cy="16242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5405C-CAF7-45CB-AE85-FBC8D1CE7D2A}">
      <dsp:nvSpPr>
        <dsp:cNvPr id="0" name=""/>
        <dsp:cNvSpPr/>
      </dsp:nvSpPr>
      <dsp:spPr>
        <a:xfrm>
          <a:off x="2594" y="389715"/>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dirty="0"/>
            <a:t>здійснює контроль за дотриманням принципу недискримінації в різних сферах суспільних відносин, зокрема у приватній сфері;</a:t>
          </a:r>
          <a:endParaRPr lang="en-US" sz="1100" kern="1200" dirty="0"/>
        </a:p>
      </dsp:txBody>
      <dsp:txXfrm>
        <a:off x="2594" y="389715"/>
        <a:ext cx="2058556" cy="1235134"/>
      </dsp:txXfrm>
    </dsp:sp>
    <dsp:sp modelId="{47CEA9D7-F503-44F2-AEDA-D1B796C2F4E8}">
      <dsp:nvSpPr>
        <dsp:cNvPr id="0" name=""/>
        <dsp:cNvSpPr/>
      </dsp:nvSpPr>
      <dsp:spPr>
        <a:xfrm>
          <a:off x="2267007" y="389715"/>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dirty="0"/>
            <a:t>звертається до суду із заявами про дискримінацію з метою захисту суспільних інтересів та особисто або через свого представника бере участь у судовому процесі у випадках та порядку, встановлених законом;</a:t>
          </a:r>
          <a:endParaRPr lang="en-US" sz="1000" kern="1200" dirty="0"/>
        </a:p>
      </dsp:txBody>
      <dsp:txXfrm>
        <a:off x="2267007" y="389715"/>
        <a:ext cx="2058556" cy="1235134"/>
      </dsp:txXfrm>
    </dsp:sp>
    <dsp:sp modelId="{592A6ACD-1D0B-43F6-ADFF-F72E6783856A}">
      <dsp:nvSpPr>
        <dsp:cNvPr id="0" name=""/>
        <dsp:cNvSpPr/>
      </dsp:nvSpPr>
      <dsp:spPr>
        <a:xfrm>
          <a:off x="4531419" y="389715"/>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проводить моніторинг та узагальнює результати дотримання принципу недискримінації в різних сферах відносин;</a:t>
          </a:r>
          <a:endParaRPr lang="en-US" sz="1000" kern="1200"/>
        </a:p>
      </dsp:txBody>
      <dsp:txXfrm>
        <a:off x="4531419" y="389715"/>
        <a:ext cx="2058556" cy="1235134"/>
      </dsp:txXfrm>
    </dsp:sp>
    <dsp:sp modelId="{5BC4267B-0253-45EE-940F-4A8AB2159AC6}">
      <dsp:nvSpPr>
        <dsp:cNvPr id="0" name=""/>
        <dsp:cNvSpPr/>
      </dsp:nvSpPr>
      <dsp:spPr>
        <a:xfrm>
          <a:off x="6795832" y="389715"/>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розглядає звернення осіб та/або груп осіб з питань дискримінації;</a:t>
          </a:r>
          <a:endParaRPr lang="en-US" sz="1000" kern="1200"/>
        </a:p>
      </dsp:txBody>
      <dsp:txXfrm>
        <a:off x="6795832" y="389715"/>
        <a:ext cx="2058556" cy="1235134"/>
      </dsp:txXfrm>
    </dsp:sp>
    <dsp:sp modelId="{30AEE9D7-7FFD-4AA6-8B27-9A7D4A308ED1}">
      <dsp:nvSpPr>
        <dsp:cNvPr id="0" name=""/>
        <dsp:cNvSpPr/>
      </dsp:nvSpPr>
      <dsp:spPr>
        <a:xfrm>
          <a:off x="2594" y="1830704"/>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веде облік та узагальнює випадки дискримінації в різних сферах відносин;</a:t>
          </a:r>
          <a:endParaRPr lang="en-US" sz="1000" kern="1200"/>
        </a:p>
      </dsp:txBody>
      <dsp:txXfrm>
        <a:off x="2594" y="1830704"/>
        <a:ext cx="2058556" cy="1235134"/>
      </dsp:txXfrm>
    </dsp:sp>
    <dsp:sp modelId="{B9798EFA-DD68-4AE6-B251-0714A904A7F6}">
      <dsp:nvSpPr>
        <dsp:cNvPr id="0" name=""/>
        <dsp:cNvSpPr/>
      </dsp:nvSpPr>
      <dsp:spPr>
        <a:xfrm>
          <a:off x="2267007" y="1830704"/>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вносить пропозиції щодо вдосконалення законодавства про запобігання та протидію дискримінації, застосування та припинення позитивних дій;</a:t>
          </a:r>
          <a:endParaRPr lang="en-US" sz="1000" kern="1200"/>
        </a:p>
      </dsp:txBody>
      <dsp:txXfrm>
        <a:off x="2267007" y="1830704"/>
        <a:ext cx="2058556" cy="1235134"/>
      </dsp:txXfrm>
    </dsp:sp>
    <dsp:sp modelId="{77E67FD4-6C6F-4F2A-8339-CE13308F31B5}">
      <dsp:nvSpPr>
        <dsp:cNvPr id="0" name=""/>
        <dsp:cNvSpPr/>
      </dsp:nvSpPr>
      <dsp:spPr>
        <a:xfrm>
          <a:off x="4531419" y="1830704"/>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надає висновки у справах про дискримінацію за зверненням суду;</a:t>
          </a:r>
          <a:endParaRPr lang="en-US" sz="1000" kern="1200"/>
        </a:p>
      </dsp:txBody>
      <dsp:txXfrm>
        <a:off x="4531419" y="1830704"/>
        <a:ext cx="2058556" cy="1235134"/>
      </dsp:txXfrm>
    </dsp:sp>
    <dsp:sp modelId="{60737C02-352E-4650-9732-3F7AF853498C}">
      <dsp:nvSpPr>
        <dsp:cNvPr id="0" name=""/>
        <dsp:cNvSpPr/>
      </dsp:nvSpPr>
      <dsp:spPr>
        <a:xfrm>
          <a:off x="6795832" y="1830704"/>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висвітлює у щорічній доповіді питання запобігання та протидії дискримінації та дотримання принципу недискримінації;</a:t>
          </a:r>
          <a:endParaRPr lang="en-US" sz="1000" kern="1200"/>
        </a:p>
      </dsp:txBody>
      <dsp:txXfrm>
        <a:off x="6795832" y="1830704"/>
        <a:ext cx="2058556" cy="1235134"/>
      </dsp:txXfrm>
    </dsp:sp>
    <dsp:sp modelId="{53F610C6-1E2E-44DD-8F5C-CD79ADB93BD0}">
      <dsp:nvSpPr>
        <dsp:cNvPr id="0" name=""/>
        <dsp:cNvSpPr/>
      </dsp:nvSpPr>
      <dsp:spPr>
        <a:xfrm>
          <a:off x="2267007" y="3271694"/>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здійснює співпрацю з міжнародними організаціями, відповідними органами зарубіжних країн з питань дотримання міжнародних стандартів недискримінації;</a:t>
          </a:r>
          <a:endParaRPr lang="en-US" sz="1000" kern="1200"/>
        </a:p>
      </dsp:txBody>
      <dsp:txXfrm>
        <a:off x="2267007" y="3271694"/>
        <a:ext cx="2058556" cy="1235134"/>
      </dsp:txXfrm>
    </dsp:sp>
    <dsp:sp modelId="{4C61F289-BF71-4232-89D8-232C75CC8E79}">
      <dsp:nvSpPr>
        <dsp:cNvPr id="0" name=""/>
        <dsp:cNvSpPr/>
      </dsp:nvSpPr>
      <dsp:spPr>
        <a:xfrm>
          <a:off x="4531419" y="3271694"/>
          <a:ext cx="2058556" cy="12351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a:t>здійснює інші повноваження, визначені Конституцією і законами України.</a:t>
          </a:r>
          <a:endParaRPr lang="en-US" sz="1000" kern="1200"/>
        </a:p>
      </dsp:txBody>
      <dsp:txXfrm>
        <a:off x="4531419" y="3271694"/>
        <a:ext cx="2058556" cy="1235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3BCEC-EB96-44FD-90E2-7C5B9C1604C1}">
      <dsp:nvSpPr>
        <dsp:cNvPr id="0" name=""/>
        <dsp:cNvSpPr/>
      </dsp:nvSpPr>
      <dsp:spPr>
        <a:xfrm>
          <a:off x="0" y="263"/>
          <a:ext cx="47880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DC945-039D-4214-A0CD-C6464E497300}">
      <dsp:nvSpPr>
        <dsp:cNvPr id="0" name=""/>
        <dsp:cNvSpPr/>
      </dsp:nvSpPr>
      <dsp:spPr>
        <a:xfrm>
          <a:off x="0" y="263"/>
          <a:ext cx="4788000" cy="184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uk-UA" sz="1400" kern="1200" dirty="0"/>
            <a:t>Дискримінація за етнічним походженням – різниця у поводженні або обмеження прав людини через її належність до певної етнічної групи. </a:t>
          </a:r>
        </a:p>
        <a:p>
          <a:pPr marL="0" lvl="0" indent="0" algn="just" defTabSz="622300">
            <a:lnSpc>
              <a:spcPct val="90000"/>
            </a:lnSpc>
            <a:spcBef>
              <a:spcPct val="0"/>
            </a:spcBef>
            <a:spcAft>
              <a:spcPct val="35000"/>
            </a:spcAft>
            <a:buNone/>
          </a:pPr>
          <a:r>
            <a:rPr lang="uk-UA" sz="1400" kern="1200" dirty="0"/>
            <a:t>Наприклад, у оголошеннях про оренду житла вказується «тільки для українців».</a:t>
          </a:r>
          <a:endParaRPr lang="en-US" sz="1400" kern="1200" dirty="0"/>
        </a:p>
      </dsp:txBody>
      <dsp:txXfrm>
        <a:off x="0" y="263"/>
        <a:ext cx="4788000" cy="1844648"/>
      </dsp:txXfrm>
    </dsp:sp>
    <dsp:sp modelId="{415D54AD-030A-49CC-BE10-84785424EFCE}">
      <dsp:nvSpPr>
        <dsp:cNvPr id="0" name=""/>
        <dsp:cNvSpPr/>
      </dsp:nvSpPr>
      <dsp:spPr>
        <a:xfrm>
          <a:off x="0" y="1844912"/>
          <a:ext cx="47880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81152-4FDA-466C-A6AF-61769B080813}">
      <dsp:nvSpPr>
        <dsp:cNvPr id="0" name=""/>
        <dsp:cNvSpPr/>
      </dsp:nvSpPr>
      <dsp:spPr>
        <a:xfrm>
          <a:off x="0" y="1844912"/>
          <a:ext cx="4783324" cy="2250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uk-UA" sz="1400" kern="1200" dirty="0"/>
            <a:t>Національні меншини – це історично усталені спільноти, які мають свою власну мову та/або культуру, релігію. Дуже часто вони стають меншинами в результаті змін міжнародних кордонів і передачі територій їхнього проживання від однієї країни до іншої. Безумовно, це є «класична» ситуація тих меншин, на захист яких спрямована більшість існуючих інструментів міжнародного права та національних законодавств.</a:t>
          </a:r>
          <a:endParaRPr lang="en-US" sz="1400" kern="1200" dirty="0"/>
        </a:p>
      </dsp:txBody>
      <dsp:txXfrm>
        <a:off x="0" y="1844912"/>
        <a:ext cx="4783324" cy="2250175"/>
      </dsp:txXfrm>
    </dsp:sp>
    <dsp:sp modelId="{8AB628B4-CB8F-4007-8D16-A198144F69FA}">
      <dsp:nvSpPr>
        <dsp:cNvPr id="0" name=""/>
        <dsp:cNvSpPr/>
      </dsp:nvSpPr>
      <dsp:spPr>
        <a:xfrm>
          <a:off x="0" y="4095087"/>
          <a:ext cx="47880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09A28-F6A2-455E-8707-2A6B1C20D045}">
      <dsp:nvSpPr>
        <dsp:cNvPr id="0" name=""/>
        <dsp:cNvSpPr/>
      </dsp:nvSpPr>
      <dsp:spPr>
        <a:xfrm>
          <a:off x="0" y="4095087"/>
          <a:ext cx="4788000" cy="184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uk-UA" sz="1400" kern="1200" dirty="0"/>
            <a:t>Українське законодавство визначає національні меншини так:</a:t>
          </a:r>
        </a:p>
        <a:p>
          <a:pPr marL="0" lvl="0" indent="0" algn="just" defTabSz="622300">
            <a:lnSpc>
              <a:spcPct val="90000"/>
            </a:lnSpc>
            <a:spcBef>
              <a:spcPct val="0"/>
            </a:spcBef>
            <a:spcAft>
              <a:spcPct val="35000"/>
            </a:spcAft>
            <a:buNone/>
          </a:pPr>
          <a:r>
            <a:rPr lang="uk-UA" sz="1400" kern="1200" dirty="0"/>
            <a:t>«До  національних  меншин  належать  групи  громадян України, які не є українцями за національністю, виявляють  почуття національного самоусвідомлення та спільності між собою».</a:t>
          </a:r>
          <a:endParaRPr lang="en-US" sz="1400" kern="1200" dirty="0"/>
        </a:p>
      </dsp:txBody>
      <dsp:txXfrm>
        <a:off x="0" y="4095087"/>
        <a:ext cx="4788000" cy="18446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E8E4F-5689-48F2-AE1F-AE334B2C291C}">
      <dsp:nvSpPr>
        <dsp:cNvPr id="0" name=""/>
        <dsp:cNvSpPr/>
      </dsp:nvSpPr>
      <dsp:spPr>
        <a:xfrm>
          <a:off x="0" y="5504237"/>
          <a:ext cx="5662818" cy="875563"/>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kern="1200" dirty="0">
              <a:solidFill>
                <a:schemeClr val="accent1">
                  <a:lumMod val="75000"/>
                </a:schemeClr>
              </a:solidFill>
            </a:rPr>
            <a:t>координації взаємодії центральних органів виконавчої влади в рамках забезпечення рівних прав і можливостей жінок і чоловіків.</a:t>
          </a:r>
          <a:endParaRPr lang="en-US" sz="1400" kern="1200" dirty="0">
            <a:solidFill>
              <a:schemeClr val="accent1">
                <a:lumMod val="75000"/>
              </a:schemeClr>
            </a:solidFill>
          </a:endParaRPr>
        </a:p>
      </dsp:txBody>
      <dsp:txXfrm>
        <a:off x="0" y="5504237"/>
        <a:ext cx="5662818" cy="875563"/>
      </dsp:txXfrm>
    </dsp:sp>
    <dsp:sp modelId="{91D49C35-9AB9-459D-91A3-B9CB6669F3DE}">
      <dsp:nvSpPr>
        <dsp:cNvPr id="0" name=""/>
        <dsp:cNvSpPr/>
      </dsp:nvSpPr>
      <dsp:spPr>
        <a:xfrm rot="10800000">
          <a:off x="0" y="4170754"/>
          <a:ext cx="5662818" cy="1346616"/>
        </a:xfrm>
        <a:prstGeom prst="upArrowCallout">
          <a:avLst/>
        </a:prstGeom>
        <a:solidFill>
          <a:schemeClr val="accent2">
            <a:hueOff val="-1939188"/>
            <a:satOff val="-4386"/>
            <a:lumOff val="-284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kern="1200" dirty="0">
              <a:solidFill>
                <a:schemeClr val="accent1">
                  <a:lumMod val="75000"/>
                </a:schemeClr>
              </a:solidFill>
            </a:rPr>
            <a:t>провадження державної політики забезпечення рівних прав і можливостей жінок і чоловіків;</a:t>
          </a:r>
          <a:endParaRPr lang="en-US" sz="1600" kern="1200" dirty="0">
            <a:solidFill>
              <a:schemeClr val="accent1">
                <a:lumMod val="75000"/>
              </a:schemeClr>
            </a:solidFill>
          </a:endParaRPr>
        </a:p>
      </dsp:txBody>
      <dsp:txXfrm rot="10800000">
        <a:off x="0" y="4170754"/>
        <a:ext cx="5662818" cy="874991"/>
      </dsp:txXfrm>
    </dsp:sp>
    <dsp:sp modelId="{414DA446-53B4-4C66-AE57-8FA6B899306E}">
      <dsp:nvSpPr>
        <dsp:cNvPr id="0" name=""/>
        <dsp:cNvSpPr/>
      </dsp:nvSpPr>
      <dsp:spPr>
        <a:xfrm rot="10800000">
          <a:off x="0" y="1527"/>
          <a:ext cx="5662818" cy="4182360"/>
        </a:xfrm>
        <a:prstGeom prst="upArrowCallou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kern="1200" dirty="0">
              <a:solidFill>
                <a:schemeClr val="accent1">
                  <a:lumMod val="75000"/>
                </a:schemeClr>
              </a:solidFill>
            </a:rPr>
            <a:t>У 2017 р. вперше питання ґендерної рівності отримало підтримку на найвищому політичному рівні. </a:t>
          </a:r>
        </a:p>
        <a:p>
          <a:pPr marL="0" lvl="0" indent="0" algn="ctr" defTabSz="622300">
            <a:lnSpc>
              <a:spcPct val="90000"/>
            </a:lnSpc>
            <a:spcBef>
              <a:spcPct val="0"/>
            </a:spcBef>
            <a:spcAft>
              <a:spcPct val="35000"/>
            </a:spcAft>
            <a:buNone/>
          </a:pPr>
          <a:r>
            <a:rPr lang="uk-UA" sz="1400" kern="1200" dirty="0"/>
            <a:t>Так, з 1 березня 2017 р. Уряд поклав обов’язки з реалізації державної політики у цій сфері на </a:t>
          </a:r>
          <a:r>
            <a:rPr lang="uk-UA" sz="1400" kern="1200" dirty="0" err="1"/>
            <a:t>віцепрем’єр</a:t>
          </a:r>
          <a:r>
            <a:rPr lang="uk-UA" sz="1400" kern="1200" dirty="0"/>
            <a:t>-міністра з питань європейської та євроатлантичної інтеграції України.</a:t>
          </a:r>
        </a:p>
        <a:p>
          <a:pPr marL="0" lvl="0" indent="0" algn="ctr" defTabSz="622300">
            <a:lnSpc>
              <a:spcPct val="90000"/>
            </a:lnSpc>
            <a:spcBef>
              <a:spcPct val="0"/>
            </a:spcBef>
            <a:spcAft>
              <a:spcPct val="35000"/>
            </a:spcAft>
            <a:buNone/>
          </a:pPr>
          <a:r>
            <a:rPr lang="uk-UA" sz="1400" kern="1200" dirty="0"/>
            <a:t> Дану практику продовжено й для координації роботи центральних органів виконавчої влади та інших державних органів у сфері ґендерної політики. КМУ постановою від 26 березня 2020 року № 274 «Про визначення питань, що належать до компетенції віце-прем’єр-міністрів України» </a:t>
          </a:r>
          <a:r>
            <a:rPr lang="uk-UA" sz="1400" kern="1200" dirty="0">
              <a:solidFill>
                <a:schemeClr val="accent1">
                  <a:lumMod val="75000"/>
                </a:schemeClr>
              </a:solidFill>
            </a:rPr>
            <a:t>визначив перелік питань</a:t>
          </a:r>
          <a:r>
            <a:rPr lang="uk-UA" sz="1400" kern="1200" dirty="0"/>
            <a:t>, що належать до компетенції Віце-прем’єр-міністра з питань європейської та євроатлантичної інтеграції України, </a:t>
          </a:r>
          <a:r>
            <a:rPr lang="uk-UA" sz="1400" kern="1200" dirty="0">
              <a:solidFill>
                <a:schemeClr val="accent1">
                  <a:lumMod val="75000"/>
                </a:schemeClr>
              </a:solidFill>
            </a:rPr>
            <a:t>зокрема і щодо </a:t>
          </a:r>
          <a:r>
            <a:rPr lang="uk-UA" sz="1400" kern="1200" dirty="0"/>
            <a:t>ґендерної політики:</a:t>
          </a:r>
          <a:endParaRPr lang="en-US" sz="1400" kern="1200" dirty="0"/>
        </a:p>
      </dsp:txBody>
      <dsp:txXfrm rot="10800000">
        <a:off x="0" y="1527"/>
        <a:ext cx="5662818" cy="27175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03DCE-6A27-4352-BD20-3F64D8DCCA27}">
      <dsp:nvSpPr>
        <dsp:cNvPr id="0" name=""/>
        <dsp:cNvSpPr/>
      </dsp:nvSpPr>
      <dsp:spPr>
        <a:xfrm rot="5400000">
          <a:off x="-228106" y="1065414"/>
          <a:ext cx="1565769"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E62D9FA-6648-40E2-9269-9EF6436EA7AA}">
      <dsp:nvSpPr>
        <dsp:cNvPr id="0" name=""/>
        <dsp:cNvSpPr/>
      </dsp:nvSpPr>
      <dsp:spPr>
        <a:xfrm>
          <a:off x="1216" y="63500"/>
          <a:ext cx="2357929"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dirty="0"/>
            <a:t>- розробляє заходи, спрямовані на забезпечення рівності прав та можливостей жінок і чоловіків у всіх сферах життя суспільства</a:t>
          </a:r>
          <a:endParaRPr lang="en-US" sz="1100" kern="1200" dirty="0"/>
        </a:p>
      </dsp:txBody>
      <dsp:txXfrm>
        <a:off x="38116" y="100400"/>
        <a:ext cx="2284129" cy="1186057"/>
      </dsp:txXfrm>
    </dsp:sp>
    <dsp:sp modelId="{A492994F-0BE9-4EBA-A5C0-DE997808538E}">
      <dsp:nvSpPr>
        <dsp:cNvPr id="0" name=""/>
        <dsp:cNvSpPr/>
      </dsp:nvSpPr>
      <dsp:spPr>
        <a:xfrm rot="5400000">
          <a:off x="-228106" y="2640236"/>
          <a:ext cx="1565769"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B82445B-EBB9-456A-BCCF-BF9EEC89F41C}">
      <dsp:nvSpPr>
        <dsp:cNvPr id="0" name=""/>
        <dsp:cNvSpPr/>
      </dsp:nvSpPr>
      <dsp:spPr>
        <a:xfrm>
          <a:off x="130299" y="1638323"/>
          <a:ext cx="2099763"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t>-формує Національний план дій щодо впровадження ґендерної рівності</a:t>
          </a:r>
          <a:endParaRPr lang="en-US" sz="1400" kern="1200" dirty="0"/>
        </a:p>
      </dsp:txBody>
      <dsp:txXfrm>
        <a:off x="167199" y="1675223"/>
        <a:ext cx="2025963" cy="1186057"/>
      </dsp:txXfrm>
    </dsp:sp>
    <dsp:sp modelId="{F05437C0-68E5-4057-8065-C16EC2B1DBAA}">
      <dsp:nvSpPr>
        <dsp:cNvPr id="0" name=""/>
        <dsp:cNvSpPr/>
      </dsp:nvSpPr>
      <dsp:spPr>
        <a:xfrm>
          <a:off x="559305" y="3427648"/>
          <a:ext cx="3114911"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4C70E2E-A344-4C62-B56A-3F86150CDA8A}">
      <dsp:nvSpPr>
        <dsp:cNvPr id="0" name=""/>
        <dsp:cNvSpPr/>
      </dsp:nvSpPr>
      <dsp:spPr>
        <a:xfrm>
          <a:off x="130299" y="3213145"/>
          <a:ext cx="2099763"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t>-узагальнює виконання державних програм з питань ґендерної рівності</a:t>
          </a:r>
          <a:endParaRPr lang="en-US" sz="1400" kern="1200" dirty="0"/>
        </a:p>
      </dsp:txBody>
      <dsp:txXfrm>
        <a:off x="167199" y="3250045"/>
        <a:ext cx="2025963" cy="1186057"/>
      </dsp:txXfrm>
    </dsp:sp>
    <dsp:sp modelId="{438F2805-41D7-483D-8A98-F78B8BB97300}">
      <dsp:nvSpPr>
        <dsp:cNvPr id="0" name=""/>
        <dsp:cNvSpPr/>
      </dsp:nvSpPr>
      <dsp:spPr>
        <a:xfrm rot="16200000">
          <a:off x="2895858" y="2640236"/>
          <a:ext cx="1565769"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9A7BA28-C718-48BD-A5C6-AC75C648E67A}">
      <dsp:nvSpPr>
        <dsp:cNvPr id="0" name=""/>
        <dsp:cNvSpPr/>
      </dsp:nvSpPr>
      <dsp:spPr>
        <a:xfrm>
          <a:off x="3254264" y="3213145"/>
          <a:ext cx="2099763"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kern="1200"/>
            <a:t>-здійснює в межах повноважень, передбачених законом, контроль за дотриманням ґендерної рівності під час вирішення кадрових питань у центральних і місцевих органах виконавчої влади</a:t>
          </a:r>
          <a:endParaRPr lang="en-US" sz="900" kern="1200"/>
        </a:p>
      </dsp:txBody>
      <dsp:txXfrm>
        <a:off x="3291164" y="3250045"/>
        <a:ext cx="2025963" cy="1186057"/>
      </dsp:txXfrm>
    </dsp:sp>
    <dsp:sp modelId="{707F4DB4-78C4-4C5D-A5E0-8B3852D9EEDC}">
      <dsp:nvSpPr>
        <dsp:cNvPr id="0" name=""/>
        <dsp:cNvSpPr/>
      </dsp:nvSpPr>
      <dsp:spPr>
        <a:xfrm rot="16200000">
          <a:off x="2895858" y="1065414"/>
          <a:ext cx="1565769"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778107-1478-42C4-8043-986569F16A6A}">
      <dsp:nvSpPr>
        <dsp:cNvPr id="0" name=""/>
        <dsp:cNvSpPr/>
      </dsp:nvSpPr>
      <dsp:spPr>
        <a:xfrm>
          <a:off x="3254264" y="1638323"/>
          <a:ext cx="2099763"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-організовує навчання державних службовців з питань забезпечення рівних прав та можливостей жінок і чоловіків </a:t>
          </a:r>
          <a:endParaRPr lang="en-US" sz="1200" kern="1200" dirty="0"/>
        </a:p>
      </dsp:txBody>
      <dsp:txXfrm>
        <a:off x="3291164" y="1675223"/>
        <a:ext cx="2025963" cy="1186057"/>
      </dsp:txXfrm>
    </dsp:sp>
    <dsp:sp modelId="{AB24AB6F-7621-472A-A4C8-580EF1DCE620}">
      <dsp:nvSpPr>
        <dsp:cNvPr id="0" name=""/>
        <dsp:cNvSpPr/>
      </dsp:nvSpPr>
      <dsp:spPr>
        <a:xfrm>
          <a:off x="3684141" y="278003"/>
          <a:ext cx="2984957"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136AA3E-2331-4181-B93B-EC43D8639F1D}">
      <dsp:nvSpPr>
        <dsp:cNvPr id="0" name=""/>
        <dsp:cNvSpPr/>
      </dsp:nvSpPr>
      <dsp:spPr>
        <a:xfrm>
          <a:off x="3052067" y="63500"/>
          <a:ext cx="2504156"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kern="1200" dirty="0"/>
            <a:t>-здійснює разом з іншими центральними органами виконавчої влади підготовку науково обґрунтованих пропозицій щодо забезпечення ґендерної рівності </a:t>
          </a:r>
          <a:endParaRPr lang="en-US" sz="1050" kern="1200" dirty="0"/>
        </a:p>
      </dsp:txBody>
      <dsp:txXfrm>
        <a:off x="3088967" y="100400"/>
        <a:ext cx="2430356" cy="1186057"/>
      </dsp:txXfrm>
    </dsp:sp>
    <dsp:sp modelId="{F1BA808F-05FE-43C0-BBCD-72AD7C18E71F}">
      <dsp:nvSpPr>
        <dsp:cNvPr id="0" name=""/>
        <dsp:cNvSpPr/>
      </dsp:nvSpPr>
      <dsp:spPr>
        <a:xfrm rot="5400000">
          <a:off x="5890740" y="1065414"/>
          <a:ext cx="1565769"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5890EA5-0C7D-442D-A129-26D3FE784819}">
      <dsp:nvSpPr>
        <dsp:cNvPr id="0" name=""/>
        <dsp:cNvSpPr/>
      </dsp:nvSpPr>
      <dsp:spPr>
        <a:xfrm>
          <a:off x="6249146" y="63500"/>
          <a:ext cx="2099763"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uk-UA" sz="1050" kern="1200" dirty="0"/>
            <a:t>-організовує в установленому порядку проведення наукових та експертних досліджень з питань забезпечення рівних прав та можливостей жінок і чоловіків </a:t>
          </a:r>
          <a:endParaRPr lang="en-US" sz="1050" kern="1200" dirty="0"/>
        </a:p>
      </dsp:txBody>
      <dsp:txXfrm>
        <a:off x="6286046" y="100400"/>
        <a:ext cx="2025963" cy="1186057"/>
      </dsp:txXfrm>
    </dsp:sp>
    <dsp:sp modelId="{34CC0274-FA66-4C36-A11F-053DAC3E081C}">
      <dsp:nvSpPr>
        <dsp:cNvPr id="0" name=""/>
        <dsp:cNvSpPr/>
      </dsp:nvSpPr>
      <dsp:spPr>
        <a:xfrm rot="5400000">
          <a:off x="5890740" y="2640236"/>
          <a:ext cx="1565769" cy="18897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E8F0181-CD32-4741-B427-7FE56CBD6A97}">
      <dsp:nvSpPr>
        <dsp:cNvPr id="0" name=""/>
        <dsp:cNvSpPr/>
      </dsp:nvSpPr>
      <dsp:spPr>
        <a:xfrm>
          <a:off x="6249146" y="1638323"/>
          <a:ext cx="2099763"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kern="1200" dirty="0"/>
            <a:t>-проводить моніторинг та узагальнює результати забезпечення рівних прав та можливостей жінок і чоловіків у різних сферах життя суспільства </a:t>
          </a:r>
          <a:endParaRPr lang="en-US" sz="1100" kern="1200" dirty="0"/>
        </a:p>
      </dsp:txBody>
      <dsp:txXfrm>
        <a:off x="6286046" y="1675223"/>
        <a:ext cx="2025963" cy="1186057"/>
      </dsp:txXfrm>
    </dsp:sp>
    <dsp:sp modelId="{4A02C581-3F7C-4717-9107-80F293695BAF}">
      <dsp:nvSpPr>
        <dsp:cNvPr id="0" name=""/>
        <dsp:cNvSpPr/>
      </dsp:nvSpPr>
      <dsp:spPr>
        <a:xfrm>
          <a:off x="6249146" y="3213145"/>
          <a:ext cx="2099763" cy="12598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t>-вносить пропозиції щодо застосування позитивних дій та їх припинення.</a:t>
          </a:r>
          <a:endParaRPr lang="en-US" sz="1400" kern="1200" dirty="0"/>
        </a:p>
      </dsp:txBody>
      <dsp:txXfrm>
        <a:off x="6286046" y="3250045"/>
        <a:ext cx="2025963" cy="11860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75A7-287B-4E63-8BC4-4A4E943F74E4}">
      <dsp:nvSpPr>
        <dsp:cNvPr id="0" name=""/>
        <dsp:cNvSpPr/>
      </dsp:nvSpPr>
      <dsp:spPr>
        <a:xfrm>
          <a:off x="0" y="72007"/>
          <a:ext cx="4864596" cy="1102281"/>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ru-RU" sz="1700" kern="1200" dirty="0" err="1"/>
            <a:t>готують</a:t>
          </a:r>
          <a:r>
            <a:rPr lang="ru-RU" sz="1700" kern="1200" dirty="0"/>
            <a:t> </a:t>
          </a:r>
          <a:r>
            <a:rPr lang="ru-RU" sz="1700" kern="1200" dirty="0" err="1"/>
            <a:t>пропозиції</a:t>
          </a:r>
          <a:r>
            <a:rPr lang="ru-RU" sz="1700" kern="1200" dirty="0"/>
            <a:t> </a:t>
          </a:r>
          <a:r>
            <a:rPr lang="ru-RU" sz="1700" kern="1200" dirty="0" err="1"/>
            <a:t>щодо</a:t>
          </a:r>
          <a:r>
            <a:rPr lang="ru-RU" sz="1700" kern="1200" dirty="0"/>
            <a:t> </a:t>
          </a:r>
          <a:r>
            <a:rPr lang="ru-RU" sz="1700" kern="1200" dirty="0" err="1"/>
            <a:t>вдосконалення</a:t>
          </a:r>
          <a:r>
            <a:rPr lang="ru-RU" sz="1700" kern="1200" dirty="0"/>
            <a:t> </a:t>
          </a:r>
          <a:r>
            <a:rPr lang="ru-RU" sz="1700" kern="1200" dirty="0" err="1"/>
            <a:t>законодавства</a:t>
          </a:r>
          <a:r>
            <a:rPr lang="ru-RU" sz="1700" kern="1200" dirty="0"/>
            <a:t> про </a:t>
          </a:r>
          <a:r>
            <a:rPr lang="ru-RU" sz="1700" kern="1200" dirty="0" err="1"/>
            <a:t>запобігання</a:t>
          </a:r>
          <a:r>
            <a:rPr lang="ru-RU" sz="1700" kern="1200" dirty="0"/>
            <a:t> та </a:t>
          </a:r>
          <a:r>
            <a:rPr lang="ru-RU" sz="1700" kern="1200" dirty="0" err="1"/>
            <a:t>протидію</a:t>
          </a:r>
          <a:r>
            <a:rPr lang="ru-RU" sz="1700" kern="1200" dirty="0"/>
            <a:t> </a:t>
          </a:r>
          <a:r>
            <a:rPr lang="ru-RU" sz="1700" kern="1200" dirty="0" err="1"/>
            <a:t>дискримінації</a:t>
          </a:r>
          <a:r>
            <a:rPr lang="ru-RU" sz="1700" kern="1200" dirty="0"/>
            <a:t>;</a:t>
          </a:r>
          <a:endParaRPr lang="en-US" sz="1700" kern="1200" dirty="0"/>
        </a:p>
      </dsp:txBody>
      <dsp:txXfrm>
        <a:off x="53809" y="125816"/>
        <a:ext cx="4756978" cy="994663"/>
      </dsp:txXfrm>
    </dsp:sp>
    <dsp:sp modelId="{2EAE5FA5-758C-4B65-B127-D6D772E78997}">
      <dsp:nvSpPr>
        <dsp:cNvPr id="0" name=""/>
        <dsp:cNvSpPr/>
      </dsp:nvSpPr>
      <dsp:spPr>
        <a:xfrm>
          <a:off x="0" y="1223248"/>
          <a:ext cx="4864596" cy="954720"/>
        </a:xfrm>
        <a:prstGeom prst="roundRect">
          <a:avLst/>
        </a:prstGeom>
        <a:solidFill>
          <a:schemeClr val="accent2">
            <a:hueOff val="-775675"/>
            <a:satOff val="-1754"/>
            <a:lumOff val="-1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ru-RU" sz="2000" kern="1200" dirty="0" err="1"/>
            <a:t>здійснюють</a:t>
          </a:r>
          <a:r>
            <a:rPr lang="ru-RU" sz="2000" kern="1200" dirty="0"/>
            <a:t> </a:t>
          </a:r>
          <a:r>
            <a:rPr lang="ru-RU" sz="2000" kern="1200" dirty="0" err="1"/>
            <a:t>позитивні</a:t>
          </a:r>
          <a:r>
            <a:rPr lang="ru-RU" sz="2000" kern="1200" dirty="0"/>
            <a:t> </a:t>
          </a:r>
          <a:r>
            <a:rPr lang="ru-RU" sz="2000" kern="1200" dirty="0" err="1"/>
            <a:t>дії</a:t>
          </a:r>
          <a:r>
            <a:rPr lang="ru-RU" sz="2000" kern="1200" dirty="0"/>
            <a:t>;</a:t>
          </a:r>
          <a:endParaRPr lang="en-US" sz="2000" kern="1200" dirty="0"/>
        </a:p>
      </dsp:txBody>
      <dsp:txXfrm>
        <a:off x="46606" y="1269854"/>
        <a:ext cx="4771384" cy="861508"/>
      </dsp:txXfrm>
    </dsp:sp>
    <dsp:sp modelId="{CAB744B1-FC24-43BA-A23F-513B0E888384}">
      <dsp:nvSpPr>
        <dsp:cNvPr id="0" name=""/>
        <dsp:cNvSpPr/>
      </dsp:nvSpPr>
      <dsp:spPr>
        <a:xfrm>
          <a:off x="0" y="2226928"/>
          <a:ext cx="4864596" cy="954720"/>
        </a:xfrm>
        <a:prstGeom prst="roundRect">
          <a:avLst/>
        </a:prstGeom>
        <a:solidFill>
          <a:schemeClr val="accent2">
            <a:hueOff val="-1551350"/>
            <a:satOff val="-3508"/>
            <a:lumOff val="-227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err="1"/>
            <a:t>дотримуються</a:t>
          </a:r>
          <a:r>
            <a:rPr lang="ru-RU" sz="1800" kern="1200" dirty="0"/>
            <a:t> принципу </a:t>
          </a:r>
          <a:r>
            <a:rPr lang="ru-RU" sz="1800" kern="1200" dirty="0" err="1"/>
            <a:t>недискримінації</a:t>
          </a:r>
          <a:r>
            <a:rPr lang="ru-RU" sz="1800" kern="1200" dirty="0"/>
            <a:t> у </a:t>
          </a:r>
          <a:r>
            <a:rPr lang="ru-RU" sz="1800" kern="1200" dirty="0" err="1"/>
            <a:t>своїй</a:t>
          </a:r>
          <a:r>
            <a:rPr lang="ru-RU" sz="1800" kern="1200" dirty="0"/>
            <a:t> </a:t>
          </a:r>
          <a:r>
            <a:rPr lang="ru-RU" sz="1800" kern="1200" dirty="0" err="1"/>
            <a:t>діяльності</a:t>
          </a:r>
          <a:r>
            <a:rPr lang="ru-RU" sz="1800" kern="1200" dirty="0"/>
            <a:t>;</a:t>
          </a:r>
          <a:endParaRPr lang="en-US" sz="1800" kern="1200" dirty="0"/>
        </a:p>
      </dsp:txBody>
      <dsp:txXfrm>
        <a:off x="46606" y="2273534"/>
        <a:ext cx="4771384" cy="861508"/>
      </dsp:txXfrm>
    </dsp:sp>
    <dsp:sp modelId="{7A950C5D-39E9-4442-977E-1DC0ABC9EA02}">
      <dsp:nvSpPr>
        <dsp:cNvPr id="0" name=""/>
        <dsp:cNvSpPr/>
      </dsp:nvSpPr>
      <dsp:spPr>
        <a:xfrm>
          <a:off x="0" y="3230608"/>
          <a:ext cx="4864596" cy="954720"/>
        </a:xfrm>
        <a:prstGeom prst="roundRect">
          <a:avLst/>
        </a:prstGeom>
        <a:solidFill>
          <a:schemeClr val="accent2">
            <a:hueOff val="-2327025"/>
            <a:satOff val="-5263"/>
            <a:lumOff val="-341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err="1"/>
            <a:t>співпрацюють</a:t>
          </a:r>
          <a:r>
            <a:rPr lang="ru-RU" sz="1700" kern="1200" dirty="0"/>
            <a:t> з </a:t>
          </a:r>
          <a:r>
            <a:rPr lang="ru-RU" sz="1700" kern="1200" dirty="0" err="1"/>
            <a:t>громадськими</a:t>
          </a:r>
          <a:r>
            <a:rPr lang="ru-RU" sz="1700" kern="1200" dirty="0"/>
            <a:t> </a:t>
          </a:r>
          <a:r>
            <a:rPr lang="ru-RU" sz="1700" kern="1200" dirty="0" err="1"/>
            <a:t>організаціями</a:t>
          </a:r>
          <a:r>
            <a:rPr lang="ru-RU" sz="1700" kern="1200" dirty="0"/>
            <a:t> </a:t>
          </a:r>
          <a:r>
            <a:rPr lang="ru-RU" sz="1700" kern="1200" dirty="0" err="1"/>
            <a:t>щодо</a:t>
          </a:r>
          <a:r>
            <a:rPr lang="ru-RU" sz="1700" kern="1200" dirty="0"/>
            <a:t> </a:t>
          </a:r>
          <a:r>
            <a:rPr lang="ru-RU" sz="1700" kern="1200" dirty="0" err="1"/>
            <a:t>дотримання</a:t>
          </a:r>
          <a:r>
            <a:rPr lang="ru-RU" sz="1700" kern="1200" dirty="0"/>
            <a:t> принципу </a:t>
          </a:r>
          <a:r>
            <a:rPr lang="ru-RU" sz="1700" kern="1200" dirty="0" err="1"/>
            <a:t>недискримінації</a:t>
          </a:r>
          <a:r>
            <a:rPr lang="ru-RU" sz="1700" kern="1200" dirty="0"/>
            <a:t>;</a:t>
          </a:r>
          <a:endParaRPr lang="en-US" sz="1700" kern="1200" dirty="0"/>
        </a:p>
      </dsp:txBody>
      <dsp:txXfrm>
        <a:off x="46606" y="3277214"/>
        <a:ext cx="4771384" cy="861508"/>
      </dsp:txXfrm>
    </dsp:sp>
    <dsp:sp modelId="{A56C43DF-91C0-45CF-98F8-2CA96B42233F}">
      <dsp:nvSpPr>
        <dsp:cNvPr id="0" name=""/>
        <dsp:cNvSpPr/>
      </dsp:nvSpPr>
      <dsp:spPr>
        <a:xfrm>
          <a:off x="0" y="4234288"/>
          <a:ext cx="4864596" cy="954720"/>
        </a:xfrm>
        <a:prstGeom prst="roundRect">
          <a:avLst/>
        </a:prstGeom>
        <a:solidFill>
          <a:schemeClr val="accent2">
            <a:hueOff val="-3102700"/>
            <a:satOff val="-7017"/>
            <a:lumOff val="-454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сприяють науковим розробкам у сфері запобігання та протидії дискримінації;</a:t>
          </a:r>
          <a:endParaRPr lang="en-US" sz="1700" kern="1200"/>
        </a:p>
      </dsp:txBody>
      <dsp:txXfrm>
        <a:off x="46606" y="4280894"/>
        <a:ext cx="4771384" cy="861508"/>
      </dsp:txXfrm>
    </dsp:sp>
    <dsp:sp modelId="{FA104B6F-38DB-4BA7-8189-71D6B5C53384}">
      <dsp:nvSpPr>
        <dsp:cNvPr id="0" name=""/>
        <dsp:cNvSpPr/>
      </dsp:nvSpPr>
      <dsp:spPr>
        <a:xfrm>
          <a:off x="0" y="5237968"/>
          <a:ext cx="4864596" cy="954720"/>
        </a:xfrm>
        <a:prstGeom prst="roundRect">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err="1"/>
            <a:t>провадять</a:t>
          </a:r>
          <a:r>
            <a:rPr lang="ru-RU" sz="1700" kern="1200" dirty="0"/>
            <a:t> </a:t>
          </a:r>
          <a:r>
            <a:rPr lang="ru-RU" sz="1700" kern="1200" dirty="0" err="1"/>
            <a:t>просвітницьку</a:t>
          </a:r>
          <a:r>
            <a:rPr lang="ru-RU" sz="1700" kern="1200" dirty="0"/>
            <a:t> </a:t>
          </a:r>
          <a:r>
            <a:rPr lang="ru-RU" sz="1700" kern="1200" dirty="0" err="1"/>
            <a:t>діяльність</a:t>
          </a:r>
          <a:r>
            <a:rPr lang="ru-RU" sz="1700" kern="1200" dirty="0"/>
            <a:t> з </a:t>
          </a:r>
          <a:r>
            <a:rPr lang="ru-RU" sz="1700" kern="1200" dirty="0" err="1"/>
            <a:t>питань</a:t>
          </a:r>
          <a:r>
            <a:rPr lang="ru-RU" sz="1700" kern="1200" dirty="0"/>
            <a:t> </a:t>
          </a:r>
          <a:r>
            <a:rPr lang="ru-RU" sz="1700" kern="1200" dirty="0" err="1"/>
            <a:t>запобігання</a:t>
          </a:r>
          <a:r>
            <a:rPr lang="ru-RU" sz="1700" kern="1200" dirty="0"/>
            <a:t> та </a:t>
          </a:r>
          <a:r>
            <a:rPr lang="ru-RU" sz="1700" kern="1200" dirty="0" err="1"/>
            <a:t>протидії</a:t>
          </a:r>
          <a:r>
            <a:rPr lang="ru-RU" sz="1700" kern="1200" dirty="0"/>
            <a:t> </a:t>
          </a:r>
          <a:r>
            <a:rPr lang="ru-RU" sz="1700" kern="1200" dirty="0" err="1"/>
            <a:t>дискримінації</a:t>
          </a:r>
          <a:r>
            <a:rPr lang="ru-RU" sz="1700" kern="1200" dirty="0"/>
            <a:t>.</a:t>
          </a:r>
          <a:endParaRPr lang="en-US" sz="1700" kern="1200" dirty="0"/>
        </a:p>
      </dsp:txBody>
      <dsp:txXfrm>
        <a:off x="46606" y="5284574"/>
        <a:ext cx="4771384" cy="8615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9FBA9-3EBB-4490-A16F-CAD478392440}">
      <dsp:nvSpPr>
        <dsp:cNvPr id="0" name=""/>
        <dsp:cNvSpPr/>
      </dsp:nvSpPr>
      <dsp:spPr>
        <a:xfrm>
          <a:off x="0" y="94609"/>
          <a:ext cx="5040679" cy="1043786"/>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брати участь у розробленні рішень, що приймаються державними органами, органами влади Автономної Республіки Крим та органами місцевого самоврядування, щодо запобігання та протидії дискримінації;</a:t>
          </a:r>
          <a:endParaRPr lang="en-US" sz="1200" kern="1200"/>
        </a:p>
      </dsp:txBody>
      <dsp:txXfrm>
        <a:off x="50953" y="145562"/>
        <a:ext cx="4938773" cy="941880"/>
      </dsp:txXfrm>
    </dsp:sp>
    <dsp:sp modelId="{3550BC9D-2C2B-4098-AE7C-64DCAD8B0500}">
      <dsp:nvSpPr>
        <dsp:cNvPr id="0" name=""/>
        <dsp:cNvSpPr/>
      </dsp:nvSpPr>
      <dsp:spPr>
        <a:xfrm>
          <a:off x="0" y="1172955"/>
          <a:ext cx="5040679" cy="1043786"/>
        </a:xfrm>
        <a:prstGeom prst="roundRect">
          <a:avLst/>
        </a:prstGeom>
        <a:solidFill>
          <a:schemeClr val="accent5">
            <a:hueOff val="4159237"/>
            <a:satOff val="-114"/>
            <a:lumOff val="-62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effectLst>
                <a:outerShdw blurRad="38100" dist="38100" dir="2700000" algn="tl">
                  <a:srgbClr val="000000">
                    <a:alpha val="43137"/>
                  </a:srgbClr>
                </a:outerShdw>
              </a:effectLst>
            </a:rPr>
            <a:t>делегувати своїх представників до складу консультативно-дорадчих органів з питань запобігання та протидії дискримінації у разі їх утворення при державних органах, органах влади Автономної Республіки Крим та органах місцевого самоврядування;</a:t>
          </a:r>
          <a:endParaRPr lang="en-US" sz="1200" kern="1200" dirty="0">
            <a:effectLst>
              <a:outerShdw blurRad="38100" dist="38100" dir="2700000" algn="tl">
                <a:srgbClr val="000000">
                  <a:alpha val="43137"/>
                </a:srgbClr>
              </a:outerShdw>
            </a:effectLst>
          </a:endParaRPr>
        </a:p>
      </dsp:txBody>
      <dsp:txXfrm>
        <a:off x="50953" y="1223908"/>
        <a:ext cx="4938773" cy="941880"/>
      </dsp:txXfrm>
    </dsp:sp>
    <dsp:sp modelId="{665463C1-1FD7-406C-ADF1-4AD7F8D21826}">
      <dsp:nvSpPr>
        <dsp:cNvPr id="0" name=""/>
        <dsp:cNvSpPr/>
      </dsp:nvSpPr>
      <dsp:spPr>
        <a:xfrm>
          <a:off x="0" y="2251301"/>
          <a:ext cx="5040679" cy="1043786"/>
        </a:xfrm>
        <a:prstGeom prst="roundRect">
          <a:avLst/>
        </a:prstGeom>
        <a:solidFill>
          <a:schemeClr val="accent5">
            <a:hueOff val="8318473"/>
            <a:satOff val="-227"/>
            <a:lumOff val="-125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effectLst>
                <a:outerShdw blurRad="38100" dist="38100" dir="2700000" algn="tl">
                  <a:srgbClr val="000000">
                    <a:alpha val="43137"/>
                  </a:srgbClr>
                </a:outerShdw>
              </a:effectLst>
            </a:rPr>
            <a:t>проводити моніторинг з питань запобігання та протидії дискримінації;</a:t>
          </a:r>
          <a:endParaRPr lang="en-US" sz="1200" kern="1200" dirty="0">
            <a:effectLst>
              <a:outerShdw blurRad="38100" dist="38100" dir="2700000" algn="tl">
                <a:srgbClr val="000000">
                  <a:alpha val="43137"/>
                </a:srgbClr>
              </a:outerShdw>
            </a:effectLst>
          </a:endParaRPr>
        </a:p>
      </dsp:txBody>
      <dsp:txXfrm>
        <a:off x="50953" y="2302254"/>
        <a:ext cx="4938773" cy="941880"/>
      </dsp:txXfrm>
    </dsp:sp>
    <dsp:sp modelId="{5BC294A7-ED8D-4678-8E70-1B6AD3F65FA3}">
      <dsp:nvSpPr>
        <dsp:cNvPr id="0" name=""/>
        <dsp:cNvSpPr/>
      </dsp:nvSpPr>
      <dsp:spPr>
        <a:xfrm>
          <a:off x="0" y="3329648"/>
          <a:ext cx="5040679" cy="1043786"/>
        </a:xfrm>
        <a:prstGeom prst="roundRect">
          <a:avLst/>
        </a:prstGeom>
        <a:solidFill>
          <a:schemeClr val="accent5">
            <a:hueOff val="12477710"/>
            <a:satOff val="-341"/>
            <a:lumOff val="-188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представляти в судах інтереси осіб та/або груп осіб, стосовно яких було застосовано дискримінацію;</a:t>
          </a:r>
          <a:endParaRPr lang="en-US" sz="1200" kern="1200"/>
        </a:p>
      </dsp:txBody>
      <dsp:txXfrm>
        <a:off x="50953" y="3380601"/>
        <a:ext cx="4938773" cy="941880"/>
      </dsp:txXfrm>
    </dsp:sp>
    <dsp:sp modelId="{C7112813-2C87-4999-B25B-A16840911A01}">
      <dsp:nvSpPr>
        <dsp:cNvPr id="0" name=""/>
        <dsp:cNvSpPr/>
      </dsp:nvSpPr>
      <dsp:spPr>
        <a:xfrm>
          <a:off x="0" y="4407994"/>
          <a:ext cx="5040679" cy="1043786"/>
        </a:xfrm>
        <a:prstGeom prst="roundRect">
          <a:avLst/>
        </a:prstGeom>
        <a:solidFill>
          <a:schemeClr val="accent5">
            <a:hueOff val="16636946"/>
            <a:satOff val="-454"/>
            <a:lumOff val="-251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проводити громадську антидискримінаційну експертизу проектів нормативно-правових актів;</a:t>
          </a:r>
          <a:endParaRPr lang="en-US" sz="1200" kern="1200"/>
        </a:p>
      </dsp:txBody>
      <dsp:txXfrm>
        <a:off x="50953" y="4458947"/>
        <a:ext cx="4938773" cy="941880"/>
      </dsp:txXfrm>
    </dsp:sp>
    <dsp:sp modelId="{D6122CCF-316E-4A49-AD9B-B6DC770ECE68}">
      <dsp:nvSpPr>
        <dsp:cNvPr id="0" name=""/>
        <dsp:cNvSpPr/>
      </dsp:nvSpPr>
      <dsp:spPr>
        <a:xfrm>
          <a:off x="0" y="5486340"/>
          <a:ext cx="5040679" cy="1043786"/>
        </a:xfrm>
        <a:prstGeom prst="roundRect">
          <a:avLst/>
        </a:prstGeom>
        <a:solidFill>
          <a:schemeClr val="accent5">
            <a:hueOff val="20796183"/>
            <a:satOff val="-568"/>
            <a:lumOff val="-313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провадити іншу діяльність відповідно до законодавства з питань дотримання принципу недискримінації.</a:t>
          </a:r>
          <a:endParaRPr lang="en-US" sz="1200" kern="1200"/>
        </a:p>
      </dsp:txBody>
      <dsp:txXfrm>
        <a:off x="50953" y="5537293"/>
        <a:ext cx="4938773" cy="9418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5B2C-DA76-4F69-9B37-4821A3DF3108}">
      <dsp:nvSpPr>
        <dsp:cNvPr id="0" name=""/>
        <dsp:cNvSpPr/>
      </dsp:nvSpPr>
      <dsp:spPr>
        <a:xfrm>
          <a:off x="0" y="2916"/>
          <a:ext cx="555874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832DA98-977E-4074-939A-1D6E3BB5DDEF}">
      <dsp:nvSpPr>
        <dsp:cNvPr id="0" name=""/>
        <dsp:cNvSpPr/>
      </dsp:nvSpPr>
      <dsp:spPr>
        <a:xfrm>
          <a:off x="0" y="2916"/>
          <a:ext cx="5558743" cy="80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uk-UA" sz="1200" b="1" kern="1200" dirty="0"/>
            <a:t>Стаття 161. Порушення рівноправності громадян залежно від їх расової, національної, регіональної належності, релігійних переконань, інвалідності та за іншими ознаками</a:t>
          </a:r>
          <a:endParaRPr lang="en-US" sz="1200" kern="1200" dirty="0"/>
        </a:p>
      </dsp:txBody>
      <dsp:txXfrm>
        <a:off x="0" y="2916"/>
        <a:ext cx="5558743" cy="806029"/>
      </dsp:txXfrm>
    </dsp:sp>
    <dsp:sp modelId="{44C40D78-96D0-44CA-B482-93ECE485E723}">
      <dsp:nvSpPr>
        <dsp:cNvPr id="0" name=""/>
        <dsp:cNvSpPr/>
      </dsp:nvSpPr>
      <dsp:spPr>
        <a:xfrm>
          <a:off x="0" y="808945"/>
          <a:ext cx="5558743"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48264AC-8BB1-4FB2-9FDB-C4252A477B84}">
      <dsp:nvSpPr>
        <dsp:cNvPr id="0" name=""/>
        <dsp:cNvSpPr/>
      </dsp:nvSpPr>
      <dsp:spPr>
        <a:xfrm>
          <a:off x="0" y="808945"/>
          <a:ext cx="5553314" cy="1048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uk-UA" sz="1000" b="1" i="0" kern="1200" dirty="0">
              <a:solidFill>
                <a:schemeClr val="tx2"/>
              </a:solidFill>
            </a:rPr>
            <a:t>1. Умисні дії, спрямовані на розпалювання національної, регіональної, расової чи релігійної ворожнечі та ненависті, на приниження національної честі та гідності, або образа почуттів громадян у зв’язку з їхніми релігійними переконаннями, а також пряме чи непряме обмеження прав або встановлення прямих чи непрямих привілеїв громадян за ознаками раси, кольору шкіри, політичних, релігійних та інших переконань, статі, інвалідності, етнічного та соціального походження, майнового стану, місця проживання, за </a:t>
          </a:r>
          <a:r>
            <a:rPr lang="uk-UA" sz="1000" b="1" i="0" kern="1200" dirty="0" err="1">
              <a:solidFill>
                <a:schemeClr val="tx2"/>
              </a:solidFill>
            </a:rPr>
            <a:t>мовними</a:t>
          </a:r>
          <a:r>
            <a:rPr lang="uk-UA" sz="1000" b="1" i="0" kern="1200" dirty="0">
              <a:solidFill>
                <a:schemeClr val="tx2"/>
              </a:solidFill>
            </a:rPr>
            <a:t> або іншими ознаками</a:t>
          </a:r>
          <a:endParaRPr lang="en-US" sz="1000" b="1" kern="1200" dirty="0">
            <a:solidFill>
              <a:schemeClr val="tx2"/>
            </a:solidFill>
          </a:endParaRPr>
        </a:p>
      </dsp:txBody>
      <dsp:txXfrm>
        <a:off x="0" y="808945"/>
        <a:ext cx="5553314" cy="1048708"/>
      </dsp:txXfrm>
    </dsp:sp>
    <dsp:sp modelId="{FBA67753-6469-4EAD-BCE7-2D26CB470866}">
      <dsp:nvSpPr>
        <dsp:cNvPr id="0" name=""/>
        <dsp:cNvSpPr/>
      </dsp:nvSpPr>
      <dsp:spPr>
        <a:xfrm>
          <a:off x="0" y="1857653"/>
          <a:ext cx="5558743"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BD65F3F-BCBD-414B-9A4B-B42AEACAD5AD}">
      <dsp:nvSpPr>
        <dsp:cNvPr id="0" name=""/>
        <dsp:cNvSpPr/>
      </dsp:nvSpPr>
      <dsp:spPr>
        <a:xfrm>
          <a:off x="0" y="1857653"/>
          <a:ext cx="5558743" cy="80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uk-UA" sz="1000" kern="1200" dirty="0"/>
            <a:t>караються штрафом від двохсот до п’ятисот неоподатковуваних мінімумів доходів громадян або обмеженням волі на строк до п’яти років, або позбавленням волі на строк до трьох років, з позбавленням права обіймати певні посади чи займатися певною діяльністю на строк до трьох років або без такого.</a:t>
          </a:r>
          <a:endParaRPr lang="en-US" sz="1000" kern="1200" dirty="0"/>
        </a:p>
      </dsp:txBody>
      <dsp:txXfrm>
        <a:off x="0" y="1857653"/>
        <a:ext cx="5558743" cy="806029"/>
      </dsp:txXfrm>
    </dsp:sp>
    <dsp:sp modelId="{58565460-3573-415D-ADA6-B2693F9A36CE}">
      <dsp:nvSpPr>
        <dsp:cNvPr id="0" name=""/>
        <dsp:cNvSpPr/>
      </dsp:nvSpPr>
      <dsp:spPr>
        <a:xfrm>
          <a:off x="0" y="2663682"/>
          <a:ext cx="5558743"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7FF702E-55AD-4B69-8E64-8DA9177BCF5F}">
      <dsp:nvSpPr>
        <dsp:cNvPr id="0" name=""/>
        <dsp:cNvSpPr/>
      </dsp:nvSpPr>
      <dsp:spPr>
        <a:xfrm>
          <a:off x="0" y="2663682"/>
          <a:ext cx="5558743" cy="80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uk-UA" sz="1200" b="1" kern="1200" dirty="0"/>
            <a:t>2. Ті самі дії, поєднані з насильством, обманом чи погрозами, а також вчинені службовою особою, -</a:t>
          </a:r>
          <a:endParaRPr lang="en-US" sz="1200" kern="1200" dirty="0"/>
        </a:p>
      </dsp:txBody>
      <dsp:txXfrm>
        <a:off x="0" y="2663682"/>
        <a:ext cx="5558743" cy="806029"/>
      </dsp:txXfrm>
    </dsp:sp>
    <dsp:sp modelId="{76FF911A-4BDF-4F86-811A-0C7BECB4F96B}">
      <dsp:nvSpPr>
        <dsp:cNvPr id="0" name=""/>
        <dsp:cNvSpPr/>
      </dsp:nvSpPr>
      <dsp:spPr>
        <a:xfrm>
          <a:off x="0" y="3469711"/>
          <a:ext cx="5558743" cy="0"/>
        </a:xfrm>
        <a:prstGeom prst="line">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655A95-15E8-4B7B-B639-7AAC5206585B}">
      <dsp:nvSpPr>
        <dsp:cNvPr id="0" name=""/>
        <dsp:cNvSpPr/>
      </dsp:nvSpPr>
      <dsp:spPr>
        <a:xfrm>
          <a:off x="0" y="3469711"/>
          <a:ext cx="5558743" cy="80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uk-UA" sz="1000" kern="1200" dirty="0"/>
            <a:t>караються штрафом від п'ятисот до тисячі неоподатковуваних мінімумів доходів громадян або позбавленням волі на строк від двох до п'яти років, з позбавленням права обіймати певні посади чи займатися певною діяльністю на строк до трьох років або без такого.</a:t>
          </a:r>
          <a:endParaRPr lang="en-US" sz="1000" kern="1200" dirty="0"/>
        </a:p>
      </dsp:txBody>
      <dsp:txXfrm>
        <a:off x="0" y="3469711"/>
        <a:ext cx="5558743" cy="806029"/>
      </dsp:txXfrm>
    </dsp:sp>
    <dsp:sp modelId="{EA4CC9DC-C22B-4147-836E-A5C4226874D0}">
      <dsp:nvSpPr>
        <dsp:cNvPr id="0" name=""/>
        <dsp:cNvSpPr/>
      </dsp:nvSpPr>
      <dsp:spPr>
        <a:xfrm>
          <a:off x="0" y="4275740"/>
          <a:ext cx="5558743"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A0ACA7A-2ADE-478F-ADAC-F38A90750A36}">
      <dsp:nvSpPr>
        <dsp:cNvPr id="0" name=""/>
        <dsp:cNvSpPr/>
      </dsp:nvSpPr>
      <dsp:spPr>
        <a:xfrm>
          <a:off x="0" y="4275740"/>
          <a:ext cx="5558743" cy="80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uk-UA" sz="1200" b="1" kern="1200" dirty="0"/>
            <a:t>3. Дії, передбачені частинами першою або другою цієї статті, які були вчинені організованою групою осіб або спричинили тяжкі наслідки, -</a:t>
          </a:r>
          <a:endParaRPr lang="en-US" sz="1200" kern="1200" dirty="0"/>
        </a:p>
      </dsp:txBody>
      <dsp:txXfrm>
        <a:off x="0" y="4275740"/>
        <a:ext cx="5558743" cy="806029"/>
      </dsp:txXfrm>
    </dsp:sp>
    <dsp:sp modelId="{C16CF1B3-EF0D-4869-A5FF-D9607786624B}">
      <dsp:nvSpPr>
        <dsp:cNvPr id="0" name=""/>
        <dsp:cNvSpPr/>
      </dsp:nvSpPr>
      <dsp:spPr>
        <a:xfrm>
          <a:off x="0" y="5081769"/>
          <a:ext cx="5558743"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C4FC2CE-AEA2-40D7-90FE-0383E8F238F1}">
      <dsp:nvSpPr>
        <dsp:cNvPr id="0" name=""/>
        <dsp:cNvSpPr/>
      </dsp:nvSpPr>
      <dsp:spPr>
        <a:xfrm>
          <a:off x="0" y="5081769"/>
          <a:ext cx="5558743" cy="80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uk-UA" sz="1000" kern="1200"/>
            <a:t>караються позбавленням волі на строк від п'яти до восьми років.</a:t>
          </a:r>
          <a:endParaRPr lang="en-US" sz="1000" kern="1200"/>
        </a:p>
      </dsp:txBody>
      <dsp:txXfrm>
        <a:off x="0" y="5081769"/>
        <a:ext cx="5558743" cy="806029"/>
      </dsp:txXfrm>
    </dsp:sp>
    <dsp:sp modelId="{D8F54A71-AEA5-4548-A6F3-24CB2AB618A0}">
      <dsp:nvSpPr>
        <dsp:cNvPr id="0" name=""/>
        <dsp:cNvSpPr/>
      </dsp:nvSpPr>
      <dsp:spPr>
        <a:xfrm>
          <a:off x="0" y="5887798"/>
          <a:ext cx="5558743"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F212F65-6201-4098-A339-6571C33AA898}">
      <dsp:nvSpPr>
        <dsp:cNvPr id="0" name=""/>
        <dsp:cNvSpPr/>
      </dsp:nvSpPr>
      <dsp:spPr>
        <a:xfrm>
          <a:off x="0" y="5887798"/>
          <a:ext cx="5558743" cy="806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just" defTabSz="444500">
            <a:lnSpc>
              <a:spcPct val="90000"/>
            </a:lnSpc>
            <a:spcBef>
              <a:spcPct val="0"/>
            </a:spcBef>
            <a:spcAft>
              <a:spcPct val="35000"/>
            </a:spcAft>
            <a:buNone/>
          </a:pPr>
          <a:r>
            <a:rPr lang="uk-UA" sz="1000" b="1" kern="1200" dirty="0"/>
            <a:t>Примітка. У цій статті під регіональною належністю слід розуміти належність особи за народженням чи проживанням до регіону - частини території України або території компактного розселення українців за межами території України, - що відрізняється від інших територій за низкою історичних, географічних, </a:t>
          </a:r>
          <a:r>
            <a:rPr lang="uk-UA" sz="1000" b="1" kern="1200" dirty="0" err="1"/>
            <a:t>мовних</a:t>
          </a:r>
          <a:r>
            <a:rPr lang="uk-UA" sz="1000" b="1" kern="1200" dirty="0"/>
            <a:t> та інших ознак.</a:t>
          </a:r>
          <a:endParaRPr lang="en-US" sz="1000" kern="1200" dirty="0"/>
        </a:p>
      </dsp:txBody>
      <dsp:txXfrm>
        <a:off x="0" y="5887798"/>
        <a:ext cx="5558743" cy="80602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15880-E63E-4B41-9BCB-D74A114931ED}">
      <dsp:nvSpPr>
        <dsp:cNvPr id="0" name=""/>
        <dsp:cNvSpPr/>
      </dsp:nvSpPr>
      <dsp:spPr>
        <a:xfrm>
          <a:off x="0" y="0"/>
          <a:ext cx="6819877" cy="1049876"/>
        </a:xfrm>
        <a:prstGeom prst="roundRect">
          <a:avLst>
            <a:gd name="adj" fmla="val 10000"/>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a:t>Зазначається, що проміжний контроль виконання цих двох рекомендацій ЄКРН має провести не пізніше, ніж за два роки після опублікування цієї доповіді.</a:t>
          </a:r>
          <a:endParaRPr lang="en-US" sz="1400" kern="1200"/>
        </a:p>
      </dsp:txBody>
      <dsp:txXfrm>
        <a:off x="30750" y="30750"/>
        <a:ext cx="5564143" cy="988376"/>
      </dsp:txXfrm>
    </dsp:sp>
    <dsp:sp modelId="{8F29C96D-BF45-4DB9-95E3-6E6C985CE531}">
      <dsp:nvSpPr>
        <dsp:cNvPr id="0" name=""/>
        <dsp:cNvSpPr/>
      </dsp:nvSpPr>
      <dsp:spPr>
        <a:xfrm>
          <a:off x="509276" y="1195692"/>
          <a:ext cx="6819877" cy="1049876"/>
        </a:xfrm>
        <a:prstGeom prst="roundRect">
          <a:avLst>
            <a:gd name="adj" fmla="val 10000"/>
          </a:avLst>
        </a:prstGeom>
        <a:blipFill rotWithShape="1">
          <a:blip xmlns:r="http://schemas.openxmlformats.org/officeDocument/2006/relationships" r:embed="rId1">
            <a:duotone>
              <a:schemeClr val="accent5">
                <a:hueOff val="5199046"/>
                <a:satOff val="-142"/>
                <a:lumOff val="-785"/>
                <a:alphaOff val="0"/>
                <a:tint val="98000"/>
                <a:lumMod val="102000"/>
              </a:schemeClr>
              <a:schemeClr val="accent5">
                <a:hueOff val="5199046"/>
                <a:satOff val="-142"/>
                <a:lumOff val="-78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t>У вересні 2017 року Європейська комісія проти расизму та нетерпимості оприлюднила доповідь щодо України.</a:t>
          </a:r>
          <a:endParaRPr lang="en-US" sz="1400" kern="1200" dirty="0"/>
        </a:p>
      </dsp:txBody>
      <dsp:txXfrm>
        <a:off x="540026" y="1226442"/>
        <a:ext cx="5566681" cy="988376"/>
      </dsp:txXfrm>
    </dsp:sp>
    <dsp:sp modelId="{BD3CB494-FBB7-4B63-9BC0-BEFC3C4DA6D3}">
      <dsp:nvSpPr>
        <dsp:cNvPr id="0" name=""/>
        <dsp:cNvSpPr/>
      </dsp:nvSpPr>
      <dsp:spPr>
        <a:xfrm>
          <a:off x="1018553" y="2391385"/>
          <a:ext cx="6819877" cy="1049876"/>
        </a:xfrm>
        <a:prstGeom prst="roundRect">
          <a:avLst>
            <a:gd name="adj" fmla="val 10000"/>
          </a:avLst>
        </a:prstGeom>
        <a:blipFill rotWithShape="1">
          <a:blip xmlns:r="http://schemas.openxmlformats.org/officeDocument/2006/relationships" r:embed="rId1">
            <a:duotone>
              <a:schemeClr val="accent5">
                <a:hueOff val="10398092"/>
                <a:satOff val="-284"/>
                <a:lumOff val="-1569"/>
                <a:alphaOff val="0"/>
                <a:tint val="98000"/>
                <a:lumMod val="102000"/>
              </a:schemeClr>
              <a:schemeClr val="accent5">
                <a:hueOff val="10398092"/>
                <a:satOff val="-284"/>
                <a:lumOff val="-1569"/>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effectLst>
                <a:outerShdw blurRad="38100" dist="38100" dir="2700000" algn="tl">
                  <a:srgbClr val="000000">
                    <a:alpha val="43137"/>
                  </a:srgbClr>
                </a:outerShdw>
              </a:effectLst>
            </a:rPr>
            <a:t>У цій доповіді ЄКРН вимагає від органів влади вжити заходів у багатьох сферах. Дві рекомендації станом на червень 2020 року виконані не були.</a:t>
          </a:r>
          <a:endParaRPr lang="en-US" sz="1400" kern="1200" dirty="0">
            <a:effectLst>
              <a:outerShdw blurRad="38100" dist="38100" dir="2700000" algn="tl">
                <a:srgbClr val="000000">
                  <a:alpha val="43137"/>
                </a:srgbClr>
              </a:outerShdw>
            </a:effectLst>
          </a:endParaRPr>
        </a:p>
      </dsp:txBody>
      <dsp:txXfrm>
        <a:off x="1049303" y="2422135"/>
        <a:ext cx="5566681" cy="988376"/>
      </dsp:txXfrm>
    </dsp:sp>
    <dsp:sp modelId="{9BC48473-C2B6-4DBF-9E17-5BDB00D06248}">
      <dsp:nvSpPr>
        <dsp:cNvPr id="0" name=""/>
        <dsp:cNvSpPr/>
      </dsp:nvSpPr>
      <dsp:spPr>
        <a:xfrm>
          <a:off x="1527829" y="3587077"/>
          <a:ext cx="6819877" cy="1049876"/>
        </a:xfrm>
        <a:prstGeom prst="roundRect">
          <a:avLst>
            <a:gd name="adj" fmla="val 10000"/>
          </a:avLst>
        </a:prstGeom>
        <a:blipFill rotWithShape="1">
          <a:blip xmlns:r="http://schemas.openxmlformats.org/officeDocument/2006/relationships" r:embed="rId1">
            <a:duotone>
              <a:schemeClr val="accent5">
                <a:hueOff val="15597138"/>
                <a:satOff val="-426"/>
                <a:lumOff val="-2354"/>
                <a:alphaOff val="0"/>
                <a:tint val="98000"/>
                <a:lumMod val="102000"/>
              </a:schemeClr>
              <a:schemeClr val="accent5">
                <a:hueOff val="15597138"/>
                <a:satOff val="-426"/>
                <a:lumOff val="-2354"/>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a:t>У статті 161 Кримінального кодексу України йдеться про покарання за порушення рівноправності громадян залежно від їх расової, національної належності, релігійних переконань, інвалідності та за іншими ознаками.</a:t>
          </a:r>
          <a:endParaRPr lang="en-US" sz="1400" kern="1200"/>
        </a:p>
      </dsp:txBody>
      <dsp:txXfrm>
        <a:off x="1558579" y="3617827"/>
        <a:ext cx="5566681" cy="988376"/>
      </dsp:txXfrm>
    </dsp:sp>
    <dsp:sp modelId="{930946DC-3670-451F-BABC-D1A5EE9DCC39}">
      <dsp:nvSpPr>
        <dsp:cNvPr id="0" name=""/>
        <dsp:cNvSpPr/>
      </dsp:nvSpPr>
      <dsp:spPr>
        <a:xfrm>
          <a:off x="2037106" y="4782770"/>
          <a:ext cx="6819877" cy="1049876"/>
        </a:xfrm>
        <a:prstGeom prst="roundRect">
          <a:avLst>
            <a:gd name="adj" fmla="val 10000"/>
          </a:avLst>
        </a:prstGeom>
        <a:blipFill rotWithShape="1">
          <a:blip xmlns:r="http://schemas.openxmlformats.org/officeDocument/2006/relationships" r:embed="rId1">
            <a:duotone>
              <a:schemeClr val="accent5">
                <a:hueOff val="20796183"/>
                <a:satOff val="-568"/>
                <a:lumOff val="-3138"/>
                <a:alphaOff val="0"/>
                <a:tint val="98000"/>
                <a:lumMod val="102000"/>
              </a:schemeClr>
              <a:schemeClr val="accent5">
                <a:hueOff val="20796183"/>
                <a:satOff val="-568"/>
                <a:lumOff val="-3138"/>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a:t>Стаття 67 визначає обставини, які обтяжують покарання, включаючи вчинення злочину на ґрунті расової, національної, релігійної ворожнечі чи розбрату або на ґрунті статевої приналежності.</a:t>
          </a:r>
          <a:endParaRPr lang="en-US" sz="1400" kern="1200"/>
        </a:p>
      </dsp:txBody>
      <dsp:txXfrm>
        <a:off x="2067856" y="4813520"/>
        <a:ext cx="5566681" cy="988376"/>
      </dsp:txXfrm>
    </dsp:sp>
    <dsp:sp modelId="{B2E54127-EA39-43AC-B504-A5B63584092C}">
      <dsp:nvSpPr>
        <dsp:cNvPr id="0" name=""/>
        <dsp:cNvSpPr/>
      </dsp:nvSpPr>
      <dsp:spPr>
        <a:xfrm>
          <a:off x="6137457" y="766993"/>
          <a:ext cx="682419" cy="682419"/>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291001" y="766993"/>
        <a:ext cx="375331" cy="513520"/>
      </dsp:txXfrm>
    </dsp:sp>
    <dsp:sp modelId="{1B671220-800A-43A8-94AB-59025B2A2BE7}">
      <dsp:nvSpPr>
        <dsp:cNvPr id="0" name=""/>
        <dsp:cNvSpPr/>
      </dsp:nvSpPr>
      <dsp:spPr>
        <a:xfrm>
          <a:off x="6646734" y="1962685"/>
          <a:ext cx="682419" cy="682419"/>
        </a:xfrm>
        <a:prstGeom prst="downArrow">
          <a:avLst>
            <a:gd name="adj1" fmla="val 55000"/>
            <a:gd name="adj2" fmla="val 45000"/>
          </a:avLst>
        </a:prstGeom>
        <a:solidFill>
          <a:schemeClr val="accent5">
            <a:tint val="40000"/>
            <a:alpha val="90000"/>
            <a:hueOff val="7043453"/>
            <a:satOff val="-540"/>
            <a:lumOff val="-172"/>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800278" y="1962685"/>
        <a:ext cx="375331" cy="513520"/>
      </dsp:txXfrm>
    </dsp:sp>
    <dsp:sp modelId="{7DB73CC6-0897-4BA1-882E-423C1A88B881}">
      <dsp:nvSpPr>
        <dsp:cNvPr id="0" name=""/>
        <dsp:cNvSpPr/>
      </dsp:nvSpPr>
      <dsp:spPr>
        <a:xfrm>
          <a:off x="7156011" y="3140880"/>
          <a:ext cx="682419" cy="682419"/>
        </a:xfrm>
        <a:prstGeom prst="downArrow">
          <a:avLst>
            <a:gd name="adj1" fmla="val 55000"/>
            <a:gd name="adj2" fmla="val 45000"/>
          </a:avLst>
        </a:prstGeom>
        <a:solidFill>
          <a:schemeClr val="accent5">
            <a:tint val="40000"/>
            <a:alpha val="90000"/>
            <a:hueOff val="14086906"/>
            <a:satOff val="-1079"/>
            <a:lumOff val="-343"/>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309555" y="3140880"/>
        <a:ext cx="375331" cy="513520"/>
      </dsp:txXfrm>
    </dsp:sp>
    <dsp:sp modelId="{E08D9310-892E-4EE7-BA4F-D2DD7A5728D2}">
      <dsp:nvSpPr>
        <dsp:cNvPr id="0" name=""/>
        <dsp:cNvSpPr/>
      </dsp:nvSpPr>
      <dsp:spPr>
        <a:xfrm>
          <a:off x="7665287" y="4348238"/>
          <a:ext cx="682419" cy="682419"/>
        </a:xfrm>
        <a:prstGeom prst="downArrow">
          <a:avLst>
            <a:gd name="adj1" fmla="val 55000"/>
            <a:gd name="adj2" fmla="val 45000"/>
          </a:avLst>
        </a:prstGeom>
        <a:solidFill>
          <a:schemeClr val="accent5">
            <a:tint val="40000"/>
            <a:alpha val="90000"/>
            <a:hueOff val="21130358"/>
            <a:satOff val="-1619"/>
            <a:lumOff val="-515"/>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818831" y="4348238"/>
        <a:ext cx="375331" cy="5135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B3C5E-B4F7-4BC2-872C-A976727DE603}">
      <dsp:nvSpPr>
        <dsp:cNvPr id="0" name=""/>
        <dsp:cNvSpPr/>
      </dsp:nvSpPr>
      <dsp:spPr>
        <a:xfrm>
          <a:off x="966" y="600607"/>
          <a:ext cx="3391713" cy="307988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563CDF-B993-440D-958F-528DECF80767}">
      <dsp:nvSpPr>
        <dsp:cNvPr id="0" name=""/>
        <dsp:cNvSpPr/>
      </dsp:nvSpPr>
      <dsp:spPr>
        <a:xfrm>
          <a:off x="377823" y="958621"/>
          <a:ext cx="3391713" cy="307988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b="1" kern="1200" dirty="0"/>
            <a:t>Комісія</a:t>
          </a:r>
          <a:r>
            <a:rPr lang="uk-UA" sz="1500" kern="1200" dirty="0"/>
            <a:t> є незалежним контрольним органом із прав людини, який спеціалізується на питаннях расизму та нетерпимості. Комісія складається з незалежних та неупереджених членів, яких призначають з огляду на їхній моральний авторитет та визнаний досвід у розгляді питань, пов’язаних із расизмом, ксенофобією, антисемітизмом та нетерпимістю. </a:t>
          </a:r>
          <a:endParaRPr lang="en-US" sz="1500" kern="1200" dirty="0"/>
        </a:p>
      </dsp:txBody>
      <dsp:txXfrm>
        <a:off x="468030" y="1048828"/>
        <a:ext cx="3211299" cy="2899474"/>
      </dsp:txXfrm>
    </dsp:sp>
    <dsp:sp modelId="{024C57DD-F157-477C-84DA-D4BAA5D7FB82}">
      <dsp:nvSpPr>
        <dsp:cNvPr id="0" name=""/>
        <dsp:cNvSpPr/>
      </dsp:nvSpPr>
      <dsp:spPr>
        <a:xfrm>
          <a:off x="4146393" y="600607"/>
          <a:ext cx="3391713" cy="317482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88CDB-DF59-4576-B888-62DC09BE7CF8}">
      <dsp:nvSpPr>
        <dsp:cNvPr id="0" name=""/>
        <dsp:cNvSpPr/>
      </dsp:nvSpPr>
      <dsp:spPr>
        <a:xfrm>
          <a:off x="4523250" y="958621"/>
          <a:ext cx="3391713" cy="317482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kern="1200" dirty="0"/>
            <a:t>У межах своєї статутної діяльності ЄКРН проводить </a:t>
          </a:r>
          <a:r>
            <a:rPr lang="uk-UA" sz="1600" kern="1200" dirty="0" err="1"/>
            <a:t>покраїнну</a:t>
          </a:r>
          <a:r>
            <a:rPr lang="uk-UA" sz="1600" kern="1200" dirty="0"/>
            <a:t> моніторингову роботу, яка включає аналіз ситуації в кожній із держав-членів Ради Європи щодо расизму та нетерпимості й робить пропозиції та рекомендації про способи розв'язання виявлених проблем.</a:t>
          </a:r>
          <a:endParaRPr lang="en-US" sz="1600" kern="1200" dirty="0"/>
        </a:p>
      </dsp:txBody>
      <dsp:txXfrm>
        <a:off x="4616237" y="1051608"/>
        <a:ext cx="3205739" cy="2988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6E50C-BB9B-4A92-85D3-8650DE98E519}">
      <dsp:nvSpPr>
        <dsp:cNvPr id="0" name=""/>
        <dsp:cNvSpPr/>
      </dsp:nvSpPr>
      <dsp:spPr>
        <a:xfrm>
          <a:off x="0" y="3781075"/>
          <a:ext cx="5328591" cy="2480794"/>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rgbClr val="FF0000"/>
              </a:solidFill>
            </a:rPr>
            <a:t>Етнічне походження </a:t>
          </a:r>
          <a:r>
            <a:rPr lang="uk-UA" sz="1600" b="1" kern="1200" dirty="0"/>
            <a:t>– стосується належності особи до групи, яка має певні спільні характерні ознаки: мову, спільну історію, традиції, спільне родове чи географічне походження.</a:t>
          </a:r>
          <a:endParaRPr lang="en-US" sz="1600" kern="1200" dirty="0"/>
        </a:p>
      </dsp:txBody>
      <dsp:txXfrm>
        <a:off x="0" y="3781075"/>
        <a:ext cx="5328591" cy="2480794"/>
      </dsp:txXfrm>
    </dsp:sp>
    <dsp:sp modelId="{79D9E0DA-80C3-485F-8D8E-F0BC0F67A276}">
      <dsp:nvSpPr>
        <dsp:cNvPr id="0" name=""/>
        <dsp:cNvSpPr/>
      </dsp:nvSpPr>
      <dsp:spPr>
        <a:xfrm rot="10800000">
          <a:off x="0" y="2824"/>
          <a:ext cx="5328591" cy="3815462"/>
        </a:xfrm>
        <a:prstGeom prst="upArrowCallou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rgbClr val="FF0000"/>
              </a:solidFill>
            </a:rPr>
            <a:t>Расова дискримінація </a:t>
          </a:r>
          <a:r>
            <a:rPr lang="uk-UA" sz="1600" b="1" kern="1200" dirty="0"/>
            <a:t>– означає будь-яке розрізнення, виняток, обмеження чи перевагу, основані на ознаках раси, кольору шкіри, родового, національного чи етнічного походження, метою або наслідком яких є знищення або применшення визнання, використання чи здійснення на рівних засадах прав людини та основних свобод у політичній, економічній, соціальній, культурній чи будь-яких інших галузях суспільного життя.</a:t>
          </a:r>
          <a:endParaRPr lang="en-US" sz="1600" kern="1200" dirty="0"/>
        </a:p>
      </dsp:txBody>
      <dsp:txXfrm rot="10800000">
        <a:off x="0" y="2824"/>
        <a:ext cx="5328591" cy="2479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A6C25-D1D3-47FC-8AC5-6E97381969A5}">
      <dsp:nvSpPr>
        <dsp:cNvPr id="0" name=""/>
        <dsp:cNvSpPr/>
      </dsp:nvSpPr>
      <dsp:spPr>
        <a:xfrm>
          <a:off x="0" y="0"/>
          <a:ext cx="6094761" cy="728766"/>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uk-UA" sz="2400" b="0" i="0" kern="1200" dirty="0"/>
            <a:t>група осіб,</a:t>
          </a:r>
          <a:endParaRPr lang="en-US" sz="2400" kern="1200" dirty="0"/>
        </a:p>
      </dsp:txBody>
      <dsp:txXfrm>
        <a:off x="21345" y="21345"/>
        <a:ext cx="5223099" cy="686076"/>
      </dsp:txXfrm>
    </dsp:sp>
    <dsp:sp modelId="{5E6F3CEF-B213-4A7E-9445-0E3E37F986D7}">
      <dsp:nvSpPr>
        <dsp:cNvPr id="0" name=""/>
        <dsp:cNvSpPr/>
      </dsp:nvSpPr>
      <dsp:spPr>
        <a:xfrm>
          <a:off x="455128" y="829984"/>
          <a:ext cx="6094761" cy="728766"/>
        </a:xfrm>
        <a:prstGeom prst="roundRect">
          <a:avLst>
            <a:gd name="adj" fmla="val 10000"/>
          </a:avLst>
        </a:prstGeom>
        <a:solidFill>
          <a:schemeClr val="accent2">
            <a:hueOff val="-969594"/>
            <a:satOff val="-2193"/>
            <a:lumOff val="-1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uk-UA" sz="1800" b="0" i="0" kern="1200" dirty="0"/>
            <a:t>які проживають на території держави та є її громадянами,</a:t>
          </a:r>
          <a:endParaRPr lang="en-US" sz="1800" kern="1200" dirty="0"/>
        </a:p>
      </dsp:txBody>
      <dsp:txXfrm>
        <a:off x="476473" y="851329"/>
        <a:ext cx="5123244" cy="686076"/>
      </dsp:txXfrm>
    </dsp:sp>
    <dsp:sp modelId="{3EEEE5D1-DAA1-4BE0-AF1B-E5278DC4ABD8}">
      <dsp:nvSpPr>
        <dsp:cNvPr id="0" name=""/>
        <dsp:cNvSpPr/>
      </dsp:nvSpPr>
      <dsp:spPr>
        <a:xfrm>
          <a:off x="910256" y="1659969"/>
          <a:ext cx="6094761" cy="728766"/>
        </a:xfrm>
        <a:prstGeom prst="roundRect">
          <a:avLst>
            <a:gd name="adj" fmla="val 10000"/>
          </a:avLst>
        </a:prstGeom>
        <a:solidFill>
          <a:schemeClr val="accent2">
            <a:hueOff val="-1939188"/>
            <a:satOff val="-4386"/>
            <a:lumOff val="-284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uk-UA" sz="1800" b="0" i="0" kern="1200" dirty="0"/>
            <a:t>які мають відмінні етнічні, культурні, релігійні чи </a:t>
          </a:r>
          <a:r>
            <a:rPr lang="uk-UA" sz="1800" b="0" i="0" kern="1200" dirty="0" err="1"/>
            <a:t>мовні</a:t>
          </a:r>
          <a:r>
            <a:rPr lang="uk-UA" sz="1800" b="0" i="0" kern="1200" dirty="0"/>
            <a:t> характеристики,</a:t>
          </a:r>
          <a:endParaRPr lang="en-US" sz="1800" kern="1200" dirty="0"/>
        </a:p>
      </dsp:txBody>
      <dsp:txXfrm>
        <a:off x="931601" y="1681314"/>
        <a:ext cx="5123244" cy="686076"/>
      </dsp:txXfrm>
    </dsp:sp>
    <dsp:sp modelId="{2495E44C-4484-40F7-98C0-269193DA8D93}">
      <dsp:nvSpPr>
        <dsp:cNvPr id="0" name=""/>
        <dsp:cNvSpPr/>
      </dsp:nvSpPr>
      <dsp:spPr>
        <a:xfrm>
          <a:off x="1365384" y="2489953"/>
          <a:ext cx="6094761" cy="728766"/>
        </a:xfrm>
        <a:prstGeom prst="roundRect">
          <a:avLst>
            <a:gd name="adj" fmla="val 10000"/>
          </a:avLst>
        </a:prstGeom>
        <a:solidFill>
          <a:schemeClr val="accent2">
            <a:hueOff val="-2908781"/>
            <a:satOff val="-6578"/>
            <a:lumOff val="-426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uk-UA" sz="1800" b="0" i="0" kern="1200" dirty="0"/>
            <a:t>які менші за чисельністю, ніж решта населення цієї країни або регіону цієї країни,</a:t>
          </a:r>
          <a:endParaRPr lang="en-US" sz="1800" kern="1200" dirty="0"/>
        </a:p>
      </dsp:txBody>
      <dsp:txXfrm>
        <a:off x="1386729" y="2511298"/>
        <a:ext cx="5123244" cy="686076"/>
      </dsp:txXfrm>
    </dsp:sp>
    <dsp:sp modelId="{43EEE999-2F17-426B-A9F2-39C09F424F02}">
      <dsp:nvSpPr>
        <dsp:cNvPr id="0" name=""/>
        <dsp:cNvSpPr/>
      </dsp:nvSpPr>
      <dsp:spPr>
        <a:xfrm>
          <a:off x="1820513" y="3319938"/>
          <a:ext cx="6094761" cy="728766"/>
        </a:xfrm>
        <a:prstGeom prst="roundRect">
          <a:avLst>
            <a:gd name="adj" fmla="val 10000"/>
          </a:avLst>
        </a:prstGeom>
        <a:solidFill>
          <a:schemeClr val="accent2">
            <a:hueOff val="-3878375"/>
            <a:satOff val="-8771"/>
            <a:lumOff val="-568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b="0" i="0" kern="1200" dirty="0"/>
            <a:t>які мотивовані турботою про збереження того, що становить їхню спільну ідентичність, зокрема їхню культуру, традиції, релігію чи мову.</a:t>
          </a:r>
          <a:endParaRPr lang="en-US" sz="1600" kern="1200" dirty="0"/>
        </a:p>
      </dsp:txBody>
      <dsp:txXfrm>
        <a:off x="1841858" y="3341283"/>
        <a:ext cx="5123244" cy="686076"/>
      </dsp:txXfrm>
    </dsp:sp>
    <dsp:sp modelId="{978308EA-41AD-4F08-9FC2-A103026071B9}">
      <dsp:nvSpPr>
        <dsp:cNvPr id="0" name=""/>
        <dsp:cNvSpPr/>
      </dsp:nvSpPr>
      <dsp:spPr>
        <a:xfrm>
          <a:off x="5621063" y="532404"/>
          <a:ext cx="473698" cy="473698"/>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27645" y="532404"/>
        <a:ext cx="260534" cy="356458"/>
      </dsp:txXfrm>
    </dsp:sp>
    <dsp:sp modelId="{F3770452-6EC4-4075-9A28-39B890BE70D7}">
      <dsp:nvSpPr>
        <dsp:cNvPr id="0" name=""/>
        <dsp:cNvSpPr/>
      </dsp:nvSpPr>
      <dsp:spPr>
        <a:xfrm>
          <a:off x="6076191" y="1362389"/>
          <a:ext cx="473698" cy="473698"/>
        </a:xfrm>
        <a:prstGeom prst="downArrow">
          <a:avLst>
            <a:gd name="adj1" fmla="val 55000"/>
            <a:gd name="adj2" fmla="val 45000"/>
          </a:avLst>
        </a:prstGeom>
        <a:solidFill>
          <a:schemeClr val="accent2">
            <a:tint val="40000"/>
            <a:alpha val="90000"/>
            <a:hueOff val="-1079074"/>
            <a:satOff val="-3844"/>
            <a:lumOff val="-463"/>
            <a:alphaOff val="0"/>
          </a:schemeClr>
        </a:solidFill>
        <a:ln w="15875" cap="rnd" cmpd="sng" algn="ctr">
          <a:solidFill>
            <a:schemeClr val="accent2">
              <a:tint val="40000"/>
              <a:alpha val="90000"/>
              <a:hueOff val="-1079074"/>
              <a:satOff val="-3844"/>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182773" y="1362389"/>
        <a:ext cx="260534" cy="356458"/>
      </dsp:txXfrm>
    </dsp:sp>
    <dsp:sp modelId="{E8DB1F9D-3708-4F46-AEF7-DE5FE5FA7EE8}">
      <dsp:nvSpPr>
        <dsp:cNvPr id="0" name=""/>
        <dsp:cNvSpPr/>
      </dsp:nvSpPr>
      <dsp:spPr>
        <a:xfrm>
          <a:off x="6531319" y="2180227"/>
          <a:ext cx="473698" cy="473698"/>
        </a:xfrm>
        <a:prstGeom prst="downArrow">
          <a:avLst>
            <a:gd name="adj1" fmla="val 55000"/>
            <a:gd name="adj2" fmla="val 45000"/>
          </a:avLst>
        </a:prstGeom>
        <a:solidFill>
          <a:schemeClr val="accent2">
            <a:tint val="40000"/>
            <a:alpha val="90000"/>
            <a:hueOff val="-2158149"/>
            <a:satOff val="-7687"/>
            <a:lumOff val="-927"/>
            <a:alphaOff val="0"/>
          </a:schemeClr>
        </a:solidFill>
        <a:ln w="15875" cap="rnd" cmpd="sng" algn="ctr">
          <a:solidFill>
            <a:schemeClr val="accent2">
              <a:tint val="40000"/>
              <a:alpha val="90000"/>
              <a:hueOff val="-2158149"/>
              <a:satOff val="-7687"/>
              <a:lumOff val="-9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637901" y="2180227"/>
        <a:ext cx="260534" cy="356458"/>
      </dsp:txXfrm>
    </dsp:sp>
    <dsp:sp modelId="{1CD1DB0E-A8AD-4C21-8D19-83906273A011}">
      <dsp:nvSpPr>
        <dsp:cNvPr id="0" name=""/>
        <dsp:cNvSpPr/>
      </dsp:nvSpPr>
      <dsp:spPr>
        <a:xfrm>
          <a:off x="6986448" y="3018309"/>
          <a:ext cx="473698" cy="473698"/>
        </a:xfrm>
        <a:prstGeom prst="downArrow">
          <a:avLst>
            <a:gd name="adj1" fmla="val 55000"/>
            <a:gd name="adj2" fmla="val 45000"/>
          </a:avLst>
        </a:prstGeom>
        <a:solidFill>
          <a:schemeClr val="accent2">
            <a:tint val="40000"/>
            <a:alpha val="90000"/>
            <a:hueOff val="-3237223"/>
            <a:satOff val="-11531"/>
            <a:lumOff val="-1390"/>
            <a:alphaOff val="0"/>
          </a:schemeClr>
        </a:solidFill>
        <a:ln w="15875" cap="rnd" cmpd="sng" algn="ctr">
          <a:solidFill>
            <a:schemeClr val="accent2">
              <a:tint val="40000"/>
              <a:alpha val="90000"/>
              <a:hueOff val="-3237223"/>
              <a:satOff val="-11531"/>
              <a:lumOff val="-1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093030" y="3018309"/>
        <a:ext cx="260534" cy="356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F58E7-BBF2-473A-82B7-12E15C660306}">
      <dsp:nvSpPr>
        <dsp:cNvPr id="0" name=""/>
        <dsp:cNvSpPr/>
      </dsp:nvSpPr>
      <dsp:spPr>
        <a:xfrm>
          <a:off x="0" y="572"/>
          <a:ext cx="4429746"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38CE620-8841-4C22-BABA-38A6933B4652}">
      <dsp:nvSpPr>
        <dsp:cNvPr id="0" name=""/>
        <dsp:cNvSpPr/>
      </dsp:nvSpPr>
      <dsp:spPr>
        <a:xfrm>
          <a:off x="0" y="5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b="1" kern="1200"/>
            <a:t>Роми </a:t>
          </a:r>
          <a:r>
            <a:rPr lang="uk-UA" sz="1400" kern="1200"/>
            <a:t>– </a:t>
          </a:r>
          <a:r>
            <a:rPr lang="uk-UA" sz="1400" b="1" kern="1200"/>
            <a:t>5</a:t>
          </a:r>
          <a:r>
            <a:rPr lang="uk-UA" sz="1400" kern="1200"/>
            <a:t> за чисельністю національна меншина Закарпатської області. </a:t>
          </a:r>
          <a:endParaRPr lang="en-US" sz="1400" kern="1200"/>
        </a:p>
      </dsp:txBody>
      <dsp:txXfrm>
        <a:off x="0" y="572"/>
        <a:ext cx="4429746" cy="937100"/>
      </dsp:txXfrm>
    </dsp:sp>
    <dsp:sp modelId="{F808CE4F-F719-4415-90CB-13BE073A359D}">
      <dsp:nvSpPr>
        <dsp:cNvPr id="0" name=""/>
        <dsp:cNvSpPr/>
      </dsp:nvSpPr>
      <dsp:spPr>
        <a:xfrm>
          <a:off x="0" y="937672"/>
          <a:ext cx="4429746"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9395BA3-7F2A-4288-A03C-BA9D616B2A39}">
      <dsp:nvSpPr>
        <dsp:cNvPr id="0" name=""/>
        <dsp:cNvSpPr/>
      </dsp:nvSpPr>
      <dsp:spPr>
        <a:xfrm>
          <a:off x="0" y="9376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kern="1200"/>
            <a:t>За даними перепису населення 2001 року, їх налічувалося 14 тис. (1,1% населення області), що становило майже 30% ромського населення України. </a:t>
          </a:r>
          <a:endParaRPr lang="en-US" sz="1400" kern="1200"/>
        </a:p>
      </dsp:txBody>
      <dsp:txXfrm>
        <a:off x="0" y="937672"/>
        <a:ext cx="4429746" cy="937100"/>
      </dsp:txXfrm>
    </dsp:sp>
    <dsp:sp modelId="{BAF0224D-2B7D-4737-8BC0-751A9F84A514}">
      <dsp:nvSpPr>
        <dsp:cNvPr id="0" name=""/>
        <dsp:cNvSpPr/>
      </dsp:nvSpPr>
      <dsp:spPr>
        <a:xfrm>
          <a:off x="0" y="1874772"/>
          <a:ext cx="4429746"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86DFC8B-E244-4989-8453-6287B6C6DE13}">
      <dsp:nvSpPr>
        <dsp:cNvPr id="0" name=""/>
        <dsp:cNvSpPr/>
      </dsp:nvSpPr>
      <dsp:spPr>
        <a:xfrm>
          <a:off x="0" y="18747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kern="1200"/>
            <a:t>За неофіційними підрахунками, сьогодні кількість ромів на Закарпатті може сягати 40-50 тис. (3,2 — 4,0% населення). </a:t>
          </a:r>
          <a:endParaRPr lang="en-US" sz="1400" kern="1200"/>
        </a:p>
      </dsp:txBody>
      <dsp:txXfrm>
        <a:off x="0" y="1874772"/>
        <a:ext cx="4429746" cy="937100"/>
      </dsp:txXfrm>
    </dsp:sp>
    <dsp:sp modelId="{0F7AC121-4597-44E1-842C-63BE0D16FCD9}">
      <dsp:nvSpPr>
        <dsp:cNvPr id="0" name=""/>
        <dsp:cNvSpPr/>
      </dsp:nvSpPr>
      <dsp:spPr>
        <a:xfrm>
          <a:off x="0" y="2811872"/>
          <a:ext cx="4429746"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446EB1E-078B-4BFF-935C-63E77198A22F}">
      <dsp:nvSpPr>
        <dsp:cNvPr id="0" name=""/>
        <dsp:cNvSpPr/>
      </dsp:nvSpPr>
      <dsp:spPr>
        <a:xfrm>
          <a:off x="0" y="28118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kern="1200"/>
            <a:t>Результати подворових медичних обходів ромського населення Закарпаття на початку 2012 року оцінювалася у 39 270 осіб, або 3,1% населення області.</a:t>
          </a:r>
          <a:endParaRPr lang="en-US" sz="1400" kern="1200"/>
        </a:p>
      </dsp:txBody>
      <dsp:txXfrm>
        <a:off x="0" y="2811872"/>
        <a:ext cx="4429746" cy="937100"/>
      </dsp:txXfrm>
    </dsp:sp>
    <dsp:sp modelId="{1CC24315-9A16-45A0-A0D3-BD2F08BF303F}">
      <dsp:nvSpPr>
        <dsp:cNvPr id="0" name=""/>
        <dsp:cNvSpPr/>
      </dsp:nvSpPr>
      <dsp:spPr>
        <a:xfrm>
          <a:off x="0" y="3748972"/>
          <a:ext cx="4429746"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060AABE-3299-49C8-9557-EC9C62B6D38D}">
      <dsp:nvSpPr>
        <dsp:cNvPr id="0" name=""/>
        <dsp:cNvSpPr/>
      </dsp:nvSpPr>
      <dsp:spPr>
        <a:xfrm>
          <a:off x="0" y="37489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kern="1200"/>
            <a:t>Основним місцем проживання закарпатських ромів є рівнинні райони області.</a:t>
          </a:r>
          <a:endParaRPr lang="en-US" sz="1400" kern="1200"/>
        </a:p>
      </dsp:txBody>
      <dsp:txXfrm>
        <a:off x="0" y="3748972"/>
        <a:ext cx="4429746" cy="937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D3512-F5C5-4FB3-B2EC-5E58B2AD4BF6}">
      <dsp:nvSpPr>
        <dsp:cNvPr id="0" name=""/>
        <dsp:cNvSpPr/>
      </dsp:nvSpPr>
      <dsp:spPr>
        <a:xfrm>
          <a:off x="0" y="471365"/>
          <a:ext cx="8928992" cy="1213289"/>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dirty="0" err="1">
              <a:effectLst>
                <a:outerShdw blurRad="38100" dist="38100" dir="2700000" algn="tl">
                  <a:srgbClr val="000000">
                    <a:alpha val="43137"/>
                  </a:srgbClr>
                </a:outerShdw>
              </a:effectLst>
            </a:rPr>
            <a:t>Ейджизм</a:t>
          </a:r>
          <a:r>
            <a:rPr lang="uk-UA" sz="1700" kern="1200" dirty="0">
              <a:effectLst>
                <a:outerShdw blurRad="38100" dist="38100" dir="2700000" algn="tl">
                  <a:srgbClr val="000000">
                    <a:alpha val="43137"/>
                  </a:srgbClr>
                </a:outerShdw>
              </a:effectLst>
            </a:rPr>
            <a:t> стосовно молодих і літніх людей широко поширений, не визнається, не викликає заперечень і має далекосяжні наслідки для нашої економіки та суспільства», - сказала помічниця генерального секретаря Департаменту з економічних і соціальних питань ООН Марія-</a:t>
          </a:r>
          <a:r>
            <a:rPr lang="uk-UA" sz="1700" kern="1200" dirty="0" err="1">
              <a:effectLst>
                <a:outerShdw blurRad="38100" dist="38100" dir="2700000" algn="tl">
                  <a:srgbClr val="000000">
                    <a:alpha val="43137"/>
                  </a:srgbClr>
                </a:outerShdw>
              </a:effectLst>
            </a:rPr>
            <a:t>Франческа</a:t>
          </a:r>
          <a:r>
            <a:rPr lang="uk-UA" sz="1700" kern="1200" dirty="0">
              <a:effectLst>
                <a:outerShdw blurRad="38100" dist="38100" dir="2700000" algn="tl">
                  <a:srgbClr val="000000">
                    <a:alpha val="43137"/>
                  </a:srgbClr>
                </a:outerShdw>
              </a:effectLst>
            </a:rPr>
            <a:t> </a:t>
          </a:r>
          <a:r>
            <a:rPr lang="uk-UA" sz="1700" kern="1200" dirty="0" err="1">
              <a:effectLst>
                <a:outerShdw blurRad="38100" dist="38100" dir="2700000" algn="tl">
                  <a:srgbClr val="000000">
                    <a:alpha val="43137"/>
                  </a:srgbClr>
                </a:outerShdw>
              </a:effectLst>
            </a:rPr>
            <a:t>Спатолізано</a:t>
          </a:r>
          <a:r>
            <a:rPr lang="uk-UA" sz="1700" kern="1200" dirty="0">
              <a:effectLst>
                <a:outerShdw blurRad="38100" dist="38100" dir="2700000" algn="tl">
                  <a:srgbClr val="000000">
                    <a:alpha val="43137"/>
                  </a:srgbClr>
                </a:outerShdw>
              </a:effectLst>
            </a:rPr>
            <a:t>.</a:t>
          </a:r>
          <a:endParaRPr lang="en-US" sz="1700" kern="1200" dirty="0">
            <a:effectLst>
              <a:outerShdw blurRad="38100" dist="38100" dir="2700000" algn="tl">
                <a:srgbClr val="000000">
                  <a:alpha val="43137"/>
                </a:srgbClr>
              </a:outerShdw>
            </a:effectLst>
          </a:endParaRPr>
        </a:p>
      </dsp:txBody>
      <dsp:txXfrm>
        <a:off x="59228" y="530593"/>
        <a:ext cx="8810536" cy="1094833"/>
      </dsp:txXfrm>
    </dsp:sp>
    <dsp:sp modelId="{8F29A153-432F-4E31-BAB5-779242545C65}">
      <dsp:nvSpPr>
        <dsp:cNvPr id="0" name=""/>
        <dsp:cNvSpPr/>
      </dsp:nvSpPr>
      <dsp:spPr>
        <a:xfrm>
          <a:off x="0" y="1733615"/>
          <a:ext cx="8928992" cy="1213289"/>
        </a:xfrm>
        <a:prstGeom prst="round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dirty="0"/>
            <a:t>Основний посил нового звіту ООН полягає в тому, що «ми можемо й повинні запобігати </a:t>
          </a:r>
          <a:r>
            <a:rPr lang="uk-UA" sz="1700" kern="1200" dirty="0" err="1"/>
            <a:t>ейджизму</a:t>
          </a:r>
          <a:r>
            <a:rPr lang="uk-UA" sz="1700" kern="1200" dirty="0"/>
            <a:t> і що навіть невеликі зрушення в тому, як ми думаємо, відчуваємо та діємо щодо віку й старіння, принесуть користь людям і суспільству».</a:t>
          </a:r>
          <a:endParaRPr lang="en-US" sz="1700" kern="1200" dirty="0"/>
        </a:p>
      </dsp:txBody>
      <dsp:txXfrm>
        <a:off x="59228" y="1792843"/>
        <a:ext cx="8810536" cy="1094833"/>
      </dsp:txXfrm>
    </dsp:sp>
    <dsp:sp modelId="{37527508-40FD-4776-847E-4BFE129B5FA4}">
      <dsp:nvSpPr>
        <dsp:cNvPr id="0" name=""/>
        <dsp:cNvSpPr/>
      </dsp:nvSpPr>
      <dsp:spPr>
        <a:xfrm>
          <a:off x="0" y="2995865"/>
          <a:ext cx="8928992" cy="1213289"/>
        </a:xfrm>
        <a:prstGeom prst="round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i="1" kern="1200"/>
            <a:t>У звіті цитується опубліковане минулого року опитування за участю 83 034 осіб у 57 країнах, яке показало, що </a:t>
          </a:r>
          <a:r>
            <a:rPr lang="uk-UA" sz="1700" b="1" i="1" kern="1200"/>
            <a:t>половина респондентів дотримується «помірно або сильних вікових установок».</a:t>
          </a:r>
          <a:endParaRPr lang="en-US" sz="1700" kern="1200"/>
        </a:p>
      </dsp:txBody>
      <dsp:txXfrm>
        <a:off x="59228" y="3055093"/>
        <a:ext cx="8810536" cy="10948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6ADCA-2F07-47FB-8559-E084AF0C1892}">
      <dsp:nvSpPr>
        <dsp:cNvPr id="0" name=""/>
        <dsp:cNvSpPr/>
      </dsp:nvSpPr>
      <dsp:spPr>
        <a:xfrm>
          <a:off x="0" y="0"/>
          <a:ext cx="459944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8AFB8-9917-44DD-AE01-AEDBE55BBA83}">
      <dsp:nvSpPr>
        <dsp:cNvPr id="0" name=""/>
        <dsp:cNvSpPr/>
      </dsp:nvSpPr>
      <dsp:spPr>
        <a:xfrm>
          <a:off x="0" y="0"/>
          <a:ext cx="4599444" cy="248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uk-UA" sz="2300" kern="1200" dirty="0"/>
            <a:t>Стратегія зі створення </a:t>
          </a:r>
          <a:r>
            <a:rPr lang="uk-UA" sz="2300" kern="1200" dirty="0" err="1"/>
            <a:t>безбар’єрного</a:t>
          </a:r>
          <a:r>
            <a:rPr lang="uk-UA" sz="2300" kern="1200" dirty="0"/>
            <a:t> простору розрахована на найближчі 10 років і покликана акумулювати ресурси у визначених в ній напрямах. </a:t>
          </a:r>
          <a:endParaRPr lang="en-US" sz="2300" kern="1200" dirty="0"/>
        </a:p>
      </dsp:txBody>
      <dsp:txXfrm>
        <a:off x="0" y="0"/>
        <a:ext cx="4599444" cy="2486011"/>
      </dsp:txXfrm>
    </dsp:sp>
    <dsp:sp modelId="{10FEA3EB-B3D2-4FFB-8F1E-43B19BD2B8C5}">
      <dsp:nvSpPr>
        <dsp:cNvPr id="0" name=""/>
        <dsp:cNvSpPr/>
      </dsp:nvSpPr>
      <dsp:spPr>
        <a:xfrm>
          <a:off x="0" y="2486011"/>
          <a:ext cx="459944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2DBAB-55E9-4AC1-B011-18BDF1DBC050}">
      <dsp:nvSpPr>
        <dsp:cNvPr id="0" name=""/>
        <dsp:cNvSpPr/>
      </dsp:nvSpPr>
      <dsp:spPr>
        <a:xfrm>
          <a:off x="0" y="2486011"/>
          <a:ext cx="4599444" cy="248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uk-UA" sz="2300" kern="1200" dirty="0"/>
            <a:t>В Україні вже впроваджуються принципи </a:t>
          </a:r>
          <a:r>
            <a:rPr lang="uk-UA" sz="2300" kern="1200" dirty="0" err="1"/>
            <a:t>безбар’єрності</a:t>
          </a:r>
          <a:r>
            <a:rPr lang="uk-UA" sz="2300" kern="1200" dirty="0"/>
            <a:t>, Стратегія, в свою чергу, покликана систематизувати цей процес та інтегрувати його у всі сфери життя.</a:t>
          </a:r>
          <a:endParaRPr lang="en-US" sz="2300" kern="1200" dirty="0"/>
        </a:p>
      </dsp:txBody>
      <dsp:txXfrm>
        <a:off x="0" y="2486011"/>
        <a:ext cx="4599444" cy="24860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25022-4884-4F9E-9876-B62AD56C3910}">
      <dsp:nvSpPr>
        <dsp:cNvPr id="0" name=""/>
        <dsp:cNvSpPr/>
      </dsp:nvSpPr>
      <dsp:spPr>
        <a:xfrm>
          <a:off x="0" y="3338468"/>
          <a:ext cx="8825697" cy="109575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accent5">
                  <a:lumMod val="75000"/>
                </a:schemeClr>
              </a:solidFill>
              <a:effectLst>
                <a:outerShdw blurRad="38100" dist="38100" dir="2700000" algn="tl">
                  <a:srgbClr val="000000">
                    <a:alpha val="43137"/>
                  </a:srgbClr>
                </a:outerShdw>
              </a:effectLst>
            </a:rPr>
            <a:t>Не кожна хвороба буде підпадати під захист</a:t>
          </a:r>
          <a:r>
            <a:rPr lang="uk-UA" sz="1400" kern="1200" dirty="0">
              <a:effectLst>
                <a:outerShdw blurRad="38100" dist="38100" dir="2700000" algn="tl">
                  <a:srgbClr val="000000">
                    <a:alpha val="43137"/>
                  </a:srgbClr>
                </a:outerShdw>
              </a:effectLst>
            </a:rPr>
            <a:t>, в тих випадках, коли хвороба людини становить пряму та доведену загрозу оточуючим, заважає виконувати посадові обов’язки тощо, обмеження у правах може бути виправданим. Так, наприклад, заборона особам з відкритою формою туберкульозу працювати у прямому контакті з іншими особами є виправданою.</a:t>
          </a:r>
          <a:endParaRPr lang="en-US" sz="1400" kern="1200" dirty="0">
            <a:effectLst>
              <a:outerShdw blurRad="38100" dist="38100" dir="2700000" algn="tl">
                <a:srgbClr val="000000">
                  <a:alpha val="43137"/>
                </a:srgbClr>
              </a:outerShdw>
            </a:effectLst>
          </a:endParaRPr>
        </a:p>
      </dsp:txBody>
      <dsp:txXfrm>
        <a:off x="0" y="3338468"/>
        <a:ext cx="8825697" cy="1095759"/>
      </dsp:txXfrm>
    </dsp:sp>
    <dsp:sp modelId="{8789958C-4CD5-4F36-8FB1-7BDEBE32E65B}">
      <dsp:nvSpPr>
        <dsp:cNvPr id="0" name=""/>
        <dsp:cNvSpPr/>
      </dsp:nvSpPr>
      <dsp:spPr>
        <a:xfrm rot="10800000">
          <a:off x="0" y="1669626"/>
          <a:ext cx="8825697" cy="1685278"/>
        </a:xfrm>
        <a:prstGeom prst="upArrowCallou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1" kern="1200"/>
            <a:t>Наприклад,</a:t>
          </a:r>
          <a:r>
            <a:rPr lang="uk-UA" sz="1400" kern="1200"/>
            <a:t> співробітники дізнаються про ВІЛ-позитивний статус одного з колег та починають писати заяви до керівництва про його звільнення, адже ВІЛ-позитивний статус цього колеги, на їхню думку, загрожує їхній безпеці та здоров’ю. Така ситуація є неприпустимою та буде прикладом утиску за станом здоров’я.</a:t>
          </a:r>
          <a:endParaRPr lang="en-US" sz="1400" kern="1200"/>
        </a:p>
      </dsp:txBody>
      <dsp:txXfrm rot="10800000">
        <a:off x="0" y="1669626"/>
        <a:ext cx="8825697" cy="1095043"/>
      </dsp:txXfrm>
    </dsp:sp>
    <dsp:sp modelId="{CE62BDBA-3180-457C-9EDF-10AA54DC5563}">
      <dsp:nvSpPr>
        <dsp:cNvPr id="0" name=""/>
        <dsp:cNvSpPr/>
      </dsp:nvSpPr>
      <dsp:spPr>
        <a:xfrm rot="10800000">
          <a:off x="0" y="0"/>
          <a:ext cx="8825697" cy="1685278"/>
        </a:xfrm>
        <a:prstGeom prst="upArrowCallou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uk-UA" sz="1400" b="1" kern="1200" dirty="0"/>
            <a:t>Дискримінація за станом здоров’я </a:t>
          </a:r>
          <a:r>
            <a:rPr lang="uk-UA" sz="1400" kern="1200" dirty="0"/>
            <a:t>– розрізнення у поводженні або обмеження прав через стан здоров’я людини. Під станом здоров’я особи ми розуміємо вроджені або набуті хронічні та/або часто невиліковні хвороби, як-от: ВІЛ/СНІД, туберкульоз, гепатит тощо.</a:t>
          </a:r>
          <a:endParaRPr lang="en-US" sz="1400" kern="1200" dirty="0"/>
        </a:p>
      </dsp:txBody>
      <dsp:txXfrm rot="10800000">
        <a:off x="0" y="0"/>
        <a:ext cx="8825697" cy="10950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738FC-EBF7-4179-9329-F26499694366}">
      <dsp:nvSpPr>
        <dsp:cNvPr id="0" name=""/>
        <dsp:cNvSpPr/>
      </dsp:nvSpPr>
      <dsp:spPr>
        <a:xfrm>
          <a:off x="0" y="74657"/>
          <a:ext cx="2697994" cy="1586562"/>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chemeClr val="accent6">
                  <a:lumMod val="75000"/>
                </a:schemeClr>
              </a:solidFill>
            </a:rPr>
            <a:t>​Дискримінація за релігійними переконаннями</a:t>
          </a:r>
          <a:r>
            <a:rPr lang="uk-UA" sz="1400" kern="1200" dirty="0">
              <a:solidFill>
                <a:schemeClr val="accent6">
                  <a:lumMod val="75000"/>
                </a:schemeClr>
              </a:solidFill>
            </a:rPr>
            <a:t> </a:t>
          </a:r>
          <a:r>
            <a:rPr lang="uk-UA" sz="1400" kern="1200" dirty="0"/>
            <a:t>– </a:t>
          </a:r>
          <a:r>
            <a:rPr lang="uk-UA" sz="1400" kern="1200" dirty="0">
              <a:effectLst>
                <a:outerShdw blurRad="38100" dist="38100" dir="2700000" algn="tl">
                  <a:srgbClr val="000000">
                    <a:alpha val="43137"/>
                  </a:srgbClr>
                </a:outerShdw>
              </a:effectLst>
            </a:rPr>
            <a:t>розрізнення або обмеження у правах через те, що Ви сповідуєте певну релігію або є атеїстом/кою.</a:t>
          </a:r>
          <a:endParaRPr lang="en-US" sz="1400" kern="1200" dirty="0">
            <a:effectLst>
              <a:outerShdw blurRad="38100" dist="38100" dir="2700000" algn="tl">
                <a:srgbClr val="000000">
                  <a:alpha val="43137"/>
                </a:srgbClr>
              </a:outerShdw>
            </a:effectLst>
          </a:endParaRPr>
        </a:p>
      </dsp:txBody>
      <dsp:txXfrm>
        <a:off x="46469" y="121126"/>
        <a:ext cx="2605056" cy="1493624"/>
      </dsp:txXfrm>
    </dsp:sp>
    <dsp:sp modelId="{A0D44834-CB7C-4268-A8CB-3931B40AE359}">
      <dsp:nvSpPr>
        <dsp:cNvPr id="0" name=""/>
        <dsp:cNvSpPr/>
      </dsp:nvSpPr>
      <dsp:spPr>
        <a:xfrm rot="113211">
          <a:off x="2846426" y="715113"/>
          <a:ext cx="358013" cy="4161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846455" y="796566"/>
        <a:ext cx="250609" cy="249664"/>
      </dsp:txXfrm>
    </dsp:sp>
    <dsp:sp modelId="{682F043D-6038-449B-8E8D-0E0A33F556A7}">
      <dsp:nvSpPr>
        <dsp:cNvPr id="0" name=""/>
        <dsp:cNvSpPr/>
      </dsp:nvSpPr>
      <dsp:spPr>
        <a:xfrm>
          <a:off x="3373125" y="74652"/>
          <a:ext cx="2469874" cy="1801302"/>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u="sng" kern="1200" dirty="0"/>
            <a:t>Законодавство </a:t>
          </a:r>
        </a:p>
        <a:p>
          <a:pPr marL="0" lvl="0" indent="0" algn="ctr" defTabSz="800100">
            <a:lnSpc>
              <a:spcPct val="90000"/>
            </a:lnSpc>
            <a:spcBef>
              <a:spcPct val="0"/>
            </a:spcBef>
            <a:spcAft>
              <a:spcPct val="35000"/>
            </a:spcAft>
            <a:buNone/>
          </a:pPr>
          <a:r>
            <a:rPr lang="uk-UA" sz="1800" kern="1200" dirty="0"/>
            <a:t>України гарантує свободу совісті та віросповідання:</a:t>
          </a:r>
          <a:endParaRPr lang="en-US" sz="1800" kern="1200" dirty="0"/>
        </a:p>
      </dsp:txBody>
      <dsp:txXfrm>
        <a:off x="3425883" y="127410"/>
        <a:ext cx="2364358" cy="1695786"/>
      </dsp:txXfrm>
    </dsp:sp>
    <dsp:sp modelId="{30C12782-9BCE-4B5B-A8CB-5242288C2ABE}">
      <dsp:nvSpPr>
        <dsp:cNvPr id="0" name=""/>
        <dsp:cNvSpPr/>
      </dsp:nvSpPr>
      <dsp:spPr>
        <a:xfrm>
          <a:off x="5990650" y="767250"/>
          <a:ext cx="355703" cy="4161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90650" y="850471"/>
        <a:ext cx="248992" cy="249664"/>
      </dsp:txXfrm>
    </dsp:sp>
    <dsp:sp modelId="{060A3A78-B783-4D05-B5CB-F6B40D368A73}">
      <dsp:nvSpPr>
        <dsp:cNvPr id="0" name=""/>
        <dsp:cNvSpPr/>
      </dsp:nvSpPr>
      <dsp:spPr>
        <a:xfrm>
          <a:off x="6514138" y="3120"/>
          <a:ext cx="1904004" cy="1944366"/>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uk-UA" sz="900" kern="1200" dirty="0">
              <a:solidFill>
                <a:schemeClr val="bg2"/>
              </a:solidFill>
            </a:rPr>
            <a:t>«</a:t>
          </a:r>
          <a:r>
            <a:rPr lang="uk-UA" sz="900" i="1" kern="1200" dirty="0">
              <a:solidFill>
                <a:schemeClr val="bg2"/>
              </a:solidFill>
            </a:rPr>
            <a:t>Кожному громадянину в Україні гарантується право на свободу совісті. Це право включає свободу мати, приймати і змінювати релігію або переконання за своїм вибором і свободу одноособово чи разом з іншими сповідувати будь-яку релігію або не сповідувати ніякої, відправляти релігійні культи, відкрито виражати і вільно поширювати свої релігійні або атеїстичні переконання.</a:t>
          </a:r>
          <a:endParaRPr lang="en-US" sz="900" kern="1200" dirty="0">
            <a:solidFill>
              <a:schemeClr val="bg2"/>
            </a:solidFill>
          </a:endParaRPr>
        </a:p>
      </dsp:txBody>
      <dsp:txXfrm>
        <a:off x="6569904" y="58886"/>
        <a:ext cx="1792472" cy="1832834"/>
      </dsp:txXfrm>
    </dsp:sp>
    <dsp:sp modelId="{453C5454-14BE-44B5-8F19-43ED9D4064AF}">
      <dsp:nvSpPr>
        <dsp:cNvPr id="0" name=""/>
        <dsp:cNvSpPr/>
      </dsp:nvSpPr>
      <dsp:spPr>
        <a:xfrm rot="5400000">
          <a:off x="7350988" y="2160426"/>
          <a:ext cx="560803" cy="37849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7517843" y="2069270"/>
        <a:ext cx="227094" cy="447256"/>
      </dsp:txXfrm>
    </dsp:sp>
    <dsp:sp modelId="{D123C5BB-D203-48D9-974E-4E209CCCAE83}">
      <dsp:nvSpPr>
        <dsp:cNvPr id="0" name=""/>
        <dsp:cNvSpPr/>
      </dsp:nvSpPr>
      <dsp:spPr>
        <a:xfrm>
          <a:off x="6031489" y="2808168"/>
          <a:ext cx="2386653" cy="1463663"/>
        </a:xfrm>
        <a:prstGeom prst="roundRect">
          <a:avLst>
            <a:gd name="adj" fmla="val 10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i="1" kern="1200" dirty="0"/>
            <a:t>Ніхто не може встановлювати обов’язкових переконань і світогляду. Не допускається будь-яке примушування при визначенні громадянином свого ставлення до релігії, до сповідання або відмови від сповідання релігії, до участі або неучасті в богослужіннях, релігійних обрядах і церемоніях, навчання релігії».</a:t>
          </a:r>
          <a:endParaRPr lang="en-US" sz="1000" kern="1200" dirty="0"/>
        </a:p>
      </dsp:txBody>
      <dsp:txXfrm>
        <a:off x="6074358" y="2851037"/>
        <a:ext cx="2300915" cy="1377925"/>
      </dsp:txXfrm>
    </dsp:sp>
    <dsp:sp modelId="{940BDF87-7F2B-4ED3-ADF3-B5AFAA2510B4}">
      <dsp:nvSpPr>
        <dsp:cNvPr id="0" name=""/>
        <dsp:cNvSpPr/>
      </dsp:nvSpPr>
      <dsp:spPr>
        <a:xfrm rot="10800000">
          <a:off x="5434460" y="3337523"/>
          <a:ext cx="355703" cy="4161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541171" y="3420744"/>
        <a:ext cx="248992" cy="249664"/>
      </dsp:txXfrm>
    </dsp:sp>
    <dsp:sp modelId="{B91B6096-6910-4F6D-9D71-0E8836C66C59}">
      <dsp:nvSpPr>
        <dsp:cNvPr id="0" name=""/>
        <dsp:cNvSpPr/>
      </dsp:nvSpPr>
      <dsp:spPr>
        <a:xfrm>
          <a:off x="3682503" y="2618625"/>
          <a:ext cx="1677847" cy="1842749"/>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1" kern="1200" dirty="0"/>
            <a:t>Приклад: </a:t>
          </a:r>
          <a:r>
            <a:rPr lang="uk-UA" sz="1200" kern="1200" dirty="0"/>
            <a:t>Вас відмовляються обслуговувати в магазині через те, що ви носите </a:t>
          </a:r>
          <a:r>
            <a:rPr lang="uk-UA" sz="1200" kern="1200" dirty="0" err="1"/>
            <a:t>хіджаб</a:t>
          </a:r>
          <a:r>
            <a:rPr lang="uk-UA" sz="1200" kern="1200" dirty="0"/>
            <a:t>.</a:t>
          </a:r>
          <a:endParaRPr lang="en-US" sz="1200" kern="1200" dirty="0"/>
        </a:p>
      </dsp:txBody>
      <dsp:txXfrm>
        <a:off x="3731645" y="2667767"/>
        <a:ext cx="1579563" cy="1744465"/>
      </dsp:txXfrm>
    </dsp:sp>
    <dsp:sp modelId="{14F782BA-B179-488B-AFAA-0BC7ED3B45DE}">
      <dsp:nvSpPr>
        <dsp:cNvPr id="0" name=""/>
        <dsp:cNvSpPr/>
      </dsp:nvSpPr>
      <dsp:spPr>
        <a:xfrm rot="10800000">
          <a:off x="3179149" y="3331947"/>
          <a:ext cx="355703" cy="41610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285860" y="3415168"/>
        <a:ext cx="248992" cy="249664"/>
      </dsp:txXfrm>
    </dsp:sp>
    <dsp:sp modelId="{4B61E61B-3F26-46D3-AB2F-3A99C727FB9F}">
      <dsp:nvSpPr>
        <dsp:cNvPr id="0" name=""/>
        <dsp:cNvSpPr/>
      </dsp:nvSpPr>
      <dsp:spPr>
        <a:xfrm>
          <a:off x="469610" y="2935195"/>
          <a:ext cx="2541753" cy="1209610"/>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uk-UA" sz="1100" b="1" u="sng" kern="1200" dirty="0">
              <a:solidFill>
                <a:schemeClr val="bg2"/>
              </a:solidFill>
            </a:rPr>
            <a:t>Дискримінація також заборонена </a:t>
          </a:r>
          <a:r>
            <a:rPr lang="uk-UA" sz="1100" kern="1200" dirty="0">
              <a:solidFill>
                <a:schemeClr val="bg2"/>
              </a:solidFill>
            </a:rPr>
            <a:t>у випадках, коли у вас немає релігійних переконань та ви є атеїстом.</a:t>
          </a:r>
          <a:endParaRPr lang="en-US" sz="1100" kern="1200" dirty="0">
            <a:solidFill>
              <a:schemeClr val="bg2"/>
            </a:solidFill>
          </a:endParaRPr>
        </a:p>
      </dsp:txBody>
      <dsp:txXfrm>
        <a:off x="505038" y="2970623"/>
        <a:ext cx="2470897" cy="11387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3430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15.03.2023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9920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1051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uk-UA"/>
              <a:t>Клацніть, щоб редагувати стиль зразка заголовка</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uk-UA"/>
              <a:t>Клацніть, щоб відредагувати стилі зразків тексту</a:t>
            </a:r>
          </a:p>
        </p:txBody>
      </p:sp>
      <p:sp>
        <p:nvSpPr>
          <p:cNvPr id="2" name="Date Placeholder 1"/>
          <p:cNvSpPr>
            <a:spLocks noGrp="1"/>
          </p:cNvSpPr>
          <p:nvPr>
            <p:ph type="dt" sz="half" idx="10"/>
          </p:nvPr>
        </p:nvSpPr>
        <p:spPr/>
        <p:txBody>
          <a:bodyPr/>
          <a:lstStyle/>
          <a:p>
            <a:fld id="{B4C71EC6-210F-42DE-9C53-41977AD35B3D}" type="datetimeFigureOut">
              <a:rPr lang="ru-RU" smtClean="0"/>
              <a:t>15.03.2023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2568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000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290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0050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7214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632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1730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1950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1120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15.03.2023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0599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2914357" y="6041361"/>
            <a:ext cx="732659" cy="365125"/>
          </a:xfrm>
        </p:spPr>
        <p:txBody>
          <a:bodyPr/>
          <a:lstStyle/>
          <a:p>
            <a:fld id="{B4C71EC6-210F-42DE-9C53-41977AD35B3D}" type="datetimeFigureOut">
              <a:rPr lang="ru-RU" smtClean="0"/>
              <a:t>15.03.2023</a:t>
            </a:fld>
            <a:endParaRPr lang="ru-RU"/>
          </a:p>
        </p:txBody>
      </p:sp>
      <p:sp>
        <p:nvSpPr>
          <p:cNvPr id="6" name="Footer Placeholder 5"/>
          <p:cNvSpPr>
            <a:spLocks noGrp="1"/>
          </p:cNvSpPr>
          <p:nvPr>
            <p:ph type="ftr" sz="quarter" idx="11"/>
          </p:nvPr>
        </p:nvSpPr>
        <p:spPr>
          <a:xfrm>
            <a:off x="442797" y="6041361"/>
            <a:ext cx="2471560" cy="365125"/>
          </a:xfrm>
        </p:spPr>
        <p:txBody>
          <a:bodyPr/>
          <a:lstStyle/>
          <a:p>
            <a:endParaRPr lang="ru-RU"/>
          </a:p>
        </p:txBody>
      </p:sp>
      <p:sp>
        <p:nvSpPr>
          <p:cNvPr id="7" name="Slide Number Placeholder 6"/>
          <p:cNvSpPr>
            <a:spLocks noGrp="1"/>
          </p:cNvSpPr>
          <p:nvPr>
            <p:ph type="sldNum" sz="quarter" idx="12"/>
          </p:nvPr>
        </p:nvSpPr>
        <p:spPr>
          <a:xfrm>
            <a:off x="3647017" y="5915887"/>
            <a:ext cx="796616" cy="490599"/>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8327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ru-RU"/>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B4C71EC6-210F-42DE-9C53-41977AD35B3D}" type="datetimeFigureOut">
              <a:rPr lang="ru-RU" smtClean="0"/>
              <a:t>15.03.2023</a:t>
            </a:fld>
            <a:endParaRPr lang="ru-RU"/>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712301699"/>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udoc.echr.coe.int/app/conversion/docx/pdf?library=ECHR&amp;id=001-196568&amp;filename=CASE%20OF%20D.H.%20AND%20OTHERS%20v.%20THE%20CZECH%20REPUBLIC%20-%20%5BUkrainian%20Translation%5D%20legal%20summary%20by%20the%20CoE%20Action%20Plan%20for%20Ukraine%202018-2021.pdf&amp;logEvent=False" TargetMode="External"/><Relationship Id="rId2" Type="http://schemas.openxmlformats.org/officeDocument/2006/relationships/hyperlink" Target="http://hudoc.echr.coe.int/app/conversion/docx/pdf?library=ECHR&amp;id=001-117801&amp;filename=CASE%20OF%20SEJDI%C4%86%20AND%20FINCI%20v.%20BOSNIA%20AND%20HERZEGOVINA%20-%20%5BUkrainian%20Translation%5D%20legal%20summary%20by%20the%20COE%20Human%20Rights%20Trust%20Fund.pdf&amp;logEvent=Fal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udoc.echr.coe.int/app/conversion/docx/pdf?library=ECHR&amp;id=001-183979&amp;filename=CASE%20OF%20KARNER%20v.%20AUSTRIA%20%E2%80%93%20%5BRussian%20translation%5D%20summary%20by%20Development%20of%20Legal%20Systems%20Publ.%20Co%20.pdf&amp;logEvent=False" TargetMode="External"/><Relationship Id="rId2" Type="http://schemas.openxmlformats.org/officeDocument/2006/relationships/hyperlink" Target="http://eurocourt.in.ua/Article.asp?AIdx=14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zakon2.rada.gov.ua/laws/show/3671-1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zakon4.rada.gov.ua/laws/show/996-2010-%D0%B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DA84F4-9C21-3D9D-5184-2F1C5D359226}"/>
              </a:ext>
            </a:extLst>
          </p:cNvPr>
          <p:cNvSpPr>
            <a:spLocks noGrp="1"/>
          </p:cNvSpPr>
          <p:nvPr>
            <p:ph type="title"/>
          </p:nvPr>
        </p:nvSpPr>
        <p:spPr/>
        <p:txBody>
          <a:bodyPr/>
          <a:lstStyle/>
          <a:p>
            <a:endParaRPr lang="uk-UA" dirty="0"/>
          </a:p>
        </p:txBody>
      </p:sp>
      <p:pic>
        <p:nvPicPr>
          <p:cNvPr id="4" name="Місце для вмісту 3">
            <a:extLst>
              <a:ext uri="{FF2B5EF4-FFF2-40B4-BE49-F238E27FC236}">
                <a16:creationId xmlns:a16="http://schemas.microsoft.com/office/drawing/2014/main" id="{A24DBF4C-0929-C4CE-8268-A7971227A02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Effect>
                      <a14:saturation sat="300000"/>
                    </a14:imgEffect>
                  </a14:imgLayer>
                </a14:imgProps>
              </a:ext>
            </a:extLst>
          </a:blip>
          <a:stretch>
            <a:fillRect/>
          </a:stretch>
        </p:blipFill>
        <p:spPr>
          <a:xfrm>
            <a:off x="323528" y="332656"/>
            <a:ext cx="8568952" cy="5976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758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Місце для вмісту 2">
            <a:extLst>
              <a:ext uri="{FF2B5EF4-FFF2-40B4-BE49-F238E27FC236}">
                <a16:creationId xmlns:a16="http://schemas.microsoft.com/office/drawing/2014/main" id="{09A457D7-5452-2C15-A0D0-574B02367449}"/>
              </a:ext>
            </a:extLst>
          </p:cNvPr>
          <p:cNvSpPr>
            <a:spLocks noGrp="1"/>
          </p:cNvSpPr>
          <p:nvPr>
            <p:ph idx="1"/>
          </p:nvPr>
        </p:nvSpPr>
        <p:spPr>
          <a:xfrm>
            <a:off x="477820" y="1844824"/>
            <a:ext cx="8188360" cy="4519081"/>
          </a:xfrm>
          <a:effectLst/>
        </p:spPr>
        <p:txBody>
          <a:bodyPr>
            <a:normAutofit/>
          </a:bodyPr>
          <a:lstStyle/>
          <a:p>
            <a:pPr algn="just">
              <a:lnSpc>
                <a:spcPct val="90000"/>
              </a:lnSpc>
              <a:buFont typeface="Arial" panose="020B0604020202020204" pitchFamily="34" charset="0"/>
              <a:buChar char="•"/>
            </a:pPr>
            <a:r>
              <a:rPr lang="ru-RU" sz="1600" b="1" i="0" dirty="0" err="1">
                <a:effectLst/>
                <a:latin typeface="Montserrat" panose="00000500000000000000" pitchFamily="2" charset="-18"/>
              </a:rPr>
              <a:t>Громадянство</a:t>
            </a:r>
            <a:r>
              <a:rPr lang="ru-RU" sz="1600" b="1" i="0" dirty="0">
                <a:effectLst/>
                <a:latin typeface="Montserrat" panose="00000500000000000000" pitchFamily="2" charset="-18"/>
              </a:rPr>
              <a:t> </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полягає</a:t>
            </a:r>
            <a:r>
              <a:rPr lang="ru-RU" sz="1600" b="0" i="0" dirty="0">
                <a:effectLst/>
                <a:latin typeface="Montserrat" panose="00000500000000000000" pitchFamily="2" charset="-18"/>
              </a:rPr>
              <a:t> в правовому </a:t>
            </a:r>
            <a:r>
              <a:rPr lang="ru-RU" sz="1600" b="0" i="0" dirty="0" err="1">
                <a:effectLst/>
                <a:latin typeface="Montserrat" panose="00000500000000000000" pitchFamily="2" charset="-18"/>
              </a:rPr>
              <a:t>зв’язку</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між</a:t>
            </a:r>
            <a:r>
              <a:rPr lang="ru-RU" sz="1600" b="0" i="0" dirty="0">
                <a:effectLst/>
                <a:latin typeface="Montserrat" panose="00000500000000000000" pitchFamily="2" charset="-18"/>
              </a:rPr>
              <a:t> особою та державою. Суть </a:t>
            </a:r>
            <a:r>
              <a:rPr lang="ru-RU" sz="1600" b="0" i="0" dirty="0" err="1">
                <a:effectLst/>
                <a:latin typeface="Montserrat" panose="00000500000000000000" pitchFamily="2" charset="-18"/>
              </a:rPr>
              <a:t>підходу</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Європейського</a:t>
            </a:r>
            <a:r>
              <a:rPr lang="ru-RU" sz="1600" b="0" i="0" dirty="0">
                <a:effectLst/>
                <a:latin typeface="Montserrat" panose="00000500000000000000" pitchFamily="2" charset="-18"/>
              </a:rPr>
              <a:t> суду з прав </a:t>
            </a:r>
            <a:r>
              <a:rPr lang="ru-RU" sz="1600" b="0" i="0" dirty="0" err="1">
                <a:effectLst/>
                <a:latin typeface="Montserrat" panose="00000500000000000000" pitchFamily="2" charset="-18"/>
              </a:rPr>
              <a:t>людини</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полягає</a:t>
            </a:r>
            <a:r>
              <a:rPr lang="ru-RU" sz="1600" b="0" i="0" dirty="0">
                <a:effectLst/>
                <a:latin typeface="Montserrat" panose="00000500000000000000" pitchFamily="2" charset="-18"/>
              </a:rPr>
              <a:t> в тому, </a:t>
            </a:r>
            <a:r>
              <a:rPr lang="ru-RU" sz="1600" b="0" i="0" dirty="0" err="1">
                <a:effectLst/>
                <a:latin typeface="Montserrat" panose="00000500000000000000" pitchFamily="2" charset="-18"/>
              </a:rPr>
              <a:t>що</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чим</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тісніший</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фактичний</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зв’язок</a:t>
            </a:r>
            <a:r>
              <a:rPr lang="ru-RU" sz="1600" b="0" i="0" dirty="0">
                <a:effectLst/>
                <a:latin typeface="Montserrat" panose="00000500000000000000" pitchFamily="2" charset="-18"/>
              </a:rPr>
              <a:t> особи з </a:t>
            </a:r>
            <a:r>
              <a:rPr lang="ru-RU" sz="1600" b="0" i="0" dirty="0" err="1">
                <a:effectLst/>
                <a:latin typeface="Montserrat" panose="00000500000000000000" pitchFamily="2" charset="-18"/>
              </a:rPr>
              <a:t>даною</a:t>
            </a:r>
            <a:r>
              <a:rPr lang="ru-RU" sz="1600" b="0" i="0" dirty="0">
                <a:effectLst/>
                <a:latin typeface="Montserrat" panose="00000500000000000000" pitchFamily="2" charset="-18"/>
              </a:rPr>
              <a:t> державою – </a:t>
            </a:r>
            <a:r>
              <a:rPr lang="ru-RU" sz="1600" b="0" i="0" dirty="0" err="1">
                <a:effectLst/>
                <a:latin typeface="Montserrat" panose="00000500000000000000" pitchFamily="2" charset="-18"/>
              </a:rPr>
              <a:t>зокрема</a:t>
            </a:r>
            <a:r>
              <a:rPr lang="ru-RU" sz="1600" b="0" i="0" dirty="0">
                <a:effectLst/>
                <a:latin typeface="Montserrat" panose="00000500000000000000" pitchFamily="2" charset="-18"/>
              </a:rPr>
              <a:t>, в </a:t>
            </a:r>
            <a:r>
              <a:rPr lang="ru-RU" sz="1600" b="0" i="0" dirty="0" err="1">
                <a:effectLst/>
                <a:latin typeface="Montserrat" panose="00000500000000000000" pitchFamily="2" charset="-18"/>
              </a:rPr>
              <a:t>частині</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сплати</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податків</a:t>
            </a:r>
            <a:r>
              <a:rPr lang="ru-RU" sz="1600" b="0" i="0" dirty="0">
                <a:effectLst/>
                <a:latin typeface="Montserrat" panose="00000500000000000000" pitchFamily="2" charset="-18"/>
              </a:rPr>
              <a:t> – </a:t>
            </a:r>
            <a:r>
              <a:rPr lang="ru-RU" sz="1600" b="0" i="0" dirty="0" err="1">
                <a:effectLst/>
                <a:latin typeface="Montserrat" panose="00000500000000000000" pitchFamily="2" charset="-18"/>
              </a:rPr>
              <a:t>тим</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меншою</a:t>
            </a:r>
            <a:r>
              <a:rPr lang="ru-RU" sz="1600" b="0" i="0" dirty="0">
                <a:effectLst/>
                <a:latin typeface="Montserrat" panose="00000500000000000000" pitchFamily="2" charset="-18"/>
              </a:rPr>
              <a:t> є </a:t>
            </a:r>
            <a:r>
              <a:rPr lang="ru-RU" sz="1600" b="0" i="0" dirty="0" err="1">
                <a:effectLst/>
                <a:latin typeface="Montserrat" panose="00000500000000000000" pitchFamily="2" charset="-18"/>
              </a:rPr>
              <a:t>вірогідність</a:t>
            </a:r>
            <a:r>
              <a:rPr lang="ru-RU" sz="1600" b="0" i="0" dirty="0">
                <a:effectLst/>
                <a:latin typeface="Montserrat" panose="00000500000000000000" pitchFamily="2" charset="-18"/>
              </a:rPr>
              <a:t> того, </a:t>
            </a:r>
            <a:r>
              <a:rPr lang="ru-RU" sz="1600" b="0" i="0" dirty="0" err="1">
                <a:effectLst/>
                <a:latin typeface="Montserrat" panose="00000500000000000000" pitchFamily="2" charset="-18"/>
              </a:rPr>
              <a:t>що</a:t>
            </a:r>
            <a:r>
              <a:rPr lang="ru-RU" sz="1600" b="0" i="0" dirty="0">
                <a:effectLst/>
                <a:latin typeface="Montserrat" panose="00000500000000000000" pitchFamily="2" charset="-18"/>
              </a:rPr>
              <a:t> Суд </a:t>
            </a:r>
            <a:r>
              <a:rPr lang="ru-RU" sz="1600" b="0" i="0" dirty="0" err="1">
                <a:effectLst/>
                <a:latin typeface="Montserrat" panose="00000500000000000000" pitchFamily="2" charset="-18"/>
              </a:rPr>
              <a:t>виправдає</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таке</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відмінне</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ставлення</a:t>
            </a:r>
            <a:r>
              <a:rPr lang="ru-RU" sz="1600" b="0" i="0" dirty="0">
                <a:effectLst/>
                <a:latin typeface="Montserrat" panose="00000500000000000000" pitchFamily="2" charset="-18"/>
              </a:rPr>
              <a:t> до особи за </a:t>
            </a:r>
            <a:r>
              <a:rPr lang="ru-RU" sz="1600" b="0" i="0" dirty="0" err="1">
                <a:effectLst/>
                <a:latin typeface="Montserrat" panose="00000500000000000000" pitchFamily="2" charset="-18"/>
              </a:rPr>
              <a:t>ознаками</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громадянства</a:t>
            </a:r>
            <a:r>
              <a:rPr lang="ru-RU" sz="1600" b="0" i="0" dirty="0">
                <a:effectLst/>
                <a:latin typeface="Montserrat" panose="00000500000000000000" pitchFamily="2" charset="-18"/>
              </a:rPr>
              <a:t>.</a:t>
            </a:r>
            <a:r>
              <a:rPr lang="ru-RU" sz="1600" b="1" i="0" dirty="0">
                <a:effectLst/>
                <a:latin typeface="Montserrat" panose="00000500000000000000" pitchFamily="2" charset="-18"/>
              </a:rPr>
              <a:t> </a:t>
            </a:r>
            <a:endParaRPr lang="ru-RU" sz="1600" b="0" i="0" dirty="0">
              <a:effectLst/>
              <a:latin typeface="Montserrat" panose="00000500000000000000" pitchFamily="2" charset="-18"/>
            </a:endParaRPr>
          </a:p>
          <a:p>
            <a:pPr algn="just">
              <a:lnSpc>
                <a:spcPct val="90000"/>
              </a:lnSpc>
              <a:buFont typeface="Arial" panose="020B0604020202020204" pitchFamily="34" charset="0"/>
              <a:buChar char="•"/>
            </a:pPr>
            <a:r>
              <a:rPr lang="ru-RU" sz="1600" b="1" i="0" dirty="0" err="1">
                <a:effectLst/>
                <a:latin typeface="Montserrat" panose="00000500000000000000" pitchFamily="2" charset="-18"/>
              </a:rPr>
              <a:t>Соціальне</a:t>
            </a:r>
            <a:r>
              <a:rPr lang="ru-RU" sz="1600" b="1" i="0" dirty="0">
                <a:effectLst/>
                <a:latin typeface="Montserrat" panose="00000500000000000000" pitchFamily="2" charset="-18"/>
              </a:rPr>
              <a:t> </a:t>
            </a:r>
            <a:r>
              <a:rPr lang="ru-RU" sz="1600" b="1" i="0" dirty="0" err="1">
                <a:effectLst/>
                <a:latin typeface="Montserrat" panose="00000500000000000000" pitchFamily="2" charset="-18"/>
              </a:rPr>
              <a:t>походження</a:t>
            </a:r>
            <a:r>
              <a:rPr lang="ru-RU" sz="1600" b="1" i="0" dirty="0">
                <a:effectLst/>
                <a:latin typeface="Montserrat" panose="00000500000000000000" pitchFamily="2" charset="-18"/>
              </a:rPr>
              <a:t> </a:t>
            </a:r>
            <a:r>
              <a:rPr lang="ru-RU" sz="1600" b="0" i="0" dirty="0" err="1">
                <a:effectLst/>
                <a:latin typeface="Montserrat" panose="00000500000000000000" pitchFamily="2" charset="-18"/>
              </a:rPr>
              <a:t>це</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поняття</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відсилає</a:t>
            </a:r>
            <a:r>
              <a:rPr lang="ru-RU" sz="1600" b="0" i="0" dirty="0">
                <a:effectLst/>
                <a:latin typeface="Montserrat" panose="00000500000000000000" pitchFamily="2" charset="-18"/>
              </a:rPr>
              <a:t> до </a:t>
            </a:r>
            <a:r>
              <a:rPr lang="ru-RU" sz="1600" b="0" i="0" dirty="0" err="1">
                <a:effectLst/>
                <a:latin typeface="Montserrat" panose="00000500000000000000" pitchFamily="2" charset="-18"/>
              </a:rPr>
              <a:t>успадкованого</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соціального</a:t>
            </a:r>
            <a:r>
              <a:rPr lang="ru-RU" sz="1600" b="0" i="0" dirty="0">
                <a:effectLst/>
                <a:latin typeface="Montserrat" panose="00000500000000000000" pitchFamily="2" charset="-18"/>
              </a:rPr>
              <a:t> статусу </a:t>
            </a:r>
            <a:r>
              <a:rPr lang="ru-RU" sz="1600" b="0" i="0" dirty="0" err="1">
                <a:effectLst/>
                <a:latin typeface="Montserrat" panose="00000500000000000000" pitchFamily="2" charset="-18"/>
              </a:rPr>
              <a:t>людини</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пов’язаного</a:t>
            </a:r>
            <a:r>
              <a:rPr lang="ru-RU" sz="1600" b="0" i="0" dirty="0">
                <a:effectLst/>
                <a:latin typeface="Montserrat" panose="00000500000000000000" pitchFamily="2" charset="-18"/>
              </a:rPr>
              <a:t> з </a:t>
            </a:r>
            <a:r>
              <a:rPr lang="ru-RU" sz="1600" b="0" i="0" dirty="0" err="1">
                <a:effectLst/>
                <a:latin typeface="Montserrat" panose="00000500000000000000" pitchFamily="2" charset="-18"/>
              </a:rPr>
              <a:t>трьома</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різними</a:t>
            </a:r>
            <a:r>
              <a:rPr lang="ru-RU" sz="1600" b="0" i="0" dirty="0">
                <a:effectLst/>
                <a:latin typeface="Montserrat" panose="00000500000000000000" pitchFamily="2" charset="-18"/>
              </a:rPr>
              <a:t> аспектами:</a:t>
            </a:r>
          </a:p>
          <a:p>
            <a:pPr algn="just">
              <a:lnSpc>
                <a:spcPct val="90000"/>
              </a:lnSpc>
              <a:buFont typeface="+mj-lt"/>
              <a:buAutoNum type="arabicPeriod"/>
            </a:pPr>
            <a:r>
              <a:rPr lang="ru-RU" sz="1600" b="0" i="0" dirty="0">
                <a:effectLst/>
                <a:latin typeface="Montserrat" panose="00000500000000000000" pitchFamily="2" charset="-18"/>
              </a:rPr>
              <a:t>перший – </a:t>
            </a:r>
            <a:r>
              <a:rPr lang="ru-RU" sz="1600" b="0" i="0" dirty="0" err="1">
                <a:effectLst/>
                <a:latin typeface="Montserrat" panose="00000500000000000000" pitchFamily="2" charset="-18"/>
              </a:rPr>
              <a:t>це</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майно</a:t>
            </a:r>
            <a:r>
              <a:rPr lang="ru-RU" sz="1600" b="0" i="0" dirty="0">
                <a:effectLst/>
                <a:latin typeface="Montserrat" panose="00000500000000000000" pitchFamily="2" charset="-18"/>
              </a:rPr>
              <a:t>, яке </a:t>
            </a:r>
            <a:r>
              <a:rPr lang="ru-RU" sz="1600" b="0" i="0" dirty="0" err="1">
                <a:effectLst/>
                <a:latin typeface="Montserrat" panose="00000500000000000000" pitchFamily="2" charset="-18"/>
              </a:rPr>
              <a:t>належить</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особі</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або</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відсутність</a:t>
            </a:r>
            <a:r>
              <a:rPr lang="ru-RU" sz="1600" b="0" i="0" dirty="0">
                <a:effectLst/>
                <a:latin typeface="Montserrat" panose="00000500000000000000" pitchFamily="2" charset="-18"/>
              </a:rPr>
              <a:t> у </a:t>
            </a:r>
            <a:r>
              <a:rPr lang="ru-RU" sz="1600" b="0" i="0" dirty="0" err="1">
                <a:effectLst/>
                <a:latin typeface="Montserrat" panose="00000500000000000000" pitchFamily="2" charset="-18"/>
              </a:rPr>
              <a:t>неї</a:t>
            </a:r>
            <a:r>
              <a:rPr lang="ru-RU" sz="1600" b="0" i="0" dirty="0">
                <a:effectLst/>
                <a:latin typeface="Montserrat" panose="00000500000000000000" pitchFamily="2" charset="-18"/>
              </a:rPr>
              <a:t> такого майна;</a:t>
            </a:r>
          </a:p>
          <a:p>
            <a:pPr algn="just">
              <a:lnSpc>
                <a:spcPct val="90000"/>
              </a:lnSpc>
              <a:buFont typeface="+mj-lt"/>
              <a:buAutoNum type="arabicPeriod"/>
            </a:pPr>
            <a:r>
              <a:rPr lang="ru-RU" sz="1600" b="0" i="0" dirty="0" err="1">
                <a:effectLst/>
                <a:latin typeface="Montserrat" panose="00000500000000000000" pitchFamily="2" charset="-18"/>
              </a:rPr>
              <a:t>другий</a:t>
            </a:r>
            <a:r>
              <a:rPr lang="ru-RU" sz="1600" b="0" i="0" dirty="0">
                <a:effectLst/>
                <a:latin typeface="Montserrat" panose="00000500000000000000" pitchFamily="2" charset="-18"/>
              </a:rPr>
              <a:t> – </a:t>
            </a:r>
            <a:r>
              <a:rPr lang="ru-RU" sz="1600" b="0" i="0" dirty="0" err="1">
                <a:effectLst/>
                <a:latin typeface="Montserrat" panose="00000500000000000000" pitchFamily="2" charset="-18"/>
              </a:rPr>
              <a:t>це</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її</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походження</a:t>
            </a:r>
            <a:r>
              <a:rPr lang="ru-RU" sz="1600" b="0" i="0" dirty="0">
                <a:effectLst/>
                <a:latin typeface="Montserrat" panose="00000500000000000000" pitchFamily="2" charset="-18"/>
              </a:rPr>
              <a:t> за </a:t>
            </a:r>
            <a:r>
              <a:rPr lang="ru-RU" sz="1600" b="0" i="0" dirty="0" err="1">
                <a:effectLst/>
                <a:latin typeface="Montserrat" panose="00000500000000000000" pitchFamily="2" charset="-18"/>
              </a:rPr>
              <a:t>народженням</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наприклад</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приналежність</a:t>
            </a:r>
            <a:r>
              <a:rPr lang="ru-RU" sz="1600" b="0" i="0" dirty="0">
                <a:effectLst/>
                <a:latin typeface="Montserrat" panose="00000500000000000000" pitchFamily="2" charset="-18"/>
              </a:rPr>
              <a:t> до </a:t>
            </a:r>
            <a:r>
              <a:rPr lang="ru-RU" sz="1600" b="0" i="0" dirty="0" err="1">
                <a:effectLst/>
                <a:latin typeface="Montserrat" panose="00000500000000000000" pitchFamily="2" charset="-18"/>
              </a:rPr>
              <a:t>певної</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касти</a:t>
            </a:r>
            <a:r>
              <a:rPr lang="ru-RU" sz="1600" b="0" i="0" dirty="0">
                <a:effectLst/>
                <a:latin typeface="Montserrat" panose="00000500000000000000" pitchFamily="2" charset="-18"/>
              </a:rPr>
              <a:t>;</a:t>
            </a:r>
          </a:p>
          <a:p>
            <a:pPr algn="just">
              <a:lnSpc>
                <a:spcPct val="90000"/>
              </a:lnSpc>
              <a:buFont typeface="+mj-lt"/>
              <a:buAutoNum type="arabicPeriod"/>
            </a:pPr>
            <a:r>
              <a:rPr lang="ru-RU" sz="1600" b="0" i="0" dirty="0" err="1">
                <a:effectLst/>
                <a:latin typeface="Montserrat" panose="00000500000000000000" pitchFamily="2" charset="-18"/>
              </a:rPr>
              <a:t>третій</a:t>
            </a:r>
            <a:r>
              <a:rPr lang="ru-RU" sz="1600" b="0" i="0" dirty="0">
                <a:effectLst/>
                <a:latin typeface="Montserrat" panose="00000500000000000000" pitchFamily="2" charset="-18"/>
              </a:rPr>
              <a:t> –  </a:t>
            </a:r>
            <a:r>
              <a:rPr lang="ru-RU" sz="1600" b="0" i="0" dirty="0" err="1">
                <a:effectLst/>
                <a:latin typeface="Montserrat" panose="00000500000000000000" pitchFamily="2" charset="-18"/>
              </a:rPr>
              <a:t>це</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економічне</a:t>
            </a:r>
            <a:r>
              <a:rPr lang="ru-RU" sz="1600" b="0" i="0" dirty="0">
                <a:effectLst/>
                <a:latin typeface="Montserrat" panose="00000500000000000000" pitchFamily="2" charset="-18"/>
              </a:rPr>
              <a:t> та </a:t>
            </a:r>
            <a:r>
              <a:rPr lang="ru-RU" sz="1600" b="0" i="0" dirty="0" err="1">
                <a:effectLst/>
                <a:latin typeface="Montserrat" panose="00000500000000000000" pitchFamily="2" charset="-18"/>
              </a:rPr>
              <a:t>соціальне</a:t>
            </a:r>
            <a:r>
              <a:rPr lang="ru-RU" sz="1600" b="0" i="0" dirty="0">
                <a:effectLst/>
                <a:latin typeface="Montserrat" panose="00000500000000000000" pitchFamily="2" charset="-18"/>
              </a:rPr>
              <a:t> становище </a:t>
            </a:r>
            <a:r>
              <a:rPr lang="ru-RU" sz="1600" b="0" i="0" dirty="0" err="1">
                <a:effectLst/>
                <a:latin typeface="Montserrat" panose="00000500000000000000" pitchFamily="2" charset="-18"/>
              </a:rPr>
              <a:t>людини</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відповідно</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якого</a:t>
            </a:r>
            <a:r>
              <a:rPr lang="ru-RU" sz="1600" b="0" i="0" dirty="0">
                <a:effectLst/>
                <a:latin typeface="Montserrat" panose="00000500000000000000" pitchFamily="2" charset="-18"/>
              </a:rPr>
              <a:t> вона </a:t>
            </a:r>
            <a:r>
              <a:rPr lang="ru-RU" sz="1600" b="0" i="0" dirty="0" err="1">
                <a:effectLst/>
                <a:latin typeface="Montserrat" panose="00000500000000000000" pitchFamily="2" charset="-18"/>
              </a:rPr>
              <a:t>може</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належати</a:t>
            </a:r>
            <a:r>
              <a:rPr lang="ru-RU" sz="1600" b="0" i="0" dirty="0">
                <a:effectLst/>
                <a:latin typeface="Montserrat" panose="00000500000000000000" pitchFamily="2" charset="-18"/>
              </a:rPr>
              <a:t> до «</a:t>
            </a:r>
            <a:r>
              <a:rPr lang="ru-RU" sz="1600" b="0" i="0" dirty="0" err="1">
                <a:effectLst/>
                <a:latin typeface="Montserrat" panose="00000500000000000000" pitchFamily="2" charset="-18"/>
              </a:rPr>
              <a:t>певного</a:t>
            </a:r>
            <a:r>
              <a:rPr lang="ru-RU" sz="1600" b="0" i="0" dirty="0">
                <a:effectLst/>
                <a:latin typeface="Montserrat" panose="00000500000000000000" pitchFamily="2" charset="-18"/>
              </a:rPr>
              <a:t>… </a:t>
            </a:r>
            <a:r>
              <a:rPr lang="ru-RU" sz="1600" b="0" i="0" dirty="0" err="1">
                <a:effectLst/>
                <a:latin typeface="Montserrat" panose="00000500000000000000" pitchFamily="2" charset="-18"/>
              </a:rPr>
              <a:t>прошарку</a:t>
            </a:r>
            <a:r>
              <a:rPr lang="ru-RU" sz="1600" b="0" i="0" dirty="0">
                <a:effectLst/>
                <a:latin typeface="Montserrat" panose="00000500000000000000" pitchFamily="2" charset="-18"/>
              </a:rPr>
              <a:t> у </a:t>
            </a:r>
            <a:r>
              <a:rPr lang="ru-RU" sz="1600" b="0" i="0" dirty="0" err="1">
                <a:effectLst/>
                <a:latin typeface="Montserrat" panose="00000500000000000000" pitchFamily="2" charset="-18"/>
              </a:rPr>
              <a:t>суспільстві</a:t>
            </a:r>
            <a:r>
              <a:rPr lang="ru-RU" sz="1600" b="0" i="0" dirty="0">
                <a:effectLst/>
                <a:latin typeface="Montserrat" panose="00000500000000000000" pitchFamily="2" charset="-18"/>
              </a:rPr>
              <a:t>».</a:t>
            </a:r>
          </a:p>
          <a:p>
            <a:pPr>
              <a:lnSpc>
                <a:spcPct val="90000"/>
              </a:lnSpc>
            </a:pPr>
            <a:endParaRPr lang="uk-UA" sz="1400" dirty="0"/>
          </a:p>
        </p:txBody>
      </p:sp>
    </p:spTree>
    <p:extLst>
      <p:ext uri="{BB962C8B-B14F-4D97-AF65-F5344CB8AC3E}">
        <p14:creationId xmlns:p14="http://schemas.microsoft.com/office/powerpoint/2010/main" val="7981514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47C51D-9C2F-6C8E-A4D8-307279A08EB3}"/>
              </a:ext>
            </a:extLst>
          </p:cNvPr>
          <p:cNvSpPr>
            <a:spLocks noGrp="1"/>
          </p:cNvSpPr>
          <p:nvPr>
            <p:ph type="title"/>
          </p:nvPr>
        </p:nvSpPr>
        <p:spPr/>
        <p:txBody>
          <a:bodyPr/>
          <a:lstStyle/>
          <a:p>
            <a:r>
              <a:rPr lang="uk-UA" dirty="0"/>
              <a:t>Практика ЄСПЛ</a:t>
            </a:r>
          </a:p>
        </p:txBody>
      </p:sp>
      <p:sp>
        <p:nvSpPr>
          <p:cNvPr id="3" name="Місце для вмісту 2">
            <a:extLst>
              <a:ext uri="{FF2B5EF4-FFF2-40B4-BE49-F238E27FC236}">
                <a16:creationId xmlns:a16="http://schemas.microsoft.com/office/drawing/2014/main" id="{9F4406A2-6F4E-0A4F-3335-439985803D50}"/>
              </a:ext>
            </a:extLst>
          </p:cNvPr>
          <p:cNvSpPr>
            <a:spLocks noGrp="1"/>
          </p:cNvSpPr>
          <p:nvPr>
            <p:ph idx="1"/>
          </p:nvPr>
        </p:nvSpPr>
        <p:spPr>
          <a:xfrm>
            <a:off x="179512" y="2222287"/>
            <a:ext cx="8784975" cy="3636510"/>
          </a:xfrm>
        </p:spPr>
        <p:txBody>
          <a:bodyPr/>
          <a:lstStyle/>
          <a:p>
            <a:pPr algn="just"/>
            <a:r>
              <a:rPr lang="uk-UA" sz="2400" b="1" i="0" u="sng" dirty="0">
                <a:effectLst/>
                <a:latin typeface="inherit"/>
                <a:hlinkClick r:id="rId2">
                  <a:extLst>
                    <a:ext uri="{A12FA001-AC4F-418D-AE19-62706E023703}">
                      <ahyp:hlinkClr xmlns:ahyp="http://schemas.microsoft.com/office/drawing/2018/hyperlinkcolor" val="tx"/>
                    </a:ext>
                  </a:extLst>
                </a:hlinkClick>
              </a:rPr>
              <a:t>Справа «</a:t>
            </a:r>
            <a:r>
              <a:rPr lang="uk-UA" sz="2400" b="1" i="0" u="sng" dirty="0" err="1">
                <a:effectLst/>
                <a:latin typeface="inherit"/>
                <a:hlinkClick r:id="rId2">
                  <a:extLst>
                    <a:ext uri="{A12FA001-AC4F-418D-AE19-62706E023703}">
                      <ahyp:hlinkClr xmlns:ahyp="http://schemas.microsoft.com/office/drawing/2018/hyperlinkcolor" val="tx"/>
                    </a:ext>
                  </a:extLst>
                </a:hlinkClick>
              </a:rPr>
              <a:t>Сейдич</a:t>
            </a:r>
            <a:r>
              <a:rPr lang="uk-UA" sz="2400" b="1" i="0" u="sng" dirty="0">
                <a:effectLst/>
                <a:latin typeface="inherit"/>
                <a:hlinkClick r:id="rId2">
                  <a:extLst>
                    <a:ext uri="{A12FA001-AC4F-418D-AE19-62706E023703}">
                      <ahyp:hlinkClr xmlns:ahyp="http://schemas.microsoft.com/office/drawing/2018/hyperlinkcolor" val="tx"/>
                    </a:ext>
                  </a:extLst>
                </a:hlinkClick>
              </a:rPr>
              <a:t> і </a:t>
            </a:r>
            <a:r>
              <a:rPr lang="uk-UA" sz="2400" b="1" i="0" u="sng" dirty="0" err="1">
                <a:effectLst/>
                <a:latin typeface="inherit"/>
                <a:hlinkClick r:id="rId2">
                  <a:extLst>
                    <a:ext uri="{A12FA001-AC4F-418D-AE19-62706E023703}">
                      <ahyp:hlinkClr xmlns:ahyp="http://schemas.microsoft.com/office/drawing/2018/hyperlinkcolor" val="tx"/>
                    </a:ext>
                  </a:extLst>
                </a:hlinkClick>
              </a:rPr>
              <a:t>Фінци</a:t>
            </a:r>
            <a:r>
              <a:rPr lang="uk-UA" sz="2400" b="1" i="0" u="sng" dirty="0">
                <a:effectLst/>
                <a:latin typeface="inherit"/>
                <a:hlinkClick r:id="rId2">
                  <a:extLst>
                    <a:ext uri="{A12FA001-AC4F-418D-AE19-62706E023703}">
                      <ahyp:hlinkClr xmlns:ahyp="http://schemas.microsoft.com/office/drawing/2018/hyperlinkcolor" val="tx"/>
                    </a:ext>
                  </a:extLst>
                </a:hlinkClick>
              </a:rPr>
              <a:t> проти Боснії і Герцеговини» (</a:t>
            </a:r>
            <a:r>
              <a:rPr lang="pl-PL" sz="2400" b="1" i="0" u="sng" dirty="0">
                <a:effectLst/>
                <a:latin typeface="inherit"/>
                <a:hlinkClick r:id="rId2">
                  <a:extLst>
                    <a:ext uri="{A12FA001-AC4F-418D-AE19-62706E023703}">
                      <ahyp:hlinkClr xmlns:ahyp="http://schemas.microsoft.com/office/drawing/2018/hyperlinkcolor" val="tx"/>
                    </a:ext>
                  </a:extLst>
                </a:hlinkClick>
              </a:rPr>
              <a:t>Case of </a:t>
            </a:r>
            <a:r>
              <a:rPr lang="pl-PL" sz="2400" b="1" i="0" u="sng" dirty="0" err="1">
                <a:effectLst/>
                <a:latin typeface="inherit"/>
                <a:hlinkClick r:id="rId2">
                  <a:extLst>
                    <a:ext uri="{A12FA001-AC4F-418D-AE19-62706E023703}">
                      <ahyp:hlinkClr xmlns:ahyp="http://schemas.microsoft.com/office/drawing/2018/hyperlinkcolor" val="tx"/>
                    </a:ext>
                  </a:extLst>
                </a:hlinkClick>
              </a:rPr>
              <a:t>Sejdić</a:t>
            </a:r>
            <a:r>
              <a:rPr lang="pl-PL" sz="2400" b="1" i="0" u="sng" dirty="0">
                <a:effectLst/>
                <a:latin typeface="inherit"/>
                <a:hlinkClick r:id="rId2">
                  <a:extLst>
                    <a:ext uri="{A12FA001-AC4F-418D-AE19-62706E023703}">
                      <ahyp:hlinkClr xmlns:ahyp="http://schemas.microsoft.com/office/drawing/2018/hyperlinkcolor" val="tx"/>
                    </a:ext>
                  </a:extLst>
                </a:hlinkClick>
              </a:rPr>
              <a:t> and </a:t>
            </a:r>
            <a:r>
              <a:rPr lang="pl-PL" sz="2400" b="1" i="0" u="sng" dirty="0" err="1">
                <a:effectLst/>
                <a:latin typeface="inherit"/>
                <a:hlinkClick r:id="rId2">
                  <a:extLst>
                    <a:ext uri="{A12FA001-AC4F-418D-AE19-62706E023703}">
                      <ahyp:hlinkClr xmlns:ahyp="http://schemas.microsoft.com/office/drawing/2018/hyperlinkcolor" val="tx"/>
                    </a:ext>
                  </a:extLst>
                </a:hlinkClick>
              </a:rPr>
              <a:t>Finci</a:t>
            </a:r>
            <a:r>
              <a:rPr lang="pl-PL" sz="2400" b="1" i="0" u="sng" dirty="0">
                <a:effectLst/>
                <a:latin typeface="inherit"/>
                <a:hlinkClick r:id="rId2">
                  <a:extLst>
                    <a:ext uri="{A12FA001-AC4F-418D-AE19-62706E023703}">
                      <ahyp:hlinkClr xmlns:ahyp="http://schemas.microsoft.com/office/drawing/2018/hyperlinkcolor" val="tx"/>
                    </a:ext>
                  </a:extLst>
                </a:hlinkClick>
              </a:rPr>
              <a:t> v. </a:t>
            </a:r>
            <a:r>
              <a:rPr lang="pl-PL" sz="2400" b="1" i="0" u="sng" dirty="0" err="1">
                <a:effectLst/>
                <a:latin typeface="inherit"/>
                <a:hlinkClick r:id="rId2">
                  <a:extLst>
                    <a:ext uri="{A12FA001-AC4F-418D-AE19-62706E023703}">
                      <ahyp:hlinkClr xmlns:ahyp="http://schemas.microsoft.com/office/drawing/2018/hyperlinkcolor" val="tx"/>
                    </a:ext>
                  </a:extLst>
                </a:hlinkClick>
              </a:rPr>
              <a:t>Bosnia</a:t>
            </a:r>
            <a:r>
              <a:rPr lang="pl-PL" sz="2400" b="1" i="0" u="sng" dirty="0">
                <a:effectLst/>
                <a:latin typeface="inherit"/>
                <a:hlinkClick r:id="rId2">
                  <a:extLst>
                    <a:ext uri="{A12FA001-AC4F-418D-AE19-62706E023703}">
                      <ahyp:hlinkClr xmlns:ahyp="http://schemas.microsoft.com/office/drawing/2018/hyperlinkcolor" val="tx"/>
                    </a:ext>
                  </a:extLst>
                </a:hlinkClick>
              </a:rPr>
              <a:t> and </a:t>
            </a:r>
            <a:r>
              <a:rPr lang="pl-PL" sz="2400" b="1" i="0" u="sng" dirty="0" err="1">
                <a:effectLst/>
                <a:latin typeface="inherit"/>
                <a:hlinkClick r:id="rId2">
                  <a:extLst>
                    <a:ext uri="{A12FA001-AC4F-418D-AE19-62706E023703}">
                      <ahyp:hlinkClr xmlns:ahyp="http://schemas.microsoft.com/office/drawing/2018/hyperlinkcolor" val="tx"/>
                    </a:ext>
                  </a:extLst>
                </a:hlinkClick>
              </a:rPr>
              <a:t>Herzegovina</a:t>
            </a:r>
            <a:r>
              <a:rPr lang="pl-PL" sz="2400" b="1" i="0" u="sng" dirty="0">
                <a:effectLst/>
                <a:latin typeface="inherit"/>
                <a:hlinkClick r:id="rId2">
                  <a:extLst>
                    <a:ext uri="{A12FA001-AC4F-418D-AE19-62706E023703}">
                      <ahyp:hlinkClr xmlns:ahyp="http://schemas.microsoft.com/office/drawing/2018/hyperlinkcolor" val="tx"/>
                    </a:ext>
                  </a:extLst>
                </a:hlinkClick>
              </a:rPr>
              <a:t>, </a:t>
            </a:r>
            <a:r>
              <a:rPr lang="uk-UA" sz="2400" b="1" i="0" u="sng" dirty="0">
                <a:effectLst/>
                <a:latin typeface="inherit"/>
                <a:hlinkClick r:id="rId2">
                  <a:extLst>
                    <a:ext uri="{A12FA001-AC4F-418D-AE19-62706E023703}">
                      <ahyp:hlinkClr xmlns:ahyp="http://schemas.microsoft.com/office/drawing/2018/hyperlinkcolor" val="tx"/>
                    </a:ext>
                  </a:extLst>
                </a:hlinkClick>
              </a:rPr>
              <a:t>заяви №№ 27996/06 і 34836/06)</a:t>
            </a:r>
            <a:r>
              <a:rPr lang="uk-UA" sz="2400" b="1" i="0" dirty="0">
                <a:effectLst/>
                <a:latin typeface="Montserrat" panose="00000500000000000000" pitchFamily="2" charset="-18"/>
              </a:rPr>
              <a:t> та </a:t>
            </a:r>
            <a:r>
              <a:rPr lang="uk-UA" sz="2400" b="1" i="0" u="sng" dirty="0">
                <a:effectLst/>
                <a:latin typeface="inherit"/>
                <a:hlinkClick r:id="rId3">
                  <a:extLst>
                    <a:ext uri="{A12FA001-AC4F-418D-AE19-62706E023703}">
                      <ahyp:hlinkClr xmlns:ahyp="http://schemas.microsoft.com/office/drawing/2018/hyperlinkcolor" val="tx"/>
                    </a:ext>
                  </a:extLst>
                </a:hlinkClick>
              </a:rPr>
              <a:t>«</a:t>
            </a:r>
            <a:r>
              <a:rPr lang="pl-PL" sz="2400" b="1" i="0" u="sng" dirty="0">
                <a:effectLst/>
                <a:latin typeface="inherit"/>
                <a:hlinkClick r:id="rId3">
                  <a:extLst>
                    <a:ext uri="{A12FA001-AC4F-418D-AE19-62706E023703}">
                      <ahyp:hlinkClr xmlns:ahyp="http://schemas.microsoft.com/office/drawing/2018/hyperlinkcolor" val="tx"/>
                    </a:ext>
                  </a:extLst>
                </a:hlinkClick>
              </a:rPr>
              <a:t>D.H. </a:t>
            </a:r>
            <a:r>
              <a:rPr lang="uk-UA" sz="2400" b="1" i="0" u="sng" dirty="0">
                <a:effectLst/>
                <a:latin typeface="inherit"/>
                <a:hlinkClick r:id="rId3">
                  <a:extLst>
                    <a:ext uri="{A12FA001-AC4F-418D-AE19-62706E023703}">
                      <ahyp:hlinkClr xmlns:ahyp="http://schemas.microsoft.com/office/drawing/2018/hyperlinkcolor" val="tx"/>
                    </a:ext>
                  </a:extLst>
                </a:hlinkClick>
              </a:rPr>
              <a:t>та інші проти Чеської Республіки» (С</a:t>
            </a:r>
            <a:r>
              <a:rPr lang="pl-PL" sz="2400" b="1" i="0" u="sng" dirty="0" err="1">
                <a:effectLst/>
                <a:latin typeface="inherit"/>
                <a:hlinkClick r:id="rId3">
                  <a:extLst>
                    <a:ext uri="{A12FA001-AC4F-418D-AE19-62706E023703}">
                      <ahyp:hlinkClr xmlns:ahyp="http://schemas.microsoft.com/office/drawing/2018/hyperlinkcolor" val="tx"/>
                    </a:ext>
                  </a:extLst>
                </a:hlinkClick>
              </a:rPr>
              <a:t>ase</a:t>
            </a:r>
            <a:r>
              <a:rPr lang="pl-PL" sz="2400" b="1" i="0" u="sng" dirty="0">
                <a:effectLst/>
                <a:latin typeface="inherit"/>
                <a:hlinkClick r:id="rId3">
                  <a:extLst>
                    <a:ext uri="{A12FA001-AC4F-418D-AE19-62706E023703}">
                      <ahyp:hlinkClr xmlns:ahyp="http://schemas.microsoft.com/office/drawing/2018/hyperlinkcolor" val="tx"/>
                    </a:ext>
                  </a:extLst>
                </a:hlinkClick>
              </a:rPr>
              <a:t> of D.H. and </a:t>
            </a:r>
            <a:r>
              <a:rPr lang="pl-PL" sz="2400" b="1" i="0" u="sng" dirty="0" err="1">
                <a:effectLst/>
                <a:latin typeface="inherit"/>
                <a:hlinkClick r:id="rId3">
                  <a:extLst>
                    <a:ext uri="{A12FA001-AC4F-418D-AE19-62706E023703}">
                      <ahyp:hlinkClr xmlns:ahyp="http://schemas.microsoft.com/office/drawing/2018/hyperlinkcolor" val="tx"/>
                    </a:ext>
                  </a:extLst>
                </a:hlinkClick>
              </a:rPr>
              <a:t>Others</a:t>
            </a:r>
            <a:r>
              <a:rPr lang="pl-PL" sz="2400" b="1" i="0" u="sng" dirty="0">
                <a:effectLst/>
                <a:latin typeface="inherit"/>
                <a:hlinkClick r:id="rId3">
                  <a:extLst>
                    <a:ext uri="{A12FA001-AC4F-418D-AE19-62706E023703}">
                      <ahyp:hlinkClr xmlns:ahyp="http://schemas.microsoft.com/office/drawing/2018/hyperlinkcolor" val="tx"/>
                    </a:ext>
                  </a:extLst>
                </a:hlinkClick>
              </a:rPr>
              <a:t> v. the Czech Republic, </a:t>
            </a:r>
            <a:r>
              <a:rPr lang="uk-UA" sz="2400" b="1" i="0" u="sng" dirty="0">
                <a:effectLst/>
                <a:latin typeface="inherit"/>
                <a:hlinkClick r:id="rId3">
                  <a:extLst>
                    <a:ext uri="{A12FA001-AC4F-418D-AE19-62706E023703}">
                      <ahyp:hlinkClr xmlns:ahyp="http://schemas.microsoft.com/office/drawing/2018/hyperlinkcolor" val="tx"/>
                    </a:ext>
                  </a:extLst>
                </a:hlinkClick>
              </a:rPr>
              <a:t>заява № 57325/00)</a:t>
            </a:r>
            <a:r>
              <a:rPr lang="uk-UA" sz="2400" b="1" i="0" dirty="0">
                <a:effectLst/>
                <a:latin typeface="Montserrat" panose="00000500000000000000" pitchFamily="2" charset="-18"/>
              </a:rPr>
              <a:t>.</a:t>
            </a:r>
            <a:endParaRPr lang="uk-UA" sz="2400" b="0" i="0" dirty="0">
              <a:effectLst/>
              <a:latin typeface="Montserrat" panose="00000500000000000000" pitchFamily="2" charset="-18"/>
            </a:endParaRPr>
          </a:p>
          <a:p>
            <a:pPr algn="just">
              <a:buFont typeface="Arial" panose="020B0604020202020204" pitchFamily="34" charset="0"/>
              <a:buChar char="•"/>
            </a:pPr>
            <a:r>
              <a:rPr lang="uk-UA" sz="2400" b="1" i="0" dirty="0">
                <a:effectLst/>
                <a:latin typeface="Montserrat" panose="00000500000000000000" pitchFamily="2" charset="-18"/>
              </a:rPr>
              <a:t>Національне походження – </a:t>
            </a:r>
            <a:r>
              <a:rPr lang="uk-UA" sz="2400" b="0" i="0" dirty="0">
                <a:effectLst/>
                <a:latin typeface="Montserrat" panose="00000500000000000000" pitchFamily="2" charset="-18"/>
              </a:rPr>
              <a:t>стосується країни походження чи, то країни народження особи, а також країни, громадянами якої є її батьки.</a:t>
            </a:r>
          </a:p>
          <a:p>
            <a:endParaRPr lang="uk-UA" dirty="0"/>
          </a:p>
        </p:txBody>
      </p:sp>
    </p:spTree>
    <p:extLst>
      <p:ext uri="{BB962C8B-B14F-4D97-AF65-F5344CB8AC3E}">
        <p14:creationId xmlns:p14="http://schemas.microsoft.com/office/powerpoint/2010/main" val="146527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p:cNvSpPr>
            <a:spLocks noGrp="1"/>
          </p:cNvSpPr>
          <p:nvPr>
            <p:ph type="title"/>
          </p:nvPr>
        </p:nvSpPr>
        <p:spPr>
          <a:xfrm>
            <a:off x="417443" y="1741714"/>
            <a:ext cx="2638839" cy="4117749"/>
          </a:xfrm>
        </p:spPr>
        <p:txBody>
          <a:bodyPr anchor="t">
            <a:normAutofit/>
          </a:bodyPr>
          <a:lstStyle/>
          <a:p>
            <a:pPr>
              <a:lnSpc>
                <a:spcPct val="90000"/>
              </a:lnSpc>
            </a:pPr>
            <a:r>
              <a:rPr lang="ru-RU" sz="3400"/>
              <a:t>В </a:t>
            </a:r>
            <a:r>
              <a:rPr lang="ru-RU" sz="3400" err="1"/>
              <a:t>Україні</a:t>
            </a:r>
            <a:r>
              <a:rPr lang="ru-RU" sz="3400"/>
              <a:t>, за </a:t>
            </a:r>
            <a:r>
              <a:rPr lang="ru-RU" sz="3400" err="1"/>
              <a:t>різними</a:t>
            </a:r>
            <a:r>
              <a:rPr lang="ru-RU" sz="3400"/>
              <a:t> </a:t>
            </a:r>
            <a:r>
              <a:rPr lang="ru-RU" sz="3400" err="1"/>
              <a:t>оцінками</a:t>
            </a:r>
            <a:r>
              <a:rPr lang="ru-RU" sz="3400"/>
              <a:t>, </a:t>
            </a:r>
            <a:r>
              <a:rPr lang="ru-RU" sz="3400" err="1"/>
              <a:t>проживає</a:t>
            </a:r>
            <a:r>
              <a:rPr lang="ru-RU" sz="3400"/>
              <a:t> </a:t>
            </a:r>
            <a:r>
              <a:rPr lang="ru-RU" sz="3400" err="1"/>
              <a:t>від</a:t>
            </a:r>
            <a:r>
              <a:rPr lang="ru-RU" sz="3400"/>
              <a:t> 150 до 400 </a:t>
            </a:r>
            <a:r>
              <a:rPr lang="ru-RU" sz="3400" err="1"/>
              <a:t>тисяч</a:t>
            </a:r>
            <a:r>
              <a:rPr lang="ru-RU" sz="3400"/>
              <a:t> </a:t>
            </a:r>
            <a:r>
              <a:rPr lang="ru-RU" sz="3400" err="1"/>
              <a:t>ромів</a:t>
            </a:r>
            <a:r>
              <a:rPr lang="ru-RU" sz="3400"/>
              <a:t>.</a:t>
            </a:r>
            <a:endParaRPr lang="uk-UA" sz="3400"/>
          </a:p>
        </p:txBody>
      </p:sp>
      <p:graphicFrame>
        <p:nvGraphicFramePr>
          <p:cNvPr id="5" name="Объект 2">
            <a:extLst>
              <a:ext uri="{FF2B5EF4-FFF2-40B4-BE49-F238E27FC236}">
                <a16:creationId xmlns:a16="http://schemas.microsoft.com/office/drawing/2014/main" id="{371A0614-3101-AB8E-FA44-31A890EECEE1}"/>
              </a:ext>
            </a:extLst>
          </p:cNvPr>
          <p:cNvGraphicFramePr>
            <a:graphicFrameLocks noGrp="1"/>
          </p:cNvGraphicFramePr>
          <p:nvPr>
            <p:ph idx="1"/>
            <p:extLst>
              <p:ext uri="{D42A27DB-BD31-4B8C-83A1-F6EECF244321}">
                <p14:modId xmlns:p14="http://schemas.microsoft.com/office/powerpoint/2010/main" val="2181694220"/>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70676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3528" y="260648"/>
            <a:ext cx="8568952" cy="55446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87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093296"/>
          </a:xfrm>
        </p:spPr>
        <p:txBody>
          <a:bodyPr>
            <a:normAutofit lnSpcReduction="10000"/>
          </a:bodyPr>
          <a:lstStyle/>
          <a:p>
            <a:pPr marL="0" indent="0" algn="just">
              <a:buNone/>
            </a:pPr>
            <a:r>
              <a:rPr lang="uk-UA" sz="2400" dirty="0"/>
              <a:t>У Міністерстві культури і інформаційної політики також зауважують, що </a:t>
            </a:r>
            <a:r>
              <a:rPr lang="uk-UA" sz="2400" b="1" dirty="0">
                <a:solidFill>
                  <a:schemeClr val="tx2">
                    <a:lumMod val="75000"/>
                  </a:schemeClr>
                </a:solidFill>
              </a:rPr>
              <a:t>наразі від 4 до 8% ромів</a:t>
            </a:r>
            <a:r>
              <a:rPr lang="uk-UA" sz="2400" dirty="0"/>
              <a:t> в Україні, за різними даними, не мають документів, що посвідчують особу та підтверджують громадянство України. </a:t>
            </a:r>
          </a:p>
          <a:p>
            <a:pPr marL="0" indent="0" algn="just">
              <a:buNone/>
            </a:pPr>
            <a:endParaRPr lang="uk-UA" sz="2000" dirty="0"/>
          </a:p>
          <a:p>
            <a:pPr marL="0" indent="0" algn="just">
              <a:buNone/>
            </a:pPr>
            <a:endParaRPr lang="uk-UA" sz="2000" dirty="0"/>
          </a:p>
          <a:p>
            <a:pPr algn="just"/>
            <a:r>
              <a:rPr lang="uk-UA" b="1" dirty="0">
                <a:solidFill>
                  <a:schemeClr val="tx2">
                    <a:lumMod val="75000"/>
                  </a:schemeClr>
                </a:solidFill>
                <a:highlight>
                  <a:srgbClr val="FFFF00"/>
                </a:highlight>
              </a:rPr>
              <a:t>Значно більша кількість осіб - представників цієї національної спільноти не мають інших документів, які підтверджують реєстрацію шлюбу, місця проживання, права власності, працевлаштування та, як наслідок, соціального страхування. </a:t>
            </a:r>
          </a:p>
          <a:p>
            <a:pPr algn="just"/>
            <a:endParaRPr lang="uk-UA" b="1" dirty="0">
              <a:solidFill>
                <a:schemeClr val="tx2">
                  <a:lumMod val="75000"/>
                </a:schemeClr>
              </a:solidFill>
            </a:endParaRPr>
          </a:p>
          <a:p>
            <a:pPr marL="0" indent="0" algn="just">
              <a:buNone/>
            </a:pPr>
            <a:endParaRPr lang="uk-UA" b="1" dirty="0">
              <a:solidFill>
                <a:schemeClr val="tx2">
                  <a:lumMod val="75000"/>
                </a:schemeClr>
              </a:solidFill>
            </a:endParaRPr>
          </a:p>
          <a:p>
            <a:pPr marL="0" indent="0" algn="just">
              <a:buNone/>
            </a:pPr>
            <a:endParaRPr lang="uk-UA" b="1" dirty="0">
              <a:solidFill>
                <a:schemeClr val="tx2">
                  <a:lumMod val="75000"/>
                </a:schemeClr>
              </a:solidFill>
            </a:endParaRPr>
          </a:p>
          <a:p>
            <a:pPr algn="just"/>
            <a:r>
              <a:rPr lang="uk-UA" dirty="0"/>
              <a:t>Все це створює підстави для соціальної незахищеності </a:t>
            </a:r>
            <a:r>
              <a:rPr lang="uk-UA" dirty="0" err="1"/>
              <a:t>ромів</a:t>
            </a:r>
            <a:r>
              <a:rPr lang="uk-UA" dirty="0"/>
              <a:t>, заважає повноцінній реалізації в культурному, соціальному, економічному й політичному житті. Чимало </a:t>
            </a:r>
            <a:r>
              <a:rPr lang="uk-UA" dirty="0" err="1"/>
              <a:t>ромів</a:t>
            </a:r>
            <a:r>
              <a:rPr lang="uk-UA" dirty="0"/>
              <a:t> продовжують потерпати через системну дискримінацію.</a:t>
            </a:r>
          </a:p>
        </p:txBody>
      </p:sp>
      <p:sp>
        <p:nvSpPr>
          <p:cNvPr id="4" name="Стрелка вниз 3"/>
          <p:cNvSpPr/>
          <p:nvPr/>
        </p:nvSpPr>
        <p:spPr>
          <a:xfrm>
            <a:off x="3995936" y="3668711"/>
            <a:ext cx="1080120" cy="86409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9778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303224"/>
            <a:ext cx="847091" cy="851032"/>
          </a:xfrm>
          <a:prstGeom prst="rect">
            <a:avLst/>
          </a:prstGeom>
        </p:spPr>
      </p:pic>
      <p:sp>
        <p:nvSpPr>
          <p:cNvPr id="2" name="Заголовок 1"/>
          <p:cNvSpPr>
            <a:spLocks noGrp="1"/>
          </p:cNvSpPr>
          <p:nvPr>
            <p:ph type="title"/>
          </p:nvPr>
        </p:nvSpPr>
        <p:spPr>
          <a:xfrm>
            <a:off x="107504" y="0"/>
            <a:ext cx="9036496" cy="980728"/>
          </a:xfrm>
        </p:spPr>
        <p:txBody>
          <a:bodyPr/>
          <a:lstStyle/>
          <a:p>
            <a:r>
              <a:rPr lang="ru-RU" sz="4000" b="1" dirty="0" err="1"/>
              <a:t>Дискримінація</a:t>
            </a:r>
            <a:r>
              <a:rPr lang="ru-RU" sz="4000" b="1" dirty="0"/>
              <a:t> за </a:t>
            </a:r>
            <a:r>
              <a:rPr lang="ru-RU" sz="4000" b="1" dirty="0" err="1"/>
              <a:t>ознакою</a:t>
            </a:r>
            <a:r>
              <a:rPr lang="ru-RU" sz="4000" b="1" dirty="0"/>
              <a:t> </a:t>
            </a:r>
            <a:r>
              <a:rPr lang="ru-RU" sz="4000" b="1" dirty="0" err="1"/>
              <a:t>статі</a:t>
            </a:r>
            <a:r>
              <a:rPr lang="ru-RU" sz="4800" dirty="0"/>
              <a:t> </a:t>
            </a:r>
          </a:p>
        </p:txBody>
      </p:sp>
      <p:sp>
        <p:nvSpPr>
          <p:cNvPr id="3" name="Объект 2"/>
          <p:cNvSpPr>
            <a:spLocks noGrp="1"/>
          </p:cNvSpPr>
          <p:nvPr>
            <p:ph idx="1"/>
          </p:nvPr>
        </p:nvSpPr>
        <p:spPr>
          <a:xfrm>
            <a:off x="0" y="2200765"/>
            <a:ext cx="9036496" cy="4637112"/>
          </a:xfrm>
        </p:spPr>
        <p:txBody>
          <a:bodyPr>
            <a:normAutofit/>
          </a:bodyPr>
          <a:lstStyle/>
          <a:p>
            <a:pPr marL="0" indent="0" algn="just">
              <a:buNone/>
            </a:pPr>
            <a:r>
              <a:rPr lang="uk-UA" b="1" dirty="0"/>
              <a:t>Дискримінація за ознакою статі</a:t>
            </a:r>
            <a:r>
              <a:rPr lang="uk-UA" dirty="0"/>
              <a:t> – різниця у поводженні та/або обмеження у правах через стать людини. </a:t>
            </a:r>
          </a:p>
          <a:p>
            <a:pPr marL="0" indent="0" algn="just">
              <a:buNone/>
            </a:pPr>
            <a:endParaRPr lang="uk-UA" dirty="0"/>
          </a:p>
          <a:p>
            <a:pPr marL="0" indent="0" algn="just">
              <a:buNone/>
            </a:pPr>
            <a:r>
              <a:rPr lang="uk-UA" b="1" i="1" u="sng" dirty="0"/>
              <a:t>Типова ситуація </a:t>
            </a:r>
            <a:r>
              <a:rPr lang="uk-UA" dirty="0" err="1"/>
              <a:t>дискримінації</a:t>
            </a:r>
            <a:r>
              <a:rPr lang="uk-UA" dirty="0"/>
              <a:t> за ознакою статі – це коли жінка зазнає менш сприятливого ставлення порівняно з чоловіком. Але буває й навпаки.</a:t>
            </a:r>
          </a:p>
          <a:p>
            <a:pPr marL="0" indent="0" algn="just">
              <a:buNone/>
            </a:pPr>
            <a:endParaRPr lang="uk-UA" dirty="0"/>
          </a:p>
          <a:p>
            <a:pPr marL="0" indent="0" algn="just">
              <a:buNone/>
            </a:pPr>
            <a:r>
              <a:rPr lang="uk-UA" sz="2200" dirty="0"/>
              <a:t>          </a:t>
            </a:r>
          </a:p>
          <a:p>
            <a:pPr marL="0" indent="0" algn="just">
              <a:buNone/>
            </a:pPr>
            <a:r>
              <a:rPr lang="uk-UA" sz="2200" dirty="0"/>
              <a:t>             </a:t>
            </a:r>
            <a:r>
              <a:rPr lang="uk-UA" sz="2200" b="1" dirty="0"/>
              <a:t>«Вагітність» </a:t>
            </a:r>
            <a:r>
              <a:rPr lang="uk-UA" sz="2200" dirty="0"/>
              <a:t>як окрема ознака не виділяється в цьому переліку та не додається до нього в рамках «інших ознак». Вагітність – це частина зазначеної у законі ознаки «стать». </a:t>
            </a:r>
            <a:r>
              <a:rPr lang="uk-UA" sz="2400" b="1" dirty="0">
                <a:solidFill>
                  <a:schemeClr val="accent5">
                    <a:lumMod val="75000"/>
                  </a:schemeClr>
                </a:solidFill>
              </a:rPr>
              <a:t>Дискримінація вагітних жінок заборонена.</a:t>
            </a:r>
          </a:p>
          <a:p>
            <a:endParaRPr lang="ru-RU" dirty="0"/>
          </a:p>
        </p:txBody>
      </p:sp>
    </p:spTree>
    <p:extLst>
      <p:ext uri="{BB962C8B-B14F-4D97-AF65-F5344CB8AC3E}">
        <p14:creationId xmlns:p14="http://schemas.microsoft.com/office/powerpoint/2010/main" val="314328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A677F3AB-70F7-E97F-5C2D-346D24C17E3B}"/>
              </a:ext>
            </a:extLst>
          </p:cNvPr>
          <p:cNvSpPr>
            <a:spLocks noGrp="1"/>
          </p:cNvSpPr>
          <p:nvPr>
            <p:ph type="title"/>
          </p:nvPr>
        </p:nvSpPr>
        <p:spPr>
          <a:xfrm>
            <a:off x="338636" y="1734857"/>
            <a:ext cx="2824112" cy="3388287"/>
          </a:xfrm>
        </p:spPr>
        <p:txBody>
          <a:bodyPr anchor="ctr">
            <a:normAutofit/>
          </a:bodyPr>
          <a:lstStyle/>
          <a:p>
            <a:r>
              <a:rPr lang="uk-UA" dirty="0"/>
              <a:t>Що таке гендерна рівність?</a:t>
            </a:r>
            <a:br>
              <a:rPr lang="uk-UA" dirty="0"/>
            </a:br>
            <a:endParaRPr lang="uk-UA" dirty="0"/>
          </a:p>
        </p:txBody>
      </p:sp>
      <p:sp>
        <p:nvSpPr>
          <p:cNvPr id="3" name="Місце для вмісту 2">
            <a:extLst>
              <a:ext uri="{FF2B5EF4-FFF2-40B4-BE49-F238E27FC236}">
                <a16:creationId xmlns:a16="http://schemas.microsoft.com/office/drawing/2014/main" id="{091823CC-9D1C-D4FD-DE5E-7583D561E74D}"/>
              </a:ext>
            </a:extLst>
          </p:cNvPr>
          <p:cNvSpPr>
            <a:spLocks noGrp="1"/>
          </p:cNvSpPr>
          <p:nvPr>
            <p:ph idx="1"/>
          </p:nvPr>
        </p:nvSpPr>
        <p:spPr>
          <a:xfrm>
            <a:off x="4283968" y="2420888"/>
            <a:ext cx="4608511" cy="4248472"/>
          </a:xfrm>
          <a:effectLst/>
        </p:spPr>
        <p:txBody>
          <a:bodyPr>
            <a:normAutofit fontScale="85000" lnSpcReduction="20000"/>
          </a:bodyPr>
          <a:lstStyle/>
          <a:p>
            <a:pPr marL="0" indent="0" algn="just">
              <a:buNone/>
            </a:pPr>
            <a:r>
              <a:rPr lang="uk-UA" sz="3000" b="0" i="0" dirty="0">
                <a:solidFill>
                  <a:schemeClr val="accent1">
                    <a:lumMod val="50000"/>
                  </a:schemeClr>
                </a:solidFill>
                <a:effectLst/>
                <a:latin typeface="arial" panose="020B0604020202020204" pitchFamily="34" charset="0"/>
              </a:rPr>
              <a:t>- це </a:t>
            </a:r>
            <a:r>
              <a:rPr lang="uk-UA" sz="3000" b="1" i="0" dirty="0">
                <a:solidFill>
                  <a:schemeClr val="accent1">
                    <a:lumMod val="50000"/>
                  </a:schemeClr>
                </a:solidFill>
                <a:effectLst/>
                <a:latin typeface="arial" panose="020B0604020202020204" pitchFamily="34" charset="0"/>
              </a:rPr>
              <a:t>можливість для людей будь-якої статі вільно обирати кар'єру, релігію, спосіб життя тощо</a:t>
            </a:r>
            <a:r>
              <a:rPr lang="uk-UA" sz="3000" b="0" i="0" dirty="0">
                <a:solidFill>
                  <a:schemeClr val="accent1">
                    <a:lumMod val="50000"/>
                  </a:schemeClr>
                </a:solidFill>
                <a:effectLst/>
                <a:latin typeface="arial" panose="020B0604020202020204" pitchFamily="34" charset="0"/>
              </a:rPr>
              <a:t>. </a:t>
            </a:r>
          </a:p>
          <a:p>
            <a:pPr marL="0" indent="0" algn="just">
              <a:buNone/>
            </a:pPr>
            <a:endParaRPr lang="uk-UA" sz="1700" dirty="0">
              <a:latin typeface="arial" panose="020B0604020202020204" pitchFamily="34" charset="0"/>
            </a:endParaRPr>
          </a:p>
          <a:p>
            <a:pPr marL="0" indent="0" algn="just">
              <a:buNone/>
            </a:pPr>
            <a:endParaRPr lang="uk-UA" sz="1700" dirty="0">
              <a:latin typeface="arial" panose="020B0604020202020204" pitchFamily="34" charset="0"/>
            </a:endParaRPr>
          </a:p>
          <a:p>
            <a:pPr marL="0" indent="0" algn="just">
              <a:buNone/>
            </a:pPr>
            <a:endParaRPr lang="uk-UA" sz="1700" dirty="0">
              <a:latin typeface="arial" panose="020B0604020202020204" pitchFamily="34" charset="0"/>
            </a:endParaRPr>
          </a:p>
          <a:p>
            <a:pPr algn="r">
              <a:buFont typeface="Wingdings" panose="05000000000000000000" pitchFamily="2" charset="2"/>
              <a:buChar char="v"/>
            </a:pPr>
            <a:r>
              <a:rPr lang="uk-UA" sz="1700" b="0" i="1" dirty="0">
                <a:effectLst/>
                <a:latin typeface="arial" panose="020B0604020202020204" pitchFamily="34" charset="0"/>
              </a:rPr>
              <a:t>Права, можливості та доступ до суспільства </a:t>
            </a:r>
            <a:r>
              <a:rPr lang="uk-UA" sz="1700" b="0" i="1" u="sng" dirty="0">
                <a:effectLst/>
                <a:latin typeface="arial" panose="020B0604020202020204" pitchFamily="34" charset="0"/>
              </a:rPr>
              <a:t>не має залежати від статі та </a:t>
            </a:r>
            <a:r>
              <a:rPr lang="uk-UA" sz="1700" b="0" i="1" u="sng" dirty="0" err="1">
                <a:effectLst/>
                <a:latin typeface="arial" panose="020B0604020202020204" pitchFamily="34" charset="0"/>
              </a:rPr>
              <a:t>гендеру</a:t>
            </a:r>
            <a:r>
              <a:rPr lang="uk-UA" sz="1700" b="0" i="1" u="sng" dirty="0">
                <a:effectLst/>
                <a:latin typeface="arial" panose="020B0604020202020204" pitchFamily="34" charset="0"/>
              </a:rPr>
              <a:t>.</a:t>
            </a:r>
          </a:p>
          <a:p>
            <a:pPr algn="r">
              <a:buFont typeface="Wingdings" panose="05000000000000000000" pitchFamily="2" charset="2"/>
              <a:buChar char="v"/>
            </a:pPr>
            <a:endParaRPr lang="uk-UA" sz="1700" i="1" dirty="0">
              <a:latin typeface="arial" panose="020B0604020202020204" pitchFamily="34" charset="0"/>
            </a:endParaRPr>
          </a:p>
          <a:p>
            <a:pPr algn="r">
              <a:buFont typeface="Wingdings" panose="05000000000000000000" pitchFamily="2" charset="2"/>
              <a:buChar char="v"/>
            </a:pPr>
            <a:r>
              <a:rPr lang="uk-UA" sz="1700" b="1" i="1" dirty="0">
                <a:effectLst/>
                <a:latin typeface="arial" panose="020B0604020202020204" pitchFamily="34" charset="0"/>
              </a:rPr>
              <a:t> </a:t>
            </a:r>
            <a:r>
              <a:rPr lang="uk-UA" sz="1700" b="1" i="1" dirty="0" err="1">
                <a:effectLst/>
                <a:latin typeface="arial" panose="020B0604020202020204" pitchFamily="34" charset="0"/>
              </a:rPr>
              <a:t>Глобально</a:t>
            </a:r>
            <a:r>
              <a:rPr lang="uk-UA" sz="1700" b="1" i="1" dirty="0">
                <a:effectLst/>
                <a:latin typeface="arial" panose="020B0604020202020204" pitchFamily="34" charset="0"/>
              </a:rPr>
              <a:t> </a:t>
            </a:r>
            <a:r>
              <a:rPr lang="uk-UA" sz="1700" b="0" i="1" dirty="0">
                <a:effectLst/>
                <a:latin typeface="arial" panose="020B0604020202020204" pitchFamily="34" charset="0"/>
              </a:rPr>
              <a:t>ця концепція передбачає усунення всіх соціальних бар'єрів, які заважають проявитися як особистості.</a:t>
            </a:r>
          </a:p>
          <a:p>
            <a:endParaRPr lang="uk-UA" sz="1700" dirty="0"/>
          </a:p>
        </p:txBody>
      </p:sp>
    </p:spTree>
    <p:extLst>
      <p:ext uri="{BB962C8B-B14F-4D97-AF65-F5344CB8AC3E}">
        <p14:creationId xmlns:p14="http://schemas.microsoft.com/office/powerpoint/2010/main" val="40245638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38325-958B-07F4-DADD-0E4C65738FDC}"/>
              </a:ext>
            </a:extLst>
          </p:cNvPr>
          <p:cNvSpPr>
            <a:spLocks noGrp="1"/>
          </p:cNvSpPr>
          <p:nvPr>
            <p:ph type="title"/>
          </p:nvPr>
        </p:nvSpPr>
        <p:spPr/>
        <p:txBody>
          <a:bodyPr/>
          <a:lstStyle/>
          <a:p>
            <a:endParaRPr lang="uk-UA"/>
          </a:p>
        </p:txBody>
      </p:sp>
      <p:pic>
        <p:nvPicPr>
          <p:cNvPr id="4" name="Місце для вмісту 3">
            <a:extLst>
              <a:ext uri="{FF2B5EF4-FFF2-40B4-BE49-F238E27FC236}">
                <a16:creationId xmlns:a16="http://schemas.microsoft.com/office/drawing/2014/main" id="{11E2925C-8854-C13C-3E12-41CDFCCF5E4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0236" y="21101"/>
            <a:ext cx="9123764" cy="2708247"/>
          </a:xfrm>
          <a:prstGeom prst="rect">
            <a:avLst/>
          </a:prstGeom>
        </p:spPr>
      </p:pic>
      <p:pic>
        <p:nvPicPr>
          <p:cNvPr id="8" name="Рисунок 7" descr="Зображення, що містить текст, годинник&#10;&#10;Автоматично згенерований опис">
            <a:extLst>
              <a:ext uri="{FF2B5EF4-FFF2-40B4-BE49-F238E27FC236}">
                <a16:creationId xmlns:a16="http://schemas.microsoft.com/office/drawing/2014/main" id="{D6E5A7C6-E3D1-56E5-5C63-5E96D0DE5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729348"/>
            <a:ext cx="5005464" cy="4065138"/>
          </a:xfrm>
          <a:prstGeom prst="rect">
            <a:avLst/>
          </a:prstGeom>
        </p:spPr>
      </p:pic>
      <p:pic>
        <p:nvPicPr>
          <p:cNvPr id="6" name="Рисунок 5">
            <a:extLst>
              <a:ext uri="{FF2B5EF4-FFF2-40B4-BE49-F238E27FC236}">
                <a16:creationId xmlns:a16="http://schemas.microsoft.com/office/drawing/2014/main" id="{6388EB01-A4F9-80CA-1351-9438E2EAC0B9}"/>
              </a:ext>
            </a:extLst>
          </p:cNvPr>
          <p:cNvPicPr>
            <a:picLocks noChangeAspect="1"/>
          </p:cNvPicPr>
          <p:nvPr/>
        </p:nvPicPr>
        <p:blipFill>
          <a:blip r:embed="rId5"/>
          <a:stretch>
            <a:fillRect/>
          </a:stretch>
        </p:blipFill>
        <p:spPr>
          <a:xfrm>
            <a:off x="-82717" y="2720811"/>
            <a:ext cx="4397631" cy="4012740"/>
          </a:xfrm>
          <a:prstGeom prst="rect">
            <a:avLst/>
          </a:prstGeom>
        </p:spPr>
      </p:pic>
    </p:spTree>
    <p:extLst>
      <p:ext uri="{BB962C8B-B14F-4D97-AF65-F5344CB8AC3E}">
        <p14:creationId xmlns:p14="http://schemas.microsoft.com/office/powerpoint/2010/main" val="33237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01000" cy="980728"/>
          </a:xfrm>
        </p:spPr>
        <p:txBody>
          <a:bodyPr/>
          <a:lstStyle/>
          <a:p>
            <a:r>
              <a:rPr lang="ru-RU" sz="2700" b="1" dirty="0" err="1"/>
              <a:t>Дискримінація</a:t>
            </a:r>
            <a:r>
              <a:rPr lang="ru-RU" sz="2700" b="1" dirty="0"/>
              <a:t> за </a:t>
            </a:r>
            <a:r>
              <a:rPr lang="ru-RU" sz="2700" b="1" dirty="0" err="1"/>
              <a:t>ознакою</a:t>
            </a:r>
            <a:r>
              <a:rPr lang="ru-RU" sz="2700" b="1" dirty="0"/>
              <a:t> </a:t>
            </a:r>
            <a:r>
              <a:rPr lang="ru-RU" sz="2700" b="1" dirty="0" err="1"/>
              <a:t>сексуальної</a:t>
            </a:r>
            <a:r>
              <a:rPr lang="ru-RU" sz="2700" b="1" dirty="0"/>
              <a:t> </a:t>
            </a:r>
            <a:r>
              <a:rPr lang="ru-RU" sz="2700" b="1" dirty="0" err="1"/>
              <a:t>орієнтації</a:t>
            </a:r>
            <a:endParaRPr lang="ru-RU" sz="2700" dirty="0"/>
          </a:p>
        </p:txBody>
      </p:sp>
      <p:sp>
        <p:nvSpPr>
          <p:cNvPr id="3" name="Объект 2"/>
          <p:cNvSpPr>
            <a:spLocks noGrp="1"/>
          </p:cNvSpPr>
          <p:nvPr>
            <p:ph idx="1"/>
          </p:nvPr>
        </p:nvSpPr>
        <p:spPr>
          <a:xfrm>
            <a:off x="107504" y="1340768"/>
            <a:ext cx="9001000" cy="5517232"/>
          </a:xfrm>
        </p:spPr>
        <p:txBody>
          <a:bodyPr>
            <a:normAutofit fontScale="77500" lnSpcReduction="20000"/>
          </a:bodyPr>
          <a:lstStyle/>
          <a:p>
            <a:pPr marL="0" indent="0" algn="just">
              <a:buNone/>
            </a:pPr>
            <a:r>
              <a:rPr lang="uk-UA" b="1" dirty="0"/>
              <a:t>Дискримінація за ознакою сексуальної орієнтації</a:t>
            </a:r>
            <a:r>
              <a:rPr lang="uk-UA" dirty="0"/>
              <a:t> – розрізнення у поводженні чи/або обмеження прав через Вашу сексуальну орієнтацію.</a:t>
            </a:r>
          </a:p>
          <a:p>
            <a:pPr marL="0" indent="0" algn="just">
              <a:buNone/>
            </a:pPr>
            <a:endParaRPr lang="uk-UA" dirty="0"/>
          </a:p>
          <a:p>
            <a:pPr marL="0" indent="0" algn="just">
              <a:buNone/>
            </a:pPr>
            <a:endParaRPr lang="uk-UA" dirty="0"/>
          </a:p>
          <a:p>
            <a:pPr algn="just"/>
            <a:r>
              <a:rPr lang="uk-UA" dirty="0"/>
              <a:t>Обмеження чи розрізнення через сексуальну орієнтацію може бути як по відношенню до </a:t>
            </a:r>
            <a:r>
              <a:rPr lang="uk-UA" dirty="0" err="1"/>
              <a:t>гомо-</a:t>
            </a:r>
            <a:r>
              <a:rPr lang="uk-UA" dirty="0"/>
              <a:t> чи </a:t>
            </a:r>
            <a:r>
              <a:rPr lang="uk-UA" dirty="0" err="1"/>
              <a:t>бісексуальних</a:t>
            </a:r>
            <a:r>
              <a:rPr lang="uk-UA" dirty="0"/>
              <a:t> людей, так і по відношенню до так званої більшості – </a:t>
            </a:r>
            <a:r>
              <a:rPr lang="uk-UA" dirty="0" err="1"/>
              <a:t>гетеросексуальних</a:t>
            </a:r>
            <a:r>
              <a:rPr lang="uk-UA" dirty="0"/>
              <a:t> людей.</a:t>
            </a:r>
          </a:p>
          <a:p>
            <a:pPr algn="just"/>
            <a:endParaRPr lang="uk-UA" dirty="0"/>
          </a:p>
          <a:p>
            <a:pPr algn="just"/>
            <a:endParaRPr lang="uk-UA" dirty="0"/>
          </a:p>
          <a:p>
            <a:pPr marL="0" indent="0" algn="just">
              <a:buNone/>
            </a:pPr>
            <a:r>
              <a:rPr lang="uk-UA" b="1" dirty="0">
                <a:solidFill>
                  <a:srgbClr val="FF0000"/>
                </a:solidFill>
              </a:rPr>
              <a:t>Приклад:</a:t>
            </a:r>
            <a:r>
              <a:rPr lang="uk-UA" b="1" dirty="0"/>
              <a:t> </a:t>
            </a:r>
            <a:r>
              <a:rPr lang="uk-UA" dirty="0"/>
              <a:t>Ваші колеги дізналися про вашу </a:t>
            </a:r>
            <a:r>
              <a:rPr lang="uk-UA" dirty="0" err="1"/>
              <a:t>гомо-</a:t>
            </a:r>
            <a:r>
              <a:rPr lang="uk-UA" dirty="0"/>
              <a:t> чи </a:t>
            </a:r>
            <a:r>
              <a:rPr lang="uk-UA" dirty="0" err="1"/>
              <a:t>бісексуальну</a:t>
            </a:r>
            <a:r>
              <a:rPr lang="uk-UA" dirty="0"/>
              <a:t> орієнтацію та почали вас принижувати, відпускати на вашу адресу жарти, розповідати анекдоти, всіляко змушуючи вас почуватися нестерпно на роботі та звільнитися. Це типовий приклад утиску через сексуальну орієнтацію.</a:t>
            </a:r>
          </a:p>
          <a:p>
            <a:pPr marL="0" indent="0" algn="just">
              <a:buNone/>
            </a:pPr>
            <a:endParaRPr lang="uk-UA" dirty="0"/>
          </a:p>
          <a:p>
            <a:pPr algn="just"/>
            <a:r>
              <a:rPr lang="uk-UA" b="1" dirty="0"/>
              <a:t>Сексуальна орієнтація</a:t>
            </a:r>
            <a:r>
              <a:rPr lang="uk-UA" dirty="0"/>
              <a:t> – це стійкий емоційний, романтичний та / або сексуальний потяг до чоловіків, жінок або представників обох статей.</a:t>
            </a:r>
          </a:p>
          <a:p>
            <a:pPr algn="just"/>
            <a:r>
              <a:rPr lang="uk-UA" dirty="0"/>
              <a:t>Сексуальна орієнтація часто стає приводом для </a:t>
            </a:r>
            <a:r>
              <a:rPr lang="uk-UA" dirty="0" err="1"/>
              <a:t>самоідентифікації</a:t>
            </a:r>
            <a:r>
              <a:rPr lang="uk-UA" dirty="0"/>
              <a:t> людини за цією ознакою, а також може бути пов’язана з певним, соціально обумовленим типом поведінки, і за її ознакою люди можуть об’єднуватися у певні спільноти.</a:t>
            </a:r>
          </a:p>
          <a:p>
            <a:pPr algn="just"/>
            <a:r>
              <a:rPr lang="uk-UA" dirty="0"/>
              <a:t>ЛГБТК(ІА+) — цей акронім постійно оновлюється та поєднує у собі різні поняття, що мають стосунок до </a:t>
            </a:r>
            <a:r>
              <a:rPr lang="uk-UA" dirty="0" err="1"/>
              <a:t>гендеру</a:t>
            </a:r>
            <a:r>
              <a:rPr lang="uk-UA" dirty="0"/>
              <a:t> та сексуальної ідентичності, яка виходить за межі гетеросексуальних або </a:t>
            </a:r>
            <a:r>
              <a:rPr lang="uk-UA" dirty="0" err="1"/>
              <a:t>цисгендерних</a:t>
            </a:r>
            <a:r>
              <a:rPr lang="uk-UA" dirty="0"/>
              <a:t> норм. Слово сформоване із перших літер слів, що позначають </a:t>
            </a:r>
            <a:r>
              <a:rPr lang="pl-PL" dirty="0" err="1"/>
              <a:t>Lesbian</a:t>
            </a:r>
            <a:r>
              <a:rPr lang="pl-PL" dirty="0"/>
              <a:t> (</a:t>
            </a:r>
            <a:r>
              <a:rPr lang="uk-UA" dirty="0"/>
              <a:t>лесбійок), </a:t>
            </a:r>
            <a:r>
              <a:rPr lang="pl-PL" dirty="0"/>
              <a:t>Gay (</a:t>
            </a:r>
            <a:r>
              <a:rPr lang="uk-UA" dirty="0" err="1"/>
              <a:t>геїв</a:t>
            </a:r>
            <a:r>
              <a:rPr lang="uk-UA" dirty="0"/>
              <a:t>), </a:t>
            </a:r>
            <a:r>
              <a:rPr lang="pl-PL" dirty="0" err="1"/>
              <a:t>Bisexual</a:t>
            </a:r>
            <a:r>
              <a:rPr lang="pl-PL" dirty="0"/>
              <a:t> (</a:t>
            </a:r>
            <a:r>
              <a:rPr lang="uk-UA" dirty="0"/>
              <a:t>бісексуалів), </a:t>
            </a:r>
            <a:r>
              <a:rPr lang="pl-PL" dirty="0" err="1"/>
              <a:t>Transgender</a:t>
            </a:r>
            <a:r>
              <a:rPr lang="pl-PL" dirty="0"/>
              <a:t> (</a:t>
            </a:r>
            <a:r>
              <a:rPr lang="uk-UA" dirty="0" err="1"/>
              <a:t>трансгендерів</a:t>
            </a:r>
            <a:r>
              <a:rPr lang="uk-UA" dirty="0"/>
              <a:t>), </a:t>
            </a:r>
            <a:r>
              <a:rPr lang="pl-PL" dirty="0"/>
              <a:t>Queer (</a:t>
            </a:r>
            <a:r>
              <a:rPr lang="uk-UA" dirty="0" err="1"/>
              <a:t>квір</a:t>
            </a:r>
            <a:r>
              <a:rPr lang="uk-UA" dirty="0"/>
              <a:t>), </a:t>
            </a:r>
            <a:r>
              <a:rPr lang="pl-PL" dirty="0" err="1"/>
              <a:t>Intersex</a:t>
            </a:r>
            <a:r>
              <a:rPr lang="pl-PL" dirty="0"/>
              <a:t> (</a:t>
            </a:r>
            <a:r>
              <a:rPr lang="uk-UA" dirty="0" err="1"/>
              <a:t>інтерсексуалів</a:t>
            </a:r>
            <a:r>
              <a:rPr lang="uk-UA" dirty="0"/>
              <a:t>), </a:t>
            </a:r>
            <a:r>
              <a:rPr lang="pl-PL" dirty="0" err="1"/>
              <a:t>Asexual</a:t>
            </a:r>
            <a:r>
              <a:rPr lang="pl-PL" dirty="0"/>
              <a:t> (</a:t>
            </a:r>
            <a:r>
              <a:rPr lang="uk-UA" dirty="0" err="1"/>
              <a:t>асексуалів</a:t>
            </a:r>
            <a:r>
              <a:rPr lang="uk-UA" dirty="0"/>
              <a:t>) та ін.</a:t>
            </a:r>
            <a:endParaRPr lang="ru-RU" dirty="0"/>
          </a:p>
        </p:txBody>
      </p:sp>
    </p:spTree>
    <p:extLst>
      <p:ext uri="{BB962C8B-B14F-4D97-AF65-F5344CB8AC3E}">
        <p14:creationId xmlns:p14="http://schemas.microsoft.com/office/powerpoint/2010/main" val="175524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83CD58D-CDC6-FDC6-8CDF-2D0B21A5DBE2}"/>
              </a:ext>
            </a:extLst>
          </p:cNvPr>
          <p:cNvSpPr>
            <a:spLocks noGrp="1"/>
          </p:cNvSpPr>
          <p:nvPr>
            <p:ph type="title"/>
          </p:nvPr>
        </p:nvSpPr>
        <p:spPr>
          <a:xfrm>
            <a:off x="607500" y="447188"/>
            <a:ext cx="7928998" cy="970450"/>
          </a:xfrm>
          <a:effectLst/>
        </p:spPr>
        <p:txBody>
          <a:bodyPr anchor="ctr">
            <a:normAutofit/>
          </a:bodyPr>
          <a:lstStyle/>
          <a:p>
            <a:pPr algn="ctr"/>
            <a:r>
              <a:rPr lang="uk-UA" sz="4800" dirty="0">
                <a:solidFill>
                  <a:schemeClr val="accent1">
                    <a:lumMod val="75000"/>
                  </a:schemeClr>
                </a:solidFill>
              </a:rPr>
              <a:t>Практика ЄСПЛ</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Місце для вмісту 2">
            <a:extLst>
              <a:ext uri="{FF2B5EF4-FFF2-40B4-BE49-F238E27FC236}">
                <a16:creationId xmlns:a16="http://schemas.microsoft.com/office/drawing/2014/main" id="{34127E40-0AE1-FFC9-DAA5-FE9E5529C3F6}"/>
              </a:ext>
            </a:extLst>
          </p:cNvPr>
          <p:cNvSpPr>
            <a:spLocks noGrp="1"/>
          </p:cNvSpPr>
          <p:nvPr>
            <p:ph idx="1"/>
          </p:nvPr>
        </p:nvSpPr>
        <p:spPr>
          <a:xfrm>
            <a:off x="477820" y="2222287"/>
            <a:ext cx="8058678" cy="3636511"/>
          </a:xfrm>
          <a:effectLst/>
        </p:spPr>
        <p:txBody>
          <a:bodyPr>
            <a:normAutofit/>
          </a:bodyPr>
          <a:lstStyle/>
          <a:p>
            <a:pPr algn="just">
              <a:lnSpc>
                <a:spcPct val="90000"/>
              </a:lnSpc>
            </a:pPr>
            <a:r>
              <a:rPr lang="uk-UA" sz="1700" b="1" i="0" u="sng" dirty="0">
                <a:solidFill>
                  <a:schemeClr val="accent1">
                    <a:lumMod val="75000"/>
                  </a:schemeClr>
                </a:solidFill>
                <a:effectLst/>
                <a:latin typeface="inherit"/>
                <a:hlinkClick r:id="rId2">
                  <a:extLst>
                    <a:ext uri="{A12FA001-AC4F-418D-AE19-62706E023703}">
                      <ahyp:hlinkClr xmlns:ahyp="http://schemas.microsoft.com/office/drawing/2018/hyperlinkcolor" val="tx"/>
                    </a:ext>
                  </a:extLst>
                </a:hlinkClick>
              </a:rPr>
              <a:t>Справа «</a:t>
            </a:r>
            <a:r>
              <a:rPr lang="uk-UA" sz="1700" b="1" i="0" u="sng" dirty="0" err="1">
                <a:solidFill>
                  <a:schemeClr val="accent1">
                    <a:lumMod val="75000"/>
                  </a:schemeClr>
                </a:solidFill>
                <a:effectLst/>
                <a:latin typeface="inherit"/>
                <a:hlinkClick r:id="rId2">
                  <a:extLst>
                    <a:ext uri="{A12FA001-AC4F-418D-AE19-62706E023703}">
                      <ahyp:hlinkClr xmlns:ahyp="http://schemas.microsoft.com/office/drawing/2018/hyperlinkcolor" val="tx"/>
                    </a:ext>
                  </a:extLst>
                </a:hlinkClick>
              </a:rPr>
              <a:t>Мазурек</a:t>
            </a:r>
            <a:r>
              <a:rPr lang="uk-UA" sz="1700" b="1" i="0" u="sng" dirty="0">
                <a:solidFill>
                  <a:schemeClr val="accent1">
                    <a:lumMod val="75000"/>
                  </a:schemeClr>
                </a:solidFill>
                <a:effectLst/>
                <a:latin typeface="inherit"/>
                <a:hlinkClick r:id="rId2">
                  <a:extLst>
                    <a:ext uri="{A12FA001-AC4F-418D-AE19-62706E023703}">
                      <ahyp:hlinkClr xmlns:ahyp="http://schemas.microsoft.com/office/drawing/2018/hyperlinkcolor" val="tx"/>
                    </a:ext>
                  </a:extLst>
                </a:hlinkClick>
              </a:rPr>
              <a:t> проти Франції» (</a:t>
            </a:r>
            <a:r>
              <a:rPr lang="pl-PL" sz="1700" b="1" i="0" u="sng" dirty="0">
                <a:solidFill>
                  <a:schemeClr val="accent1">
                    <a:lumMod val="75000"/>
                  </a:schemeClr>
                </a:solidFill>
                <a:effectLst/>
                <a:latin typeface="inherit"/>
                <a:hlinkClick r:id="rId2">
                  <a:extLst>
                    <a:ext uri="{A12FA001-AC4F-418D-AE19-62706E023703}">
                      <ahyp:hlinkClr xmlns:ahyp="http://schemas.microsoft.com/office/drawing/2018/hyperlinkcolor" val="tx"/>
                    </a:ext>
                  </a:extLst>
                </a:hlinkClick>
              </a:rPr>
              <a:t>Mazurek v. France)</a:t>
            </a:r>
            <a:r>
              <a:rPr lang="pl-PL" sz="1700" b="1" i="0" dirty="0">
                <a:solidFill>
                  <a:schemeClr val="accent1">
                    <a:lumMod val="75000"/>
                  </a:schemeClr>
                </a:solidFill>
                <a:effectLst/>
                <a:latin typeface="Montserrat" panose="00000500000000000000" pitchFamily="2" charset="-18"/>
              </a:rPr>
              <a:t>.</a:t>
            </a:r>
            <a:endParaRPr lang="pl-PL" sz="1700" b="0" i="0" dirty="0">
              <a:solidFill>
                <a:schemeClr val="accent1">
                  <a:lumMod val="75000"/>
                </a:schemeClr>
              </a:solidFill>
              <a:effectLst/>
              <a:latin typeface="Montserrat" panose="00000500000000000000" pitchFamily="2" charset="-18"/>
            </a:endParaRPr>
          </a:p>
          <a:p>
            <a:pPr algn="just">
              <a:lnSpc>
                <a:spcPct val="90000"/>
              </a:lnSpc>
              <a:buFont typeface="Arial" panose="020B0604020202020204" pitchFamily="34" charset="0"/>
              <a:buChar char="•"/>
            </a:pPr>
            <a:r>
              <a:rPr lang="uk-UA" sz="1700" b="1" i="0" dirty="0">
                <a:effectLst/>
                <a:latin typeface="Montserrat" panose="00000500000000000000" pitchFamily="2" charset="-18"/>
              </a:rPr>
              <a:t>Сексуальна орієнтація – </a:t>
            </a:r>
            <a:r>
              <a:rPr lang="uk-UA" sz="1700" b="0" i="0" dirty="0">
                <a:effectLst/>
                <a:latin typeface="Montserrat" panose="00000500000000000000" pitchFamily="2" charset="-18"/>
              </a:rPr>
              <a:t>слід розуміти як емоційний, романтичний та сексуальний потяг, а також інтимні й сексуальні стосунки індивіда з особами протилежної статі, особами своєї статі або особами, які належать до представників різної статі (гетеросексуальними особами, гомосексуалами, бісексуалами).</a:t>
            </a:r>
          </a:p>
          <a:p>
            <a:pPr algn="just">
              <a:lnSpc>
                <a:spcPct val="90000"/>
              </a:lnSpc>
            </a:pPr>
            <a:r>
              <a:rPr lang="uk-UA" sz="1700" b="1" i="0" u="sng" dirty="0">
                <a:solidFill>
                  <a:schemeClr val="accent1">
                    <a:lumMod val="75000"/>
                  </a:schemeClr>
                </a:solidFill>
                <a:effectLst/>
                <a:latin typeface="inherit"/>
                <a:hlinkClick r:id="rId3">
                  <a:extLst>
                    <a:ext uri="{A12FA001-AC4F-418D-AE19-62706E023703}">
                      <ahyp:hlinkClr xmlns:ahyp="http://schemas.microsoft.com/office/drawing/2018/hyperlinkcolor" val="tx"/>
                    </a:ext>
                  </a:extLst>
                </a:hlinkClick>
              </a:rPr>
              <a:t>Справа «</a:t>
            </a:r>
            <a:r>
              <a:rPr lang="uk-UA" sz="1700" b="1" i="0" u="sng" dirty="0" err="1">
                <a:solidFill>
                  <a:schemeClr val="accent1">
                    <a:lumMod val="75000"/>
                  </a:schemeClr>
                </a:solidFill>
                <a:effectLst/>
                <a:latin typeface="inherit"/>
                <a:hlinkClick r:id="rId3">
                  <a:extLst>
                    <a:ext uri="{A12FA001-AC4F-418D-AE19-62706E023703}">
                      <ahyp:hlinkClr xmlns:ahyp="http://schemas.microsoft.com/office/drawing/2018/hyperlinkcolor" val="tx"/>
                    </a:ext>
                  </a:extLst>
                </a:hlinkClick>
              </a:rPr>
              <a:t>Карнер</a:t>
            </a:r>
            <a:r>
              <a:rPr lang="uk-UA" sz="1700" b="1" i="0" u="sng" dirty="0">
                <a:solidFill>
                  <a:schemeClr val="accent1">
                    <a:lumMod val="75000"/>
                  </a:schemeClr>
                </a:solidFill>
                <a:effectLst/>
                <a:latin typeface="inherit"/>
                <a:hlinkClick r:id="rId3">
                  <a:extLst>
                    <a:ext uri="{A12FA001-AC4F-418D-AE19-62706E023703}">
                      <ahyp:hlinkClr xmlns:ahyp="http://schemas.microsoft.com/office/drawing/2018/hyperlinkcolor" val="tx"/>
                    </a:ext>
                  </a:extLst>
                </a:hlinkClick>
              </a:rPr>
              <a:t> проти Австрії» (</a:t>
            </a:r>
            <a:r>
              <a:rPr lang="pl-PL" sz="1700" b="1" i="0" u="sng" dirty="0" err="1">
                <a:solidFill>
                  <a:schemeClr val="accent1">
                    <a:lumMod val="75000"/>
                  </a:schemeClr>
                </a:solidFill>
                <a:effectLst/>
                <a:latin typeface="inherit"/>
                <a:hlinkClick r:id="rId3">
                  <a:extLst>
                    <a:ext uri="{A12FA001-AC4F-418D-AE19-62706E023703}">
                      <ahyp:hlinkClr xmlns:ahyp="http://schemas.microsoft.com/office/drawing/2018/hyperlinkcolor" val="tx"/>
                    </a:ext>
                  </a:extLst>
                </a:hlinkClick>
              </a:rPr>
              <a:t>Karner</a:t>
            </a:r>
            <a:r>
              <a:rPr lang="pl-PL" sz="1700" b="1" i="0" u="sng" dirty="0">
                <a:solidFill>
                  <a:schemeClr val="accent1">
                    <a:lumMod val="75000"/>
                  </a:schemeClr>
                </a:solidFill>
                <a:effectLst/>
                <a:latin typeface="inherit"/>
                <a:hlinkClick r:id="rId3">
                  <a:extLst>
                    <a:ext uri="{A12FA001-AC4F-418D-AE19-62706E023703}">
                      <ahyp:hlinkClr xmlns:ahyp="http://schemas.microsoft.com/office/drawing/2018/hyperlinkcolor" val="tx"/>
                    </a:ext>
                  </a:extLst>
                </a:hlinkClick>
              </a:rPr>
              <a:t> v. Austria)</a:t>
            </a:r>
            <a:r>
              <a:rPr lang="pl-PL" sz="1700" b="1" i="0" dirty="0">
                <a:solidFill>
                  <a:schemeClr val="accent1">
                    <a:lumMod val="75000"/>
                  </a:schemeClr>
                </a:solidFill>
                <a:effectLst/>
                <a:latin typeface="Montserrat" panose="00000500000000000000" pitchFamily="2" charset="-18"/>
              </a:rPr>
              <a:t>.</a:t>
            </a:r>
            <a:endParaRPr lang="pl-PL" sz="1700" b="0" i="0" dirty="0">
              <a:solidFill>
                <a:schemeClr val="accent1">
                  <a:lumMod val="75000"/>
                </a:schemeClr>
              </a:solidFill>
              <a:effectLst/>
              <a:latin typeface="Montserrat" panose="00000500000000000000" pitchFamily="2" charset="-18"/>
            </a:endParaRPr>
          </a:p>
          <a:p>
            <a:pPr algn="just">
              <a:lnSpc>
                <a:spcPct val="90000"/>
              </a:lnSpc>
              <a:buFont typeface="Arial" panose="020B0604020202020204" pitchFamily="34" charset="0"/>
              <a:buChar char="•"/>
            </a:pPr>
            <a:r>
              <a:rPr lang="uk-UA" sz="1700" b="1" i="0" dirty="0">
                <a:effectLst/>
                <a:latin typeface="Montserrat" panose="00000500000000000000" pitchFamily="2" charset="-18"/>
              </a:rPr>
              <a:t>Гендерна ідентичність та стать – </a:t>
            </a:r>
            <a:r>
              <a:rPr lang="uk-UA" sz="1700" b="0" i="0" dirty="0">
                <a:effectLst/>
                <a:latin typeface="Montserrat" panose="00000500000000000000" pitchFamily="2" charset="-18"/>
              </a:rPr>
              <a:t>поняття </a:t>
            </a:r>
            <a:r>
              <a:rPr lang="uk-UA" sz="1700" b="1" i="0" dirty="0">
                <a:effectLst/>
                <a:latin typeface="Montserrat" panose="00000500000000000000" pitchFamily="2" charset="-18"/>
              </a:rPr>
              <a:t>“стать” </a:t>
            </a:r>
            <a:r>
              <a:rPr lang="uk-UA" sz="1700" b="0" i="0" dirty="0">
                <a:effectLst/>
                <a:latin typeface="Montserrat" panose="00000500000000000000" pitchFamily="2" charset="-18"/>
              </a:rPr>
              <a:t>головним чином стосується біологічної різниці між чоловіками та жінками; </a:t>
            </a:r>
            <a:r>
              <a:rPr lang="uk-UA" sz="1700" b="1" i="0" dirty="0">
                <a:effectLst/>
                <a:latin typeface="Montserrat" panose="00000500000000000000" pitchFamily="2" charset="-18"/>
              </a:rPr>
              <a:t>“</a:t>
            </a:r>
            <a:r>
              <a:rPr lang="uk-UA" sz="1700" b="1" i="0" dirty="0" err="1">
                <a:effectLst/>
                <a:latin typeface="Montserrat" panose="00000500000000000000" pitchFamily="2" charset="-18"/>
              </a:rPr>
              <a:t>гендер</a:t>
            </a:r>
            <a:r>
              <a:rPr lang="uk-UA" sz="1700" b="1" i="0" dirty="0">
                <a:effectLst/>
                <a:latin typeface="Montserrat" panose="00000500000000000000" pitchFamily="2" charset="-18"/>
              </a:rPr>
              <a:t>”</a:t>
            </a:r>
            <a:r>
              <a:rPr lang="uk-UA" sz="1700" b="0" i="0" dirty="0">
                <a:effectLst/>
                <a:latin typeface="Montserrat" panose="00000500000000000000" pitchFamily="2" charset="-18"/>
              </a:rPr>
              <a:t> додатково до біологічного елементу містить також і соціальний аспект відмінностей між статями.</a:t>
            </a:r>
          </a:p>
          <a:p>
            <a:pPr>
              <a:lnSpc>
                <a:spcPct val="90000"/>
              </a:lnSpc>
            </a:pPr>
            <a:endParaRPr lang="uk-UA" sz="1700" dirty="0"/>
          </a:p>
        </p:txBody>
      </p:sp>
    </p:spTree>
    <p:extLst>
      <p:ext uri="{BB962C8B-B14F-4D97-AF65-F5344CB8AC3E}">
        <p14:creationId xmlns:p14="http://schemas.microsoft.com/office/powerpoint/2010/main" val="144871688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EFEDD-E375-EC5E-62CD-A4E1D70DF498}"/>
              </a:ext>
            </a:extLst>
          </p:cNvPr>
          <p:cNvSpPr>
            <a:spLocks noGrp="1"/>
          </p:cNvSpPr>
          <p:nvPr>
            <p:ph type="title"/>
          </p:nvPr>
        </p:nvSpPr>
        <p:spPr>
          <a:xfrm>
            <a:off x="323528" y="404664"/>
            <a:ext cx="8496943" cy="1368152"/>
          </a:xfrm>
        </p:spPr>
        <p:txBody>
          <a:bodyPr/>
          <a:lstStyle/>
          <a:p>
            <a:pPr algn="just"/>
            <a:r>
              <a:rPr lang="uk-UA" sz="3600" b="0" dirty="0">
                <a:solidFill>
                  <a:srgbClr val="333333"/>
                </a:solidFill>
                <a:latin typeface="Montserrat" panose="00000500000000000000" pitchFamily="2" charset="-18"/>
              </a:rPr>
              <a:t>У</a:t>
            </a:r>
            <a:r>
              <a:rPr lang="uk-UA" sz="3600" b="0" i="0" dirty="0">
                <a:solidFill>
                  <a:srgbClr val="333333"/>
                </a:solidFill>
                <a:effectLst/>
                <a:latin typeface="Montserrat" panose="00000500000000000000" pitchFamily="2" charset="-18"/>
              </a:rPr>
              <a:t> суспільстві існують різні бар’єри та стереотипи, які </a:t>
            </a:r>
            <a:r>
              <a:rPr lang="uk-UA" sz="3600" b="0" i="0" dirty="0">
                <a:solidFill>
                  <a:srgbClr val="FF0000"/>
                </a:solidFill>
                <a:effectLst/>
                <a:latin typeface="Montserrat" panose="00000500000000000000" pitchFamily="2" charset="-18"/>
              </a:rPr>
              <a:t>породжують дискримінацію.</a:t>
            </a:r>
            <a:endParaRPr lang="uk-UA" sz="3600" dirty="0">
              <a:solidFill>
                <a:srgbClr val="FF0000"/>
              </a:solidFill>
            </a:endParaRPr>
          </a:p>
        </p:txBody>
      </p:sp>
      <p:sp>
        <p:nvSpPr>
          <p:cNvPr id="3" name="Місце для вмісту 2">
            <a:extLst>
              <a:ext uri="{FF2B5EF4-FFF2-40B4-BE49-F238E27FC236}">
                <a16:creationId xmlns:a16="http://schemas.microsoft.com/office/drawing/2014/main" id="{F539A8BC-8C30-74E0-122F-FD75A2B382B2}"/>
              </a:ext>
            </a:extLst>
          </p:cNvPr>
          <p:cNvSpPr>
            <a:spLocks noGrp="1"/>
          </p:cNvSpPr>
          <p:nvPr>
            <p:ph idx="1"/>
          </p:nvPr>
        </p:nvSpPr>
        <p:spPr>
          <a:xfrm>
            <a:off x="395536" y="2132857"/>
            <a:ext cx="8640960" cy="3725940"/>
          </a:xfrm>
        </p:spPr>
        <p:txBody>
          <a:bodyPr>
            <a:normAutofit/>
          </a:bodyPr>
          <a:lstStyle/>
          <a:p>
            <a:pPr algn="just"/>
            <a:r>
              <a:rPr lang="ru-RU" sz="2800" dirty="0"/>
              <a:t>Система </a:t>
            </a:r>
            <a:r>
              <a:rPr lang="ru-RU" sz="2800" dirty="0" err="1"/>
              <a:t>стереотипів</a:t>
            </a:r>
            <a:r>
              <a:rPr lang="ru-RU" sz="2800" dirty="0"/>
              <a:t> </a:t>
            </a:r>
            <a:r>
              <a:rPr lang="ru-RU" sz="2800" dirty="0" err="1"/>
              <a:t>здатна</a:t>
            </a:r>
            <a:r>
              <a:rPr lang="ru-RU" sz="2800" dirty="0"/>
              <a:t> </a:t>
            </a:r>
            <a:r>
              <a:rPr lang="ru-RU" sz="2800" dirty="0" err="1"/>
              <a:t>формувати</a:t>
            </a:r>
            <a:r>
              <a:rPr lang="ru-RU" sz="2800" dirty="0"/>
              <a:t> </a:t>
            </a:r>
            <a:r>
              <a:rPr lang="ru-RU" sz="2800" dirty="0" err="1"/>
              <a:t>соціальну</a:t>
            </a:r>
            <a:r>
              <a:rPr lang="ru-RU" sz="2800" dirty="0"/>
              <a:t> </a:t>
            </a:r>
            <a:r>
              <a:rPr lang="ru-RU" sz="2800" dirty="0" err="1"/>
              <a:t>реальність</a:t>
            </a:r>
            <a:r>
              <a:rPr lang="ru-RU" sz="2800" dirty="0"/>
              <a:t>.</a:t>
            </a:r>
          </a:p>
          <a:p>
            <a:pPr algn="just"/>
            <a:endParaRPr lang="ru-RU" sz="2800" dirty="0"/>
          </a:p>
          <a:p>
            <a:pPr algn="just"/>
            <a:r>
              <a:rPr lang="ru-RU" sz="2800" dirty="0"/>
              <a:t>Те, </a:t>
            </a:r>
            <a:r>
              <a:rPr lang="ru-RU" sz="2800" dirty="0" err="1"/>
              <a:t>які</a:t>
            </a:r>
            <a:r>
              <a:rPr lang="ru-RU" sz="2800" dirty="0"/>
              <a:t> </a:t>
            </a:r>
            <a:r>
              <a:rPr lang="ru-RU" sz="2800" dirty="0" err="1"/>
              <a:t>стереотипи</a:t>
            </a:r>
            <a:r>
              <a:rPr lang="ru-RU" sz="2800" dirty="0"/>
              <a:t> ми </a:t>
            </a:r>
            <a:r>
              <a:rPr lang="ru-RU" sz="2800" dirty="0" err="1"/>
              <a:t>поширюємо</a:t>
            </a:r>
            <a:r>
              <a:rPr lang="ru-RU" sz="2800" dirty="0"/>
              <a:t> </a:t>
            </a:r>
            <a:r>
              <a:rPr lang="ru-RU" sz="2800" dirty="0" err="1"/>
              <a:t>сьогодні</a:t>
            </a:r>
            <a:r>
              <a:rPr lang="ru-RU" sz="2800" dirty="0"/>
              <a:t>, </a:t>
            </a:r>
            <a:r>
              <a:rPr lang="ru-RU" sz="2800" dirty="0" err="1"/>
              <a:t>впливає</a:t>
            </a:r>
            <a:r>
              <a:rPr lang="ru-RU" sz="2800" dirty="0"/>
              <a:t> на те, в </a:t>
            </a:r>
            <a:r>
              <a:rPr lang="ru-RU" sz="2800" dirty="0" err="1"/>
              <a:t>якому</a:t>
            </a:r>
            <a:r>
              <a:rPr lang="ru-RU" sz="2800" dirty="0"/>
              <a:t> </a:t>
            </a:r>
            <a:r>
              <a:rPr lang="ru-RU" sz="2800" dirty="0" err="1"/>
              <a:t>світі</a:t>
            </a:r>
            <a:r>
              <a:rPr lang="ru-RU" sz="2800" dirty="0"/>
              <a:t> ми </a:t>
            </a:r>
            <a:r>
              <a:rPr lang="ru-RU" sz="2800" dirty="0" err="1"/>
              <a:t>прокинемося</a:t>
            </a:r>
            <a:r>
              <a:rPr lang="ru-RU" sz="2800" dirty="0"/>
              <a:t> завтра.</a:t>
            </a:r>
          </a:p>
        </p:txBody>
      </p:sp>
    </p:spTree>
    <p:extLst>
      <p:ext uri="{BB962C8B-B14F-4D97-AF65-F5344CB8AC3E}">
        <p14:creationId xmlns:p14="http://schemas.microsoft.com/office/powerpoint/2010/main" val="3602024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417EE478-9780-66F6-C02F-F5CD3B69DD15}"/>
              </a:ext>
            </a:extLst>
          </p:cNvPr>
          <p:cNvSpPr>
            <a:spLocks noGrp="1"/>
          </p:cNvSpPr>
          <p:nvPr>
            <p:ph type="title"/>
          </p:nvPr>
        </p:nvSpPr>
        <p:spPr>
          <a:xfrm>
            <a:off x="338636" y="1734857"/>
            <a:ext cx="2824112" cy="3388287"/>
          </a:xfrm>
        </p:spPr>
        <p:txBody>
          <a:bodyPr anchor="ctr">
            <a:normAutofit/>
          </a:bodyPr>
          <a:lstStyle/>
          <a:p>
            <a:pPr>
              <a:lnSpc>
                <a:spcPct val="90000"/>
              </a:lnSpc>
            </a:pPr>
            <a:r>
              <a:rPr lang="uk-UA" sz="2500"/>
              <a:t>👫 За останніми оцінками ООН-Жінки для досягнення гендерної рівності у світі знадобиться 300 років</a:t>
            </a:r>
          </a:p>
        </p:txBody>
      </p:sp>
      <p:sp>
        <p:nvSpPr>
          <p:cNvPr id="3" name="Місце для вмісту 2">
            <a:extLst>
              <a:ext uri="{FF2B5EF4-FFF2-40B4-BE49-F238E27FC236}">
                <a16:creationId xmlns:a16="http://schemas.microsoft.com/office/drawing/2014/main" id="{C3AC28B2-9403-798C-D540-056AC1861419}"/>
              </a:ext>
            </a:extLst>
          </p:cNvPr>
          <p:cNvSpPr>
            <a:spLocks noGrp="1"/>
          </p:cNvSpPr>
          <p:nvPr>
            <p:ph idx="1"/>
          </p:nvPr>
        </p:nvSpPr>
        <p:spPr>
          <a:xfrm>
            <a:off x="4067945" y="978992"/>
            <a:ext cx="4968552" cy="5762375"/>
          </a:xfrm>
          <a:effectLst/>
        </p:spPr>
        <p:txBody>
          <a:bodyPr>
            <a:normAutofit/>
          </a:bodyPr>
          <a:lstStyle/>
          <a:p>
            <a:pPr algn="just">
              <a:lnSpc>
                <a:spcPct val="90000"/>
              </a:lnSpc>
            </a:pPr>
            <a:r>
              <a:rPr lang="uk-UA" sz="1600" dirty="0"/>
              <a:t> </a:t>
            </a:r>
            <a:r>
              <a:rPr lang="uk-UA" dirty="0"/>
              <a:t>Генеральний секретар ООН згадав високі показники материнської смертності, примушування дівчат до раннього шлюбу, викрадення та напади на дівчат за те, що вони відвідували школу, як докази того, що </a:t>
            </a:r>
            <a:r>
              <a:rPr lang="uk-UA" b="1" dirty="0"/>
              <a:t>досягнення гендерної рівності «віддаляється».</a:t>
            </a:r>
          </a:p>
          <a:p>
            <a:pPr algn="just">
              <a:lnSpc>
                <a:spcPct val="90000"/>
              </a:lnSpc>
            </a:pPr>
            <a:endParaRPr lang="uk-UA" dirty="0"/>
          </a:p>
          <a:p>
            <a:pPr algn="just">
              <a:lnSpc>
                <a:spcPct val="90000"/>
              </a:lnSpc>
            </a:pPr>
            <a:r>
              <a:rPr lang="uk-UA" dirty="0"/>
              <a:t>Згідно зі звітом правозахисної організації </a:t>
            </a:r>
            <a:r>
              <a:rPr lang="pl-PL" dirty="0"/>
              <a:t>GWL </a:t>
            </a:r>
            <a:r>
              <a:rPr lang="pl-PL" dirty="0" err="1"/>
              <a:t>Voices</a:t>
            </a:r>
            <a:r>
              <a:rPr lang="pl-PL" dirty="0"/>
              <a:t> for </a:t>
            </a:r>
            <a:r>
              <a:rPr lang="pl-PL" dirty="0" err="1"/>
              <a:t>Change</a:t>
            </a:r>
            <a:r>
              <a:rPr lang="pl-PL" dirty="0"/>
              <a:t> and </a:t>
            </a:r>
            <a:r>
              <a:rPr lang="pl-PL" dirty="0" err="1"/>
              <a:t>Inclusion</a:t>
            </a:r>
            <a:r>
              <a:rPr lang="pl-PL" dirty="0"/>
              <a:t>, </a:t>
            </a:r>
            <a:r>
              <a:rPr lang="uk-UA" b="1" dirty="0">
                <a:solidFill>
                  <a:schemeClr val="accent1">
                    <a:lumMod val="75000"/>
                  </a:schemeClr>
                </a:solidFill>
              </a:rPr>
              <a:t>жінки займали лише 12% керівних посад у 33 найбільших міжнародних організаціях</a:t>
            </a:r>
            <a:r>
              <a:rPr lang="uk-UA" dirty="0"/>
              <a:t>, зокрема понад третину цих організацій ніколи не очолювали жінки</a:t>
            </a:r>
          </a:p>
        </p:txBody>
      </p:sp>
    </p:spTree>
    <p:extLst>
      <p:ext uri="{BB962C8B-B14F-4D97-AF65-F5344CB8AC3E}">
        <p14:creationId xmlns:p14="http://schemas.microsoft.com/office/powerpoint/2010/main" val="400098174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 name="Місце для вмісту 4" descr="Зображення, що містить календар&#10;&#10;Автоматично згенерований опис">
            <a:extLst>
              <a:ext uri="{FF2B5EF4-FFF2-40B4-BE49-F238E27FC236}">
                <a16:creationId xmlns:a16="http://schemas.microsoft.com/office/drawing/2014/main" id="{C54CA487-C308-D492-63DC-BDD901C4945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31640" y="-1"/>
            <a:ext cx="6048672" cy="6784755"/>
          </a:xfrm>
          <a:prstGeom prst="rect">
            <a:avLst/>
          </a:prstGeom>
        </p:spPr>
      </p:pic>
    </p:spTree>
    <p:extLst>
      <p:ext uri="{BB962C8B-B14F-4D97-AF65-F5344CB8AC3E}">
        <p14:creationId xmlns:p14="http://schemas.microsoft.com/office/powerpoint/2010/main" val="2324759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579296" cy="836712"/>
          </a:xfrm>
        </p:spPr>
        <p:txBody>
          <a:bodyPr/>
          <a:lstStyle/>
          <a:p>
            <a:r>
              <a:rPr lang="ru-RU" sz="3600" b="1" dirty="0" err="1"/>
              <a:t>Дискримінація</a:t>
            </a:r>
            <a:r>
              <a:rPr lang="ru-RU" sz="3600" b="1" dirty="0"/>
              <a:t> за </a:t>
            </a:r>
            <a:r>
              <a:rPr lang="ru-RU" sz="3600" b="1" dirty="0" err="1"/>
              <a:t>віком</a:t>
            </a:r>
            <a:r>
              <a:rPr lang="ru-RU" sz="3600" b="1" dirty="0"/>
              <a:t> (</a:t>
            </a:r>
            <a:r>
              <a:rPr lang="ru-RU" sz="3600" b="1" dirty="0" err="1"/>
              <a:t>ейджизм</a:t>
            </a:r>
            <a:r>
              <a:rPr lang="ru-RU" sz="3600" b="1" dirty="0"/>
              <a:t>)</a:t>
            </a:r>
            <a:endParaRPr lang="ru-RU" dirty="0"/>
          </a:p>
        </p:txBody>
      </p:sp>
      <p:sp>
        <p:nvSpPr>
          <p:cNvPr id="3" name="Объект 2"/>
          <p:cNvSpPr>
            <a:spLocks noGrp="1"/>
          </p:cNvSpPr>
          <p:nvPr>
            <p:ph idx="1"/>
          </p:nvPr>
        </p:nvSpPr>
        <p:spPr>
          <a:xfrm>
            <a:off x="251520" y="836712"/>
            <a:ext cx="8712968" cy="5760640"/>
          </a:xfrm>
        </p:spPr>
        <p:txBody>
          <a:bodyPr>
            <a:normAutofit fontScale="62500" lnSpcReduction="20000"/>
          </a:bodyPr>
          <a:lstStyle/>
          <a:p>
            <a:pPr marL="0" indent="0" algn="just">
              <a:buNone/>
            </a:pPr>
            <a:r>
              <a:rPr lang="uk-UA" sz="3200" b="1" dirty="0">
                <a:solidFill>
                  <a:schemeClr val="accent2">
                    <a:lumMod val="40000"/>
                    <a:lumOff val="60000"/>
                  </a:schemeClr>
                </a:solidFill>
              </a:rPr>
              <a:t>Дискримінація за віком </a:t>
            </a:r>
            <a:r>
              <a:rPr lang="uk-UA" sz="3200" dirty="0">
                <a:solidFill>
                  <a:schemeClr val="accent2">
                    <a:lumMod val="40000"/>
                    <a:lumOff val="60000"/>
                  </a:schemeClr>
                </a:solidFill>
              </a:rPr>
              <a:t>- розрізнення або обмеження у правах через ваш вік, коли ви або «занадто молоді», або навпаки «занадто старі» .</a:t>
            </a:r>
          </a:p>
          <a:p>
            <a:pPr marL="0" indent="0" algn="just">
              <a:buNone/>
            </a:pPr>
            <a:endParaRPr lang="uk-UA" sz="2900" dirty="0"/>
          </a:p>
          <a:p>
            <a:pPr marL="0" indent="0" algn="just">
              <a:buNone/>
            </a:pPr>
            <a:endParaRPr lang="uk-UA" sz="2600" dirty="0"/>
          </a:p>
          <a:p>
            <a:pPr marL="0" indent="0" algn="just">
              <a:buNone/>
            </a:pPr>
            <a:r>
              <a:rPr lang="uk-UA" sz="2900" b="1" dirty="0">
                <a:solidFill>
                  <a:srgbClr val="FF0000"/>
                </a:solidFill>
              </a:rPr>
              <a:t>!!! Закон забороняє дискримінацію за віком. </a:t>
            </a:r>
            <a:r>
              <a:rPr lang="uk-UA" sz="2600" dirty="0"/>
              <a:t>Не зважаючи, у якому віці ми саме зараз, рано чи пізно ми можемо виявитися або занадто молодими, або занадто старими. </a:t>
            </a:r>
          </a:p>
          <a:p>
            <a:pPr marL="0" indent="0" algn="just">
              <a:buNone/>
            </a:pPr>
            <a:endParaRPr lang="uk-UA" sz="2600" dirty="0"/>
          </a:p>
          <a:p>
            <a:pPr marL="0" indent="0" algn="just">
              <a:buNone/>
            </a:pPr>
            <a:r>
              <a:rPr lang="uk-UA" sz="2600" b="1" dirty="0">
                <a:solidFill>
                  <a:srgbClr val="FF0000"/>
                </a:solidFill>
              </a:rPr>
              <a:t>Наприклад, </a:t>
            </a:r>
            <a:r>
              <a:rPr lang="uk-UA" sz="2600" dirty="0"/>
              <a:t>оголошення про роботу на кшталт: «шукаю молодих та енергійних працівників в кампанію. Бажаний вік претендентів від 25 до 35 років. Бажаний стаж роботи від 5 років» – таке оголошення «закриває двері» і перед молодими спеціалістами, щойно після університету, так і перед людьми, старшими 35 років із досвідом роботи.</a:t>
            </a:r>
          </a:p>
          <a:p>
            <a:pPr algn="just"/>
            <a:endParaRPr lang="uk-UA" sz="2600" b="1" dirty="0"/>
          </a:p>
          <a:p>
            <a:pPr marL="0" indent="0" algn="just">
              <a:buNone/>
            </a:pPr>
            <a:r>
              <a:rPr lang="uk-UA" sz="2600" b="1" dirty="0">
                <a:solidFill>
                  <a:srgbClr val="FF0000"/>
                </a:solidFill>
              </a:rPr>
              <a:t>Інший приклад:</a:t>
            </a:r>
            <a:r>
              <a:rPr lang="uk-UA" sz="2600" dirty="0"/>
              <a:t> Вам вже «за тридцять», але ви виглядаєте набагато молодше. Наближається той час, коли компанія, в якій ви давно працюєте та маєте репутацію надійного та ефективного працівника, бере участь у престижній міжнародній конференції. У вас є необхідна кваліфікація та досвід, щоб представляти компанію на цій конференції, однак ваш начальник вирішує, що брати участь буде ваш колега, який, за словами начальника, «виглядає солідніше», хоча насправді колега має менше досвіду роботи.</a:t>
            </a:r>
          </a:p>
          <a:p>
            <a:endParaRPr lang="ru-RU" dirty="0"/>
          </a:p>
        </p:txBody>
      </p:sp>
    </p:spTree>
    <p:extLst>
      <p:ext uri="{BB962C8B-B14F-4D97-AF65-F5344CB8AC3E}">
        <p14:creationId xmlns:p14="http://schemas.microsoft.com/office/powerpoint/2010/main" val="1956108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3A814F8E-8E71-4DD8-9E90-A2886B0BE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D6F07063-98C1-4852-B9CD-9CB5B58C9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948368"/>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aphicFrame>
        <p:nvGraphicFramePr>
          <p:cNvPr id="5" name="Объект 2">
            <a:extLst>
              <a:ext uri="{FF2B5EF4-FFF2-40B4-BE49-F238E27FC236}">
                <a16:creationId xmlns:a16="http://schemas.microsoft.com/office/drawing/2014/main" id="{610DC258-D3EC-89A4-F877-B49A65073C26}"/>
              </a:ext>
            </a:extLst>
          </p:cNvPr>
          <p:cNvGraphicFramePr>
            <a:graphicFrameLocks noGrp="1"/>
          </p:cNvGraphicFramePr>
          <p:nvPr>
            <p:ph idx="1"/>
            <p:extLst>
              <p:ext uri="{D42A27DB-BD31-4B8C-83A1-F6EECF244321}">
                <p14:modId xmlns:p14="http://schemas.microsoft.com/office/powerpoint/2010/main" val="964903169"/>
              </p:ext>
            </p:extLst>
          </p:nvPr>
        </p:nvGraphicFramePr>
        <p:xfrm>
          <a:off x="107504" y="116632"/>
          <a:ext cx="892899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45949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07500" y="447188"/>
            <a:ext cx="7928998" cy="677556"/>
          </a:xfrm>
          <a:effectLst/>
        </p:spPr>
        <p:txBody>
          <a:bodyPr anchor="ctr">
            <a:normAutofit fontScale="90000"/>
          </a:bodyPr>
          <a:lstStyle/>
          <a:p>
            <a:pPr algn="ctr"/>
            <a:r>
              <a:rPr lang="ru-RU" sz="3200" b="1" dirty="0" err="1">
                <a:solidFill>
                  <a:schemeClr val="accent1">
                    <a:lumMod val="75000"/>
                  </a:schemeClr>
                </a:solidFill>
              </a:rPr>
              <a:t>Дискримінація</a:t>
            </a:r>
            <a:r>
              <a:rPr lang="ru-RU" sz="3200" b="1" dirty="0">
                <a:solidFill>
                  <a:schemeClr val="accent1">
                    <a:lumMod val="75000"/>
                  </a:schemeClr>
                </a:solidFill>
              </a:rPr>
              <a:t> за </a:t>
            </a:r>
            <a:r>
              <a:rPr lang="ru-RU" sz="3200" b="1" dirty="0" err="1">
                <a:solidFill>
                  <a:schemeClr val="accent1">
                    <a:lumMod val="75000"/>
                  </a:schemeClr>
                </a:solidFill>
              </a:rPr>
              <a:t>ознакою</a:t>
            </a:r>
            <a:r>
              <a:rPr lang="ru-RU" sz="3200" b="1" dirty="0">
                <a:solidFill>
                  <a:schemeClr val="accent1">
                    <a:lumMod val="75000"/>
                  </a:schemeClr>
                </a:solidFill>
              </a:rPr>
              <a:t> </a:t>
            </a:r>
            <a:r>
              <a:rPr lang="ru-RU" sz="3200" b="1" dirty="0" err="1">
                <a:solidFill>
                  <a:schemeClr val="accent1">
                    <a:lumMod val="75000"/>
                  </a:schemeClr>
                </a:solidFill>
              </a:rPr>
              <a:t>інвалідності</a:t>
            </a:r>
            <a:endParaRPr lang="ru-RU" sz="3200" dirty="0">
              <a:solidFill>
                <a:schemeClr val="accent1">
                  <a:lumMod val="75000"/>
                </a:schemeClr>
              </a:solidFill>
            </a:endParaRPr>
          </a:p>
        </p:txBody>
      </p:sp>
      <p:sp>
        <p:nvSpPr>
          <p:cNvPr id="20" name="Freeform: Shape 1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477818" y="1864827"/>
            <a:ext cx="8188361" cy="4349706"/>
          </a:xfrm>
          <a:effectLst/>
        </p:spPr>
        <p:txBody>
          <a:bodyPr>
            <a:normAutofit lnSpcReduction="10000"/>
          </a:bodyPr>
          <a:lstStyle/>
          <a:p>
            <a:pPr marL="0" indent="0" algn="just">
              <a:lnSpc>
                <a:spcPct val="90000"/>
              </a:lnSpc>
              <a:buNone/>
            </a:pPr>
            <a:r>
              <a:rPr lang="uk-UA" sz="1600" b="1" dirty="0"/>
              <a:t>Дискримінація людей з інвалідністю</a:t>
            </a:r>
            <a:r>
              <a:rPr lang="uk-UA" sz="1600" dirty="0"/>
              <a:t> – розрізнення у поводженні або обмеження прав через інвалідність людини, або відмова у розумному пристосуванні. </a:t>
            </a:r>
          </a:p>
          <a:p>
            <a:pPr marL="0" indent="0" algn="just">
              <a:lnSpc>
                <a:spcPct val="90000"/>
              </a:lnSpc>
              <a:buNone/>
            </a:pPr>
            <a:r>
              <a:rPr lang="uk-UA" sz="1600" b="1" dirty="0"/>
              <a:t>Наприклад, </a:t>
            </a:r>
            <a:r>
              <a:rPr lang="uk-UA" sz="1600" dirty="0"/>
              <a:t>відсутність пандусу до входу в аптеку.</a:t>
            </a:r>
          </a:p>
          <a:p>
            <a:pPr algn="just">
              <a:lnSpc>
                <a:spcPct val="90000"/>
              </a:lnSpc>
            </a:pPr>
            <a:endParaRPr lang="uk-UA" sz="1600" b="1" dirty="0"/>
          </a:p>
          <a:p>
            <a:pPr marL="0" indent="0" algn="just">
              <a:lnSpc>
                <a:spcPct val="90000"/>
              </a:lnSpc>
              <a:buNone/>
            </a:pPr>
            <a:r>
              <a:rPr lang="uk-UA" sz="1600" dirty="0"/>
              <a:t>На сьогодні орієнтиром в цій сфері є підхід, запроваджений </a:t>
            </a:r>
            <a:r>
              <a:rPr lang="uk-UA" sz="1600" b="1" u="sng" dirty="0"/>
              <a:t>Конвенцією ООН про права осіб з інвалідністю</a:t>
            </a:r>
            <a:r>
              <a:rPr lang="uk-UA" sz="1600" dirty="0"/>
              <a:t>. </a:t>
            </a:r>
          </a:p>
          <a:p>
            <a:pPr marL="0" indent="0" algn="just">
              <a:lnSpc>
                <a:spcPct val="90000"/>
              </a:lnSpc>
              <a:buNone/>
            </a:pPr>
            <a:endParaRPr lang="uk-UA" sz="1600" dirty="0"/>
          </a:p>
          <a:p>
            <a:pPr marL="0" indent="0" algn="just">
              <a:lnSpc>
                <a:spcPct val="90000"/>
              </a:lnSpc>
              <a:buNone/>
            </a:pPr>
            <a:r>
              <a:rPr lang="uk-UA" sz="1600" b="1" dirty="0">
                <a:solidFill>
                  <a:schemeClr val="accent1">
                    <a:lumMod val="75000"/>
                  </a:schemeClr>
                </a:solidFill>
              </a:rPr>
              <a:t>Закон України «Про основи соціальної захищеності осіб з інвалідністю в Україні» дає таке визначення:</a:t>
            </a:r>
          </a:p>
          <a:p>
            <a:pPr algn="just">
              <a:lnSpc>
                <a:spcPct val="90000"/>
              </a:lnSpc>
            </a:pPr>
            <a:r>
              <a:rPr lang="uk-UA" sz="1600" b="1" i="1" dirty="0"/>
              <a:t>«Особа з інвалідністю </a:t>
            </a:r>
            <a:r>
              <a:rPr lang="uk-UA" sz="1600" i="1" dirty="0"/>
              <a:t>є особа зі стійким розладом функцій організму,   що   при  взаємодії  із  зовнішнім  середовищем  може призводити до обмеження її життєдіяльності, внаслідок чого </a:t>
            </a:r>
            <a:r>
              <a:rPr lang="uk-UA" sz="1600" b="1" i="1" dirty="0"/>
              <a:t>держава зобов’язана </a:t>
            </a:r>
            <a:r>
              <a:rPr lang="uk-UA" sz="1600" i="1" dirty="0"/>
              <a:t> створити  умови  для  реалізації  нею  прав нарівні з іншими громадянами та забезпечити її соціальний захист. Дискримінація за ознакою інвалідності забороняється».</a:t>
            </a:r>
            <a:endParaRPr lang="ru-RU" sz="1600" dirty="0"/>
          </a:p>
        </p:txBody>
      </p:sp>
    </p:spTree>
    <p:extLst>
      <p:ext uri="{BB962C8B-B14F-4D97-AF65-F5344CB8AC3E}">
        <p14:creationId xmlns:p14="http://schemas.microsoft.com/office/powerpoint/2010/main" val="213270884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333D8A49-234C-B783-A05D-6E700D8694BA}"/>
              </a:ext>
            </a:extLst>
          </p:cNvPr>
          <p:cNvSpPr>
            <a:spLocks noGrp="1"/>
          </p:cNvSpPr>
          <p:nvPr>
            <p:ph type="title"/>
          </p:nvPr>
        </p:nvSpPr>
        <p:spPr>
          <a:xfrm>
            <a:off x="338635" y="1800225"/>
            <a:ext cx="2583158" cy="4241136"/>
          </a:xfrm>
        </p:spPr>
        <p:txBody>
          <a:bodyPr vert="horz" lIns="91440" tIns="45720" rIns="91440" bIns="45720" rtlCol="0" anchor="t">
            <a:normAutofit/>
          </a:bodyPr>
          <a:lstStyle/>
          <a:p>
            <a:r>
              <a:rPr lang="en-US" sz="2900">
                <a:cs typeface="+mj-cs"/>
              </a:rPr>
              <a:t>Все нормально?</a:t>
            </a:r>
          </a:p>
        </p:txBody>
      </p:sp>
      <p:pic>
        <p:nvPicPr>
          <p:cNvPr id="5" name="Місце для вмісту 4" descr="Зображення, що містить надворі, будівля&#10;&#10;Автоматично згенерований опис">
            <a:extLst>
              <a:ext uri="{FF2B5EF4-FFF2-40B4-BE49-F238E27FC236}">
                <a16:creationId xmlns:a16="http://schemas.microsoft.com/office/drawing/2014/main" id="{B8091F50-9131-A2BF-E8C1-437298354174}"/>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1183"/>
          <a:stretch/>
        </p:blipFill>
        <p:spPr>
          <a:xfrm>
            <a:off x="4225983" y="303905"/>
            <a:ext cx="4163423" cy="6250190"/>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81408870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aphicFrame>
        <p:nvGraphicFramePr>
          <p:cNvPr id="12" name="Объект 2">
            <a:extLst>
              <a:ext uri="{FF2B5EF4-FFF2-40B4-BE49-F238E27FC236}">
                <a16:creationId xmlns:a16="http://schemas.microsoft.com/office/drawing/2014/main" id="{019E7E95-29C1-D5EC-BD60-6F9EC0360902}"/>
              </a:ext>
            </a:extLst>
          </p:cNvPr>
          <p:cNvGraphicFramePr>
            <a:graphicFrameLocks noGrp="1"/>
          </p:cNvGraphicFramePr>
          <p:nvPr>
            <p:ph idx="1"/>
            <p:extLst>
              <p:ext uri="{D42A27DB-BD31-4B8C-83A1-F6EECF244321}">
                <p14:modId xmlns:p14="http://schemas.microsoft.com/office/powerpoint/2010/main" val="1915087103"/>
              </p:ext>
            </p:extLst>
          </p:nvPr>
        </p:nvGraphicFramePr>
        <p:xfrm>
          <a:off x="4427984" y="476672"/>
          <a:ext cx="4599444" cy="4972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227F00D-9D2F-C776-2F6D-28A52DF3E666}"/>
              </a:ext>
            </a:extLst>
          </p:cNvPr>
          <p:cNvSpPr txBox="1"/>
          <p:nvPr/>
        </p:nvSpPr>
        <p:spPr>
          <a:xfrm>
            <a:off x="116571" y="2132856"/>
            <a:ext cx="3231293" cy="3083921"/>
          </a:xfrm>
          <a:prstGeom prst="rect">
            <a:avLst/>
          </a:prstGeom>
          <a:noFill/>
        </p:spPr>
        <p:txBody>
          <a:bodyPr wrap="square">
            <a:spAutoFit/>
          </a:bodyPr>
          <a:lstStyle/>
          <a:p>
            <a:pPr marL="0" indent="0" algn="ctr" fontAlgn="base">
              <a:lnSpc>
                <a:spcPct val="90000"/>
              </a:lnSpc>
              <a:buNone/>
            </a:pPr>
            <a:r>
              <a:rPr lang="uk-UA" sz="2400" dirty="0">
                <a:solidFill>
                  <a:schemeClr val="tx2">
                    <a:lumMod val="90000"/>
                    <a:lumOff val="10000"/>
                  </a:schemeClr>
                </a:solidFill>
              </a:rPr>
              <a:t>2021 року на засіданні Кабінету Міністрів України була прийнята </a:t>
            </a:r>
            <a:r>
              <a:rPr lang="uk-UA" sz="2400" b="1" dirty="0">
                <a:solidFill>
                  <a:schemeClr val="tx2">
                    <a:lumMod val="90000"/>
                    <a:lumOff val="10000"/>
                  </a:schemeClr>
                </a:solidFill>
              </a:rPr>
              <a:t>Національна стратегія зі створення </a:t>
            </a:r>
            <a:r>
              <a:rPr lang="uk-UA" sz="2400" b="1" dirty="0" err="1">
                <a:solidFill>
                  <a:schemeClr val="tx2">
                    <a:lumMod val="90000"/>
                    <a:lumOff val="10000"/>
                  </a:schemeClr>
                </a:solidFill>
              </a:rPr>
              <a:t>безбар’єрного</a:t>
            </a:r>
            <a:r>
              <a:rPr lang="uk-UA" sz="2400" b="1" dirty="0">
                <a:solidFill>
                  <a:schemeClr val="tx2">
                    <a:lumMod val="90000"/>
                    <a:lumOff val="10000"/>
                  </a:schemeClr>
                </a:solidFill>
              </a:rPr>
              <a:t> простору.</a:t>
            </a:r>
          </a:p>
        </p:txBody>
      </p:sp>
    </p:spTree>
    <p:extLst>
      <p:ext uri="{BB962C8B-B14F-4D97-AF65-F5344CB8AC3E}">
        <p14:creationId xmlns:p14="http://schemas.microsoft.com/office/powerpoint/2010/main" val="84902963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447188"/>
            <a:ext cx="9180512" cy="893580"/>
          </a:xfrm>
        </p:spPr>
        <p:txBody>
          <a:bodyPr>
            <a:normAutofit/>
          </a:bodyPr>
          <a:lstStyle/>
          <a:p>
            <a:pPr algn="ctr">
              <a:lnSpc>
                <a:spcPct val="90000"/>
              </a:lnSpc>
            </a:pPr>
            <a:r>
              <a:rPr lang="ru-RU" sz="3600" b="1" dirty="0" err="1">
                <a:solidFill>
                  <a:schemeClr val="tx1"/>
                </a:solidFill>
              </a:rPr>
              <a:t>Дискримінація</a:t>
            </a:r>
            <a:r>
              <a:rPr lang="ru-RU" sz="3600" b="1" dirty="0">
                <a:solidFill>
                  <a:schemeClr val="tx1"/>
                </a:solidFill>
              </a:rPr>
              <a:t> за станом </a:t>
            </a:r>
            <a:r>
              <a:rPr lang="ru-RU" sz="3600" b="1" dirty="0" err="1">
                <a:solidFill>
                  <a:schemeClr val="tx1"/>
                </a:solidFill>
              </a:rPr>
              <a:t>здоров’я</a:t>
            </a:r>
            <a:endParaRPr lang="ru-RU" sz="3600" dirty="0">
              <a:solidFill>
                <a:schemeClr val="tx1"/>
              </a:solidFill>
            </a:endParaRPr>
          </a:p>
        </p:txBody>
      </p:sp>
      <p:graphicFrame>
        <p:nvGraphicFramePr>
          <p:cNvPr id="5" name="Объект 2">
            <a:extLst>
              <a:ext uri="{FF2B5EF4-FFF2-40B4-BE49-F238E27FC236}">
                <a16:creationId xmlns:a16="http://schemas.microsoft.com/office/drawing/2014/main" id="{9679BB81-D2F7-3E26-9B53-39F9C141E78C}"/>
              </a:ext>
            </a:extLst>
          </p:cNvPr>
          <p:cNvGraphicFramePr>
            <a:graphicFrameLocks noGrp="1"/>
          </p:cNvGraphicFramePr>
          <p:nvPr>
            <p:ph idx="1"/>
            <p:extLst>
              <p:ext uri="{D42A27DB-BD31-4B8C-83A1-F6EECF244321}">
                <p14:modId xmlns:p14="http://schemas.microsoft.com/office/powerpoint/2010/main" val="31285539"/>
              </p:ext>
            </p:extLst>
          </p:nvPr>
        </p:nvGraphicFramePr>
        <p:xfrm>
          <a:off x="138790" y="2234348"/>
          <a:ext cx="8825697" cy="4435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605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7188"/>
            <a:ext cx="9144000" cy="970450"/>
          </a:xfrm>
        </p:spPr>
        <p:txBody>
          <a:bodyPr>
            <a:normAutofit/>
          </a:bodyPr>
          <a:lstStyle/>
          <a:p>
            <a:pPr algn="ctr">
              <a:lnSpc>
                <a:spcPct val="90000"/>
              </a:lnSpc>
            </a:pPr>
            <a:r>
              <a:rPr lang="uk-UA" sz="3100" b="1" dirty="0"/>
              <a:t>Дискримінація за релігійними переконаннями</a:t>
            </a:r>
            <a:endParaRPr lang="uk-UA" sz="3100" dirty="0"/>
          </a:p>
        </p:txBody>
      </p:sp>
      <p:graphicFrame>
        <p:nvGraphicFramePr>
          <p:cNvPr id="6" name="Объект 2">
            <a:extLst>
              <a:ext uri="{FF2B5EF4-FFF2-40B4-BE49-F238E27FC236}">
                <a16:creationId xmlns:a16="http://schemas.microsoft.com/office/drawing/2014/main" id="{4F588E94-AE49-581C-B938-7D05238665C8}"/>
              </a:ext>
            </a:extLst>
          </p:cNvPr>
          <p:cNvGraphicFramePr>
            <a:graphicFrameLocks noGrp="1"/>
          </p:cNvGraphicFramePr>
          <p:nvPr>
            <p:ph idx="1"/>
            <p:extLst>
              <p:ext uri="{D42A27DB-BD31-4B8C-83A1-F6EECF244321}">
                <p14:modId xmlns:p14="http://schemas.microsoft.com/office/powerpoint/2010/main" val="1987718514"/>
              </p:ext>
            </p:extLst>
          </p:nvPr>
        </p:nvGraphicFramePr>
        <p:xfrm>
          <a:off x="614362" y="2132856"/>
          <a:ext cx="842213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775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607500" y="447188"/>
            <a:ext cx="7928998" cy="970450"/>
          </a:xfrm>
        </p:spPr>
        <p:txBody>
          <a:bodyPr>
            <a:normAutofit/>
          </a:bodyPr>
          <a:lstStyle/>
          <a:p>
            <a:pPr>
              <a:lnSpc>
                <a:spcPct val="90000"/>
              </a:lnSpc>
            </a:pPr>
            <a:r>
              <a:rPr lang="ru-RU" sz="2800" b="1" err="1"/>
              <a:t>Дискримінація</a:t>
            </a:r>
            <a:r>
              <a:rPr lang="ru-RU" sz="2800" b="1"/>
              <a:t> за </a:t>
            </a:r>
            <a:r>
              <a:rPr lang="ru-RU" sz="2800" b="1" err="1"/>
              <a:t>ознакою</a:t>
            </a:r>
            <a:r>
              <a:rPr lang="ru-RU" sz="2800" b="1"/>
              <a:t> </a:t>
            </a:r>
            <a:r>
              <a:rPr lang="ru-RU" sz="2800" b="1" err="1"/>
              <a:t>громадянства</a:t>
            </a:r>
            <a:r>
              <a:rPr lang="ru-RU" sz="2800" b="1"/>
              <a:t>, </a:t>
            </a:r>
            <a:r>
              <a:rPr lang="ru-RU" sz="2800" b="1" err="1"/>
              <a:t>місця</a:t>
            </a:r>
            <a:r>
              <a:rPr lang="ru-RU" sz="2800" b="1"/>
              <a:t> </a:t>
            </a:r>
            <a:r>
              <a:rPr lang="ru-RU" sz="2800" b="1" err="1"/>
              <a:t>проживання</a:t>
            </a:r>
            <a:r>
              <a:rPr lang="ru-RU" sz="2800" b="1"/>
              <a:t> та </a:t>
            </a:r>
            <a:r>
              <a:rPr lang="ru-RU" sz="2800" b="1" err="1"/>
              <a:t>іншими</a:t>
            </a:r>
            <a:r>
              <a:rPr lang="ru-RU" sz="2800" b="1"/>
              <a:t> </a:t>
            </a:r>
            <a:r>
              <a:rPr lang="ru-RU" sz="2800" b="1" err="1"/>
              <a:t>ознаками</a:t>
            </a:r>
            <a:endParaRPr lang="ru-RU" sz="2800"/>
          </a:p>
        </p:txBody>
      </p:sp>
      <p:graphicFrame>
        <p:nvGraphicFramePr>
          <p:cNvPr id="5" name="Объект 2">
            <a:extLst>
              <a:ext uri="{FF2B5EF4-FFF2-40B4-BE49-F238E27FC236}">
                <a16:creationId xmlns:a16="http://schemas.microsoft.com/office/drawing/2014/main" id="{D807A74A-1588-7B42-A1AC-BF8A06E7EE77}"/>
              </a:ext>
            </a:extLst>
          </p:cNvPr>
          <p:cNvGraphicFramePr>
            <a:graphicFrameLocks noGrp="1"/>
          </p:cNvGraphicFramePr>
          <p:nvPr>
            <p:ph idx="1"/>
            <p:extLst>
              <p:ext uri="{D42A27DB-BD31-4B8C-83A1-F6EECF244321}">
                <p14:modId xmlns:p14="http://schemas.microsoft.com/office/powerpoint/2010/main" val="3774097160"/>
              </p:ext>
            </p:extLst>
          </p:nvPr>
        </p:nvGraphicFramePr>
        <p:xfrm>
          <a:off x="614362" y="2494722"/>
          <a:ext cx="7915275"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29038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1" y="1734857"/>
            <a:ext cx="4167414" cy="3388287"/>
          </a:xfrm>
        </p:spPr>
        <p:txBody>
          <a:bodyPr anchor="ctr">
            <a:normAutofit/>
          </a:bodyPr>
          <a:lstStyle/>
          <a:p>
            <a:r>
              <a:rPr lang="ru-RU" b="1" dirty="0" err="1"/>
              <a:t>Дискримінація</a:t>
            </a:r>
            <a:r>
              <a:rPr lang="ru-RU" b="1" dirty="0"/>
              <a:t> </a:t>
            </a:r>
          </a:p>
        </p:txBody>
      </p:sp>
      <p:sp>
        <p:nvSpPr>
          <p:cNvPr id="3" name="Объект 2"/>
          <p:cNvSpPr>
            <a:spLocks noGrp="1"/>
          </p:cNvSpPr>
          <p:nvPr>
            <p:ph idx="1"/>
          </p:nvPr>
        </p:nvSpPr>
        <p:spPr>
          <a:xfrm>
            <a:off x="4506051" y="332656"/>
            <a:ext cx="4458437" cy="5760639"/>
          </a:xfrm>
          <a:effectLst/>
        </p:spPr>
        <p:txBody>
          <a:bodyPr>
            <a:normAutofit/>
          </a:bodyPr>
          <a:lstStyle/>
          <a:p>
            <a:pPr marL="0" indent="0">
              <a:buNone/>
            </a:pPr>
            <a:endParaRPr lang="en-US" sz="1700" dirty="0"/>
          </a:p>
          <a:p>
            <a:pPr marL="0" indent="0" algn="just">
              <a:buNone/>
            </a:pPr>
            <a:endParaRPr lang="ru-RU" sz="2000" dirty="0"/>
          </a:p>
          <a:p>
            <a:pPr marL="0" indent="0" algn="ctr">
              <a:buNone/>
            </a:pPr>
            <a:r>
              <a:rPr lang="uk-UA" sz="3200" dirty="0"/>
              <a:t>це нерівне ставлення, менш прихильне поводження з людиною через її певні ознаки. </a:t>
            </a:r>
          </a:p>
        </p:txBody>
      </p:sp>
    </p:spTree>
    <p:extLst>
      <p:ext uri="{BB962C8B-B14F-4D97-AF65-F5344CB8AC3E}">
        <p14:creationId xmlns:p14="http://schemas.microsoft.com/office/powerpoint/2010/main" val="51462837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16832"/>
            <a:ext cx="8640960" cy="4824536"/>
          </a:xfrm>
        </p:spPr>
        <p:txBody>
          <a:bodyPr>
            <a:normAutofit fontScale="92500" lnSpcReduction="20000"/>
          </a:bodyPr>
          <a:lstStyle/>
          <a:p>
            <a:pPr marL="0" indent="0" algn="just">
              <a:buNone/>
            </a:pPr>
            <a:r>
              <a:rPr lang="uk-UA" sz="2600" dirty="0"/>
              <a:t>Згідно з цим законом, </a:t>
            </a:r>
            <a:r>
              <a:rPr lang="uk-UA" sz="2600" b="1" dirty="0">
                <a:solidFill>
                  <a:srgbClr val="FF0000"/>
                </a:solidFill>
              </a:rPr>
              <a:t>біженець</a:t>
            </a:r>
            <a:r>
              <a:rPr lang="uk-UA" sz="2600" dirty="0"/>
              <a:t> – особа,  яка  не  є  громадянином  України   і внаслідок  обґрунтованих  побоювань стати жертвою переслідувань за ознаками  раси,  віросповідання,   національності,   громадянства (підданства), належності до певної соціальної групи або політичних переконань  перебуває  за  межами   країни   своєї   громадянської належності  та  не  може користуватися захистом цієї країни або не бажає користуватися цим захистом внаслідок таких  побоювань,  або, не  маючи громадянства (підданства) і перебуваючи за межами країни свого попереднього постійного проживання,  не  може  чи  не  бажає повернутися до неї внаслідок зазначених побоювань.</a:t>
            </a:r>
            <a:endParaRPr lang="ru-RU" dirty="0"/>
          </a:p>
        </p:txBody>
      </p:sp>
      <p:sp>
        <p:nvSpPr>
          <p:cNvPr id="4" name="TextBox 3">
            <a:extLst>
              <a:ext uri="{FF2B5EF4-FFF2-40B4-BE49-F238E27FC236}">
                <a16:creationId xmlns:a16="http://schemas.microsoft.com/office/drawing/2014/main" id="{D45E8A01-9E8A-20BE-037A-1DC31507A0B1}"/>
              </a:ext>
            </a:extLst>
          </p:cNvPr>
          <p:cNvSpPr txBox="1"/>
          <p:nvPr/>
        </p:nvSpPr>
        <p:spPr>
          <a:xfrm>
            <a:off x="107504" y="332656"/>
            <a:ext cx="8928992" cy="1384995"/>
          </a:xfrm>
          <a:prstGeom prst="rect">
            <a:avLst/>
          </a:prstGeom>
          <a:noFill/>
        </p:spPr>
        <p:txBody>
          <a:bodyPr wrap="square">
            <a:spAutoFit/>
          </a:bodyPr>
          <a:lstStyle/>
          <a:p>
            <a:pPr algn="ctr"/>
            <a:r>
              <a:rPr lang="uk-UA" sz="2800" dirty="0"/>
              <a:t>В Україні є відповідний закон </a:t>
            </a:r>
            <a:r>
              <a:rPr lang="uk-UA" sz="2800" u="sng" dirty="0">
                <a:hlinkClick r:id="rId2"/>
              </a:rPr>
              <a:t>«Про біженців та осіб, які потребують додаткового або тимчасового захисту»</a:t>
            </a:r>
            <a:r>
              <a:rPr lang="uk-UA" sz="2800" dirty="0"/>
              <a:t>. </a:t>
            </a:r>
          </a:p>
        </p:txBody>
      </p:sp>
    </p:spTree>
    <p:extLst>
      <p:ext uri="{BB962C8B-B14F-4D97-AF65-F5344CB8AC3E}">
        <p14:creationId xmlns:p14="http://schemas.microsoft.com/office/powerpoint/2010/main" val="2472958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726E8552-87AE-1D25-8104-5B9F48E62B88}"/>
              </a:ext>
            </a:extLst>
          </p:cNvPr>
          <p:cNvGraphicFramePr>
            <a:graphicFrameLocks noGrp="1"/>
          </p:cNvGraphicFramePr>
          <p:nvPr>
            <p:ph idx="1"/>
            <p:extLst>
              <p:ext uri="{D42A27DB-BD31-4B8C-83A1-F6EECF244321}">
                <p14:modId xmlns:p14="http://schemas.microsoft.com/office/powerpoint/2010/main" val="1291367927"/>
              </p:ext>
            </p:extLst>
          </p:nvPr>
        </p:nvGraphicFramePr>
        <p:xfrm>
          <a:off x="107504" y="116632"/>
          <a:ext cx="89289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937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683569" y="1988841"/>
            <a:ext cx="7848872" cy="3869958"/>
          </a:xfrm>
          <a:effectLst/>
        </p:spPr>
        <p:txBody>
          <a:bodyPr>
            <a:normAutofit fontScale="92500"/>
          </a:bodyPr>
          <a:lstStyle/>
          <a:p>
            <a:pPr marL="0" indent="0" algn="just">
              <a:buNone/>
            </a:pPr>
            <a:r>
              <a:rPr lang="uk-UA" sz="2600" u="sng" dirty="0"/>
              <a:t>Так, відчуття дискримінації або несправедливого ставлення, зазначене ВПО, </a:t>
            </a:r>
            <a:r>
              <a:rPr lang="uk-UA" sz="2600" b="1" u="sng" dirty="0"/>
              <a:t>стосується переважно: </a:t>
            </a:r>
          </a:p>
          <a:p>
            <a:pPr algn="just">
              <a:buFont typeface="Wingdings" pitchFamily="2" charset="2"/>
              <a:buChar char="ü"/>
            </a:pPr>
            <a:r>
              <a:rPr lang="uk-UA" sz="2600" dirty="0"/>
              <a:t>працевлаштування (36%),</a:t>
            </a:r>
          </a:p>
          <a:p>
            <a:pPr algn="just">
              <a:buFont typeface="Wingdings" pitchFamily="2" charset="2"/>
              <a:buChar char="ü"/>
            </a:pPr>
            <a:r>
              <a:rPr lang="uk-UA" sz="2600" dirty="0"/>
              <a:t> житла (33%), </a:t>
            </a:r>
          </a:p>
          <a:p>
            <a:pPr algn="just">
              <a:buFont typeface="Wingdings" pitchFamily="2" charset="2"/>
              <a:buChar char="ü"/>
            </a:pPr>
            <a:r>
              <a:rPr lang="uk-UA" sz="2600" dirty="0"/>
              <a:t>охорони здоров’я (28%), </a:t>
            </a:r>
          </a:p>
          <a:p>
            <a:pPr algn="just">
              <a:buFont typeface="Wingdings" pitchFamily="2" charset="2"/>
              <a:buChar char="ü"/>
            </a:pPr>
            <a:r>
              <a:rPr lang="uk-UA" sz="2600" dirty="0"/>
              <a:t>взаємодії з місцевим населенням (23%)</a:t>
            </a:r>
          </a:p>
          <a:p>
            <a:pPr algn="just">
              <a:buFont typeface="Wingdings" pitchFamily="2" charset="2"/>
              <a:buChar char="ü"/>
            </a:pPr>
            <a:r>
              <a:rPr lang="uk-UA" sz="2600" dirty="0"/>
              <a:t> та отримання адміністративних послуг (23%).</a:t>
            </a:r>
          </a:p>
          <a:p>
            <a:endParaRPr lang="uk-UA" dirty="0"/>
          </a:p>
        </p:txBody>
      </p:sp>
    </p:spTree>
    <p:extLst>
      <p:ext uri="{BB962C8B-B14F-4D97-AF65-F5344CB8AC3E}">
        <p14:creationId xmlns:p14="http://schemas.microsoft.com/office/powerpoint/2010/main" val="35494955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79995B82-F172-B0ED-41B1-7491919D0169}"/>
              </a:ext>
            </a:extLst>
          </p:cNvPr>
          <p:cNvGraphicFramePr>
            <a:graphicFrameLocks noGrp="1"/>
          </p:cNvGraphicFramePr>
          <p:nvPr>
            <p:ph idx="1"/>
            <p:extLst>
              <p:ext uri="{D42A27DB-BD31-4B8C-83A1-F6EECF244321}">
                <p14:modId xmlns:p14="http://schemas.microsoft.com/office/powerpoint/2010/main" val="2607629422"/>
              </p:ext>
            </p:extLst>
          </p:nvPr>
        </p:nvGraphicFramePr>
        <p:xfrm>
          <a:off x="107504" y="260648"/>
          <a:ext cx="8856984"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211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500" y="447188"/>
            <a:ext cx="7928998" cy="970450"/>
          </a:xfrm>
        </p:spPr>
        <p:txBody>
          <a:bodyPr>
            <a:normAutofit/>
          </a:bodyPr>
          <a:lstStyle/>
          <a:p>
            <a:pPr algn="ctr"/>
            <a:r>
              <a:rPr lang="ru-RU" b="1" dirty="0"/>
              <a:t>«</a:t>
            </a:r>
            <a:r>
              <a:rPr lang="ru-RU" b="1" dirty="0" err="1"/>
              <a:t>Сімейний</a:t>
            </a:r>
            <a:r>
              <a:rPr lang="ru-RU" b="1" dirty="0"/>
              <a:t> стан»</a:t>
            </a:r>
          </a:p>
        </p:txBody>
      </p:sp>
      <p:graphicFrame>
        <p:nvGraphicFramePr>
          <p:cNvPr id="6" name="Объект 2">
            <a:extLst>
              <a:ext uri="{FF2B5EF4-FFF2-40B4-BE49-F238E27FC236}">
                <a16:creationId xmlns:a16="http://schemas.microsoft.com/office/drawing/2014/main" id="{A064CDD3-9CE0-ABC0-15D5-4AD7A989D362}"/>
              </a:ext>
            </a:extLst>
          </p:cNvPr>
          <p:cNvGraphicFramePr>
            <a:graphicFrameLocks noGrp="1"/>
          </p:cNvGraphicFramePr>
          <p:nvPr>
            <p:ph idx="1"/>
            <p:extLst>
              <p:ext uri="{D42A27DB-BD31-4B8C-83A1-F6EECF244321}">
                <p14:modId xmlns:p14="http://schemas.microsoft.com/office/powerpoint/2010/main" val="3420070278"/>
              </p:ext>
            </p:extLst>
          </p:nvPr>
        </p:nvGraphicFramePr>
        <p:xfrm>
          <a:off x="614362" y="2132856"/>
          <a:ext cx="835012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414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107504" y="1734857"/>
            <a:ext cx="3600400" cy="3388287"/>
          </a:xfrm>
        </p:spPr>
        <p:txBody>
          <a:bodyPr anchor="ctr">
            <a:normAutofit/>
          </a:bodyPr>
          <a:lstStyle/>
          <a:p>
            <a:r>
              <a:rPr lang="uk-UA" sz="3200" dirty="0"/>
              <a:t>Як розпізнати дискримінацію</a:t>
            </a:r>
            <a:endParaRPr lang="ru-RU" sz="3200" dirty="0"/>
          </a:p>
        </p:txBody>
      </p:sp>
      <p:sp>
        <p:nvSpPr>
          <p:cNvPr id="3" name="Объект 2"/>
          <p:cNvSpPr>
            <a:spLocks noGrp="1"/>
          </p:cNvSpPr>
          <p:nvPr>
            <p:ph idx="1"/>
          </p:nvPr>
        </p:nvSpPr>
        <p:spPr>
          <a:xfrm>
            <a:off x="4274919" y="978992"/>
            <a:ext cx="4761577" cy="5258319"/>
          </a:xfrm>
          <a:effectLst/>
        </p:spPr>
        <p:txBody>
          <a:bodyPr>
            <a:normAutofit/>
          </a:bodyPr>
          <a:lstStyle/>
          <a:p>
            <a:pPr marL="0" indent="0" algn="r">
              <a:buNone/>
            </a:pPr>
            <a:endParaRPr lang="uk-UA" sz="1700" dirty="0"/>
          </a:p>
          <a:p>
            <a:pPr marL="0" indent="0" algn="r">
              <a:buNone/>
            </a:pPr>
            <a:r>
              <a:rPr lang="uk-UA" sz="2000" b="1" u="sng" dirty="0">
                <a:solidFill>
                  <a:schemeClr val="accent1">
                    <a:lumMod val="50000"/>
                  </a:schemeClr>
                </a:solidFill>
              </a:rPr>
              <a:t>Запитання 1.</a:t>
            </a:r>
            <a:r>
              <a:rPr lang="uk-UA" sz="2000" b="1" dirty="0">
                <a:solidFill>
                  <a:schemeClr val="accent1">
                    <a:lumMod val="50000"/>
                  </a:schemeClr>
                </a:solidFill>
              </a:rPr>
              <a:t> </a:t>
            </a:r>
            <a:r>
              <a:rPr lang="uk-UA" sz="2000" dirty="0"/>
              <a:t>Яке право було порушене або обмежене? </a:t>
            </a:r>
          </a:p>
          <a:p>
            <a:pPr marL="0" indent="0" algn="r">
              <a:buNone/>
            </a:pPr>
            <a:br>
              <a:rPr lang="uk-UA" sz="2000" dirty="0"/>
            </a:br>
            <a:r>
              <a:rPr lang="uk-UA" sz="2000" b="1" u="sng" dirty="0">
                <a:solidFill>
                  <a:schemeClr val="accent1">
                    <a:lumMod val="50000"/>
                  </a:schemeClr>
                </a:solidFill>
              </a:rPr>
              <a:t>Запитання 2.</a:t>
            </a:r>
            <a:r>
              <a:rPr lang="uk-UA" sz="2000" b="1" dirty="0">
                <a:solidFill>
                  <a:schemeClr val="accent1">
                    <a:lumMod val="50000"/>
                  </a:schemeClr>
                </a:solidFill>
              </a:rPr>
              <a:t> </a:t>
            </a:r>
            <a:r>
              <a:rPr lang="uk-UA" sz="2000" dirty="0"/>
              <a:t>За якою ознакою відбулася дискримінація?</a:t>
            </a:r>
          </a:p>
          <a:p>
            <a:pPr marL="0" indent="0" algn="r">
              <a:buNone/>
            </a:pPr>
            <a:br>
              <a:rPr lang="uk-UA" sz="2000" dirty="0"/>
            </a:br>
            <a:r>
              <a:rPr lang="uk-UA" sz="2000" b="1" u="sng" dirty="0">
                <a:solidFill>
                  <a:schemeClr val="accent1">
                    <a:lumMod val="50000"/>
                  </a:schemeClr>
                </a:solidFill>
              </a:rPr>
              <a:t>Запитання 3.</a:t>
            </a:r>
            <a:r>
              <a:rPr lang="uk-UA" sz="2000" b="1" dirty="0">
                <a:solidFill>
                  <a:schemeClr val="accent1">
                    <a:lumMod val="50000"/>
                  </a:schemeClr>
                </a:solidFill>
              </a:rPr>
              <a:t> </a:t>
            </a:r>
            <a:r>
              <a:rPr lang="uk-UA" sz="2000" dirty="0"/>
              <a:t>Чи є обґрунтованим пояснення для обмеження, порушення права?</a:t>
            </a:r>
            <a:r>
              <a:rPr lang="ru-RU" sz="2000" dirty="0"/>
              <a:t> </a:t>
            </a:r>
          </a:p>
          <a:p>
            <a:endParaRPr lang="ru-RU" sz="1700" dirty="0"/>
          </a:p>
        </p:txBody>
      </p:sp>
    </p:spTree>
    <p:extLst>
      <p:ext uri="{BB962C8B-B14F-4D97-AF65-F5344CB8AC3E}">
        <p14:creationId xmlns:p14="http://schemas.microsoft.com/office/powerpoint/2010/main" val="224072419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512168"/>
          </a:xfrm>
        </p:spPr>
        <p:txBody>
          <a:bodyPr>
            <a:normAutofit/>
          </a:bodyPr>
          <a:lstStyle/>
          <a:p>
            <a:pPr algn="just">
              <a:lnSpc>
                <a:spcPct val="90000"/>
              </a:lnSpc>
            </a:pPr>
            <a:r>
              <a:rPr lang="uk-UA" sz="2000" dirty="0">
                <a:solidFill>
                  <a:schemeClr val="accent6">
                    <a:lumMod val="75000"/>
                  </a:schemeClr>
                </a:solidFill>
                <a:effectLst/>
              </a:rPr>
              <a:t>Не вважаються дискримінацією </a:t>
            </a:r>
            <a:r>
              <a:rPr lang="uk-UA" sz="2000" b="0" dirty="0">
                <a:effectLst/>
              </a:rPr>
              <a:t>дії, які не обмежують права та свободи інших осіб і не створюють перешкод для їх реалізації, а також не надають необґрунтованих переваг особам та/або групам осіб за їх певними ознаками, стосовно яких застосовуються позитивні дії, а саме:</a:t>
            </a:r>
            <a:endParaRPr lang="uk-UA" sz="2000" b="0" dirty="0"/>
          </a:p>
        </p:txBody>
      </p:sp>
      <p:graphicFrame>
        <p:nvGraphicFramePr>
          <p:cNvPr id="5" name="Объект 2">
            <a:extLst>
              <a:ext uri="{FF2B5EF4-FFF2-40B4-BE49-F238E27FC236}">
                <a16:creationId xmlns:a16="http://schemas.microsoft.com/office/drawing/2014/main" id="{8BAE0035-E74B-AFCA-8425-34ABD260CDD3}"/>
              </a:ext>
            </a:extLst>
          </p:cNvPr>
          <p:cNvGraphicFramePr>
            <a:graphicFrameLocks noGrp="1"/>
          </p:cNvGraphicFramePr>
          <p:nvPr>
            <p:ph idx="1"/>
            <p:extLst>
              <p:ext uri="{D42A27DB-BD31-4B8C-83A1-F6EECF244321}">
                <p14:modId xmlns:p14="http://schemas.microsoft.com/office/powerpoint/2010/main" val="2890261090"/>
              </p:ext>
            </p:extLst>
          </p:nvPr>
        </p:nvGraphicFramePr>
        <p:xfrm>
          <a:off x="0" y="2276872"/>
          <a:ext cx="896448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620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p:cNvSpPr>
            <a:spLocks noGrp="1"/>
          </p:cNvSpPr>
          <p:nvPr>
            <p:ph type="title"/>
          </p:nvPr>
        </p:nvSpPr>
        <p:spPr>
          <a:xfrm>
            <a:off x="0" y="836712"/>
            <a:ext cx="3347863" cy="4117749"/>
          </a:xfrm>
        </p:spPr>
        <p:txBody>
          <a:bodyPr anchor="t">
            <a:normAutofit/>
          </a:bodyPr>
          <a:lstStyle/>
          <a:p>
            <a:pPr algn="ctr">
              <a:lnSpc>
                <a:spcPct val="90000"/>
              </a:lnSpc>
            </a:pPr>
            <a:br>
              <a:rPr lang="ru-RU" sz="2800" b="0" dirty="0"/>
            </a:br>
            <a:r>
              <a:rPr lang="uk-UA" sz="2800" b="0" dirty="0"/>
              <a:t>Законодавство України ґрунтується на </a:t>
            </a:r>
            <a:r>
              <a:rPr lang="uk-UA" sz="2800" dirty="0">
                <a:solidFill>
                  <a:schemeClr val="accent6">
                    <a:lumMod val="75000"/>
                  </a:schemeClr>
                </a:solidFill>
              </a:rPr>
              <a:t>принципі недискримінації</a:t>
            </a:r>
            <a:r>
              <a:rPr lang="uk-UA" sz="2800" b="0" dirty="0"/>
              <a:t>, що передбачає незалежно від певних ознак:</a:t>
            </a:r>
          </a:p>
        </p:txBody>
      </p:sp>
      <p:graphicFrame>
        <p:nvGraphicFramePr>
          <p:cNvPr id="5" name="Объект 2">
            <a:extLst>
              <a:ext uri="{FF2B5EF4-FFF2-40B4-BE49-F238E27FC236}">
                <a16:creationId xmlns:a16="http://schemas.microsoft.com/office/drawing/2014/main" id="{E5DD3764-A200-8295-8CA7-810C8AA7268C}"/>
              </a:ext>
            </a:extLst>
          </p:cNvPr>
          <p:cNvGraphicFramePr>
            <a:graphicFrameLocks noGrp="1"/>
          </p:cNvGraphicFramePr>
          <p:nvPr>
            <p:ph idx="1"/>
            <p:extLst>
              <p:ext uri="{D42A27DB-BD31-4B8C-83A1-F6EECF244321}">
                <p14:modId xmlns:p14="http://schemas.microsoft.com/office/powerpoint/2010/main" val="2093618446"/>
              </p:ext>
            </p:extLst>
          </p:nvPr>
        </p:nvGraphicFramePr>
        <p:xfrm>
          <a:off x="3779912" y="764704"/>
          <a:ext cx="511256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624062"/>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83568" y="188640"/>
            <a:ext cx="75608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a:t>Форми дискримінації</a:t>
            </a:r>
            <a:endParaRPr lang="ru-RU" sz="4000" b="1" dirty="0"/>
          </a:p>
        </p:txBody>
      </p:sp>
      <p:sp>
        <p:nvSpPr>
          <p:cNvPr id="5" name="Скругленный прямоугольник 4"/>
          <p:cNvSpPr/>
          <p:nvPr/>
        </p:nvSpPr>
        <p:spPr>
          <a:xfrm>
            <a:off x="467544" y="2278310"/>
            <a:ext cx="266429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пряма </a:t>
            </a:r>
            <a:r>
              <a:rPr lang="ru-RU" sz="2400" dirty="0" err="1"/>
              <a:t>дискримінація</a:t>
            </a:r>
            <a:endParaRPr lang="ru-RU" sz="2400" dirty="0"/>
          </a:p>
        </p:txBody>
      </p:sp>
      <p:sp>
        <p:nvSpPr>
          <p:cNvPr id="8" name="Скругленный прямоугольник 7"/>
          <p:cNvSpPr/>
          <p:nvPr/>
        </p:nvSpPr>
        <p:spPr>
          <a:xfrm>
            <a:off x="3707904" y="2312876"/>
            <a:ext cx="259228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непряма </a:t>
            </a:r>
            <a:r>
              <a:rPr lang="ru-RU" sz="2400" dirty="0" err="1"/>
              <a:t>дискримінація</a:t>
            </a:r>
            <a:endParaRPr lang="ru-RU" sz="2400" dirty="0"/>
          </a:p>
        </p:txBody>
      </p:sp>
      <p:sp>
        <p:nvSpPr>
          <p:cNvPr id="9" name="Скругленный прямоугольник 8"/>
          <p:cNvSpPr/>
          <p:nvPr/>
        </p:nvSpPr>
        <p:spPr>
          <a:xfrm>
            <a:off x="6804248" y="2328043"/>
            <a:ext cx="216814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t>утиск</a:t>
            </a:r>
            <a:endParaRPr lang="ru-RU" sz="3600" dirty="0"/>
          </a:p>
        </p:txBody>
      </p:sp>
      <p:sp>
        <p:nvSpPr>
          <p:cNvPr id="10" name="Скругленный прямоугольник 9"/>
          <p:cNvSpPr/>
          <p:nvPr/>
        </p:nvSpPr>
        <p:spPr>
          <a:xfrm>
            <a:off x="4860034" y="4041068"/>
            <a:ext cx="273630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t>підбурювання</a:t>
            </a:r>
            <a:r>
              <a:rPr lang="ru-RU" sz="2000" dirty="0"/>
              <a:t> до </a:t>
            </a:r>
            <a:r>
              <a:rPr lang="ru-RU" sz="2000" dirty="0" err="1"/>
              <a:t>дискримінації</a:t>
            </a:r>
            <a:endParaRPr lang="ru-RU" sz="2000" dirty="0"/>
          </a:p>
        </p:txBody>
      </p:sp>
      <p:sp>
        <p:nvSpPr>
          <p:cNvPr id="11" name="Скругленный прямоугольник 10"/>
          <p:cNvSpPr/>
          <p:nvPr/>
        </p:nvSpPr>
        <p:spPr>
          <a:xfrm>
            <a:off x="1331640" y="4040935"/>
            <a:ext cx="295232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t>пособництво</a:t>
            </a:r>
            <a:r>
              <a:rPr lang="ru-RU" sz="2400" dirty="0"/>
              <a:t> у </a:t>
            </a:r>
            <a:r>
              <a:rPr lang="ru-RU" sz="2400" dirty="0" err="1"/>
              <a:t>дискримінації</a:t>
            </a:r>
            <a:endParaRPr lang="ru-RU" sz="2400" dirty="0"/>
          </a:p>
        </p:txBody>
      </p:sp>
    </p:spTree>
    <p:extLst>
      <p:ext uri="{BB962C8B-B14F-4D97-AF65-F5344CB8AC3E}">
        <p14:creationId xmlns:p14="http://schemas.microsoft.com/office/powerpoint/2010/main" val="3833502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500" y="447188"/>
            <a:ext cx="7928998" cy="970450"/>
          </a:xfrm>
        </p:spPr>
        <p:txBody>
          <a:bodyPr>
            <a:normAutofit/>
          </a:bodyPr>
          <a:lstStyle/>
          <a:p>
            <a:pPr algn="ctr"/>
            <a:r>
              <a:rPr lang="ru-RU" sz="5400" dirty="0">
                <a:latin typeface="Times New Roman" panose="02020603050405020304" pitchFamily="18" charset="0"/>
                <a:cs typeface="Times New Roman" panose="02020603050405020304" pitchFamily="18" charset="0"/>
              </a:rPr>
              <a:t>Пряма </a:t>
            </a:r>
            <a:r>
              <a:rPr lang="ru-RU" sz="5400" dirty="0" err="1">
                <a:latin typeface="Times New Roman" panose="02020603050405020304" pitchFamily="18" charset="0"/>
                <a:cs typeface="Times New Roman" panose="02020603050405020304" pitchFamily="18" charset="0"/>
              </a:rPr>
              <a:t>дискримінація</a:t>
            </a:r>
            <a:endParaRPr lang="ru-RU" sz="5400" dirty="0">
              <a:latin typeface="Times New Roman" panose="02020603050405020304" pitchFamily="18" charset="0"/>
              <a:cs typeface="Times New Roman" panose="02020603050405020304" pitchFamily="18" charset="0"/>
            </a:endParaRPr>
          </a:p>
        </p:txBody>
      </p:sp>
      <p:graphicFrame>
        <p:nvGraphicFramePr>
          <p:cNvPr id="5" name="Объект 2">
            <a:extLst>
              <a:ext uri="{FF2B5EF4-FFF2-40B4-BE49-F238E27FC236}">
                <a16:creationId xmlns:a16="http://schemas.microsoft.com/office/drawing/2014/main" id="{2FF88C8D-8FDB-D371-E35E-E15DC155099C}"/>
              </a:ext>
            </a:extLst>
          </p:cNvPr>
          <p:cNvGraphicFramePr>
            <a:graphicFrameLocks noGrp="1"/>
          </p:cNvGraphicFramePr>
          <p:nvPr>
            <p:ph idx="1"/>
            <p:extLst>
              <p:ext uri="{D42A27DB-BD31-4B8C-83A1-F6EECF244321}">
                <p14:modId xmlns:p14="http://schemas.microsoft.com/office/powerpoint/2010/main" val="197634006"/>
              </p:ext>
            </p:extLst>
          </p:nvPr>
        </p:nvGraphicFramePr>
        <p:xfrm>
          <a:off x="614362" y="2548646"/>
          <a:ext cx="7915275" cy="3862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57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607500" y="447188"/>
            <a:ext cx="7928998" cy="970450"/>
          </a:xfrm>
        </p:spPr>
        <p:txBody>
          <a:bodyPr>
            <a:normAutofit/>
          </a:bodyPr>
          <a:lstStyle/>
          <a:p>
            <a:pPr algn="just">
              <a:lnSpc>
                <a:spcPct val="90000"/>
              </a:lnSpc>
            </a:pPr>
            <a:r>
              <a:rPr lang="uk-UA" sz="1900" dirty="0"/>
              <a:t>Конституційні основи принципу рівності та заборони дискримінації закладено у статті 24 </a:t>
            </a:r>
            <a:r>
              <a:rPr lang="uk-UA" sz="1900" b="1" dirty="0"/>
              <a:t>Конституції України</a:t>
            </a:r>
            <a:r>
              <a:rPr lang="uk-UA" sz="1900" dirty="0"/>
              <a:t>, згідно з частинами 1, 2 якої:</a:t>
            </a:r>
          </a:p>
        </p:txBody>
      </p:sp>
      <p:graphicFrame>
        <p:nvGraphicFramePr>
          <p:cNvPr id="18" name="Объект 2">
            <a:extLst>
              <a:ext uri="{FF2B5EF4-FFF2-40B4-BE49-F238E27FC236}">
                <a16:creationId xmlns:a16="http://schemas.microsoft.com/office/drawing/2014/main" id="{8A8FF3D1-6ACC-309E-211A-4B7A888C323D}"/>
              </a:ext>
            </a:extLst>
          </p:cNvPr>
          <p:cNvGraphicFramePr>
            <a:graphicFrameLocks noGrp="1"/>
          </p:cNvGraphicFramePr>
          <p:nvPr>
            <p:ph idx="1"/>
            <p:extLst>
              <p:ext uri="{D42A27DB-BD31-4B8C-83A1-F6EECF244321}">
                <p14:modId xmlns:p14="http://schemas.microsoft.com/office/powerpoint/2010/main" val="3507587780"/>
              </p:ext>
            </p:extLst>
          </p:nvPr>
        </p:nvGraphicFramePr>
        <p:xfrm>
          <a:off x="323528" y="2420888"/>
          <a:ext cx="8352928" cy="3916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08982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607500" y="447188"/>
            <a:ext cx="7928998" cy="970450"/>
          </a:xfrm>
          <a:effectLst/>
        </p:spPr>
        <p:txBody>
          <a:bodyPr>
            <a:normAutofit/>
          </a:bodyPr>
          <a:lstStyle/>
          <a:p>
            <a:pPr algn="ctr"/>
            <a:r>
              <a:rPr lang="ru-RU" dirty="0"/>
              <a:t>Непряма </a:t>
            </a:r>
            <a:r>
              <a:rPr lang="ru-RU" dirty="0" err="1"/>
              <a:t>дискримінація</a:t>
            </a:r>
            <a:endParaRPr lang="ru-RU" dirty="0"/>
          </a:p>
        </p:txBody>
      </p:sp>
      <p:sp>
        <p:nvSpPr>
          <p:cNvPr id="3" name="Объект 2"/>
          <p:cNvSpPr>
            <a:spLocks noGrp="1"/>
          </p:cNvSpPr>
          <p:nvPr>
            <p:ph idx="1"/>
          </p:nvPr>
        </p:nvSpPr>
        <p:spPr>
          <a:xfrm>
            <a:off x="614034" y="2222287"/>
            <a:ext cx="7922464" cy="4303057"/>
          </a:xfrm>
          <a:effectLst/>
        </p:spPr>
        <p:txBody>
          <a:bodyPr>
            <a:normAutofit/>
          </a:bodyPr>
          <a:lstStyle/>
          <a:p>
            <a:pPr algn="just"/>
            <a:r>
              <a:rPr lang="uk-UA" dirty="0"/>
              <a:t>ситуація, за якої внаслідок реалізації чи застосування формально нейтральних правових норм, критеріїв оцінки, правил, вимог чи практики для особи та/або групи осіб за їх певними ознаками виникають менш сприятливі умови або становище порівняно з іншими особами та/або групами осіб, крім випадків, коли їх реалізація чи застосування має правомірну, об’єктивно обґрунтовану мету, способи досягнення якої є належними та необхідними;</a:t>
            </a:r>
          </a:p>
        </p:txBody>
      </p:sp>
    </p:spTree>
    <p:extLst>
      <p:ext uri="{BB962C8B-B14F-4D97-AF65-F5344CB8AC3E}">
        <p14:creationId xmlns:p14="http://schemas.microsoft.com/office/powerpoint/2010/main" val="2895490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1700808"/>
          </a:xfrm>
        </p:spPr>
        <p:txBody>
          <a:bodyPr/>
          <a:lstStyle/>
          <a:p>
            <a:pPr algn="ctr"/>
            <a:r>
              <a:rPr lang="ru-RU" sz="4800" dirty="0" err="1"/>
              <a:t>Підбурювання</a:t>
            </a:r>
            <a:r>
              <a:rPr lang="ru-RU" sz="4800" dirty="0"/>
              <a:t> до </a:t>
            </a:r>
            <a:r>
              <a:rPr lang="ru-RU" sz="4800" dirty="0" err="1"/>
              <a:t>дискримінації</a:t>
            </a:r>
            <a:endParaRPr lang="ru-RU" sz="4800" dirty="0"/>
          </a:p>
        </p:txBody>
      </p:sp>
      <p:sp>
        <p:nvSpPr>
          <p:cNvPr id="3" name="Объект 2"/>
          <p:cNvSpPr>
            <a:spLocks noGrp="1"/>
          </p:cNvSpPr>
          <p:nvPr>
            <p:ph idx="1"/>
          </p:nvPr>
        </p:nvSpPr>
        <p:spPr>
          <a:xfrm>
            <a:off x="457199" y="2222287"/>
            <a:ext cx="8363273" cy="3636510"/>
          </a:xfrm>
        </p:spPr>
        <p:txBody>
          <a:bodyPr>
            <a:normAutofit/>
          </a:bodyPr>
          <a:lstStyle/>
          <a:p>
            <a:pPr marL="0" indent="0">
              <a:buNone/>
            </a:pPr>
            <a:endParaRPr lang="ru-RU" sz="2000" dirty="0"/>
          </a:p>
          <a:p>
            <a:pPr algn="just"/>
            <a:r>
              <a:rPr lang="ru-RU" sz="3200" dirty="0" err="1"/>
              <a:t>вказівки</a:t>
            </a:r>
            <a:r>
              <a:rPr lang="ru-RU" sz="3200" dirty="0"/>
              <a:t>, </a:t>
            </a:r>
            <a:r>
              <a:rPr lang="ru-RU" sz="3200" dirty="0" err="1"/>
              <a:t>інструкції</a:t>
            </a:r>
            <a:r>
              <a:rPr lang="ru-RU" sz="3200" dirty="0"/>
              <a:t> </a:t>
            </a:r>
            <a:r>
              <a:rPr lang="ru-RU" sz="3200" dirty="0" err="1"/>
              <a:t>або</a:t>
            </a:r>
            <a:r>
              <a:rPr lang="ru-RU" sz="3200" dirty="0"/>
              <a:t> </a:t>
            </a:r>
            <a:r>
              <a:rPr lang="ru-RU" sz="3200" dirty="0" err="1"/>
              <a:t>заклики</a:t>
            </a:r>
            <a:r>
              <a:rPr lang="ru-RU" sz="3200" dirty="0"/>
              <a:t> до </a:t>
            </a:r>
            <a:r>
              <a:rPr lang="ru-RU" sz="3200" dirty="0" err="1"/>
              <a:t>дискримінації</a:t>
            </a:r>
            <a:r>
              <a:rPr lang="ru-RU" sz="3200" dirty="0"/>
              <a:t> </a:t>
            </a:r>
            <a:r>
              <a:rPr lang="ru-RU" sz="3200" dirty="0" err="1"/>
              <a:t>стосовно</a:t>
            </a:r>
            <a:r>
              <a:rPr lang="ru-RU" sz="3200" dirty="0"/>
              <a:t> особи та/</a:t>
            </a:r>
            <a:r>
              <a:rPr lang="ru-RU" sz="3200" dirty="0" err="1"/>
              <a:t>або</a:t>
            </a:r>
            <a:r>
              <a:rPr lang="ru-RU" sz="3200" dirty="0"/>
              <a:t> </a:t>
            </a:r>
            <a:r>
              <a:rPr lang="ru-RU" sz="3200" dirty="0" err="1"/>
              <a:t>групи</a:t>
            </a:r>
            <a:r>
              <a:rPr lang="ru-RU" sz="3200" dirty="0"/>
              <a:t> </a:t>
            </a:r>
            <a:r>
              <a:rPr lang="ru-RU" sz="3200" dirty="0" err="1"/>
              <a:t>осіб</a:t>
            </a:r>
            <a:r>
              <a:rPr lang="ru-RU" sz="3200" dirty="0"/>
              <a:t> за </a:t>
            </a:r>
            <a:r>
              <a:rPr lang="ru-RU" sz="3200" dirty="0" err="1"/>
              <a:t>їх</a:t>
            </a:r>
            <a:r>
              <a:rPr lang="ru-RU" sz="3200" dirty="0"/>
              <a:t> </a:t>
            </a:r>
            <a:r>
              <a:rPr lang="ru-RU" sz="3200" dirty="0" err="1"/>
              <a:t>певними</a:t>
            </a:r>
            <a:r>
              <a:rPr lang="ru-RU" sz="3200" dirty="0"/>
              <a:t> </a:t>
            </a:r>
            <a:r>
              <a:rPr lang="ru-RU" sz="3200" dirty="0" err="1"/>
              <a:t>ознаками</a:t>
            </a:r>
            <a:endParaRPr lang="ru-RU" sz="3200" dirty="0"/>
          </a:p>
        </p:txBody>
      </p:sp>
    </p:spTree>
    <p:extLst>
      <p:ext uri="{BB962C8B-B14F-4D97-AF65-F5344CB8AC3E}">
        <p14:creationId xmlns:p14="http://schemas.microsoft.com/office/powerpoint/2010/main" val="4229069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lstStyle/>
          <a:p>
            <a:pPr algn="ctr"/>
            <a:r>
              <a:rPr lang="uk-UA" sz="4400" dirty="0"/>
              <a:t>Пособництво у дискримінації  </a:t>
            </a:r>
          </a:p>
        </p:txBody>
      </p:sp>
      <p:sp>
        <p:nvSpPr>
          <p:cNvPr id="3" name="Объект 2"/>
          <p:cNvSpPr>
            <a:spLocks noGrp="1"/>
          </p:cNvSpPr>
          <p:nvPr>
            <p:ph idx="1"/>
          </p:nvPr>
        </p:nvSpPr>
        <p:spPr/>
        <p:txBody>
          <a:bodyPr/>
          <a:lstStyle/>
          <a:p>
            <a:endParaRPr lang="uk-UA" dirty="0"/>
          </a:p>
          <a:p>
            <a:endParaRPr lang="uk-UA" dirty="0"/>
          </a:p>
          <a:p>
            <a:pPr algn="just">
              <a:buFont typeface="Wingdings" panose="05000000000000000000" pitchFamily="2" charset="2"/>
              <a:buChar char="v"/>
            </a:pPr>
            <a:r>
              <a:rPr lang="uk-UA" sz="3200" dirty="0"/>
              <a:t>будь-яка свідома допомога у вчиненні дій або бездіяльності, спрямованих на виникнення дискримінації</a:t>
            </a:r>
          </a:p>
        </p:txBody>
      </p:sp>
    </p:spTree>
    <p:extLst>
      <p:ext uri="{BB962C8B-B14F-4D97-AF65-F5344CB8AC3E}">
        <p14:creationId xmlns:p14="http://schemas.microsoft.com/office/powerpoint/2010/main" val="2393702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err="1"/>
              <a:t>Утиск</a:t>
            </a:r>
            <a:endParaRPr lang="ru-RU" dirty="0"/>
          </a:p>
        </p:txBody>
      </p:sp>
      <p:sp>
        <p:nvSpPr>
          <p:cNvPr id="3" name="Объект 2"/>
          <p:cNvSpPr>
            <a:spLocks noGrp="1"/>
          </p:cNvSpPr>
          <p:nvPr>
            <p:ph idx="1"/>
          </p:nvPr>
        </p:nvSpPr>
        <p:spPr/>
        <p:txBody>
          <a:bodyPr>
            <a:normAutofit fontScale="92500" lnSpcReduction="10000"/>
          </a:bodyPr>
          <a:lstStyle/>
          <a:p>
            <a:endParaRPr lang="ru-RU" dirty="0"/>
          </a:p>
          <a:p>
            <a:endParaRPr lang="ru-RU" dirty="0"/>
          </a:p>
          <a:p>
            <a:pPr algn="just">
              <a:buFont typeface="Wingdings" panose="05000000000000000000" pitchFamily="2" charset="2"/>
              <a:buChar char="v"/>
            </a:pPr>
            <a:r>
              <a:rPr lang="uk-UA" sz="2800" dirty="0"/>
              <a:t>небажана для особи та/або групи осіб поведінка, метою або наслідком якої є приниження їх людської гідності за певними ознаками або створення стосовно такої особи чи групи осіб напруженої, ворожої, образливої або зневажливої атмосфери.</a:t>
            </a:r>
          </a:p>
        </p:txBody>
      </p:sp>
    </p:spTree>
    <p:extLst>
      <p:ext uri="{BB962C8B-B14F-4D97-AF65-F5344CB8AC3E}">
        <p14:creationId xmlns:p14="http://schemas.microsoft.com/office/powerpoint/2010/main" val="1721492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00200"/>
          </a:xfrm>
        </p:spPr>
        <p:txBody>
          <a:bodyPr/>
          <a:lstStyle/>
          <a:p>
            <a:pPr algn="ctr"/>
            <a:r>
              <a:rPr lang="uk-UA" sz="4400" dirty="0"/>
              <a:t>Міжнародне законодавство у сфері протидії дискримінації</a:t>
            </a:r>
            <a:endParaRPr lang="ru-RU" sz="4400" dirty="0"/>
          </a:p>
        </p:txBody>
      </p:sp>
      <p:sp>
        <p:nvSpPr>
          <p:cNvPr id="3" name="Объект 2"/>
          <p:cNvSpPr>
            <a:spLocks noGrp="1"/>
          </p:cNvSpPr>
          <p:nvPr>
            <p:ph idx="1"/>
          </p:nvPr>
        </p:nvSpPr>
        <p:spPr>
          <a:xfrm>
            <a:off x="0" y="1700808"/>
            <a:ext cx="9144000" cy="5157192"/>
          </a:xfrm>
        </p:spPr>
        <p:txBody>
          <a:bodyPr>
            <a:normAutofit fontScale="62500" lnSpcReduction="20000"/>
          </a:bodyPr>
          <a:lstStyle/>
          <a:p>
            <a:pPr algn="just">
              <a:buFont typeface="Wingdings" panose="05000000000000000000" pitchFamily="2" charset="2"/>
              <a:buChar char="v"/>
            </a:pPr>
            <a:r>
              <a:rPr lang="uk-UA" sz="2500" dirty="0"/>
              <a:t>Загальна декларація прав людини (статті 1, 2 і 7)</a:t>
            </a:r>
          </a:p>
          <a:p>
            <a:pPr algn="just">
              <a:buFont typeface="Wingdings" panose="05000000000000000000" pitchFamily="2" charset="2"/>
              <a:buChar char="v"/>
            </a:pPr>
            <a:r>
              <a:rPr lang="uk-UA" sz="2500" dirty="0"/>
              <a:t> Міжнародний пакт про громадянські і політичні права (статті 2,3, 26) </a:t>
            </a:r>
          </a:p>
          <a:p>
            <a:pPr algn="just">
              <a:buFont typeface="Wingdings" panose="05000000000000000000" pitchFamily="2" charset="2"/>
              <a:buChar char="v"/>
            </a:pPr>
            <a:r>
              <a:rPr lang="uk-UA" sz="2500" dirty="0"/>
              <a:t>Міжнародний пакт про економічні, соціальні і культурні права (статті 2, 3) </a:t>
            </a:r>
            <a:endParaRPr lang="ru-RU" sz="2500" dirty="0"/>
          </a:p>
          <a:p>
            <a:pPr algn="just">
              <a:buFont typeface="Wingdings" panose="05000000000000000000" pitchFamily="2" charset="2"/>
              <a:buChar char="v"/>
            </a:pPr>
            <a:r>
              <a:rPr lang="uk-UA" sz="2500" dirty="0"/>
              <a:t>Міжнародна конвенція ООН про ліквідацію всіх форм расової дискримінації </a:t>
            </a:r>
            <a:endParaRPr lang="ru-RU" sz="2500" dirty="0"/>
          </a:p>
          <a:p>
            <a:pPr algn="just">
              <a:buFont typeface="Wingdings" panose="05000000000000000000" pitchFamily="2" charset="2"/>
              <a:buChar char="v"/>
            </a:pPr>
            <a:r>
              <a:rPr lang="uk-UA" sz="2500" dirty="0"/>
              <a:t>Конвенція ООН про ліквідацію всіх форм дискримінації щодо жінок </a:t>
            </a:r>
          </a:p>
          <a:p>
            <a:pPr algn="just">
              <a:buFont typeface="Wingdings" panose="05000000000000000000" pitchFamily="2" charset="2"/>
              <a:buChar char="v"/>
            </a:pPr>
            <a:r>
              <a:rPr lang="uk-UA" sz="2500" dirty="0"/>
              <a:t> Факультативний протокол до Конвенції ООН про ліквідації всіх форм дискримінації щодо жінок  </a:t>
            </a:r>
            <a:endParaRPr lang="ru-RU" sz="2500" dirty="0"/>
          </a:p>
          <a:p>
            <a:pPr algn="just">
              <a:buFont typeface="Wingdings" panose="05000000000000000000" pitchFamily="2" charset="2"/>
              <a:buChar char="v"/>
            </a:pPr>
            <a:r>
              <a:rPr lang="uk-UA" sz="2500" dirty="0"/>
              <a:t>Пекінська декларація та Платформа дій, прийняті на четвертій Всесвітній конференції зі становища жінок 15 вересня 1995 року  Конвенція ООН про права інвалідів </a:t>
            </a:r>
            <a:endParaRPr lang="ru-RU" sz="2500" dirty="0"/>
          </a:p>
          <a:p>
            <a:pPr algn="just">
              <a:buFont typeface="Wingdings" panose="05000000000000000000" pitchFamily="2" charset="2"/>
              <a:buChar char="v"/>
            </a:pPr>
            <a:r>
              <a:rPr lang="uk-UA" sz="2500" dirty="0"/>
              <a:t>Конвенція Ради Європи про захист прав людини і основоположних свобод (стаття 14), а також Протокол № 12 до неї </a:t>
            </a:r>
            <a:endParaRPr lang="ru-RU" sz="2500" dirty="0"/>
          </a:p>
          <a:p>
            <a:pPr algn="just">
              <a:buFont typeface="Wingdings" panose="05000000000000000000" pitchFamily="2" charset="2"/>
              <a:buChar char="v"/>
            </a:pPr>
            <a:r>
              <a:rPr lang="uk-UA" sz="2500" dirty="0"/>
              <a:t>Європейська соціальна хартія (переглянута) (статті 4 та Е) </a:t>
            </a:r>
          </a:p>
          <a:p>
            <a:pPr algn="just">
              <a:buFont typeface="Wingdings" panose="05000000000000000000" pitchFamily="2" charset="2"/>
              <a:buChar char="v"/>
            </a:pPr>
            <a:r>
              <a:rPr lang="uk-UA" sz="2500" dirty="0"/>
              <a:t>Рамкова конвенція про захист прав національних меншин (стаття 4)</a:t>
            </a:r>
          </a:p>
          <a:p>
            <a:pPr algn="just">
              <a:buFont typeface="Wingdings" panose="05000000000000000000" pitchFamily="2" charset="2"/>
              <a:buChar char="v"/>
            </a:pPr>
            <a:r>
              <a:rPr lang="uk-UA" sz="2500" dirty="0"/>
              <a:t> Конвенція Міжнародної організації праці № 156 "Про рівне ставлення й рівні можливості для трудящих чоловіків і жінок: трудящі із сімейними обов'язками" </a:t>
            </a:r>
          </a:p>
          <a:p>
            <a:pPr algn="just">
              <a:buFont typeface="Wingdings" panose="05000000000000000000" pitchFamily="2" charset="2"/>
              <a:buChar char="v"/>
            </a:pPr>
            <a:r>
              <a:rPr lang="uk-UA" sz="2500" dirty="0"/>
              <a:t>Європейська хартія регіональних мов або мов меншин</a:t>
            </a:r>
            <a:r>
              <a:rPr lang="uk-UA" sz="2500" b="1" dirty="0"/>
              <a:t> </a:t>
            </a:r>
            <a:endParaRPr lang="ru-RU" dirty="0"/>
          </a:p>
        </p:txBody>
      </p:sp>
    </p:spTree>
    <p:extLst>
      <p:ext uri="{BB962C8B-B14F-4D97-AF65-F5344CB8AC3E}">
        <p14:creationId xmlns:p14="http://schemas.microsoft.com/office/powerpoint/2010/main" val="1090521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338636" y="1734857"/>
            <a:ext cx="2824112" cy="3388287"/>
          </a:xfrm>
        </p:spPr>
        <p:txBody>
          <a:bodyPr anchor="ctr">
            <a:normAutofit/>
          </a:bodyPr>
          <a:lstStyle/>
          <a:p>
            <a:r>
              <a:rPr lang="ru-RU" b="1" dirty="0"/>
              <a:t>Кодекс </a:t>
            </a:r>
            <a:r>
              <a:rPr lang="ru-RU" b="1" dirty="0" err="1"/>
              <a:t>законів</a:t>
            </a:r>
            <a:r>
              <a:rPr lang="ru-RU" b="1" dirty="0"/>
              <a:t> про </a:t>
            </a:r>
            <a:r>
              <a:rPr lang="ru-RU" b="1" dirty="0" err="1"/>
              <a:t>працю</a:t>
            </a:r>
            <a:r>
              <a:rPr lang="ru-RU" b="1" dirty="0"/>
              <a:t> </a:t>
            </a:r>
            <a:r>
              <a:rPr lang="ru-RU" b="1" dirty="0" err="1"/>
              <a:t>України</a:t>
            </a:r>
            <a:endParaRPr lang="ru-RU" dirty="0"/>
          </a:p>
        </p:txBody>
      </p:sp>
      <p:sp>
        <p:nvSpPr>
          <p:cNvPr id="3" name="Объект 2"/>
          <p:cNvSpPr>
            <a:spLocks noGrp="1"/>
          </p:cNvSpPr>
          <p:nvPr>
            <p:ph idx="1"/>
          </p:nvPr>
        </p:nvSpPr>
        <p:spPr>
          <a:xfrm>
            <a:off x="4355976" y="548680"/>
            <a:ext cx="4680520" cy="6048672"/>
          </a:xfrm>
          <a:effectLst/>
        </p:spPr>
        <p:txBody>
          <a:bodyPr>
            <a:normAutofit lnSpcReduction="10000"/>
          </a:bodyPr>
          <a:lstStyle/>
          <a:p>
            <a:pPr marL="0" indent="0" algn="just">
              <a:lnSpc>
                <a:spcPct val="90000"/>
              </a:lnSpc>
              <a:buNone/>
            </a:pPr>
            <a:endParaRPr lang="ru-RU" sz="1600" i="1" dirty="0"/>
          </a:p>
          <a:p>
            <a:pPr marL="0" indent="0" algn="just" fontAlgn="base">
              <a:lnSpc>
                <a:spcPct val="90000"/>
              </a:lnSpc>
              <a:buNone/>
            </a:pPr>
            <a:r>
              <a:rPr lang="uk-UA" sz="1600" b="1" dirty="0"/>
              <a:t>Стаття 2</a:t>
            </a:r>
            <a:r>
              <a:rPr lang="uk-UA" sz="1600" b="1" baseline="30000" dirty="0"/>
              <a:t>-1</a:t>
            </a:r>
            <a:r>
              <a:rPr lang="uk-UA" sz="1600" b="1" dirty="0"/>
              <a:t>.</a:t>
            </a:r>
            <a:r>
              <a:rPr lang="uk-UA" sz="1600" dirty="0"/>
              <a:t> Рівність трудових прав громадян України</a:t>
            </a:r>
          </a:p>
          <a:p>
            <a:pPr marL="0" indent="0" algn="just" fontAlgn="base">
              <a:lnSpc>
                <a:spcPct val="90000"/>
              </a:lnSpc>
              <a:buNone/>
            </a:pPr>
            <a:endParaRPr lang="uk-UA" sz="1600" dirty="0"/>
          </a:p>
          <a:p>
            <a:pPr marL="0" indent="0" algn="just" fontAlgn="base">
              <a:lnSpc>
                <a:spcPct val="90000"/>
              </a:lnSpc>
              <a:buNone/>
            </a:pPr>
            <a:r>
              <a:rPr lang="uk-UA" sz="1600" b="1" dirty="0"/>
              <a:t>Забороняється </a:t>
            </a:r>
            <a:r>
              <a:rPr lang="uk-UA" sz="1600" dirty="0"/>
              <a:t>будь-яка дискримінація у сфері праці, зокрема порушення принципу рівності прав і можливостей, пряме або непряме обмеження прав працівників залежно від раси, кольору шкіри, політичних, релігійних та інших переконань, статі, гендерної ідентичності, сексуальної орієнтації, етнічного, соціального та іноземного походження, віку, стану здоров’я, інвалідності, підозри чи наявності захворювання на ВІЛ/СНІД, сімейного та майнового стану, сімейних обов’язків, місця проживання, членства у професійній спілці чи іншому об’єднанні громадян, участі у страйку, звернення або наміру звернення до суду чи інших органів за захистом своїх прав або надання підтримки іншим працівникам у захисті їх прав, за </a:t>
            </a:r>
            <a:r>
              <a:rPr lang="uk-UA" sz="1600" dirty="0" err="1"/>
              <a:t>мовними</a:t>
            </a:r>
            <a:r>
              <a:rPr lang="uk-UA" sz="1600" dirty="0"/>
              <a:t> або іншими ознаками, не пов’язаними з характером роботи або умовами її виконання.</a:t>
            </a:r>
          </a:p>
          <a:p>
            <a:pPr marL="0" indent="0">
              <a:lnSpc>
                <a:spcPct val="90000"/>
              </a:lnSpc>
              <a:buNone/>
            </a:pPr>
            <a:r>
              <a:rPr lang="ru-RU" sz="1100" i="1" dirty="0"/>
              <a:t> </a:t>
            </a:r>
            <a:endParaRPr lang="ru-RU" sz="1100" dirty="0"/>
          </a:p>
          <a:p>
            <a:pPr>
              <a:lnSpc>
                <a:spcPct val="90000"/>
              </a:lnSpc>
            </a:pPr>
            <a:endParaRPr lang="ru-RU" sz="1100" dirty="0"/>
          </a:p>
        </p:txBody>
      </p:sp>
    </p:spTree>
    <p:extLst>
      <p:ext uri="{BB962C8B-B14F-4D97-AF65-F5344CB8AC3E}">
        <p14:creationId xmlns:p14="http://schemas.microsoft.com/office/powerpoint/2010/main" val="1342777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0BDAB0-3EB0-4CD2-9B81-1EC0C79AD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4"/>
          </a:solid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107504" y="447188"/>
            <a:ext cx="8856984" cy="970450"/>
          </a:xfrm>
          <a:effectLst/>
        </p:spPr>
        <p:txBody>
          <a:bodyPr>
            <a:normAutofit/>
          </a:bodyPr>
          <a:lstStyle/>
          <a:p>
            <a:pPr lvl="0" algn="ctr">
              <a:lnSpc>
                <a:spcPct val="90000"/>
              </a:lnSpc>
            </a:pPr>
            <a:r>
              <a:rPr lang="uk-UA" sz="2400" b="1" dirty="0"/>
              <a:t>Законами України</a:t>
            </a:r>
            <a:r>
              <a:rPr lang="uk-UA" sz="2400" dirty="0"/>
              <a:t> визначається та забороняється дискримінація за однією чи багатьма ознаками:</a:t>
            </a:r>
            <a:endParaRPr lang="ru-RU" sz="2400" dirty="0"/>
          </a:p>
        </p:txBody>
      </p:sp>
      <p:sp>
        <p:nvSpPr>
          <p:cNvPr id="3" name="Объект 2"/>
          <p:cNvSpPr>
            <a:spLocks noGrp="1"/>
          </p:cNvSpPr>
          <p:nvPr>
            <p:ph idx="1"/>
          </p:nvPr>
        </p:nvSpPr>
        <p:spPr>
          <a:xfrm>
            <a:off x="97021" y="1772816"/>
            <a:ext cx="9036496" cy="4932253"/>
          </a:xfrm>
          <a:effectLst/>
        </p:spPr>
        <p:txBody>
          <a:bodyPr>
            <a:normAutofit/>
          </a:bodyPr>
          <a:lstStyle/>
          <a:p>
            <a:pPr marL="0" lvl="0" indent="0">
              <a:lnSpc>
                <a:spcPct val="90000"/>
              </a:lnSpc>
              <a:buNone/>
            </a:pPr>
            <a:r>
              <a:rPr lang="uk-UA" sz="1600" dirty="0">
                <a:solidFill>
                  <a:schemeClr val="accent6">
                    <a:lumMod val="40000"/>
                    <a:lumOff val="60000"/>
                  </a:schemeClr>
                </a:solidFill>
              </a:rPr>
              <a:t>Закон України «Про засади запобігання та протидії дискримінації в Україні»: </a:t>
            </a:r>
            <a:endParaRPr lang="uk-UA" sz="1050" dirty="0">
              <a:solidFill>
                <a:schemeClr val="accent6">
                  <a:lumMod val="40000"/>
                  <a:lumOff val="60000"/>
                </a:schemeClr>
              </a:solidFill>
            </a:endParaRPr>
          </a:p>
          <a:p>
            <a:pPr lvl="0">
              <a:lnSpc>
                <a:spcPct val="90000"/>
              </a:lnSpc>
              <a:buFont typeface="Wingdings" pitchFamily="2" charset="2"/>
              <a:buChar char="ü"/>
            </a:pPr>
            <a:r>
              <a:rPr lang="uk-UA" sz="1050" dirty="0"/>
              <a:t>заборона дискримінації за відкритим переліком ознак;</a:t>
            </a:r>
            <a:endParaRPr lang="ru-RU" sz="1050" dirty="0"/>
          </a:p>
          <a:p>
            <a:pPr>
              <a:lnSpc>
                <a:spcPct val="90000"/>
              </a:lnSpc>
              <a:buFont typeface="Wingdings" pitchFamily="2" charset="2"/>
              <a:buChar char="ü"/>
            </a:pPr>
            <a:r>
              <a:rPr lang="uk-UA" sz="1050" dirty="0"/>
              <a:t>визначення форм дискримінації та сфер застосування закону;</a:t>
            </a:r>
            <a:endParaRPr lang="ru-RU" sz="1050" dirty="0"/>
          </a:p>
          <a:p>
            <a:pPr>
              <a:lnSpc>
                <a:spcPct val="90000"/>
              </a:lnSpc>
              <a:buFont typeface="Wingdings" pitchFamily="2" charset="2"/>
              <a:buChar char="ü"/>
            </a:pPr>
            <a:r>
              <a:rPr lang="uk-UA" sz="1050" dirty="0"/>
              <a:t>повноваження органів влади та офісу Уповноваженого Верховної Ради України з прав людини;</a:t>
            </a:r>
            <a:endParaRPr lang="ru-RU" sz="1050" dirty="0"/>
          </a:p>
          <a:p>
            <a:pPr>
              <a:lnSpc>
                <a:spcPct val="90000"/>
              </a:lnSpc>
              <a:buFont typeface="Wingdings" pitchFamily="2" charset="2"/>
              <a:buChar char="ü"/>
            </a:pPr>
            <a:r>
              <a:rPr lang="uk-UA" sz="1050" dirty="0"/>
              <a:t>механізм оскарження дискримінації.</a:t>
            </a:r>
            <a:endParaRPr lang="ru-RU" sz="1050" dirty="0"/>
          </a:p>
          <a:p>
            <a:pPr marL="0" lvl="0" indent="0">
              <a:lnSpc>
                <a:spcPct val="90000"/>
              </a:lnSpc>
              <a:buNone/>
            </a:pPr>
            <a:endParaRPr lang="uk-UA" sz="1050" dirty="0"/>
          </a:p>
          <a:p>
            <a:pPr marL="0" lvl="0" indent="0">
              <a:lnSpc>
                <a:spcPct val="90000"/>
              </a:lnSpc>
              <a:buNone/>
            </a:pPr>
            <a:r>
              <a:rPr lang="uk-UA" sz="1600" dirty="0">
                <a:solidFill>
                  <a:schemeClr val="accent6">
                    <a:lumMod val="40000"/>
                    <a:lumOff val="60000"/>
                  </a:schemeClr>
                </a:solidFill>
              </a:rPr>
              <a:t>Закон України «Про забезпечення рівних прав та можливостей жінок і чоловіків»:</a:t>
            </a:r>
          </a:p>
          <a:p>
            <a:pPr lvl="0">
              <a:lnSpc>
                <a:spcPct val="90000"/>
              </a:lnSpc>
              <a:buFont typeface="Wingdings" pitchFamily="2" charset="2"/>
              <a:buChar char="ü"/>
            </a:pPr>
            <a:r>
              <a:rPr lang="uk-UA" sz="1050" dirty="0"/>
              <a:t>заборона дискримінації за ознакою статі;</a:t>
            </a:r>
            <a:endParaRPr lang="ru-RU" sz="1050" dirty="0"/>
          </a:p>
          <a:p>
            <a:pPr>
              <a:lnSpc>
                <a:spcPct val="90000"/>
              </a:lnSpc>
              <a:buFont typeface="Wingdings" pitchFamily="2" charset="2"/>
              <a:buChar char="ü"/>
            </a:pPr>
            <a:r>
              <a:rPr lang="uk-UA" sz="1050" dirty="0"/>
              <a:t>визначення поняття "сексуальне домагання";</a:t>
            </a:r>
            <a:endParaRPr lang="ru-RU" sz="1050" dirty="0"/>
          </a:p>
          <a:p>
            <a:pPr>
              <a:lnSpc>
                <a:spcPct val="90000"/>
              </a:lnSpc>
              <a:buFont typeface="Wingdings" pitchFamily="2" charset="2"/>
              <a:buChar char="ü"/>
            </a:pPr>
            <a:r>
              <a:rPr lang="uk-UA" sz="1050" dirty="0"/>
              <a:t>механізм забезпечення рівних прав та можливостей жінок і чоловіків.</a:t>
            </a:r>
            <a:endParaRPr lang="ru-RU" sz="1050" dirty="0"/>
          </a:p>
          <a:p>
            <a:pPr marL="0" indent="0">
              <a:lnSpc>
                <a:spcPct val="90000"/>
              </a:lnSpc>
              <a:buNone/>
            </a:pPr>
            <a:r>
              <a:rPr lang="uk-UA" sz="1050" i="1" dirty="0"/>
              <a:t> </a:t>
            </a:r>
            <a:endParaRPr lang="ru-RU" sz="1050" dirty="0"/>
          </a:p>
          <a:p>
            <a:pPr marL="0" lvl="0" indent="0">
              <a:lnSpc>
                <a:spcPct val="90000"/>
              </a:lnSpc>
              <a:buNone/>
            </a:pPr>
            <a:r>
              <a:rPr lang="uk-UA" sz="1600" dirty="0">
                <a:solidFill>
                  <a:schemeClr val="accent6">
                    <a:lumMod val="40000"/>
                    <a:lumOff val="60000"/>
                  </a:schemeClr>
                </a:solidFill>
              </a:rPr>
              <a:t>Закон України «Про основи соціальної захищеності людей з інвалідністю в Україні»: </a:t>
            </a:r>
          </a:p>
          <a:p>
            <a:pPr lvl="0">
              <a:lnSpc>
                <a:spcPct val="90000"/>
              </a:lnSpc>
              <a:buFont typeface="Wingdings" pitchFamily="2" charset="2"/>
              <a:buChar char="ü"/>
            </a:pPr>
            <a:r>
              <a:rPr lang="uk-UA" sz="1050" dirty="0"/>
              <a:t>заборона дискримінації людей з інвалідністю;</a:t>
            </a:r>
            <a:endParaRPr lang="ru-RU" sz="1050" dirty="0"/>
          </a:p>
          <a:p>
            <a:pPr>
              <a:lnSpc>
                <a:spcPct val="90000"/>
              </a:lnSpc>
              <a:buFont typeface="Wingdings" pitchFamily="2" charset="2"/>
              <a:buChar char="ü"/>
            </a:pPr>
            <a:r>
              <a:rPr lang="uk-UA" sz="1050" dirty="0"/>
              <a:t>визначення поняття "розумне пристосування";</a:t>
            </a:r>
            <a:endParaRPr lang="ru-RU" sz="1050" dirty="0"/>
          </a:p>
          <a:p>
            <a:pPr>
              <a:lnSpc>
                <a:spcPct val="90000"/>
              </a:lnSpc>
              <a:buFont typeface="Wingdings" pitchFamily="2" charset="2"/>
              <a:buChar char="ü"/>
            </a:pPr>
            <a:r>
              <a:rPr lang="uk-UA" sz="1050" dirty="0"/>
              <a:t>чоловіків і жінок у доступі до товарів і надання послуг</a:t>
            </a:r>
            <a:endParaRPr lang="ru-RU" sz="1050" dirty="0"/>
          </a:p>
        </p:txBody>
      </p:sp>
    </p:spTree>
    <p:extLst>
      <p:ext uri="{BB962C8B-B14F-4D97-AF65-F5344CB8AC3E}">
        <p14:creationId xmlns:p14="http://schemas.microsoft.com/office/powerpoint/2010/main" val="478559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539552" y="1916833"/>
            <a:ext cx="8126627" cy="4297700"/>
          </a:xfrm>
          <a:effectLst/>
        </p:spPr>
        <p:txBody>
          <a:bodyPr>
            <a:normAutofit/>
          </a:bodyPr>
          <a:lstStyle/>
          <a:p>
            <a:pPr marL="0" indent="0" algn="just">
              <a:lnSpc>
                <a:spcPct val="90000"/>
              </a:lnSpc>
              <a:buNone/>
            </a:pPr>
            <a:r>
              <a:rPr lang="uk-UA" sz="2000" b="1" dirty="0">
                <a:solidFill>
                  <a:schemeClr val="accent1">
                    <a:lumMod val="75000"/>
                  </a:schemeClr>
                </a:solidFill>
              </a:rPr>
              <a:t>Закон України «Про зайнятість населення»:</a:t>
            </a:r>
          </a:p>
          <a:p>
            <a:pPr algn="just">
              <a:lnSpc>
                <a:spcPct val="90000"/>
              </a:lnSpc>
              <a:buFont typeface="Wingdings" pitchFamily="2" charset="2"/>
              <a:buChar char="ü"/>
            </a:pPr>
            <a:r>
              <a:rPr lang="uk-UA" sz="1600" dirty="0"/>
              <a:t>заборона в оголошенні (рекламі) про вакансії зазначати обмеження щодо віку кандидатів, пропонувати роботу лише жінкам або лише чоловікам, за винятком специфічної роботи, яка може виконуватися виключно особами певної статі, висувати вимоги, що надають перевагу одній із статей;</a:t>
            </a:r>
          </a:p>
          <a:p>
            <a:pPr algn="just">
              <a:lnSpc>
                <a:spcPct val="90000"/>
              </a:lnSpc>
              <a:buFont typeface="Wingdings" pitchFamily="2" charset="2"/>
              <a:buChar char="ü"/>
            </a:pPr>
            <a:r>
              <a:rPr lang="uk-UA" sz="1600" dirty="0"/>
              <a:t>відповідальність та механізм оскарження таких публікацій.</a:t>
            </a:r>
          </a:p>
          <a:p>
            <a:pPr marL="0" indent="0" algn="just">
              <a:lnSpc>
                <a:spcPct val="90000"/>
              </a:lnSpc>
              <a:buNone/>
            </a:pPr>
            <a:endParaRPr lang="uk-UA" sz="1600" dirty="0"/>
          </a:p>
          <a:p>
            <a:pPr marL="0" indent="0" algn="just">
              <a:lnSpc>
                <a:spcPct val="90000"/>
              </a:lnSpc>
              <a:buNone/>
            </a:pPr>
            <a:r>
              <a:rPr lang="uk-UA" sz="2400" b="1" dirty="0">
                <a:solidFill>
                  <a:schemeClr val="accent1">
                    <a:lumMod val="75000"/>
                  </a:schemeClr>
                </a:solidFill>
              </a:rPr>
              <a:t>Закон України «Про рекламу»: </a:t>
            </a:r>
          </a:p>
          <a:p>
            <a:pPr algn="just">
              <a:lnSpc>
                <a:spcPct val="90000"/>
              </a:lnSpc>
              <a:buFont typeface="Wingdings" pitchFamily="2" charset="2"/>
              <a:buChar char="ü"/>
            </a:pPr>
            <a:r>
              <a:rPr lang="uk-UA" sz="1600" dirty="0"/>
              <a:t>заборона публікувати оголошення, які дискримінують особу/групу осіб за такими ознаками: раса, колір шкіри… щодо політичних, релігійних та інших переконань, членства у професійних спілках або інших об’єднаннях громадян, етнічного та соціального походження, майнового стану, місця проживання, за </a:t>
            </a:r>
            <a:r>
              <a:rPr lang="uk-UA" sz="1600" dirty="0" err="1"/>
              <a:t>мовними</a:t>
            </a:r>
            <a:r>
              <a:rPr lang="uk-UA" sz="1600" dirty="0"/>
              <a:t> або іншими ознаками.</a:t>
            </a:r>
          </a:p>
          <a:p>
            <a:pPr>
              <a:lnSpc>
                <a:spcPct val="90000"/>
              </a:lnSpc>
            </a:pPr>
            <a:endParaRPr lang="ru-RU" sz="1400" dirty="0"/>
          </a:p>
        </p:txBody>
      </p:sp>
    </p:spTree>
    <p:extLst>
      <p:ext uri="{BB962C8B-B14F-4D97-AF65-F5344CB8AC3E}">
        <p14:creationId xmlns:p14="http://schemas.microsoft.com/office/powerpoint/2010/main" val="1174097879"/>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338636" y="1734857"/>
            <a:ext cx="2824112" cy="3388287"/>
          </a:xfrm>
        </p:spPr>
        <p:txBody>
          <a:bodyPr anchor="ctr">
            <a:normAutofit/>
          </a:bodyPr>
          <a:lstStyle/>
          <a:p>
            <a:r>
              <a:rPr lang="ru-RU" sz="3700" b="1"/>
              <a:t>Постанови </a:t>
            </a:r>
            <a:r>
              <a:rPr lang="ru-RU" sz="3700" b="1" err="1"/>
              <a:t>Кабінету</a:t>
            </a:r>
            <a:r>
              <a:rPr lang="ru-RU" sz="3700" b="1"/>
              <a:t> </a:t>
            </a:r>
            <a:r>
              <a:rPr lang="ru-RU" sz="3700" b="1" err="1"/>
              <a:t>Міністрів</a:t>
            </a:r>
            <a:r>
              <a:rPr lang="ru-RU" sz="3700" b="1"/>
              <a:t> </a:t>
            </a:r>
            <a:r>
              <a:rPr lang="ru-RU" sz="3700" b="1" err="1"/>
              <a:t>України</a:t>
            </a:r>
            <a:r>
              <a:rPr lang="ru-RU" sz="3700" b="1"/>
              <a:t>:</a:t>
            </a:r>
            <a:endParaRPr lang="ru-RU" sz="3700"/>
          </a:p>
        </p:txBody>
      </p:sp>
      <p:sp>
        <p:nvSpPr>
          <p:cNvPr id="3" name="Объект 2"/>
          <p:cNvSpPr>
            <a:spLocks noGrp="1"/>
          </p:cNvSpPr>
          <p:nvPr>
            <p:ph idx="1"/>
          </p:nvPr>
        </p:nvSpPr>
        <p:spPr>
          <a:xfrm>
            <a:off x="4167415" y="116632"/>
            <a:ext cx="4976585" cy="6957391"/>
          </a:xfrm>
          <a:effectLst/>
        </p:spPr>
        <p:txBody>
          <a:bodyPr>
            <a:normAutofit lnSpcReduction="10000"/>
          </a:bodyPr>
          <a:lstStyle/>
          <a:p>
            <a:pPr marL="0" indent="0" algn="just">
              <a:lnSpc>
                <a:spcPct val="90000"/>
              </a:lnSpc>
              <a:buNone/>
            </a:pPr>
            <a:r>
              <a:rPr lang="uk-UA" sz="1400" b="1" dirty="0">
                <a:solidFill>
                  <a:schemeClr val="accent1">
                    <a:lumMod val="75000"/>
                  </a:schemeClr>
                </a:solidFill>
              </a:rPr>
              <a:t>Постанова Кабінету Міністрів України “Про проведення </a:t>
            </a:r>
            <a:r>
              <a:rPr lang="uk-UA" sz="1400" b="1" dirty="0" err="1">
                <a:solidFill>
                  <a:schemeClr val="accent1">
                    <a:lumMod val="75000"/>
                  </a:schemeClr>
                </a:solidFill>
              </a:rPr>
              <a:t>ґендерно</a:t>
            </a:r>
            <a:r>
              <a:rPr lang="uk-UA" sz="1400" b="1" dirty="0">
                <a:solidFill>
                  <a:schemeClr val="accent1">
                    <a:lumMod val="75000"/>
                  </a:schemeClr>
                </a:solidFill>
              </a:rPr>
              <a:t>-правової експертизи” </a:t>
            </a:r>
            <a:endParaRPr lang="uk-UA" sz="1400" b="1" i="1" dirty="0">
              <a:solidFill>
                <a:schemeClr val="accent1">
                  <a:lumMod val="75000"/>
                </a:schemeClr>
              </a:solidFill>
            </a:endParaRPr>
          </a:p>
          <a:p>
            <a:pPr algn="just">
              <a:lnSpc>
                <a:spcPct val="90000"/>
              </a:lnSpc>
              <a:buFont typeface="Wingdings" pitchFamily="2" charset="2"/>
              <a:buChar char="ü"/>
            </a:pPr>
            <a:r>
              <a:rPr lang="uk-UA" sz="1400" i="1" dirty="0" err="1"/>
              <a:t>ґендерно</a:t>
            </a:r>
            <a:r>
              <a:rPr lang="uk-UA" sz="1400" i="1" dirty="0"/>
              <a:t>-правову експертизу чинного законодавства та проектів нормативно-правових актів в усіх сферах законодавства, що стосується прав і свобод людини, проводить Міністерство юстиції;</a:t>
            </a:r>
            <a:endParaRPr lang="uk-UA" sz="1400" b="1" dirty="0"/>
          </a:p>
          <a:p>
            <a:pPr algn="just">
              <a:lnSpc>
                <a:spcPct val="90000"/>
              </a:lnSpc>
              <a:buFont typeface="Wingdings" pitchFamily="2" charset="2"/>
              <a:buChar char="ü"/>
            </a:pPr>
            <a:r>
              <a:rPr lang="uk-UA" sz="1400" i="1" dirty="0" err="1"/>
              <a:t>ґендерно</a:t>
            </a:r>
            <a:r>
              <a:rPr lang="uk-UA" sz="1400" i="1" dirty="0"/>
              <a:t>-правова експертиза проектів нормативно-правових актів проводиться як складова частина правової експертизи</a:t>
            </a:r>
            <a:endParaRPr lang="uk-UA" sz="1400" b="1" dirty="0"/>
          </a:p>
          <a:p>
            <a:pPr marL="0" indent="0" algn="just">
              <a:lnSpc>
                <a:spcPct val="90000"/>
              </a:lnSpc>
              <a:buNone/>
            </a:pPr>
            <a:endParaRPr lang="uk-UA" sz="1400" b="1" dirty="0"/>
          </a:p>
          <a:p>
            <a:pPr marL="0" indent="0" algn="just">
              <a:lnSpc>
                <a:spcPct val="90000"/>
              </a:lnSpc>
              <a:buNone/>
            </a:pPr>
            <a:r>
              <a:rPr lang="uk-UA" sz="1400" b="1" dirty="0">
                <a:solidFill>
                  <a:schemeClr val="accent1">
                    <a:lumMod val="75000"/>
                  </a:schemeClr>
                </a:solidFill>
              </a:rPr>
              <a:t>Постанова Кабінету Міністрів України “Питання проведення </a:t>
            </a:r>
            <a:r>
              <a:rPr lang="uk-UA" sz="1400" b="1" dirty="0" err="1">
                <a:solidFill>
                  <a:schemeClr val="accent1">
                    <a:lumMod val="75000"/>
                  </a:schemeClr>
                </a:solidFill>
              </a:rPr>
              <a:t>антидискримінаційної</a:t>
            </a:r>
            <a:r>
              <a:rPr lang="uk-UA" sz="1400" b="1" dirty="0">
                <a:solidFill>
                  <a:schemeClr val="accent1">
                    <a:lumMod val="75000"/>
                  </a:schemeClr>
                </a:solidFill>
              </a:rPr>
              <a:t> експертизи та громадської </a:t>
            </a:r>
            <a:r>
              <a:rPr lang="uk-UA" sz="1400" b="1" dirty="0" err="1">
                <a:solidFill>
                  <a:schemeClr val="accent1">
                    <a:lumMod val="75000"/>
                  </a:schemeClr>
                </a:solidFill>
              </a:rPr>
              <a:t>антидискримінаційної</a:t>
            </a:r>
            <a:r>
              <a:rPr lang="uk-UA" sz="1400" b="1" dirty="0">
                <a:solidFill>
                  <a:schemeClr val="accent1">
                    <a:lumMod val="75000"/>
                  </a:schemeClr>
                </a:solidFill>
              </a:rPr>
              <a:t> експертизи проектів нормативно-правових актів” </a:t>
            </a:r>
          </a:p>
          <a:p>
            <a:pPr algn="just">
              <a:lnSpc>
                <a:spcPct val="90000"/>
              </a:lnSpc>
              <a:buFont typeface="Wingdings" pitchFamily="2" charset="2"/>
              <a:buChar char="ü"/>
            </a:pPr>
            <a:r>
              <a:rPr lang="uk-UA" sz="1400" i="1" dirty="0"/>
              <a:t> громадська </a:t>
            </a:r>
            <a:r>
              <a:rPr lang="uk-UA" sz="1400" i="1" dirty="0" err="1"/>
              <a:t>антидискримінаційна</a:t>
            </a:r>
            <a:r>
              <a:rPr lang="uk-UA" sz="1400" i="1" dirty="0"/>
              <a:t> експертиза проводиться громадськими організаціями, фізичними та юридичними особами в рамках публічного громадського обговорення проектів нормативно-правових актів відповідно до </a:t>
            </a:r>
            <a:r>
              <a:rPr lang="uk-UA" sz="1400" i="1" u="sng" dirty="0">
                <a:hlinkClick r:id="rId2"/>
              </a:rPr>
              <a:t>Порядку проведення консультацій з громадськістю з питань формування та реалізації державної політики</a:t>
            </a:r>
            <a:endParaRPr lang="uk-UA" sz="1400" b="1" u="sng" dirty="0"/>
          </a:p>
          <a:p>
            <a:pPr algn="just">
              <a:lnSpc>
                <a:spcPct val="90000"/>
              </a:lnSpc>
              <a:buFont typeface="Wingdings" pitchFamily="2" charset="2"/>
              <a:buChar char="ü"/>
            </a:pPr>
            <a:r>
              <a:rPr lang="uk-UA" sz="1400" i="1" dirty="0" err="1"/>
              <a:t>Антидискримінаційна</a:t>
            </a:r>
            <a:r>
              <a:rPr lang="uk-UA" sz="1400" i="1" dirty="0"/>
              <a:t> експертиза проводиться з метою виявлення у проектах актів положень, які містять ознаки дискримінації, та надання пропозицій щодо їх усунення.</a:t>
            </a:r>
            <a:endParaRPr lang="uk-UA" sz="1400" b="1" dirty="0"/>
          </a:p>
          <a:p>
            <a:pPr marL="0" indent="0" algn="just">
              <a:lnSpc>
                <a:spcPct val="90000"/>
              </a:lnSpc>
              <a:buNone/>
            </a:pPr>
            <a:r>
              <a:rPr lang="uk-UA" sz="1400" b="1" dirty="0">
                <a:solidFill>
                  <a:schemeClr val="accent1">
                    <a:lumMod val="75000"/>
                  </a:schemeClr>
                </a:solidFill>
              </a:rPr>
              <a:t>Розпорядження Кабінету Міністрів України “</a:t>
            </a:r>
            <a:r>
              <a:rPr lang="ru-RU" sz="1400" b="1" dirty="0">
                <a:solidFill>
                  <a:schemeClr val="accent1">
                    <a:lumMod val="75000"/>
                  </a:schemeClr>
                </a:solidFill>
              </a:rPr>
              <a:t>Про </a:t>
            </a:r>
            <a:r>
              <a:rPr lang="ru-RU" sz="1400" b="1" dirty="0" err="1">
                <a:solidFill>
                  <a:schemeClr val="accent1">
                    <a:lumMod val="75000"/>
                  </a:schemeClr>
                </a:solidFill>
              </a:rPr>
              <a:t>схвалення</a:t>
            </a:r>
            <a:r>
              <a:rPr lang="ru-RU" sz="1400" b="1" dirty="0">
                <a:solidFill>
                  <a:schemeClr val="accent1">
                    <a:lumMod val="75000"/>
                  </a:schemeClr>
                </a:solidFill>
              </a:rPr>
              <a:t> </a:t>
            </a:r>
            <a:r>
              <a:rPr lang="ru-RU" sz="1400" b="1" dirty="0" err="1">
                <a:solidFill>
                  <a:schemeClr val="accent1">
                    <a:lumMod val="75000"/>
                  </a:schemeClr>
                </a:solidFill>
              </a:rPr>
              <a:t>Державної</a:t>
            </a:r>
            <a:r>
              <a:rPr lang="ru-RU" sz="1400" b="1" dirty="0">
                <a:solidFill>
                  <a:schemeClr val="accent1">
                    <a:lumMod val="75000"/>
                  </a:schemeClr>
                </a:solidFill>
              </a:rPr>
              <a:t> </a:t>
            </a:r>
            <a:r>
              <a:rPr lang="ru-RU" sz="1400" b="1" dirty="0" err="1">
                <a:solidFill>
                  <a:schemeClr val="accent1">
                    <a:lumMod val="75000"/>
                  </a:schemeClr>
                </a:solidFill>
              </a:rPr>
              <a:t>стратегії</a:t>
            </a:r>
            <a:r>
              <a:rPr lang="ru-RU" sz="1400" b="1" dirty="0">
                <a:solidFill>
                  <a:schemeClr val="accent1">
                    <a:lumMod val="75000"/>
                  </a:schemeClr>
                </a:solidFill>
              </a:rPr>
              <a:t> </a:t>
            </a:r>
            <a:r>
              <a:rPr lang="ru-RU" sz="1400" b="1" dirty="0" err="1">
                <a:solidFill>
                  <a:schemeClr val="accent1">
                    <a:lumMod val="75000"/>
                  </a:schemeClr>
                </a:solidFill>
              </a:rPr>
              <a:t>забезпечення</a:t>
            </a:r>
            <a:r>
              <a:rPr lang="ru-RU" sz="1400" b="1" dirty="0">
                <a:solidFill>
                  <a:schemeClr val="accent1">
                    <a:lumMod val="75000"/>
                  </a:schemeClr>
                </a:solidFill>
              </a:rPr>
              <a:t> </a:t>
            </a:r>
            <a:r>
              <a:rPr lang="ru-RU" sz="1400" b="1" dirty="0" err="1">
                <a:solidFill>
                  <a:schemeClr val="accent1">
                    <a:lumMod val="75000"/>
                  </a:schemeClr>
                </a:solidFill>
              </a:rPr>
              <a:t>рівних</a:t>
            </a:r>
            <a:r>
              <a:rPr lang="ru-RU" sz="1400" b="1" dirty="0">
                <a:solidFill>
                  <a:schemeClr val="accent1">
                    <a:lumMod val="75000"/>
                  </a:schemeClr>
                </a:solidFill>
              </a:rPr>
              <a:t> прав та </a:t>
            </a:r>
            <a:r>
              <a:rPr lang="ru-RU" sz="1400" b="1" dirty="0" err="1">
                <a:solidFill>
                  <a:schemeClr val="accent1">
                    <a:lumMod val="75000"/>
                  </a:schemeClr>
                </a:solidFill>
              </a:rPr>
              <a:t>можливостей</a:t>
            </a:r>
            <a:r>
              <a:rPr lang="ru-RU" sz="1400" b="1" dirty="0">
                <a:solidFill>
                  <a:schemeClr val="accent1">
                    <a:lumMod val="75000"/>
                  </a:schemeClr>
                </a:solidFill>
              </a:rPr>
              <a:t> </a:t>
            </a:r>
            <a:r>
              <a:rPr lang="ru-RU" sz="1400" b="1" dirty="0" err="1">
                <a:solidFill>
                  <a:schemeClr val="accent1">
                    <a:lumMod val="75000"/>
                  </a:schemeClr>
                </a:solidFill>
              </a:rPr>
              <a:t>жінок</a:t>
            </a:r>
            <a:r>
              <a:rPr lang="ru-RU" sz="1400" b="1" dirty="0">
                <a:solidFill>
                  <a:schemeClr val="accent1">
                    <a:lumMod val="75000"/>
                  </a:schemeClr>
                </a:solidFill>
              </a:rPr>
              <a:t> і </a:t>
            </a:r>
            <a:r>
              <a:rPr lang="ru-RU" sz="1400" b="1" dirty="0" err="1">
                <a:solidFill>
                  <a:schemeClr val="accent1">
                    <a:lumMod val="75000"/>
                  </a:schemeClr>
                </a:solidFill>
              </a:rPr>
              <a:t>чоловіків</a:t>
            </a:r>
            <a:r>
              <a:rPr lang="ru-RU" sz="1400" b="1" dirty="0">
                <a:solidFill>
                  <a:schemeClr val="accent1">
                    <a:lumMod val="75000"/>
                  </a:schemeClr>
                </a:solidFill>
              </a:rPr>
              <a:t> на </a:t>
            </a:r>
            <a:r>
              <a:rPr lang="ru-RU" sz="1400" b="1" dirty="0" err="1">
                <a:solidFill>
                  <a:schemeClr val="accent1">
                    <a:lumMod val="75000"/>
                  </a:schemeClr>
                </a:solidFill>
              </a:rPr>
              <a:t>період</a:t>
            </a:r>
            <a:r>
              <a:rPr lang="ru-RU" sz="1400" b="1" dirty="0">
                <a:solidFill>
                  <a:schemeClr val="accent1">
                    <a:lumMod val="75000"/>
                  </a:schemeClr>
                </a:solidFill>
              </a:rPr>
              <a:t> до 2030 року та </a:t>
            </a:r>
            <a:r>
              <a:rPr lang="ru-RU" sz="1400" b="1" dirty="0" err="1">
                <a:solidFill>
                  <a:schemeClr val="accent1">
                    <a:lumMod val="75000"/>
                  </a:schemeClr>
                </a:solidFill>
              </a:rPr>
              <a:t>затвердження</a:t>
            </a:r>
            <a:r>
              <a:rPr lang="ru-RU" sz="1400" b="1" dirty="0">
                <a:solidFill>
                  <a:schemeClr val="accent1">
                    <a:lumMod val="75000"/>
                  </a:schemeClr>
                </a:solidFill>
              </a:rPr>
              <a:t> </a:t>
            </a:r>
            <a:r>
              <a:rPr lang="ru-RU" sz="1400" b="1" dirty="0" err="1">
                <a:solidFill>
                  <a:schemeClr val="accent1">
                    <a:lumMod val="75000"/>
                  </a:schemeClr>
                </a:solidFill>
              </a:rPr>
              <a:t>операційного</a:t>
            </a:r>
            <a:r>
              <a:rPr lang="ru-RU" sz="1400" b="1" dirty="0">
                <a:solidFill>
                  <a:schemeClr val="accent1">
                    <a:lumMod val="75000"/>
                  </a:schemeClr>
                </a:solidFill>
              </a:rPr>
              <a:t> плану з </a:t>
            </a:r>
            <a:r>
              <a:rPr lang="ru-RU" sz="1400" b="1" dirty="0" err="1">
                <a:solidFill>
                  <a:schemeClr val="accent1">
                    <a:lumMod val="75000"/>
                  </a:schemeClr>
                </a:solidFill>
              </a:rPr>
              <a:t>її</a:t>
            </a:r>
            <a:r>
              <a:rPr lang="ru-RU" sz="1400" b="1" dirty="0">
                <a:solidFill>
                  <a:schemeClr val="accent1">
                    <a:lumMod val="75000"/>
                  </a:schemeClr>
                </a:solidFill>
              </a:rPr>
              <a:t> </a:t>
            </a:r>
            <a:r>
              <a:rPr lang="ru-RU" sz="1400" b="1" dirty="0" err="1">
                <a:solidFill>
                  <a:schemeClr val="accent1">
                    <a:lumMod val="75000"/>
                  </a:schemeClr>
                </a:solidFill>
              </a:rPr>
              <a:t>реалізації</a:t>
            </a:r>
            <a:r>
              <a:rPr lang="ru-RU" sz="1400" b="1" dirty="0">
                <a:solidFill>
                  <a:schemeClr val="accent1">
                    <a:lumMod val="75000"/>
                  </a:schemeClr>
                </a:solidFill>
              </a:rPr>
              <a:t> на 2022-2024 роки» </a:t>
            </a:r>
          </a:p>
          <a:p>
            <a:pPr marL="0" indent="0" algn="just">
              <a:lnSpc>
                <a:spcPct val="90000"/>
              </a:lnSpc>
              <a:buNone/>
            </a:pPr>
            <a:endParaRPr lang="ru-RU" sz="1200" dirty="0"/>
          </a:p>
          <a:p>
            <a:pPr marL="0" indent="0" algn="just">
              <a:lnSpc>
                <a:spcPct val="90000"/>
              </a:lnSpc>
              <a:buNone/>
            </a:pPr>
            <a:endParaRPr lang="ru-RU" sz="1000" b="1" i="1" dirty="0"/>
          </a:p>
          <a:p>
            <a:pPr>
              <a:lnSpc>
                <a:spcPct val="90000"/>
              </a:lnSpc>
            </a:pPr>
            <a:endParaRPr lang="ru-RU" sz="800" dirty="0"/>
          </a:p>
        </p:txBody>
      </p:sp>
    </p:spTree>
    <p:extLst>
      <p:ext uri="{BB962C8B-B14F-4D97-AF65-F5344CB8AC3E}">
        <p14:creationId xmlns:p14="http://schemas.microsoft.com/office/powerpoint/2010/main" val="2007096316"/>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395536" y="447188"/>
            <a:ext cx="8496944" cy="970450"/>
          </a:xfrm>
        </p:spPr>
        <p:txBody>
          <a:bodyPr>
            <a:normAutofit/>
          </a:bodyPr>
          <a:lstStyle/>
          <a:p>
            <a:pPr algn="ctr">
              <a:lnSpc>
                <a:spcPct val="90000"/>
              </a:lnSpc>
            </a:pPr>
            <a:r>
              <a:rPr lang="ru-RU" sz="3100" dirty="0" err="1">
                <a:solidFill>
                  <a:schemeClr val="accent6">
                    <a:lumMod val="40000"/>
                    <a:lumOff val="60000"/>
                  </a:schemeClr>
                </a:solidFill>
              </a:rPr>
              <a:t>Розпорядження</a:t>
            </a:r>
            <a:r>
              <a:rPr lang="ru-RU" sz="3100" dirty="0">
                <a:solidFill>
                  <a:schemeClr val="accent6">
                    <a:lumMod val="40000"/>
                    <a:lumOff val="60000"/>
                  </a:schemeClr>
                </a:solidFill>
              </a:rPr>
              <a:t> </a:t>
            </a:r>
            <a:r>
              <a:rPr lang="ru-RU" sz="3100" dirty="0" err="1">
                <a:solidFill>
                  <a:schemeClr val="accent6">
                    <a:lumMod val="40000"/>
                    <a:lumOff val="60000"/>
                  </a:schemeClr>
                </a:solidFill>
              </a:rPr>
              <a:t>Кабінету</a:t>
            </a:r>
            <a:r>
              <a:rPr lang="ru-RU" sz="3100" dirty="0">
                <a:solidFill>
                  <a:schemeClr val="accent6">
                    <a:lumMod val="40000"/>
                    <a:lumOff val="60000"/>
                  </a:schemeClr>
                </a:solidFill>
              </a:rPr>
              <a:t> </a:t>
            </a:r>
            <a:r>
              <a:rPr lang="ru-RU" sz="3100" dirty="0" err="1">
                <a:solidFill>
                  <a:schemeClr val="accent6">
                    <a:lumMod val="40000"/>
                    <a:lumOff val="60000"/>
                  </a:schemeClr>
                </a:solidFill>
              </a:rPr>
              <a:t>Міністрів</a:t>
            </a:r>
            <a:r>
              <a:rPr lang="ru-RU" sz="3100" dirty="0">
                <a:solidFill>
                  <a:schemeClr val="accent6">
                    <a:lumMod val="40000"/>
                    <a:lumOff val="60000"/>
                  </a:schemeClr>
                </a:solidFill>
              </a:rPr>
              <a:t> </a:t>
            </a:r>
            <a:r>
              <a:rPr lang="ru-RU" sz="3100" dirty="0" err="1">
                <a:solidFill>
                  <a:schemeClr val="accent6">
                    <a:lumMod val="40000"/>
                    <a:lumOff val="60000"/>
                  </a:schemeClr>
                </a:solidFill>
              </a:rPr>
              <a:t>України</a:t>
            </a:r>
            <a:r>
              <a:rPr lang="ru-RU" sz="3100" dirty="0">
                <a:solidFill>
                  <a:schemeClr val="accent6">
                    <a:lumMod val="40000"/>
                    <a:lumOff val="60000"/>
                  </a:schemeClr>
                </a:solidFill>
              </a:rPr>
              <a:t> </a:t>
            </a:r>
          </a:p>
        </p:txBody>
      </p:sp>
      <p:graphicFrame>
        <p:nvGraphicFramePr>
          <p:cNvPr id="5" name="Объект 2">
            <a:extLst>
              <a:ext uri="{FF2B5EF4-FFF2-40B4-BE49-F238E27FC236}">
                <a16:creationId xmlns:a16="http://schemas.microsoft.com/office/drawing/2014/main" id="{37E9BC31-D286-1BA8-4B1A-37D85FE24770}"/>
              </a:ext>
            </a:extLst>
          </p:cNvPr>
          <p:cNvGraphicFramePr>
            <a:graphicFrameLocks noGrp="1"/>
          </p:cNvGraphicFramePr>
          <p:nvPr>
            <p:ph idx="1"/>
            <p:extLst>
              <p:ext uri="{D42A27DB-BD31-4B8C-83A1-F6EECF244321}">
                <p14:modId xmlns:p14="http://schemas.microsoft.com/office/powerpoint/2010/main" val="3980147240"/>
              </p:ext>
            </p:extLst>
          </p:nvPr>
        </p:nvGraphicFramePr>
        <p:xfrm>
          <a:off x="614362" y="2494722"/>
          <a:ext cx="7915275" cy="3916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60546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Autofit/>
          </a:bodyPr>
          <a:lstStyle/>
          <a:p>
            <a:pPr>
              <a:lnSpc>
                <a:spcPct val="100000"/>
              </a:lnSpc>
            </a:pPr>
            <a:r>
              <a:rPr lang="uk-UA" sz="3000" b="0" dirty="0"/>
              <a:t>Відповідно до </a:t>
            </a:r>
            <a:r>
              <a:rPr lang="uk-UA" sz="3200" b="0" dirty="0"/>
              <a:t>Закону України «Про засади запобігання та протидію дискримінації» </a:t>
            </a:r>
            <a:endParaRPr lang="ru-RU" sz="3200" b="0" dirty="0"/>
          </a:p>
        </p:txBody>
      </p:sp>
      <p:sp>
        <p:nvSpPr>
          <p:cNvPr id="3" name="Объект 2"/>
          <p:cNvSpPr>
            <a:spLocks noGrp="1"/>
          </p:cNvSpPr>
          <p:nvPr>
            <p:ph idx="1"/>
          </p:nvPr>
        </p:nvSpPr>
        <p:spPr>
          <a:xfrm>
            <a:off x="0" y="1052736"/>
            <a:ext cx="9144000" cy="5805264"/>
          </a:xfrm>
        </p:spPr>
        <p:txBody>
          <a:bodyPr>
            <a:normAutofit fontScale="85000" lnSpcReduction="20000"/>
          </a:bodyPr>
          <a:lstStyle/>
          <a:p>
            <a:pPr marL="0" indent="0" algn="just">
              <a:buNone/>
            </a:pPr>
            <a:r>
              <a:rPr lang="uk-UA" sz="3300" b="1" dirty="0">
                <a:solidFill>
                  <a:srgbClr val="FF0000"/>
                </a:solidFill>
              </a:rPr>
              <a:t>Дискримінація</a:t>
            </a:r>
            <a:r>
              <a:rPr lang="uk-UA" sz="2400" b="1" dirty="0">
                <a:solidFill>
                  <a:srgbClr val="FF0000"/>
                </a:solidFill>
              </a:rPr>
              <a:t> </a:t>
            </a:r>
            <a:r>
              <a:rPr lang="uk-UA" sz="2400" dirty="0"/>
              <a:t>- це ситуація, за якої особа та/або група осіб за їх ознаками: </a:t>
            </a:r>
          </a:p>
          <a:p>
            <a:pPr marL="0" indent="0" algn="just">
              <a:buNone/>
            </a:pPr>
            <a:endParaRPr lang="uk-UA" dirty="0"/>
          </a:p>
          <a:p>
            <a:pPr algn="just"/>
            <a:r>
              <a:rPr lang="uk-UA" dirty="0"/>
              <a:t>раси, </a:t>
            </a:r>
          </a:p>
          <a:p>
            <a:pPr algn="just"/>
            <a:r>
              <a:rPr lang="uk-UA" dirty="0"/>
              <a:t>кольору шкіри, </a:t>
            </a:r>
          </a:p>
          <a:p>
            <a:pPr algn="just"/>
            <a:r>
              <a:rPr lang="uk-UA" dirty="0"/>
              <a:t>політичних, </a:t>
            </a:r>
          </a:p>
          <a:p>
            <a:pPr algn="just"/>
            <a:r>
              <a:rPr lang="uk-UA" dirty="0"/>
              <a:t>релігійних та інших переконань, </a:t>
            </a:r>
          </a:p>
          <a:p>
            <a:pPr algn="just"/>
            <a:r>
              <a:rPr lang="uk-UA" dirty="0"/>
              <a:t>статі, </a:t>
            </a:r>
          </a:p>
          <a:p>
            <a:pPr algn="just"/>
            <a:r>
              <a:rPr lang="uk-UA" dirty="0"/>
              <a:t>віку, </a:t>
            </a:r>
          </a:p>
          <a:p>
            <a:pPr algn="just"/>
            <a:r>
              <a:rPr lang="uk-UA" dirty="0"/>
              <a:t>інвалідності</a:t>
            </a:r>
          </a:p>
          <a:p>
            <a:pPr algn="just"/>
            <a:r>
              <a:rPr lang="uk-UA" dirty="0"/>
              <a:t>етнічного та соціального походження, </a:t>
            </a:r>
          </a:p>
          <a:p>
            <a:pPr algn="just"/>
            <a:r>
              <a:rPr lang="uk-UA" dirty="0"/>
              <a:t>громадянства, </a:t>
            </a:r>
          </a:p>
          <a:p>
            <a:pPr algn="just"/>
            <a:r>
              <a:rPr lang="uk-UA" dirty="0"/>
              <a:t>сімейного та майнового стану,</a:t>
            </a:r>
          </a:p>
          <a:p>
            <a:pPr algn="just"/>
            <a:r>
              <a:rPr lang="uk-UA" dirty="0"/>
              <a:t> місця проживання,</a:t>
            </a:r>
          </a:p>
          <a:p>
            <a:pPr algn="just"/>
            <a:r>
              <a:rPr lang="uk-UA" dirty="0"/>
              <a:t> мовними або іншими ознаками,</a:t>
            </a:r>
          </a:p>
          <a:p>
            <a:pPr marL="0" indent="0" algn="just">
              <a:buNone/>
            </a:pPr>
            <a:r>
              <a:rPr lang="uk-UA" dirty="0"/>
              <a:t>які були, є та можуть бути дійсними або припущеними, зазнає обмеження у визнанні, реалізації або користуванні правами і свободами в будь-якій формі, встановленій цим Законом, крім випадків, коли таке обмеження має правомірну, об’єктивно обґрунтовану мету, способи досягнення якої є належними та необхідними;</a:t>
            </a:r>
          </a:p>
        </p:txBody>
      </p:sp>
    </p:spTree>
    <p:extLst>
      <p:ext uri="{BB962C8B-B14F-4D97-AF65-F5344CB8AC3E}">
        <p14:creationId xmlns:p14="http://schemas.microsoft.com/office/powerpoint/2010/main" val="460582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036496" cy="1296144"/>
          </a:xfrm>
        </p:spPr>
        <p:txBody>
          <a:bodyPr>
            <a:normAutofit fontScale="90000"/>
          </a:bodyPr>
          <a:lstStyle/>
          <a:p>
            <a:pPr algn="just">
              <a:lnSpc>
                <a:spcPct val="100000"/>
              </a:lnSpc>
            </a:pPr>
            <a:r>
              <a:rPr lang="uk-UA" sz="2400" dirty="0">
                <a:solidFill>
                  <a:srgbClr val="FF0000"/>
                </a:solidFill>
              </a:rPr>
              <a:t>Наказ Міністерства соціальної політики України </a:t>
            </a:r>
            <a:r>
              <a:rPr lang="uk-UA" sz="2000" dirty="0"/>
              <a:t>“Про внесення </a:t>
            </a:r>
            <a:r>
              <a:rPr lang="uk-UA" sz="2000" dirty="0" err="1"/>
              <a:t>змін до наказу Мінсоцполітики Ук</a:t>
            </a:r>
            <a:r>
              <a:rPr lang="uk-UA" sz="2000" dirty="0"/>
              <a:t>раїни від 08.06.2012 № 345</a:t>
            </a:r>
            <a:r>
              <a:rPr lang="uk-UA" sz="2000" b="1" dirty="0"/>
              <a:t> </a:t>
            </a:r>
            <a:r>
              <a:rPr lang="uk-UA" sz="2000" dirty="0"/>
              <a:t>“Про Експертну раду з питань розгляду звернень за фактами дискримінації за ознакою статі”</a:t>
            </a:r>
            <a:endParaRPr lang="uk-UA" sz="6000" dirty="0"/>
          </a:p>
        </p:txBody>
      </p:sp>
      <p:sp>
        <p:nvSpPr>
          <p:cNvPr id="3" name="Объект 2"/>
          <p:cNvSpPr>
            <a:spLocks noGrp="1"/>
          </p:cNvSpPr>
          <p:nvPr>
            <p:ph idx="1"/>
          </p:nvPr>
        </p:nvSpPr>
        <p:spPr>
          <a:xfrm>
            <a:off x="0" y="2492896"/>
            <a:ext cx="9144000" cy="4365104"/>
          </a:xfrm>
        </p:spPr>
        <p:txBody>
          <a:bodyPr>
            <a:normAutofit fontScale="92500"/>
          </a:bodyPr>
          <a:lstStyle/>
          <a:p>
            <a:pPr algn="just">
              <a:lnSpc>
                <a:spcPct val="110000"/>
              </a:lnSpc>
              <a:buFont typeface="Wingdings" panose="05000000000000000000" pitchFamily="2" charset="2"/>
              <a:buChar char="v"/>
            </a:pPr>
            <a:r>
              <a:rPr lang="uk-UA" sz="1800" dirty="0"/>
              <a:t>розгляд звернень за фактами дискримінації за ознакою статі від органів виконавчої влади, органів місцевого самоврядування, неурядових організацій, громадян з метою надання експертної оцінки та вжиття відповідних заходів;</a:t>
            </a:r>
          </a:p>
          <a:p>
            <a:pPr algn="just">
              <a:lnSpc>
                <a:spcPct val="110000"/>
              </a:lnSpc>
              <a:buFont typeface="Wingdings" panose="05000000000000000000" pitchFamily="2" charset="2"/>
              <a:buChar char="v"/>
            </a:pPr>
            <a:r>
              <a:rPr lang="uk-UA" sz="1800" dirty="0"/>
              <a:t>розгляд питань щодо забезпечення рівних прав та можливостей жінок і чоловіків в Україні;</a:t>
            </a:r>
          </a:p>
          <a:p>
            <a:pPr algn="just">
              <a:lnSpc>
                <a:spcPct val="110000"/>
              </a:lnSpc>
              <a:buFont typeface="Wingdings" panose="05000000000000000000" pitchFamily="2" charset="2"/>
              <a:buChar char="v"/>
            </a:pPr>
            <a:r>
              <a:rPr lang="uk-UA" sz="1800" dirty="0"/>
              <a:t>підготовка рекомендацій центральним та місцевим органам виконавчої влади, органам місцевого самоврядування, підприємствам, установам та організаціям всіх форм власності, об’єднанням громадян, іншим установам та організаціям щодо усунення виявлених порушень з питань гендерної дискримінації;</a:t>
            </a:r>
          </a:p>
          <a:p>
            <a:pPr algn="just">
              <a:lnSpc>
                <a:spcPct val="110000"/>
              </a:lnSpc>
              <a:buFont typeface="Wingdings" panose="05000000000000000000" pitchFamily="2" charset="2"/>
              <a:buChar char="v"/>
            </a:pPr>
            <a:r>
              <a:rPr lang="uk-UA" sz="1800" dirty="0"/>
              <a:t>підготовка пропозицій щодо внесення змін до актів законодавства з метою їх відповідності принципу забезпечення рівних прав та можливостей жінок і чоловіків, недопущення всіх форм дискримінації за ознакою статі.</a:t>
            </a:r>
          </a:p>
          <a:p>
            <a:endParaRPr lang="ru-RU" dirty="0"/>
          </a:p>
        </p:txBody>
      </p:sp>
    </p:spTree>
    <p:extLst>
      <p:ext uri="{BB962C8B-B14F-4D97-AF65-F5344CB8AC3E}">
        <p14:creationId xmlns:p14="http://schemas.microsoft.com/office/powerpoint/2010/main" val="3413310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00200"/>
          </a:xfrm>
        </p:spPr>
        <p:txBody>
          <a:bodyPr/>
          <a:lstStyle/>
          <a:p>
            <a:pPr algn="just">
              <a:lnSpc>
                <a:spcPct val="100000"/>
              </a:lnSpc>
            </a:pPr>
            <a:r>
              <a:rPr lang="ru-RU" sz="2400" dirty="0">
                <a:solidFill>
                  <a:srgbClr val="FF0000"/>
                </a:solidFill>
              </a:rPr>
              <a:t>Наказ </a:t>
            </a:r>
            <a:r>
              <a:rPr lang="ru-RU" sz="2400" dirty="0" err="1">
                <a:solidFill>
                  <a:srgbClr val="FF0000"/>
                </a:solidFill>
              </a:rPr>
              <a:t>Уповноваженого</a:t>
            </a:r>
            <a:r>
              <a:rPr lang="ru-RU" sz="2400" dirty="0">
                <a:solidFill>
                  <a:srgbClr val="FF0000"/>
                </a:solidFill>
              </a:rPr>
              <a:t> </a:t>
            </a:r>
            <a:r>
              <a:rPr lang="ru-RU" sz="2400" dirty="0" err="1">
                <a:solidFill>
                  <a:srgbClr val="FF0000"/>
                </a:solidFill>
              </a:rPr>
              <a:t>Верховної</a:t>
            </a:r>
            <a:r>
              <a:rPr lang="ru-RU" sz="2400" dirty="0">
                <a:solidFill>
                  <a:srgbClr val="FF0000"/>
                </a:solidFill>
              </a:rPr>
              <a:t> Ради </a:t>
            </a:r>
            <a:r>
              <a:rPr lang="ru-RU" sz="2400" dirty="0" err="1">
                <a:solidFill>
                  <a:srgbClr val="FF0000"/>
                </a:solidFill>
              </a:rPr>
              <a:t>України</a:t>
            </a:r>
            <a:r>
              <a:rPr lang="ru-RU" sz="2400" dirty="0">
                <a:solidFill>
                  <a:srgbClr val="FF0000"/>
                </a:solidFill>
              </a:rPr>
              <a:t> з прав </a:t>
            </a:r>
            <a:r>
              <a:rPr lang="ru-RU" sz="2400" dirty="0" err="1">
                <a:solidFill>
                  <a:srgbClr val="FF0000"/>
                </a:solidFill>
              </a:rPr>
              <a:t>людини</a:t>
            </a:r>
            <a:r>
              <a:rPr lang="ru-RU" sz="2400" dirty="0">
                <a:solidFill>
                  <a:srgbClr val="FF0000"/>
                </a:solidFill>
              </a:rPr>
              <a:t> </a:t>
            </a:r>
            <a:r>
              <a:rPr lang="ru-RU" sz="2400" dirty="0"/>
              <a:t>«Про </a:t>
            </a:r>
            <a:r>
              <a:rPr lang="ru-RU" sz="2400" dirty="0" err="1"/>
              <a:t>створення</a:t>
            </a:r>
            <a:r>
              <a:rPr lang="ru-RU" sz="2400" dirty="0"/>
              <a:t> </a:t>
            </a:r>
            <a:r>
              <a:rPr lang="ru-RU" sz="2400" dirty="0" err="1"/>
              <a:t>експертної</a:t>
            </a:r>
            <a:r>
              <a:rPr lang="ru-RU" sz="2400" dirty="0"/>
              <a:t> ради з </a:t>
            </a:r>
            <a:r>
              <a:rPr lang="ru-RU" sz="2400" dirty="0" err="1"/>
              <a:t>питань</a:t>
            </a:r>
            <a:r>
              <a:rPr lang="ru-RU" sz="2400" dirty="0"/>
              <a:t> </a:t>
            </a:r>
            <a:r>
              <a:rPr lang="ru-RU" sz="2400" dirty="0" err="1"/>
              <a:t>недискримінації</a:t>
            </a:r>
            <a:r>
              <a:rPr lang="ru-RU" sz="2400" dirty="0"/>
              <a:t> та </a:t>
            </a:r>
            <a:r>
              <a:rPr lang="ru-RU" sz="2400" dirty="0" err="1"/>
              <a:t>ґендерної</a:t>
            </a:r>
            <a:r>
              <a:rPr lang="ru-RU" sz="2400" dirty="0"/>
              <a:t> </a:t>
            </a:r>
            <a:r>
              <a:rPr lang="ru-RU" sz="2400" dirty="0" err="1"/>
              <a:t>рівності</a:t>
            </a:r>
            <a:r>
              <a:rPr lang="ru-RU" sz="2400" dirty="0"/>
              <a:t>» </a:t>
            </a:r>
            <a:endParaRPr lang="ru-RU" sz="6000" dirty="0"/>
          </a:p>
        </p:txBody>
      </p:sp>
      <p:sp>
        <p:nvSpPr>
          <p:cNvPr id="3" name="Объект 2"/>
          <p:cNvSpPr>
            <a:spLocks noGrp="1"/>
          </p:cNvSpPr>
          <p:nvPr>
            <p:ph idx="1"/>
          </p:nvPr>
        </p:nvSpPr>
        <p:spPr>
          <a:xfrm>
            <a:off x="107504" y="1600200"/>
            <a:ext cx="8928992" cy="5069160"/>
          </a:xfrm>
        </p:spPr>
        <p:txBody>
          <a:bodyPr>
            <a:normAutofit fontScale="62500" lnSpcReduction="20000"/>
          </a:bodyPr>
          <a:lstStyle/>
          <a:p>
            <a:pPr algn="just">
              <a:buFont typeface="Wingdings" pitchFamily="2" charset="2"/>
              <a:buChar char="Ø"/>
            </a:pPr>
            <a:endParaRPr lang="uk-UA" sz="2600" dirty="0"/>
          </a:p>
          <a:p>
            <a:pPr algn="just">
              <a:buFont typeface="Wingdings" pitchFamily="2" charset="2"/>
              <a:buChar char="Ø"/>
            </a:pPr>
            <a:r>
              <a:rPr lang="uk-UA" sz="2600" dirty="0"/>
              <a:t>проведення дослідження стосовно системних порушень у сфері недискримінації та </a:t>
            </a:r>
            <a:r>
              <a:rPr lang="uk-UA" sz="2600" dirty="0" err="1"/>
              <a:t>забезпечення ґенде</a:t>
            </a:r>
            <a:r>
              <a:rPr lang="uk-UA" sz="2600" dirty="0"/>
              <a:t>рної рівності та підготовка пропозицій щодо усунення їх причин та умов;</a:t>
            </a:r>
          </a:p>
          <a:p>
            <a:pPr algn="just">
              <a:buFont typeface="Wingdings" pitchFamily="2" charset="2"/>
              <a:buChar char="Ø"/>
            </a:pPr>
            <a:r>
              <a:rPr lang="uk-UA" sz="2600" dirty="0"/>
              <a:t>підготовка пропозицій та висновків стосовно законів, законопроектів та інших нормативно-правових актів у контексті попередження порушень прав на свободу від дискримінації </a:t>
            </a:r>
            <a:r>
              <a:rPr lang="uk-UA" sz="2600" dirty="0" err="1"/>
              <a:t>та ґендерної рівно</a:t>
            </a:r>
            <a:r>
              <a:rPr lang="uk-UA" sz="2600" dirty="0"/>
              <a:t>сті чи їх відновлення;</a:t>
            </a:r>
          </a:p>
          <a:p>
            <a:pPr algn="just">
              <a:buFont typeface="Wingdings" pitchFamily="2" charset="2"/>
              <a:buChar char="Ø"/>
            </a:pPr>
            <a:r>
              <a:rPr lang="uk-UA" sz="2600" dirty="0"/>
              <a:t>підготовка пропозицій щодо вдосконалення діяльності органів державної влади та органів місцевого самоврядування у сфері недискримінації та </a:t>
            </a:r>
            <a:r>
              <a:rPr lang="uk-UA" sz="2600" dirty="0" err="1"/>
              <a:t>забезпечення ґенде</a:t>
            </a:r>
            <a:r>
              <a:rPr lang="uk-UA" sz="2600" dirty="0"/>
              <a:t>рної рівності;</a:t>
            </a:r>
          </a:p>
          <a:p>
            <a:pPr algn="just">
              <a:buFont typeface="Wingdings" pitchFamily="2" charset="2"/>
              <a:buChar char="Ø"/>
            </a:pPr>
            <a:r>
              <a:rPr lang="uk-UA" sz="2600" dirty="0"/>
              <a:t>внесення пропозиції щодо моніторингових візитів для вивчення на місцях стану дотримання прав на свободу від дискримінації </a:t>
            </a:r>
            <a:r>
              <a:rPr lang="uk-UA" sz="2600" dirty="0" err="1"/>
              <a:t>та ґендерну рівні</a:t>
            </a:r>
            <a:r>
              <a:rPr lang="uk-UA" sz="2600" dirty="0"/>
              <a:t>сть;</a:t>
            </a:r>
          </a:p>
          <a:p>
            <a:pPr algn="just">
              <a:buFont typeface="Wingdings" pitchFamily="2" charset="2"/>
              <a:buChar char="Ø"/>
            </a:pPr>
            <a:r>
              <a:rPr lang="uk-UA" sz="2600" dirty="0"/>
              <a:t>інформування громадськості та міжнародних інституцій щодо змісту діяльності Уповноваженого та Представника Уповноваженого у сфері недискримінації та </a:t>
            </a:r>
            <a:r>
              <a:rPr lang="uk-UA" sz="2600" dirty="0" err="1"/>
              <a:t>забезпечення ґенде</a:t>
            </a:r>
            <a:r>
              <a:rPr lang="uk-UA" sz="2600" dirty="0"/>
              <a:t>рної рівності, внесення пропозиції Представнику Уповноваженого щодо формування правової культури та підвищення правової інформованості населення.</a:t>
            </a:r>
          </a:p>
          <a:p>
            <a:pPr marL="0" indent="0">
              <a:buNone/>
            </a:pPr>
            <a:r>
              <a:rPr lang="ru-RU" dirty="0"/>
              <a:t> </a:t>
            </a:r>
          </a:p>
          <a:p>
            <a:endParaRPr lang="ru-RU" dirty="0"/>
          </a:p>
        </p:txBody>
      </p:sp>
    </p:spTree>
    <p:extLst>
      <p:ext uri="{BB962C8B-B14F-4D97-AF65-F5344CB8AC3E}">
        <p14:creationId xmlns:p14="http://schemas.microsoft.com/office/powerpoint/2010/main" val="1716265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 y="0"/>
            <a:ext cx="1047862" cy="1052736"/>
          </a:xfrm>
          <a:prstGeom prst="rect">
            <a:avLst/>
          </a:prstGeom>
        </p:spPr>
      </p:pic>
      <p:sp>
        <p:nvSpPr>
          <p:cNvPr id="3" name="Объект 2"/>
          <p:cNvSpPr>
            <a:spLocks noGrp="1"/>
          </p:cNvSpPr>
          <p:nvPr>
            <p:ph idx="1"/>
          </p:nvPr>
        </p:nvSpPr>
        <p:spPr>
          <a:xfrm>
            <a:off x="0" y="980728"/>
            <a:ext cx="9144000" cy="5832648"/>
          </a:xfrm>
        </p:spPr>
        <p:txBody>
          <a:bodyPr>
            <a:normAutofit lnSpcReduction="10000"/>
          </a:bodyPr>
          <a:lstStyle/>
          <a:p>
            <a:pPr marL="0" indent="0" algn="just" fontAlgn="base">
              <a:buNone/>
            </a:pPr>
            <a:r>
              <a:rPr lang="ru-RU" dirty="0"/>
              <a:t>                </a:t>
            </a:r>
            <a:r>
              <a:rPr lang="uk-UA" sz="2000" b="1" dirty="0"/>
              <a:t>Розроблення проектів </a:t>
            </a:r>
            <a:r>
              <a:rPr lang="uk-UA" sz="2000" dirty="0"/>
              <a:t>нормативно-правових актів </a:t>
            </a:r>
            <a:r>
              <a:rPr lang="uk-UA" sz="2000" b="1" dirty="0"/>
              <a:t>здійснюється </a:t>
            </a:r>
            <a:r>
              <a:rPr lang="uk-UA" sz="2000" dirty="0"/>
              <a:t>з обов’язковим урахуванням принципу недискримінації.</a:t>
            </a:r>
          </a:p>
          <a:p>
            <a:pPr marL="0" indent="0" algn="just" fontAlgn="base">
              <a:buNone/>
            </a:pPr>
            <a:endParaRPr lang="uk-UA" sz="2000" dirty="0"/>
          </a:p>
          <a:p>
            <a:pPr marL="0" indent="0" algn="just" fontAlgn="base">
              <a:buNone/>
            </a:pPr>
            <a:r>
              <a:rPr lang="uk-UA" sz="2000" dirty="0"/>
              <a:t>З метою виявлення у проектах нормативно-правових актів норм, що містять ознаки дискримінації, </a:t>
            </a:r>
            <a:r>
              <a:rPr lang="uk-UA" sz="2000" b="1" dirty="0"/>
              <a:t>проводиться </a:t>
            </a:r>
            <a:r>
              <a:rPr lang="uk-UA" sz="2000" b="1" dirty="0" err="1"/>
              <a:t>антидискримінаційна</a:t>
            </a:r>
            <a:r>
              <a:rPr lang="uk-UA" sz="2000" b="1" dirty="0"/>
              <a:t> експертиза</a:t>
            </a:r>
            <a:r>
              <a:rPr lang="uk-UA" sz="2000" dirty="0"/>
              <a:t> проектів нормативно-правових актів.</a:t>
            </a:r>
          </a:p>
          <a:p>
            <a:pPr marL="0" indent="0" algn="just" fontAlgn="base">
              <a:buNone/>
            </a:pPr>
            <a:endParaRPr lang="uk-UA" sz="2000" dirty="0"/>
          </a:p>
          <a:p>
            <a:pPr marL="0" indent="0" algn="just" fontAlgn="base">
              <a:buNone/>
            </a:pPr>
            <a:r>
              <a:rPr lang="uk-UA" sz="2000" dirty="0"/>
              <a:t>Результати </a:t>
            </a:r>
            <a:r>
              <a:rPr lang="uk-UA" sz="2000" dirty="0" err="1"/>
              <a:t>антидискримінаційної</a:t>
            </a:r>
            <a:r>
              <a:rPr lang="uk-UA" sz="2000" dirty="0"/>
              <a:t> експертизи проектів нормативно-правових актів підлягають обов’язковому розгляду під час прийняття рішення щодо видання (прийняття) відповідного нормативно-правового акта. </a:t>
            </a:r>
          </a:p>
          <a:p>
            <a:pPr marL="0" indent="0" algn="just" fontAlgn="base">
              <a:buNone/>
            </a:pPr>
            <a:endParaRPr lang="uk-UA" sz="2000" dirty="0"/>
          </a:p>
          <a:p>
            <a:pPr marL="0" indent="0" algn="just" fontAlgn="base">
              <a:buNone/>
            </a:pPr>
            <a:r>
              <a:rPr lang="uk-UA" sz="2000" dirty="0"/>
              <a:t>(</a:t>
            </a:r>
            <a:r>
              <a:rPr lang="uk-UA" sz="1800" dirty="0"/>
              <a:t>Закон України «Про запобігання та протидію </a:t>
            </a:r>
            <a:r>
              <a:rPr lang="uk-UA" sz="1800" dirty="0" err="1"/>
              <a:t>дискримінацї</a:t>
            </a:r>
            <a:r>
              <a:rPr lang="uk-UA" sz="1800" dirty="0"/>
              <a:t>» та Постанова КМУ від 30 січня 2013 року № 61 «Питання проведення </a:t>
            </a:r>
            <a:r>
              <a:rPr lang="uk-UA" sz="1800" dirty="0" err="1"/>
              <a:t>антидискримінаційної</a:t>
            </a:r>
            <a:r>
              <a:rPr lang="uk-UA" sz="1800" dirty="0"/>
              <a:t> експертизи та громадської </a:t>
            </a:r>
            <a:r>
              <a:rPr lang="uk-UA" sz="1800" dirty="0" err="1"/>
              <a:t>антидискримінаційної</a:t>
            </a:r>
            <a:r>
              <a:rPr lang="uk-UA" sz="1800" dirty="0"/>
              <a:t> експертизи проектів нормативно правових актів»)</a:t>
            </a:r>
          </a:p>
          <a:p>
            <a:endParaRPr lang="ru-RU" dirty="0"/>
          </a:p>
        </p:txBody>
      </p:sp>
    </p:spTree>
    <p:extLst>
      <p:ext uri="{BB962C8B-B14F-4D97-AF65-F5344CB8AC3E}">
        <p14:creationId xmlns:p14="http://schemas.microsoft.com/office/powerpoint/2010/main" val="732915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9607A7-C194-45C1-9EA4-D513E02DC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0000"/>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p:cNvSpPr>
            <a:spLocks noGrp="1"/>
          </p:cNvSpPr>
          <p:nvPr>
            <p:ph type="title"/>
          </p:nvPr>
        </p:nvSpPr>
        <p:spPr>
          <a:xfrm>
            <a:off x="607500" y="447188"/>
            <a:ext cx="7928998" cy="970450"/>
          </a:xfrm>
          <a:effectLst/>
        </p:spPr>
        <p:txBody>
          <a:bodyPr>
            <a:normAutofit/>
          </a:bodyPr>
          <a:lstStyle/>
          <a:p>
            <a:pPr algn="just">
              <a:lnSpc>
                <a:spcPct val="90000"/>
              </a:lnSpc>
            </a:pPr>
            <a:r>
              <a:rPr lang="ru-RU" sz="2500" dirty="0" err="1"/>
              <a:t>Суб’єктами</a:t>
            </a:r>
            <a:r>
              <a:rPr lang="ru-RU" sz="2500" dirty="0"/>
              <a:t>, </a:t>
            </a:r>
            <a:r>
              <a:rPr lang="ru-RU" sz="2500" dirty="0" err="1"/>
              <a:t>наділеними</a:t>
            </a:r>
            <a:r>
              <a:rPr lang="ru-RU" sz="2500" dirty="0"/>
              <a:t> </a:t>
            </a:r>
            <a:r>
              <a:rPr lang="ru-RU" sz="2500" dirty="0" err="1"/>
              <a:t>повноваженнями</a:t>
            </a:r>
            <a:r>
              <a:rPr lang="ru-RU" sz="2500" dirty="0"/>
              <a:t> </a:t>
            </a:r>
            <a:r>
              <a:rPr lang="ru-RU" sz="2500" dirty="0" err="1"/>
              <a:t>щодо</a:t>
            </a:r>
            <a:r>
              <a:rPr lang="ru-RU" sz="2500" dirty="0"/>
              <a:t> </a:t>
            </a:r>
            <a:r>
              <a:rPr lang="ru-RU" sz="2500" dirty="0" err="1"/>
              <a:t>запобігання</a:t>
            </a:r>
            <a:r>
              <a:rPr lang="ru-RU" sz="2500" dirty="0"/>
              <a:t> та </a:t>
            </a:r>
            <a:r>
              <a:rPr lang="ru-RU" sz="2500" dirty="0" err="1"/>
              <a:t>протидії</a:t>
            </a:r>
            <a:r>
              <a:rPr lang="ru-RU" sz="2500" dirty="0"/>
              <a:t> </a:t>
            </a:r>
            <a:r>
              <a:rPr lang="ru-RU" sz="2500" dirty="0" err="1"/>
              <a:t>дискримінації</a:t>
            </a:r>
            <a:r>
              <a:rPr lang="ru-RU" sz="2500" dirty="0"/>
              <a:t>, є:</a:t>
            </a:r>
          </a:p>
        </p:txBody>
      </p:sp>
      <p:sp>
        <p:nvSpPr>
          <p:cNvPr id="3" name="Объект 2"/>
          <p:cNvSpPr>
            <a:spLocks noGrp="1"/>
          </p:cNvSpPr>
          <p:nvPr>
            <p:ph idx="1"/>
          </p:nvPr>
        </p:nvSpPr>
        <p:spPr>
          <a:xfrm>
            <a:off x="0" y="1628800"/>
            <a:ext cx="8964487" cy="4411364"/>
          </a:xfrm>
          <a:effectLst/>
        </p:spPr>
        <p:txBody>
          <a:bodyPr>
            <a:normAutofit/>
          </a:bodyPr>
          <a:lstStyle/>
          <a:p>
            <a:pPr fontAlgn="base">
              <a:lnSpc>
                <a:spcPct val="90000"/>
              </a:lnSpc>
            </a:pPr>
            <a:endParaRPr lang="uk-UA" sz="1700" dirty="0"/>
          </a:p>
          <a:p>
            <a:pPr fontAlgn="base">
              <a:lnSpc>
                <a:spcPct val="90000"/>
              </a:lnSpc>
            </a:pPr>
            <a:endParaRPr lang="uk-UA" sz="1700" dirty="0"/>
          </a:p>
          <a:p>
            <a:pPr algn="just" fontAlgn="base">
              <a:lnSpc>
                <a:spcPct val="90000"/>
              </a:lnSpc>
              <a:buFont typeface="Wingdings" panose="05000000000000000000" pitchFamily="2" charset="2"/>
              <a:buChar char="v"/>
            </a:pPr>
            <a:r>
              <a:rPr lang="uk-UA" sz="2400" dirty="0"/>
              <a:t>Верховна Рада України;</a:t>
            </a:r>
          </a:p>
          <a:p>
            <a:pPr algn="just" fontAlgn="base">
              <a:lnSpc>
                <a:spcPct val="90000"/>
              </a:lnSpc>
              <a:buFont typeface="Wingdings" panose="05000000000000000000" pitchFamily="2" charset="2"/>
              <a:buChar char="v"/>
            </a:pPr>
            <a:r>
              <a:rPr lang="uk-UA" sz="2400" dirty="0"/>
              <a:t>Уповноважений Верховної Ради України з прав людини;</a:t>
            </a:r>
          </a:p>
          <a:p>
            <a:pPr algn="just" fontAlgn="base">
              <a:lnSpc>
                <a:spcPct val="90000"/>
              </a:lnSpc>
              <a:buFont typeface="Wingdings" panose="05000000000000000000" pitchFamily="2" charset="2"/>
              <a:buChar char="v"/>
            </a:pPr>
            <a:r>
              <a:rPr lang="uk-UA" sz="2400" dirty="0"/>
              <a:t>Кабінет Міністрів України;</a:t>
            </a:r>
          </a:p>
          <a:p>
            <a:pPr algn="just" fontAlgn="base">
              <a:lnSpc>
                <a:spcPct val="90000"/>
              </a:lnSpc>
              <a:buFont typeface="Wingdings" panose="05000000000000000000" pitchFamily="2" charset="2"/>
              <a:buChar char="v"/>
            </a:pPr>
            <a:r>
              <a:rPr lang="uk-UA" sz="2400" dirty="0"/>
              <a:t>інші державні органи, органи влади Автономної Республіки Крим, органи місцевого самоврядування;</a:t>
            </a:r>
          </a:p>
          <a:p>
            <a:pPr algn="just" fontAlgn="base">
              <a:lnSpc>
                <a:spcPct val="90000"/>
              </a:lnSpc>
              <a:buFont typeface="Wingdings" panose="05000000000000000000" pitchFamily="2" charset="2"/>
              <a:buChar char="v"/>
            </a:pPr>
            <a:r>
              <a:rPr lang="uk-UA" sz="2400" dirty="0"/>
              <a:t>громадські організації, фізичні та юридичні особи.</a:t>
            </a:r>
          </a:p>
          <a:p>
            <a:pPr>
              <a:lnSpc>
                <a:spcPct val="90000"/>
              </a:lnSpc>
            </a:pPr>
            <a:endParaRPr lang="ru-RU" sz="1700" dirty="0"/>
          </a:p>
        </p:txBody>
      </p:sp>
    </p:spTree>
    <p:extLst>
      <p:ext uri="{BB962C8B-B14F-4D97-AF65-F5344CB8AC3E}">
        <p14:creationId xmlns:p14="http://schemas.microsoft.com/office/powerpoint/2010/main" val="2718226152"/>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0230F1ED-492B-2789-F33A-13BA944BE51F}"/>
              </a:ext>
            </a:extLst>
          </p:cNvPr>
          <p:cNvSpPr>
            <a:spLocks noGrp="1"/>
          </p:cNvSpPr>
          <p:nvPr>
            <p:ph type="title"/>
          </p:nvPr>
        </p:nvSpPr>
        <p:spPr>
          <a:xfrm>
            <a:off x="338636" y="1734857"/>
            <a:ext cx="2824112" cy="3388287"/>
          </a:xfrm>
        </p:spPr>
        <p:txBody>
          <a:bodyPr anchor="ctr">
            <a:normAutofit/>
          </a:bodyPr>
          <a:lstStyle/>
          <a:p>
            <a:r>
              <a:rPr lang="uk-UA" dirty="0"/>
              <a:t>ВЕРХОВНА РАДА УКРАЇНИ</a:t>
            </a:r>
          </a:p>
        </p:txBody>
      </p:sp>
      <p:sp>
        <p:nvSpPr>
          <p:cNvPr id="3" name="Місце для вмісту 2">
            <a:extLst>
              <a:ext uri="{FF2B5EF4-FFF2-40B4-BE49-F238E27FC236}">
                <a16:creationId xmlns:a16="http://schemas.microsoft.com/office/drawing/2014/main" id="{E9549F30-C30F-FE59-4C54-0F52568ED669}"/>
              </a:ext>
            </a:extLst>
          </p:cNvPr>
          <p:cNvSpPr>
            <a:spLocks noGrp="1"/>
          </p:cNvSpPr>
          <p:nvPr>
            <p:ph idx="1"/>
          </p:nvPr>
        </p:nvSpPr>
        <p:spPr>
          <a:xfrm>
            <a:off x="4167415" y="116632"/>
            <a:ext cx="4941089" cy="6741368"/>
          </a:xfrm>
          <a:effectLst/>
        </p:spPr>
        <p:txBody>
          <a:bodyPr>
            <a:normAutofit/>
          </a:bodyPr>
          <a:lstStyle/>
          <a:p>
            <a:pPr marL="0" indent="0" algn="just">
              <a:lnSpc>
                <a:spcPct val="90000"/>
              </a:lnSpc>
              <a:buNone/>
            </a:pPr>
            <a:r>
              <a:rPr lang="uk-UA" dirty="0"/>
              <a:t> -  є законодавчим органом України, у повноваженнях якого зосереджена вся законотворча робота, зокрема, у сфері забезпечення рівних прав та можливостей жінок і чоловіків, а також питання ратифікації міжнародних договорів.</a:t>
            </a:r>
          </a:p>
          <a:p>
            <a:pPr marL="0" indent="0">
              <a:lnSpc>
                <a:spcPct val="90000"/>
              </a:lnSpc>
              <a:buNone/>
            </a:pPr>
            <a:endParaRPr lang="uk-UA" sz="1600" dirty="0">
              <a:solidFill>
                <a:schemeClr val="accent5">
                  <a:lumMod val="75000"/>
                </a:schemeClr>
              </a:solidFill>
            </a:endParaRPr>
          </a:p>
          <a:p>
            <a:pPr marL="0" indent="0" algn="just">
              <a:lnSpc>
                <a:spcPct val="90000"/>
              </a:lnSpc>
              <a:buNone/>
            </a:pPr>
            <a:r>
              <a:rPr lang="uk-UA" sz="1600" b="1" dirty="0">
                <a:solidFill>
                  <a:schemeClr val="accent5">
                    <a:lumMod val="75000"/>
                  </a:schemeClr>
                </a:solidFill>
              </a:rPr>
              <a:t>Саме ВРУ має функції з формування державної ґендерної політики у всіх сферах суспільного життя.	 </a:t>
            </a:r>
          </a:p>
          <a:p>
            <a:pPr marL="0" indent="0">
              <a:lnSpc>
                <a:spcPct val="90000"/>
              </a:lnSpc>
              <a:buNone/>
            </a:pPr>
            <a:endParaRPr lang="uk-UA" sz="1200" dirty="0"/>
          </a:p>
          <a:p>
            <a:pPr marL="0" indent="0">
              <a:lnSpc>
                <a:spcPct val="90000"/>
              </a:lnSpc>
              <a:buNone/>
            </a:pPr>
            <a:endParaRPr lang="uk-UA" sz="1200" dirty="0"/>
          </a:p>
          <a:p>
            <a:pPr marL="0" indent="0">
              <a:lnSpc>
                <a:spcPct val="90000"/>
              </a:lnSpc>
              <a:buNone/>
            </a:pPr>
            <a:r>
              <a:rPr lang="uk-UA" b="1" dirty="0">
                <a:solidFill>
                  <a:schemeClr val="accent1">
                    <a:lumMod val="50000"/>
                  </a:schemeClr>
                </a:solidFill>
              </a:rPr>
              <a:t>Повноваження:</a:t>
            </a:r>
            <a:r>
              <a:rPr lang="uk-UA" sz="1200" dirty="0"/>
              <a:t>	</a:t>
            </a:r>
          </a:p>
          <a:p>
            <a:pPr marL="0" indent="0" algn="just">
              <a:lnSpc>
                <a:spcPct val="90000"/>
              </a:lnSpc>
              <a:buNone/>
            </a:pPr>
            <a:r>
              <a:rPr lang="uk-UA" sz="1600" dirty="0"/>
              <a:t>1)визначає основні засади ґендерної політики держави; </a:t>
            </a:r>
          </a:p>
          <a:p>
            <a:pPr marL="0" indent="0" algn="just">
              <a:lnSpc>
                <a:spcPct val="90000"/>
              </a:lnSpc>
              <a:buNone/>
            </a:pPr>
            <a:r>
              <a:rPr lang="uk-UA" sz="1600" dirty="0"/>
              <a:t>2)застосовує у законодавчій діяльності принцип забезпечення рівних прав та можливостей жінок і чоловіків; </a:t>
            </a:r>
          </a:p>
          <a:p>
            <a:pPr marL="0" indent="0" algn="just">
              <a:lnSpc>
                <a:spcPct val="90000"/>
              </a:lnSpc>
              <a:buNone/>
            </a:pPr>
            <a:r>
              <a:rPr lang="uk-UA" sz="1600" dirty="0"/>
              <a:t>3)здійснює парламентський контроль за виконанням законодавчих актів з питань забезпечення рівних прав та можливостей жінок і чоловіків.</a:t>
            </a:r>
          </a:p>
        </p:txBody>
      </p:sp>
    </p:spTree>
    <p:extLst>
      <p:ext uri="{BB962C8B-B14F-4D97-AF65-F5344CB8AC3E}">
        <p14:creationId xmlns:p14="http://schemas.microsoft.com/office/powerpoint/2010/main" val="1156381564"/>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3864A4D0-A683-D59E-DFDB-6F5FBECB94BD}"/>
              </a:ext>
            </a:extLst>
          </p:cNvPr>
          <p:cNvSpPr>
            <a:spLocks noGrp="1"/>
          </p:cNvSpPr>
          <p:nvPr>
            <p:ph type="title"/>
          </p:nvPr>
        </p:nvSpPr>
        <p:spPr>
          <a:xfrm>
            <a:off x="607500" y="447188"/>
            <a:ext cx="7928998" cy="970450"/>
          </a:xfrm>
        </p:spPr>
        <p:txBody>
          <a:bodyPr>
            <a:normAutofit/>
          </a:bodyPr>
          <a:lstStyle/>
          <a:p>
            <a:pPr>
              <a:lnSpc>
                <a:spcPct val="90000"/>
              </a:lnSpc>
            </a:pPr>
            <a:r>
              <a:rPr lang="uk-UA" sz="3100" dirty="0">
                <a:solidFill>
                  <a:schemeClr val="accent2">
                    <a:lumMod val="60000"/>
                    <a:lumOff val="40000"/>
                  </a:schemeClr>
                </a:solidFill>
              </a:rPr>
              <a:t>Наразі питання реалізації ґендерної політики знаходяться у 2-х комітетах:</a:t>
            </a:r>
          </a:p>
        </p:txBody>
      </p:sp>
      <p:graphicFrame>
        <p:nvGraphicFramePr>
          <p:cNvPr id="5" name="Місце для вмісту 2">
            <a:extLst>
              <a:ext uri="{FF2B5EF4-FFF2-40B4-BE49-F238E27FC236}">
                <a16:creationId xmlns:a16="http://schemas.microsoft.com/office/drawing/2014/main" id="{C72D7B06-FB2B-0C8B-3E8E-5B1C1020A376}"/>
              </a:ext>
            </a:extLst>
          </p:cNvPr>
          <p:cNvGraphicFramePr>
            <a:graphicFrameLocks noGrp="1"/>
          </p:cNvGraphicFramePr>
          <p:nvPr>
            <p:ph idx="1"/>
            <p:extLst>
              <p:ext uri="{D42A27DB-BD31-4B8C-83A1-F6EECF244321}">
                <p14:modId xmlns:p14="http://schemas.microsoft.com/office/powerpoint/2010/main" val="2514529590"/>
              </p:ext>
            </p:extLst>
          </p:nvPr>
        </p:nvGraphicFramePr>
        <p:xfrm>
          <a:off x="35496" y="2492896"/>
          <a:ext cx="90010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336058"/>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1700808"/>
          </a:xfrm>
        </p:spPr>
        <p:txBody>
          <a:bodyPr>
            <a:normAutofit/>
          </a:bodyPr>
          <a:lstStyle/>
          <a:p>
            <a:pPr algn="just">
              <a:lnSpc>
                <a:spcPct val="100000"/>
              </a:lnSpc>
            </a:pPr>
            <a:r>
              <a:rPr lang="ru-RU" sz="2400" dirty="0" err="1"/>
              <a:t>Повноваження</a:t>
            </a:r>
            <a:r>
              <a:rPr lang="ru-RU" sz="2400" dirty="0"/>
              <a:t> </a:t>
            </a:r>
            <a:r>
              <a:rPr lang="ru-RU" sz="2800" b="1" dirty="0" err="1">
                <a:solidFill>
                  <a:schemeClr val="accent2">
                    <a:lumMod val="60000"/>
                    <a:lumOff val="40000"/>
                  </a:schemeClr>
                </a:solidFill>
              </a:rPr>
              <a:t>Уповноваженого</a:t>
            </a:r>
            <a:r>
              <a:rPr lang="ru-RU" sz="2800" b="1" dirty="0">
                <a:solidFill>
                  <a:schemeClr val="accent2">
                    <a:lumMod val="60000"/>
                    <a:lumOff val="40000"/>
                  </a:schemeClr>
                </a:solidFill>
              </a:rPr>
              <a:t> </a:t>
            </a:r>
            <a:r>
              <a:rPr lang="ru-RU" sz="2800" b="1" dirty="0" err="1">
                <a:solidFill>
                  <a:schemeClr val="accent2">
                    <a:lumMod val="60000"/>
                    <a:lumOff val="40000"/>
                  </a:schemeClr>
                </a:solidFill>
              </a:rPr>
              <a:t>Верховної</a:t>
            </a:r>
            <a:r>
              <a:rPr lang="ru-RU" sz="2800" b="1" dirty="0">
                <a:solidFill>
                  <a:schemeClr val="accent2">
                    <a:lumMod val="60000"/>
                    <a:lumOff val="40000"/>
                  </a:schemeClr>
                </a:solidFill>
              </a:rPr>
              <a:t> Ради </a:t>
            </a:r>
            <a:r>
              <a:rPr lang="ru-RU" sz="2800" b="1" dirty="0" err="1">
                <a:solidFill>
                  <a:schemeClr val="accent2">
                    <a:lumMod val="60000"/>
                    <a:lumOff val="40000"/>
                  </a:schemeClr>
                </a:solidFill>
              </a:rPr>
              <a:t>України</a:t>
            </a:r>
            <a:r>
              <a:rPr lang="ru-RU" sz="2800" b="1" dirty="0">
                <a:solidFill>
                  <a:schemeClr val="accent2">
                    <a:lumMod val="60000"/>
                    <a:lumOff val="40000"/>
                  </a:schemeClr>
                </a:solidFill>
              </a:rPr>
              <a:t> з прав </a:t>
            </a:r>
            <a:r>
              <a:rPr lang="ru-RU" sz="2800" b="1" dirty="0" err="1">
                <a:solidFill>
                  <a:schemeClr val="accent2">
                    <a:lumMod val="60000"/>
                    <a:lumOff val="40000"/>
                  </a:schemeClr>
                </a:solidFill>
              </a:rPr>
              <a:t>людини</a:t>
            </a:r>
            <a:r>
              <a:rPr lang="ru-RU" sz="2400" dirty="0">
                <a:solidFill>
                  <a:schemeClr val="accent2">
                    <a:lumMod val="60000"/>
                    <a:lumOff val="40000"/>
                  </a:schemeClr>
                </a:solidFill>
              </a:rPr>
              <a:t> </a:t>
            </a:r>
            <a:r>
              <a:rPr lang="ru-RU" sz="2400" dirty="0" err="1"/>
              <a:t>щодо</a:t>
            </a:r>
            <a:r>
              <a:rPr lang="ru-RU" sz="2400" dirty="0"/>
              <a:t> </a:t>
            </a:r>
            <a:r>
              <a:rPr lang="ru-RU" sz="2400" dirty="0" err="1"/>
              <a:t>запобігання</a:t>
            </a:r>
            <a:r>
              <a:rPr lang="ru-RU" sz="2400" dirty="0"/>
              <a:t> та </a:t>
            </a:r>
            <a:r>
              <a:rPr lang="ru-RU" sz="2400" dirty="0" err="1"/>
              <a:t>протидії</a:t>
            </a:r>
            <a:r>
              <a:rPr lang="ru-RU" sz="2400" dirty="0"/>
              <a:t> </a:t>
            </a:r>
            <a:r>
              <a:rPr lang="ru-RU" sz="2400" dirty="0" err="1"/>
              <a:t>дискримінації</a:t>
            </a:r>
            <a:endParaRPr lang="ru-RU" sz="6000" dirty="0"/>
          </a:p>
        </p:txBody>
      </p:sp>
      <p:graphicFrame>
        <p:nvGraphicFramePr>
          <p:cNvPr id="5" name="Объект 2">
            <a:extLst>
              <a:ext uri="{FF2B5EF4-FFF2-40B4-BE49-F238E27FC236}">
                <a16:creationId xmlns:a16="http://schemas.microsoft.com/office/drawing/2014/main" id="{AFBBFA4E-08A1-390C-3619-DCE6E4339049}"/>
              </a:ext>
            </a:extLst>
          </p:cNvPr>
          <p:cNvGraphicFramePr>
            <a:graphicFrameLocks noGrp="1"/>
          </p:cNvGraphicFramePr>
          <p:nvPr>
            <p:ph idx="1"/>
            <p:extLst>
              <p:ext uri="{D42A27DB-BD31-4B8C-83A1-F6EECF244321}">
                <p14:modId xmlns:p14="http://schemas.microsoft.com/office/powerpoint/2010/main" val="1832232684"/>
              </p:ext>
            </p:extLst>
          </p:nvPr>
        </p:nvGraphicFramePr>
        <p:xfrm>
          <a:off x="179512" y="2060848"/>
          <a:ext cx="88569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681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BC94E3F-915F-45C9-ABB6-EEBA5BE71BF0}"/>
              </a:ext>
            </a:extLst>
          </p:cNvPr>
          <p:cNvSpPr>
            <a:spLocks noGrp="1"/>
          </p:cNvSpPr>
          <p:nvPr>
            <p:ph type="title"/>
          </p:nvPr>
        </p:nvSpPr>
        <p:spPr>
          <a:xfrm>
            <a:off x="607500" y="447188"/>
            <a:ext cx="7928998" cy="970450"/>
          </a:xfrm>
          <a:effectLst/>
        </p:spPr>
        <p:txBody>
          <a:bodyPr anchor="ctr">
            <a:normAutofit fontScale="90000"/>
          </a:bodyPr>
          <a:lstStyle/>
          <a:p>
            <a:pPr algn="ctr"/>
            <a:r>
              <a:rPr lang="uk-UA" sz="3200" dirty="0">
                <a:solidFill>
                  <a:schemeClr val="accent1">
                    <a:lumMod val="75000"/>
                  </a:schemeClr>
                </a:solidFill>
              </a:rPr>
              <a:t>Допоміжні органи при Уповноваженому</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Місце для вмісту 2">
            <a:extLst>
              <a:ext uri="{FF2B5EF4-FFF2-40B4-BE49-F238E27FC236}">
                <a16:creationId xmlns:a16="http://schemas.microsoft.com/office/drawing/2014/main" id="{A9666B8D-246A-BFC4-BAD4-C0C4CB04743E}"/>
              </a:ext>
            </a:extLst>
          </p:cNvPr>
          <p:cNvSpPr>
            <a:spLocks noGrp="1"/>
          </p:cNvSpPr>
          <p:nvPr>
            <p:ph idx="1"/>
          </p:nvPr>
        </p:nvSpPr>
        <p:spPr>
          <a:xfrm>
            <a:off x="477818" y="1864826"/>
            <a:ext cx="8188361" cy="4349707"/>
          </a:xfrm>
          <a:effectLst/>
        </p:spPr>
        <p:txBody>
          <a:bodyPr>
            <a:normAutofit/>
          </a:bodyPr>
          <a:lstStyle/>
          <a:p>
            <a:pPr algn="just">
              <a:lnSpc>
                <a:spcPct val="90000"/>
              </a:lnSpc>
              <a:buFont typeface="Wingdings" panose="05000000000000000000" pitchFamily="2" charset="2"/>
              <a:buChar char="v"/>
            </a:pPr>
            <a:r>
              <a:rPr lang="uk-UA" b="1" dirty="0"/>
              <a:t>Консультативна рада при Уповноваженому Верховної Ради України з прав людини	</a:t>
            </a:r>
            <a:r>
              <a:rPr lang="uk-UA" dirty="0"/>
              <a:t> </a:t>
            </a:r>
          </a:p>
          <a:p>
            <a:pPr algn="just">
              <a:lnSpc>
                <a:spcPct val="90000"/>
              </a:lnSpc>
              <a:buFont typeface="Wingdings" panose="05000000000000000000" pitchFamily="2" charset="2"/>
              <a:buChar char="v"/>
            </a:pPr>
            <a:r>
              <a:rPr lang="uk-UA" sz="1400" dirty="0"/>
              <a:t>Важливою складовою взаємодії Уповноваженого ВРУ з прав людини з громадянським суспільством є діяльність консультативно-дорадчих органів. Наказом №122.15/19 від 20 грудня 2019 р. була створена Консультативна рада при Уповноваженому Верховної Ради України з прав людини, затверджено її положення та склад, а також відмінено дію наказу Уповноваженого Верховної Ради України з прав людини від 10.07.2012 № 6/8-12 «Про створення консультативної ради». Серед членів/членкинь Консультативної ради 20 чоловіків і 1 жінка. 	 </a:t>
            </a:r>
          </a:p>
          <a:p>
            <a:pPr algn="just">
              <a:lnSpc>
                <a:spcPct val="90000"/>
              </a:lnSpc>
              <a:buFont typeface="Wingdings" panose="05000000000000000000" pitchFamily="2" charset="2"/>
              <a:buChar char="v"/>
            </a:pPr>
            <a:r>
              <a:rPr lang="uk-UA" b="1" dirty="0"/>
              <a:t>Координаційна рада з питань недискримінації та ґендерної рівності	 </a:t>
            </a:r>
          </a:p>
          <a:p>
            <a:pPr algn="just">
              <a:lnSpc>
                <a:spcPct val="90000"/>
              </a:lnSpc>
              <a:buFont typeface="Wingdings" panose="05000000000000000000" pitchFamily="2" charset="2"/>
              <a:buChar char="v"/>
            </a:pPr>
            <a:r>
              <a:rPr lang="uk-UA" sz="1400" dirty="0"/>
              <a:t>Наказом 40/02-18 від 7.08.2018 було утворено Координаційну раду з питань недискримінації та ґендерної рівності. Її було утворено з метою розроблення законодавчих пропозицій та надання консультативної і експертної підтримки у сфері запобігання та протидії дискримінації та забезпечення ґендерної рівності.</a:t>
            </a:r>
          </a:p>
        </p:txBody>
      </p:sp>
    </p:spTree>
    <p:extLst>
      <p:ext uri="{BB962C8B-B14F-4D97-AF65-F5344CB8AC3E}">
        <p14:creationId xmlns:p14="http://schemas.microsoft.com/office/powerpoint/2010/main" val="694711403"/>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152128"/>
          </a:xfrm>
        </p:spPr>
        <p:txBody>
          <a:bodyPr/>
          <a:lstStyle/>
          <a:p>
            <a:pPr algn="ctr">
              <a:lnSpc>
                <a:spcPct val="100000"/>
              </a:lnSpc>
            </a:pPr>
            <a:r>
              <a:rPr lang="ru-RU" sz="2800" dirty="0" err="1"/>
              <a:t>Повноваження</a:t>
            </a:r>
            <a:r>
              <a:rPr lang="ru-RU" sz="2800" dirty="0"/>
              <a:t> </a:t>
            </a:r>
            <a:r>
              <a:rPr lang="ru-RU" sz="3200" b="1" dirty="0" err="1"/>
              <a:t>Кабінету</a:t>
            </a:r>
            <a:r>
              <a:rPr lang="ru-RU" sz="3200" b="1" dirty="0"/>
              <a:t> </a:t>
            </a:r>
            <a:r>
              <a:rPr lang="ru-RU" sz="3200" b="1" dirty="0" err="1"/>
              <a:t>Міністрів</a:t>
            </a:r>
            <a:r>
              <a:rPr lang="ru-RU" sz="3200" b="1" dirty="0"/>
              <a:t> </a:t>
            </a:r>
            <a:r>
              <a:rPr lang="ru-RU" sz="3200" b="1" dirty="0" err="1"/>
              <a:t>України</a:t>
            </a:r>
            <a:r>
              <a:rPr lang="ru-RU" sz="3200" b="1" dirty="0"/>
              <a:t> </a:t>
            </a:r>
            <a:r>
              <a:rPr lang="ru-RU" sz="2800" dirty="0" err="1"/>
              <a:t>щодо</a:t>
            </a:r>
            <a:r>
              <a:rPr lang="ru-RU" sz="2800" dirty="0"/>
              <a:t> </a:t>
            </a:r>
            <a:r>
              <a:rPr lang="ru-RU" sz="2800" dirty="0" err="1"/>
              <a:t>запобігання</a:t>
            </a:r>
            <a:r>
              <a:rPr lang="ru-RU" sz="2800" dirty="0"/>
              <a:t> та </a:t>
            </a:r>
            <a:r>
              <a:rPr lang="ru-RU" sz="2800" dirty="0" err="1"/>
              <a:t>протидії</a:t>
            </a:r>
            <a:r>
              <a:rPr lang="ru-RU" sz="2800" dirty="0"/>
              <a:t> </a:t>
            </a:r>
            <a:r>
              <a:rPr lang="ru-RU" sz="2800" dirty="0" err="1"/>
              <a:t>дискримінації</a:t>
            </a:r>
            <a:endParaRPr lang="ru-RU" sz="6000" dirty="0"/>
          </a:p>
        </p:txBody>
      </p:sp>
      <p:sp>
        <p:nvSpPr>
          <p:cNvPr id="3" name="Объект 2"/>
          <p:cNvSpPr>
            <a:spLocks noGrp="1"/>
          </p:cNvSpPr>
          <p:nvPr>
            <p:ph idx="1"/>
          </p:nvPr>
        </p:nvSpPr>
        <p:spPr>
          <a:xfrm>
            <a:off x="0" y="2492896"/>
            <a:ext cx="9144000" cy="4365104"/>
          </a:xfrm>
        </p:spPr>
        <p:txBody>
          <a:bodyPr>
            <a:normAutofit fontScale="92500" lnSpcReduction="10000"/>
          </a:bodyPr>
          <a:lstStyle/>
          <a:p>
            <a:pPr algn="just" fontAlgn="base">
              <a:buFont typeface="Wingdings" pitchFamily="2" charset="2"/>
              <a:buChar char="ü"/>
            </a:pPr>
            <a:r>
              <a:rPr lang="uk-UA" sz="2000" dirty="0"/>
              <a:t>забезпечує проведення єдиної державної політики, спрямованої на дотримання принципу недискримінації в усіх сферах життя суспільства;</a:t>
            </a:r>
          </a:p>
          <a:p>
            <a:pPr algn="just" fontAlgn="base">
              <a:buFont typeface="Wingdings" pitchFamily="2" charset="2"/>
              <a:buChar char="ü"/>
            </a:pPr>
            <a:r>
              <a:rPr lang="uk-UA" sz="2000" dirty="0"/>
              <a:t>спрямовує і координує роботу міністерств, інших центральних та місцевих органів виконавчої влади із забезпечення запобігання та протидії дискримінації;</a:t>
            </a:r>
          </a:p>
          <a:p>
            <a:pPr algn="just" fontAlgn="base">
              <a:buFont typeface="Wingdings" pitchFamily="2" charset="2"/>
              <a:buChar char="ü"/>
            </a:pPr>
            <a:r>
              <a:rPr lang="uk-UA" sz="2000" dirty="0"/>
              <a:t>враховує принцип недискримінації під час прийняття нормативно-правових актів;</a:t>
            </a:r>
          </a:p>
          <a:p>
            <a:pPr algn="just" fontAlgn="base">
              <a:buFont typeface="Wingdings" pitchFamily="2" charset="2"/>
              <a:buChar char="ü"/>
            </a:pPr>
            <a:r>
              <a:rPr lang="uk-UA" sz="2000" dirty="0"/>
              <a:t>затверджує порядок проведення органами виконавчої влади </a:t>
            </a:r>
            <a:r>
              <a:rPr lang="uk-UA" sz="2000" dirty="0" err="1"/>
              <a:t>антидискримінаційної</a:t>
            </a:r>
            <a:r>
              <a:rPr lang="uk-UA" sz="2000" dirty="0"/>
              <a:t> експертизи проектів нормативно-правових актів;</a:t>
            </a:r>
          </a:p>
          <a:p>
            <a:pPr algn="just" fontAlgn="base">
              <a:buFont typeface="Wingdings" pitchFamily="2" charset="2"/>
              <a:buChar char="ü"/>
            </a:pPr>
            <a:r>
              <a:rPr lang="uk-UA" sz="2000" dirty="0"/>
              <a:t>здійснює інші повноваження у сфері запобігання та протидії дискримінації, передбачені законом.</a:t>
            </a:r>
          </a:p>
          <a:p>
            <a:endParaRPr lang="ru-RU" dirty="0"/>
          </a:p>
        </p:txBody>
      </p:sp>
    </p:spTree>
    <p:extLst>
      <p:ext uri="{BB962C8B-B14F-4D97-AF65-F5344CB8AC3E}">
        <p14:creationId xmlns:p14="http://schemas.microsoft.com/office/powerpoint/2010/main" val="330972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D767EF47-9B4A-8B19-5D8C-ED38FE1DCEAA}"/>
              </a:ext>
            </a:extLst>
          </p:cNvPr>
          <p:cNvSpPr>
            <a:spLocks noGrp="1"/>
          </p:cNvSpPr>
          <p:nvPr>
            <p:ph type="title"/>
          </p:nvPr>
        </p:nvSpPr>
        <p:spPr>
          <a:xfrm>
            <a:off x="179512" y="1741714"/>
            <a:ext cx="3240359" cy="4117749"/>
          </a:xfrm>
        </p:spPr>
        <p:txBody>
          <a:bodyPr anchor="t">
            <a:normAutofit/>
          </a:bodyPr>
          <a:lstStyle/>
          <a:p>
            <a:pPr algn="ctr">
              <a:lnSpc>
                <a:spcPct val="90000"/>
              </a:lnSpc>
            </a:pPr>
            <a:r>
              <a:rPr lang="uk-UA" sz="3200" dirty="0" err="1"/>
              <a:t>Віцепрем’єр</a:t>
            </a:r>
            <a:r>
              <a:rPr lang="uk-UA" sz="3200" dirty="0"/>
              <a:t>-міністр з питань європейської та євро-атлантичної інтеграції України	 </a:t>
            </a:r>
            <a:br>
              <a:rPr lang="uk-UA" sz="3200" dirty="0"/>
            </a:br>
            <a:endParaRPr lang="uk-UA" sz="3200" dirty="0"/>
          </a:p>
        </p:txBody>
      </p:sp>
      <p:graphicFrame>
        <p:nvGraphicFramePr>
          <p:cNvPr id="8" name="Місце для вмісту 2">
            <a:extLst>
              <a:ext uri="{FF2B5EF4-FFF2-40B4-BE49-F238E27FC236}">
                <a16:creationId xmlns:a16="http://schemas.microsoft.com/office/drawing/2014/main" id="{4BB0042C-4232-B788-BA16-66E4E217946F}"/>
              </a:ext>
            </a:extLst>
          </p:cNvPr>
          <p:cNvGraphicFramePr>
            <a:graphicFrameLocks noGrp="1"/>
          </p:cNvGraphicFramePr>
          <p:nvPr>
            <p:ph idx="1"/>
            <p:extLst>
              <p:ext uri="{D42A27DB-BD31-4B8C-83A1-F6EECF244321}">
                <p14:modId xmlns:p14="http://schemas.microsoft.com/office/powerpoint/2010/main" val="915139426"/>
              </p:ext>
            </p:extLst>
          </p:nvPr>
        </p:nvGraphicFramePr>
        <p:xfrm>
          <a:off x="3477753" y="0"/>
          <a:ext cx="5662818"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29882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9" name="Rectangle 2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p:cNvSpPr>
            <a:spLocks noGrp="1"/>
          </p:cNvSpPr>
          <p:nvPr>
            <p:ph type="title"/>
          </p:nvPr>
        </p:nvSpPr>
        <p:spPr>
          <a:xfrm>
            <a:off x="338635" y="1800225"/>
            <a:ext cx="2583158" cy="4241136"/>
          </a:xfrm>
        </p:spPr>
        <p:txBody>
          <a:bodyPr vert="horz" lIns="91440" tIns="45720" rIns="91440" bIns="45720" rtlCol="0" anchor="t">
            <a:normAutofit/>
          </a:bodyPr>
          <a:lstStyle/>
          <a:p>
            <a:r>
              <a:rPr lang="en-US" sz="2400">
                <a:effectLst/>
                <a:cs typeface="+mj-cs"/>
              </a:rPr>
              <a:t>Дискримінація за етнічним походженням</a:t>
            </a:r>
            <a:endParaRPr lang="en-US" sz="2400">
              <a:cs typeface="+mj-cs"/>
            </a:endParaRPr>
          </a:p>
        </p:txBody>
      </p:sp>
      <p:graphicFrame>
        <p:nvGraphicFramePr>
          <p:cNvPr id="5" name="Объект 2">
            <a:extLst>
              <a:ext uri="{FF2B5EF4-FFF2-40B4-BE49-F238E27FC236}">
                <a16:creationId xmlns:a16="http://schemas.microsoft.com/office/drawing/2014/main" id="{07A91332-9B91-4A13-FFE5-6581BAF63980}"/>
              </a:ext>
            </a:extLst>
          </p:cNvPr>
          <p:cNvGraphicFramePr>
            <a:graphicFrameLocks noGrp="1"/>
          </p:cNvGraphicFramePr>
          <p:nvPr>
            <p:ph idx="1"/>
            <p:extLst>
              <p:ext uri="{D42A27DB-BD31-4B8C-83A1-F6EECF244321}">
                <p14:modId xmlns:p14="http://schemas.microsoft.com/office/powerpoint/2010/main" val="1144516823"/>
              </p:ext>
            </p:extLst>
          </p:nvPr>
        </p:nvGraphicFramePr>
        <p:xfrm>
          <a:off x="4139952" y="332656"/>
          <a:ext cx="4788000" cy="59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556634"/>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317381-A800-4397-B01D-FCE2E4450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2437663-CF21-48CD-B0CA-FEA2E2D7A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3850025" y="1564025"/>
            <a:ext cx="6858000" cy="3729950"/>
          </a:xfrm>
          <a:custGeom>
            <a:avLst/>
            <a:gdLst>
              <a:gd name="connsiteX0" fmla="*/ 0 w 6858000"/>
              <a:gd name="connsiteY0" fmla="*/ 4674422 h 4973267"/>
              <a:gd name="connsiteX1" fmla="*/ 0 w 6858000"/>
              <a:gd name="connsiteY1" fmla="*/ 0 h 4973267"/>
              <a:gd name="connsiteX2" fmla="*/ 6858000 w 6858000"/>
              <a:gd name="connsiteY2" fmla="*/ 0 h 4973267"/>
              <a:gd name="connsiteX3" fmla="*/ 6858000 w 6858000"/>
              <a:gd name="connsiteY3" fmla="*/ 4674817 h 4973267"/>
              <a:gd name="connsiteX4" fmla="*/ 3850107 w 6858000"/>
              <a:gd name="connsiteY4" fmla="*/ 4674817 h 4973267"/>
              <a:gd name="connsiteX5" fmla="*/ 3469107 w 6858000"/>
              <a:gd name="connsiteY5" fmla="*/ 4960567 h 4973267"/>
              <a:gd name="connsiteX6" fmla="*/ 3460640 w 6858000"/>
              <a:gd name="connsiteY6" fmla="*/ 4963742 h 4973267"/>
              <a:gd name="connsiteX7" fmla="*/ 3447940 w 6858000"/>
              <a:gd name="connsiteY7" fmla="*/ 4968505 h 4973267"/>
              <a:gd name="connsiteX8" fmla="*/ 3437357 w 6858000"/>
              <a:gd name="connsiteY8" fmla="*/ 4973267 h 4973267"/>
              <a:gd name="connsiteX9" fmla="*/ 3424657 w 6858000"/>
              <a:gd name="connsiteY9" fmla="*/ 4973267 h 4973267"/>
              <a:gd name="connsiteX10" fmla="*/ 3414074 w 6858000"/>
              <a:gd name="connsiteY10" fmla="*/ 4973267 h 4973267"/>
              <a:gd name="connsiteX11" fmla="*/ 3401373 w 6858000"/>
              <a:gd name="connsiteY11" fmla="*/ 4968505 h 4973267"/>
              <a:gd name="connsiteX12" fmla="*/ 3388674 w 6858000"/>
              <a:gd name="connsiteY12" fmla="*/ 4963742 h 4973267"/>
              <a:gd name="connsiteX13" fmla="*/ 3380207 w 6858000"/>
              <a:gd name="connsiteY13" fmla="*/ 4960567 h 4973267"/>
              <a:gd name="connsiteX14" fmla="*/ 2999207 w 6858000"/>
              <a:gd name="connsiteY14" fmla="*/ 4674817 h 4973267"/>
              <a:gd name="connsiteX15" fmla="*/ 1003190 w 6858000"/>
              <a:gd name="connsiteY15" fmla="*/ 4674817 h 4973267"/>
              <a:gd name="connsiteX16" fmla="*/ 1003190 w 6858000"/>
              <a:gd name="connsiteY16" fmla="*/ 4674422 h 49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8000" h="4973267">
                <a:moveTo>
                  <a:pt x="0" y="4674422"/>
                </a:moveTo>
                <a:lnTo>
                  <a:pt x="0" y="0"/>
                </a:lnTo>
                <a:lnTo>
                  <a:pt x="6858000" y="0"/>
                </a:lnTo>
                <a:lnTo>
                  <a:pt x="6858000" y="4674817"/>
                </a:lnTo>
                <a:lnTo>
                  <a:pt x="3850107" y="4674817"/>
                </a:lnTo>
                <a:lnTo>
                  <a:pt x="3469107" y="4960567"/>
                </a:lnTo>
                <a:lnTo>
                  <a:pt x="3460640" y="4963742"/>
                </a:lnTo>
                <a:lnTo>
                  <a:pt x="3447940" y="4968505"/>
                </a:lnTo>
                <a:lnTo>
                  <a:pt x="3437357" y="4973267"/>
                </a:lnTo>
                <a:lnTo>
                  <a:pt x="3424657" y="4973267"/>
                </a:lnTo>
                <a:lnTo>
                  <a:pt x="3414074" y="4973267"/>
                </a:lnTo>
                <a:lnTo>
                  <a:pt x="3401373" y="4968505"/>
                </a:lnTo>
                <a:lnTo>
                  <a:pt x="3388674" y="4963742"/>
                </a:lnTo>
                <a:lnTo>
                  <a:pt x="3380207" y="4960567"/>
                </a:lnTo>
                <a:lnTo>
                  <a:pt x="2999207" y="4674817"/>
                </a:lnTo>
                <a:lnTo>
                  <a:pt x="1003190" y="4674817"/>
                </a:lnTo>
                <a:lnTo>
                  <a:pt x="1003190" y="4674422"/>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80B568A8-08EB-EF7D-7FF7-94624DCC17E3}"/>
              </a:ext>
            </a:extLst>
          </p:cNvPr>
          <p:cNvSpPr>
            <a:spLocks noGrp="1"/>
          </p:cNvSpPr>
          <p:nvPr>
            <p:ph type="title"/>
          </p:nvPr>
        </p:nvSpPr>
        <p:spPr>
          <a:xfrm>
            <a:off x="5652120" y="1026726"/>
            <a:ext cx="3384376" cy="4804549"/>
          </a:xfrm>
        </p:spPr>
        <p:txBody>
          <a:bodyPr anchor="ctr">
            <a:normAutofit/>
          </a:bodyPr>
          <a:lstStyle/>
          <a:p>
            <a:pPr algn="ctr"/>
            <a:r>
              <a:rPr lang="uk-UA" sz="2800" dirty="0"/>
              <a:t>Урядовий уповноважений з питань ґендерної політики</a:t>
            </a:r>
            <a:r>
              <a:rPr lang="uk-UA" sz="3600" dirty="0"/>
              <a:t>	</a:t>
            </a:r>
            <a:r>
              <a:rPr lang="uk-UA" sz="1900" dirty="0"/>
              <a:t> </a:t>
            </a:r>
            <a:br>
              <a:rPr lang="uk-UA" sz="1900" dirty="0"/>
            </a:br>
            <a:endParaRPr lang="uk-UA" sz="1900" dirty="0"/>
          </a:p>
        </p:txBody>
      </p:sp>
      <p:sp>
        <p:nvSpPr>
          <p:cNvPr id="3" name="Місце для вмісту 2">
            <a:extLst>
              <a:ext uri="{FF2B5EF4-FFF2-40B4-BE49-F238E27FC236}">
                <a16:creationId xmlns:a16="http://schemas.microsoft.com/office/drawing/2014/main" id="{29C2D609-A9ED-AC39-AE9C-76069BC3F815}"/>
              </a:ext>
            </a:extLst>
          </p:cNvPr>
          <p:cNvSpPr>
            <a:spLocks noGrp="1"/>
          </p:cNvSpPr>
          <p:nvPr>
            <p:ph idx="1"/>
          </p:nvPr>
        </p:nvSpPr>
        <p:spPr>
          <a:xfrm>
            <a:off x="107504" y="0"/>
            <a:ext cx="5306545" cy="6858000"/>
          </a:xfrm>
          <a:effectLst/>
        </p:spPr>
        <p:txBody>
          <a:bodyPr>
            <a:normAutofit/>
          </a:bodyPr>
          <a:lstStyle/>
          <a:p>
            <a:pPr marL="0" indent="0" algn="just">
              <a:lnSpc>
                <a:spcPct val="90000"/>
              </a:lnSpc>
              <a:buNone/>
            </a:pPr>
            <a:r>
              <a:rPr lang="uk-UA" dirty="0"/>
              <a:t>Для посилення координації роботи органів виконавчої влади, а також для практичного впровадження принципу ґендерної рівності у всі сфери життя суспільства Уряд своєю постановою від 7 червня 2017 року № 390 </a:t>
            </a:r>
            <a:r>
              <a:rPr lang="uk-UA" b="1" dirty="0">
                <a:solidFill>
                  <a:schemeClr val="accent1">
                    <a:lumMod val="60000"/>
                    <a:lumOff val="40000"/>
                  </a:schemeClr>
                </a:solidFill>
              </a:rPr>
              <a:t>запровадив посаду Урядового уповноваженого з питань ґендерної політики та затвердив відповідне Положення. </a:t>
            </a:r>
          </a:p>
          <a:p>
            <a:pPr marL="0" indent="0" algn="just">
              <a:lnSpc>
                <a:spcPct val="90000"/>
              </a:lnSpc>
              <a:buNone/>
            </a:pPr>
            <a:endParaRPr lang="uk-UA" b="1" dirty="0">
              <a:solidFill>
                <a:schemeClr val="accent1">
                  <a:lumMod val="60000"/>
                  <a:lumOff val="40000"/>
                </a:schemeClr>
              </a:solidFill>
            </a:endParaRPr>
          </a:p>
          <a:p>
            <a:pPr marL="0" indent="0" algn="just">
              <a:lnSpc>
                <a:spcPct val="90000"/>
              </a:lnSpc>
              <a:buNone/>
            </a:pPr>
            <a:r>
              <a:rPr lang="uk-UA" sz="1600" dirty="0"/>
              <a:t>Своєю діяльністю Урядовий уповноважений:</a:t>
            </a:r>
          </a:p>
          <a:p>
            <a:pPr algn="just">
              <a:lnSpc>
                <a:spcPct val="90000"/>
              </a:lnSpc>
              <a:buFont typeface="Wingdings" panose="05000000000000000000" pitchFamily="2" charset="2"/>
              <a:buChar char="v"/>
            </a:pPr>
            <a:r>
              <a:rPr lang="uk-UA" sz="1600" dirty="0"/>
              <a:t> сприяє координації дій із впровадження центральними і місцевими органами виконавчої влади, органами місцевого самоврядування рекомендацій міжнародних інституцій з прав людини та рекомендацій і зауважень міжнародних моніторингових місій та міжнародних організацій, </a:t>
            </a:r>
          </a:p>
          <a:p>
            <a:pPr algn="just">
              <a:lnSpc>
                <a:spcPct val="90000"/>
              </a:lnSpc>
              <a:buFont typeface="Wingdings" panose="05000000000000000000" pitchFamily="2" charset="2"/>
              <a:buChar char="v"/>
            </a:pPr>
            <a:r>
              <a:rPr lang="uk-UA" sz="1600" dirty="0"/>
              <a:t>забезпечує інформування громадськості через засоби масової інформації про забезпечення рівних прав та можливостей жінок і чоловіків у всіх сферах життя суспільства, а також про прийняття КМУ рішень із зазначених питань.</a:t>
            </a:r>
          </a:p>
        </p:txBody>
      </p:sp>
    </p:spTree>
    <p:extLst>
      <p:ext uri="{BB962C8B-B14F-4D97-AF65-F5344CB8AC3E}">
        <p14:creationId xmlns:p14="http://schemas.microsoft.com/office/powerpoint/2010/main" val="871022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ACCEEAC-55D1-6E55-CABA-CE1FD1AC4594}"/>
              </a:ext>
            </a:extLst>
          </p:cNvPr>
          <p:cNvSpPr>
            <a:spLocks noGrp="1"/>
          </p:cNvSpPr>
          <p:nvPr>
            <p:ph type="title"/>
          </p:nvPr>
        </p:nvSpPr>
        <p:spPr>
          <a:xfrm>
            <a:off x="607500" y="447188"/>
            <a:ext cx="7928998" cy="970450"/>
          </a:xfrm>
          <a:effectLst/>
        </p:spPr>
        <p:txBody>
          <a:bodyPr anchor="ctr">
            <a:normAutofit/>
          </a:bodyPr>
          <a:lstStyle/>
          <a:p>
            <a:pPr algn="ctr"/>
            <a:r>
              <a:rPr lang="uk-UA" sz="3200" dirty="0">
                <a:solidFill>
                  <a:schemeClr val="accent1">
                    <a:lumMod val="50000"/>
                  </a:schemeClr>
                </a:solidFill>
              </a:rPr>
              <a:t>Допоміжні органи при КМУ</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Місце для вмісту 2">
            <a:extLst>
              <a:ext uri="{FF2B5EF4-FFF2-40B4-BE49-F238E27FC236}">
                <a16:creationId xmlns:a16="http://schemas.microsoft.com/office/drawing/2014/main" id="{C4140B83-E05C-89CE-5214-58D2874B9A64}"/>
              </a:ext>
            </a:extLst>
          </p:cNvPr>
          <p:cNvSpPr>
            <a:spLocks noGrp="1"/>
          </p:cNvSpPr>
          <p:nvPr>
            <p:ph idx="1"/>
          </p:nvPr>
        </p:nvSpPr>
        <p:spPr>
          <a:xfrm>
            <a:off x="477818" y="1700809"/>
            <a:ext cx="8188361" cy="4513724"/>
          </a:xfrm>
          <a:effectLst/>
        </p:spPr>
        <p:txBody>
          <a:bodyPr>
            <a:normAutofit/>
          </a:bodyPr>
          <a:lstStyle/>
          <a:p>
            <a:pPr algn="just">
              <a:lnSpc>
                <a:spcPct val="90000"/>
              </a:lnSpc>
            </a:pPr>
            <a:r>
              <a:rPr lang="uk-UA" sz="1600" b="1" dirty="0">
                <a:solidFill>
                  <a:schemeClr val="accent1">
                    <a:lumMod val="50000"/>
                  </a:schemeClr>
                </a:solidFill>
              </a:rPr>
              <a:t>Міжвідомча рада з питань сім’ї, ґендерної рівності, демографічного розвитку, запобігання та протидії домашньому насильству та протидії торгівлі людьми	 </a:t>
            </a:r>
          </a:p>
          <a:p>
            <a:pPr marL="0" indent="0" algn="just">
              <a:lnSpc>
                <a:spcPct val="90000"/>
              </a:lnSpc>
              <a:buNone/>
            </a:pPr>
            <a:r>
              <a:rPr lang="uk-UA" sz="1400" dirty="0"/>
              <a:t>З метою координації роботи у сфері ґендерної політики, протидії домашньому насильству та торгівлі людьми постановою КМУ від 05 вересня 2007 року № 1087 «Про консультативно-дорадчі органи з питань сім'ї, ґендерної рівності, демографічного розвитку, запобігання насильству в сім’ї та протидії торгівлі людьми» було утворено Міжвідомчу раду з питань сім’ї, ґендерної рівності, демографічного розвитку, запобігання та протидії домашньому насильству та протидії торгівлі людьми.	</a:t>
            </a:r>
          </a:p>
          <a:p>
            <a:pPr marL="0" indent="0" algn="just">
              <a:lnSpc>
                <a:spcPct val="90000"/>
              </a:lnSpc>
              <a:buNone/>
            </a:pPr>
            <a:r>
              <a:rPr lang="uk-UA" sz="1400" dirty="0"/>
              <a:t> </a:t>
            </a:r>
          </a:p>
          <a:p>
            <a:pPr algn="just">
              <a:lnSpc>
                <a:spcPct val="90000"/>
              </a:lnSpc>
            </a:pPr>
            <a:r>
              <a:rPr lang="uk-UA" sz="1600" b="1" dirty="0">
                <a:solidFill>
                  <a:schemeClr val="accent1">
                    <a:lumMod val="50000"/>
                  </a:schemeClr>
                </a:solidFill>
              </a:rPr>
              <a:t>Комісія з питань координації взаємодії органів виконавчої влади щодо забезпечення рівних прав та можливостей жінок і чоловіків</a:t>
            </a:r>
            <a:r>
              <a:rPr lang="uk-UA" sz="1400" dirty="0"/>
              <a:t>	 </a:t>
            </a:r>
          </a:p>
          <a:p>
            <a:pPr marL="0" indent="0" algn="just">
              <a:lnSpc>
                <a:spcPct val="90000"/>
              </a:lnSpc>
              <a:buNone/>
            </a:pPr>
            <a:r>
              <a:rPr lang="uk-UA" sz="1400" dirty="0"/>
              <a:t>З метою забезпечення узгоджених дій органів виконавчої влади з питань проведення єдиної державної політики, спрямованої на досягнення рівних прав та можливостей жінок і чоловіків у всіх сферах життя суспільства утворено Комісію з питань координації взаємодії органів виконавчої влади щодо забезпечення рівних прав та можливостей жінок і чоловіків (Постанова КМУ від 02 вересня 2020 р. № 784).</a:t>
            </a:r>
          </a:p>
        </p:txBody>
      </p:sp>
    </p:spTree>
    <p:extLst>
      <p:ext uri="{BB962C8B-B14F-4D97-AF65-F5344CB8AC3E}">
        <p14:creationId xmlns:p14="http://schemas.microsoft.com/office/powerpoint/2010/main" val="807201372"/>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C5A87FB-143A-C014-6A0E-97741B8EC3E6}"/>
              </a:ext>
            </a:extLst>
          </p:cNvPr>
          <p:cNvSpPr>
            <a:spLocks noGrp="1"/>
          </p:cNvSpPr>
          <p:nvPr>
            <p:ph type="title"/>
          </p:nvPr>
        </p:nvSpPr>
        <p:spPr>
          <a:xfrm>
            <a:off x="539552" y="1218476"/>
            <a:ext cx="2808312" cy="4421050"/>
          </a:xfrm>
          <a:effectLst/>
        </p:spPr>
        <p:txBody>
          <a:bodyPr anchor="ctr">
            <a:normAutofit/>
          </a:bodyPr>
          <a:lstStyle/>
          <a:p>
            <a:pPr algn="r"/>
            <a:r>
              <a:rPr lang="uk-UA" sz="2800" dirty="0">
                <a:solidFill>
                  <a:schemeClr val="tx1"/>
                </a:solidFill>
              </a:rPr>
              <a:t>МІНІСТЕРСТВО СОЦІАЛЬНОЇ ПОЛІТИКИ УКРАЇНИ	</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EBF62E24-D43F-4288-D0DF-45AFB882341A}"/>
              </a:ext>
            </a:extLst>
          </p:cNvPr>
          <p:cNvSpPr>
            <a:spLocks noGrp="1"/>
          </p:cNvSpPr>
          <p:nvPr>
            <p:ph idx="1"/>
          </p:nvPr>
        </p:nvSpPr>
        <p:spPr>
          <a:xfrm>
            <a:off x="3860063" y="1218475"/>
            <a:ext cx="4560037" cy="4421051"/>
          </a:xfrm>
          <a:effectLst/>
        </p:spPr>
        <p:txBody>
          <a:bodyPr>
            <a:normAutofit/>
          </a:bodyPr>
          <a:lstStyle/>
          <a:p>
            <a:pPr algn="just"/>
            <a:r>
              <a:rPr lang="ru-RU" dirty="0" err="1">
                <a:solidFill>
                  <a:schemeClr val="accent1">
                    <a:lumMod val="40000"/>
                    <a:lumOff val="60000"/>
                  </a:schemeClr>
                </a:solidFill>
              </a:rPr>
              <a:t>Спеціальним</a:t>
            </a:r>
            <a:r>
              <a:rPr lang="ru-RU" dirty="0">
                <a:solidFill>
                  <a:schemeClr val="accent1">
                    <a:lumMod val="40000"/>
                    <a:lumOff val="60000"/>
                  </a:schemeClr>
                </a:solidFill>
              </a:rPr>
              <a:t> </a:t>
            </a:r>
            <a:r>
              <a:rPr lang="ru-RU" dirty="0" err="1">
                <a:solidFill>
                  <a:schemeClr val="accent1">
                    <a:lumMod val="40000"/>
                    <a:lumOff val="60000"/>
                  </a:schemeClr>
                </a:solidFill>
              </a:rPr>
              <a:t>уповноваженим</a:t>
            </a:r>
            <a:r>
              <a:rPr lang="ru-RU" dirty="0">
                <a:solidFill>
                  <a:schemeClr val="accent1">
                    <a:lumMod val="40000"/>
                    <a:lumOff val="60000"/>
                  </a:schemeClr>
                </a:solidFill>
              </a:rPr>
              <a:t> </a:t>
            </a:r>
            <a:r>
              <a:rPr lang="ru-RU" dirty="0" err="1">
                <a:solidFill>
                  <a:schemeClr val="accent1">
                    <a:lumMod val="40000"/>
                    <a:lumOff val="60000"/>
                  </a:schemeClr>
                </a:solidFill>
              </a:rPr>
              <a:t>центральним</a:t>
            </a:r>
            <a:r>
              <a:rPr lang="ru-RU" dirty="0">
                <a:solidFill>
                  <a:schemeClr val="accent1">
                    <a:lumMod val="40000"/>
                    <a:lumOff val="60000"/>
                  </a:schemeClr>
                </a:solidFill>
              </a:rPr>
              <a:t> органом </a:t>
            </a:r>
            <a:r>
              <a:rPr lang="ru-RU" dirty="0" err="1">
                <a:solidFill>
                  <a:schemeClr val="accent1">
                    <a:lumMod val="40000"/>
                    <a:lumOff val="60000"/>
                  </a:schemeClr>
                </a:solidFill>
              </a:rPr>
              <a:t>виконавчої</a:t>
            </a:r>
            <a:r>
              <a:rPr lang="ru-RU" dirty="0">
                <a:solidFill>
                  <a:schemeClr val="accent1">
                    <a:lumMod val="40000"/>
                    <a:lumOff val="60000"/>
                  </a:schemeClr>
                </a:solidFill>
              </a:rPr>
              <a:t> </a:t>
            </a:r>
            <a:r>
              <a:rPr lang="ru-RU" dirty="0" err="1">
                <a:solidFill>
                  <a:schemeClr val="accent1">
                    <a:lumMod val="40000"/>
                    <a:lumOff val="60000"/>
                  </a:schemeClr>
                </a:solidFill>
              </a:rPr>
              <a:t>влади</a:t>
            </a:r>
            <a:r>
              <a:rPr lang="ru-RU" sz="1400" dirty="0"/>
              <a:t> з </a:t>
            </a:r>
            <a:r>
              <a:rPr lang="ru-RU" sz="1400" dirty="0" err="1"/>
              <a:t>питань</a:t>
            </a:r>
            <a:r>
              <a:rPr lang="ru-RU" sz="1400" dirty="0"/>
              <a:t> </a:t>
            </a:r>
            <a:r>
              <a:rPr lang="ru-RU" sz="1400" dirty="0" err="1"/>
              <a:t>забезпечення</a:t>
            </a:r>
            <a:r>
              <a:rPr lang="ru-RU" sz="1400" dirty="0"/>
              <a:t> </a:t>
            </a:r>
            <a:r>
              <a:rPr lang="ru-RU" sz="1400" dirty="0" err="1"/>
              <a:t>рівних</a:t>
            </a:r>
            <a:r>
              <a:rPr lang="ru-RU" sz="1400" dirty="0"/>
              <a:t> прав та </a:t>
            </a:r>
            <a:r>
              <a:rPr lang="ru-RU" sz="1400" dirty="0" err="1"/>
              <a:t>можливостей</a:t>
            </a:r>
            <a:r>
              <a:rPr lang="ru-RU" sz="1400" dirty="0"/>
              <a:t> </a:t>
            </a:r>
            <a:r>
              <a:rPr lang="ru-RU" sz="1400" dirty="0" err="1"/>
              <a:t>жінок</a:t>
            </a:r>
            <a:r>
              <a:rPr lang="ru-RU" sz="1400" dirty="0"/>
              <a:t> і </a:t>
            </a:r>
            <a:r>
              <a:rPr lang="ru-RU" sz="1400" dirty="0" err="1"/>
              <a:t>чоловіків</a:t>
            </a:r>
            <a:r>
              <a:rPr lang="ru-RU" sz="1400" dirty="0"/>
              <a:t>, </a:t>
            </a:r>
            <a:r>
              <a:rPr lang="ru-RU" sz="1400" dirty="0" err="1"/>
              <a:t>відповідно</a:t>
            </a:r>
            <a:r>
              <a:rPr lang="ru-RU" sz="1400" dirty="0"/>
              <a:t> до </a:t>
            </a:r>
            <a:r>
              <a:rPr lang="ru-RU" sz="1400" dirty="0" err="1"/>
              <a:t>законодавства</a:t>
            </a:r>
            <a:r>
              <a:rPr lang="ru-RU" sz="1400" dirty="0"/>
              <a:t>, </a:t>
            </a:r>
            <a:r>
              <a:rPr lang="ru-RU" sz="1400" dirty="0" err="1"/>
              <a:t>наразі</a:t>
            </a:r>
            <a:r>
              <a:rPr lang="ru-RU" sz="1400" dirty="0"/>
              <a:t> </a:t>
            </a:r>
            <a:r>
              <a:rPr lang="ru-RU" sz="1400" dirty="0" err="1"/>
              <a:t>визначено</a:t>
            </a:r>
            <a:r>
              <a:rPr lang="ru-RU" sz="1400" dirty="0"/>
              <a:t> </a:t>
            </a:r>
            <a:r>
              <a:rPr lang="ru-RU" sz="1400" dirty="0" err="1"/>
              <a:t>Міністерство</a:t>
            </a:r>
            <a:r>
              <a:rPr lang="ru-RU" sz="1400" dirty="0"/>
              <a:t> </a:t>
            </a:r>
            <a:r>
              <a:rPr lang="ru-RU" sz="1400" dirty="0" err="1"/>
              <a:t>соціальної</a:t>
            </a:r>
            <a:r>
              <a:rPr lang="ru-RU" sz="1400" dirty="0"/>
              <a:t> </a:t>
            </a:r>
            <a:r>
              <a:rPr lang="ru-RU" sz="1400" dirty="0" err="1"/>
              <a:t>політики</a:t>
            </a:r>
            <a:r>
              <a:rPr lang="ru-RU" sz="1400" dirty="0"/>
              <a:t>. </a:t>
            </a:r>
          </a:p>
          <a:p>
            <a:pPr algn="just"/>
            <a:r>
              <a:rPr lang="ru-RU" sz="1400" dirty="0"/>
              <a:t>Так, 17 червня 2015 року </a:t>
            </a:r>
            <a:r>
              <a:rPr lang="ru-RU" sz="1400" dirty="0" err="1"/>
              <a:t>постановою</a:t>
            </a:r>
            <a:r>
              <a:rPr lang="ru-RU" sz="1400" dirty="0"/>
              <a:t> КМУ № 423 «Про </a:t>
            </a:r>
            <a:r>
              <a:rPr lang="ru-RU" sz="1400" dirty="0" err="1"/>
              <a:t>затвердження</a:t>
            </a:r>
            <a:r>
              <a:rPr lang="ru-RU" sz="1400" dirty="0"/>
              <a:t> </a:t>
            </a:r>
            <a:r>
              <a:rPr lang="ru-RU" sz="1400" dirty="0" err="1"/>
              <a:t>Положення</a:t>
            </a:r>
            <a:r>
              <a:rPr lang="ru-RU" sz="1400" dirty="0"/>
              <a:t> про </a:t>
            </a:r>
            <a:r>
              <a:rPr lang="ru-RU" sz="1400" dirty="0" err="1"/>
              <a:t>Міністерство</a:t>
            </a:r>
            <a:r>
              <a:rPr lang="ru-RU" sz="1400" dirty="0"/>
              <a:t> </a:t>
            </a:r>
            <a:r>
              <a:rPr lang="ru-RU" sz="1400" dirty="0" err="1"/>
              <a:t>соціальної</a:t>
            </a:r>
            <a:r>
              <a:rPr lang="ru-RU" sz="1400" dirty="0"/>
              <a:t> </a:t>
            </a:r>
            <a:r>
              <a:rPr lang="ru-RU" sz="1400" dirty="0" err="1"/>
              <a:t>політики</a:t>
            </a:r>
            <a:r>
              <a:rPr lang="ru-RU" sz="1400" dirty="0"/>
              <a:t> </a:t>
            </a:r>
            <a:r>
              <a:rPr lang="ru-RU" sz="1400" dirty="0" err="1"/>
              <a:t>України</a:t>
            </a:r>
            <a:r>
              <a:rPr lang="ru-RU" sz="1400" dirty="0"/>
              <a:t>» </a:t>
            </a:r>
            <a:r>
              <a:rPr lang="ru-RU" sz="1400" dirty="0" err="1"/>
              <a:t>було</a:t>
            </a:r>
            <a:r>
              <a:rPr lang="ru-RU" sz="1400" dirty="0"/>
              <a:t> </a:t>
            </a:r>
            <a:r>
              <a:rPr lang="ru-RU" sz="1400" dirty="0" err="1"/>
              <a:t>затверджено</a:t>
            </a:r>
            <a:r>
              <a:rPr lang="ru-RU" sz="1400" dirty="0"/>
              <a:t> </a:t>
            </a:r>
            <a:r>
              <a:rPr lang="ru-RU" sz="1400" dirty="0" err="1"/>
              <a:t>Положення</a:t>
            </a:r>
            <a:r>
              <a:rPr lang="ru-RU" sz="1400" dirty="0"/>
              <a:t> про </a:t>
            </a:r>
            <a:r>
              <a:rPr lang="ru-RU" sz="1400" dirty="0" err="1"/>
              <a:t>Мінсоцполітики</a:t>
            </a:r>
            <a:r>
              <a:rPr lang="ru-RU" sz="1400" dirty="0"/>
              <a:t>.</a:t>
            </a:r>
            <a:endParaRPr lang="uk-UA" sz="1400" dirty="0"/>
          </a:p>
        </p:txBody>
      </p:sp>
    </p:spTree>
    <p:extLst>
      <p:ext uri="{BB962C8B-B14F-4D97-AF65-F5344CB8AC3E}">
        <p14:creationId xmlns:p14="http://schemas.microsoft.com/office/powerpoint/2010/main" val="399951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9F0CE9-49B3-4C9A-3FCB-A5C818611C5E}"/>
              </a:ext>
            </a:extLst>
          </p:cNvPr>
          <p:cNvSpPr>
            <a:spLocks noGrp="1"/>
          </p:cNvSpPr>
          <p:nvPr>
            <p:ph type="title"/>
          </p:nvPr>
        </p:nvSpPr>
        <p:spPr>
          <a:xfrm>
            <a:off x="607500" y="447188"/>
            <a:ext cx="7928998" cy="970450"/>
          </a:xfrm>
        </p:spPr>
        <p:txBody>
          <a:bodyPr>
            <a:normAutofit/>
          </a:bodyPr>
          <a:lstStyle/>
          <a:p>
            <a:pPr algn="ctr"/>
            <a:r>
              <a:rPr lang="uk-UA" dirty="0"/>
              <a:t>Повноваження</a:t>
            </a:r>
          </a:p>
        </p:txBody>
      </p:sp>
      <p:graphicFrame>
        <p:nvGraphicFramePr>
          <p:cNvPr id="5" name="Місце для вмісту 2">
            <a:extLst>
              <a:ext uri="{FF2B5EF4-FFF2-40B4-BE49-F238E27FC236}">
                <a16:creationId xmlns:a16="http://schemas.microsoft.com/office/drawing/2014/main" id="{0C9D5B4F-A3FF-C2A4-4282-39AB3449C336}"/>
              </a:ext>
            </a:extLst>
          </p:cNvPr>
          <p:cNvGraphicFramePr>
            <a:graphicFrameLocks noGrp="1"/>
          </p:cNvGraphicFramePr>
          <p:nvPr>
            <p:ph idx="1"/>
            <p:extLst>
              <p:ext uri="{D42A27DB-BD31-4B8C-83A1-F6EECF244321}">
                <p14:modId xmlns:p14="http://schemas.microsoft.com/office/powerpoint/2010/main" val="2672208135"/>
              </p:ext>
            </p:extLst>
          </p:nvPr>
        </p:nvGraphicFramePr>
        <p:xfrm>
          <a:off x="614362" y="2060848"/>
          <a:ext cx="835012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867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E9ABA4CF-EF2E-E487-6EDE-2807716249F5}"/>
              </a:ext>
            </a:extLst>
          </p:cNvPr>
          <p:cNvSpPr>
            <a:spLocks noGrp="1"/>
          </p:cNvSpPr>
          <p:nvPr>
            <p:ph type="title"/>
          </p:nvPr>
        </p:nvSpPr>
        <p:spPr>
          <a:xfrm>
            <a:off x="338636" y="548681"/>
            <a:ext cx="2824112" cy="4574464"/>
          </a:xfrm>
        </p:spPr>
        <p:txBody>
          <a:bodyPr anchor="ctr">
            <a:normAutofit/>
          </a:bodyPr>
          <a:lstStyle/>
          <a:p>
            <a:pPr>
              <a:lnSpc>
                <a:spcPct val="90000"/>
              </a:lnSpc>
            </a:pPr>
            <a:r>
              <a:rPr lang="uk-UA" sz="2800" dirty="0"/>
              <a:t>МІНІСТЕРСТВО ЮСТИЦІЇ УКРАЇНИ</a:t>
            </a:r>
            <a:br>
              <a:rPr lang="uk-UA" sz="2800" dirty="0"/>
            </a:br>
            <a:br>
              <a:rPr lang="uk-UA" sz="2800" dirty="0"/>
            </a:br>
            <a:br>
              <a:rPr lang="uk-UA" sz="2800" dirty="0"/>
            </a:br>
            <a:r>
              <a:rPr lang="uk-UA" sz="2800" dirty="0"/>
              <a:t>МІНІСТЕРСТВО ВНУТРІШНІХ СПРАВ УКРАЇНИ</a:t>
            </a:r>
          </a:p>
        </p:txBody>
      </p:sp>
      <p:sp>
        <p:nvSpPr>
          <p:cNvPr id="3" name="Місце для вмісту 2">
            <a:extLst>
              <a:ext uri="{FF2B5EF4-FFF2-40B4-BE49-F238E27FC236}">
                <a16:creationId xmlns:a16="http://schemas.microsoft.com/office/drawing/2014/main" id="{4FF764BC-1B55-F16E-1243-D21E9E27D378}"/>
              </a:ext>
            </a:extLst>
          </p:cNvPr>
          <p:cNvSpPr>
            <a:spLocks noGrp="1"/>
          </p:cNvSpPr>
          <p:nvPr>
            <p:ph idx="1"/>
          </p:nvPr>
        </p:nvSpPr>
        <p:spPr>
          <a:xfrm>
            <a:off x="4167415" y="116632"/>
            <a:ext cx="4869082" cy="6741368"/>
          </a:xfrm>
          <a:effectLst/>
        </p:spPr>
        <p:txBody>
          <a:bodyPr>
            <a:normAutofit fontScale="92500" lnSpcReduction="20000"/>
          </a:bodyPr>
          <a:lstStyle/>
          <a:p>
            <a:pPr marL="0" indent="0" algn="just">
              <a:lnSpc>
                <a:spcPct val="90000"/>
              </a:lnSpc>
              <a:buNone/>
            </a:pPr>
            <a:r>
              <a:rPr lang="uk-UA" sz="1600" dirty="0"/>
              <a:t> </a:t>
            </a:r>
          </a:p>
          <a:p>
            <a:pPr marL="0" indent="0" algn="just">
              <a:lnSpc>
                <a:spcPct val="90000"/>
              </a:lnSpc>
              <a:buNone/>
            </a:pPr>
            <a:endParaRPr lang="uk-UA" sz="1600" dirty="0"/>
          </a:p>
          <a:p>
            <a:pPr marL="0" indent="0" algn="just">
              <a:lnSpc>
                <a:spcPct val="90000"/>
              </a:lnSpc>
              <a:buNone/>
            </a:pPr>
            <a:r>
              <a:rPr lang="uk-UA" sz="1700" dirty="0"/>
              <a:t>Міністерство юстиції, здійснює проведення </a:t>
            </a:r>
            <a:r>
              <a:rPr lang="uk-UA" sz="1700" dirty="0" err="1"/>
              <a:t>ґендерно</a:t>
            </a:r>
            <a:r>
              <a:rPr lang="uk-UA" sz="1700" dirty="0"/>
              <a:t>-правової експертизи законодавства та </a:t>
            </a:r>
            <a:r>
              <a:rPr lang="uk-UA" sz="1700" dirty="0" err="1"/>
              <a:t>проєктів</a:t>
            </a:r>
            <a:r>
              <a:rPr lang="uk-UA" sz="1700" dirty="0"/>
              <a:t> нормативно-правових актів, а також </a:t>
            </a:r>
            <a:r>
              <a:rPr lang="uk-UA" sz="1700" dirty="0" err="1"/>
              <a:t>антидискримінаційну</a:t>
            </a:r>
            <a:r>
              <a:rPr lang="uk-UA" sz="1700" dirty="0"/>
              <a:t> експертизу.</a:t>
            </a:r>
            <a:r>
              <a:rPr lang="uk-UA" sz="1600" dirty="0"/>
              <a:t>	 </a:t>
            </a:r>
          </a:p>
          <a:p>
            <a:pPr marL="0" indent="0" algn="just">
              <a:lnSpc>
                <a:spcPct val="90000"/>
              </a:lnSpc>
              <a:buNone/>
            </a:pPr>
            <a:r>
              <a:rPr lang="uk-UA" sz="1600" dirty="0"/>
              <a:t>       	 </a:t>
            </a:r>
          </a:p>
          <a:p>
            <a:pPr algn="just">
              <a:lnSpc>
                <a:spcPct val="90000"/>
              </a:lnSpc>
              <a:buFont typeface="Wingdings" panose="05000000000000000000" pitchFamily="2" charset="2"/>
              <a:buChar char="v"/>
            </a:pPr>
            <a:endParaRPr lang="uk-UA" sz="1600" dirty="0"/>
          </a:p>
          <a:p>
            <a:pPr marL="0" indent="0" algn="just">
              <a:lnSpc>
                <a:spcPct val="90000"/>
              </a:lnSpc>
              <a:buNone/>
            </a:pPr>
            <a:endParaRPr lang="uk-UA" sz="1600" dirty="0"/>
          </a:p>
          <a:p>
            <a:pPr marL="0" indent="0" algn="just">
              <a:lnSpc>
                <a:spcPct val="90000"/>
              </a:lnSpc>
              <a:buNone/>
            </a:pPr>
            <a:endParaRPr lang="uk-UA" sz="1600" dirty="0"/>
          </a:p>
          <a:p>
            <a:pPr marL="0" indent="0" algn="just">
              <a:lnSpc>
                <a:spcPct val="90000"/>
              </a:lnSpc>
              <a:buNone/>
            </a:pPr>
            <a:endParaRPr lang="uk-UA" sz="1600" dirty="0"/>
          </a:p>
          <a:p>
            <a:pPr marL="0" indent="0" algn="just">
              <a:lnSpc>
                <a:spcPct val="90000"/>
              </a:lnSpc>
              <a:buNone/>
            </a:pPr>
            <a:r>
              <a:rPr lang="uk-UA" sz="1600" dirty="0"/>
              <a:t>Міністерство внутрішніх справ України активно залучене до процесу виконання основних міжнародних зобов’язань України щодо утвердження ґендерної рівності та </a:t>
            </a:r>
          </a:p>
          <a:p>
            <a:pPr algn="just">
              <a:lnSpc>
                <a:spcPct val="90000"/>
              </a:lnSpc>
              <a:buFont typeface="Wingdings" panose="05000000000000000000" pitchFamily="2" charset="2"/>
              <a:buChar char="v"/>
            </a:pPr>
            <a:r>
              <a:rPr lang="uk-UA" sz="1600" dirty="0"/>
              <a:t>є одним з основних суб’єктів реалізації ґендерної політики в Україні з питань боротьби із сексуальними домаганнями, попередження домашнього насильства, жорстоким поводженням з дітьми, протидії торгівлі людьми, </a:t>
            </a:r>
          </a:p>
          <a:p>
            <a:pPr algn="just">
              <a:lnSpc>
                <a:spcPct val="90000"/>
              </a:lnSpc>
              <a:buFont typeface="Wingdings" panose="05000000000000000000" pitchFamily="2" charset="2"/>
              <a:buChar char="v"/>
            </a:pPr>
            <a:r>
              <a:rPr lang="uk-UA" sz="1600" dirty="0"/>
              <a:t>а також відповідає за прийняття та розгляд скарг на факти дискримінації за ознакою статі. </a:t>
            </a:r>
          </a:p>
          <a:p>
            <a:pPr algn="just">
              <a:lnSpc>
                <a:spcPct val="90000"/>
              </a:lnSpc>
              <a:buFont typeface="Wingdings" panose="05000000000000000000" pitchFamily="2" charset="2"/>
              <a:buChar char="v"/>
            </a:pPr>
            <a:r>
              <a:rPr lang="uk-UA" sz="1600" dirty="0"/>
              <a:t>МВС є одним із перших відомств, де в </a:t>
            </a:r>
            <a:r>
              <a:rPr lang="uk-UA" sz="1600" dirty="0" err="1"/>
              <a:t>апараті</a:t>
            </a:r>
            <a:r>
              <a:rPr lang="uk-UA" sz="1600" dirty="0"/>
              <a:t> створено уповноважений підрозділ з дотримання гендерної рівності, внесені зміни до функціональних обов’язків керівників всіх рівнів органів системи МВС у частині дотримання принципу рівних прав та обов'язків жінок і чоловіків.</a:t>
            </a:r>
          </a:p>
        </p:txBody>
      </p:sp>
    </p:spTree>
    <p:extLst>
      <p:ext uri="{BB962C8B-B14F-4D97-AF65-F5344CB8AC3E}">
        <p14:creationId xmlns:p14="http://schemas.microsoft.com/office/powerpoint/2010/main" val="2318636753"/>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p:cNvSpPr>
            <a:spLocks noGrp="1"/>
          </p:cNvSpPr>
          <p:nvPr>
            <p:ph type="title"/>
          </p:nvPr>
        </p:nvSpPr>
        <p:spPr>
          <a:xfrm>
            <a:off x="0" y="1172818"/>
            <a:ext cx="3275855" cy="4686645"/>
          </a:xfrm>
        </p:spPr>
        <p:txBody>
          <a:bodyPr anchor="t">
            <a:normAutofit fontScale="90000"/>
          </a:bodyPr>
          <a:lstStyle/>
          <a:p>
            <a:pPr algn="ctr">
              <a:lnSpc>
                <a:spcPct val="90000"/>
              </a:lnSpc>
            </a:pPr>
            <a:r>
              <a:rPr lang="uk-UA" sz="2800" dirty="0">
                <a:solidFill>
                  <a:schemeClr val="accent2">
                    <a:lumMod val="20000"/>
                    <a:lumOff val="80000"/>
                  </a:schemeClr>
                </a:solidFill>
              </a:rPr>
              <a:t>Повноваження інших державних органів, органів влади Автономної Республіки Крим та органів місцевого самоврядування щодо запобігання та протидії дискримінації</a:t>
            </a:r>
          </a:p>
        </p:txBody>
      </p:sp>
      <p:graphicFrame>
        <p:nvGraphicFramePr>
          <p:cNvPr id="5" name="Объект 2">
            <a:extLst>
              <a:ext uri="{FF2B5EF4-FFF2-40B4-BE49-F238E27FC236}">
                <a16:creationId xmlns:a16="http://schemas.microsoft.com/office/drawing/2014/main" id="{093760AF-A812-18D2-1703-D8B7FD05436F}"/>
              </a:ext>
            </a:extLst>
          </p:cNvPr>
          <p:cNvGraphicFramePr>
            <a:graphicFrameLocks noGrp="1"/>
          </p:cNvGraphicFramePr>
          <p:nvPr>
            <p:ph idx="1"/>
            <p:extLst>
              <p:ext uri="{D42A27DB-BD31-4B8C-83A1-F6EECF244321}">
                <p14:modId xmlns:p14="http://schemas.microsoft.com/office/powerpoint/2010/main" val="756928016"/>
              </p:ext>
            </p:extLst>
          </p:nvPr>
        </p:nvGraphicFramePr>
        <p:xfrm>
          <a:off x="4099892" y="476672"/>
          <a:ext cx="4864596"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635144"/>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p:cNvSpPr>
            <a:spLocks noGrp="1"/>
          </p:cNvSpPr>
          <p:nvPr>
            <p:ph type="title"/>
          </p:nvPr>
        </p:nvSpPr>
        <p:spPr>
          <a:xfrm>
            <a:off x="179513" y="1196752"/>
            <a:ext cx="2876770" cy="4662711"/>
          </a:xfrm>
        </p:spPr>
        <p:txBody>
          <a:bodyPr anchor="t">
            <a:normAutofit fontScale="90000"/>
          </a:bodyPr>
          <a:lstStyle/>
          <a:p>
            <a:pPr algn="ctr">
              <a:lnSpc>
                <a:spcPct val="90000"/>
              </a:lnSpc>
            </a:pPr>
            <a:r>
              <a:rPr lang="uk-UA" sz="3200" dirty="0"/>
              <a:t>Права громадських організацій, фізичних та юридичних осіб щодо запобігання та протидії дискримінації</a:t>
            </a:r>
          </a:p>
        </p:txBody>
      </p:sp>
      <p:graphicFrame>
        <p:nvGraphicFramePr>
          <p:cNvPr id="5" name="Объект 2">
            <a:extLst>
              <a:ext uri="{FF2B5EF4-FFF2-40B4-BE49-F238E27FC236}">
                <a16:creationId xmlns:a16="http://schemas.microsoft.com/office/drawing/2014/main" id="{DF3F2522-E16F-8A1E-EBBE-9292583B9B1E}"/>
              </a:ext>
            </a:extLst>
          </p:cNvPr>
          <p:cNvGraphicFramePr>
            <a:graphicFrameLocks noGrp="1"/>
          </p:cNvGraphicFramePr>
          <p:nvPr>
            <p:ph idx="1"/>
            <p:extLst>
              <p:ext uri="{D42A27DB-BD31-4B8C-83A1-F6EECF244321}">
                <p14:modId xmlns:p14="http://schemas.microsoft.com/office/powerpoint/2010/main" val="1197369295"/>
              </p:ext>
            </p:extLst>
          </p:nvPr>
        </p:nvGraphicFramePr>
        <p:xfrm>
          <a:off x="4099891" y="116632"/>
          <a:ext cx="5040679"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571782"/>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Заголовок 1"/>
          <p:cNvSpPr>
            <a:spLocks noGrp="1"/>
          </p:cNvSpPr>
          <p:nvPr>
            <p:ph type="title"/>
          </p:nvPr>
        </p:nvSpPr>
        <p:spPr>
          <a:xfrm>
            <a:off x="0" y="1741714"/>
            <a:ext cx="3275855" cy="4117749"/>
          </a:xfrm>
        </p:spPr>
        <p:txBody>
          <a:bodyPr anchor="t">
            <a:normAutofit/>
          </a:bodyPr>
          <a:lstStyle/>
          <a:p>
            <a:pPr algn="ctr"/>
            <a:r>
              <a:rPr lang="uk-UA" sz="3200" dirty="0"/>
              <a:t>Відповідно до</a:t>
            </a:r>
            <a:br>
              <a:rPr lang="uk-UA" sz="3200" dirty="0"/>
            </a:br>
            <a:r>
              <a:rPr lang="uk-UA" sz="3200" dirty="0"/>
              <a:t> Кримінального кодексу України</a:t>
            </a:r>
            <a:endParaRPr lang="ru-RU" sz="3200" dirty="0"/>
          </a:p>
        </p:txBody>
      </p:sp>
      <p:graphicFrame>
        <p:nvGraphicFramePr>
          <p:cNvPr id="19" name="Объект 2">
            <a:extLst>
              <a:ext uri="{FF2B5EF4-FFF2-40B4-BE49-F238E27FC236}">
                <a16:creationId xmlns:a16="http://schemas.microsoft.com/office/drawing/2014/main" id="{990AB7D7-7FF5-70CB-4C15-4165E777859F}"/>
              </a:ext>
            </a:extLst>
          </p:cNvPr>
          <p:cNvGraphicFramePr>
            <a:graphicFrameLocks noGrp="1"/>
          </p:cNvGraphicFramePr>
          <p:nvPr>
            <p:ph idx="1"/>
            <p:extLst>
              <p:ext uri="{D42A27DB-BD31-4B8C-83A1-F6EECF244321}">
                <p14:modId xmlns:p14="http://schemas.microsoft.com/office/powerpoint/2010/main" val="3341084743"/>
              </p:ext>
            </p:extLst>
          </p:nvPr>
        </p:nvGraphicFramePr>
        <p:xfrm>
          <a:off x="3477753" y="44624"/>
          <a:ext cx="5558743"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668973"/>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Що таке «злочини на ґрунті ненависті»?</a:t>
            </a:r>
          </a:p>
        </p:txBody>
      </p:sp>
      <p:sp>
        <p:nvSpPr>
          <p:cNvPr id="3" name="Объект 2"/>
          <p:cNvSpPr>
            <a:spLocks noGrp="1"/>
          </p:cNvSpPr>
          <p:nvPr>
            <p:ph idx="1"/>
          </p:nvPr>
        </p:nvSpPr>
        <p:spPr>
          <a:xfrm>
            <a:off x="251520" y="1600200"/>
            <a:ext cx="8733656" cy="5257800"/>
          </a:xfrm>
        </p:spPr>
        <p:txBody>
          <a:bodyPr>
            <a:normAutofit/>
          </a:bodyPr>
          <a:lstStyle/>
          <a:p>
            <a:endParaRPr lang="uk-UA" dirty="0"/>
          </a:p>
          <a:p>
            <a:pPr marL="0" indent="0">
              <a:buNone/>
            </a:pPr>
            <a:r>
              <a:rPr lang="uk-UA" dirty="0"/>
              <a:t>Злочини на ґрунті ненависті мають </a:t>
            </a:r>
            <a:r>
              <a:rPr lang="uk-UA" b="1" dirty="0">
                <a:solidFill>
                  <a:srgbClr val="FF0000"/>
                </a:solidFill>
              </a:rPr>
              <a:t>2 характерні риси</a:t>
            </a:r>
            <a:r>
              <a:rPr lang="uk-UA" dirty="0"/>
              <a:t>:</a:t>
            </a:r>
          </a:p>
          <a:p>
            <a:r>
              <a:rPr lang="uk-UA" dirty="0"/>
              <a:t>це дії, які відповідно до Кримінального кодексу країни є злочином,</a:t>
            </a:r>
          </a:p>
          <a:p>
            <a:r>
              <a:rPr lang="uk-UA" dirty="0"/>
              <a:t>мотивацією скоєння такого злочину є  упередження.</a:t>
            </a:r>
          </a:p>
          <a:p>
            <a:endParaRPr lang="uk-UA" dirty="0"/>
          </a:p>
          <a:p>
            <a:pPr marL="0" indent="0" algn="r">
              <a:buNone/>
            </a:pPr>
            <a:r>
              <a:rPr lang="uk-UA" sz="2200" i="1" dirty="0"/>
              <a:t>Це означає, що людина, яка потерпіла від злочину,  була обрана злочинцем </a:t>
            </a:r>
            <a:r>
              <a:rPr lang="uk-UA" sz="2200" i="1" dirty="0">
                <a:solidFill>
                  <a:srgbClr val="FF0000"/>
                </a:solidFill>
              </a:rPr>
              <a:t>виключно через її  особливості </a:t>
            </a:r>
            <a:r>
              <a:rPr lang="uk-UA" sz="2200" i="1" dirty="0"/>
              <a:t>(тобто расу, колір шкіри, етнічну приналежність, сексуальну орієнтацію чи ґендерну ідентичність, мову тощо). Однак, це не завжди означає ненависть злочинця по відношенню конкретно до потерпілої людини, а може свідчити про викривленні стереотипні уявлення зловмисника про жертву або групу людей, до якої вона себе відносить.</a:t>
            </a:r>
          </a:p>
        </p:txBody>
      </p:sp>
    </p:spTree>
    <p:extLst>
      <p:ext uri="{BB962C8B-B14F-4D97-AF65-F5344CB8AC3E}">
        <p14:creationId xmlns:p14="http://schemas.microsoft.com/office/powerpoint/2010/main" val="2357386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026" r="4509" b="2093"/>
          <a:stretch/>
        </p:blipFill>
        <p:spPr bwMode="auto">
          <a:xfrm>
            <a:off x="1643618" y="-147600"/>
            <a:ext cx="5808702" cy="710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16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645223" y="1645226"/>
            <a:ext cx="6857997" cy="3567551"/>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75E5AC89-2546-CD5D-074B-71DC646B79AF}"/>
              </a:ext>
            </a:extLst>
          </p:cNvPr>
          <p:cNvSpPr>
            <a:spLocks noGrp="1"/>
          </p:cNvSpPr>
          <p:nvPr>
            <p:ph type="title"/>
          </p:nvPr>
        </p:nvSpPr>
        <p:spPr>
          <a:xfrm>
            <a:off x="481315" y="1918252"/>
            <a:ext cx="2524079" cy="3997635"/>
          </a:xfrm>
        </p:spPr>
        <p:txBody>
          <a:bodyPr anchor="t">
            <a:normAutofit/>
          </a:bodyPr>
          <a:lstStyle/>
          <a:p>
            <a:r>
              <a:rPr lang="uk-UA" sz="2400"/>
              <a:t>Особливості основних ознак дискримінації:</a:t>
            </a:r>
          </a:p>
        </p:txBody>
      </p:sp>
      <p:graphicFrame>
        <p:nvGraphicFramePr>
          <p:cNvPr id="5" name="Місце для вмісту 2">
            <a:extLst>
              <a:ext uri="{FF2B5EF4-FFF2-40B4-BE49-F238E27FC236}">
                <a16:creationId xmlns:a16="http://schemas.microsoft.com/office/drawing/2014/main" id="{2B5F0EE0-6062-2038-A964-485BBD313973}"/>
              </a:ext>
            </a:extLst>
          </p:cNvPr>
          <p:cNvGraphicFramePr>
            <a:graphicFrameLocks noGrp="1"/>
          </p:cNvGraphicFramePr>
          <p:nvPr>
            <p:ph idx="1"/>
            <p:extLst>
              <p:ext uri="{D42A27DB-BD31-4B8C-83A1-F6EECF244321}">
                <p14:modId xmlns:p14="http://schemas.microsoft.com/office/powerpoint/2010/main" val="515148237"/>
              </p:ext>
            </p:extLst>
          </p:nvPr>
        </p:nvGraphicFramePr>
        <p:xfrm>
          <a:off x="3635896" y="404664"/>
          <a:ext cx="5328591" cy="6264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7310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836798" y="1844825"/>
            <a:ext cx="7623633" cy="4013974"/>
          </a:xfrm>
          <a:effectLst/>
        </p:spPr>
        <p:txBody>
          <a:bodyPr>
            <a:normAutofit/>
          </a:bodyPr>
          <a:lstStyle/>
          <a:p>
            <a:pPr marL="0" indent="0" algn="just">
              <a:buNone/>
            </a:pPr>
            <a:r>
              <a:rPr lang="ru-RU" b="1" dirty="0">
                <a:solidFill>
                  <a:schemeClr val="accent5">
                    <a:lumMod val="75000"/>
                  </a:schemeClr>
                </a:solidFill>
              </a:rPr>
              <a:t>У </a:t>
            </a:r>
            <a:r>
              <a:rPr lang="ru-RU" b="1" dirty="0" err="1">
                <a:solidFill>
                  <a:schemeClr val="accent5">
                    <a:lumMod val="75000"/>
                  </a:schemeClr>
                </a:solidFill>
              </a:rPr>
              <a:t>період</a:t>
            </a:r>
            <a:r>
              <a:rPr lang="ru-RU" b="1" dirty="0">
                <a:solidFill>
                  <a:schemeClr val="accent5">
                    <a:lumMod val="75000"/>
                  </a:schemeClr>
                </a:solidFill>
              </a:rPr>
              <a:t> з 1 </a:t>
            </a:r>
            <a:r>
              <a:rPr lang="ru-RU" b="1" dirty="0" err="1">
                <a:solidFill>
                  <a:schemeClr val="accent5">
                    <a:lumMod val="75000"/>
                  </a:schemeClr>
                </a:solidFill>
              </a:rPr>
              <a:t>січня</a:t>
            </a:r>
            <a:r>
              <a:rPr lang="ru-RU" b="1" dirty="0">
                <a:solidFill>
                  <a:schemeClr val="accent5">
                    <a:lumMod val="75000"/>
                  </a:schemeClr>
                </a:solidFill>
              </a:rPr>
              <a:t> по 31 </a:t>
            </a:r>
            <a:r>
              <a:rPr lang="ru-RU" b="1" dirty="0" err="1">
                <a:solidFill>
                  <a:schemeClr val="accent5">
                    <a:lumMod val="75000"/>
                  </a:schemeClr>
                </a:solidFill>
              </a:rPr>
              <a:t>грудня</a:t>
            </a:r>
            <a:r>
              <a:rPr lang="ru-RU" b="1" dirty="0">
                <a:solidFill>
                  <a:schemeClr val="accent5">
                    <a:lumMod val="75000"/>
                  </a:schemeClr>
                </a:solidFill>
              </a:rPr>
              <a:t> 2015 </a:t>
            </a:r>
            <a:r>
              <a:rPr lang="ru-RU" dirty="0"/>
              <a:t>року до </a:t>
            </a:r>
            <a:r>
              <a:rPr lang="ru-RU" dirty="0" err="1"/>
              <a:t>Уповноваженого</a:t>
            </a:r>
            <a:r>
              <a:rPr lang="ru-RU" dirty="0"/>
              <a:t> з прав </a:t>
            </a:r>
            <a:r>
              <a:rPr lang="ru-RU" dirty="0" err="1"/>
              <a:t>людини</a:t>
            </a:r>
            <a:r>
              <a:rPr lang="ru-RU" dirty="0"/>
              <a:t> </a:t>
            </a:r>
            <a:r>
              <a:rPr lang="ru-RU" dirty="0" err="1"/>
              <a:t>надійшло</a:t>
            </a:r>
            <a:r>
              <a:rPr lang="ru-RU" dirty="0"/>
              <a:t> </a:t>
            </a:r>
            <a:r>
              <a:rPr lang="ru-RU" b="1" dirty="0"/>
              <a:t>359 </a:t>
            </a:r>
            <a:r>
              <a:rPr lang="ru-RU" b="1" dirty="0" err="1"/>
              <a:t>повідомлень</a:t>
            </a:r>
            <a:r>
              <a:rPr lang="ru-RU" dirty="0"/>
              <a:t> про </a:t>
            </a:r>
            <a:r>
              <a:rPr lang="ru-RU" dirty="0" err="1"/>
              <a:t>випадки</a:t>
            </a:r>
            <a:r>
              <a:rPr lang="ru-RU" dirty="0"/>
              <a:t> </a:t>
            </a:r>
            <a:r>
              <a:rPr lang="ru-RU" dirty="0" err="1"/>
              <a:t>дискримінації</a:t>
            </a:r>
            <a:r>
              <a:rPr lang="ru-RU" dirty="0"/>
              <a:t>, </a:t>
            </a:r>
            <a:r>
              <a:rPr lang="ru-RU" dirty="0" err="1"/>
              <a:t>порушення</a:t>
            </a:r>
            <a:r>
              <a:rPr lang="ru-RU" dirty="0"/>
              <a:t> прав </a:t>
            </a:r>
            <a:r>
              <a:rPr lang="ru-RU" dirty="0" err="1"/>
              <a:t>національних</a:t>
            </a:r>
            <a:r>
              <a:rPr lang="ru-RU" dirty="0"/>
              <a:t> </a:t>
            </a:r>
            <a:r>
              <a:rPr lang="ru-RU" dirty="0" err="1"/>
              <a:t>меншин</a:t>
            </a:r>
            <a:r>
              <a:rPr lang="ru-RU" dirty="0"/>
              <a:t> і </a:t>
            </a:r>
            <a:r>
              <a:rPr lang="ru-RU" dirty="0" err="1"/>
              <a:t>представників</a:t>
            </a:r>
            <a:r>
              <a:rPr lang="ru-RU" dirty="0"/>
              <a:t> </a:t>
            </a:r>
            <a:r>
              <a:rPr lang="ru-RU" dirty="0" err="1"/>
              <a:t>релігійних</a:t>
            </a:r>
            <a:r>
              <a:rPr lang="ru-RU" dirty="0"/>
              <a:t> громад. </a:t>
            </a:r>
          </a:p>
          <a:p>
            <a:pPr marL="0" indent="0" algn="just">
              <a:buNone/>
            </a:pPr>
            <a:endParaRPr lang="ru-RU" dirty="0"/>
          </a:p>
          <a:p>
            <a:pPr marL="0" indent="0" algn="just">
              <a:buNone/>
            </a:pPr>
            <a:r>
              <a:rPr lang="uk-UA" dirty="0"/>
              <a:t>Водночас за </a:t>
            </a:r>
            <a:r>
              <a:rPr lang="uk-UA" u="sng" dirty="0"/>
              <a:t>відомостями, отриманими в результаті моніторингу засобів масової інформації</a:t>
            </a:r>
            <a:r>
              <a:rPr lang="uk-UA" dirty="0"/>
              <a:t>, Уповноваженим протягом 2015 року було відкрито </a:t>
            </a:r>
            <a:r>
              <a:rPr lang="uk-UA" b="1" dirty="0"/>
              <a:t>53 ініціативні провадження</a:t>
            </a:r>
            <a:r>
              <a:rPr lang="uk-UA" dirty="0"/>
              <a:t>. Така кількість ініціативних проваджень у 2,5 рази перевищує аналогічні показники попереднього року (22 ініціативні провадження).</a:t>
            </a:r>
          </a:p>
        </p:txBody>
      </p:sp>
    </p:spTree>
    <p:extLst>
      <p:ext uri="{BB962C8B-B14F-4D97-AF65-F5344CB8AC3E}">
        <p14:creationId xmlns:p14="http://schemas.microsoft.com/office/powerpoint/2010/main" val="3123663276"/>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a:off x="205438" y="836712"/>
            <a:ext cx="8733124" cy="6327918"/>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899E2595-669E-398E-B3AA-5C51398D7AF3}"/>
              </a:ext>
            </a:extLst>
          </p:cNvPr>
          <p:cNvSpPr txBox="1"/>
          <p:nvPr/>
        </p:nvSpPr>
        <p:spPr>
          <a:xfrm>
            <a:off x="1043608" y="0"/>
            <a:ext cx="4576916" cy="984885"/>
          </a:xfrm>
          <a:prstGeom prst="rect">
            <a:avLst/>
          </a:prstGeom>
          <a:noFill/>
        </p:spPr>
        <p:txBody>
          <a:bodyPr wrap="square">
            <a:spAutoFit/>
          </a:bodyPr>
          <a:lstStyle/>
          <a:p>
            <a:r>
              <a:rPr lang="uk-UA" sz="4000" b="1" dirty="0"/>
              <a:t>2015 рік</a:t>
            </a:r>
          </a:p>
          <a:p>
            <a:endParaRPr lang="uk-UA" dirty="0"/>
          </a:p>
        </p:txBody>
      </p:sp>
    </p:spTree>
    <p:extLst>
      <p:ext uri="{BB962C8B-B14F-4D97-AF65-F5344CB8AC3E}">
        <p14:creationId xmlns:p14="http://schemas.microsoft.com/office/powerpoint/2010/main" val="3504947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477818" y="1916833"/>
            <a:ext cx="8188361" cy="4297700"/>
          </a:xfrm>
          <a:effectLst/>
        </p:spPr>
        <p:txBody>
          <a:bodyPr>
            <a:normAutofit/>
          </a:bodyPr>
          <a:lstStyle/>
          <a:p>
            <a:pPr algn="just"/>
            <a:r>
              <a:rPr lang="ru-RU" b="1" dirty="0">
                <a:solidFill>
                  <a:schemeClr val="accent5">
                    <a:lumMod val="75000"/>
                  </a:schemeClr>
                </a:solidFill>
              </a:rPr>
              <a:t>У </a:t>
            </a:r>
            <a:r>
              <a:rPr lang="ru-RU" b="1" dirty="0" err="1">
                <a:solidFill>
                  <a:schemeClr val="accent5">
                    <a:lumMod val="75000"/>
                  </a:schemeClr>
                </a:solidFill>
              </a:rPr>
              <a:t>період</a:t>
            </a:r>
            <a:r>
              <a:rPr lang="ru-RU" b="1" dirty="0">
                <a:solidFill>
                  <a:schemeClr val="accent5">
                    <a:lumMod val="75000"/>
                  </a:schemeClr>
                </a:solidFill>
              </a:rPr>
              <a:t> з 1 </a:t>
            </a:r>
            <a:r>
              <a:rPr lang="ru-RU" b="1" dirty="0" err="1">
                <a:solidFill>
                  <a:schemeClr val="accent5">
                    <a:lumMod val="75000"/>
                  </a:schemeClr>
                </a:solidFill>
              </a:rPr>
              <a:t>січня</a:t>
            </a:r>
            <a:r>
              <a:rPr lang="ru-RU" b="1" dirty="0">
                <a:solidFill>
                  <a:schemeClr val="accent5">
                    <a:lumMod val="75000"/>
                  </a:schemeClr>
                </a:solidFill>
              </a:rPr>
              <a:t> по 31 </a:t>
            </a:r>
            <a:r>
              <a:rPr lang="ru-RU" b="1" dirty="0" err="1">
                <a:solidFill>
                  <a:schemeClr val="accent5">
                    <a:lumMod val="75000"/>
                  </a:schemeClr>
                </a:solidFill>
              </a:rPr>
              <a:t>грудня</a:t>
            </a:r>
            <a:r>
              <a:rPr lang="ru-RU" b="1" dirty="0">
                <a:solidFill>
                  <a:schemeClr val="accent5">
                    <a:lumMod val="75000"/>
                  </a:schemeClr>
                </a:solidFill>
              </a:rPr>
              <a:t> 2016 </a:t>
            </a:r>
            <a:r>
              <a:rPr lang="ru-RU" dirty="0"/>
              <a:t>року до </a:t>
            </a:r>
            <a:r>
              <a:rPr lang="ru-RU" dirty="0" err="1"/>
              <a:t>Уповноваженого</a:t>
            </a:r>
            <a:r>
              <a:rPr lang="ru-RU" dirty="0"/>
              <a:t> </a:t>
            </a:r>
            <a:r>
              <a:rPr lang="ru-RU" dirty="0" err="1"/>
              <a:t>Верховної</a:t>
            </a:r>
            <a:r>
              <a:rPr lang="ru-RU" dirty="0"/>
              <a:t> Ради </a:t>
            </a:r>
            <a:r>
              <a:rPr lang="ru-RU" dirty="0" err="1"/>
              <a:t>України</a:t>
            </a:r>
            <a:r>
              <a:rPr lang="ru-RU" dirty="0"/>
              <a:t> з прав </a:t>
            </a:r>
            <a:r>
              <a:rPr lang="ru-RU" dirty="0" err="1"/>
              <a:t>людини</a:t>
            </a:r>
            <a:r>
              <a:rPr lang="ru-RU" dirty="0"/>
              <a:t> </a:t>
            </a:r>
            <a:r>
              <a:rPr lang="ru-RU" dirty="0" err="1"/>
              <a:t>надійшло</a:t>
            </a:r>
            <a:r>
              <a:rPr lang="ru-RU" dirty="0"/>
              <a:t> </a:t>
            </a:r>
            <a:r>
              <a:rPr lang="ru-RU" b="1" dirty="0"/>
              <a:t>303 </a:t>
            </a:r>
            <a:r>
              <a:rPr lang="ru-RU" b="1" dirty="0" err="1"/>
              <a:t>повідомлення</a:t>
            </a:r>
            <a:r>
              <a:rPr lang="ru-RU" b="1" dirty="0"/>
              <a:t> </a:t>
            </a:r>
            <a:r>
              <a:rPr lang="ru-RU" dirty="0"/>
              <a:t>про </a:t>
            </a:r>
            <a:r>
              <a:rPr lang="ru-RU" dirty="0" err="1"/>
              <a:t>випадки</a:t>
            </a:r>
            <a:r>
              <a:rPr lang="ru-RU" dirty="0"/>
              <a:t> </a:t>
            </a:r>
            <a:r>
              <a:rPr lang="ru-RU" dirty="0" err="1"/>
              <a:t>дискримінації</a:t>
            </a:r>
            <a:r>
              <a:rPr lang="ru-RU" dirty="0"/>
              <a:t> та </a:t>
            </a:r>
            <a:r>
              <a:rPr lang="ru-RU" dirty="0" err="1"/>
              <a:t>порушення</a:t>
            </a:r>
            <a:r>
              <a:rPr lang="ru-RU" dirty="0"/>
              <a:t> принципу </a:t>
            </a:r>
            <a:r>
              <a:rPr lang="ru-RU" dirty="0" err="1"/>
              <a:t>рівності</a:t>
            </a:r>
            <a:r>
              <a:rPr lang="ru-RU" dirty="0"/>
              <a:t>.</a:t>
            </a:r>
          </a:p>
          <a:p>
            <a:pPr marL="0" indent="0" algn="just">
              <a:buNone/>
            </a:pPr>
            <a:endParaRPr lang="uk-UA" dirty="0"/>
          </a:p>
          <a:p>
            <a:pPr algn="just"/>
            <a:r>
              <a:rPr lang="uk-UA" dirty="0"/>
              <a:t>За результатами вказаного моніторингу Уповноваженим було відкрито </a:t>
            </a:r>
            <a:r>
              <a:rPr lang="uk-UA" b="1" dirty="0"/>
              <a:t>69 ініціативних проваджень</a:t>
            </a:r>
            <a:r>
              <a:rPr lang="uk-UA" dirty="0"/>
              <a:t>, що значно перевищує показники попередніх років: на 23 % у порівнянні з 2015 роком (53 ініціативні провадження) та на 68% у порівнянні з 2014 роком (22 ініціативні провадження).</a:t>
            </a:r>
          </a:p>
        </p:txBody>
      </p:sp>
    </p:spTree>
    <p:extLst>
      <p:ext uri="{BB962C8B-B14F-4D97-AF65-F5344CB8AC3E}">
        <p14:creationId xmlns:p14="http://schemas.microsoft.com/office/powerpoint/2010/main" val="1695560446"/>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uk-UA" dirty="0"/>
              <a:t>2016 рік</a:t>
            </a:r>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3508" y="980728"/>
            <a:ext cx="8892988" cy="57606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0470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uk-UA" sz="4800" b="1" dirty="0"/>
              <a:t>2017 рік</a:t>
            </a:r>
          </a:p>
        </p:txBody>
      </p:sp>
      <p:pic>
        <p:nvPicPr>
          <p:cNvPr id="1026" name="Picture 2"/>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07504" y="908720"/>
            <a:ext cx="8856984" cy="594928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98030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836712"/>
          </a:xfrm>
        </p:spPr>
        <p:txBody>
          <a:bodyPr/>
          <a:lstStyle/>
          <a:p>
            <a:r>
              <a:rPr lang="uk-UA" b="1" dirty="0"/>
              <a:t>2018 рік</a:t>
            </a:r>
          </a:p>
        </p:txBody>
      </p:sp>
      <p:pic>
        <p:nvPicPr>
          <p:cNvPr id="2051" name="Picture 3"/>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39552" y="980728"/>
            <a:ext cx="8147248" cy="58772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1866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uk-UA" sz="4400" b="1" dirty="0"/>
              <a:t>2019 рік</a:t>
            </a: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3568" y="908720"/>
            <a:ext cx="7560840" cy="60932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65055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uk-UA" sz="4800" b="1" dirty="0"/>
              <a:t>2020 рік</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599" r="13564" b="2962"/>
          <a:stretch/>
        </p:blipFill>
        <p:spPr bwMode="auto">
          <a:xfrm>
            <a:off x="827584" y="980728"/>
            <a:ext cx="7272808" cy="57606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4325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uk-UA" sz="5400" b="1" dirty="0"/>
              <a:t>2021рік</a:t>
            </a:r>
            <a:endParaRPr lang="uk-UA" sz="6600" b="1"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1076996"/>
            <a:ext cx="8280920" cy="57810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03839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607500" y="447188"/>
            <a:ext cx="7928998" cy="970450"/>
          </a:xfrm>
          <a:effectLst/>
        </p:spPr>
        <p:txBody>
          <a:bodyPr anchor="ctr">
            <a:normAutofit/>
          </a:bodyPr>
          <a:lstStyle/>
          <a:p>
            <a:pPr algn="ctr">
              <a:lnSpc>
                <a:spcPct val="90000"/>
              </a:lnSpc>
            </a:pPr>
            <a:r>
              <a:rPr lang="uk-UA" sz="2000" dirty="0">
                <a:solidFill>
                  <a:schemeClr val="tx1"/>
                </a:solidFill>
              </a:rPr>
              <a:t>Рада Європи наполегливо рекомендує Україні виконати </a:t>
            </a:r>
            <a:r>
              <a:rPr lang="uk-UA" sz="2000" b="1" dirty="0">
                <a:solidFill>
                  <a:schemeClr val="tx1"/>
                </a:solidFill>
              </a:rPr>
              <a:t>дві рекомендації від 2017 року </a:t>
            </a:r>
            <a:r>
              <a:rPr lang="uk-UA" sz="2000" dirty="0">
                <a:solidFill>
                  <a:schemeClr val="tx1"/>
                </a:solidFill>
              </a:rPr>
              <a:t>у сфері протидії дискримінації.</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1576408"/>
            <a:ext cx="8188361"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p:cNvSpPr>
            <a:spLocks noGrp="1"/>
          </p:cNvSpPr>
          <p:nvPr>
            <p:ph idx="1"/>
          </p:nvPr>
        </p:nvSpPr>
        <p:spPr>
          <a:xfrm>
            <a:off x="836799" y="2222287"/>
            <a:ext cx="7475214" cy="3636511"/>
          </a:xfrm>
          <a:effectLst/>
        </p:spPr>
        <p:txBody>
          <a:bodyPr>
            <a:normAutofit/>
          </a:bodyPr>
          <a:lstStyle/>
          <a:p>
            <a:pPr marL="0" indent="0" algn="just">
              <a:lnSpc>
                <a:spcPct val="90000"/>
              </a:lnSpc>
              <a:buNone/>
            </a:pPr>
            <a:r>
              <a:rPr lang="uk-UA" sz="1500" dirty="0"/>
              <a:t>Про це йдеться в оприлюдненій у вівторок, 2 червня 2020 року, доповіді Європейської комісії проти расизму та нетерпимості (ЄКРН, діє у системі Ради Європи), повідомляє власний кореспондент Укрінформу.</a:t>
            </a:r>
          </a:p>
          <a:p>
            <a:pPr algn="just">
              <a:lnSpc>
                <a:spcPct val="90000"/>
              </a:lnSpc>
            </a:pPr>
            <a:r>
              <a:rPr lang="uk-UA" sz="1500" dirty="0"/>
              <a:t>«Нижче наведено дві спеціальні рекомендації, що їх ЄКРН просить органи влади України виконати першочергово. Комісія наполегливо рекомендує включити сексуальну орієнтацію та ґендерну ідентичність як ознаки до статті 161(1) і (2) Кримінального кодексу, а також до всіх обставин, що обтяжують покарання за злочини, та до загальних положень про обставини, що обтяжують покарання, відповідно до статті 67(1)(3)», - йдеться у доповіді.</a:t>
            </a:r>
          </a:p>
          <a:p>
            <a:pPr algn="just">
              <a:lnSpc>
                <a:spcPct val="90000"/>
              </a:lnSpc>
            </a:pPr>
            <a:r>
              <a:rPr lang="uk-UA" sz="1500" dirty="0"/>
              <a:t>У другій рекомендації ЄКРН нагадує про зобов'язання керівництва України скасувати судовий збір у справах ромів, що бажають підтвердити свою особу з метою отримати документи, що посвідчують особу.</a:t>
            </a:r>
          </a:p>
          <a:p>
            <a:pPr>
              <a:lnSpc>
                <a:spcPct val="90000"/>
              </a:lnSpc>
            </a:pPr>
            <a:endParaRPr lang="uk-UA" sz="1500" dirty="0"/>
          </a:p>
        </p:txBody>
      </p:sp>
    </p:spTree>
    <p:extLst>
      <p:ext uri="{BB962C8B-B14F-4D97-AF65-F5344CB8AC3E}">
        <p14:creationId xmlns:p14="http://schemas.microsoft.com/office/powerpoint/2010/main" val="29556628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09FC7A-5D28-79DD-9EE8-C0E448B052A0}"/>
              </a:ext>
            </a:extLst>
          </p:cNvPr>
          <p:cNvSpPr>
            <a:spLocks noGrp="1"/>
          </p:cNvSpPr>
          <p:nvPr>
            <p:ph type="title"/>
          </p:nvPr>
        </p:nvSpPr>
        <p:spPr>
          <a:xfrm>
            <a:off x="607500" y="447188"/>
            <a:ext cx="7928998" cy="970450"/>
          </a:xfrm>
        </p:spPr>
        <p:txBody>
          <a:bodyPr>
            <a:normAutofit/>
          </a:bodyPr>
          <a:lstStyle/>
          <a:p>
            <a:r>
              <a:rPr lang="uk-UA" dirty="0">
                <a:latin typeface="Montserrat" panose="00000500000000000000" pitchFamily="2" charset="-18"/>
              </a:rPr>
              <a:t>Національна меншина – це:</a:t>
            </a:r>
            <a:endParaRPr lang="uk-UA" dirty="0"/>
          </a:p>
        </p:txBody>
      </p:sp>
      <p:graphicFrame>
        <p:nvGraphicFramePr>
          <p:cNvPr id="5" name="Місце для вмісту 2">
            <a:extLst>
              <a:ext uri="{FF2B5EF4-FFF2-40B4-BE49-F238E27FC236}">
                <a16:creationId xmlns:a16="http://schemas.microsoft.com/office/drawing/2014/main" id="{6C9F6E47-626E-0AC5-C67B-900566C22F18}"/>
              </a:ext>
            </a:extLst>
          </p:cNvPr>
          <p:cNvGraphicFramePr>
            <a:graphicFrameLocks noGrp="1"/>
          </p:cNvGraphicFramePr>
          <p:nvPr>
            <p:ph idx="1"/>
            <p:extLst>
              <p:ext uri="{D42A27DB-BD31-4B8C-83A1-F6EECF244321}">
                <p14:modId xmlns:p14="http://schemas.microsoft.com/office/powerpoint/2010/main" val="250413942"/>
              </p:ext>
            </p:extLst>
          </p:nvPr>
        </p:nvGraphicFramePr>
        <p:xfrm>
          <a:off x="614362" y="2548646"/>
          <a:ext cx="7915275" cy="4048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208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aphicFrame>
        <p:nvGraphicFramePr>
          <p:cNvPr id="5" name="Объект 2">
            <a:extLst>
              <a:ext uri="{FF2B5EF4-FFF2-40B4-BE49-F238E27FC236}">
                <a16:creationId xmlns:a16="http://schemas.microsoft.com/office/drawing/2014/main" id="{CD8998D9-E14D-BF60-0491-ED8036AD417A}"/>
              </a:ext>
            </a:extLst>
          </p:cNvPr>
          <p:cNvGraphicFramePr>
            <a:graphicFrameLocks noGrp="1"/>
          </p:cNvGraphicFramePr>
          <p:nvPr>
            <p:ph idx="1"/>
            <p:extLst>
              <p:ext uri="{D42A27DB-BD31-4B8C-83A1-F6EECF244321}">
                <p14:modId xmlns:p14="http://schemas.microsoft.com/office/powerpoint/2010/main" val="1436077557"/>
              </p:ext>
            </p:extLst>
          </p:nvPr>
        </p:nvGraphicFramePr>
        <p:xfrm>
          <a:off x="107504" y="548680"/>
          <a:ext cx="8856984" cy="5832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924945"/>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0D1B8327-BF50-4AE0-CDDA-61325DBA9812}"/>
              </a:ext>
            </a:extLst>
          </p:cNvPr>
          <p:cNvGraphicFramePr>
            <a:graphicFrameLocks noGrp="1"/>
          </p:cNvGraphicFramePr>
          <p:nvPr>
            <p:ph idx="1"/>
            <p:extLst>
              <p:ext uri="{D42A27DB-BD31-4B8C-83A1-F6EECF244321}">
                <p14:modId xmlns:p14="http://schemas.microsoft.com/office/powerpoint/2010/main" val="230441122"/>
              </p:ext>
            </p:extLst>
          </p:nvPr>
        </p:nvGraphicFramePr>
        <p:xfrm>
          <a:off x="614034" y="1124745"/>
          <a:ext cx="7915930" cy="4734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885141"/>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05B3B7-DCE6-7CA8-A83B-E18157ED37D3}"/>
              </a:ext>
            </a:extLst>
          </p:cNvPr>
          <p:cNvSpPr>
            <a:spLocks noGrp="1"/>
          </p:cNvSpPr>
          <p:nvPr>
            <p:ph type="title"/>
          </p:nvPr>
        </p:nvSpPr>
        <p:spPr/>
        <p:txBody>
          <a:bodyPr/>
          <a:lstStyle/>
          <a:p>
            <a:endParaRPr lang="uk-UA"/>
          </a:p>
        </p:txBody>
      </p:sp>
      <p:pic>
        <p:nvPicPr>
          <p:cNvPr id="4" name="Picture 2">
            <a:extLst>
              <a:ext uri="{FF2B5EF4-FFF2-40B4-BE49-F238E27FC236}">
                <a16:creationId xmlns:a16="http://schemas.microsoft.com/office/drawing/2014/main" id="{AC6631C3-971C-036F-CCE5-57348533473E}"/>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l="7628" t="12758" r="33544" b="4494"/>
          <a:stretch/>
        </p:blipFill>
        <p:spPr bwMode="auto">
          <a:xfrm>
            <a:off x="323528" y="188640"/>
            <a:ext cx="8496944"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4628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A34959-10B5-2A3D-6C62-DF53CAE1D12A}"/>
              </a:ext>
            </a:extLst>
          </p:cNvPr>
          <p:cNvSpPr>
            <a:spLocks noGrp="1"/>
          </p:cNvSpPr>
          <p:nvPr>
            <p:ph type="title"/>
          </p:nvPr>
        </p:nvSpPr>
        <p:spPr/>
        <p:txBody>
          <a:bodyPr/>
          <a:lstStyle/>
          <a:p>
            <a:endParaRPr lang="uk-UA"/>
          </a:p>
        </p:txBody>
      </p:sp>
      <p:pic>
        <p:nvPicPr>
          <p:cNvPr id="5" name="Місце для вмісту 4" descr="Зображення, що містить текст&#10;&#10;Автоматично згенерований опис">
            <a:extLst>
              <a:ext uri="{FF2B5EF4-FFF2-40B4-BE49-F238E27FC236}">
                <a16:creationId xmlns:a16="http://schemas.microsoft.com/office/drawing/2014/main" id="{73086203-FFF9-507A-C098-8424341DD6D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9153457" cy="6669360"/>
          </a:xfrm>
        </p:spPr>
      </p:pic>
    </p:spTree>
    <p:extLst>
      <p:ext uri="{BB962C8B-B14F-4D97-AF65-F5344CB8AC3E}">
        <p14:creationId xmlns:p14="http://schemas.microsoft.com/office/powerpoint/2010/main" val="136499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D8101EA1-1923-5C4C-CDF0-A047401D2847}"/>
              </a:ext>
            </a:extLst>
          </p:cNvPr>
          <p:cNvSpPr>
            <a:spLocks noGrp="1"/>
          </p:cNvSpPr>
          <p:nvPr>
            <p:ph type="title"/>
          </p:nvPr>
        </p:nvSpPr>
        <p:spPr>
          <a:xfrm>
            <a:off x="338636" y="1734857"/>
            <a:ext cx="2824112" cy="3388287"/>
          </a:xfrm>
        </p:spPr>
        <p:txBody>
          <a:bodyPr anchor="ctr">
            <a:normAutofit/>
          </a:bodyPr>
          <a:lstStyle/>
          <a:p>
            <a:r>
              <a:rPr lang="uk-UA" sz="2200" b="0" i="1" dirty="0">
                <a:latin typeface="Montserrat" panose="00000500000000000000" pitchFamily="2" charset="-18"/>
              </a:rPr>
              <a:t>Термін “національність” або національне походження” має культурно-історичний характер, на відміну від громадянства</a:t>
            </a:r>
            <a:endParaRPr lang="uk-UA" dirty="0"/>
          </a:p>
        </p:txBody>
      </p:sp>
      <p:sp>
        <p:nvSpPr>
          <p:cNvPr id="3" name="Місце для вмісту 2">
            <a:extLst>
              <a:ext uri="{FF2B5EF4-FFF2-40B4-BE49-F238E27FC236}">
                <a16:creationId xmlns:a16="http://schemas.microsoft.com/office/drawing/2014/main" id="{7A6A07D4-8C1F-8106-C55F-5D84B6B7AFA9}"/>
              </a:ext>
            </a:extLst>
          </p:cNvPr>
          <p:cNvSpPr>
            <a:spLocks noGrp="1"/>
          </p:cNvSpPr>
          <p:nvPr>
            <p:ph idx="1"/>
          </p:nvPr>
        </p:nvSpPr>
        <p:spPr>
          <a:xfrm>
            <a:off x="4506051" y="978993"/>
            <a:ext cx="4023913" cy="4900014"/>
          </a:xfrm>
          <a:effectLst/>
        </p:spPr>
        <p:txBody>
          <a:bodyPr>
            <a:normAutofit/>
          </a:bodyPr>
          <a:lstStyle/>
          <a:p>
            <a:pPr algn="just"/>
            <a:r>
              <a:rPr lang="uk-UA" sz="1700" b="0" i="1" dirty="0">
                <a:effectLst/>
                <a:latin typeface="Montserrat" panose="00000500000000000000" pitchFamily="2" charset="-18"/>
              </a:rPr>
              <a:t>Дискримінація на ґрунті “національності” або “національного походження” в цьому контексті може підпадати під визначення расової дискримінації</a:t>
            </a:r>
            <a:endParaRPr lang="uk-UA" sz="1700" dirty="0"/>
          </a:p>
        </p:txBody>
      </p:sp>
    </p:spTree>
    <p:extLst>
      <p:ext uri="{BB962C8B-B14F-4D97-AF65-F5344CB8AC3E}">
        <p14:creationId xmlns:p14="http://schemas.microsoft.com/office/powerpoint/2010/main" val="95335746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ований текст">
  <a:themeElements>
    <a:clrScheme name="Цитований текст">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Цитований текс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Цитований текст">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Цитований текст</Template>
  <TotalTime>2008</TotalTime>
  <Words>7585</Words>
  <Application>Microsoft Office PowerPoint</Application>
  <PresentationFormat>Екран (4:3)</PresentationFormat>
  <Paragraphs>421</Paragraphs>
  <Slides>83</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83</vt:i4>
      </vt:variant>
    </vt:vector>
  </HeadingPairs>
  <TitlesOfParts>
    <vt:vector size="92" baseType="lpstr">
      <vt:lpstr>arial</vt:lpstr>
      <vt:lpstr>arial</vt:lpstr>
      <vt:lpstr>Century Gothic</vt:lpstr>
      <vt:lpstr>inherit</vt:lpstr>
      <vt:lpstr>Montserrat</vt:lpstr>
      <vt:lpstr>Times New Roman</vt:lpstr>
      <vt:lpstr>Wingdings</vt:lpstr>
      <vt:lpstr>Wingdings 2</vt:lpstr>
      <vt:lpstr>Цитований текст</vt:lpstr>
      <vt:lpstr>Презентація PowerPoint</vt:lpstr>
      <vt:lpstr>У суспільстві існують різні бар’єри та стереотипи, які породжують дискримінацію.</vt:lpstr>
      <vt:lpstr>Дискримінація </vt:lpstr>
      <vt:lpstr>Конституційні основи принципу рівності та заборони дискримінації закладено у статті 24 Конституції України, згідно з частинами 1, 2 якої:</vt:lpstr>
      <vt:lpstr>Відповідно до Закону України «Про засади запобігання та протидію дискримінації» </vt:lpstr>
      <vt:lpstr>Дискримінація за етнічним походженням</vt:lpstr>
      <vt:lpstr>Особливості основних ознак дискримінації:</vt:lpstr>
      <vt:lpstr>Національна меншина – це:</vt:lpstr>
      <vt:lpstr>Термін “національність” або національне походження” має культурно-історичний характер, на відміну від громадянства</vt:lpstr>
      <vt:lpstr>Презентація PowerPoint</vt:lpstr>
      <vt:lpstr>Практика ЄСПЛ</vt:lpstr>
      <vt:lpstr>В Україні, за різними оцінками, проживає від 150 до 400 тисяч ромів.</vt:lpstr>
      <vt:lpstr>Презентація PowerPoint</vt:lpstr>
      <vt:lpstr>Презентація PowerPoint</vt:lpstr>
      <vt:lpstr>Дискримінація за ознакою статі </vt:lpstr>
      <vt:lpstr>Що таке гендерна рівність? </vt:lpstr>
      <vt:lpstr>Презентація PowerPoint</vt:lpstr>
      <vt:lpstr>Дискримінація за ознакою сексуальної орієнтації</vt:lpstr>
      <vt:lpstr>Практика ЄСПЛ</vt:lpstr>
      <vt:lpstr>👫 За останніми оцінками ООН-Жінки для досягнення гендерної рівності у світі знадобиться 300 років</vt:lpstr>
      <vt:lpstr>Презентація PowerPoint</vt:lpstr>
      <vt:lpstr>Дискримінація за віком (ейджизм)</vt:lpstr>
      <vt:lpstr>Презентація PowerPoint</vt:lpstr>
      <vt:lpstr>Дискримінація за ознакою інвалідності</vt:lpstr>
      <vt:lpstr>Все нормально?</vt:lpstr>
      <vt:lpstr>Презентація PowerPoint</vt:lpstr>
      <vt:lpstr>Дискримінація за станом здоров’я</vt:lpstr>
      <vt:lpstr>Дискримінація за релігійними переконаннями</vt:lpstr>
      <vt:lpstr>Дискримінація за ознакою громадянства, місця проживання та іншими ознаками</vt:lpstr>
      <vt:lpstr>Презентація PowerPoint</vt:lpstr>
      <vt:lpstr>Презентація PowerPoint</vt:lpstr>
      <vt:lpstr>Презентація PowerPoint</vt:lpstr>
      <vt:lpstr>Презентація PowerPoint</vt:lpstr>
      <vt:lpstr>«Сімейний стан»</vt:lpstr>
      <vt:lpstr>Як розпізнати дискримінацію</vt:lpstr>
      <vt:lpstr>Не вважаються дискримінацією дії, які не обмежують права та свободи інших осіб і не створюють перешкод для їх реалізації, а також не надають необґрунтованих переваг особам та/або групам осіб за їх певними ознаками, стосовно яких застосовуються позитивні дії, а саме:</vt:lpstr>
      <vt:lpstr> Законодавство України ґрунтується на принципі недискримінації, що передбачає незалежно від певних ознак:</vt:lpstr>
      <vt:lpstr>Презентація PowerPoint</vt:lpstr>
      <vt:lpstr>Пряма дискримінація</vt:lpstr>
      <vt:lpstr>Непряма дискримінація</vt:lpstr>
      <vt:lpstr>Підбурювання до дискримінації</vt:lpstr>
      <vt:lpstr>Пособництво у дискримінації  </vt:lpstr>
      <vt:lpstr>Утиск</vt:lpstr>
      <vt:lpstr>Міжнародне законодавство у сфері протидії дискримінації</vt:lpstr>
      <vt:lpstr>Кодекс законів про працю України</vt:lpstr>
      <vt:lpstr>Законами України визначається та забороняється дискримінація за однією чи багатьма ознаками:</vt:lpstr>
      <vt:lpstr>Презентація PowerPoint</vt:lpstr>
      <vt:lpstr>Постанови Кабінету Міністрів України:</vt:lpstr>
      <vt:lpstr>Розпорядження Кабінету Міністрів України </vt:lpstr>
      <vt:lpstr>Наказ Міністерства соціальної політики України “Про внесення змін до наказу Мінсоцполітики України від 08.06.2012 № 345 “Про Експертну раду з питань розгляду звернень за фактами дискримінації за ознакою статі”</vt:lpstr>
      <vt:lpstr>Наказ Уповноваженого Верховної Ради України з прав людини «Про створення експертної ради з питань недискримінації та ґендерної рівності» </vt:lpstr>
      <vt:lpstr>Презентація PowerPoint</vt:lpstr>
      <vt:lpstr>Суб’єктами, наділеними повноваженнями щодо запобігання та протидії дискримінації, є:</vt:lpstr>
      <vt:lpstr>ВЕРХОВНА РАДА УКРАЇНИ</vt:lpstr>
      <vt:lpstr>Наразі питання реалізації ґендерної політики знаходяться у 2-х комітетах:</vt:lpstr>
      <vt:lpstr>Повноваження Уповноваженого Верховної Ради України з прав людини щодо запобігання та протидії дискримінації</vt:lpstr>
      <vt:lpstr>Допоміжні органи при Уповноваженому</vt:lpstr>
      <vt:lpstr>Повноваження Кабінету Міністрів України щодо запобігання та протидії дискримінації</vt:lpstr>
      <vt:lpstr>Віцепрем’єр-міністр з питань європейської та євро-атлантичної інтеграції України   </vt:lpstr>
      <vt:lpstr>Урядовий уповноважений з питань ґендерної політики   </vt:lpstr>
      <vt:lpstr>Допоміжні органи при КМУ</vt:lpstr>
      <vt:lpstr>МІНІСТЕРСТВО СОЦІАЛЬНОЇ ПОЛІТИКИ УКРАЇНИ </vt:lpstr>
      <vt:lpstr>Повноваження</vt:lpstr>
      <vt:lpstr>МІНІСТЕРСТВО ЮСТИЦІЇ УКРАЇНИ   МІНІСТЕРСТВО ВНУТРІШНІХ СПРАВ УКРАЇНИ</vt:lpstr>
      <vt:lpstr>Повноваження інших державних органів, органів влади Автономної Республіки Крим та органів місцевого самоврядування щодо запобігання та протидії дискримінації</vt:lpstr>
      <vt:lpstr>Права громадських організацій, фізичних та юридичних осіб щодо запобігання та протидії дискримінації</vt:lpstr>
      <vt:lpstr>Відповідно до  Кримінального кодексу України</vt:lpstr>
      <vt:lpstr>Що таке «злочини на ґрунті ненависті»?</vt:lpstr>
      <vt:lpstr>Презентація PowerPoint</vt:lpstr>
      <vt:lpstr>Презентація PowerPoint</vt:lpstr>
      <vt:lpstr>Презентація PowerPoint</vt:lpstr>
      <vt:lpstr>Презентація PowerPoint</vt:lpstr>
      <vt:lpstr>2016 рік</vt:lpstr>
      <vt:lpstr>2017 рік</vt:lpstr>
      <vt:lpstr>2018 рік</vt:lpstr>
      <vt:lpstr>2019 рік</vt:lpstr>
      <vt:lpstr>2020 рік</vt:lpstr>
      <vt:lpstr>2021рік</vt:lpstr>
      <vt:lpstr>Рада Європи наполегливо рекомендує Україні виконати дві рекомендації від 2017 року у сфері протидії дискримінації.</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Ія Пелех</cp:lastModifiedBy>
  <cp:revision>55</cp:revision>
  <dcterms:created xsi:type="dcterms:W3CDTF">2016-02-22T21:07:52Z</dcterms:created>
  <dcterms:modified xsi:type="dcterms:W3CDTF">2023-03-15T12:10:25Z</dcterms:modified>
</cp:coreProperties>
</file>