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81" r:id="rId22"/>
    <p:sldId id="282" r:id="rId23"/>
    <p:sldId id="276"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2AF391-CCE7-4829-AF2D-9D6EFE0BC348}" v="7" dt="2023-05-30T08:11:10.9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1594"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Ія Пелех" userId="235b8121fc54d418" providerId="LiveId" clId="{452AF391-CCE7-4829-AF2D-9D6EFE0BC348}"/>
    <pc:docChg chg="undo custSel addSld delSld modSld">
      <pc:chgData name="Ія Пелех" userId="235b8121fc54d418" providerId="LiveId" clId="{452AF391-CCE7-4829-AF2D-9D6EFE0BC348}" dt="2023-05-30T08:11:13.587" v="159" actId="14100"/>
      <pc:docMkLst>
        <pc:docMk/>
      </pc:docMkLst>
      <pc:sldChg chg="addSp delSp modSp mod setBg addAnim delAnim setClrOvrMap">
        <pc:chgData name="Ія Пелех" userId="235b8121fc54d418" providerId="LiveId" clId="{452AF391-CCE7-4829-AF2D-9D6EFE0BC348}" dt="2023-05-29T15:13:27.923" v="20" actId="962"/>
        <pc:sldMkLst>
          <pc:docMk/>
          <pc:sldMk cId="1864699867" sldId="256"/>
        </pc:sldMkLst>
        <pc:spChg chg="mod">
          <ac:chgData name="Ія Пелех" userId="235b8121fc54d418" providerId="LiveId" clId="{452AF391-CCE7-4829-AF2D-9D6EFE0BC348}" dt="2023-05-29T15:13:27.923" v="20" actId="962"/>
          <ac:spMkLst>
            <pc:docMk/>
            <pc:sldMk cId="1864699867" sldId="256"/>
            <ac:spMk id="2" creationId="{00000000-0000-0000-0000-000000000000}"/>
          </ac:spMkLst>
        </pc:spChg>
        <pc:spChg chg="add del">
          <ac:chgData name="Ія Пелех" userId="235b8121fc54d418" providerId="LiveId" clId="{452AF391-CCE7-4829-AF2D-9D6EFE0BC348}" dt="2023-05-29T15:12:55.444" v="7" actId="26606"/>
          <ac:spMkLst>
            <pc:docMk/>
            <pc:sldMk cId="1864699867" sldId="256"/>
            <ac:spMk id="8" creationId="{A9286AD2-18A9-4868-A4E3-7A2097A20810}"/>
          </ac:spMkLst>
        </pc:spChg>
        <pc:spChg chg="add del">
          <ac:chgData name="Ія Пелех" userId="235b8121fc54d418" providerId="LiveId" clId="{452AF391-CCE7-4829-AF2D-9D6EFE0BC348}" dt="2023-05-29T15:13:02.983" v="10" actId="26606"/>
          <ac:spMkLst>
            <pc:docMk/>
            <pc:sldMk cId="1864699867" sldId="256"/>
            <ac:spMk id="12" creationId="{90AA6468-80AC-4DDF-9CFB-C7A9507E203F}"/>
          </ac:spMkLst>
        </pc:spChg>
        <pc:spChg chg="add del">
          <ac:chgData name="Ія Пелех" userId="235b8121fc54d418" providerId="LiveId" clId="{452AF391-CCE7-4829-AF2D-9D6EFE0BC348}" dt="2023-05-29T15:13:02.983" v="10" actId="26606"/>
          <ac:spMkLst>
            <pc:docMk/>
            <pc:sldMk cId="1864699867" sldId="256"/>
            <ac:spMk id="14" creationId="{4AB900CC-5074-4746-A1A4-AF640455BD43}"/>
          </ac:spMkLst>
        </pc:spChg>
        <pc:spChg chg="add del">
          <ac:chgData name="Ія Пелех" userId="235b8121fc54d418" providerId="LiveId" clId="{452AF391-CCE7-4829-AF2D-9D6EFE0BC348}" dt="2023-05-29T15:13:13.544" v="13" actId="26606"/>
          <ac:spMkLst>
            <pc:docMk/>
            <pc:sldMk cId="1864699867" sldId="256"/>
            <ac:spMk id="18" creationId="{1C520CBD-F82E-44E4-BDA5-128716AD79C8}"/>
          </ac:spMkLst>
        </pc:spChg>
        <pc:spChg chg="add del">
          <ac:chgData name="Ія Пелех" userId="235b8121fc54d418" providerId="LiveId" clId="{452AF391-CCE7-4829-AF2D-9D6EFE0BC348}" dt="2023-05-29T15:13:13.544" v="13" actId="26606"/>
          <ac:spMkLst>
            <pc:docMk/>
            <pc:sldMk cId="1864699867" sldId="256"/>
            <ac:spMk id="19" creationId="{4618AE32-A526-42FC-A854-732740BD38DA}"/>
          </ac:spMkLst>
        </pc:spChg>
        <pc:spChg chg="add del">
          <ac:chgData name="Ія Пелех" userId="235b8121fc54d418" providerId="LiveId" clId="{452AF391-CCE7-4829-AF2D-9D6EFE0BC348}" dt="2023-05-29T15:13:22.128" v="15" actId="26606"/>
          <ac:spMkLst>
            <pc:docMk/>
            <pc:sldMk cId="1864699867" sldId="256"/>
            <ac:spMk id="22" creationId="{B76D919A-FC3E-4B4E-BAF0-ED6CFB8DC4AE}"/>
          </ac:spMkLst>
        </pc:spChg>
        <pc:spChg chg="add del">
          <ac:chgData name="Ія Пелех" userId="235b8121fc54d418" providerId="LiveId" clId="{452AF391-CCE7-4829-AF2D-9D6EFE0BC348}" dt="2023-05-29T15:13:22.128" v="15" actId="26606"/>
          <ac:spMkLst>
            <pc:docMk/>
            <pc:sldMk cId="1864699867" sldId="256"/>
            <ac:spMk id="23" creationId="{8F66ACBD-1C82-4782-AA7C-05504DD7DE77}"/>
          </ac:spMkLst>
        </pc:spChg>
        <pc:spChg chg="add">
          <ac:chgData name="Ія Пелех" userId="235b8121fc54d418" providerId="LiveId" clId="{452AF391-CCE7-4829-AF2D-9D6EFE0BC348}" dt="2023-05-29T15:13:22.136" v="16" actId="26606"/>
          <ac:spMkLst>
            <pc:docMk/>
            <pc:sldMk cId="1864699867" sldId="256"/>
            <ac:spMk id="27" creationId="{B9E780F8-2452-4595-A281-E594BA83DB0D}"/>
          </ac:spMkLst>
        </pc:spChg>
        <pc:spChg chg="add">
          <ac:chgData name="Ія Пелех" userId="235b8121fc54d418" providerId="LiveId" clId="{452AF391-CCE7-4829-AF2D-9D6EFE0BC348}" dt="2023-05-29T15:13:22.136" v="16" actId="26606"/>
          <ac:spMkLst>
            <pc:docMk/>
            <pc:sldMk cId="1864699867" sldId="256"/>
            <ac:spMk id="28" creationId="{A917F44A-7774-4C79-BEDC-0CC73C8C0E04}"/>
          </ac:spMkLst>
        </pc:spChg>
        <pc:picChg chg="add del">
          <ac:chgData name="Ія Пелех" userId="235b8121fc54d418" providerId="LiveId" clId="{452AF391-CCE7-4829-AF2D-9D6EFE0BC348}" dt="2023-05-29T15:12:55.444" v="7" actId="26606"/>
          <ac:picMkLst>
            <pc:docMk/>
            <pc:sldMk cId="1864699867" sldId="256"/>
            <ac:picMk id="4" creationId="{4FE896A5-928A-B960-CF36-1C641804DDED}"/>
          </ac:picMkLst>
        </pc:picChg>
        <pc:picChg chg="add del">
          <ac:chgData name="Ія Пелех" userId="235b8121fc54d418" providerId="LiveId" clId="{452AF391-CCE7-4829-AF2D-9D6EFE0BC348}" dt="2023-05-29T15:13:02.983" v="10" actId="26606"/>
          <ac:picMkLst>
            <pc:docMk/>
            <pc:sldMk cId="1864699867" sldId="256"/>
            <ac:picMk id="13" creationId="{CE5E14EB-99A5-4FED-EC27-444C2F948652}"/>
          </ac:picMkLst>
        </pc:picChg>
        <pc:picChg chg="add del">
          <ac:chgData name="Ія Пелех" userId="235b8121fc54d418" providerId="LiveId" clId="{452AF391-CCE7-4829-AF2D-9D6EFE0BC348}" dt="2023-05-29T15:13:13.544" v="13" actId="26606"/>
          <ac:picMkLst>
            <pc:docMk/>
            <pc:sldMk cId="1864699867" sldId="256"/>
            <ac:picMk id="16" creationId="{37D53702-A497-2825-AF01-EE8C99629DC5}"/>
          </ac:picMkLst>
        </pc:picChg>
        <pc:picChg chg="add del">
          <ac:chgData name="Ія Пелех" userId="235b8121fc54d418" providerId="LiveId" clId="{452AF391-CCE7-4829-AF2D-9D6EFE0BC348}" dt="2023-05-29T15:13:22.128" v="15" actId="26606"/>
          <ac:picMkLst>
            <pc:docMk/>
            <pc:sldMk cId="1864699867" sldId="256"/>
            <ac:picMk id="21" creationId="{3BDE3E0E-625E-3D43-4B80-0FA908D50932}"/>
          </ac:picMkLst>
        </pc:picChg>
        <pc:picChg chg="add mod">
          <ac:chgData name="Ія Пелех" userId="235b8121fc54d418" providerId="LiveId" clId="{452AF391-CCE7-4829-AF2D-9D6EFE0BC348}" dt="2023-05-29T15:13:27.922" v="19" actId="27614"/>
          <ac:picMkLst>
            <pc:docMk/>
            <pc:sldMk cId="1864699867" sldId="256"/>
            <ac:picMk id="25" creationId="{F2673197-6B2B-2ACE-3B74-B7B235961043}"/>
          </ac:picMkLst>
        </pc:picChg>
        <pc:cxnChg chg="add del">
          <ac:chgData name="Ія Пелех" userId="235b8121fc54d418" providerId="LiveId" clId="{452AF391-CCE7-4829-AF2D-9D6EFE0BC348}" dt="2023-05-29T15:12:55.444" v="7" actId="26606"/>
          <ac:cxnSpMkLst>
            <pc:docMk/>
            <pc:sldMk cId="1864699867" sldId="256"/>
            <ac:cxnSpMk id="10" creationId="{E7A7CD63-7EC3-44F3-95D0-595C4019FF24}"/>
          </ac:cxnSpMkLst>
        </pc:cxnChg>
        <pc:cxnChg chg="add del">
          <ac:chgData name="Ія Пелех" userId="235b8121fc54d418" providerId="LiveId" clId="{452AF391-CCE7-4829-AF2D-9D6EFE0BC348}" dt="2023-05-29T15:13:13.544" v="13" actId="26606"/>
          <ac:cxnSpMkLst>
            <pc:docMk/>
            <pc:sldMk cId="1864699867" sldId="256"/>
            <ac:cxnSpMk id="17" creationId="{77AB95BF-57D0-4E49-9EF2-408B47C8D40D}"/>
          </ac:cxnSpMkLst>
        </pc:cxnChg>
        <pc:cxnChg chg="add">
          <ac:chgData name="Ія Пелех" userId="235b8121fc54d418" providerId="LiveId" clId="{452AF391-CCE7-4829-AF2D-9D6EFE0BC348}" dt="2023-05-29T15:13:22.136" v="16" actId="26606"/>
          <ac:cxnSpMkLst>
            <pc:docMk/>
            <pc:sldMk cId="1864699867" sldId="256"/>
            <ac:cxnSpMk id="26" creationId="{E6E50488-8E5E-4E36-9763-092234CAED4A}"/>
          </ac:cxnSpMkLst>
        </pc:cxnChg>
      </pc:sldChg>
      <pc:sldChg chg="modSp mod">
        <pc:chgData name="Ія Пелех" userId="235b8121fc54d418" providerId="LiveId" clId="{452AF391-CCE7-4829-AF2D-9D6EFE0BC348}" dt="2023-05-29T15:13:37.702" v="23" actId="122"/>
        <pc:sldMkLst>
          <pc:docMk/>
          <pc:sldMk cId="2795326108" sldId="257"/>
        </pc:sldMkLst>
        <pc:spChg chg="mod">
          <ac:chgData name="Ія Пелех" userId="235b8121fc54d418" providerId="LiveId" clId="{452AF391-CCE7-4829-AF2D-9D6EFE0BC348}" dt="2023-05-29T15:13:37.702" v="23" actId="122"/>
          <ac:spMkLst>
            <pc:docMk/>
            <pc:sldMk cId="2795326108" sldId="257"/>
            <ac:spMk id="2" creationId="{00000000-0000-0000-0000-000000000000}"/>
          </ac:spMkLst>
        </pc:spChg>
        <pc:spChg chg="mod">
          <ac:chgData name="Ія Пелех" userId="235b8121fc54d418" providerId="LiveId" clId="{452AF391-CCE7-4829-AF2D-9D6EFE0BC348}" dt="2023-05-29T15:13:35.175" v="22" actId="14100"/>
          <ac:spMkLst>
            <pc:docMk/>
            <pc:sldMk cId="2795326108" sldId="257"/>
            <ac:spMk id="3" creationId="{00000000-0000-0000-0000-000000000000}"/>
          </ac:spMkLst>
        </pc:spChg>
      </pc:sldChg>
      <pc:sldChg chg="modSp">
        <pc:chgData name="Ія Пелех" userId="235b8121fc54d418" providerId="LiveId" clId="{452AF391-CCE7-4829-AF2D-9D6EFE0BC348}" dt="2023-05-29T15:12:46.492" v="0"/>
        <pc:sldMkLst>
          <pc:docMk/>
          <pc:sldMk cId="484133213" sldId="259"/>
        </pc:sldMkLst>
        <pc:spChg chg="mod">
          <ac:chgData name="Ія Пелех" userId="235b8121fc54d418" providerId="LiveId" clId="{452AF391-CCE7-4829-AF2D-9D6EFE0BC348}" dt="2023-05-29T15:12:46.492" v="0"/>
          <ac:spMkLst>
            <pc:docMk/>
            <pc:sldMk cId="484133213" sldId="259"/>
            <ac:spMk id="3" creationId="{00000000-0000-0000-0000-000000000000}"/>
          </ac:spMkLst>
        </pc:spChg>
      </pc:sldChg>
      <pc:sldChg chg="modSp">
        <pc:chgData name="Ія Пелех" userId="235b8121fc54d418" providerId="LiveId" clId="{452AF391-CCE7-4829-AF2D-9D6EFE0BC348}" dt="2023-05-29T15:12:46.492" v="0"/>
        <pc:sldMkLst>
          <pc:docMk/>
          <pc:sldMk cId="3793904394" sldId="260"/>
        </pc:sldMkLst>
        <pc:spChg chg="mod">
          <ac:chgData name="Ія Пелех" userId="235b8121fc54d418" providerId="LiveId" clId="{452AF391-CCE7-4829-AF2D-9D6EFE0BC348}" dt="2023-05-29T15:12:46.492" v="0"/>
          <ac:spMkLst>
            <pc:docMk/>
            <pc:sldMk cId="3793904394" sldId="260"/>
            <ac:spMk id="2" creationId="{00000000-0000-0000-0000-000000000000}"/>
          </ac:spMkLst>
        </pc:spChg>
        <pc:spChg chg="mod">
          <ac:chgData name="Ія Пелех" userId="235b8121fc54d418" providerId="LiveId" clId="{452AF391-CCE7-4829-AF2D-9D6EFE0BC348}" dt="2023-05-29T15:12:46.492" v="0"/>
          <ac:spMkLst>
            <pc:docMk/>
            <pc:sldMk cId="3793904394" sldId="260"/>
            <ac:spMk id="3" creationId="{00000000-0000-0000-0000-000000000000}"/>
          </ac:spMkLst>
        </pc:spChg>
      </pc:sldChg>
      <pc:sldChg chg="modSp">
        <pc:chgData name="Ія Пелех" userId="235b8121fc54d418" providerId="LiveId" clId="{452AF391-CCE7-4829-AF2D-9D6EFE0BC348}" dt="2023-05-29T15:12:46.492" v="0"/>
        <pc:sldMkLst>
          <pc:docMk/>
          <pc:sldMk cId="3624725449" sldId="261"/>
        </pc:sldMkLst>
        <pc:spChg chg="mod">
          <ac:chgData name="Ія Пелех" userId="235b8121fc54d418" providerId="LiveId" clId="{452AF391-CCE7-4829-AF2D-9D6EFE0BC348}" dt="2023-05-29T15:12:46.492" v="0"/>
          <ac:spMkLst>
            <pc:docMk/>
            <pc:sldMk cId="3624725449" sldId="261"/>
            <ac:spMk id="2" creationId="{00000000-0000-0000-0000-000000000000}"/>
          </ac:spMkLst>
        </pc:spChg>
        <pc:spChg chg="mod">
          <ac:chgData name="Ія Пелех" userId="235b8121fc54d418" providerId="LiveId" clId="{452AF391-CCE7-4829-AF2D-9D6EFE0BC348}" dt="2023-05-29T15:12:46.492" v="0"/>
          <ac:spMkLst>
            <pc:docMk/>
            <pc:sldMk cId="3624725449" sldId="261"/>
            <ac:spMk id="3" creationId="{00000000-0000-0000-0000-000000000000}"/>
          </ac:spMkLst>
        </pc:spChg>
      </pc:sldChg>
      <pc:sldChg chg="modSp">
        <pc:chgData name="Ія Пелех" userId="235b8121fc54d418" providerId="LiveId" clId="{452AF391-CCE7-4829-AF2D-9D6EFE0BC348}" dt="2023-05-29T15:12:46.492" v="0"/>
        <pc:sldMkLst>
          <pc:docMk/>
          <pc:sldMk cId="1675257994" sldId="264"/>
        </pc:sldMkLst>
        <pc:spChg chg="mod">
          <ac:chgData name="Ія Пелех" userId="235b8121fc54d418" providerId="LiveId" clId="{452AF391-CCE7-4829-AF2D-9D6EFE0BC348}" dt="2023-05-29T15:12:46.492" v="0"/>
          <ac:spMkLst>
            <pc:docMk/>
            <pc:sldMk cId="1675257994" sldId="264"/>
            <ac:spMk id="2" creationId="{00000000-0000-0000-0000-000000000000}"/>
          </ac:spMkLst>
        </pc:spChg>
        <pc:spChg chg="mod">
          <ac:chgData name="Ія Пелех" userId="235b8121fc54d418" providerId="LiveId" clId="{452AF391-CCE7-4829-AF2D-9D6EFE0BC348}" dt="2023-05-29T15:12:46.492" v="0"/>
          <ac:spMkLst>
            <pc:docMk/>
            <pc:sldMk cId="1675257994" sldId="264"/>
            <ac:spMk id="3" creationId="{00000000-0000-0000-0000-000000000000}"/>
          </ac:spMkLst>
        </pc:spChg>
      </pc:sldChg>
      <pc:sldChg chg="modSp">
        <pc:chgData name="Ія Пелех" userId="235b8121fc54d418" providerId="LiveId" clId="{452AF391-CCE7-4829-AF2D-9D6EFE0BC348}" dt="2023-05-29T15:12:46.492" v="0"/>
        <pc:sldMkLst>
          <pc:docMk/>
          <pc:sldMk cId="3223538863" sldId="265"/>
        </pc:sldMkLst>
        <pc:spChg chg="mod">
          <ac:chgData name="Ія Пелех" userId="235b8121fc54d418" providerId="LiveId" clId="{452AF391-CCE7-4829-AF2D-9D6EFE0BC348}" dt="2023-05-29T15:12:46.492" v="0"/>
          <ac:spMkLst>
            <pc:docMk/>
            <pc:sldMk cId="3223538863" sldId="265"/>
            <ac:spMk id="2" creationId="{00000000-0000-0000-0000-000000000000}"/>
          </ac:spMkLst>
        </pc:spChg>
        <pc:spChg chg="mod">
          <ac:chgData name="Ія Пелех" userId="235b8121fc54d418" providerId="LiveId" clId="{452AF391-CCE7-4829-AF2D-9D6EFE0BC348}" dt="2023-05-29T15:12:46.492" v="0"/>
          <ac:spMkLst>
            <pc:docMk/>
            <pc:sldMk cId="3223538863" sldId="265"/>
            <ac:spMk id="3" creationId="{00000000-0000-0000-0000-000000000000}"/>
          </ac:spMkLst>
        </pc:spChg>
      </pc:sldChg>
      <pc:sldChg chg="modSp">
        <pc:chgData name="Ія Пелех" userId="235b8121fc54d418" providerId="LiveId" clId="{452AF391-CCE7-4829-AF2D-9D6EFE0BC348}" dt="2023-05-29T15:12:46.492" v="0"/>
        <pc:sldMkLst>
          <pc:docMk/>
          <pc:sldMk cId="1072479281" sldId="266"/>
        </pc:sldMkLst>
        <pc:spChg chg="mod">
          <ac:chgData name="Ія Пелех" userId="235b8121fc54d418" providerId="LiveId" clId="{452AF391-CCE7-4829-AF2D-9D6EFE0BC348}" dt="2023-05-29T15:12:46.492" v="0"/>
          <ac:spMkLst>
            <pc:docMk/>
            <pc:sldMk cId="1072479281" sldId="266"/>
            <ac:spMk id="3" creationId="{00000000-0000-0000-0000-000000000000}"/>
          </ac:spMkLst>
        </pc:spChg>
      </pc:sldChg>
      <pc:sldChg chg="modSp mod">
        <pc:chgData name="Ія Пелех" userId="235b8121fc54d418" providerId="LiveId" clId="{452AF391-CCE7-4829-AF2D-9D6EFE0BC348}" dt="2023-05-29T15:12:46.670" v="2" actId="27636"/>
        <pc:sldMkLst>
          <pc:docMk/>
          <pc:sldMk cId="18856227" sldId="267"/>
        </pc:sldMkLst>
        <pc:spChg chg="mod">
          <ac:chgData name="Ія Пелех" userId="235b8121fc54d418" providerId="LiveId" clId="{452AF391-CCE7-4829-AF2D-9D6EFE0BC348}" dt="2023-05-29T15:12:46.670" v="2" actId="27636"/>
          <ac:spMkLst>
            <pc:docMk/>
            <pc:sldMk cId="18856227" sldId="267"/>
            <ac:spMk id="3" creationId="{00000000-0000-0000-0000-000000000000}"/>
          </ac:spMkLst>
        </pc:spChg>
      </pc:sldChg>
      <pc:sldChg chg="modSp mod">
        <pc:chgData name="Ія Пелех" userId="235b8121fc54d418" providerId="LiveId" clId="{452AF391-CCE7-4829-AF2D-9D6EFE0BC348}" dt="2023-05-29T15:12:46.685" v="3" actId="27636"/>
        <pc:sldMkLst>
          <pc:docMk/>
          <pc:sldMk cId="1551922237" sldId="268"/>
        </pc:sldMkLst>
        <pc:spChg chg="mod">
          <ac:chgData name="Ія Пелех" userId="235b8121fc54d418" providerId="LiveId" clId="{452AF391-CCE7-4829-AF2D-9D6EFE0BC348}" dt="2023-05-29T15:12:46.685" v="3" actId="27636"/>
          <ac:spMkLst>
            <pc:docMk/>
            <pc:sldMk cId="1551922237" sldId="268"/>
            <ac:spMk id="2" creationId="{00000000-0000-0000-0000-000000000000}"/>
          </ac:spMkLst>
        </pc:spChg>
      </pc:sldChg>
      <pc:sldChg chg="modSp mod">
        <pc:chgData name="Ія Пелех" userId="235b8121fc54d418" providerId="LiveId" clId="{452AF391-CCE7-4829-AF2D-9D6EFE0BC348}" dt="2023-05-29T15:12:46.699" v="4" actId="27636"/>
        <pc:sldMkLst>
          <pc:docMk/>
          <pc:sldMk cId="1040103371" sldId="269"/>
        </pc:sldMkLst>
        <pc:spChg chg="mod">
          <ac:chgData name="Ія Пелех" userId="235b8121fc54d418" providerId="LiveId" clId="{452AF391-CCE7-4829-AF2D-9D6EFE0BC348}" dt="2023-05-29T15:12:46.699" v="4" actId="27636"/>
          <ac:spMkLst>
            <pc:docMk/>
            <pc:sldMk cId="1040103371" sldId="269"/>
            <ac:spMk id="3" creationId="{00000000-0000-0000-0000-000000000000}"/>
          </ac:spMkLst>
        </pc:spChg>
      </pc:sldChg>
      <pc:sldChg chg="modSp mod">
        <pc:chgData name="Ія Пелех" userId="235b8121fc54d418" providerId="LiveId" clId="{452AF391-CCE7-4829-AF2D-9D6EFE0BC348}" dt="2023-05-29T15:12:46.714" v="5" actId="27636"/>
        <pc:sldMkLst>
          <pc:docMk/>
          <pc:sldMk cId="2230239416" sldId="270"/>
        </pc:sldMkLst>
        <pc:spChg chg="mod">
          <ac:chgData name="Ія Пелех" userId="235b8121fc54d418" providerId="LiveId" clId="{452AF391-CCE7-4829-AF2D-9D6EFE0BC348}" dt="2023-05-29T15:12:46.714" v="5" actId="27636"/>
          <ac:spMkLst>
            <pc:docMk/>
            <pc:sldMk cId="2230239416" sldId="270"/>
            <ac:spMk id="3" creationId="{00000000-0000-0000-0000-000000000000}"/>
          </ac:spMkLst>
        </pc:spChg>
      </pc:sldChg>
      <pc:sldChg chg="addSp delSp modSp new mod">
        <pc:chgData name="Ія Пелех" userId="235b8121fc54d418" providerId="LiveId" clId="{452AF391-CCE7-4829-AF2D-9D6EFE0BC348}" dt="2023-05-30T08:04:59.232" v="99" actId="478"/>
        <pc:sldMkLst>
          <pc:docMk/>
          <pc:sldMk cId="1339185758" sldId="272"/>
        </pc:sldMkLst>
        <pc:spChg chg="del">
          <ac:chgData name="Ія Пелех" userId="235b8121fc54d418" providerId="LiveId" clId="{452AF391-CCE7-4829-AF2D-9D6EFE0BC348}" dt="2023-05-30T08:04:59.232" v="99" actId="478"/>
          <ac:spMkLst>
            <pc:docMk/>
            <pc:sldMk cId="1339185758" sldId="272"/>
            <ac:spMk id="2" creationId="{3E1303C2-1EFF-2E57-C06A-D5710FD85FEF}"/>
          </ac:spMkLst>
        </pc:spChg>
        <pc:spChg chg="del">
          <ac:chgData name="Ія Пелех" userId="235b8121fc54d418" providerId="LiveId" clId="{452AF391-CCE7-4829-AF2D-9D6EFE0BC348}" dt="2023-05-29T15:20:19.110" v="29" actId="22"/>
          <ac:spMkLst>
            <pc:docMk/>
            <pc:sldMk cId="1339185758" sldId="272"/>
            <ac:spMk id="3" creationId="{D033563B-6454-2941-DEA3-59EF2EA2284B}"/>
          </ac:spMkLst>
        </pc:spChg>
        <pc:picChg chg="add mod ord">
          <ac:chgData name="Ія Пелех" userId="235b8121fc54d418" providerId="LiveId" clId="{452AF391-CCE7-4829-AF2D-9D6EFE0BC348}" dt="2023-05-29T15:20:19.110" v="29" actId="22"/>
          <ac:picMkLst>
            <pc:docMk/>
            <pc:sldMk cId="1339185758" sldId="272"/>
            <ac:picMk id="5" creationId="{8C6676CC-7B89-57DC-447E-ACF7F6826A77}"/>
          </ac:picMkLst>
        </pc:picChg>
      </pc:sldChg>
      <pc:sldChg chg="delSp modSp new mod">
        <pc:chgData name="Ія Пелех" userId="235b8121fc54d418" providerId="LiveId" clId="{452AF391-CCE7-4829-AF2D-9D6EFE0BC348}" dt="2023-05-30T08:06:03.618" v="127" actId="14100"/>
        <pc:sldMkLst>
          <pc:docMk/>
          <pc:sldMk cId="3400071940" sldId="273"/>
        </pc:sldMkLst>
        <pc:spChg chg="del">
          <ac:chgData name="Ія Пелех" userId="235b8121fc54d418" providerId="LiveId" clId="{452AF391-CCE7-4829-AF2D-9D6EFE0BC348}" dt="2023-05-30T08:05:04.034" v="100" actId="478"/>
          <ac:spMkLst>
            <pc:docMk/>
            <pc:sldMk cId="3400071940" sldId="273"/>
            <ac:spMk id="2" creationId="{AB04E5D9-1EB8-E85B-C04D-C5F1D3E767C1}"/>
          </ac:spMkLst>
        </pc:spChg>
        <pc:spChg chg="mod">
          <ac:chgData name="Ія Пелех" userId="235b8121fc54d418" providerId="LiveId" clId="{452AF391-CCE7-4829-AF2D-9D6EFE0BC348}" dt="2023-05-30T08:06:03.618" v="127" actId="14100"/>
          <ac:spMkLst>
            <pc:docMk/>
            <pc:sldMk cId="3400071940" sldId="273"/>
            <ac:spMk id="3" creationId="{3BD61F82-87F7-0941-B346-BBB76029A1F4}"/>
          </ac:spMkLst>
        </pc:spChg>
      </pc:sldChg>
      <pc:sldChg chg="addSp delSp modSp new mod setBg">
        <pc:chgData name="Ія Пелех" userId="235b8121fc54d418" providerId="LiveId" clId="{452AF391-CCE7-4829-AF2D-9D6EFE0BC348}" dt="2023-05-30T08:06:28.024" v="140" actId="27636"/>
        <pc:sldMkLst>
          <pc:docMk/>
          <pc:sldMk cId="2321566629" sldId="274"/>
        </pc:sldMkLst>
        <pc:spChg chg="mod">
          <ac:chgData name="Ія Пелех" userId="235b8121fc54d418" providerId="LiveId" clId="{452AF391-CCE7-4829-AF2D-9D6EFE0BC348}" dt="2023-05-30T08:06:28.024" v="140" actId="27636"/>
          <ac:spMkLst>
            <pc:docMk/>
            <pc:sldMk cId="2321566629" sldId="274"/>
            <ac:spMk id="2" creationId="{6C1DB466-C535-6E03-198C-5FA7FC2D71BA}"/>
          </ac:spMkLst>
        </pc:spChg>
        <pc:spChg chg="del mod">
          <ac:chgData name="Ія Пелех" userId="235b8121fc54d418" providerId="LiveId" clId="{452AF391-CCE7-4829-AF2D-9D6EFE0BC348}" dt="2023-05-30T08:06:13.568" v="131" actId="26606"/>
          <ac:spMkLst>
            <pc:docMk/>
            <pc:sldMk cId="2321566629" sldId="274"/>
            <ac:spMk id="3" creationId="{24A168E7-EFBF-F28B-E76D-327B6A4CE5D8}"/>
          </ac:spMkLst>
        </pc:spChg>
        <pc:spChg chg="add">
          <ac:chgData name="Ія Пелех" userId="235b8121fc54d418" providerId="LiveId" clId="{452AF391-CCE7-4829-AF2D-9D6EFE0BC348}" dt="2023-05-30T08:06:13.568" v="131" actId="26606"/>
          <ac:spMkLst>
            <pc:docMk/>
            <pc:sldMk cId="2321566629" sldId="274"/>
            <ac:spMk id="9" creationId="{FB5993E2-C02B-4335-ABA5-D8EC465551E3}"/>
          </ac:spMkLst>
        </pc:spChg>
        <pc:spChg chg="add">
          <ac:chgData name="Ія Пелех" userId="235b8121fc54d418" providerId="LiveId" clId="{452AF391-CCE7-4829-AF2D-9D6EFE0BC348}" dt="2023-05-30T08:06:13.568" v="131" actId="26606"/>
          <ac:spMkLst>
            <pc:docMk/>
            <pc:sldMk cId="2321566629" sldId="274"/>
            <ac:spMk id="11" creationId="{C0B801A2-5622-4BE8-9AD2-C337A2CD0022}"/>
          </ac:spMkLst>
        </pc:spChg>
        <pc:spChg chg="add">
          <ac:chgData name="Ія Пелех" userId="235b8121fc54d418" providerId="LiveId" clId="{452AF391-CCE7-4829-AF2D-9D6EFE0BC348}" dt="2023-05-30T08:06:13.568" v="131" actId="26606"/>
          <ac:spMkLst>
            <pc:docMk/>
            <pc:sldMk cId="2321566629" sldId="274"/>
            <ac:spMk id="13" creationId="{B7AF614F-5BC3-4086-99F5-B87C5847A071}"/>
          </ac:spMkLst>
        </pc:spChg>
        <pc:graphicFrameChg chg="add">
          <ac:chgData name="Ія Пелех" userId="235b8121fc54d418" providerId="LiveId" clId="{452AF391-CCE7-4829-AF2D-9D6EFE0BC348}" dt="2023-05-30T08:06:13.568" v="131" actId="26606"/>
          <ac:graphicFrameMkLst>
            <pc:docMk/>
            <pc:sldMk cId="2321566629" sldId="274"/>
            <ac:graphicFrameMk id="5" creationId="{32DAE2C0-533D-1A87-B8AF-A6655939600B}"/>
          </ac:graphicFrameMkLst>
        </pc:graphicFrameChg>
      </pc:sldChg>
      <pc:sldChg chg="addSp delSp modSp new mod setBg">
        <pc:chgData name="Ія Пелех" userId="235b8121fc54d418" providerId="LiveId" clId="{452AF391-CCE7-4829-AF2D-9D6EFE0BC348}" dt="2023-05-30T08:07:10.488" v="145" actId="122"/>
        <pc:sldMkLst>
          <pc:docMk/>
          <pc:sldMk cId="4042559967" sldId="275"/>
        </pc:sldMkLst>
        <pc:spChg chg="mod">
          <ac:chgData name="Ія Пелех" userId="235b8121fc54d418" providerId="LiveId" clId="{452AF391-CCE7-4829-AF2D-9D6EFE0BC348}" dt="2023-05-30T08:07:10.488" v="145" actId="122"/>
          <ac:spMkLst>
            <pc:docMk/>
            <pc:sldMk cId="4042559967" sldId="275"/>
            <ac:spMk id="2" creationId="{AC4AF972-439F-AC2C-AD18-66A4636A5778}"/>
          </ac:spMkLst>
        </pc:spChg>
        <pc:spChg chg="del mod">
          <ac:chgData name="Ія Пелех" userId="235b8121fc54d418" providerId="LiveId" clId="{452AF391-CCE7-4829-AF2D-9D6EFE0BC348}" dt="2023-05-30T08:07:06.904" v="144" actId="26606"/>
          <ac:spMkLst>
            <pc:docMk/>
            <pc:sldMk cId="4042559967" sldId="275"/>
            <ac:spMk id="3" creationId="{16E586A3-FFFF-F8F0-0CA9-70BE8DE073BC}"/>
          </ac:spMkLst>
        </pc:spChg>
        <pc:spChg chg="add">
          <ac:chgData name="Ія Пелех" userId="235b8121fc54d418" providerId="LiveId" clId="{452AF391-CCE7-4829-AF2D-9D6EFE0BC348}" dt="2023-05-30T08:07:06.904" v="144" actId="26606"/>
          <ac:spMkLst>
            <pc:docMk/>
            <pc:sldMk cId="4042559967" sldId="275"/>
            <ac:spMk id="9" creationId="{FB5993E2-C02B-4335-ABA5-D8EC465551E3}"/>
          </ac:spMkLst>
        </pc:spChg>
        <pc:spChg chg="add">
          <ac:chgData name="Ія Пелех" userId="235b8121fc54d418" providerId="LiveId" clId="{452AF391-CCE7-4829-AF2D-9D6EFE0BC348}" dt="2023-05-30T08:07:06.904" v="144" actId="26606"/>
          <ac:spMkLst>
            <pc:docMk/>
            <pc:sldMk cId="4042559967" sldId="275"/>
            <ac:spMk id="11" creationId="{C0B801A2-5622-4BE8-9AD2-C337A2CD0022}"/>
          </ac:spMkLst>
        </pc:spChg>
        <pc:spChg chg="add">
          <ac:chgData name="Ія Пелех" userId="235b8121fc54d418" providerId="LiveId" clId="{452AF391-CCE7-4829-AF2D-9D6EFE0BC348}" dt="2023-05-30T08:07:06.904" v="144" actId="26606"/>
          <ac:spMkLst>
            <pc:docMk/>
            <pc:sldMk cId="4042559967" sldId="275"/>
            <ac:spMk id="13" creationId="{B7AF614F-5BC3-4086-99F5-B87C5847A071}"/>
          </ac:spMkLst>
        </pc:spChg>
        <pc:graphicFrameChg chg="add">
          <ac:chgData name="Ія Пелех" userId="235b8121fc54d418" providerId="LiveId" clId="{452AF391-CCE7-4829-AF2D-9D6EFE0BC348}" dt="2023-05-30T08:07:06.904" v="144" actId="26606"/>
          <ac:graphicFrameMkLst>
            <pc:docMk/>
            <pc:sldMk cId="4042559967" sldId="275"/>
            <ac:graphicFrameMk id="5" creationId="{440AADD7-62AE-9360-A2F9-CF9F92803C1C}"/>
          </ac:graphicFrameMkLst>
        </pc:graphicFrameChg>
      </pc:sldChg>
      <pc:sldChg chg="modSp new mod">
        <pc:chgData name="Ія Пелех" userId="235b8121fc54d418" providerId="LiveId" clId="{452AF391-CCE7-4829-AF2D-9D6EFE0BC348}" dt="2023-05-30T08:07:27.711" v="152" actId="123"/>
        <pc:sldMkLst>
          <pc:docMk/>
          <pc:sldMk cId="4165438959" sldId="276"/>
        </pc:sldMkLst>
        <pc:spChg chg="mod">
          <ac:chgData name="Ія Пелех" userId="235b8121fc54d418" providerId="LiveId" clId="{452AF391-CCE7-4829-AF2D-9D6EFE0BC348}" dt="2023-05-29T15:38:46.289" v="80" actId="20577"/>
          <ac:spMkLst>
            <pc:docMk/>
            <pc:sldMk cId="4165438959" sldId="276"/>
            <ac:spMk id="2" creationId="{4DF8F35D-F21B-90D8-3B1F-1AA5F2868798}"/>
          </ac:spMkLst>
        </pc:spChg>
        <pc:spChg chg="mod">
          <ac:chgData name="Ія Пелех" userId="235b8121fc54d418" providerId="LiveId" clId="{452AF391-CCE7-4829-AF2D-9D6EFE0BC348}" dt="2023-05-30T08:07:27.711" v="152" actId="123"/>
          <ac:spMkLst>
            <pc:docMk/>
            <pc:sldMk cId="4165438959" sldId="276"/>
            <ac:spMk id="3" creationId="{77A16CC4-E448-C282-AD95-C70A3EE3D129}"/>
          </ac:spMkLst>
        </pc:spChg>
      </pc:sldChg>
      <pc:sldChg chg="new del">
        <pc:chgData name="Ія Пелех" userId="235b8121fc54d418" providerId="LiveId" clId="{452AF391-CCE7-4829-AF2D-9D6EFE0BC348}" dt="2023-05-30T08:07:13.447" v="146" actId="47"/>
        <pc:sldMkLst>
          <pc:docMk/>
          <pc:sldMk cId="3086941195" sldId="277"/>
        </pc:sldMkLst>
      </pc:sldChg>
      <pc:sldChg chg="new del">
        <pc:chgData name="Ія Пелех" userId="235b8121fc54d418" providerId="LiveId" clId="{452AF391-CCE7-4829-AF2D-9D6EFE0BC348}" dt="2023-05-30T08:07:14.923" v="147" actId="47"/>
        <pc:sldMkLst>
          <pc:docMk/>
          <pc:sldMk cId="475331238" sldId="278"/>
        </pc:sldMkLst>
      </pc:sldChg>
      <pc:sldChg chg="new del">
        <pc:chgData name="Ія Пелех" userId="235b8121fc54d418" providerId="LiveId" clId="{452AF391-CCE7-4829-AF2D-9D6EFE0BC348}" dt="2023-05-30T08:07:15.960" v="148" actId="47"/>
        <pc:sldMkLst>
          <pc:docMk/>
          <pc:sldMk cId="4176016229" sldId="279"/>
        </pc:sldMkLst>
      </pc:sldChg>
      <pc:sldChg chg="new del">
        <pc:chgData name="Ія Пелех" userId="235b8121fc54d418" providerId="LiveId" clId="{452AF391-CCE7-4829-AF2D-9D6EFE0BC348}" dt="2023-05-30T08:07:17.333" v="149" actId="47"/>
        <pc:sldMkLst>
          <pc:docMk/>
          <pc:sldMk cId="3692633012" sldId="280"/>
        </pc:sldMkLst>
      </pc:sldChg>
      <pc:sldChg chg="addSp delSp modSp new mod">
        <pc:chgData name="Ія Пелех" userId="235b8121fc54d418" providerId="LiveId" clId="{452AF391-CCE7-4829-AF2D-9D6EFE0BC348}" dt="2023-05-30T08:07:23.077" v="151" actId="1076"/>
        <pc:sldMkLst>
          <pc:docMk/>
          <pc:sldMk cId="1540863340" sldId="281"/>
        </pc:sldMkLst>
        <pc:spChg chg="del">
          <ac:chgData name="Ія Пелех" userId="235b8121fc54d418" providerId="LiveId" clId="{452AF391-CCE7-4829-AF2D-9D6EFE0BC348}" dt="2023-05-29T15:53:19.639" v="92" actId="22"/>
          <ac:spMkLst>
            <pc:docMk/>
            <pc:sldMk cId="1540863340" sldId="281"/>
            <ac:spMk id="3" creationId="{B32AB7DF-E000-6B8E-7C91-7C4E61BBF538}"/>
          </ac:spMkLst>
        </pc:spChg>
        <pc:picChg chg="add mod ord">
          <ac:chgData name="Ія Пелех" userId="235b8121fc54d418" providerId="LiveId" clId="{452AF391-CCE7-4829-AF2D-9D6EFE0BC348}" dt="2023-05-30T08:07:23.077" v="151" actId="1076"/>
          <ac:picMkLst>
            <pc:docMk/>
            <pc:sldMk cId="1540863340" sldId="281"/>
            <ac:picMk id="5" creationId="{A87B8857-7359-E930-8008-B9F9B4231381}"/>
          </ac:picMkLst>
        </pc:picChg>
      </pc:sldChg>
      <pc:sldChg chg="addSp delSp modSp new mod">
        <pc:chgData name="Ія Пелех" userId="235b8121fc54d418" providerId="LiveId" clId="{452AF391-CCE7-4829-AF2D-9D6EFE0BC348}" dt="2023-05-30T08:11:13.587" v="159" actId="14100"/>
        <pc:sldMkLst>
          <pc:docMk/>
          <pc:sldMk cId="1038111217" sldId="282"/>
        </pc:sldMkLst>
        <pc:spChg chg="del">
          <ac:chgData name="Ія Пелех" userId="235b8121fc54d418" providerId="LiveId" clId="{452AF391-CCE7-4829-AF2D-9D6EFE0BC348}" dt="2023-05-30T08:11:02.705" v="154" actId="22"/>
          <ac:spMkLst>
            <pc:docMk/>
            <pc:sldMk cId="1038111217" sldId="282"/>
            <ac:spMk id="3" creationId="{4D6AF913-1796-D4B8-440A-63594E376C20}"/>
          </ac:spMkLst>
        </pc:spChg>
        <pc:picChg chg="add mod ord">
          <ac:chgData name="Ія Пелех" userId="235b8121fc54d418" providerId="LiveId" clId="{452AF391-CCE7-4829-AF2D-9D6EFE0BC348}" dt="2023-05-30T08:11:13.587" v="159" actId="14100"/>
          <ac:picMkLst>
            <pc:docMk/>
            <pc:sldMk cId="1038111217" sldId="282"/>
            <ac:picMk id="5" creationId="{EEED1EAB-0C01-49C9-0E37-84B6EAF0E768}"/>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1FB60E-44B9-4C64-8C9A-2DECDED9ADF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uk-UA"/>
        </a:p>
      </dgm:t>
    </dgm:pt>
    <dgm:pt modelId="{65B89DB3-1AE4-4426-8D6A-1ED3ACCD0C9F}">
      <dgm:prSet phldrT="[Текст]"/>
      <dgm:spPr/>
      <dgm:t>
        <a:bodyPr/>
        <a:lstStyle/>
        <a:p>
          <a:r>
            <a:rPr lang="ru-RU" b="1" dirty="0"/>
            <a:t>635 справ</a:t>
          </a:r>
          <a:r>
            <a:rPr lang="ru-RU" dirty="0"/>
            <a:t> </a:t>
          </a:r>
          <a:r>
            <a:rPr lang="ru-RU" dirty="0" err="1"/>
            <a:t>проти</a:t>
          </a:r>
          <a:r>
            <a:rPr lang="ru-RU" dirty="0"/>
            <a:t> </a:t>
          </a:r>
          <a:r>
            <a:rPr lang="ru-RU" dirty="0" err="1">
              <a:solidFill>
                <a:srgbClr val="FFFF00"/>
              </a:solidFill>
            </a:rPr>
            <a:t>України</a:t>
          </a:r>
          <a:endParaRPr lang="uk-UA" dirty="0">
            <a:solidFill>
              <a:srgbClr val="FFFF00"/>
            </a:solidFill>
          </a:endParaRPr>
        </a:p>
      </dgm:t>
    </dgm:pt>
    <dgm:pt modelId="{58FDC922-1543-49EA-994C-27AFD432CCB0}" type="parTrans" cxnId="{08DBED3B-4FE0-4090-839C-E023E9B1A024}">
      <dgm:prSet/>
      <dgm:spPr/>
      <dgm:t>
        <a:bodyPr/>
        <a:lstStyle/>
        <a:p>
          <a:endParaRPr lang="uk-UA"/>
        </a:p>
      </dgm:t>
    </dgm:pt>
    <dgm:pt modelId="{11B9600F-F417-4766-AA19-DAFFFAF8DBAB}" type="sibTrans" cxnId="{08DBED3B-4FE0-4090-839C-E023E9B1A024}">
      <dgm:prSet/>
      <dgm:spPr/>
      <dgm:t>
        <a:bodyPr/>
        <a:lstStyle/>
        <a:p>
          <a:endParaRPr lang="uk-UA"/>
        </a:p>
      </dgm:t>
    </dgm:pt>
    <dgm:pt modelId="{BB7749BD-6CB7-4531-A71A-A76762067FAC}">
      <dgm:prSet phldrT="[Текст]"/>
      <dgm:spPr/>
      <dgm:t>
        <a:bodyPr/>
        <a:lstStyle/>
        <a:p>
          <a:r>
            <a:rPr lang="ru-RU" b="1" dirty="0"/>
            <a:t>1923</a:t>
          </a:r>
          <a:r>
            <a:rPr lang="ru-RU" dirty="0"/>
            <a:t> справ </a:t>
          </a:r>
          <a:r>
            <a:rPr lang="ru-RU" dirty="0" err="1"/>
            <a:t>проти</a:t>
          </a:r>
          <a:r>
            <a:rPr lang="ru-RU" dirty="0"/>
            <a:t> </a:t>
          </a:r>
          <a:r>
            <a:rPr lang="ru-RU" dirty="0">
              <a:solidFill>
                <a:srgbClr val="FFFF00"/>
              </a:solidFill>
            </a:rPr>
            <a:t>РФ</a:t>
          </a:r>
          <a:endParaRPr lang="uk-UA" dirty="0">
            <a:solidFill>
              <a:srgbClr val="FFFF00"/>
            </a:solidFill>
          </a:endParaRPr>
        </a:p>
      </dgm:t>
    </dgm:pt>
    <dgm:pt modelId="{688170A1-0B62-49F5-901F-DFA2974556D1}" type="parTrans" cxnId="{9B6425E0-6A01-4BED-8C9A-E059711C42AA}">
      <dgm:prSet/>
      <dgm:spPr/>
      <dgm:t>
        <a:bodyPr/>
        <a:lstStyle/>
        <a:p>
          <a:endParaRPr lang="uk-UA"/>
        </a:p>
      </dgm:t>
    </dgm:pt>
    <dgm:pt modelId="{F59C6EF4-6798-4357-8935-C001C24B077F}" type="sibTrans" cxnId="{9B6425E0-6A01-4BED-8C9A-E059711C42AA}">
      <dgm:prSet/>
      <dgm:spPr/>
      <dgm:t>
        <a:bodyPr/>
        <a:lstStyle/>
        <a:p>
          <a:endParaRPr lang="uk-UA"/>
        </a:p>
      </dgm:t>
    </dgm:pt>
    <dgm:pt modelId="{7B5F4C04-177A-4E14-9C3E-182523DCAEB9}">
      <dgm:prSet phldrT="[Текст]"/>
      <dgm:spPr/>
      <dgm:t>
        <a:bodyPr/>
        <a:lstStyle/>
        <a:p>
          <a:r>
            <a:rPr lang="ru-RU" dirty="0" err="1">
              <a:solidFill>
                <a:srgbClr val="FFFF00"/>
              </a:solidFill>
            </a:rPr>
            <a:t>Франція</a:t>
          </a:r>
          <a:r>
            <a:rPr lang="ru-RU" dirty="0"/>
            <a:t> – </a:t>
          </a:r>
          <a:r>
            <a:rPr lang="ru-RU" b="1" dirty="0"/>
            <a:t>43</a:t>
          </a:r>
          <a:r>
            <a:rPr lang="ru-RU" dirty="0"/>
            <a:t> справ</a:t>
          </a:r>
          <a:endParaRPr lang="uk-UA" dirty="0"/>
        </a:p>
      </dgm:t>
    </dgm:pt>
    <dgm:pt modelId="{F36F2CE6-B9EA-4616-8EF1-981BA035B9F0}" type="parTrans" cxnId="{389AAF26-4A11-4072-9372-AB3878F00E9F}">
      <dgm:prSet/>
      <dgm:spPr/>
      <dgm:t>
        <a:bodyPr/>
        <a:lstStyle/>
        <a:p>
          <a:endParaRPr lang="uk-UA"/>
        </a:p>
      </dgm:t>
    </dgm:pt>
    <dgm:pt modelId="{EF0F4DEB-D858-42E8-8598-118851E4F05B}" type="sibTrans" cxnId="{389AAF26-4A11-4072-9372-AB3878F00E9F}">
      <dgm:prSet/>
      <dgm:spPr/>
      <dgm:t>
        <a:bodyPr/>
        <a:lstStyle/>
        <a:p>
          <a:endParaRPr lang="uk-UA"/>
        </a:p>
      </dgm:t>
    </dgm:pt>
    <dgm:pt modelId="{C1DEDB1C-9B22-4BF5-984C-8EDAB53F9C6A}">
      <dgm:prSet phldrT="[Текст]"/>
      <dgm:spPr/>
      <dgm:t>
        <a:bodyPr/>
        <a:lstStyle/>
        <a:p>
          <a:r>
            <a:rPr lang="ru-RU" dirty="0" err="1">
              <a:solidFill>
                <a:srgbClr val="FFFF00"/>
              </a:solidFill>
            </a:rPr>
            <a:t>Італія</a:t>
          </a:r>
          <a:r>
            <a:rPr lang="ru-RU" dirty="0"/>
            <a:t> – </a:t>
          </a:r>
          <a:r>
            <a:rPr lang="ru-RU" b="1" dirty="0"/>
            <a:t>169 </a:t>
          </a:r>
          <a:r>
            <a:rPr lang="ru-RU" dirty="0"/>
            <a:t>справ.</a:t>
          </a:r>
          <a:endParaRPr lang="uk-UA" dirty="0"/>
        </a:p>
      </dgm:t>
    </dgm:pt>
    <dgm:pt modelId="{DDC593E1-A494-4578-9994-C486B1333E85}" type="sibTrans" cxnId="{F32F6DD4-4B22-4D4E-9D5A-BBB329BAA36B}">
      <dgm:prSet/>
      <dgm:spPr/>
      <dgm:t>
        <a:bodyPr/>
        <a:lstStyle/>
        <a:p>
          <a:endParaRPr lang="uk-UA"/>
        </a:p>
      </dgm:t>
    </dgm:pt>
    <dgm:pt modelId="{BD17DA4D-B2DF-426F-BAFD-807539669EED}" type="parTrans" cxnId="{F32F6DD4-4B22-4D4E-9D5A-BBB329BAA36B}">
      <dgm:prSet/>
      <dgm:spPr/>
      <dgm:t>
        <a:bodyPr/>
        <a:lstStyle/>
        <a:p>
          <a:endParaRPr lang="uk-UA"/>
        </a:p>
      </dgm:t>
    </dgm:pt>
    <dgm:pt modelId="{3D12212C-4EDB-44B0-9CAC-DC23A6992A3B}" type="pres">
      <dgm:prSet presAssocID="{B51FB60E-44B9-4C64-8C9A-2DECDED9ADF2}" presName="diagram" presStyleCnt="0">
        <dgm:presLayoutVars>
          <dgm:dir/>
          <dgm:resizeHandles val="exact"/>
        </dgm:presLayoutVars>
      </dgm:prSet>
      <dgm:spPr/>
    </dgm:pt>
    <dgm:pt modelId="{508B8519-8E97-4CB4-858C-B3CC28618BA3}" type="pres">
      <dgm:prSet presAssocID="{65B89DB3-1AE4-4426-8D6A-1ED3ACCD0C9F}" presName="node" presStyleLbl="node1" presStyleIdx="0" presStyleCnt="4">
        <dgm:presLayoutVars>
          <dgm:bulletEnabled val="1"/>
        </dgm:presLayoutVars>
      </dgm:prSet>
      <dgm:spPr/>
    </dgm:pt>
    <dgm:pt modelId="{B2903A2A-25A1-4E80-8C48-6538F4598BA8}" type="pres">
      <dgm:prSet presAssocID="{11B9600F-F417-4766-AA19-DAFFFAF8DBAB}" presName="sibTrans" presStyleCnt="0"/>
      <dgm:spPr/>
    </dgm:pt>
    <dgm:pt modelId="{824F3CB1-9D8C-4C96-9AC8-0DFE05C37266}" type="pres">
      <dgm:prSet presAssocID="{BB7749BD-6CB7-4531-A71A-A76762067FAC}" presName="node" presStyleLbl="node1" presStyleIdx="1" presStyleCnt="4" custLinFactNeighborX="-310" custLinFactNeighborY="-3922">
        <dgm:presLayoutVars>
          <dgm:bulletEnabled val="1"/>
        </dgm:presLayoutVars>
      </dgm:prSet>
      <dgm:spPr/>
    </dgm:pt>
    <dgm:pt modelId="{66F759BD-E717-495D-8F84-2D613CB8D9FA}" type="pres">
      <dgm:prSet presAssocID="{F59C6EF4-6798-4357-8935-C001C24B077F}" presName="sibTrans" presStyleCnt="0"/>
      <dgm:spPr/>
    </dgm:pt>
    <dgm:pt modelId="{0C12A09C-6319-4866-8F8E-28D29E254635}" type="pres">
      <dgm:prSet presAssocID="{7B5F4C04-177A-4E14-9C3E-182523DCAEB9}" presName="node" presStyleLbl="node1" presStyleIdx="2" presStyleCnt="4">
        <dgm:presLayoutVars>
          <dgm:bulletEnabled val="1"/>
        </dgm:presLayoutVars>
      </dgm:prSet>
      <dgm:spPr/>
    </dgm:pt>
    <dgm:pt modelId="{1B9BB077-6FA0-4881-BC3D-955859FCB948}" type="pres">
      <dgm:prSet presAssocID="{EF0F4DEB-D858-42E8-8598-118851E4F05B}" presName="sibTrans" presStyleCnt="0"/>
      <dgm:spPr/>
    </dgm:pt>
    <dgm:pt modelId="{042FB098-DDEA-4BE3-91CA-EEBED94404DB}" type="pres">
      <dgm:prSet presAssocID="{C1DEDB1C-9B22-4BF5-984C-8EDAB53F9C6A}" presName="node" presStyleLbl="node1" presStyleIdx="3" presStyleCnt="4">
        <dgm:presLayoutVars>
          <dgm:bulletEnabled val="1"/>
        </dgm:presLayoutVars>
      </dgm:prSet>
      <dgm:spPr/>
    </dgm:pt>
  </dgm:ptLst>
  <dgm:cxnLst>
    <dgm:cxn modelId="{389AAF26-4A11-4072-9372-AB3878F00E9F}" srcId="{B51FB60E-44B9-4C64-8C9A-2DECDED9ADF2}" destId="{7B5F4C04-177A-4E14-9C3E-182523DCAEB9}" srcOrd="2" destOrd="0" parTransId="{F36F2CE6-B9EA-4616-8EF1-981BA035B9F0}" sibTransId="{EF0F4DEB-D858-42E8-8598-118851E4F05B}"/>
    <dgm:cxn modelId="{08DBED3B-4FE0-4090-839C-E023E9B1A024}" srcId="{B51FB60E-44B9-4C64-8C9A-2DECDED9ADF2}" destId="{65B89DB3-1AE4-4426-8D6A-1ED3ACCD0C9F}" srcOrd="0" destOrd="0" parTransId="{58FDC922-1543-49EA-994C-27AFD432CCB0}" sibTransId="{11B9600F-F417-4766-AA19-DAFFFAF8DBAB}"/>
    <dgm:cxn modelId="{D2FB1D54-D27C-4D4D-BDC0-7315F83FD32D}" type="presOf" srcId="{7B5F4C04-177A-4E14-9C3E-182523DCAEB9}" destId="{0C12A09C-6319-4866-8F8E-28D29E254635}" srcOrd="0" destOrd="0" presId="urn:microsoft.com/office/officeart/2005/8/layout/default"/>
    <dgm:cxn modelId="{ADB59081-4FC8-41EA-B13B-B3CDB9921459}" type="presOf" srcId="{BB7749BD-6CB7-4531-A71A-A76762067FAC}" destId="{824F3CB1-9D8C-4C96-9AC8-0DFE05C37266}" srcOrd="0" destOrd="0" presId="urn:microsoft.com/office/officeart/2005/8/layout/default"/>
    <dgm:cxn modelId="{0B564386-2B7E-4924-820F-EDEA4C55268E}" type="presOf" srcId="{65B89DB3-1AE4-4426-8D6A-1ED3ACCD0C9F}" destId="{508B8519-8E97-4CB4-858C-B3CC28618BA3}" srcOrd="0" destOrd="0" presId="urn:microsoft.com/office/officeart/2005/8/layout/default"/>
    <dgm:cxn modelId="{46D4708E-A7DE-419D-8BA3-B9EFA0A33906}" type="presOf" srcId="{B51FB60E-44B9-4C64-8C9A-2DECDED9ADF2}" destId="{3D12212C-4EDB-44B0-9CAC-DC23A6992A3B}" srcOrd="0" destOrd="0" presId="urn:microsoft.com/office/officeart/2005/8/layout/default"/>
    <dgm:cxn modelId="{F32F6DD4-4B22-4D4E-9D5A-BBB329BAA36B}" srcId="{B51FB60E-44B9-4C64-8C9A-2DECDED9ADF2}" destId="{C1DEDB1C-9B22-4BF5-984C-8EDAB53F9C6A}" srcOrd="3" destOrd="0" parTransId="{BD17DA4D-B2DF-426F-BAFD-807539669EED}" sibTransId="{DDC593E1-A494-4578-9994-C486B1333E85}"/>
    <dgm:cxn modelId="{9B6425E0-6A01-4BED-8C9A-E059711C42AA}" srcId="{B51FB60E-44B9-4C64-8C9A-2DECDED9ADF2}" destId="{BB7749BD-6CB7-4531-A71A-A76762067FAC}" srcOrd="1" destOrd="0" parTransId="{688170A1-0B62-49F5-901F-DFA2974556D1}" sibTransId="{F59C6EF4-6798-4357-8935-C001C24B077F}"/>
    <dgm:cxn modelId="{7599C2EA-CC61-4B9E-A4A9-F03B95671250}" type="presOf" srcId="{C1DEDB1C-9B22-4BF5-984C-8EDAB53F9C6A}" destId="{042FB098-DDEA-4BE3-91CA-EEBED94404DB}" srcOrd="0" destOrd="0" presId="urn:microsoft.com/office/officeart/2005/8/layout/default"/>
    <dgm:cxn modelId="{5E0624DE-0DAC-4941-8962-F8E09A445F9D}" type="presParOf" srcId="{3D12212C-4EDB-44B0-9CAC-DC23A6992A3B}" destId="{508B8519-8E97-4CB4-858C-B3CC28618BA3}" srcOrd="0" destOrd="0" presId="urn:microsoft.com/office/officeart/2005/8/layout/default"/>
    <dgm:cxn modelId="{C27C83EC-30E7-4107-B076-BF43A9F3FFB3}" type="presParOf" srcId="{3D12212C-4EDB-44B0-9CAC-DC23A6992A3B}" destId="{B2903A2A-25A1-4E80-8C48-6538F4598BA8}" srcOrd="1" destOrd="0" presId="urn:microsoft.com/office/officeart/2005/8/layout/default"/>
    <dgm:cxn modelId="{8A6435F6-520C-49EF-924D-3FC45B482DB4}" type="presParOf" srcId="{3D12212C-4EDB-44B0-9CAC-DC23A6992A3B}" destId="{824F3CB1-9D8C-4C96-9AC8-0DFE05C37266}" srcOrd="2" destOrd="0" presId="urn:microsoft.com/office/officeart/2005/8/layout/default"/>
    <dgm:cxn modelId="{E2905B1D-4E2E-493B-9397-6D17C328D73F}" type="presParOf" srcId="{3D12212C-4EDB-44B0-9CAC-DC23A6992A3B}" destId="{66F759BD-E717-495D-8F84-2D613CB8D9FA}" srcOrd="3" destOrd="0" presId="urn:microsoft.com/office/officeart/2005/8/layout/default"/>
    <dgm:cxn modelId="{A4BBEB12-8C5A-4FA0-8331-5E43B099E657}" type="presParOf" srcId="{3D12212C-4EDB-44B0-9CAC-DC23A6992A3B}" destId="{0C12A09C-6319-4866-8F8E-28D29E254635}" srcOrd="4" destOrd="0" presId="urn:microsoft.com/office/officeart/2005/8/layout/default"/>
    <dgm:cxn modelId="{95062A2F-41CD-464F-9DEB-81494003AB5A}" type="presParOf" srcId="{3D12212C-4EDB-44B0-9CAC-DC23A6992A3B}" destId="{1B9BB077-6FA0-4881-BC3D-955859FCB948}" srcOrd="5" destOrd="0" presId="urn:microsoft.com/office/officeart/2005/8/layout/default"/>
    <dgm:cxn modelId="{75389B24-639B-4236-8191-D5F89A04348E}" type="presParOf" srcId="{3D12212C-4EDB-44B0-9CAC-DC23A6992A3B}" destId="{042FB098-DDEA-4BE3-91CA-EEBED94404DB}"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DFC0C9-F1F3-49E3-9AF8-10D9FB1CC24D}"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78F25177-7F49-44AD-AF5A-1726AFB44E54}">
      <dgm:prSet/>
      <dgm:spPr/>
      <dgm:t>
        <a:bodyPr/>
        <a:lstStyle/>
        <a:p>
          <a:r>
            <a:rPr lang="ru-RU"/>
            <a:t>Відтак, за 2020 рік Європейський суд з прав людини проти України у 95,3% випадках констатував бодай одне порушення Конвенції, а в 2021 році у 98,4 % рішеннях.</a:t>
          </a:r>
          <a:endParaRPr lang="en-US"/>
        </a:p>
      </dgm:t>
    </dgm:pt>
    <dgm:pt modelId="{94984CCC-23FF-46A9-B52A-A8218A735739}" type="parTrans" cxnId="{7D6AF2C8-7D05-464A-97DD-126F33210390}">
      <dgm:prSet/>
      <dgm:spPr/>
      <dgm:t>
        <a:bodyPr/>
        <a:lstStyle/>
        <a:p>
          <a:endParaRPr lang="en-US"/>
        </a:p>
      </dgm:t>
    </dgm:pt>
    <dgm:pt modelId="{3A001AB9-E147-4FA9-B5F4-E9DB0F063618}" type="sibTrans" cxnId="{7D6AF2C8-7D05-464A-97DD-126F33210390}">
      <dgm:prSet/>
      <dgm:spPr/>
      <dgm:t>
        <a:bodyPr/>
        <a:lstStyle/>
        <a:p>
          <a:endParaRPr lang="en-US"/>
        </a:p>
      </dgm:t>
    </dgm:pt>
    <dgm:pt modelId="{47E94460-A27F-4CCD-9E14-76F828860B37}">
      <dgm:prSet/>
      <dgm:spPr/>
      <dgm:t>
        <a:bodyPr/>
        <a:lstStyle/>
        <a:p>
          <a:r>
            <a:rPr lang="ru-RU"/>
            <a:t>Аналізуючи перелік вищезазначених статей, щодо порушення яких Європейський Суд постановив відповідні рішення у справах проти України, можна зробити висновок, що на міжнародній правовій арені Україна наразі має репутацію держави, яка не завжди дотримується презумпції невинуватості, не забезпечує дотримання прав людини на різних стадіях кримінального процесу, у т. ч. на захист.</a:t>
          </a:r>
          <a:endParaRPr lang="en-US"/>
        </a:p>
      </dgm:t>
    </dgm:pt>
    <dgm:pt modelId="{783BF98E-8B5F-4593-A91B-C75554CFF2CE}" type="parTrans" cxnId="{F00F34B8-9610-4903-B601-4671ACD2C192}">
      <dgm:prSet/>
      <dgm:spPr/>
      <dgm:t>
        <a:bodyPr/>
        <a:lstStyle/>
        <a:p>
          <a:endParaRPr lang="en-US"/>
        </a:p>
      </dgm:t>
    </dgm:pt>
    <dgm:pt modelId="{2EE26769-E8F7-4239-A37C-228AA61C97C9}" type="sibTrans" cxnId="{F00F34B8-9610-4903-B601-4671ACD2C192}">
      <dgm:prSet/>
      <dgm:spPr/>
      <dgm:t>
        <a:bodyPr/>
        <a:lstStyle/>
        <a:p>
          <a:endParaRPr lang="en-US"/>
        </a:p>
      </dgm:t>
    </dgm:pt>
    <dgm:pt modelId="{271A1426-439E-45E1-BF45-C7B27648B3F3}" type="pres">
      <dgm:prSet presAssocID="{7DDFC0C9-F1F3-49E3-9AF8-10D9FB1CC24D}" presName="Name0" presStyleCnt="0">
        <dgm:presLayoutVars>
          <dgm:dir/>
          <dgm:animLvl val="lvl"/>
          <dgm:resizeHandles val="exact"/>
        </dgm:presLayoutVars>
      </dgm:prSet>
      <dgm:spPr/>
    </dgm:pt>
    <dgm:pt modelId="{368F824D-62BE-42F5-8877-617539AC71BB}" type="pres">
      <dgm:prSet presAssocID="{47E94460-A27F-4CCD-9E14-76F828860B37}" presName="boxAndChildren" presStyleCnt="0"/>
      <dgm:spPr/>
    </dgm:pt>
    <dgm:pt modelId="{8509A4C5-2352-488B-80DA-0294AA1467EE}" type="pres">
      <dgm:prSet presAssocID="{47E94460-A27F-4CCD-9E14-76F828860B37}" presName="parentTextBox" presStyleLbl="node1" presStyleIdx="0" presStyleCnt="2"/>
      <dgm:spPr/>
    </dgm:pt>
    <dgm:pt modelId="{7837FCFE-277E-481E-A9E9-A011A8B1A75B}" type="pres">
      <dgm:prSet presAssocID="{3A001AB9-E147-4FA9-B5F4-E9DB0F063618}" presName="sp" presStyleCnt="0"/>
      <dgm:spPr/>
    </dgm:pt>
    <dgm:pt modelId="{B38486B3-AC91-4906-B5D3-9CD0EFA04012}" type="pres">
      <dgm:prSet presAssocID="{78F25177-7F49-44AD-AF5A-1726AFB44E54}" presName="arrowAndChildren" presStyleCnt="0"/>
      <dgm:spPr/>
    </dgm:pt>
    <dgm:pt modelId="{78D8C94C-1B55-42E6-9B40-85AC362268B5}" type="pres">
      <dgm:prSet presAssocID="{78F25177-7F49-44AD-AF5A-1726AFB44E54}" presName="parentTextArrow" presStyleLbl="node1" presStyleIdx="1" presStyleCnt="2"/>
      <dgm:spPr/>
    </dgm:pt>
  </dgm:ptLst>
  <dgm:cxnLst>
    <dgm:cxn modelId="{9145C95F-59F8-4BE6-BFB1-03A8D434D4CF}" type="presOf" srcId="{47E94460-A27F-4CCD-9E14-76F828860B37}" destId="{8509A4C5-2352-488B-80DA-0294AA1467EE}" srcOrd="0" destOrd="0" presId="urn:microsoft.com/office/officeart/2005/8/layout/process4"/>
    <dgm:cxn modelId="{AA70906F-C37F-4124-988D-C0D776EF7238}" type="presOf" srcId="{78F25177-7F49-44AD-AF5A-1726AFB44E54}" destId="{78D8C94C-1B55-42E6-9B40-85AC362268B5}" srcOrd="0" destOrd="0" presId="urn:microsoft.com/office/officeart/2005/8/layout/process4"/>
    <dgm:cxn modelId="{F00F34B8-9610-4903-B601-4671ACD2C192}" srcId="{7DDFC0C9-F1F3-49E3-9AF8-10D9FB1CC24D}" destId="{47E94460-A27F-4CCD-9E14-76F828860B37}" srcOrd="1" destOrd="0" parTransId="{783BF98E-8B5F-4593-A91B-C75554CFF2CE}" sibTransId="{2EE26769-E8F7-4239-A37C-228AA61C97C9}"/>
    <dgm:cxn modelId="{7D6AF2C8-7D05-464A-97DD-126F33210390}" srcId="{7DDFC0C9-F1F3-49E3-9AF8-10D9FB1CC24D}" destId="{78F25177-7F49-44AD-AF5A-1726AFB44E54}" srcOrd="0" destOrd="0" parTransId="{94984CCC-23FF-46A9-B52A-A8218A735739}" sibTransId="{3A001AB9-E147-4FA9-B5F4-E9DB0F063618}"/>
    <dgm:cxn modelId="{034C06CE-79F0-4021-BA59-8987E6ED77D1}" type="presOf" srcId="{7DDFC0C9-F1F3-49E3-9AF8-10D9FB1CC24D}" destId="{271A1426-439E-45E1-BF45-C7B27648B3F3}" srcOrd="0" destOrd="0" presId="urn:microsoft.com/office/officeart/2005/8/layout/process4"/>
    <dgm:cxn modelId="{5642B9CB-5A6A-4ADF-B015-D5B3F98104C7}" type="presParOf" srcId="{271A1426-439E-45E1-BF45-C7B27648B3F3}" destId="{368F824D-62BE-42F5-8877-617539AC71BB}" srcOrd="0" destOrd="0" presId="urn:microsoft.com/office/officeart/2005/8/layout/process4"/>
    <dgm:cxn modelId="{F31B2BBA-6192-44A7-BD55-F194E56F9DC9}" type="presParOf" srcId="{368F824D-62BE-42F5-8877-617539AC71BB}" destId="{8509A4C5-2352-488B-80DA-0294AA1467EE}" srcOrd="0" destOrd="0" presId="urn:microsoft.com/office/officeart/2005/8/layout/process4"/>
    <dgm:cxn modelId="{8A76902A-9DC3-49B0-BE39-8DFB8613E8C7}" type="presParOf" srcId="{271A1426-439E-45E1-BF45-C7B27648B3F3}" destId="{7837FCFE-277E-481E-A9E9-A011A8B1A75B}" srcOrd="1" destOrd="0" presId="urn:microsoft.com/office/officeart/2005/8/layout/process4"/>
    <dgm:cxn modelId="{C67BB4F3-F3B3-4D2B-B3C0-71BEF68C90FC}" type="presParOf" srcId="{271A1426-439E-45E1-BF45-C7B27648B3F3}" destId="{B38486B3-AC91-4906-B5D3-9CD0EFA04012}" srcOrd="2" destOrd="0" presId="urn:microsoft.com/office/officeart/2005/8/layout/process4"/>
    <dgm:cxn modelId="{A8A136A5-FF95-4048-B06E-625E34803490}" type="presParOf" srcId="{B38486B3-AC91-4906-B5D3-9CD0EFA04012}" destId="{78D8C94C-1B55-42E6-9B40-85AC362268B5}"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32396E-602D-4833-A176-B55CFCEC6B95}"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955261D9-C9D2-409E-8025-DB3EAC20A0E9}">
      <dgm:prSet/>
      <dgm:spPr/>
      <dgm:t>
        <a:bodyPr/>
        <a:lstStyle/>
        <a:p>
          <a:r>
            <a:rPr lang="ru-RU" b="0" i="0"/>
            <a:t>715 рішень ЄСПЛ у справах проти України, </a:t>
          </a:r>
          <a:endParaRPr lang="en-US"/>
        </a:p>
      </dgm:t>
    </dgm:pt>
    <dgm:pt modelId="{8E22973F-51B8-421D-966B-C0084A0E5B78}" type="parTrans" cxnId="{BD118A46-761E-4670-A1FB-3CA77B0A0E05}">
      <dgm:prSet/>
      <dgm:spPr/>
      <dgm:t>
        <a:bodyPr/>
        <a:lstStyle/>
        <a:p>
          <a:endParaRPr lang="en-US"/>
        </a:p>
      </dgm:t>
    </dgm:pt>
    <dgm:pt modelId="{EEF0D9D6-E3D0-4273-997E-CECF42E5E492}" type="sibTrans" cxnId="{BD118A46-761E-4670-A1FB-3CA77B0A0E05}">
      <dgm:prSet/>
      <dgm:spPr/>
      <dgm:t>
        <a:bodyPr/>
        <a:lstStyle/>
        <a:p>
          <a:endParaRPr lang="en-US"/>
        </a:p>
      </dgm:t>
    </dgm:pt>
    <dgm:pt modelId="{2C50E595-81F4-4D88-A607-C96E8CE26795}">
      <dgm:prSet/>
      <dgm:spPr/>
      <dgm:t>
        <a:bodyPr/>
        <a:lstStyle/>
        <a:p>
          <a:r>
            <a:rPr lang="ru-RU" b="0" i="0"/>
            <a:t>з яких 67 було закрито.</a:t>
          </a:r>
          <a:endParaRPr lang="en-US"/>
        </a:p>
      </dgm:t>
    </dgm:pt>
    <dgm:pt modelId="{03FB0685-A65B-4855-94BC-D98111B27AEA}" type="parTrans" cxnId="{4BAE4A55-AB47-4E80-B2E6-25EE4A33CFDB}">
      <dgm:prSet/>
      <dgm:spPr/>
      <dgm:t>
        <a:bodyPr/>
        <a:lstStyle/>
        <a:p>
          <a:endParaRPr lang="en-US"/>
        </a:p>
      </dgm:t>
    </dgm:pt>
    <dgm:pt modelId="{0581FAE0-C825-4335-ADDB-3D73B721838F}" type="sibTrans" cxnId="{4BAE4A55-AB47-4E80-B2E6-25EE4A33CFDB}">
      <dgm:prSet/>
      <dgm:spPr/>
      <dgm:t>
        <a:bodyPr/>
        <a:lstStyle/>
        <a:p>
          <a:endParaRPr lang="en-US"/>
        </a:p>
      </dgm:t>
    </dgm:pt>
    <dgm:pt modelId="{D46D1A2D-CE46-4D82-8C12-8973BCDB7D44}" type="pres">
      <dgm:prSet presAssocID="{D732396E-602D-4833-A176-B55CFCEC6B95}" presName="linear" presStyleCnt="0">
        <dgm:presLayoutVars>
          <dgm:animLvl val="lvl"/>
          <dgm:resizeHandles val="exact"/>
        </dgm:presLayoutVars>
      </dgm:prSet>
      <dgm:spPr/>
    </dgm:pt>
    <dgm:pt modelId="{1D892A23-3469-4C16-9751-93E2514521F4}" type="pres">
      <dgm:prSet presAssocID="{955261D9-C9D2-409E-8025-DB3EAC20A0E9}" presName="parentText" presStyleLbl="node1" presStyleIdx="0" presStyleCnt="2">
        <dgm:presLayoutVars>
          <dgm:chMax val="0"/>
          <dgm:bulletEnabled val="1"/>
        </dgm:presLayoutVars>
      </dgm:prSet>
      <dgm:spPr/>
    </dgm:pt>
    <dgm:pt modelId="{5F66AB87-A169-49EA-BBC7-B72849C560C3}" type="pres">
      <dgm:prSet presAssocID="{EEF0D9D6-E3D0-4273-997E-CECF42E5E492}" presName="spacer" presStyleCnt="0"/>
      <dgm:spPr/>
    </dgm:pt>
    <dgm:pt modelId="{EB763AD9-32F0-4DBA-B528-88504D04604C}" type="pres">
      <dgm:prSet presAssocID="{2C50E595-81F4-4D88-A607-C96E8CE26795}" presName="parentText" presStyleLbl="node1" presStyleIdx="1" presStyleCnt="2">
        <dgm:presLayoutVars>
          <dgm:chMax val="0"/>
          <dgm:bulletEnabled val="1"/>
        </dgm:presLayoutVars>
      </dgm:prSet>
      <dgm:spPr/>
    </dgm:pt>
  </dgm:ptLst>
  <dgm:cxnLst>
    <dgm:cxn modelId="{BD118A46-761E-4670-A1FB-3CA77B0A0E05}" srcId="{D732396E-602D-4833-A176-B55CFCEC6B95}" destId="{955261D9-C9D2-409E-8025-DB3EAC20A0E9}" srcOrd="0" destOrd="0" parTransId="{8E22973F-51B8-421D-966B-C0084A0E5B78}" sibTransId="{EEF0D9D6-E3D0-4273-997E-CECF42E5E492}"/>
    <dgm:cxn modelId="{A6A26E53-2619-4F66-86B0-D2E7736117AE}" type="presOf" srcId="{2C50E595-81F4-4D88-A607-C96E8CE26795}" destId="{EB763AD9-32F0-4DBA-B528-88504D04604C}" srcOrd="0" destOrd="0" presId="urn:microsoft.com/office/officeart/2005/8/layout/vList2"/>
    <dgm:cxn modelId="{4BAE4A55-AB47-4E80-B2E6-25EE4A33CFDB}" srcId="{D732396E-602D-4833-A176-B55CFCEC6B95}" destId="{2C50E595-81F4-4D88-A607-C96E8CE26795}" srcOrd="1" destOrd="0" parTransId="{03FB0685-A65B-4855-94BC-D98111B27AEA}" sibTransId="{0581FAE0-C825-4335-ADDB-3D73B721838F}"/>
    <dgm:cxn modelId="{DF7C2294-36E1-4D8E-92E6-50E68CAA8C6C}" type="presOf" srcId="{955261D9-C9D2-409E-8025-DB3EAC20A0E9}" destId="{1D892A23-3469-4C16-9751-93E2514521F4}" srcOrd="0" destOrd="0" presId="urn:microsoft.com/office/officeart/2005/8/layout/vList2"/>
    <dgm:cxn modelId="{59A520BA-9452-411B-AB4E-F918372C695F}" type="presOf" srcId="{D732396E-602D-4833-A176-B55CFCEC6B95}" destId="{D46D1A2D-CE46-4D82-8C12-8973BCDB7D44}" srcOrd="0" destOrd="0" presId="urn:microsoft.com/office/officeart/2005/8/layout/vList2"/>
    <dgm:cxn modelId="{41E75121-44C8-45C0-B6F5-BA2F24ED9ABF}" type="presParOf" srcId="{D46D1A2D-CE46-4D82-8C12-8973BCDB7D44}" destId="{1D892A23-3469-4C16-9751-93E2514521F4}" srcOrd="0" destOrd="0" presId="urn:microsoft.com/office/officeart/2005/8/layout/vList2"/>
    <dgm:cxn modelId="{CA3369F9-4BE4-4B84-88B3-515AB5B618C6}" type="presParOf" srcId="{D46D1A2D-CE46-4D82-8C12-8973BCDB7D44}" destId="{5F66AB87-A169-49EA-BBC7-B72849C560C3}" srcOrd="1" destOrd="0" presId="urn:microsoft.com/office/officeart/2005/8/layout/vList2"/>
    <dgm:cxn modelId="{B9D82489-BAAB-4A1A-82B2-1C7B34A33042}" type="presParOf" srcId="{D46D1A2D-CE46-4D82-8C12-8973BCDB7D44}" destId="{EB763AD9-32F0-4DBA-B528-88504D04604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8B8519-8E97-4CB4-858C-B3CC28618BA3}">
      <dsp:nvSpPr>
        <dsp:cNvPr id="0" name=""/>
        <dsp:cNvSpPr/>
      </dsp:nvSpPr>
      <dsp:spPr>
        <a:xfrm>
          <a:off x="160460" y="238"/>
          <a:ext cx="3070395" cy="184223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ru-RU" sz="3700" b="1" kern="1200" dirty="0"/>
            <a:t>635 справ</a:t>
          </a:r>
          <a:r>
            <a:rPr lang="ru-RU" sz="3700" kern="1200" dirty="0"/>
            <a:t> </a:t>
          </a:r>
          <a:r>
            <a:rPr lang="ru-RU" sz="3700" kern="1200" dirty="0" err="1"/>
            <a:t>проти</a:t>
          </a:r>
          <a:r>
            <a:rPr lang="ru-RU" sz="3700" kern="1200" dirty="0"/>
            <a:t> </a:t>
          </a:r>
          <a:r>
            <a:rPr lang="ru-RU" sz="3700" kern="1200" dirty="0" err="1">
              <a:solidFill>
                <a:srgbClr val="FFFF00"/>
              </a:solidFill>
            </a:rPr>
            <a:t>України</a:t>
          </a:r>
          <a:endParaRPr lang="uk-UA" sz="3700" kern="1200" dirty="0">
            <a:solidFill>
              <a:srgbClr val="FFFF00"/>
            </a:solidFill>
          </a:endParaRPr>
        </a:p>
      </dsp:txBody>
      <dsp:txXfrm>
        <a:off x="160460" y="238"/>
        <a:ext cx="3070395" cy="1842237"/>
      </dsp:txXfrm>
    </dsp:sp>
    <dsp:sp modelId="{824F3CB1-9D8C-4C96-9AC8-0DFE05C37266}">
      <dsp:nvSpPr>
        <dsp:cNvPr id="0" name=""/>
        <dsp:cNvSpPr/>
      </dsp:nvSpPr>
      <dsp:spPr>
        <a:xfrm>
          <a:off x="3528377" y="0"/>
          <a:ext cx="3070395" cy="184223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ru-RU" sz="3700" b="1" kern="1200" dirty="0"/>
            <a:t>1923</a:t>
          </a:r>
          <a:r>
            <a:rPr lang="ru-RU" sz="3700" kern="1200" dirty="0"/>
            <a:t> справ </a:t>
          </a:r>
          <a:r>
            <a:rPr lang="ru-RU" sz="3700" kern="1200" dirty="0" err="1"/>
            <a:t>проти</a:t>
          </a:r>
          <a:r>
            <a:rPr lang="ru-RU" sz="3700" kern="1200" dirty="0"/>
            <a:t> </a:t>
          </a:r>
          <a:r>
            <a:rPr lang="ru-RU" sz="3700" kern="1200" dirty="0">
              <a:solidFill>
                <a:srgbClr val="FFFF00"/>
              </a:solidFill>
            </a:rPr>
            <a:t>РФ</a:t>
          </a:r>
          <a:endParaRPr lang="uk-UA" sz="3700" kern="1200" dirty="0">
            <a:solidFill>
              <a:srgbClr val="FFFF00"/>
            </a:solidFill>
          </a:endParaRPr>
        </a:p>
      </dsp:txBody>
      <dsp:txXfrm>
        <a:off x="3528377" y="0"/>
        <a:ext cx="3070395" cy="1842237"/>
      </dsp:txXfrm>
    </dsp:sp>
    <dsp:sp modelId="{0C12A09C-6319-4866-8F8E-28D29E254635}">
      <dsp:nvSpPr>
        <dsp:cNvPr id="0" name=""/>
        <dsp:cNvSpPr/>
      </dsp:nvSpPr>
      <dsp:spPr>
        <a:xfrm>
          <a:off x="160460" y="2149515"/>
          <a:ext cx="3070395" cy="184223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ru-RU" sz="3700" kern="1200" dirty="0" err="1">
              <a:solidFill>
                <a:srgbClr val="FFFF00"/>
              </a:solidFill>
            </a:rPr>
            <a:t>Франція</a:t>
          </a:r>
          <a:r>
            <a:rPr lang="ru-RU" sz="3700" kern="1200" dirty="0"/>
            <a:t> – </a:t>
          </a:r>
          <a:r>
            <a:rPr lang="ru-RU" sz="3700" b="1" kern="1200" dirty="0"/>
            <a:t>43</a:t>
          </a:r>
          <a:r>
            <a:rPr lang="ru-RU" sz="3700" kern="1200" dirty="0"/>
            <a:t> справ</a:t>
          </a:r>
          <a:endParaRPr lang="uk-UA" sz="3700" kern="1200" dirty="0"/>
        </a:p>
      </dsp:txBody>
      <dsp:txXfrm>
        <a:off x="160460" y="2149515"/>
        <a:ext cx="3070395" cy="1842237"/>
      </dsp:txXfrm>
    </dsp:sp>
    <dsp:sp modelId="{042FB098-DDEA-4BE3-91CA-EEBED94404DB}">
      <dsp:nvSpPr>
        <dsp:cNvPr id="0" name=""/>
        <dsp:cNvSpPr/>
      </dsp:nvSpPr>
      <dsp:spPr>
        <a:xfrm>
          <a:off x="3537895" y="2149515"/>
          <a:ext cx="3070395" cy="184223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ru-RU" sz="3700" kern="1200" dirty="0" err="1">
              <a:solidFill>
                <a:srgbClr val="FFFF00"/>
              </a:solidFill>
            </a:rPr>
            <a:t>Італія</a:t>
          </a:r>
          <a:r>
            <a:rPr lang="ru-RU" sz="3700" kern="1200" dirty="0"/>
            <a:t> – </a:t>
          </a:r>
          <a:r>
            <a:rPr lang="ru-RU" sz="3700" b="1" kern="1200" dirty="0"/>
            <a:t>169 </a:t>
          </a:r>
          <a:r>
            <a:rPr lang="ru-RU" sz="3700" kern="1200" dirty="0"/>
            <a:t>справ.</a:t>
          </a:r>
          <a:endParaRPr lang="uk-UA" sz="3700" kern="1200" dirty="0"/>
        </a:p>
      </dsp:txBody>
      <dsp:txXfrm>
        <a:off x="3537895" y="2149515"/>
        <a:ext cx="3070395" cy="18422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09A4C5-2352-488B-80DA-0294AA1467EE}">
      <dsp:nvSpPr>
        <dsp:cNvPr id="0" name=""/>
        <dsp:cNvSpPr/>
      </dsp:nvSpPr>
      <dsp:spPr>
        <a:xfrm>
          <a:off x="0" y="3410021"/>
          <a:ext cx="5098256" cy="223734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ru-RU" sz="1700" kern="1200"/>
            <a:t>Аналізуючи перелік вищезазначених статей, щодо порушення яких Європейський Суд постановив відповідні рішення у справах проти України, можна зробити висновок, що на міжнародній правовій арені Україна наразі має репутацію держави, яка не завжди дотримується презумпції невинуватості, не забезпечує дотримання прав людини на різних стадіях кримінального процесу, у т. ч. на захист.</a:t>
          </a:r>
          <a:endParaRPr lang="en-US" sz="1700" kern="1200"/>
        </a:p>
      </dsp:txBody>
      <dsp:txXfrm>
        <a:off x="0" y="3410021"/>
        <a:ext cx="5098256" cy="2237343"/>
      </dsp:txXfrm>
    </dsp:sp>
    <dsp:sp modelId="{78D8C94C-1B55-42E6-9B40-85AC362268B5}">
      <dsp:nvSpPr>
        <dsp:cNvPr id="0" name=""/>
        <dsp:cNvSpPr/>
      </dsp:nvSpPr>
      <dsp:spPr>
        <a:xfrm rot="10800000">
          <a:off x="0" y="2547"/>
          <a:ext cx="5098256" cy="3441033"/>
        </a:xfrm>
        <a:prstGeom prst="upArrowCallout">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ru-RU" sz="1700" kern="1200"/>
            <a:t>Відтак, за 2020 рік Європейський суд з прав людини проти України у 95,3% випадках констатував бодай одне порушення Конвенції, а в 2021 році у 98,4 % рішеннях.</a:t>
          </a:r>
          <a:endParaRPr lang="en-US" sz="1700" kern="1200"/>
        </a:p>
      </dsp:txBody>
      <dsp:txXfrm rot="10800000">
        <a:off x="0" y="2547"/>
        <a:ext cx="5098256" cy="22358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892A23-3469-4C16-9751-93E2514521F4}">
      <dsp:nvSpPr>
        <dsp:cNvPr id="0" name=""/>
        <dsp:cNvSpPr/>
      </dsp:nvSpPr>
      <dsp:spPr>
        <a:xfrm>
          <a:off x="0" y="3456"/>
          <a:ext cx="5098256" cy="274950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l" defTabSz="2222500">
            <a:lnSpc>
              <a:spcPct val="90000"/>
            </a:lnSpc>
            <a:spcBef>
              <a:spcPct val="0"/>
            </a:spcBef>
            <a:spcAft>
              <a:spcPct val="35000"/>
            </a:spcAft>
            <a:buNone/>
          </a:pPr>
          <a:r>
            <a:rPr lang="ru-RU" sz="5000" b="0" i="0" kern="1200"/>
            <a:t>715 рішень ЄСПЛ у справах проти України, </a:t>
          </a:r>
          <a:endParaRPr lang="en-US" sz="5000" kern="1200"/>
        </a:p>
      </dsp:txBody>
      <dsp:txXfrm>
        <a:off x="134220" y="137676"/>
        <a:ext cx="4829816" cy="2481060"/>
      </dsp:txXfrm>
    </dsp:sp>
    <dsp:sp modelId="{EB763AD9-32F0-4DBA-B528-88504D04604C}">
      <dsp:nvSpPr>
        <dsp:cNvPr id="0" name=""/>
        <dsp:cNvSpPr/>
      </dsp:nvSpPr>
      <dsp:spPr>
        <a:xfrm>
          <a:off x="0" y="2896956"/>
          <a:ext cx="5098256" cy="2749500"/>
        </a:xfrm>
        <a:prstGeom prst="roundRect">
          <a:avLst/>
        </a:prstGeom>
        <a:solidFill>
          <a:schemeClr val="accent5">
            <a:hueOff val="2127120"/>
            <a:satOff val="-23891"/>
            <a:lumOff val="-50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l" defTabSz="2222500">
            <a:lnSpc>
              <a:spcPct val="90000"/>
            </a:lnSpc>
            <a:spcBef>
              <a:spcPct val="0"/>
            </a:spcBef>
            <a:spcAft>
              <a:spcPct val="35000"/>
            </a:spcAft>
            <a:buNone/>
          </a:pPr>
          <a:r>
            <a:rPr lang="ru-RU" sz="5000" b="0" i="0" kern="1200"/>
            <a:t>з яких 67 було закрито.</a:t>
          </a:r>
          <a:endParaRPr lang="en-US" sz="5000" kern="1200"/>
        </a:p>
      </dsp:txBody>
      <dsp:txXfrm>
        <a:off x="134220" y="3031176"/>
        <a:ext cx="4829816" cy="248106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30.05.2023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9937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30.05.2023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695468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ий заголовок і текст">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30.05.2023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794237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30.05.2023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535734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Назва розділу">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4C71EC6-210F-42DE-9C53-41977AD35B3D}" type="datetimeFigureOut">
              <a:rPr lang="ru-RU" smtClean="0"/>
              <a:t>30.05.2023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0763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30.05.2023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70635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822960" y="2582334"/>
            <a:ext cx="3703320" cy="3286760"/>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4663440" y="2582334"/>
            <a:ext cx="3703320" cy="3286760"/>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30.05.2023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820690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30.05.2023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966826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ий слайд">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4C71EC6-210F-42DE-9C53-41977AD35B3D}" type="datetimeFigureOut">
              <a:rPr lang="ru-RU" smtClean="0"/>
              <a:t>30.05.2023</a:t>
            </a:fld>
            <a:endParaRPr lang="ru-R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392770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Вміст і підпис">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B4C71EC6-210F-42DE-9C53-41977AD35B3D}" type="datetimeFigureOut">
              <a:rPr lang="ru-RU" smtClean="0"/>
              <a:t>30.05.2023</a:t>
            </a:fld>
            <a:endParaRPr lang="ru-RU"/>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1810364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і підпис">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4C71EC6-210F-42DE-9C53-41977AD35B3D}" type="datetimeFigureOut">
              <a:rPr lang="ru-RU" smtClean="0"/>
              <a:t>30.05.2023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454876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B4C71EC6-210F-42DE-9C53-41977AD35B3D}" type="datetimeFigureOut">
              <a:rPr lang="ru-RU" smtClean="0"/>
              <a:t>30.05.2023</a:t>
            </a:fld>
            <a:endParaRPr lang="ru-RU"/>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ru-RU"/>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B19B0651-EE4F-4900-A07F-96A6BFA9D0F0}" type="slidenum">
              <a:rPr lang="ru-RU" smtClean="0"/>
              <a:t>‹№›</a:t>
            </a:fld>
            <a:endParaRPr lang="ru-RU"/>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234144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i3-Y6GK-C1E" TargetMode="External"/><Relationship Id="rId2" Type="http://schemas.openxmlformats.org/officeDocument/2006/relationships/hyperlink" Target="https://www.youtube.com/watch?v=EqFt_fzumxI"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Picture 3" descr="Зображення, що містить Барвистість, розмиття, мистецтво&#10;&#10;Автоматично згенерований опис">
            <a:extLst>
              <a:ext uri="{FF2B5EF4-FFF2-40B4-BE49-F238E27FC236}">
                <a16:creationId xmlns:a16="http://schemas.microsoft.com/office/drawing/2014/main" id="{F2673197-6B2B-2ACE-3B74-B7B235961043}"/>
              </a:ext>
            </a:extLst>
          </p:cNvPr>
          <p:cNvPicPr>
            <a:picLocks noChangeAspect="1"/>
          </p:cNvPicPr>
          <p:nvPr/>
        </p:nvPicPr>
        <p:blipFill rotWithShape="1">
          <a:blip r:embed="rId2">
            <a:duotone>
              <a:prstClr val="black"/>
              <a:schemeClr val="tx2">
                <a:tint val="45000"/>
                <a:satMod val="400000"/>
              </a:schemeClr>
            </a:duotone>
            <a:alphaModFix amt="40000"/>
          </a:blip>
          <a:srcRect l="3577" r="7422" b="-1"/>
          <a:stretch/>
        </p:blipFill>
        <p:spPr>
          <a:xfrm>
            <a:off x="20" y="10"/>
            <a:ext cx="9143980" cy="6857991"/>
          </a:xfrm>
          <a:prstGeom prst="rect">
            <a:avLst/>
          </a:prstGeom>
        </p:spPr>
      </p:pic>
      <p:sp>
        <p:nvSpPr>
          <p:cNvPr id="2" name="Заголовок 1"/>
          <p:cNvSpPr>
            <a:spLocks noGrp="1"/>
          </p:cNvSpPr>
          <p:nvPr>
            <p:ph type="ctrTitle"/>
          </p:nvPr>
        </p:nvSpPr>
        <p:spPr>
          <a:xfrm>
            <a:off x="822960" y="758952"/>
            <a:ext cx="7543800" cy="3566160"/>
          </a:xfrm>
        </p:spPr>
        <p:txBody>
          <a:bodyPr>
            <a:normAutofit/>
          </a:bodyPr>
          <a:lstStyle/>
          <a:p>
            <a:pPr algn="ctr"/>
            <a:r>
              <a:rPr lang="uk-UA" sz="7400" dirty="0"/>
              <a:t>Виконання рішень та застосування практики ЄСПЛ</a:t>
            </a:r>
          </a:p>
        </p:txBody>
      </p:sp>
      <p:cxnSp>
        <p:nvCxnSpPr>
          <p:cNvPr id="26" name="Straight Connector 7">
            <a:extLst>
              <a:ext uri="{FF2B5EF4-FFF2-40B4-BE49-F238E27FC236}">
                <a16:creationId xmlns:a16="http://schemas.microsoft.com/office/drawing/2014/main" id="{E6E50488-8E5E-4E36-9763-092234CAED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2">
                <a:alpha val="80000"/>
              </a:schemeClr>
            </a:solidFill>
          </a:ln>
        </p:spPr>
        <p:style>
          <a:lnRef idx="1">
            <a:schemeClr val="accent1"/>
          </a:lnRef>
          <a:fillRef idx="0">
            <a:schemeClr val="accent1"/>
          </a:fillRef>
          <a:effectRef idx="0">
            <a:schemeClr val="accent1"/>
          </a:effectRef>
          <a:fontRef idx="minor">
            <a:schemeClr val="tx1"/>
          </a:fontRef>
        </p:style>
      </p:cxnSp>
      <p:sp>
        <p:nvSpPr>
          <p:cNvPr id="27" name="Rectangle 9">
            <a:extLst>
              <a:ext uri="{FF2B5EF4-FFF2-40B4-BE49-F238E27FC236}">
                <a16:creationId xmlns:a16="http://schemas.microsoft.com/office/drawing/2014/main" id="{B9E780F8-2452-4595-A281-E594BA83DB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11">
            <a:extLst>
              <a:ext uri="{FF2B5EF4-FFF2-40B4-BE49-F238E27FC236}">
                <a16:creationId xmlns:a16="http://schemas.microsoft.com/office/drawing/2014/main" id="{A917F44A-7774-4C79-BEDC-0CC73C8C0E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6469986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dirty="0"/>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0" y="116632"/>
            <a:ext cx="9144000"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3538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787208" cy="1143000"/>
          </a:xfrm>
        </p:spPr>
        <p:txBody>
          <a:bodyPr/>
          <a:lstStyle/>
          <a:p>
            <a:pPr algn="just"/>
            <a:r>
              <a:rPr lang="ru-RU" sz="3200" dirty="0"/>
              <a:t>Станом на листопад 2021 р. на </a:t>
            </a:r>
            <a:r>
              <a:rPr lang="ru-RU" sz="3200" dirty="0" err="1"/>
              <a:t>розгляді</a:t>
            </a:r>
            <a:r>
              <a:rPr lang="ru-RU" sz="3200" dirty="0"/>
              <a:t> </a:t>
            </a:r>
            <a:r>
              <a:rPr lang="ru-RU" sz="3200" dirty="0" err="1"/>
              <a:t>Комітету</a:t>
            </a:r>
            <a:r>
              <a:rPr lang="ru-RU" sz="3200" dirty="0"/>
              <a:t> </a:t>
            </a:r>
            <a:r>
              <a:rPr lang="ru-RU" sz="3200" dirty="0" err="1"/>
              <a:t>міністрів</a:t>
            </a:r>
            <a:r>
              <a:rPr lang="ru-RU" sz="3200" dirty="0"/>
              <a:t> Ради </a:t>
            </a:r>
            <a:r>
              <a:rPr lang="ru-RU" sz="3200" dirty="0" err="1"/>
              <a:t>Європи</a:t>
            </a:r>
            <a:r>
              <a:rPr lang="ru-RU" sz="3200" dirty="0"/>
              <a:t> </a:t>
            </a:r>
            <a:r>
              <a:rPr lang="ru-RU" sz="3200" b="1" dirty="0" err="1"/>
              <a:t>перебуває</a:t>
            </a:r>
            <a:endParaRPr lang="uk-UA" sz="3200" dirty="0"/>
          </a:p>
        </p:txBody>
      </p:sp>
      <p:sp>
        <p:nvSpPr>
          <p:cNvPr id="3" name="Объект 2"/>
          <p:cNvSpPr>
            <a:spLocks noGrp="1"/>
          </p:cNvSpPr>
          <p:nvPr>
            <p:ph idx="1"/>
          </p:nvPr>
        </p:nvSpPr>
        <p:spPr/>
        <p:txBody>
          <a:bodyPr>
            <a:normAutofit/>
          </a:bodyPr>
          <a:lstStyle/>
          <a:p>
            <a:pPr marL="114300" indent="0">
              <a:buNone/>
            </a:pPr>
            <a:endParaRPr lang="ru-RU" dirty="0"/>
          </a:p>
          <a:p>
            <a:pPr marL="114300" indent="0">
              <a:buNone/>
            </a:pPr>
            <a:endParaRPr lang="ru-RU" dirty="0"/>
          </a:p>
          <a:p>
            <a:pPr marL="114300" indent="0">
              <a:buNone/>
            </a:pPr>
            <a:endParaRPr lang="ru-RU" dirty="0"/>
          </a:p>
          <a:p>
            <a:pPr marL="114300" indent="0">
              <a:buNone/>
            </a:pPr>
            <a:endParaRPr lang="ru-RU" dirty="0"/>
          </a:p>
          <a:p>
            <a:pPr marL="114300" indent="0">
              <a:buNone/>
            </a:pPr>
            <a:endParaRPr lang="ru-RU" dirty="0"/>
          </a:p>
          <a:p>
            <a:pPr marL="114300" indent="0">
              <a:buNone/>
            </a:pPr>
            <a:endParaRPr lang="ru-RU" dirty="0"/>
          </a:p>
          <a:p>
            <a:pPr marL="114300" indent="0">
              <a:buNone/>
            </a:pPr>
            <a:endParaRPr lang="ru-RU" dirty="0"/>
          </a:p>
          <a:p>
            <a:pPr marL="114300" indent="0">
              <a:buNone/>
            </a:pPr>
            <a:endParaRPr lang="ru-RU" dirty="0"/>
          </a:p>
          <a:p>
            <a:pPr marL="114300" indent="0">
              <a:buNone/>
            </a:pPr>
            <a:endParaRPr lang="ru-RU" dirty="0"/>
          </a:p>
        </p:txBody>
      </p:sp>
      <p:graphicFrame>
        <p:nvGraphicFramePr>
          <p:cNvPr id="4" name="Схема 3"/>
          <p:cNvGraphicFramePr/>
          <p:nvPr>
            <p:extLst>
              <p:ext uri="{D42A27DB-BD31-4B8C-83A1-F6EECF244321}">
                <p14:modId xmlns:p14="http://schemas.microsoft.com/office/powerpoint/2010/main" val="3580451270"/>
              </p:ext>
            </p:extLst>
          </p:nvPr>
        </p:nvGraphicFramePr>
        <p:xfrm>
          <a:off x="899592" y="1628800"/>
          <a:ext cx="6768752" cy="39919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2479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0"/>
            <a:ext cx="8352928" cy="1268760"/>
          </a:xfrm>
        </p:spPr>
        <p:txBody>
          <a:bodyPr/>
          <a:lstStyle/>
          <a:p>
            <a:pPr algn="just"/>
            <a:r>
              <a:rPr lang="uk-UA" sz="2400" b="1" dirty="0"/>
              <a:t>Основними структурними питаннями, які наразі стоять на порядку денному Комітету міністрів щодо України, насамперед є ті, що стосуються таких питань:</a:t>
            </a:r>
            <a:endParaRPr lang="uk-UA" dirty="0"/>
          </a:p>
        </p:txBody>
      </p:sp>
      <p:sp>
        <p:nvSpPr>
          <p:cNvPr id="3" name="Объект 2"/>
          <p:cNvSpPr>
            <a:spLocks noGrp="1"/>
          </p:cNvSpPr>
          <p:nvPr>
            <p:ph idx="1"/>
          </p:nvPr>
        </p:nvSpPr>
        <p:spPr>
          <a:xfrm>
            <a:off x="0" y="1196752"/>
            <a:ext cx="8244408" cy="5661248"/>
          </a:xfrm>
        </p:spPr>
        <p:txBody>
          <a:bodyPr>
            <a:normAutofit fontScale="92500" lnSpcReduction="10000"/>
          </a:bodyPr>
          <a:lstStyle/>
          <a:p>
            <a:pPr marL="114300" indent="0">
              <a:buNone/>
            </a:pPr>
            <a:endParaRPr lang="uk-UA" dirty="0"/>
          </a:p>
          <a:p>
            <a:pPr algn="just">
              <a:buFont typeface="Wingdings" pitchFamily="2" charset="2"/>
              <a:buChar char="v"/>
            </a:pPr>
            <a:r>
              <a:rPr lang="uk-UA" dirty="0"/>
              <a:t>Довготривалі недоліки системи правосуддя (групи справ </a:t>
            </a:r>
            <a:r>
              <a:rPr lang="uk-UA" dirty="0" err="1"/>
              <a:t>Жовнер</a:t>
            </a:r>
            <a:r>
              <a:rPr lang="uk-UA" dirty="0"/>
              <a:t>/Іванов/</a:t>
            </a:r>
            <a:r>
              <a:rPr lang="uk-UA" dirty="0" err="1"/>
              <a:t>Бурмич</a:t>
            </a:r>
            <a:r>
              <a:rPr lang="uk-UA" dirty="0"/>
              <a:t>) </a:t>
            </a:r>
            <a:r>
              <a:rPr lang="uk-UA" b="1" i="1" dirty="0"/>
              <a:t>– невиконання або надмірно тривале виконання рішень національних судів,</a:t>
            </a:r>
            <a:r>
              <a:rPr lang="uk-UA" dirty="0"/>
              <a:t> винесених проти державних органів чи підприємств. Для повного виконання справ вказаної категорії Україні потрібно виконати всі національні судові рішення, винесені проти держави. Було кілька спроб порахувати суму боргу держави за такими рішеннями, однак з огляду на відсутність одного джерела інформації, паперовий документообіг та зобов’язальний характер таких рішень, ці спроби виявилися неуспішними.</a:t>
            </a:r>
          </a:p>
          <a:p>
            <a:pPr algn="just">
              <a:buFont typeface="Wingdings" pitchFamily="2" charset="2"/>
              <a:buChar char="v"/>
            </a:pPr>
            <a:r>
              <a:rPr lang="uk-UA" dirty="0"/>
              <a:t>Світлана Науменко/</a:t>
            </a:r>
            <a:r>
              <a:rPr lang="uk-UA" dirty="0" err="1"/>
              <a:t>Меріт</a:t>
            </a:r>
            <a:r>
              <a:rPr lang="uk-UA" dirty="0"/>
              <a:t> – </a:t>
            </a:r>
            <a:r>
              <a:rPr lang="uk-UA" b="1" i="1" dirty="0"/>
              <a:t>надмірна тривалість цивільного та кримінального провадження.</a:t>
            </a:r>
            <a:endParaRPr lang="uk-UA" dirty="0"/>
          </a:p>
          <a:p>
            <a:pPr algn="just">
              <a:buFont typeface="Wingdings" pitchFamily="2" charset="2"/>
              <a:buChar char="v"/>
            </a:pPr>
            <a:r>
              <a:rPr lang="uk-UA" dirty="0"/>
              <a:t>Олександр Волков – </a:t>
            </a:r>
            <a:r>
              <a:rPr lang="uk-UA" b="1" i="1" dirty="0"/>
              <a:t>незалежність судової гілки влади.</a:t>
            </a:r>
            <a:endParaRPr lang="uk-UA" dirty="0"/>
          </a:p>
          <a:p>
            <a:pPr algn="just">
              <a:buFont typeface="Wingdings" pitchFamily="2" charset="2"/>
              <a:buChar char="v"/>
            </a:pPr>
            <a:r>
              <a:rPr lang="uk-UA" dirty="0"/>
              <a:t>Група справ </a:t>
            </a:r>
            <a:r>
              <a:rPr lang="uk-UA" dirty="0" err="1"/>
              <a:t>Невмержицький</a:t>
            </a:r>
            <a:r>
              <a:rPr lang="uk-UA" dirty="0"/>
              <a:t>/</a:t>
            </a:r>
            <a:r>
              <a:rPr lang="uk-UA" dirty="0" err="1"/>
              <a:t>Сукачов</a:t>
            </a:r>
            <a:r>
              <a:rPr lang="uk-UA" dirty="0"/>
              <a:t>, які стосуються </a:t>
            </a:r>
            <a:r>
              <a:rPr lang="uk-UA" b="1" i="1" dirty="0"/>
              <a:t>умов утримання, що становлять жорстоке поводження, а також відсутність внутрішнього засобу правового захисту</a:t>
            </a:r>
            <a:r>
              <a:rPr lang="uk-UA" dirty="0"/>
              <a:t>.</a:t>
            </a:r>
          </a:p>
          <a:p>
            <a:pPr algn="just">
              <a:buFont typeface="Wingdings" pitchFamily="2" charset="2"/>
              <a:buChar char="v"/>
            </a:pPr>
            <a:r>
              <a:rPr lang="uk-UA" b="1" i="1" dirty="0"/>
              <a:t>Жорстоке поводження та відсутність ефективного розслідування</a:t>
            </a:r>
            <a:r>
              <a:rPr lang="uk-UA" b="1" dirty="0"/>
              <a:t> </a:t>
            </a:r>
            <a:r>
              <a:rPr lang="uk-UA" dirty="0"/>
              <a:t>(</a:t>
            </a:r>
            <a:r>
              <a:rPr lang="uk-UA" dirty="0" err="1"/>
              <a:t>Каверзін</a:t>
            </a:r>
            <a:r>
              <a:rPr lang="uk-UA" dirty="0"/>
              <a:t>/Афанасьєв/</a:t>
            </a:r>
            <a:r>
              <a:rPr lang="uk-UA" dirty="0" err="1"/>
              <a:t>Бєлоусов</a:t>
            </a:r>
            <a:r>
              <a:rPr lang="uk-UA" dirty="0"/>
              <a:t>).</a:t>
            </a:r>
          </a:p>
          <a:p>
            <a:pPr algn="just">
              <a:buFont typeface="Wingdings" pitchFamily="2" charset="2"/>
              <a:buChar char="v"/>
            </a:pPr>
            <a:r>
              <a:rPr lang="uk-UA" b="1" i="1" dirty="0"/>
              <a:t>Безпека журналістів</a:t>
            </a:r>
            <a:r>
              <a:rPr lang="uk-UA" dirty="0"/>
              <a:t>, зокрема розслідування злочинів щодо них (Гонгадзе).</a:t>
            </a:r>
          </a:p>
          <a:p>
            <a:endParaRPr lang="uk-UA" dirty="0"/>
          </a:p>
        </p:txBody>
      </p:sp>
    </p:spTree>
    <p:extLst>
      <p:ext uri="{BB962C8B-B14F-4D97-AF65-F5344CB8AC3E}">
        <p14:creationId xmlns:p14="http://schemas.microsoft.com/office/powerpoint/2010/main" val="18856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7825680" cy="1143000"/>
          </a:xfrm>
        </p:spPr>
        <p:txBody>
          <a:bodyPr>
            <a:normAutofit fontScale="90000"/>
          </a:bodyPr>
          <a:lstStyle/>
          <a:p>
            <a:pPr algn="just"/>
            <a:r>
              <a:rPr lang="uk-UA" sz="2800" b="1" dirty="0"/>
              <a:t>Основними структурними питаннями, які наразі стоять на порядку денному Комітету міністрів щодо України, насамперед є ті, що стосуються таких питань:</a:t>
            </a:r>
            <a:endParaRPr lang="uk-UA" sz="2800" dirty="0"/>
          </a:p>
        </p:txBody>
      </p:sp>
      <p:sp>
        <p:nvSpPr>
          <p:cNvPr id="3" name="Объект 2"/>
          <p:cNvSpPr>
            <a:spLocks noGrp="1"/>
          </p:cNvSpPr>
          <p:nvPr>
            <p:ph idx="1"/>
          </p:nvPr>
        </p:nvSpPr>
        <p:spPr>
          <a:xfrm>
            <a:off x="0" y="1988840"/>
            <a:ext cx="8388424" cy="4869160"/>
          </a:xfrm>
        </p:spPr>
        <p:txBody>
          <a:bodyPr>
            <a:normAutofit/>
          </a:bodyPr>
          <a:lstStyle/>
          <a:p>
            <a:pPr algn="just">
              <a:buFont typeface="Wingdings" pitchFamily="2" charset="2"/>
              <a:buChar char="v"/>
            </a:pPr>
            <a:r>
              <a:rPr lang="uk-UA" dirty="0"/>
              <a:t>Р</a:t>
            </a:r>
            <a:r>
              <a:rPr lang="uk-UA" b="1" i="1" dirty="0"/>
              <a:t>озслідування злочинів на ґрунті ненависті</a:t>
            </a:r>
            <a:r>
              <a:rPr lang="uk-UA" b="1" dirty="0"/>
              <a:t> </a:t>
            </a:r>
            <a:r>
              <a:rPr lang="uk-UA" dirty="0"/>
              <a:t>(</a:t>
            </a:r>
            <a:r>
              <a:rPr lang="uk-UA" dirty="0" err="1"/>
              <a:t>Федорченко</a:t>
            </a:r>
            <a:r>
              <a:rPr lang="uk-UA" dirty="0"/>
              <a:t> та </a:t>
            </a:r>
            <a:r>
              <a:rPr lang="uk-UA" dirty="0" err="1"/>
              <a:t>Лозенко</a:t>
            </a:r>
            <a:r>
              <a:rPr lang="uk-UA" dirty="0"/>
              <a:t>).</a:t>
            </a:r>
          </a:p>
          <a:p>
            <a:pPr algn="just">
              <a:buFont typeface="Wingdings" pitchFamily="2" charset="2"/>
              <a:buChar char="v"/>
            </a:pPr>
            <a:r>
              <a:rPr lang="uk-UA" b="1" i="1" dirty="0"/>
              <a:t>Порушення прав людини під час Майдану</a:t>
            </a:r>
            <a:r>
              <a:rPr lang="uk-UA" dirty="0"/>
              <a:t>, події 2013-2014 рр. (</a:t>
            </a:r>
            <a:r>
              <a:rPr lang="uk-UA" dirty="0" err="1"/>
              <a:t>Шморгунов</a:t>
            </a:r>
            <a:r>
              <a:rPr lang="uk-UA" dirty="0"/>
              <a:t> та інші).</a:t>
            </a:r>
          </a:p>
          <a:p>
            <a:pPr algn="just">
              <a:buFont typeface="Wingdings" pitchFamily="2" charset="2"/>
              <a:buChar char="v"/>
            </a:pPr>
            <a:r>
              <a:rPr lang="uk-UA" b="1" i="1" dirty="0"/>
              <a:t>Законність і тривалість попереднього ув'язнення</a:t>
            </a:r>
            <a:r>
              <a:rPr lang="uk-UA" dirty="0"/>
              <a:t> (Ігнатов).</a:t>
            </a:r>
          </a:p>
          <a:p>
            <a:pPr algn="just">
              <a:buFont typeface="Wingdings" pitchFamily="2" charset="2"/>
              <a:buChar char="v"/>
            </a:pPr>
            <a:r>
              <a:rPr lang="uk-UA" b="1" i="1" dirty="0"/>
              <a:t>Лікування в СІЗО</a:t>
            </a:r>
            <a:r>
              <a:rPr lang="uk-UA" dirty="0"/>
              <a:t> (Логвиненко/Ісаєв/</a:t>
            </a:r>
            <a:r>
              <a:rPr lang="uk-UA" dirty="0" err="1"/>
              <a:t>Каць</a:t>
            </a:r>
            <a:r>
              <a:rPr lang="uk-UA" dirty="0"/>
              <a:t> та інші).</a:t>
            </a:r>
          </a:p>
          <a:p>
            <a:pPr algn="just">
              <a:buFont typeface="Wingdings" pitchFamily="2" charset="2"/>
              <a:buChar char="v"/>
            </a:pPr>
            <a:r>
              <a:rPr lang="uk-UA" b="1" i="1" dirty="0"/>
              <a:t>Незалежність прокуратури</a:t>
            </a:r>
            <a:r>
              <a:rPr lang="uk-UA" dirty="0"/>
              <a:t> (Луценко/Тимошенко).</a:t>
            </a:r>
          </a:p>
          <a:p>
            <a:pPr algn="just">
              <a:buFont typeface="Wingdings" pitchFamily="2" charset="2"/>
              <a:buChar char="v"/>
            </a:pPr>
            <a:r>
              <a:rPr lang="uk-UA" b="1" i="1" dirty="0"/>
              <a:t>Свобода зібрань</a:t>
            </a:r>
            <a:r>
              <a:rPr lang="uk-UA" dirty="0"/>
              <a:t> (</a:t>
            </a:r>
            <a:r>
              <a:rPr lang="uk-UA" dirty="0" err="1"/>
              <a:t>Вєренцов</a:t>
            </a:r>
            <a:r>
              <a:rPr lang="uk-UA" dirty="0"/>
              <a:t>).</a:t>
            </a:r>
          </a:p>
          <a:p>
            <a:pPr algn="just">
              <a:buFont typeface="Wingdings" pitchFamily="2" charset="2"/>
              <a:buChar char="v"/>
            </a:pPr>
            <a:r>
              <a:rPr lang="uk-UA" b="1" i="1" dirty="0"/>
              <a:t>Мораторій на відчуження сільськогосподарських земель</a:t>
            </a:r>
            <a:r>
              <a:rPr lang="uk-UA" dirty="0"/>
              <a:t> (Зеленчук і </a:t>
            </a:r>
            <a:r>
              <a:rPr lang="uk-UA" dirty="0" err="1"/>
              <a:t>Цицюра</a:t>
            </a:r>
            <a:r>
              <a:rPr lang="uk-UA" dirty="0"/>
              <a:t>).</a:t>
            </a:r>
          </a:p>
          <a:p>
            <a:pPr algn="just">
              <a:buFont typeface="Wingdings" pitchFamily="2" charset="2"/>
              <a:buChar char="v"/>
            </a:pPr>
            <a:r>
              <a:rPr lang="uk-UA" b="1" i="1" dirty="0"/>
              <a:t>Люстрація</a:t>
            </a:r>
            <a:r>
              <a:rPr lang="uk-UA" dirty="0"/>
              <a:t> (Полях та інші).</a:t>
            </a:r>
          </a:p>
          <a:p>
            <a:endParaRPr lang="uk-UA" dirty="0"/>
          </a:p>
        </p:txBody>
      </p:sp>
    </p:spTree>
    <p:extLst>
      <p:ext uri="{BB962C8B-B14F-4D97-AF65-F5344CB8AC3E}">
        <p14:creationId xmlns:p14="http://schemas.microsoft.com/office/powerpoint/2010/main" val="1551922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208912" cy="1512168"/>
          </a:xfrm>
        </p:spPr>
        <p:txBody>
          <a:bodyPr/>
          <a:lstStyle/>
          <a:p>
            <a:pPr algn="ctr" fontAlgn="base"/>
            <a:r>
              <a:rPr lang="uk-UA" sz="2000" dirty="0"/>
              <a:t>На засіданнях Комітету міністрів Ради Європи (далі – КМРЄ), що відбулись 14-16 вересня 2021 року у Страсбурзі, було вчергове розглянуто питання виконання нашою державою рішень у групах справ </a:t>
            </a:r>
            <a:r>
              <a:rPr lang="uk-UA" sz="2000" b="1" dirty="0"/>
              <a:t>«Юрій Миколайович Іванов проти України» ,  «</a:t>
            </a:r>
            <a:r>
              <a:rPr lang="uk-UA" sz="2000" b="1" dirty="0" err="1"/>
              <a:t>Жовнер</a:t>
            </a:r>
            <a:r>
              <a:rPr lang="uk-UA" sz="2000" b="1" dirty="0"/>
              <a:t> проти України» та «</a:t>
            </a:r>
            <a:r>
              <a:rPr lang="uk-UA" sz="2000" b="1" dirty="0" err="1"/>
              <a:t>Бурмич</a:t>
            </a:r>
            <a:r>
              <a:rPr lang="uk-UA" sz="2000" b="1" dirty="0"/>
              <a:t> та інші проти України»</a:t>
            </a:r>
            <a:r>
              <a:rPr lang="uk-UA" sz="2000" dirty="0"/>
              <a:t>.</a:t>
            </a:r>
            <a:br>
              <a:rPr lang="uk-UA" sz="2400" dirty="0"/>
            </a:br>
            <a:endParaRPr lang="uk-UA" sz="2400" dirty="0"/>
          </a:p>
        </p:txBody>
      </p:sp>
      <p:sp>
        <p:nvSpPr>
          <p:cNvPr id="3" name="Объект 2"/>
          <p:cNvSpPr>
            <a:spLocks noGrp="1"/>
          </p:cNvSpPr>
          <p:nvPr>
            <p:ph idx="1"/>
          </p:nvPr>
        </p:nvSpPr>
        <p:spPr>
          <a:xfrm>
            <a:off x="34133" y="1988840"/>
            <a:ext cx="8352928" cy="4680520"/>
          </a:xfrm>
        </p:spPr>
        <p:txBody>
          <a:bodyPr>
            <a:normAutofit/>
          </a:bodyPr>
          <a:lstStyle/>
          <a:p>
            <a:pPr algn="just" fontAlgn="base"/>
            <a:r>
              <a:rPr lang="uk-UA" dirty="0"/>
              <a:t>Уряду України нагадали про його обов’язок повністю вирішити багатогранну проблему </a:t>
            </a:r>
            <a:r>
              <a:rPr lang="uk-UA" b="1" dirty="0">
                <a:solidFill>
                  <a:srgbClr val="002060"/>
                </a:solidFill>
              </a:rPr>
              <a:t>невиконання або затримок у виконанні рішень національних судів,</a:t>
            </a:r>
            <a:r>
              <a:rPr lang="uk-UA" dirty="0"/>
              <a:t> а також про обов’язок України виконувати рішення Європейського суду з прав людини відповідно до статті 46 Конвенції про захист прав людини і основоположних свобод. Водночас КМРЄ зауважив, що наразі Уряд далекий від належного виконання зазначеного обов’язку;</a:t>
            </a:r>
          </a:p>
          <a:p>
            <a:pPr algn="just" fontAlgn="base"/>
            <a:endParaRPr lang="uk-UA" dirty="0"/>
          </a:p>
          <a:p>
            <a:pPr algn="just" fontAlgn="base"/>
            <a:r>
              <a:rPr lang="uk-UA" dirty="0"/>
              <a:t>КМРЄ було зауважено про виконання Україною </a:t>
            </a:r>
            <a:r>
              <a:rPr lang="uk-UA" b="1" dirty="0">
                <a:solidFill>
                  <a:srgbClr val="002060"/>
                </a:solidFill>
              </a:rPr>
              <a:t>індивідуальних заходів</a:t>
            </a:r>
            <a:r>
              <a:rPr lang="uk-UA" dirty="0"/>
              <a:t>  у 18 справах з групи </a:t>
            </a:r>
            <a:r>
              <a:rPr lang="uk-UA" dirty="0" err="1"/>
              <a:t>Жовнер</a:t>
            </a:r>
            <a:r>
              <a:rPr lang="uk-UA" dirty="0"/>
              <a:t>/Іванов, та знято з контролю ці справи відповідною резолюцією; при цьому Уряд України має надати інформацію щодо виконання інших 31 рішень з цієї групи;</a:t>
            </a:r>
          </a:p>
          <a:p>
            <a:br>
              <a:rPr lang="uk-UA" dirty="0"/>
            </a:br>
            <a:endParaRPr lang="uk-UA" dirty="0"/>
          </a:p>
        </p:txBody>
      </p:sp>
    </p:spTree>
    <p:extLst>
      <p:ext uri="{BB962C8B-B14F-4D97-AF65-F5344CB8AC3E}">
        <p14:creationId xmlns:p14="http://schemas.microsoft.com/office/powerpoint/2010/main" val="1040103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260648"/>
            <a:ext cx="8136904" cy="6840760"/>
          </a:xfrm>
        </p:spPr>
        <p:txBody>
          <a:bodyPr>
            <a:normAutofit/>
          </a:bodyPr>
          <a:lstStyle/>
          <a:p>
            <a:pPr algn="just" fontAlgn="base"/>
            <a:r>
              <a:rPr lang="uk-UA" dirty="0"/>
              <a:t>КМРЄ висловив занепокоєння </a:t>
            </a:r>
            <a:r>
              <a:rPr lang="uk-UA" b="1" dirty="0">
                <a:solidFill>
                  <a:srgbClr val="002060"/>
                </a:solidFill>
              </a:rPr>
              <a:t>відсутністю прогресу </a:t>
            </a:r>
            <a:r>
              <a:rPr lang="uk-UA" dirty="0"/>
              <a:t>у виконанні Національної стратегії розв’язання проблеми невиконання рішень судів, боржниками за якими є державний орган або державне підприємство, установа, організація, на період до 2022 року</a:t>
            </a:r>
            <a:r>
              <a:rPr lang="uk-UA" b="1" dirty="0"/>
              <a:t> </a:t>
            </a:r>
            <a:r>
              <a:rPr lang="uk-UA" dirty="0"/>
              <a:t>та Плану дій, які, у свою чергу, не передбачають необхідних для вирішення проблеми бюджетних асигнувань.</a:t>
            </a:r>
          </a:p>
          <a:p>
            <a:pPr algn="just" fontAlgn="base"/>
            <a:endParaRPr lang="uk-UA" dirty="0"/>
          </a:p>
          <a:p>
            <a:pPr algn="just" fontAlgn="base"/>
            <a:r>
              <a:rPr lang="uk-UA" dirty="0"/>
              <a:t>КМРЄ було зазначено, що реформування інституту приватних виконавців </a:t>
            </a:r>
            <a:r>
              <a:rPr lang="uk-UA" b="1" dirty="0">
                <a:solidFill>
                  <a:srgbClr val="002060"/>
                </a:solidFill>
              </a:rPr>
              <a:t>не вирішує проблем виконання </a:t>
            </a:r>
            <a:r>
              <a:rPr lang="uk-UA" dirty="0"/>
              <a:t>рішень національних судів.</a:t>
            </a:r>
          </a:p>
          <a:p>
            <a:pPr algn="just" fontAlgn="base"/>
            <a:endParaRPr lang="uk-UA" dirty="0"/>
          </a:p>
          <a:p>
            <a:pPr algn="just" fontAlgn="base"/>
            <a:r>
              <a:rPr lang="uk-UA" dirty="0"/>
              <a:t>КМРЄ </a:t>
            </a:r>
            <a:r>
              <a:rPr lang="uk-UA" b="1" dirty="0">
                <a:solidFill>
                  <a:srgbClr val="002060"/>
                </a:solidFill>
              </a:rPr>
              <a:t>висловив зацікавленість </a:t>
            </a:r>
            <a:r>
              <a:rPr lang="uk-UA" dirty="0"/>
              <a:t>конституційним поданням Верховного Суду до Конституційного Суду України (затверджене Постановою Пленуму Верховного Суду від 18 вересня 2020 року) щодо перевірки на конституційність законів про мораторій та їхню відповідність критеріям верховенства права. </a:t>
            </a:r>
          </a:p>
          <a:p>
            <a:br>
              <a:rPr lang="ru-RU" dirty="0"/>
            </a:br>
            <a:endParaRPr lang="uk-UA" dirty="0"/>
          </a:p>
        </p:txBody>
      </p:sp>
    </p:spTree>
    <p:extLst>
      <p:ext uri="{BB962C8B-B14F-4D97-AF65-F5344CB8AC3E}">
        <p14:creationId xmlns:p14="http://schemas.microsoft.com/office/powerpoint/2010/main" val="2230239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88640"/>
            <a:ext cx="8280920" cy="6212160"/>
          </a:xfrm>
        </p:spPr>
        <p:txBody>
          <a:bodyPr>
            <a:normAutofit/>
          </a:bodyPr>
          <a:lstStyle/>
          <a:p>
            <a:pPr algn="just" fontAlgn="base"/>
            <a:r>
              <a:rPr lang="ru-RU" sz="2300" dirty="0"/>
              <a:t>КМРЄ закликав Уряд </a:t>
            </a:r>
            <a:r>
              <a:rPr lang="ru-RU" sz="2300" dirty="0" err="1"/>
              <a:t>нарешті</a:t>
            </a:r>
            <a:r>
              <a:rPr lang="ru-RU" sz="2300" dirty="0"/>
              <a:t> </a:t>
            </a:r>
            <a:r>
              <a:rPr lang="ru-RU" sz="2300" dirty="0" err="1"/>
              <a:t>створити</a:t>
            </a:r>
            <a:r>
              <a:rPr lang="ru-RU" sz="2300" dirty="0"/>
              <a:t> </a:t>
            </a:r>
            <a:r>
              <a:rPr lang="ru-RU" sz="2300" b="1" dirty="0">
                <a:solidFill>
                  <a:srgbClr val="002060"/>
                </a:solidFill>
              </a:rPr>
              <a:t>систему </a:t>
            </a:r>
            <a:r>
              <a:rPr lang="ru-RU" sz="2300" b="1" dirty="0" err="1">
                <a:solidFill>
                  <a:srgbClr val="002060"/>
                </a:solidFill>
              </a:rPr>
              <a:t>обліку</a:t>
            </a:r>
            <a:r>
              <a:rPr lang="ru-RU" sz="2300" b="1" dirty="0">
                <a:solidFill>
                  <a:srgbClr val="002060"/>
                </a:solidFill>
              </a:rPr>
              <a:t> </a:t>
            </a:r>
            <a:r>
              <a:rPr lang="ru-RU" sz="2300" b="1" dirty="0" err="1">
                <a:solidFill>
                  <a:srgbClr val="002060"/>
                </a:solidFill>
              </a:rPr>
              <a:t>дан</a:t>
            </a:r>
            <a:r>
              <a:rPr lang="ru-RU" sz="2300" dirty="0" err="1"/>
              <a:t>их</a:t>
            </a:r>
            <a:r>
              <a:rPr lang="ru-RU" sz="2300" dirty="0"/>
              <a:t>, яка б </a:t>
            </a:r>
            <a:r>
              <a:rPr lang="ru-RU" sz="2300" dirty="0" err="1"/>
              <a:t>відображала</a:t>
            </a:r>
            <a:r>
              <a:rPr lang="ru-RU" sz="2300" dirty="0"/>
              <a:t> </a:t>
            </a:r>
            <a:r>
              <a:rPr lang="ru-RU" sz="2300" dirty="0" err="1"/>
              <a:t>ситуацію</a:t>
            </a:r>
            <a:r>
              <a:rPr lang="ru-RU" sz="2300" dirty="0"/>
              <a:t> </a:t>
            </a:r>
            <a:r>
              <a:rPr lang="ru-RU" sz="2300" dirty="0" err="1"/>
              <a:t>щодо</a:t>
            </a:r>
            <a:r>
              <a:rPr lang="ru-RU" sz="2300" dirty="0"/>
              <a:t> </a:t>
            </a:r>
            <a:r>
              <a:rPr lang="ru-RU" sz="2300" dirty="0" err="1"/>
              <a:t>виконання</a:t>
            </a:r>
            <a:r>
              <a:rPr lang="ru-RU" sz="2300" dirty="0"/>
              <a:t> </a:t>
            </a:r>
            <a:r>
              <a:rPr lang="ru-RU" sz="2300" dirty="0" err="1"/>
              <a:t>рішень</a:t>
            </a:r>
            <a:r>
              <a:rPr lang="ru-RU" sz="2300" dirty="0"/>
              <a:t> </a:t>
            </a:r>
            <a:r>
              <a:rPr lang="ru-RU" sz="2300" dirty="0" err="1"/>
              <a:t>національних</a:t>
            </a:r>
            <a:r>
              <a:rPr lang="ru-RU" sz="2300" dirty="0"/>
              <a:t> </a:t>
            </a:r>
            <a:r>
              <a:rPr lang="ru-RU" sz="2300" dirty="0" err="1"/>
              <a:t>судів</a:t>
            </a:r>
            <a:r>
              <a:rPr lang="ru-RU" sz="2300" dirty="0"/>
              <a:t>, </a:t>
            </a:r>
            <a:r>
              <a:rPr lang="ru-RU" sz="2300" dirty="0" err="1"/>
              <a:t>винесених</a:t>
            </a:r>
            <a:r>
              <a:rPr lang="ru-RU" sz="2300" dirty="0"/>
              <a:t> </a:t>
            </a:r>
            <a:r>
              <a:rPr lang="ru-RU" sz="2300" dirty="0" err="1"/>
              <a:t>проти</a:t>
            </a:r>
            <a:r>
              <a:rPr lang="ru-RU" sz="2300" dirty="0"/>
              <a:t> </a:t>
            </a:r>
            <a:r>
              <a:rPr lang="ru-RU" sz="2300" dirty="0" err="1"/>
              <a:t>держави</a:t>
            </a:r>
            <a:r>
              <a:rPr lang="ru-RU" sz="2300" dirty="0"/>
              <a:t>.</a:t>
            </a:r>
          </a:p>
          <a:p>
            <a:pPr algn="just" fontAlgn="base"/>
            <a:endParaRPr lang="ru-RU" sz="2300" dirty="0"/>
          </a:p>
          <a:p>
            <a:pPr algn="just" fontAlgn="base"/>
            <a:r>
              <a:rPr lang="ru-RU" sz="2300" dirty="0" err="1"/>
              <a:t>Зазначено</a:t>
            </a:r>
            <a:r>
              <a:rPr lang="ru-RU" sz="2300" dirty="0"/>
              <a:t> про </a:t>
            </a:r>
            <a:r>
              <a:rPr lang="ru-RU" sz="2300" dirty="0" err="1"/>
              <a:t>необхідність</a:t>
            </a:r>
            <a:r>
              <a:rPr lang="ru-RU" sz="2300" dirty="0"/>
              <a:t> </a:t>
            </a:r>
            <a:r>
              <a:rPr lang="ru-RU" sz="2300" b="1" dirty="0" err="1">
                <a:solidFill>
                  <a:srgbClr val="002060"/>
                </a:solidFill>
              </a:rPr>
              <a:t>втілювати</a:t>
            </a:r>
            <a:r>
              <a:rPr lang="ru-RU" sz="2300" b="1" dirty="0">
                <a:solidFill>
                  <a:srgbClr val="002060"/>
                </a:solidFill>
              </a:rPr>
              <a:t> пакет </a:t>
            </a:r>
            <a:r>
              <a:rPr lang="ru-RU" sz="2300" dirty="0" err="1"/>
              <a:t>законодавчих</a:t>
            </a:r>
            <a:r>
              <a:rPr lang="ru-RU" sz="2300" dirty="0"/>
              <a:t> та </a:t>
            </a:r>
            <a:r>
              <a:rPr lang="ru-RU" sz="2300" dirty="0" err="1"/>
              <a:t>інституційних</a:t>
            </a:r>
            <a:r>
              <a:rPr lang="ru-RU" sz="2300" dirty="0"/>
              <a:t> </a:t>
            </a:r>
            <a:r>
              <a:rPr lang="ru-RU" sz="2300" b="1" dirty="0">
                <a:solidFill>
                  <a:srgbClr val="002060"/>
                </a:solidFill>
              </a:rPr>
              <a:t>реформ</a:t>
            </a:r>
            <a:r>
              <a:rPr lang="ru-RU" sz="2300" dirty="0"/>
              <a:t>, </a:t>
            </a:r>
            <a:r>
              <a:rPr lang="ru-RU" sz="2300" dirty="0" err="1"/>
              <a:t>викладених</a:t>
            </a:r>
            <a:r>
              <a:rPr lang="ru-RU" sz="2300" dirty="0"/>
              <a:t> в </a:t>
            </a:r>
            <a:r>
              <a:rPr lang="ru-RU" sz="2300" dirty="0" err="1"/>
              <a:t>Національній</a:t>
            </a:r>
            <a:r>
              <a:rPr lang="ru-RU" sz="2300" dirty="0"/>
              <a:t> </a:t>
            </a:r>
            <a:r>
              <a:rPr lang="ru-RU" sz="2300" dirty="0" err="1"/>
              <a:t>стратегії</a:t>
            </a:r>
            <a:r>
              <a:rPr lang="ru-RU" sz="2300" dirty="0"/>
              <a:t> та в </a:t>
            </a:r>
            <a:r>
              <a:rPr lang="ru-RU" sz="2300" dirty="0" err="1"/>
              <a:t>Плані</a:t>
            </a:r>
            <a:r>
              <a:rPr lang="ru-RU" sz="2300" dirty="0"/>
              <a:t> </a:t>
            </a:r>
            <a:r>
              <a:rPr lang="ru-RU" sz="2300" dirty="0" err="1"/>
              <a:t>дій</a:t>
            </a:r>
            <a:r>
              <a:rPr lang="ru-RU" sz="2300" dirty="0"/>
              <a:t>, а </a:t>
            </a:r>
            <a:r>
              <a:rPr lang="ru-RU" sz="2300" dirty="0" err="1"/>
              <a:t>також</a:t>
            </a:r>
            <a:r>
              <a:rPr lang="ru-RU" sz="2300" dirty="0"/>
              <a:t> </a:t>
            </a:r>
            <a:r>
              <a:rPr lang="ru-RU" sz="2300" dirty="0" err="1"/>
              <a:t>виділити</a:t>
            </a:r>
            <a:r>
              <a:rPr lang="ru-RU" sz="2300" dirty="0"/>
              <a:t> </a:t>
            </a:r>
            <a:r>
              <a:rPr lang="ru-RU" sz="2300" dirty="0" err="1"/>
              <a:t>достатньо</a:t>
            </a:r>
            <a:r>
              <a:rPr lang="ru-RU" sz="2300" dirty="0"/>
              <a:t> </a:t>
            </a:r>
            <a:r>
              <a:rPr lang="ru-RU" sz="2300" dirty="0" err="1"/>
              <a:t>бюджетних</a:t>
            </a:r>
            <a:r>
              <a:rPr lang="ru-RU" sz="2300" dirty="0"/>
              <a:t> </a:t>
            </a:r>
            <a:r>
              <a:rPr lang="ru-RU" sz="2300" dirty="0" err="1"/>
              <a:t>асигнувань</a:t>
            </a:r>
            <a:r>
              <a:rPr lang="ru-RU" sz="2300" dirty="0"/>
              <a:t>.</a:t>
            </a:r>
          </a:p>
          <a:p>
            <a:pPr algn="just" fontAlgn="base"/>
            <a:endParaRPr lang="ru-RU" sz="2300" dirty="0"/>
          </a:p>
          <a:p>
            <a:pPr algn="just" fontAlgn="base"/>
            <a:endParaRPr lang="ru-RU" sz="2300" dirty="0"/>
          </a:p>
          <a:p>
            <a:pPr algn="just" fontAlgn="base"/>
            <a:r>
              <a:rPr lang="ru-RU" sz="2300" dirty="0"/>
              <a:t>КМРЄ </a:t>
            </a:r>
            <a:r>
              <a:rPr lang="ru-RU" sz="2300" dirty="0" err="1"/>
              <a:t>доручив</a:t>
            </a:r>
            <a:r>
              <a:rPr lang="ru-RU" sz="2300" dirty="0"/>
              <a:t> </a:t>
            </a:r>
            <a:r>
              <a:rPr lang="ru-RU" sz="2300" dirty="0" err="1"/>
              <a:t>Секретаріату</a:t>
            </a:r>
            <a:r>
              <a:rPr lang="ru-RU" sz="2300" dirty="0"/>
              <a:t> </a:t>
            </a:r>
            <a:r>
              <a:rPr lang="ru-RU" sz="2300" dirty="0" err="1"/>
              <a:t>підготувати</a:t>
            </a:r>
            <a:r>
              <a:rPr lang="ru-RU" sz="2300" dirty="0"/>
              <a:t> до </a:t>
            </a:r>
            <a:r>
              <a:rPr lang="ru-RU" sz="2300" dirty="0" err="1"/>
              <a:t>наступного</a:t>
            </a:r>
            <a:r>
              <a:rPr lang="ru-RU" sz="2300" dirty="0"/>
              <a:t> </a:t>
            </a:r>
            <a:r>
              <a:rPr lang="ru-RU" sz="2300" dirty="0" err="1"/>
              <a:t>розгляду</a:t>
            </a:r>
            <a:r>
              <a:rPr lang="ru-RU" sz="2300" dirty="0"/>
              <a:t> </a:t>
            </a:r>
            <a:r>
              <a:rPr lang="ru-RU" sz="2300" dirty="0" err="1"/>
              <a:t>групи</a:t>
            </a:r>
            <a:r>
              <a:rPr lang="ru-RU" sz="2300" dirty="0"/>
              <a:t> справ </a:t>
            </a:r>
            <a:r>
              <a:rPr lang="ru-RU" sz="2300" dirty="0" err="1"/>
              <a:t>детальний</a:t>
            </a:r>
            <a:r>
              <a:rPr lang="ru-RU" sz="2300" dirty="0"/>
              <a:t> </a:t>
            </a:r>
            <a:r>
              <a:rPr lang="ru-RU" sz="2300" b="1" dirty="0">
                <a:solidFill>
                  <a:srgbClr val="002060"/>
                </a:solidFill>
              </a:rPr>
              <a:t>меморандум</a:t>
            </a:r>
            <a:r>
              <a:rPr lang="ru-RU" sz="2300" dirty="0"/>
              <a:t> </a:t>
            </a:r>
            <a:r>
              <a:rPr lang="ru-RU" sz="2300" dirty="0" err="1"/>
              <a:t>щодо</a:t>
            </a:r>
            <a:r>
              <a:rPr lang="ru-RU" sz="2300" dirty="0"/>
              <a:t> </a:t>
            </a:r>
            <a:r>
              <a:rPr lang="ru-RU" sz="2300" dirty="0" err="1"/>
              <a:t>питань</a:t>
            </a:r>
            <a:r>
              <a:rPr lang="ru-RU" sz="2300" dirty="0"/>
              <a:t> </a:t>
            </a:r>
            <a:r>
              <a:rPr lang="ru-RU" sz="2300" dirty="0" err="1"/>
              <a:t>фінансових</a:t>
            </a:r>
            <a:r>
              <a:rPr lang="ru-RU" sz="2300" dirty="0"/>
              <a:t> та </a:t>
            </a:r>
            <a:r>
              <a:rPr lang="ru-RU" sz="2300" dirty="0" err="1"/>
              <a:t>бюджетних</a:t>
            </a:r>
            <a:r>
              <a:rPr lang="ru-RU" sz="2300" dirty="0"/>
              <a:t> </a:t>
            </a:r>
            <a:r>
              <a:rPr lang="ru-RU" sz="2300" dirty="0" err="1"/>
              <a:t>асигнувань</a:t>
            </a:r>
            <a:r>
              <a:rPr lang="ru-RU" sz="2300" dirty="0"/>
              <a:t>  для </a:t>
            </a:r>
            <a:r>
              <a:rPr lang="ru-RU" sz="2300" dirty="0" err="1"/>
              <a:t>забезпечення</a:t>
            </a:r>
            <a:r>
              <a:rPr lang="ru-RU" sz="2300" dirty="0"/>
              <a:t> автоматичного </a:t>
            </a:r>
            <a:r>
              <a:rPr lang="ru-RU" sz="2300" dirty="0" err="1"/>
              <a:t>виконання</a:t>
            </a:r>
            <a:r>
              <a:rPr lang="ru-RU" sz="2300" dirty="0"/>
              <a:t> </a:t>
            </a:r>
            <a:r>
              <a:rPr lang="ru-RU" sz="2300" dirty="0" err="1"/>
              <a:t>рішень</a:t>
            </a:r>
            <a:r>
              <a:rPr lang="ru-RU" sz="2300" dirty="0"/>
              <a:t> і </a:t>
            </a:r>
            <a:r>
              <a:rPr lang="ru-RU" sz="2300" dirty="0" err="1"/>
              <a:t>щодо</a:t>
            </a:r>
            <a:r>
              <a:rPr lang="ru-RU" sz="2300" dirty="0"/>
              <a:t> </a:t>
            </a:r>
            <a:r>
              <a:rPr lang="ru-RU" sz="2300" dirty="0" err="1"/>
              <a:t>питань</a:t>
            </a:r>
            <a:r>
              <a:rPr lang="ru-RU" sz="2300" dirty="0"/>
              <a:t> </a:t>
            </a:r>
            <a:r>
              <a:rPr lang="ru-RU" sz="2300" dirty="0" err="1"/>
              <a:t>мораторію</a:t>
            </a:r>
            <a:r>
              <a:rPr lang="ru-RU" sz="2300" dirty="0"/>
              <a:t>, </a:t>
            </a:r>
            <a:r>
              <a:rPr lang="ru-RU" sz="2300" dirty="0" err="1"/>
              <a:t>які</a:t>
            </a:r>
            <a:r>
              <a:rPr lang="ru-RU" sz="2300" dirty="0"/>
              <a:t> </a:t>
            </a:r>
            <a:r>
              <a:rPr lang="ru-RU" sz="2300" dirty="0" err="1"/>
              <a:t>перешкоджають</a:t>
            </a:r>
            <a:r>
              <a:rPr lang="ru-RU" sz="2300" dirty="0"/>
              <a:t> </a:t>
            </a:r>
            <a:r>
              <a:rPr lang="ru-RU" sz="2300" dirty="0" err="1"/>
              <a:t>виконанню</a:t>
            </a:r>
            <a:r>
              <a:rPr lang="ru-RU" sz="2300" dirty="0"/>
              <a:t> </a:t>
            </a:r>
            <a:r>
              <a:rPr lang="ru-RU" sz="2300" dirty="0" err="1"/>
              <a:t>рішень</a:t>
            </a:r>
            <a:r>
              <a:rPr lang="ru-RU" sz="2300" dirty="0"/>
              <a:t>, </a:t>
            </a:r>
            <a:r>
              <a:rPr lang="ru-RU" sz="2300" dirty="0" err="1"/>
              <a:t>винесених</a:t>
            </a:r>
            <a:r>
              <a:rPr lang="ru-RU" sz="2300" dirty="0"/>
              <a:t> не на </a:t>
            </a:r>
            <a:r>
              <a:rPr lang="ru-RU" sz="2300" dirty="0" err="1"/>
              <a:t>користь</a:t>
            </a:r>
            <a:r>
              <a:rPr lang="ru-RU" sz="2300" dirty="0"/>
              <a:t> </a:t>
            </a:r>
            <a:r>
              <a:rPr lang="ru-RU" sz="2300" dirty="0" err="1"/>
              <a:t>державних</a:t>
            </a:r>
            <a:r>
              <a:rPr lang="ru-RU" sz="2300" dirty="0"/>
              <a:t> </a:t>
            </a:r>
            <a:r>
              <a:rPr lang="ru-RU" sz="2300" dirty="0" err="1"/>
              <a:t>підприємств</a:t>
            </a:r>
            <a:r>
              <a:rPr lang="ru-RU" sz="2300" dirty="0"/>
              <a:t>. </a:t>
            </a:r>
          </a:p>
          <a:p>
            <a:endParaRPr lang="uk-UA" dirty="0"/>
          </a:p>
        </p:txBody>
      </p:sp>
    </p:spTree>
    <p:extLst>
      <p:ext uri="{BB962C8B-B14F-4D97-AF65-F5344CB8AC3E}">
        <p14:creationId xmlns:p14="http://schemas.microsoft.com/office/powerpoint/2010/main" val="4170356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Місце для вмісту 4">
            <a:extLst>
              <a:ext uri="{FF2B5EF4-FFF2-40B4-BE49-F238E27FC236}">
                <a16:creationId xmlns:a16="http://schemas.microsoft.com/office/drawing/2014/main" id="{8C6676CC-7B89-57DC-447E-ACF7F6826A77}"/>
              </a:ext>
            </a:extLst>
          </p:cNvPr>
          <p:cNvPicPr>
            <a:picLocks noGrp="1" noChangeAspect="1"/>
          </p:cNvPicPr>
          <p:nvPr>
            <p:ph idx="1"/>
          </p:nvPr>
        </p:nvPicPr>
        <p:blipFill>
          <a:blip r:embed="rId2"/>
          <a:stretch>
            <a:fillRect/>
          </a:stretch>
        </p:blipFill>
        <p:spPr>
          <a:xfrm>
            <a:off x="1389062" y="2428875"/>
            <a:ext cx="6410325" cy="2857500"/>
          </a:xfrm>
        </p:spPr>
      </p:pic>
    </p:spTree>
    <p:extLst>
      <p:ext uri="{BB962C8B-B14F-4D97-AF65-F5344CB8AC3E}">
        <p14:creationId xmlns:p14="http://schemas.microsoft.com/office/powerpoint/2010/main" val="1339185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3BD61F82-87F7-0941-B346-BBB76029A1F4}"/>
              </a:ext>
            </a:extLst>
          </p:cNvPr>
          <p:cNvSpPr>
            <a:spLocks noGrp="1"/>
          </p:cNvSpPr>
          <p:nvPr>
            <p:ph idx="1"/>
          </p:nvPr>
        </p:nvSpPr>
        <p:spPr>
          <a:xfrm>
            <a:off x="0" y="202332"/>
            <a:ext cx="9144000" cy="6453336"/>
          </a:xfrm>
        </p:spPr>
        <p:txBody>
          <a:bodyPr>
            <a:normAutofit fontScale="85000" lnSpcReduction="20000"/>
          </a:bodyPr>
          <a:lstStyle/>
          <a:p>
            <a:r>
              <a:rPr lang="uk-UA" sz="1800" b="0" i="0" dirty="0">
                <a:solidFill>
                  <a:srgbClr val="000000"/>
                </a:solidFill>
                <a:effectLst/>
                <a:latin typeface="Roboto" panose="02000000000000000000" pitchFamily="2" charset="0"/>
              </a:rPr>
              <a:t>Як зазначено у прес-релізі Суду від 29 серпня 2022, з 1 вересня 2022 Суд повертається, у певних аспектах, до нормального опрацювання заяв відносно України.</a:t>
            </a:r>
            <a:br>
              <a:rPr lang="uk-UA" sz="1800" dirty="0"/>
            </a:br>
            <a:br>
              <a:rPr lang="uk-UA" sz="1800" dirty="0"/>
            </a:br>
            <a:r>
              <a:rPr lang="uk-UA" sz="1800" b="0" i="0" dirty="0">
                <a:solidFill>
                  <a:srgbClr val="000000"/>
                </a:solidFill>
                <a:effectLst/>
                <a:latin typeface="Roboto" panose="02000000000000000000" pitchFamily="2" charset="0"/>
              </a:rPr>
              <a:t>У зв’язку з перешкодами у наданні послуг з міжнародних поштових відправлень до та з України, Суд підтримуватиме зв'язок із заявниками за допомогою системи електронних комунікацій (</a:t>
            </a:r>
            <a:r>
              <a:rPr lang="pl-PL" sz="1800" b="0" i="0" dirty="0" err="1">
                <a:solidFill>
                  <a:srgbClr val="000000"/>
                </a:solidFill>
                <a:effectLst/>
                <a:latin typeface="Roboto" panose="02000000000000000000" pitchFamily="2" charset="0"/>
              </a:rPr>
              <a:t>eComms</a:t>
            </a:r>
            <a:r>
              <a:rPr lang="pl-PL" sz="1800" b="0" i="0" dirty="0">
                <a:solidFill>
                  <a:srgbClr val="000000"/>
                </a:solidFill>
                <a:effectLst/>
                <a:latin typeface="Roboto" panose="02000000000000000000" pitchFamily="2" charset="0"/>
              </a:rPr>
              <a:t>). </a:t>
            </a:r>
            <a:r>
              <a:rPr lang="uk-UA" sz="1800" b="0" i="0" dirty="0">
                <a:solidFill>
                  <a:srgbClr val="000000"/>
                </a:solidFill>
                <a:effectLst/>
                <a:latin typeface="Roboto" panose="02000000000000000000" pitchFamily="2" charset="0"/>
              </a:rPr>
              <a:t>Для цього Суд використовуватиме адреси електронної пошти, надані заявниками.</a:t>
            </a:r>
            <a:br>
              <a:rPr lang="uk-UA" sz="1800" dirty="0"/>
            </a:br>
            <a:br>
              <a:rPr lang="uk-UA" sz="1800" dirty="0"/>
            </a:br>
            <a:r>
              <a:rPr lang="uk-UA" sz="1800" b="0" i="0" dirty="0">
                <a:solidFill>
                  <a:srgbClr val="000000"/>
                </a:solidFill>
                <a:effectLst/>
                <a:latin typeface="Roboto" panose="02000000000000000000" pitchFamily="2" charset="0"/>
              </a:rPr>
              <a:t>Стосовно саме повідомлення про винесені рішення та ухвали у справах, де не було надано адреси електронної пошти, Суд вирішив, як виключення, повідомляти про рішення та ухвали, винесені Палатою та Комітетом, шляхом їх розміщення в базі даних Суду </a:t>
            </a:r>
            <a:r>
              <a:rPr lang="pl-PL" sz="1800" b="0" i="0" dirty="0">
                <a:solidFill>
                  <a:srgbClr val="000000"/>
                </a:solidFill>
                <a:effectLst/>
                <a:latin typeface="Roboto" panose="02000000000000000000" pitchFamily="2" charset="0"/>
              </a:rPr>
              <a:t>HUDOC.</a:t>
            </a:r>
            <a:br>
              <a:rPr lang="pl-PL" sz="1800" dirty="0"/>
            </a:br>
            <a:br>
              <a:rPr lang="pl-PL" sz="1800" dirty="0"/>
            </a:br>
            <a:r>
              <a:rPr lang="uk-UA" sz="1800" b="0" i="0" dirty="0">
                <a:solidFill>
                  <a:srgbClr val="000000"/>
                </a:solidFill>
                <a:effectLst/>
                <a:latin typeface="Roboto" panose="02000000000000000000" pitchFamily="2" charset="0"/>
              </a:rPr>
              <a:t>Про ухвали, винесені суддею одноособово, буде повідомлено лише тих заявників, які надали Суду адресу електронної пошти.</a:t>
            </a:r>
            <a:br>
              <a:rPr lang="uk-UA" sz="1800" dirty="0"/>
            </a:br>
            <a:br>
              <a:rPr lang="uk-UA" sz="1800" dirty="0"/>
            </a:br>
            <a:r>
              <a:rPr lang="uk-UA" sz="1800" b="0" i="0" dirty="0">
                <a:solidFill>
                  <a:srgbClr val="000000"/>
                </a:solidFill>
                <a:effectLst/>
                <a:latin typeface="Roboto" panose="02000000000000000000" pitchFamily="2" charset="0"/>
              </a:rPr>
              <a:t>Перед тим, як робити запит до Суду про стан розгляду заяви, заявникам пропонується виконати запит в пошуковій системі Суду </a:t>
            </a:r>
            <a:r>
              <a:rPr lang="pl-PL" sz="1800" b="0" i="0" dirty="0" err="1">
                <a:solidFill>
                  <a:srgbClr val="000000"/>
                </a:solidFill>
                <a:effectLst/>
                <a:latin typeface="Roboto" panose="02000000000000000000" pitchFamily="2" charset="0"/>
              </a:rPr>
              <a:t>State</a:t>
            </a:r>
            <a:r>
              <a:rPr lang="pl-PL" sz="1800" b="0" i="0" dirty="0">
                <a:solidFill>
                  <a:srgbClr val="000000"/>
                </a:solidFill>
                <a:effectLst/>
                <a:latin typeface="Roboto" panose="02000000000000000000" pitchFamily="2" charset="0"/>
              </a:rPr>
              <a:t> of </a:t>
            </a:r>
            <a:r>
              <a:rPr lang="pl-PL" sz="1800" b="0" i="0" dirty="0" err="1">
                <a:solidFill>
                  <a:srgbClr val="000000"/>
                </a:solidFill>
                <a:effectLst/>
                <a:latin typeface="Roboto" panose="02000000000000000000" pitchFamily="2" charset="0"/>
              </a:rPr>
              <a:t>Proceedings</a:t>
            </a:r>
            <a:r>
              <a:rPr lang="pl-PL" sz="1800" b="0" i="0" dirty="0">
                <a:solidFill>
                  <a:srgbClr val="000000"/>
                </a:solidFill>
                <a:effectLst/>
                <a:latin typeface="Roboto" panose="02000000000000000000" pitchFamily="2" charset="0"/>
              </a:rPr>
              <a:t> (</a:t>
            </a:r>
            <a:r>
              <a:rPr lang="uk-UA" sz="1800" b="0" i="0" dirty="0">
                <a:solidFill>
                  <a:srgbClr val="000000"/>
                </a:solidFill>
                <a:effectLst/>
                <a:latin typeface="Roboto" panose="02000000000000000000" pitchFamily="2" charset="0"/>
              </a:rPr>
              <a:t>Стадія провадження) для отримання подальшої інформації.</a:t>
            </a:r>
            <a:br>
              <a:rPr lang="uk-UA" sz="1800" dirty="0"/>
            </a:br>
            <a:br>
              <a:rPr lang="uk-UA" sz="1800" dirty="0"/>
            </a:br>
            <a:r>
              <a:rPr lang="uk-UA" sz="1800" b="0" i="0" dirty="0">
                <a:solidFill>
                  <a:srgbClr val="000000"/>
                </a:solidFill>
                <a:effectLst/>
                <a:latin typeface="Roboto" panose="02000000000000000000" pitchFamily="2" charset="0"/>
              </a:rPr>
              <a:t>Заходи у справах щодо України залишаються незмінними</a:t>
            </a:r>
            <a:br>
              <a:rPr lang="uk-UA" sz="1800" dirty="0"/>
            </a:br>
            <a:r>
              <a:rPr lang="uk-UA" sz="1800" b="0" i="0" dirty="0">
                <a:solidFill>
                  <a:srgbClr val="000000"/>
                </a:solidFill>
                <a:effectLst/>
                <a:latin typeface="Roboto" panose="02000000000000000000" pitchFamily="2" charset="0"/>
              </a:rPr>
              <a:t>Провівши оцінку застосування заходів, які було вжито у справах щодо України, у зв’язку із збройним нападом на неї (див. прес-реліз від 2 березня 2022), було вирішено, що вони продовжують застосуватися до подальшого повідомлення.</a:t>
            </a:r>
            <a:br>
              <a:rPr lang="uk-UA" sz="1800" dirty="0"/>
            </a:br>
            <a:br>
              <a:rPr lang="uk-UA" sz="1800" dirty="0"/>
            </a:br>
            <a:endParaRPr lang="uk-UA" sz="1800" dirty="0"/>
          </a:p>
          <a:p>
            <a:br>
              <a:rPr lang="pl-PL" sz="1800" dirty="0"/>
            </a:br>
            <a:br>
              <a:rPr lang="pl-PL" sz="1800" dirty="0"/>
            </a:br>
            <a:r>
              <a:rPr lang="uk-UA" sz="1800" b="0" i="0" dirty="0">
                <a:solidFill>
                  <a:srgbClr val="000000"/>
                </a:solidFill>
                <a:effectLst/>
                <a:latin typeface="Roboto" panose="02000000000000000000" pitchFamily="2" charset="0"/>
              </a:rPr>
              <a:t>Заходи, що застосовні до справ, в яких Україна є Державою-відповідачем чи Державою-заявником, у зв’язку із збройним нападом в лютому 2022 року.</a:t>
            </a:r>
            <a:br>
              <a:rPr lang="uk-UA" sz="1800" dirty="0"/>
            </a:br>
            <a:br>
              <a:rPr lang="uk-UA" sz="1800" dirty="0"/>
            </a:br>
            <a:r>
              <a:rPr lang="uk-UA" sz="1800" b="0" i="0" dirty="0">
                <a:solidFill>
                  <a:srgbClr val="000000"/>
                </a:solidFill>
                <a:effectLst/>
                <a:latin typeface="Roboto" panose="02000000000000000000" pitchFamily="2" charset="0"/>
              </a:rPr>
              <a:t>На тлі війни в Україні та за запитом, що був отриманий від Уряду України 24 лютого 2022 року, щодо «призупинення розгляду усіх заяв проти України до подальших розпоряджень», Європейський суд з прав людини вирішив вжити низку заходів, що відтепер застосовуються в усіх справах стосовно України до подальшого розпорядження. Голова Суду може, за необхідності, дозволити виключення із цих заходів.</a:t>
            </a:r>
            <a:endParaRPr lang="uk-UA" sz="1800" dirty="0"/>
          </a:p>
        </p:txBody>
      </p:sp>
    </p:spTree>
    <p:extLst>
      <p:ext uri="{BB962C8B-B14F-4D97-AF65-F5344CB8AC3E}">
        <p14:creationId xmlns:p14="http://schemas.microsoft.com/office/powerpoint/2010/main" val="3400071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a:extLst>
              <a:ext uri="{FF2B5EF4-FFF2-40B4-BE49-F238E27FC236}">
                <a16:creationId xmlns:a16="http://schemas.microsoft.com/office/drawing/2014/main" id="{6C1DB466-C535-6E03-198C-5FA7FC2D71BA}"/>
              </a:ext>
            </a:extLst>
          </p:cNvPr>
          <p:cNvSpPr>
            <a:spLocks noGrp="1"/>
          </p:cNvSpPr>
          <p:nvPr>
            <p:ph type="title"/>
          </p:nvPr>
        </p:nvSpPr>
        <p:spPr>
          <a:xfrm>
            <a:off x="179513" y="516835"/>
            <a:ext cx="2810586" cy="5772840"/>
          </a:xfrm>
        </p:spPr>
        <p:txBody>
          <a:bodyPr anchor="ctr">
            <a:normAutofit/>
          </a:bodyPr>
          <a:lstStyle/>
          <a:p>
            <a:pPr algn="ctr"/>
            <a:r>
              <a:rPr lang="ru-RU" sz="2400" b="1" dirty="0">
                <a:solidFill>
                  <a:schemeClr val="bg2">
                    <a:lumMod val="10000"/>
                  </a:schemeClr>
                </a:solidFill>
              </a:rPr>
              <a:t>У </a:t>
            </a:r>
            <a:r>
              <a:rPr lang="ru-RU" sz="2400" b="1" dirty="0" err="1">
                <a:solidFill>
                  <a:schemeClr val="bg2">
                    <a:lumMod val="10000"/>
                  </a:schemeClr>
                </a:solidFill>
              </a:rPr>
              <a:t>порівнянні</a:t>
            </a:r>
            <a:r>
              <a:rPr lang="ru-RU" sz="2400" b="1" dirty="0">
                <a:solidFill>
                  <a:schemeClr val="bg2">
                    <a:lumMod val="10000"/>
                  </a:schemeClr>
                </a:solidFill>
              </a:rPr>
              <a:t> </a:t>
            </a:r>
            <a:r>
              <a:rPr lang="ru-RU" sz="2400" b="1" dirty="0" err="1">
                <a:solidFill>
                  <a:schemeClr val="bg2">
                    <a:lumMod val="10000"/>
                  </a:schemeClr>
                </a:solidFill>
              </a:rPr>
              <a:t>зі</a:t>
            </a:r>
            <a:r>
              <a:rPr lang="ru-RU" sz="2400" b="1" dirty="0">
                <a:solidFill>
                  <a:schemeClr val="bg2">
                    <a:lumMod val="10000"/>
                  </a:schemeClr>
                </a:solidFill>
              </a:rPr>
              <a:t> </a:t>
            </a:r>
            <a:r>
              <a:rPr lang="ru-RU" sz="2400" b="1" dirty="0" err="1">
                <a:solidFill>
                  <a:schemeClr val="bg2">
                    <a:lumMod val="10000"/>
                  </a:schemeClr>
                </a:solidFill>
              </a:rPr>
              <a:t>статистичними</a:t>
            </a:r>
            <a:r>
              <a:rPr lang="ru-RU" sz="2400" b="1" dirty="0">
                <a:solidFill>
                  <a:schemeClr val="bg2">
                    <a:lumMod val="10000"/>
                  </a:schemeClr>
                </a:solidFill>
              </a:rPr>
              <a:t> </a:t>
            </a:r>
            <a:r>
              <a:rPr lang="ru-RU" sz="2400" b="1" dirty="0" err="1">
                <a:solidFill>
                  <a:schemeClr val="bg2">
                    <a:lumMod val="10000"/>
                  </a:schemeClr>
                </a:solidFill>
              </a:rPr>
              <a:t>відомостями</a:t>
            </a:r>
            <a:r>
              <a:rPr lang="ru-RU" sz="2400" b="1" dirty="0">
                <a:solidFill>
                  <a:schemeClr val="bg2">
                    <a:lumMod val="10000"/>
                  </a:schemeClr>
                </a:solidFill>
              </a:rPr>
              <a:t> за 2020 та 2021 роки </a:t>
            </a:r>
            <a:r>
              <a:rPr lang="ru-RU" sz="2400" b="1" dirty="0" err="1">
                <a:solidFill>
                  <a:schemeClr val="bg2">
                    <a:lumMod val="10000"/>
                  </a:schemeClr>
                </a:solidFill>
              </a:rPr>
              <a:t>спостерігається</a:t>
            </a:r>
            <a:r>
              <a:rPr lang="ru-RU" sz="2400" b="1" dirty="0">
                <a:solidFill>
                  <a:schemeClr val="bg2">
                    <a:lumMod val="10000"/>
                  </a:schemeClr>
                </a:solidFill>
              </a:rPr>
              <a:t> </a:t>
            </a:r>
            <a:r>
              <a:rPr lang="ru-RU" sz="2400" b="1" dirty="0" err="1">
                <a:solidFill>
                  <a:schemeClr val="bg2">
                    <a:lumMod val="10000"/>
                  </a:schemeClr>
                </a:solidFill>
              </a:rPr>
              <a:t>тенденція</a:t>
            </a:r>
            <a:r>
              <a:rPr lang="ru-RU" sz="2400" b="1" dirty="0">
                <a:solidFill>
                  <a:schemeClr val="bg2">
                    <a:lumMod val="10000"/>
                  </a:schemeClr>
                </a:solidFill>
              </a:rPr>
              <a:t> до </a:t>
            </a:r>
            <a:r>
              <a:rPr lang="ru-RU" sz="2400" b="1" dirty="0" err="1">
                <a:solidFill>
                  <a:schemeClr val="bg2">
                    <a:lumMod val="10000"/>
                  </a:schemeClr>
                </a:solidFill>
              </a:rPr>
              <a:t>зростання</a:t>
            </a:r>
            <a:r>
              <a:rPr lang="ru-RU" sz="2400" b="1" dirty="0">
                <a:solidFill>
                  <a:schemeClr val="bg2">
                    <a:lumMod val="10000"/>
                  </a:schemeClr>
                </a:solidFill>
              </a:rPr>
              <a:t> </a:t>
            </a:r>
            <a:r>
              <a:rPr lang="ru-RU" sz="2400" b="1" dirty="0" err="1">
                <a:solidFill>
                  <a:schemeClr val="bg2">
                    <a:lumMod val="10000"/>
                  </a:schemeClr>
                </a:solidFill>
              </a:rPr>
              <a:t>кількості</a:t>
            </a:r>
            <a:r>
              <a:rPr lang="ru-RU" sz="2400" b="1" dirty="0">
                <a:solidFill>
                  <a:schemeClr val="bg2">
                    <a:lumMod val="10000"/>
                  </a:schemeClr>
                </a:solidFill>
              </a:rPr>
              <a:t> </a:t>
            </a:r>
            <a:r>
              <a:rPr lang="ru-RU" sz="2400" b="1" dirty="0" err="1">
                <a:solidFill>
                  <a:schemeClr val="bg2">
                    <a:lumMod val="10000"/>
                  </a:schemeClr>
                </a:solidFill>
              </a:rPr>
              <a:t>зафіксованих</a:t>
            </a:r>
            <a:r>
              <a:rPr lang="ru-RU" sz="2400" b="1" dirty="0">
                <a:solidFill>
                  <a:schemeClr val="bg2">
                    <a:lumMod val="10000"/>
                  </a:schemeClr>
                </a:solidFill>
              </a:rPr>
              <a:t> </a:t>
            </a:r>
            <a:r>
              <a:rPr lang="ru-RU" sz="2400" b="1" dirty="0" err="1">
                <a:solidFill>
                  <a:schemeClr val="bg2">
                    <a:lumMod val="10000"/>
                  </a:schemeClr>
                </a:solidFill>
              </a:rPr>
              <a:t>порушень</a:t>
            </a:r>
            <a:r>
              <a:rPr lang="ru-RU" sz="2400" b="1" dirty="0">
                <a:solidFill>
                  <a:schemeClr val="bg2">
                    <a:lumMod val="10000"/>
                  </a:schemeClr>
                </a:solidFill>
              </a:rPr>
              <a:t> </a:t>
            </a:r>
            <a:r>
              <a:rPr lang="ru-RU" sz="2400" b="1" dirty="0" err="1">
                <a:solidFill>
                  <a:schemeClr val="bg2">
                    <a:lumMod val="10000"/>
                  </a:schemeClr>
                </a:solidFill>
              </a:rPr>
              <a:t>Україною</a:t>
            </a:r>
            <a:r>
              <a:rPr lang="ru-RU" sz="2400" b="1" dirty="0">
                <a:solidFill>
                  <a:schemeClr val="bg2">
                    <a:lumMod val="10000"/>
                  </a:schemeClr>
                </a:solidFill>
              </a:rPr>
              <a:t> </a:t>
            </a:r>
            <a:r>
              <a:rPr lang="ru-RU" sz="2400" b="1" dirty="0" err="1">
                <a:solidFill>
                  <a:schemeClr val="bg2">
                    <a:lumMod val="10000"/>
                  </a:schemeClr>
                </a:solidFill>
              </a:rPr>
              <a:t>Конвенції</a:t>
            </a:r>
            <a:r>
              <a:rPr lang="ru-RU" sz="2400" b="1" dirty="0">
                <a:solidFill>
                  <a:schemeClr val="bg2">
                    <a:lumMod val="10000"/>
                  </a:schemeClr>
                </a:solidFill>
              </a:rPr>
              <a:t> про </a:t>
            </a:r>
            <a:r>
              <a:rPr lang="ru-RU" sz="2400" b="1" dirty="0" err="1">
                <a:solidFill>
                  <a:schemeClr val="bg2">
                    <a:lumMod val="10000"/>
                  </a:schemeClr>
                </a:solidFill>
              </a:rPr>
              <a:t>захист</a:t>
            </a:r>
            <a:r>
              <a:rPr lang="ru-RU" sz="2400" b="1" dirty="0">
                <a:solidFill>
                  <a:schemeClr val="bg2">
                    <a:lumMod val="10000"/>
                  </a:schemeClr>
                </a:solidFill>
              </a:rPr>
              <a:t> прав </a:t>
            </a:r>
            <a:r>
              <a:rPr lang="ru-RU" sz="2400" b="1" dirty="0" err="1">
                <a:solidFill>
                  <a:schemeClr val="bg2">
                    <a:lumMod val="10000"/>
                  </a:schemeClr>
                </a:solidFill>
              </a:rPr>
              <a:t>людини</a:t>
            </a:r>
            <a:r>
              <a:rPr lang="ru-RU" sz="2400" b="1" dirty="0">
                <a:solidFill>
                  <a:schemeClr val="bg2">
                    <a:lumMod val="10000"/>
                  </a:schemeClr>
                </a:solidFill>
              </a:rPr>
              <a:t> і </a:t>
            </a:r>
            <a:r>
              <a:rPr lang="ru-RU" sz="2400" b="1" dirty="0" err="1">
                <a:solidFill>
                  <a:schemeClr val="bg2">
                    <a:lumMod val="10000"/>
                  </a:schemeClr>
                </a:solidFill>
              </a:rPr>
              <a:t>основоположних</a:t>
            </a:r>
            <a:r>
              <a:rPr lang="ru-RU" sz="2400" b="1" dirty="0">
                <a:solidFill>
                  <a:schemeClr val="bg2">
                    <a:lumMod val="10000"/>
                  </a:schemeClr>
                </a:solidFill>
              </a:rPr>
              <a:t> свобод, про </a:t>
            </a:r>
            <a:r>
              <a:rPr lang="ru-RU" sz="2400" b="1" dirty="0" err="1">
                <a:solidFill>
                  <a:schemeClr val="bg2">
                    <a:lumMod val="10000"/>
                  </a:schemeClr>
                </a:solidFill>
              </a:rPr>
              <a:t>що</a:t>
            </a:r>
            <a:r>
              <a:rPr lang="ru-RU" sz="2400" b="1" dirty="0">
                <a:solidFill>
                  <a:schemeClr val="bg2">
                    <a:lumMod val="10000"/>
                  </a:schemeClr>
                </a:solidFill>
              </a:rPr>
              <a:t> </a:t>
            </a:r>
            <a:r>
              <a:rPr lang="ru-RU" sz="2400" b="1" dirty="0" err="1">
                <a:solidFill>
                  <a:schemeClr val="bg2">
                    <a:lumMod val="10000"/>
                  </a:schemeClr>
                </a:solidFill>
              </a:rPr>
              <a:t>йдеться</a:t>
            </a:r>
            <a:r>
              <a:rPr lang="ru-RU" sz="2400" b="1" dirty="0">
                <a:solidFill>
                  <a:schemeClr val="bg2">
                    <a:lumMod val="10000"/>
                  </a:schemeClr>
                </a:solidFill>
              </a:rPr>
              <a:t> у </a:t>
            </a:r>
            <a:r>
              <a:rPr lang="ru-RU" sz="2400" b="1" dirty="0" err="1">
                <a:solidFill>
                  <a:schemeClr val="bg2">
                    <a:lumMod val="10000"/>
                  </a:schemeClr>
                </a:solidFill>
              </a:rPr>
              <a:t>відповідних</a:t>
            </a:r>
            <a:r>
              <a:rPr lang="ru-RU" sz="2400" b="1" dirty="0">
                <a:solidFill>
                  <a:schemeClr val="bg2">
                    <a:lumMod val="10000"/>
                  </a:schemeClr>
                </a:solidFill>
              </a:rPr>
              <a:t> </a:t>
            </a:r>
            <a:r>
              <a:rPr lang="ru-RU" sz="2400" b="1" dirty="0" err="1">
                <a:solidFill>
                  <a:schemeClr val="bg2">
                    <a:lumMod val="10000"/>
                  </a:schemeClr>
                </a:solidFill>
              </a:rPr>
              <a:t>рішеннях</a:t>
            </a:r>
            <a:r>
              <a:rPr lang="ru-RU" sz="2400" b="1" dirty="0">
                <a:solidFill>
                  <a:schemeClr val="bg2">
                    <a:lumMod val="10000"/>
                  </a:schemeClr>
                </a:solidFill>
              </a:rPr>
              <a:t> </a:t>
            </a:r>
            <a:r>
              <a:rPr lang="ru-RU" sz="2400" b="1" dirty="0" err="1">
                <a:solidFill>
                  <a:schemeClr val="bg2">
                    <a:lumMod val="10000"/>
                  </a:schemeClr>
                </a:solidFill>
              </a:rPr>
              <a:t>Європейського</a:t>
            </a:r>
            <a:r>
              <a:rPr lang="ru-RU" sz="2400" b="1" dirty="0">
                <a:solidFill>
                  <a:schemeClr val="bg2">
                    <a:lumMod val="10000"/>
                  </a:schemeClr>
                </a:solidFill>
              </a:rPr>
              <a:t> Суду.</a:t>
            </a:r>
            <a:br>
              <a:rPr lang="ru-RU" sz="2400" b="1" dirty="0">
                <a:solidFill>
                  <a:schemeClr val="bg2">
                    <a:lumMod val="10000"/>
                  </a:schemeClr>
                </a:solidFill>
              </a:rPr>
            </a:br>
            <a:endParaRPr lang="uk-UA" sz="2400" b="1" dirty="0">
              <a:solidFill>
                <a:schemeClr val="bg2">
                  <a:lumMod val="10000"/>
                </a:schemeClr>
              </a:solidFill>
            </a:endParaRPr>
          </a:p>
        </p:txBody>
      </p:sp>
      <p:sp>
        <p:nvSpPr>
          <p:cNvPr id="13" name="Rectangle 1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Місце для вмісту 2">
            <a:extLst>
              <a:ext uri="{FF2B5EF4-FFF2-40B4-BE49-F238E27FC236}">
                <a16:creationId xmlns:a16="http://schemas.microsoft.com/office/drawing/2014/main" id="{32DAE2C0-533D-1A87-B8AF-A6655939600B}"/>
              </a:ext>
            </a:extLst>
          </p:cNvPr>
          <p:cNvGraphicFramePr>
            <a:graphicFrameLocks noGrp="1"/>
          </p:cNvGraphicFramePr>
          <p:nvPr>
            <p:ph idx="1"/>
            <p:extLst>
              <p:ext uri="{D42A27DB-BD31-4B8C-83A1-F6EECF244321}">
                <p14:modId xmlns:p14="http://schemas.microsoft.com/office/powerpoint/2010/main" val="1253566368"/>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1566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sz="4800" dirty="0"/>
              <a:t>План </a:t>
            </a:r>
          </a:p>
        </p:txBody>
      </p:sp>
      <p:sp>
        <p:nvSpPr>
          <p:cNvPr id="3" name="Объект 2"/>
          <p:cNvSpPr>
            <a:spLocks noGrp="1"/>
          </p:cNvSpPr>
          <p:nvPr>
            <p:ph idx="1"/>
          </p:nvPr>
        </p:nvSpPr>
        <p:spPr>
          <a:xfrm>
            <a:off x="457200" y="1737360"/>
            <a:ext cx="8075240" cy="4787983"/>
          </a:xfrm>
        </p:spPr>
        <p:txBody>
          <a:bodyPr/>
          <a:lstStyle/>
          <a:p>
            <a:pPr marL="571500" indent="-457200" algn="just">
              <a:buFont typeface="+mj-lt"/>
              <a:buAutoNum type="arabicPeriod"/>
            </a:pPr>
            <a:r>
              <a:rPr lang="uk-UA" sz="2400" dirty="0"/>
              <a:t>Національна процедура виконання рішень </a:t>
            </a:r>
          </a:p>
          <a:p>
            <a:pPr marL="571500" indent="-457200" algn="just">
              <a:buFont typeface="+mj-lt"/>
              <a:buAutoNum type="arabicPeriod"/>
            </a:pPr>
            <a:r>
              <a:rPr lang="uk-UA" sz="2400" dirty="0"/>
              <a:t>Нагляд Комітету Міністрів РЄ </a:t>
            </a:r>
          </a:p>
          <a:p>
            <a:pPr marL="571500" indent="-457200" algn="just">
              <a:buFont typeface="+mj-lt"/>
              <a:buAutoNum type="arabicPeriod"/>
            </a:pPr>
            <a:r>
              <a:rPr lang="uk-UA" sz="2400" dirty="0"/>
              <a:t>Застосування судами ЄКСП та практики ЄСПЛ</a:t>
            </a:r>
          </a:p>
          <a:p>
            <a:pPr marL="571500" indent="-457200" algn="just">
              <a:buFont typeface="+mj-lt"/>
              <a:buAutoNum type="arabicPeriod"/>
            </a:pPr>
            <a:r>
              <a:rPr lang="uk-UA" sz="2400" dirty="0"/>
              <a:t>Застосування органами законодавчої гілки влади ЄКСП та практики ЄСПЛ</a:t>
            </a:r>
          </a:p>
          <a:p>
            <a:pPr marL="571500" indent="-457200" algn="just">
              <a:buFont typeface="+mj-lt"/>
              <a:buAutoNum type="arabicPeriod"/>
            </a:pPr>
            <a:r>
              <a:rPr lang="uk-UA" sz="2400" dirty="0"/>
              <a:t>Застосування виконавчою владою та ін. </a:t>
            </a:r>
            <a:r>
              <a:rPr lang="uk-UA" sz="2400" dirty="0" err="1"/>
              <a:t>адмінорганами</a:t>
            </a:r>
            <a:r>
              <a:rPr lang="uk-UA" sz="2400" dirty="0"/>
              <a:t> ЄКСП та практики ЄСПЛ</a:t>
            </a:r>
          </a:p>
          <a:p>
            <a:endParaRPr lang="uk-UA" dirty="0"/>
          </a:p>
          <a:p>
            <a:endParaRPr lang="uk-UA" dirty="0"/>
          </a:p>
        </p:txBody>
      </p:sp>
    </p:spTree>
    <p:extLst>
      <p:ext uri="{BB962C8B-B14F-4D97-AF65-F5344CB8AC3E}">
        <p14:creationId xmlns:p14="http://schemas.microsoft.com/office/powerpoint/2010/main" val="2795326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a:extLst>
              <a:ext uri="{FF2B5EF4-FFF2-40B4-BE49-F238E27FC236}">
                <a16:creationId xmlns:a16="http://schemas.microsoft.com/office/drawing/2014/main" id="{AC4AF972-439F-AC2C-AD18-66A4636A5778}"/>
              </a:ext>
            </a:extLst>
          </p:cNvPr>
          <p:cNvSpPr>
            <a:spLocks noGrp="1"/>
          </p:cNvSpPr>
          <p:nvPr>
            <p:ph type="title"/>
          </p:nvPr>
        </p:nvSpPr>
        <p:spPr>
          <a:xfrm>
            <a:off x="369277" y="516835"/>
            <a:ext cx="2313633" cy="5772840"/>
          </a:xfrm>
        </p:spPr>
        <p:txBody>
          <a:bodyPr anchor="ctr">
            <a:normAutofit/>
          </a:bodyPr>
          <a:lstStyle/>
          <a:p>
            <a:pPr algn="ctr"/>
            <a:r>
              <a:rPr lang="ru-RU" sz="3100" dirty="0" err="1">
                <a:solidFill>
                  <a:srgbClr val="FFFFFF"/>
                </a:solidFill>
                <a:latin typeface="Arial" panose="020B0604020202020204" pitchFamily="34" charset="0"/>
              </a:rPr>
              <a:t>Загалом</a:t>
            </a:r>
            <a:r>
              <a:rPr lang="ru-RU" sz="3100" dirty="0">
                <a:solidFill>
                  <a:srgbClr val="FFFFFF"/>
                </a:solidFill>
                <a:latin typeface="Arial" panose="020B0604020202020204" pitchFamily="34" charset="0"/>
              </a:rPr>
              <a:t> на 31 </a:t>
            </a:r>
            <a:r>
              <a:rPr lang="ru-RU" sz="3100" dirty="0" err="1">
                <a:solidFill>
                  <a:srgbClr val="FFFFFF"/>
                </a:solidFill>
                <a:latin typeface="Arial" panose="020B0604020202020204" pitchFamily="34" charset="0"/>
              </a:rPr>
              <a:t>грудня</a:t>
            </a:r>
            <a:r>
              <a:rPr lang="ru-RU" sz="3100" dirty="0">
                <a:solidFill>
                  <a:srgbClr val="FFFFFF"/>
                </a:solidFill>
                <a:latin typeface="Arial" panose="020B0604020202020204" pitchFamily="34" charset="0"/>
              </a:rPr>
              <a:t> 2022 року  на </a:t>
            </a:r>
            <a:r>
              <a:rPr lang="ru-RU" sz="3100" dirty="0" err="1">
                <a:solidFill>
                  <a:srgbClr val="FFFFFF"/>
                </a:solidFill>
                <a:latin typeface="Arial" panose="020B0604020202020204" pitchFamily="34" charset="0"/>
              </a:rPr>
              <a:t>контролі</a:t>
            </a:r>
            <a:r>
              <a:rPr lang="ru-RU" sz="3100" dirty="0">
                <a:solidFill>
                  <a:srgbClr val="FFFFFF"/>
                </a:solidFill>
                <a:latin typeface="Arial" panose="020B0604020202020204" pitchFamily="34" charset="0"/>
              </a:rPr>
              <a:t> КМРЄ </a:t>
            </a:r>
            <a:r>
              <a:rPr lang="ru-RU" sz="3100" dirty="0" err="1">
                <a:solidFill>
                  <a:srgbClr val="FFFFFF"/>
                </a:solidFill>
                <a:latin typeface="Arial" panose="020B0604020202020204" pitchFamily="34" charset="0"/>
              </a:rPr>
              <a:t>перебувало</a:t>
            </a:r>
            <a:r>
              <a:rPr lang="ru-RU" sz="3100" dirty="0">
                <a:solidFill>
                  <a:srgbClr val="FFFFFF"/>
                </a:solidFill>
                <a:latin typeface="Arial" panose="020B0604020202020204" pitchFamily="34" charset="0"/>
              </a:rPr>
              <a:t> </a:t>
            </a:r>
            <a:endParaRPr lang="uk-UA" sz="3100" dirty="0">
              <a:solidFill>
                <a:srgbClr val="FFFFFF"/>
              </a:solidFill>
            </a:endParaRPr>
          </a:p>
        </p:txBody>
      </p:sp>
      <p:sp>
        <p:nvSpPr>
          <p:cNvPr id="13" name="Rectangle 1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Місце для вмісту 2">
            <a:extLst>
              <a:ext uri="{FF2B5EF4-FFF2-40B4-BE49-F238E27FC236}">
                <a16:creationId xmlns:a16="http://schemas.microsoft.com/office/drawing/2014/main" id="{440AADD7-62AE-9360-A2F9-CF9F92803C1C}"/>
              </a:ext>
            </a:extLst>
          </p:cNvPr>
          <p:cNvGraphicFramePr>
            <a:graphicFrameLocks noGrp="1"/>
          </p:cNvGraphicFramePr>
          <p:nvPr>
            <p:ph idx="1"/>
            <p:extLst>
              <p:ext uri="{D42A27DB-BD31-4B8C-83A1-F6EECF244321}">
                <p14:modId xmlns:p14="http://schemas.microsoft.com/office/powerpoint/2010/main" val="1538801474"/>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2559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EF74A63-9EEE-5951-30F7-CA2A71D552DA}"/>
              </a:ext>
            </a:extLst>
          </p:cNvPr>
          <p:cNvSpPr>
            <a:spLocks noGrp="1"/>
          </p:cNvSpPr>
          <p:nvPr>
            <p:ph type="title"/>
          </p:nvPr>
        </p:nvSpPr>
        <p:spPr/>
        <p:txBody>
          <a:bodyPr/>
          <a:lstStyle/>
          <a:p>
            <a:endParaRPr lang="uk-UA"/>
          </a:p>
        </p:txBody>
      </p:sp>
      <p:pic>
        <p:nvPicPr>
          <p:cNvPr id="5" name="Місце для вмісту 4">
            <a:extLst>
              <a:ext uri="{FF2B5EF4-FFF2-40B4-BE49-F238E27FC236}">
                <a16:creationId xmlns:a16="http://schemas.microsoft.com/office/drawing/2014/main" id="{A87B8857-7359-E930-8008-B9F9B4231381}"/>
              </a:ext>
            </a:extLst>
          </p:cNvPr>
          <p:cNvPicPr>
            <a:picLocks noGrp="1" noChangeAspect="1"/>
          </p:cNvPicPr>
          <p:nvPr>
            <p:ph idx="1"/>
          </p:nvPr>
        </p:nvPicPr>
        <p:blipFill>
          <a:blip r:embed="rId2"/>
          <a:stretch>
            <a:fillRect/>
          </a:stretch>
        </p:blipFill>
        <p:spPr>
          <a:xfrm>
            <a:off x="2411760" y="188640"/>
            <a:ext cx="4615708" cy="6201069"/>
          </a:xfrm>
        </p:spPr>
      </p:pic>
    </p:spTree>
    <p:extLst>
      <p:ext uri="{BB962C8B-B14F-4D97-AF65-F5344CB8AC3E}">
        <p14:creationId xmlns:p14="http://schemas.microsoft.com/office/powerpoint/2010/main" val="15408633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9EEAD8E-904C-8EA7-8366-0D498DF6837E}"/>
              </a:ext>
            </a:extLst>
          </p:cNvPr>
          <p:cNvSpPr>
            <a:spLocks noGrp="1"/>
          </p:cNvSpPr>
          <p:nvPr>
            <p:ph type="title"/>
          </p:nvPr>
        </p:nvSpPr>
        <p:spPr/>
        <p:txBody>
          <a:bodyPr/>
          <a:lstStyle/>
          <a:p>
            <a:endParaRPr lang="uk-UA"/>
          </a:p>
        </p:txBody>
      </p:sp>
      <p:pic>
        <p:nvPicPr>
          <p:cNvPr id="5" name="Місце для вмісту 4">
            <a:extLst>
              <a:ext uri="{FF2B5EF4-FFF2-40B4-BE49-F238E27FC236}">
                <a16:creationId xmlns:a16="http://schemas.microsoft.com/office/drawing/2014/main" id="{EEED1EAB-0C01-49C9-0E37-84B6EAF0E768}"/>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08519" y="404664"/>
            <a:ext cx="9160750" cy="5400600"/>
          </a:xfrm>
        </p:spPr>
      </p:pic>
    </p:spTree>
    <p:extLst>
      <p:ext uri="{BB962C8B-B14F-4D97-AF65-F5344CB8AC3E}">
        <p14:creationId xmlns:p14="http://schemas.microsoft.com/office/powerpoint/2010/main" val="10381112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DF8F35D-F21B-90D8-3B1F-1AA5F2868798}"/>
              </a:ext>
            </a:extLst>
          </p:cNvPr>
          <p:cNvSpPr>
            <a:spLocks noGrp="1"/>
          </p:cNvSpPr>
          <p:nvPr>
            <p:ph type="title"/>
          </p:nvPr>
        </p:nvSpPr>
        <p:spPr/>
        <p:txBody>
          <a:bodyPr/>
          <a:lstStyle/>
          <a:p>
            <a:r>
              <a:rPr lang="uk-UA" dirty="0"/>
              <a:t>«Катрусин кінозал» </a:t>
            </a:r>
            <a:r>
              <a:rPr lang="uk-UA" dirty="0" err="1"/>
              <a:t>стронглі</a:t>
            </a:r>
            <a:r>
              <a:rPr lang="uk-UA" dirty="0"/>
              <a:t> </a:t>
            </a:r>
            <a:r>
              <a:rPr lang="uk-UA" dirty="0" err="1"/>
              <a:t>реккоменд</a:t>
            </a:r>
            <a:r>
              <a:rPr lang="uk-UA" dirty="0"/>
              <a:t>:</a:t>
            </a:r>
          </a:p>
        </p:txBody>
      </p:sp>
      <p:sp>
        <p:nvSpPr>
          <p:cNvPr id="3" name="Місце для вмісту 2">
            <a:extLst>
              <a:ext uri="{FF2B5EF4-FFF2-40B4-BE49-F238E27FC236}">
                <a16:creationId xmlns:a16="http://schemas.microsoft.com/office/drawing/2014/main" id="{77A16CC4-E448-C282-AD95-C70A3EE3D129}"/>
              </a:ext>
            </a:extLst>
          </p:cNvPr>
          <p:cNvSpPr>
            <a:spLocks noGrp="1"/>
          </p:cNvSpPr>
          <p:nvPr>
            <p:ph idx="1"/>
          </p:nvPr>
        </p:nvSpPr>
        <p:spPr/>
        <p:txBody>
          <a:bodyPr/>
          <a:lstStyle/>
          <a:p>
            <a:pPr algn="just"/>
            <a:r>
              <a:rPr lang="pl-PL" dirty="0">
                <a:hlinkClick r:id="rId2"/>
              </a:rPr>
              <a:t>https://www.youtube.com/watch?v=EqFt_fzumxI</a:t>
            </a:r>
            <a:r>
              <a:rPr lang="uk-UA" dirty="0"/>
              <a:t> - </a:t>
            </a:r>
            <a:r>
              <a:rPr lang="ru-RU" b="1" i="0" dirty="0" err="1">
                <a:solidFill>
                  <a:srgbClr val="0F0F0F"/>
                </a:solidFill>
                <a:effectLst/>
                <a:latin typeface="YouTube Sans"/>
              </a:rPr>
              <a:t>Застосування</a:t>
            </a:r>
            <a:r>
              <a:rPr lang="ru-RU" b="1" i="0" dirty="0">
                <a:solidFill>
                  <a:srgbClr val="0F0F0F"/>
                </a:solidFill>
                <a:effectLst/>
                <a:latin typeface="YouTube Sans"/>
              </a:rPr>
              <a:t> практики ЄСПЛ у </a:t>
            </a:r>
            <a:r>
              <a:rPr lang="ru-RU" b="1" i="0" dirty="0" err="1">
                <a:solidFill>
                  <a:srgbClr val="0F0F0F"/>
                </a:solidFill>
                <a:effectLst/>
                <a:latin typeface="YouTube Sans"/>
              </a:rPr>
              <a:t>національній</a:t>
            </a:r>
            <a:r>
              <a:rPr lang="ru-RU" b="1" i="0" dirty="0">
                <a:solidFill>
                  <a:srgbClr val="0F0F0F"/>
                </a:solidFill>
                <a:effectLst/>
                <a:latin typeface="YouTube Sans"/>
              </a:rPr>
              <a:t> </a:t>
            </a:r>
            <a:r>
              <a:rPr lang="ru-RU" b="1" i="0" dirty="0" err="1">
                <a:solidFill>
                  <a:srgbClr val="0F0F0F"/>
                </a:solidFill>
                <a:effectLst/>
                <a:latin typeface="YouTube Sans"/>
              </a:rPr>
              <a:t>судовій</a:t>
            </a:r>
            <a:r>
              <a:rPr lang="ru-RU" b="1" i="0" dirty="0">
                <a:solidFill>
                  <a:srgbClr val="0F0F0F"/>
                </a:solidFill>
                <a:effectLst/>
                <a:latin typeface="YouTube Sans"/>
              </a:rPr>
              <a:t> </a:t>
            </a:r>
            <a:r>
              <a:rPr lang="ru-RU" b="1" i="0" dirty="0" err="1">
                <a:solidFill>
                  <a:srgbClr val="0F0F0F"/>
                </a:solidFill>
                <a:effectLst/>
                <a:latin typeface="YouTube Sans"/>
              </a:rPr>
              <a:t>практиці</a:t>
            </a:r>
            <a:r>
              <a:rPr lang="ru-RU" b="1" i="0" dirty="0">
                <a:solidFill>
                  <a:srgbClr val="0F0F0F"/>
                </a:solidFill>
                <a:effectLst/>
                <a:latin typeface="YouTube Sans"/>
              </a:rPr>
              <a:t> (</a:t>
            </a:r>
            <a:r>
              <a:rPr lang="ru-RU" b="1" i="0" dirty="0" err="1">
                <a:solidFill>
                  <a:srgbClr val="0F0F0F"/>
                </a:solidFill>
                <a:effectLst/>
                <a:latin typeface="YouTube Sans"/>
              </a:rPr>
              <a:t>кримінальне</a:t>
            </a:r>
            <a:r>
              <a:rPr lang="ru-RU" b="1" i="0" dirty="0">
                <a:solidFill>
                  <a:srgbClr val="0F0F0F"/>
                </a:solidFill>
                <a:effectLst/>
                <a:latin typeface="YouTube Sans"/>
              </a:rPr>
              <a:t> </a:t>
            </a:r>
            <a:r>
              <a:rPr lang="ru-RU" b="1" i="0" dirty="0" err="1">
                <a:solidFill>
                  <a:srgbClr val="0F0F0F"/>
                </a:solidFill>
                <a:effectLst/>
                <a:latin typeface="YouTube Sans"/>
              </a:rPr>
              <a:t>судочинство</a:t>
            </a:r>
            <a:r>
              <a:rPr lang="ru-RU" b="1" i="0" dirty="0">
                <a:solidFill>
                  <a:srgbClr val="0F0F0F"/>
                </a:solidFill>
                <a:effectLst/>
                <a:latin typeface="YouTube Sans"/>
              </a:rPr>
              <a:t>) | </a:t>
            </a:r>
            <a:r>
              <a:rPr lang="ru-RU" b="1" i="0" dirty="0" err="1">
                <a:solidFill>
                  <a:srgbClr val="0F0F0F"/>
                </a:solidFill>
                <a:effectLst/>
                <a:latin typeface="YouTube Sans"/>
              </a:rPr>
              <a:t>Расім</a:t>
            </a:r>
            <a:r>
              <a:rPr lang="ru-RU" b="1" i="0" dirty="0">
                <a:solidFill>
                  <a:srgbClr val="0F0F0F"/>
                </a:solidFill>
                <a:effectLst/>
                <a:latin typeface="YouTube Sans"/>
              </a:rPr>
              <a:t> </a:t>
            </a:r>
            <a:r>
              <a:rPr lang="ru-RU" b="1" i="0" dirty="0" err="1">
                <a:solidFill>
                  <a:srgbClr val="0F0F0F"/>
                </a:solidFill>
                <a:effectLst/>
                <a:latin typeface="YouTube Sans"/>
              </a:rPr>
              <a:t>Бабанли</a:t>
            </a:r>
            <a:endParaRPr lang="ru-RU" b="1" i="0" dirty="0">
              <a:solidFill>
                <a:srgbClr val="0F0F0F"/>
              </a:solidFill>
              <a:effectLst/>
              <a:latin typeface="YouTube Sans"/>
            </a:endParaRPr>
          </a:p>
          <a:p>
            <a:pPr algn="just"/>
            <a:r>
              <a:rPr lang="pl-PL" b="1" i="0" dirty="0">
                <a:solidFill>
                  <a:srgbClr val="0F0F0F"/>
                </a:solidFill>
                <a:effectLst/>
                <a:latin typeface="YouTube Sans"/>
                <a:hlinkClick r:id="rId3"/>
              </a:rPr>
              <a:t>https://www.youtube.com/watch?v=i3-Y6GK-C1E</a:t>
            </a:r>
            <a:r>
              <a:rPr lang="ru-RU" b="1" dirty="0">
                <a:solidFill>
                  <a:srgbClr val="0F0F0F"/>
                </a:solidFill>
                <a:latin typeface="YouTube Sans"/>
              </a:rPr>
              <a:t> - </a:t>
            </a:r>
            <a:r>
              <a:rPr lang="ru-RU" b="1" i="0" dirty="0">
                <a:solidFill>
                  <a:srgbClr val="0F0F0F"/>
                </a:solidFill>
                <a:effectLst/>
                <a:latin typeface="YouTube Sans"/>
              </a:rPr>
              <a:t>ЄСПЛ: суд над </a:t>
            </a:r>
            <a:r>
              <a:rPr lang="ru-RU" b="1" i="0" dirty="0" err="1">
                <a:solidFill>
                  <a:srgbClr val="0F0F0F"/>
                </a:solidFill>
                <a:effectLst/>
                <a:latin typeface="YouTube Sans"/>
              </a:rPr>
              <a:t>Росією</a:t>
            </a:r>
            <a:r>
              <a:rPr lang="ru-RU" b="1" i="0" dirty="0">
                <a:solidFill>
                  <a:srgbClr val="0F0F0F"/>
                </a:solidFill>
                <a:effectLst/>
                <a:latin typeface="YouTube Sans"/>
              </a:rPr>
              <a:t>. </a:t>
            </a:r>
            <a:r>
              <a:rPr lang="ru-RU" b="1" i="0" dirty="0" err="1">
                <a:solidFill>
                  <a:srgbClr val="0F0F0F"/>
                </a:solidFill>
                <a:effectLst/>
                <a:latin typeface="YouTube Sans"/>
              </a:rPr>
              <a:t>Чого</a:t>
            </a:r>
            <a:r>
              <a:rPr lang="ru-RU" b="1" i="0" dirty="0">
                <a:solidFill>
                  <a:srgbClr val="0F0F0F"/>
                </a:solidFill>
                <a:effectLst/>
                <a:latin typeface="YouTube Sans"/>
              </a:rPr>
              <a:t> </a:t>
            </a:r>
            <a:r>
              <a:rPr lang="ru-RU" b="1" i="0" dirty="0" err="1">
                <a:solidFill>
                  <a:srgbClr val="0F0F0F"/>
                </a:solidFill>
                <a:effectLst/>
                <a:latin typeface="YouTube Sans"/>
              </a:rPr>
              <a:t>чекати</a:t>
            </a:r>
            <a:r>
              <a:rPr lang="ru-RU" b="1" i="0" dirty="0">
                <a:solidFill>
                  <a:srgbClr val="0F0F0F"/>
                </a:solidFill>
                <a:effectLst/>
                <a:latin typeface="YouTube Sans"/>
              </a:rPr>
              <a:t>? </a:t>
            </a:r>
            <a:r>
              <a:rPr lang="ru-RU" b="1" i="0" dirty="0" err="1">
                <a:solidFill>
                  <a:srgbClr val="0F0F0F"/>
                </a:solidFill>
                <a:effectLst/>
                <a:latin typeface="YouTube Sans"/>
              </a:rPr>
              <a:t>Що</a:t>
            </a:r>
            <a:r>
              <a:rPr lang="ru-RU" b="1" i="0" dirty="0">
                <a:solidFill>
                  <a:srgbClr val="0F0F0F"/>
                </a:solidFill>
                <a:effectLst/>
                <a:latin typeface="YouTube Sans"/>
              </a:rPr>
              <a:t> </a:t>
            </a:r>
            <a:r>
              <a:rPr lang="ru-RU" b="1" i="0" dirty="0" err="1">
                <a:solidFill>
                  <a:srgbClr val="0F0F0F"/>
                </a:solidFill>
                <a:effectLst/>
                <a:latin typeface="YouTube Sans"/>
              </a:rPr>
              <a:t>вимагає</a:t>
            </a:r>
            <a:r>
              <a:rPr lang="ru-RU" b="1" i="0" dirty="0">
                <a:solidFill>
                  <a:srgbClr val="0F0F0F"/>
                </a:solidFill>
                <a:effectLst/>
                <a:latin typeface="YouTube Sans"/>
              </a:rPr>
              <a:t> </a:t>
            </a:r>
            <a:r>
              <a:rPr lang="ru-RU" b="1" i="0" dirty="0" err="1">
                <a:solidFill>
                  <a:srgbClr val="0F0F0F"/>
                </a:solidFill>
                <a:effectLst/>
                <a:latin typeface="YouTube Sans"/>
              </a:rPr>
              <a:t>Україна</a:t>
            </a:r>
            <a:r>
              <a:rPr lang="ru-RU" b="1" i="0" dirty="0">
                <a:solidFill>
                  <a:srgbClr val="0F0F0F"/>
                </a:solidFill>
                <a:effectLst/>
                <a:latin typeface="YouTube Sans"/>
              </a:rPr>
              <a:t>? </a:t>
            </a:r>
            <a:r>
              <a:rPr lang="ru-RU" b="1" i="0" dirty="0" err="1">
                <a:solidFill>
                  <a:srgbClr val="0F0F0F"/>
                </a:solidFill>
                <a:effectLst/>
                <a:latin typeface="YouTube Sans"/>
              </a:rPr>
              <a:t>Чи</a:t>
            </a:r>
            <a:r>
              <a:rPr lang="ru-RU" b="1" i="0" dirty="0">
                <a:solidFill>
                  <a:srgbClr val="0F0F0F"/>
                </a:solidFill>
                <a:effectLst/>
                <a:latin typeface="YouTube Sans"/>
              </a:rPr>
              <a:t> </a:t>
            </a:r>
            <a:r>
              <a:rPr lang="ru-RU" b="1" i="0" dirty="0" err="1">
                <a:solidFill>
                  <a:srgbClr val="0F0F0F"/>
                </a:solidFill>
                <a:effectLst/>
                <a:latin typeface="YouTube Sans"/>
              </a:rPr>
              <a:t>покарають</a:t>
            </a:r>
            <a:r>
              <a:rPr lang="ru-RU" b="1" i="0" dirty="0">
                <a:solidFill>
                  <a:srgbClr val="0F0F0F"/>
                </a:solidFill>
                <a:effectLst/>
                <a:latin typeface="YouTube Sans"/>
              </a:rPr>
              <a:t> режим </a:t>
            </a:r>
            <a:r>
              <a:rPr lang="ru-RU" b="1" i="0" dirty="0" err="1">
                <a:solidFill>
                  <a:srgbClr val="0F0F0F"/>
                </a:solidFill>
                <a:effectLst/>
                <a:latin typeface="YouTube Sans"/>
              </a:rPr>
              <a:t>Путіна</a:t>
            </a:r>
            <a:endParaRPr lang="ru-RU" b="1" i="0" dirty="0">
              <a:solidFill>
                <a:srgbClr val="0F0F0F"/>
              </a:solidFill>
              <a:effectLst/>
              <a:latin typeface="YouTube Sans"/>
            </a:endParaRPr>
          </a:p>
          <a:p>
            <a:endParaRPr lang="ru-RU" b="1" i="0" dirty="0">
              <a:solidFill>
                <a:srgbClr val="0F0F0F"/>
              </a:solidFill>
              <a:effectLst/>
              <a:latin typeface="YouTube Sans"/>
            </a:endParaRPr>
          </a:p>
          <a:p>
            <a:endParaRPr lang="uk-UA" dirty="0"/>
          </a:p>
        </p:txBody>
      </p:sp>
    </p:spTree>
    <p:extLst>
      <p:ext uri="{BB962C8B-B14F-4D97-AF65-F5344CB8AC3E}">
        <p14:creationId xmlns:p14="http://schemas.microsoft.com/office/powerpoint/2010/main" val="4165438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uk-UA" dirty="0"/>
              <a:t>ЧИТАТИ</a:t>
            </a:r>
          </a:p>
        </p:txBody>
      </p:sp>
      <p:sp>
        <p:nvSpPr>
          <p:cNvPr id="3" name="Объект 2"/>
          <p:cNvSpPr>
            <a:spLocks noGrp="1"/>
          </p:cNvSpPr>
          <p:nvPr>
            <p:ph idx="1"/>
          </p:nvPr>
        </p:nvSpPr>
        <p:spPr>
          <a:xfrm>
            <a:off x="0" y="1196752"/>
            <a:ext cx="7956376" cy="5400600"/>
          </a:xfrm>
        </p:spPr>
        <p:txBody>
          <a:bodyPr>
            <a:normAutofit/>
          </a:bodyPr>
          <a:lstStyle/>
          <a:p>
            <a:pPr algn="just"/>
            <a:r>
              <a:rPr lang="ru-RU" sz="2400" dirty="0"/>
              <a:t>ЗАКОН УКРАЇНИ «Про </a:t>
            </a:r>
            <a:r>
              <a:rPr lang="ru-RU" sz="2400" dirty="0" err="1"/>
              <a:t>виконання</a:t>
            </a:r>
            <a:r>
              <a:rPr lang="ru-RU" sz="2400" dirty="0"/>
              <a:t> </a:t>
            </a:r>
            <a:r>
              <a:rPr lang="ru-RU" sz="2400" dirty="0" err="1"/>
              <a:t>рішень</a:t>
            </a:r>
            <a:r>
              <a:rPr lang="ru-RU" sz="2400" dirty="0"/>
              <a:t> та </a:t>
            </a:r>
            <a:r>
              <a:rPr lang="ru-RU" sz="2400" dirty="0" err="1"/>
              <a:t>застосування</a:t>
            </a:r>
            <a:r>
              <a:rPr lang="ru-RU" sz="2400" dirty="0"/>
              <a:t> практики </a:t>
            </a:r>
            <a:r>
              <a:rPr lang="ru-RU" sz="2400" dirty="0" err="1"/>
              <a:t>Європейського</a:t>
            </a:r>
            <a:r>
              <a:rPr lang="ru-RU" sz="2400" dirty="0"/>
              <a:t> суду з прав </a:t>
            </a:r>
            <a:r>
              <a:rPr lang="ru-RU" sz="2400" dirty="0" err="1"/>
              <a:t>людини</a:t>
            </a:r>
            <a:r>
              <a:rPr lang="ru-RU" sz="2400" dirty="0"/>
              <a:t>» </a:t>
            </a:r>
          </a:p>
          <a:p>
            <a:pPr algn="just"/>
            <a:r>
              <a:rPr lang="ru-RU" sz="2400" dirty="0"/>
              <a:t>Регламент ЄСПЛ</a:t>
            </a:r>
          </a:p>
          <a:p>
            <a:pPr algn="just"/>
            <a:r>
              <a:rPr lang="ru-RU" sz="2400" dirty="0"/>
              <a:t>ЗАКОН УКРАЇНИ «Про </a:t>
            </a:r>
            <a:r>
              <a:rPr lang="ru-RU" sz="2400" dirty="0" err="1"/>
              <a:t>виконавче</a:t>
            </a:r>
            <a:r>
              <a:rPr lang="ru-RU" sz="2400" dirty="0"/>
              <a:t> </a:t>
            </a:r>
            <a:r>
              <a:rPr lang="ru-RU" sz="2400" dirty="0" err="1"/>
              <a:t>провадження</a:t>
            </a:r>
            <a:r>
              <a:rPr lang="ru-RU" sz="2400" dirty="0"/>
              <a:t>»</a:t>
            </a:r>
          </a:p>
          <a:p>
            <a:pPr algn="just"/>
            <a:r>
              <a:rPr lang="ru-RU" sz="2400" dirty="0"/>
              <a:t>Постанова КМУ «Про </a:t>
            </a:r>
            <a:r>
              <a:rPr lang="ru-RU" sz="2400" dirty="0" err="1"/>
              <a:t>утворення</a:t>
            </a:r>
            <a:r>
              <a:rPr lang="ru-RU" sz="2400" dirty="0"/>
              <a:t> </a:t>
            </a:r>
            <a:r>
              <a:rPr lang="ru-RU" sz="2400" dirty="0" err="1"/>
              <a:t>Комісії</a:t>
            </a:r>
            <a:r>
              <a:rPr lang="ru-RU" sz="2400" dirty="0"/>
              <a:t> з </a:t>
            </a:r>
            <a:r>
              <a:rPr lang="ru-RU" sz="2400" dirty="0" err="1"/>
              <a:t>питань</a:t>
            </a:r>
            <a:r>
              <a:rPr lang="ru-RU" sz="2400" dirty="0"/>
              <a:t> </a:t>
            </a:r>
            <a:r>
              <a:rPr lang="ru-RU" sz="2400" dirty="0" err="1"/>
              <a:t>виконання</a:t>
            </a:r>
            <a:r>
              <a:rPr lang="ru-RU" sz="2400" dirty="0"/>
              <a:t> </a:t>
            </a:r>
            <a:r>
              <a:rPr lang="ru-RU" sz="2400" dirty="0" err="1"/>
              <a:t>рішень</a:t>
            </a:r>
            <a:r>
              <a:rPr lang="ru-RU" sz="2400" dirty="0"/>
              <a:t> </a:t>
            </a:r>
            <a:r>
              <a:rPr lang="ru-RU" sz="2400" dirty="0" err="1"/>
              <a:t>Європейського</a:t>
            </a:r>
            <a:r>
              <a:rPr lang="ru-RU" sz="2400" dirty="0"/>
              <a:t> суду з прав </a:t>
            </a:r>
            <a:r>
              <a:rPr lang="ru-RU" sz="2400" dirty="0" err="1"/>
              <a:t>людини</a:t>
            </a:r>
            <a:r>
              <a:rPr lang="ru-RU" sz="2400" dirty="0"/>
              <a:t>»</a:t>
            </a:r>
          </a:p>
          <a:p>
            <a:pPr algn="just"/>
            <a:r>
              <a:rPr lang="ru-RU" sz="2400" dirty="0"/>
              <a:t>Постанова КМУ «Про заходи </a:t>
            </a:r>
            <a:r>
              <a:rPr lang="ru-RU" sz="2400" dirty="0" err="1"/>
              <a:t>щодо</a:t>
            </a:r>
            <a:r>
              <a:rPr lang="ru-RU" sz="2400" dirty="0"/>
              <a:t> </a:t>
            </a:r>
            <a:r>
              <a:rPr lang="ru-RU" sz="2400" dirty="0" err="1"/>
              <a:t>реалізації</a:t>
            </a:r>
            <a:r>
              <a:rPr lang="ru-RU" sz="2400" dirty="0"/>
              <a:t> Закону </a:t>
            </a:r>
            <a:r>
              <a:rPr lang="ru-RU" sz="2400" dirty="0" err="1"/>
              <a:t>України</a:t>
            </a:r>
            <a:r>
              <a:rPr lang="ru-RU" sz="2400" dirty="0"/>
              <a:t> «Про </a:t>
            </a:r>
            <a:r>
              <a:rPr lang="ru-RU" sz="2400" dirty="0" err="1"/>
              <a:t>виконання</a:t>
            </a:r>
            <a:r>
              <a:rPr lang="ru-RU" sz="2400" dirty="0"/>
              <a:t> </a:t>
            </a:r>
            <a:r>
              <a:rPr lang="ru-RU" sz="2400" dirty="0" err="1"/>
              <a:t>рішень</a:t>
            </a:r>
            <a:r>
              <a:rPr lang="ru-RU" sz="2400" dirty="0"/>
              <a:t> та </a:t>
            </a:r>
            <a:r>
              <a:rPr lang="ru-RU" sz="2400" dirty="0" err="1"/>
              <a:t>застосування</a:t>
            </a:r>
            <a:r>
              <a:rPr lang="ru-RU" sz="2400" dirty="0"/>
              <a:t> практики </a:t>
            </a:r>
            <a:r>
              <a:rPr lang="ru-RU" sz="2400" dirty="0" err="1"/>
              <a:t>Європейського</a:t>
            </a:r>
            <a:r>
              <a:rPr lang="ru-RU" sz="2400" dirty="0"/>
              <a:t> суду з прав </a:t>
            </a:r>
            <a:r>
              <a:rPr lang="ru-RU" sz="2400" dirty="0" err="1"/>
              <a:t>людини</a:t>
            </a:r>
            <a:r>
              <a:rPr lang="ru-RU" sz="2400" dirty="0"/>
              <a:t>»</a:t>
            </a:r>
          </a:p>
          <a:p>
            <a:endParaRPr lang="ru-RU" dirty="0"/>
          </a:p>
          <a:p>
            <a:endParaRPr lang="uk-UA" dirty="0"/>
          </a:p>
        </p:txBody>
      </p:sp>
    </p:spTree>
    <p:extLst>
      <p:ext uri="{BB962C8B-B14F-4D97-AF65-F5344CB8AC3E}">
        <p14:creationId xmlns:p14="http://schemas.microsoft.com/office/powerpoint/2010/main" val="1274392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uk-UA" sz="3200" dirty="0"/>
              <a:t>«Юрій Миколайович Іванов проти України»</a:t>
            </a:r>
          </a:p>
          <a:p>
            <a:r>
              <a:rPr lang="uk-UA" sz="3200" dirty="0"/>
              <a:t>«</a:t>
            </a:r>
            <a:r>
              <a:rPr lang="uk-UA" sz="3200" dirty="0" err="1"/>
              <a:t>Бурмич</a:t>
            </a:r>
            <a:r>
              <a:rPr lang="uk-UA" sz="3200" dirty="0"/>
              <a:t> та інші проти України»</a:t>
            </a:r>
          </a:p>
          <a:p>
            <a:endParaRPr lang="uk-UA" dirty="0"/>
          </a:p>
        </p:txBody>
      </p:sp>
    </p:spTree>
    <p:extLst>
      <p:ext uri="{BB962C8B-B14F-4D97-AF65-F5344CB8AC3E}">
        <p14:creationId xmlns:p14="http://schemas.microsoft.com/office/powerpoint/2010/main" val="484133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Зміни внесені після справ:</a:t>
            </a:r>
          </a:p>
        </p:txBody>
      </p:sp>
      <p:sp>
        <p:nvSpPr>
          <p:cNvPr id="3" name="Объект 2"/>
          <p:cNvSpPr>
            <a:spLocks noGrp="1"/>
          </p:cNvSpPr>
          <p:nvPr>
            <p:ph idx="1"/>
          </p:nvPr>
        </p:nvSpPr>
        <p:spPr/>
        <p:txBody>
          <a:bodyPr/>
          <a:lstStyle/>
          <a:p>
            <a:r>
              <a:rPr lang="uk-UA" sz="2400" dirty="0"/>
              <a:t>«Юрій Миколайович Іванов проти України»</a:t>
            </a:r>
          </a:p>
          <a:p>
            <a:r>
              <a:rPr lang="uk-UA" sz="2400" dirty="0"/>
              <a:t>«</a:t>
            </a:r>
            <a:r>
              <a:rPr lang="uk-UA" sz="2400" dirty="0" err="1"/>
              <a:t>Невмержицький</a:t>
            </a:r>
            <a:r>
              <a:rPr lang="uk-UA" sz="2400" dirty="0"/>
              <a:t> проти України»</a:t>
            </a:r>
          </a:p>
          <a:p>
            <a:r>
              <a:rPr lang="uk-UA" sz="2400" dirty="0"/>
              <a:t>«</a:t>
            </a:r>
            <a:r>
              <a:rPr lang="uk-UA" sz="2400" dirty="0" err="1"/>
              <a:t>Сокуренко</a:t>
            </a:r>
            <a:r>
              <a:rPr lang="uk-UA" sz="2400" dirty="0"/>
              <a:t> проти України»</a:t>
            </a:r>
          </a:p>
          <a:p>
            <a:r>
              <a:rPr lang="uk-UA" sz="2400" dirty="0"/>
              <a:t>«Харченко проти України»</a:t>
            </a:r>
          </a:p>
          <a:p>
            <a:pPr marL="0" indent="0">
              <a:buNone/>
            </a:pPr>
            <a:endParaRPr lang="uk-UA" dirty="0"/>
          </a:p>
        </p:txBody>
      </p:sp>
    </p:spTree>
    <p:extLst>
      <p:ext uri="{BB962C8B-B14F-4D97-AF65-F5344CB8AC3E}">
        <p14:creationId xmlns:p14="http://schemas.microsoft.com/office/powerpoint/2010/main" val="3793904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Виконавча влада та </a:t>
            </a:r>
            <a:r>
              <a:rPr lang="uk-UA" dirty="0" err="1"/>
              <a:t>ін</a:t>
            </a:r>
            <a:endParaRPr lang="uk-UA" dirty="0"/>
          </a:p>
        </p:txBody>
      </p:sp>
      <p:sp>
        <p:nvSpPr>
          <p:cNvPr id="3" name="Объект 2"/>
          <p:cNvSpPr>
            <a:spLocks noGrp="1"/>
          </p:cNvSpPr>
          <p:nvPr>
            <p:ph idx="1"/>
          </p:nvPr>
        </p:nvSpPr>
        <p:spPr/>
        <p:txBody>
          <a:bodyPr>
            <a:normAutofit/>
          </a:bodyPr>
          <a:lstStyle/>
          <a:p>
            <a:r>
              <a:rPr lang="uk-UA" sz="2800" dirty="0"/>
              <a:t>«Інтерсплав проти України»</a:t>
            </a:r>
          </a:p>
          <a:p>
            <a:r>
              <a:rPr lang="uk-UA" sz="2800" dirty="0"/>
              <a:t>«</a:t>
            </a:r>
            <a:r>
              <a:rPr lang="uk-UA" sz="2800" dirty="0" err="1"/>
              <a:t>Полторацький</a:t>
            </a:r>
            <a:r>
              <a:rPr lang="uk-UA" sz="2800" dirty="0"/>
              <a:t> проти України»</a:t>
            </a:r>
          </a:p>
          <a:p>
            <a:r>
              <a:rPr lang="uk-UA" sz="2800" dirty="0"/>
              <a:t>«Афанасьєв проти України»</a:t>
            </a:r>
          </a:p>
        </p:txBody>
      </p:sp>
    </p:spTree>
    <p:extLst>
      <p:ext uri="{BB962C8B-B14F-4D97-AF65-F5344CB8AC3E}">
        <p14:creationId xmlns:p14="http://schemas.microsoft.com/office/powerpoint/2010/main" val="3624725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548680"/>
            <a:ext cx="7992888" cy="6120680"/>
          </a:xfrm>
        </p:spPr>
        <p:txBody>
          <a:bodyPr/>
          <a:lstStyle/>
          <a:p>
            <a:pPr algn="just"/>
            <a:r>
              <a:rPr lang="uk-UA" sz="2800" dirty="0"/>
              <a:t>Завдяки злагодженій роботі Уряду Комітет міністрів Ради Європи </a:t>
            </a:r>
            <a:r>
              <a:rPr lang="uk-UA" sz="2800" b="1" dirty="0">
                <a:solidFill>
                  <a:srgbClr val="00B050"/>
                </a:solidFill>
              </a:rPr>
              <a:t>припинив нагляд </a:t>
            </a:r>
            <a:r>
              <a:rPr lang="uk-UA" sz="2800" dirty="0"/>
              <a:t>за виконанням 1 129 рішень ЄСПЛ у справах проти України»</a:t>
            </a:r>
            <a:endParaRPr lang="ru-RU" sz="2800" dirty="0"/>
          </a:p>
          <a:p>
            <a:pPr algn="just"/>
            <a:endParaRPr lang="ru-RU" dirty="0"/>
          </a:p>
          <a:p>
            <a:pPr algn="just"/>
            <a:endParaRPr lang="ru-RU" dirty="0"/>
          </a:p>
          <a:p>
            <a:pPr algn="just"/>
            <a:endParaRPr lang="ru-RU" dirty="0"/>
          </a:p>
          <a:p>
            <a:pPr algn="just"/>
            <a:r>
              <a:rPr lang="ru-RU" dirty="0" err="1"/>
              <a:t>Схвалено</a:t>
            </a:r>
            <a:r>
              <a:rPr lang="ru-RU" dirty="0"/>
              <a:t> </a:t>
            </a:r>
            <a:r>
              <a:rPr lang="ru-RU" b="1" dirty="0">
                <a:solidFill>
                  <a:srgbClr val="00B050"/>
                </a:solidFill>
              </a:rPr>
              <a:t>«</a:t>
            </a:r>
            <a:r>
              <a:rPr lang="ru-RU" b="1" dirty="0" err="1">
                <a:solidFill>
                  <a:srgbClr val="00B050"/>
                </a:solidFill>
              </a:rPr>
              <a:t>Національну</a:t>
            </a:r>
            <a:r>
              <a:rPr lang="ru-RU" b="1" dirty="0">
                <a:solidFill>
                  <a:srgbClr val="00B050"/>
                </a:solidFill>
              </a:rPr>
              <a:t> </a:t>
            </a:r>
            <a:r>
              <a:rPr lang="ru-RU" b="1" dirty="0" err="1">
                <a:solidFill>
                  <a:srgbClr val="00B050"/>
                </a:solidFill>
              </a:rPr>
              <a:t>стратегію</a:t>
            </a:r>
            <a:r>
              <a:rPr lang="ru-RU" b="1" dirty="0">
                <a:solidFill>
                  <a:srgbClr val="00B050"/>
                </a:solidFill>
              </a:rPr>
              <a:t> </a:t>
            </a:r>
            <a:r>
              <a:rPr lang="ru-RU" b="1" dirty="0" err="1">
                <a:solidFill>
                  <a:srgbClr val="00B050"/>
                </a:solidFill>
              </a:rPr>
              <a:t>розв'язання</a:t>
            </a:r>
            <a:r>
              <a:rPr lang="ru-RU" b="1" dirty="0">
                <a:solidFill>
                  <a:srgbClr val="00B050"/>
                </a:solidFill>
              </a:rPr>
              <a:t> </a:t>
            </a:r>
            <a:r>
              <a:rPr lang="ru-RU" b="1" dirty="0" err="1">
                <a:solidFill>
                  <a:srgbClr val="00B050"/>
                </a:solidFill>
              </a:rPr>
              <a:t>проблеми</a:t>
            </a:r>
            <a:r>
              <a:rPr lang="ru-RU" b="1" dirty="0">
                <a:solidFill>
                  <a:srgbClr val="00B050"/>
                </a:solidFill>
              </a:rPr>
              <a:t> </a:t>
            </a:r>
            <a:r>
              <a:rPr lang="ru-RU" b="1" dirty="0" err="1">
                <a:solidFill>
                  <a:srgbClr val="00B050"/>
                </a:solidFill>
              </a:rPr>
              <a:t>невиконання</a:t>
            </a:r>
            <a:r>
              <a:rPr lang="ru-RU" b="1" dirty="0">
                <a:solidFill>
                  <a:srgbClr val="00B050"/>
                </a:solidFill>
              </a:rPr>
              <a:t> </a:t>
            </a:r>
            <a:r>
              <a:rPr lang="ru-RU" b="1" dirty="0" err="1">
                <a:solidFill>
                  <a:srgbClr val="00B050"/>
                </a:solidFill>
              </a:rPr>
              <a:t>рішень</a:t>
            </a:r>
            <a:r>
              <a:rPr lang="ru-RU" b="1" dirty="0">
                <a:solidFill>
                  <a:srgbClr val="00B050"/>
                </a:solidFill>
              </a:rPr>
              <a:t> </a:t>
            </a:r>
            <a:r>
              <a:rPr lang="ru-RU" b="1" dirty="0" err="1">
                <a:solidFill>
                  <a:srgbClr val="00B050"/>
                </a:solidFill>
              </a:rPr>
              <a:t>судів</a:t>
            </a:r>
            <a:r>
              <a:rPr lang="ru-RU" b="1" dirty="0">
                <a:solidFill>
                  <a:srgbClr val="00B050"/>
                </a:solidFill>
              </a:rPr>
              <a:t>, </a:t>
            </a:r>
            <a:r>
              <a:rPr lang="ru-RU" b="1" dirty="0" err="1">
                <a:solidFill>
                  <a:srgbClr val="00B050"/>
                </a:solidFill>
              </a:rPr>
              <a:t>боржниками</a:t>
            </a:r>
            <a:r>
              <a:rPr lang="ru-RU" b="1" dirty="0">
                <a:solidFill>
                  <a:srgbClr val="00B050"/>
                </a:solidFill>
              </a:rPr>
              <a:t> за </a:t>
            </a:r>
            <a:r>
              <a:rPr lang="ru-RU" b="1" dirty="0" err="1">
                <a:solidFill>
                  <a:srgbClr val="00B050"/>
                </a:solidFill>
              </a:rPr>
              <a:t>якими</a:t>
            </a:r>
            <a:r>
              <a:rPr lang="ru-RU" b="1" dirty="0">
                <a:solidFill>
                  <a:srgbClr val="00B050"/>
                </a:solidFill>
              </a:rPr>
              <a:t> є </a:t>
            </a:r>
            <a:r>
              <a:rPr lang="ru-RU" b="1" dirty="0" err="1">
                <a:solidFill>
                  <a:srgbClr val="00B050"/>
                </a:solidFill>
              </a:rPr>
              <a:t>державний</a:t>
            </a:r>
            <a:r>
              <a:rPr lang="ru-RU" b="1" dirty="0">
                <a:solidFill>
                  <a:srgbClr val="00B050"/>
                </a:solidFill>
              </a:rPr>
              <a:t> орган </a:t>
            </a:r>
            <a:r>
              <a:rPr lang="ru-RU" b="1" dirty="0" err="1">
                <a:solidFill>
                  <a:srgbClr val="00B050"/>
                </a:solidFill>
              </a:rPr>
              <a:t>або</a:t>
            </a:r>
            <a:r>
              <a:rPr lang="ru-RU" b="1" dirty="0">
                <a:solidFill>
                  <a:srgbClr val="00B050"/>
                </a:solidFill>
              </a:rPr>
              <a:t> </a:t>
            </a:r>
            <a:r>
              <a:rPr lang="ru-RU" b="1" dirty="0" err="1">
                <a:solidFill>
                  <a:srgbClr val="00B050"/>
                </a:solidFill>
              </a:rPr>
              <a:t>державне</a:t>
            </a:r>
            <a:r>
              <a:rPr lang="ru-RU" b="1" dirty="0">
                <a:solidFill>
                  <a:srgbClr val="00B050"/>
                </a:solidFill>
              </a:rPr>
              <a:t> </a:t>
            </a:r>
            <a:r>
              <a:rPr lang="ru-RU" b="1" dirty="0" err="1">
                <a:solidFill>
                  <a:srgbClr val="00B050"/>
                </a:solidFill>
              </a:rPr>
              <a:t>підприємство</a:t>
            </a:r>
            <a:r>
              <a:rPr lang="ru-RU" b="1" dirty="0">
                <a:solidFill>
                  <a:srgbClr val="00B050"/>
                </a:solidFill>
              </a:rPr>
              <a:t>, </a:t>
            </a:r>
            <a:r>
              <a:rPr lang="ru-RU" b="1" dirty="0" err="1">
                <a:solidFill>
                  <a:srgbClr val="00B050"/>
                </a:solidFill>
              </a:rPr>
              <a:t>установа</a:t>
            </a:r>
            <a:r>
              <a:rPr lang="ru-RU" b="1" dirty="0">
                <a:solidFill>
                  <a:srgbClr val="00B050"/>
                </a:solidFill>
              </a:rPr>
              <a:t>, </a:t>
            </a:r>
            <a:r>
              <a:rPr lang="ru-RU" b="1" dirty="0" err="1">
                <a:solidFill>
                  <a:srgbClr val="00B050"/>
                </a:solidFill>
              </a:rPr>
              <a:t>організація</a:t>
            </a:r>
            <a:r>
              <a:rPr lang="ru-RU" b="1" dirty="0">
                <a:solidFill>
                  <a:srgbClr val="00B050"/>
                </a:solidFill>
              </a:rPr>
              <a:t> на </a:t>
            </a:r>
            <a:r>
              <a:rPr lang="ru-RU" b="1" dirty="0" err="1">
                <a:solidFill>
                  <a:srgbClr val="00B050"/>
                </a:solidFill>
              </a:rPr>
              <a:t>період</a:t>
            </a:r>
            <a:r>
              <a:rPr lang="ru-RU" b="1" dirty="0">
                <a:solidFill>
                  <a:srgbClr val="00B050"/>
                </a:solidFill>
              </a:rPr>
              <a:t> до 2022 р.»</a:t>
            </a:r>
            <a:r>
              <a:rPr lang="ru-RU" dirty="0"/>
              <a:t> та План </a:t>
            </a:r>
            <a:r>
              <a:rPr lang="ru-RU" dirty="0" err="1"/>
              <a:t>заходів</a:t>
            </a:r>
            <a:r>
              <a:rPr lang="ru-RU" dirty="0"/>
              <a:t> </a:t>
            </a:r>
            <a:r>
              <a:rPr lang="ru-RU" dirty="0" err="1"/>
              <a:t>щодо</a:t>
            </a:r>
            <a:r>
              <a:rPr lang="ru-RU" dirty="0"/>
              <a:t> </a:t>
            </a:r>
            <a:r>
              <a:rPr lang="ru-RU" dirty="0" err="1"/>
              <a:t>її</a:t>
            </a:r>
            <a:r>
              <a:rPr lang="ru-RU" dirty="0"/>
              <a:t> </a:t>
            </a:r>
            <a:r>
              <a:rPr lang="ru-RU" dirty="0" err="1"/>
              <a:t>реалізації</a:t>
            </a:r>
            <a:r>
              <a:rPr lang="ru-RU" dirty="0"/>
              <a:t>.</a:t>
            </a:r>
            <a:endParaRPr lang="uk-UA" dirty="0"/>
          </a:p>
        </p:txBody>
      </p:sp>
    </p:spTree>
    <p:extLst>
      <p:ext uri="{BB962C8B-B14F-4D97-AF65-F5344CB8AC3E}">
        <p14:creationId xmlns:p14="http://schemas.microsoft.com/office/powerpoint/2010/main" val="2905078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476672"/>
            <a:ext cx="8136904" cy="6381328"/>
          </a:xfrm>
        </p:spPr>
        <p:txBody>
          <a:bodyPr/>
          <a:lstStyle/>
          <a:p>
            <a:pPr algn="just" fontAlgn="base"/>
            <a:r>
              <a:rPr lang="uk-UA" dirty="0"/>
              <a:t>Значимим у сфері виконання рішень ЄСПЛ стало ще й створення та запуск для користування </a:t>
            </a:r>
            <a:r>
              <a:rPr lang="uk-UA" b="1" dirty="0">
                <a:solidFill>
                  <a:srgbClr val="002060"/>
                </a:solidFill>
              </a:rPr>
              <a:t>україномовного інтерфейсу бази даних Європейського суду з прав людини </a:t>
            </a:r>
            <a:r>
              <a:rPr lang="en-US" b="1" dirty="0">
                <a:solidFill>
                  <a:srgbClr val="002060"/>
                </a:solidFill>
              </a:rPr>
              <a:t>HUDOC.</a:t>
            </a:r>
            <a:endParaRPr lang="uk-UA" b="1" dirty="0">
              <a:solidFill>
                <a:srgbClr val="002060"/>
              </a:solidFill>
            </a:endParaRPr>
          </a:p>
          <a:p>
            <a:pPr algn="just" fontAlgn="base"/>
            <a:endParaRPr lang="uk-UA" dirty="0"/>
          </a:p>
          <a:p>
            <a:pPr algn="just" fontAlgn="base"/>
            <a:endParaRPr lang="en-US" dirty="0"/>
          </a:p>
          <a:p>
            <a:pPr algn="r" fontAlgn="base"/>
            <a:r>
              <a:rPr lang="en-US" i="1" dirty="0"/>
              <a:t>«</a:t>
            </a:r>
            <a:r>
              <a:rPr lang="uk-UA" i="1" dirty="0"/>
              <a:t>Ця база надає доступ до практики Європейського суду, Європейської Комісії з прав людини (рішень та звітів) та резолюцій Комітету </a:t>
            </a:r>
            <a:r>
              <a:rPr lang="en-US" i="1" dirty="0"/>
              <a:t>M</a:t>
            </a:r>
            <a:r>
              <a:rPr lang="uk-UA" i="1" dirty="0" err="1"/>
              <a:t>іністрів</a:t>
            </a:r>
            <a:r>
              <a:rPr lang="uk-UA" i="1" dirty="0"/>
              <a:t>. </a:t>
            </a:r>
          </a:p>
          <a:p>
            <a:pPr algn="r" fontAlgn="base"/>
            <a:r>
              <a:rPr lang="uk-UA" i="1" dirty="0"/>
              <a:t>Україномовний інтерфейс </a:t>
            </a:r>
            <a:r>
              <a:rPr lang="en-US" i="1" dirty="0"/>
              <a:t>HUDOC </a:t>
            </a:r>
            <a:r>
              <a:rPr lang="uk-UA" i="1" dirty="0"/>
              <a:t>має поглибити розуміння практики ЄСПЛ серед юристів та широкої громадськості. Вкрай важливо, щоб європейські стандарти ширше застосовувались національними судами, які стоять на захисті прав людини»</a:t>
            </a:r>
          </a:p>
          <a:p>
            <a:endParaRPr lang="uk-UA" dirty="0"/>
          </a:p>
        </p:txBody>
      </p:sp>
    </p:spTree>
    <p:extLst>
      <p:ext uri="{BB962C8B-B14F-4D97-AF65-F5344CB8AC3E}">
        <p14:creationId xmlns:p14="http://schemas.microsoft.com/office/powerpoint/2010/main" val="887116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Україна проти Росії</a:t>
            </a:r>
          </a:p>
        </p:txBody>
      </p:sp>
      <p:sp>
        <p:nvSpPr>
          <p:cNvPr id="3" name="Объект 2"/>
          <p:cNvSpPr>
            <a:spLocks noGrp="1"/>
          </p:cNvSpPr>
          <p:nvPr>
            <p:ph idx="1"/>
          </p:nvPr>
        </p:nvSpPr>
        <p:spPr/>
        <p:txBody>
          <a:bodyPr/>
          <a:lstStyle/>
          <a:p>
            <a:pPr marL="114300" indent="0" algn="just">
              <a:buNone/>
            </a:pPr>
            <a:r>
              <a:rPr lang="uk-UA" dirty="0"/>
              <a:t>У провадженні ЄСПЛ перебуває </a:t>
            </a:r>
            <a:r>
              <a:rPr lang="uk-UA" b="1" dirty="0">
                <a:solidFill>
                  <a:srgbClr val="002060"/>
                </a:solidFill>
              </a:rPr>
              <a:t>4 міждержавні справи </a:t>
            </a:r>
            <a:r>
              <a:rPr lang="uk-UA" dirty="0"/>
              <a:t>щодо Криму, щодо порушень прав людини на окремих територіях Донецької та Луганської областей, у т.ч. щодо збиття літака рейсу МН17, щодо політичних в’язнів та щодо захоплених українських моряків.</a:t>
            </a:r>
          </a:p>
        </p:txBody>
      </p:sp>
    </p:spTree>
    <p:extLst>
      <p:ext uri="{BB962C8B-B14F-4D97-AF65-F5344CB8AC3E}">
        <p14:creationId xmlns:p14="http://schemas.microsoft.com/office/powerpoint/2010/main" val="1675257994"/>
      </p:ext>
    </p:extLst>
  </p:cSld>
  <p:clrMapOvr>
    <a:masterClrMapping/>
  </p:clrMapOvr>
</p:sld>
</file>

<file path=ppt/theme/theme1.xml><?xml version="1.0" encoding="utf-8"?>
<a:theme xmlns:a="http://schemas.openxmlformats.org/drawingml/2006/main" name="Ретроспектива">
  <a:themeElements>
    <a:clrScheme name="Ретроспектива">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Ретроспектива">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спектива">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255</TotalTime>
  <Words>1541</Words>
  <Application>Microsoft Office PowerPoint</Application>
  <PresentationFormat>Екран (4:3)</PresentationFormat>
  <Paragraphs>93</Paragraphs>
  <Slides>23</Slides>
  <Notes>0</Notes>
  <HiddenSlides>0</HiddenSlides>
  <MMClips>0</MMClips>
  <ScaleCrop>false</ScaleCrop>
  <HeadingPairs>
    <vt:vector size="6" baseType="variant">
      <vt:variant>
        <vt:lpstr>Використані шрифти</vt:lpstr>
      </vt:variant>
      <vt:variant>
        <vt:i4>6</vt:i4>
      </vt:variant>
      <vt:variant>
        <vt:lpstr>Тема</vt:lpstr>
      </vt:variant>
      <vt:variant>
        <vt:i4>1</vt:i4>
      </vt:variant>
      <vt:variant>
        <vt:lpstr>Заголовки слайдів</vt:lpstr>
      </vt:variant>
      <vt:variant>
        <vt:i4>23</vt:i4>
      </vt:variant>
    </vt:vector>
  </HeadingPairs>
  <TitlesOfParts>
    <vt:vector size="30" baseType="lpstr">
      <vt:lpstr>Arial</vt:lpstr>
      <vt:lpstr>Calibri</vt:lpstr>
      <vt:lpstr>Calibri Light</vt:lpstr>
      <vt:lpstr>Roboto</vt:lpstr>
      <vt:lpstr>Wingdings</vt:lpstr>
      <vt:lpstr>YouTube Sans</vt:lpstr>
      <vt:lpstr>Ретроспектива</vt:lpstr>
      <vt:lpstr>Виконання рішень та застосування практики ЄСПЛ</vt:lpstr>
      <vt:lpstr>План </vt:lpstr>
      <vt:lpstr>ЧИТАТИ</vt:lpstr>
      <vt:lpstr>Презентація PowerPoint</vt:lpstr>
      <vt:lpstr>Зміни внесені після справ:</vt:lpstr>
      <vt:lpstr>Виконавча влада та ін</vt:lpstr>
      <vt:lpstr>Презентація PowerPoint</vt:lpstr>
      <vt:lpstr>Презентація PowerPoint</vt:lpstr>
      <vt:lpstr>Україна проти Росії</vt:lpstr>
      <vt:lpstr>Презентація PowerPoint</vt:lpstr>
      <vt:lpstr>Станом на листопад 2021 р. на розгляді Комітету міністрів Ради Європи перебуває</vt:lpstr>
      <vt:lpstr>Основними структурними питаннями, які наразі стоять на порядку денному Комітету міністрів щодо України, насамперед є ті, що стосуються таких питань:</vt:lpstr>
      <vt:lpstr>Основними структурними питаннями, які наразі стоять на порядку денному Комітету міністрів щодо України, насамперед є ті, що стосуються таких питань:</vt:lpstr>
      <vt:lpstr>На засіданнях Комітету міністрів Ради Європи (далі – КМРЄ), що відбулись 14-16 вересня 2021 року у Страсбурзі, було вчергове розглянуто питання виконання нашою державою рішень у групах справ «Юрій Миколайович Іванов проти України» ,  «Жовнер проти України» та «Бурмич та інші проти України». </vt:lpstr>
      <vt:lpstr>Презентація PowerPoint</vt:lpstr>
      <vt:lpstr>Презентація PowerPoint</vt:lpstr>
      <vt:lpstr>Презентація PowerPoint</vt:lpstr>
      <vt:lpstr>Презентація PowerPoint</vt:lpstr>
      <vt:lpstr>У порівнянні зі статистичними відомостями за 2020 та 2021 роки спостерігається тенденція до зростання кількості зафіксованих порушень Україною Конвенції про захист прав людини і основоположних свобод, про що йдеться у відповідних рішеннях Європейського Суду. </vt:lpstr>
      <vt:lpstr>Загалом на 31 грудня 2022 року  на контролі КМРЄ перебувало </vt:lpstr>
      <vt:lpstr>Презентація PowerPoint</vt:lpstr>
      <vt:lpstr>Презентація PowerPoint</vt:lpstr>
      <vt:lpstr>«Катрусин кінозал» стронглі реккоменд:</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Виконання рішень та застосування практики ЄСПЛ</dc:title>
  <dc:creator>Пользователь</dc:creator>
  <cp:lastModifiedBy>Ія Пелех</cp:lastModifiedBy>
  <cp:revision>11</cp:revision>
  <dcterms:created xsi:type="dcterms:W3CDTF">2021-04-13T07:34:30Z</dcterms:created>
  <dcterms:modified xsi:type="dcterms:W3CDTF">2023-05-30T08:11:18Z</dcterms:modified>
</cp:coreProperties>
</file>