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71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EDE170-91B5-451B-A0B1-1BF56C7720A6}" v="3" dt="2023-05-30T08:08:1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Ія Пелех" userId="235b8121fc54d418" providerId="LiveId" clId="{BCB62C35-04EC-4F30-8EDB-F96D16DDDF0E}"/>
    <pc:docChg chg="custSel addSld modSld sldOrd">
      <pc:chgData name="Ія Пелех" userId="235b8121fc54d418" providerId="LiveId" clId="{BCB62C35-04EC-4F30-8EDB-F96D16DDDF0E}" dt="2023-02-22T16:56:36.727" v="38"/>
      <pc:docMkLst>
        <pc:docMk/>
      </pc:docMkLst>
      <pc:sldChg chg="new">
        <pc:chgData name="Ія Пелех" userId="235b8121fc54d418" providerId="LiveId" clId="{BCB62C35-04EC-4F30-8EDB-F96D16DDDF0E}" dt="2023-02-22T16:01:14.887" v="0" actId="680"/>
        <pc:sldMkLst>
          <pc:docMk/>
          <pc:sldMk cId="263784293" sldId="256"/>
        </pc:sldMkLst>
      </pc:sldChg>
      <pc:sldChg chg="modSp new mod">
        <pc:chgData name="Ія Пелех" userId="235b8121fc54d418" providerId="LiveId" clId="{BCB62C35-04EC-4F30-8EDB-F96D16DDDF0E}" dt="2023-02-22T16:01:34.750" v="5"/>
        <pc:sldMkLst>
          <pc:docMk/>
          <pc:sldMk cId="3729126084" sldId="257"/>
        </pc:sldMkLst>
        <pc:spChg chg="mod">
          <ac:chgData name="Ія Пелех" userId="235b8121fc54d418" providerId="LiveId" clId="{BCB62C35-04EC-4F30-8EDB-F96D16DDDF0E}" dt="2023-02-22T16:01:34.750" v="5"/>
          <ac:spMkLst>
            <pc:docMk/>
            <pc:sldMk cId="3729126084" sldId="257"/>
            <ac:spMk id="3" creationId="{346499E6-97AF-58B0-B136-24DD40CA0D6E}"/>
          </ac:spMkLst>
        </pc:spChg>
      </pc:sldChg>
      <pc:sldChg chg="modSp new mod">
        <pc:chgData name="Ія Пелех" userId="235b8121fc54d418" providerId="LiveId" clId="{BCB62C35-04EC-4F30-8EDB-F96D16DDDF0E}" dt="2023-02-22T16:54:31.110" v="6"/>
        <pc:sldMkLst>
          <pc:docMk/>
          <pc:sldMk cId="79543906" sldId="258"/>
        </pc:sldMkLst>
        <pc:spChg chg="mod">
          <ac:chgData name="Ія Пелех" userId="235b8121fc54d418" providerId="LiveId" clId="{BCB62C35-04EC-4F30-8EDB-F96D16DDDF0E}" dt="2023-02-22T16:54:31.110" v="6"/>
          <ac:spMkLst>
            <pc:docMk/>
            <pc:sldMk cId="79543906" sldId="258"/>
            <ac:spMk id="3" creationId="{9F2CAC88-B0F6-2A40-A29F-58F95F20F92F}"/>
          </ac:spMkLst>
        </pc:spChg>
      </pc:sldChg>
      <pc:sldChg chg="modSp new mod">
        <pc:chgData name="Ія Пелех" userId="235b8121fc54d418" providerId="LiveId" clId="{BCB62C35-04EC-4F30-8EDB-F96D16DDDF0E}" dt="2023-02-22T16:54:59.664" v="7"/>
        <pc:sldMkLst>
          <pc:docMk/>
          <pc:sldMk cId="399657564" sldId="259"/>
        </pc:sldMkLst>
        <pc:spChg chg="mod">
          <ac:chgData name="Ія Пелех" userId="235b8121fc54d418" providerId="LiveId" clId="{BCB62C35-04EC-4F30-8EDB-F96D16DDDF0E}" dt="2023-02-22T16:54:59.664" v="7"/>
          <ac:spMkLst>
            <pc:docMk/>
            <pc:sldMk cId="399657564" sldId="259"/>
            <ac:spMk id="3" creationId="{E01E4818-ABA9-7A0A-814D-E0693D1382A5}"/>
          </ac:spMkLst>
        </pc:spChg>
      </pc:sldChg>
      <pc:sldChg chg="modSp new mod">
        <pc:chgData name="Ія Пелех" userId="235b8121fc54d418" providerId="LiveId" clId="{BCB62C35-04EC-4F30-8EDB-F96D16DDDF0E}" dt="2023-02-22T16:55:44.202" v="28"/>
        <pc:sldMkLst>
          <pc:docMk/>
          <pc:sldMk cId="576344601" sldId="260"/>
        </pc:sldMkLst>
        <pc:spChg chg="mod">
          <ac:chgData name="Ія Пелех" userId="235b8121fc54d418" providerId="LiveId" clId="{BCB62C35-04EC-4F30-8EDB-F96D16DDDF0E}" dt="2023-02-22T16:55:44.202" v="28"/>
          <ac:spMkLst>
            <pc:docMk/>
            <pc:sldMk cId="576344601" sldId="260"/>
            <ac:spMk id="3" creationId="{F5B56887-8F07-37D5-D560-965FDFC52AC4}"/>
          </ac:spMkLst>
        </pc:spChg>
      </pc:sldChg>
      <pc:sldChg chg="modSp new mod">
        <pc:chgData name="Ія Пелех" userId="235b8121fc54d418" providerId="LiveId" clId="{BCB62C35-04EC-4F30-8EDB-F96D16DDDF0E}" dt="2023-02-22T16:55:53.597" v="33" actId="27636"/>
        <pc:sldMkLst>
          <pc:docMk/>
          <pc:sldMk cId="2733292478" sldId="261"/>
        </pc:sldMkLst>
        <pc:spChg chg="mod">
          <ac:chgData name="Ія Пелех" userId="235b8121fc54d418" providerId="LiveId" clId="{BCB62C35-04EC-4F30-8EDB-F96D16DDDF0E}" dt="2023-02-22T16:55:53.592" v="32" actId="27636"/>
          <ac:spMkLst>
            <pc:docMk/>
            <pc:sldMk cId="2733292478" sldId="261"/>
            <ac:spMk id="2" creationId="{316B29F7-381F-2A09-D4C7-3AA380CE54B9}"/>
          </ac:spMkLst>
        </pc:spChg>
        <pc:spChg chg="mod">
          <ac:chgData name="Ія Пелех" userId="235b8121fc54d418" providerId="LiveId" clId="{BCB62C35-04EC-4F30-8EDB-F96D16DDDF0E}" dt="2023-02-22T16:55:53.597" v="33" actId="27636"/>
          <ac:spMkLst>
            <pc:docMk/>
            <pc:sldMk cId="2733292478" sldId="261"/>
            <ac:spMk id="3" creationId="{02126CFC-BFAD-3283-E018-0073D0857E5E}"/>
          </ac:spMkLst>
        </pc:spChg>
      </pc:sldChg>
      <pc:sldChg chg="modSp new mod">
        <pc:chgData name="Ія Пелех" userId="235b8121fc54d418" providerId="LiveId" clId="{BCB62C35-04EC-4F30-8EDB-F96D16DDDF0E}" dt="2023-02-22T16:56:02.547" v="34"/>
        <pc:sldMkLst>
          <pc:docMk/>
          <pc:sldMk cId="2255890283" sldId="262"/>
        </pc:sldMkLst>
        <pc:spChg chg="mod">
          <ac:chgData name="Ія Пелех" userId="235b8121fc54d418" providerId="LiveId" clId="{BCB62C35-04EC-4F30-8EDB-F96D16DDDF0E}" dt="2023-02-22T16:56:02.547" v="34"/>
          <ac:spMkLst>
            <pc:docMk/>
            <pc:sldMk cId="2255890283" sldId="262"/>
            <ac:spMk id="3" creationId="{44F3265B-FFEA-64F1-775C-FFAEBCE778E8}"/>
          </ac:spMkLst>
        </pc:spChg>
      </pc:sldChg>
      <pc:sldChg chg="modSp new mod ord">
        <pc:chgData name="Ія Пелех" userId="235b8121fc54d418" providerId="LiveId" clId="{BCB62C35-04EC-4F30-8EDB-F96D16DDDF0E}" dt="2023-02-22T16:56:36.727" v="38"/>
        <pc:sldMkLst>
          <pc:docMk/>
          <pc:sldMk cId="2226990236" sldId="263"/>
        </pc:sldMkLst>
        <pc:spChg chg="mod">
          <ac:chgData name="Ія Пелех" userId="235b8121fc54d418" providerId="LiveId" clId="{BCB62C35-04EC-4F30-8EDB-F96D16DDDF0E}" dt="2023-02-22T16:56:29.476" v="36" actId="27636"/>
          <ac:spMkLst>
            <pc:docMk/>
            <pc:sldMk cId="2226990236" sldId="263"/>
            <ac:spMk id="3" creationId="{2852AC42-4C48-E11F-2124-977EF624E258}"/>
          </ac:spMkLst>
        </pc:spChg>
      </pc:sldChg>
      <pc:sldChg chg="new">
        <pc:chgData name="Ія Пелех" userId="235b8121fc54d418" providerId="LiveId" clId="{BCB62C35-04EC-4F30-8EDB-F96D16DDDF0E}" dt="2023-02-22T16:55:02.837" v="11" actId="680"/>
        <pc:sldMkLst>
          <pc:docMk/>
          <pc:sldMk cId="4237857285" sldId="264"/>
        </pc:sldMkLst>
      </pc:sldChg>
      <pc:sldChg chg="new">
        <pc:chgData name="Ія Пелех" userId="235b8121fc54d418" providerId="LiveId" clId="{BCB62C35-04EC-4F30-8EDB-F96D16DDDF0E}" dt="2023-02-22T16:55:02.984" v="12" actId="680"/>
        <pc:sldMkLst>
          <pc:docMk/>
          <pc:sldMk cId="3487266208" sldId="265"/>
        </pc:sldMkLst>
      </pc:sldChg>
      <pc:sldChg chg="new">
        <pc:chgData name="Ія Пелех" userId="235b8121fc54d418" providerId="LiveId" clId="{BCB62C35-04EC-4F30-8EDB-F96D16DDDF0E}" dt="2023-02-22T16:55:03.166" v="13" actId="680"/>
        <pc:sldMkLst>
          <pc:docMk/>
          <pc:sldMk cId="3387808718" sldId="266"/>
        </pc:sldMkLst>
      </pc:sldChg>
      <pc:sldChg chg="new">
        <pc:chgData name="Ія Пелех" userId="235b8121fc54d418" providerId="LiveId" clId="{BCB62C35-04EC-4F30-8EDB-F96D16DDDF0E}" dt="2023-02-22T16:55:03.322" v="14" actId="680"/>
        <pc:sldMkLst>
          <pc:docMk/>
          <pc:sldMk cId="2959549863" sldId="267"/>
        </pc:sldMkLst>
      </pc:sldChg>
      <pc:sldChg chg="new">
        <pc:chgData name="Ія Пелех" userId="235b8121fc54d418" providerId="LiveId" clId="{BCB62C35-04EC-4F30-8EDB-F96D16DDDF0E}" dt="2023-02-22T16:55:03.516" v="15" actId="680"/>
        <pc:sldMkLst>
          <pc:docMk/>
          <pc:sldMk cId="3692796301" sldId="268"/>
        </pc:sldMkLst>
      </pc:sldChg>
      <pc:sldChg chg="new">
        <pc:chgData name="Ія Пелех" userId="235b8121fc54d418" providerId="LiveId" clId="{BCB62C35-04EC-4F30-8EDB-F96D16DDDF0E}" dt="2023-02-22T16:55:03.686" v="16" actId="680"/>
        <pc:sldMkLst>
          <pc:docMk/>
          <pc:sldMk cId="2579141880" sldId="269"/>
        </pc:sldMkLst>
      </pc:sldChg>
      <pc:sldChg chg="new">
        <pc:chgData name="Ія Пелех" userId="235b8121fc54d418" providerId="LiveId" clId="{BCB62C35-04EC-4F30-8EDB-F96D16DDDF0E}" dt="2023-02-22T16:55:03.846" v="17" actId="680"/>
        <pc:sldMkLst>
          <pc:docMk/>
          <pc:sldMk cId="831090533" sldId="270"/>
        </pc:sldMkLst>
      </pc:sldChg>
      <pc:sldChg chg="addSp delSp modSp new mod ord">
        <pc:chgData name="Ія Пелех" userId="235b8121fc54d418" providerId="LiveId" clId="{BCB62C35-04EC-4F30-8EDB-F96D16DDDF0E}" dt="2023-02-22T16:55:35.722" v="27"/>
        <pc:sldMkLst>
          <pc:docMk/>
          <pc:sldMk cId="729777807" sldId="271"/>
        </pc:sldMkLst>
        <pc:spChg chg="add del mod">
          <ac:chgData name="Ія Пелех" userId="235b8121fc54d418" providerId="LiveId" clId="{BCB62C35-04EC-4F30-8EDB-F96D16DDDF0E}" dt="2023-02-22T16:55:30.399" v="25" actId="27636"/>
          <ac:spMkLst>
            <pc:docMk/>
            <pc:sldMk cId="729777807" sldId="271"/>
            <ac:spMk id="3" creationId="{C73ACF8F-5C0F-4814-65B8-B2C0D5C869B7}"/>
          </ac:spMkLst>
        </pc:spChg>
        <pc:spChg chg="add del mod">
          <ac:chgData name="Ія Пелех" userId="235b8121fc54d418" providerId="LiveId" clId="{BCB62C35-04EC-4F30-8EDB-F96D16DDDF0E}" dt="2023-02-22T16:55:22.679" v="20"/>
          <ac:spMkLst>
            <pc:docMk/>
            <pc:sldMk cId="729777807" sldId="271"/>
            <ac:spMk id="4" creationId="{48E53FAB-243F-B574-63D6-5D99F952CACD}"/>
          </ac:spMkLst>
        </pc:spChg>
      </pc:sldChg>
    </pc:docChg>
  </pc:docChgLst>
  <pc:docChgLst>
    <pc:chgData name="Ія Пелех" userId="235b8121fc54d418" providerId="LiveId" clId="{7B3BAF2D-A515-44EA-8685-F2D961B430AE}"/>
    <pc:docChg chg="delSld">
      <pc:chgData name="Ія Пелех" userId="235b8121fc54d418" providerId="LiveId" clId="{7B3BAF2D-A515-44EA-8685-F2D961B430AE}" dt="2023-04-10T09:03:45.290" v="5" actId="47"/>
      <pc:docMkLst>
        <pc:docMk/>
      </pc:docMkLst>
      <pc:sldChg chg="del">
        <pc:chgData name="Ія Пелех" userId="235b8121fc54d418" providerId="LiveId" clId="{7B3BAF2D-A515-44EA-8685-F2D961B430AE}" dt="2023-04-10T09:03:41.352" v="0" actId="47"/>
        <pc:sldMkLst>
          <pc:docMk/>
          <pc:sldMk cId="4237857285" sldId="264"/>
        </pc:sldMkLst>
      </pc:sldChg>
      <pc:sldChg chg="del">
        <pc:chgData name="Ія Пелех" userId="235b8121fc54d418" providerId="LiveId" clId="{7B3BAF2D-A515-44EA-8685-F2D961B430AE}" dt="2023-04-10T09:03:41.561" v="1" actId="47"/>
        <pc:sldMkLst>
          <pc:docMk/>
          <pc:sldMk cId="3487266208" sldId="265"/>
        </pc:sldMkLst>
      </pc:sldChg>
      <pc:sldChg chg="del">
        <pc:chgData name="Ія Пелех" userId="235b8121fc54d418" providerId="LiveId" clId="{7B3BAF2D-A515-44EA-8685-F2D961B430AE}" dt="2023-04-10T09:03:42.394" v="2" actId="47"/>
        <pc:sldMkLst>
          <pc:docMk/>
          <pc:sldMk cId="3387808718" sldId="266"/>
        </pc:sldMkLst>
      </pc:sldChg>
      <pc:sldChg chg="del">
        <pc:chgData name="Ія Пелех" userId="235b8121fc54d418" providerId="LiveId" clId="{7B3BAF2D-A515-44EA-8685-F2D961B430AE}" dt="2023-04-10T09:03:43.011" v="3" actId="47"/>
        <pc:sldMkLst>
          <pc:docMk/>
          <pc:sldMk cId="2959549863" sldId="267"/>
        </pc:sldMkLst>
      </pc:sldChg>
      <pc:sldChg chg="del">
        <pc:chgData name="Ія Пелех" userId="235b8121fc54d418" providerId="LiveId" clId="{7B3BAF2D-A515-44EA-8685-F2D961B430AE}" dt="2023-04-10T09:03:44.682" v="4" actId="47"/>
        <pc:sldMkLst>
          <pc:docMk/>
          <pc:sldMk cId="3692796301" sldId="268"/>
        </pc:sldMkLst>
      </pc:sldChg>
      <pc:sldChg chg="del">
        <pc:chgData name="Ія Пелех" userId="235b8121fc54d418" providerId="LiveId" clId="{7B3BAF2D-A515-44EA-8685-F2D961B430AE}" dt="2023-04-10T09:03:45.290" v="5" actId="47"/>
        <pc:sldMkLst>
          <pc:docMk/>
          <pc:sldMk cId="2579141880" sldId="269"/>
        </pc:sldMkLst>
      </pc:sldChg>
    </pc:docChg>
  </pc:docChgLst>
  <pc:docChgLst>
    <pc:chgData name="Ія Пелех" userId="235b8121fc54d418" providerId="LiveId" clId="{14EDE170-91B5-451B-A0B1-1BF56C7720A6}"/>
    <pc:docChg chg="custSel delSld modSld">
      <pc:chgData name="Ія Пелех" userId="235b8121fc54d418" providerId="LiveId" clId="{14EDE170-91B5-451B-A0B1-1BF56C7720A6}" dt="2023-05-30T08:09:11.425" v="39" actId="123"/>
      <pc:docMkLst>
        <pc:docMk/>
      </pc:docMkLst>
      <pc:sldChg chg="del">
        <pc:chgData name="Ія Пелех" userId="235b8121fc54d418" providerId="LiveId" clId="{14EDE170-91B5-451B-A0B1-1BF56C7720A6}" dt="2023-05-30T08:07:52.367" v="1" actId="47"/>
        <pc:sldMkLst>
          <pc:docMk/>
          <pc:sldMk cId="263784293" sldId="256"/>
        </pc:sldMkLst>
      </pc:sldChg>
      <pc:sldChg chg="modSp mod">
        <pc:chgData name="Ія Пелех" userId="235b8121fc54d418" providerId="LiveId" clId="{14EDE170-91B5-451B-A0B1-1BF56C7720A6}" dt="2023-05-30T08:08:18.582" v="14" actId="123"/>
        <pc:sldMkLst>
          <pc:docMk/>
          <pc:sldMk cId="3729126084" sldId="257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3729126084" sldId="257"/>
            <ac:spMk id="2" creationId="{E07196F4-820B-ED01-29E8-21E046CE948E}"/>
          </ac:spMkLst>
        </pc:spChg>
        <pc:spChg chg="mod">
          <ac:chgData name="Ія Пелех" userId="235b8121fc54d418" providerId="LiveId" clId="{14EDE170-91B5-451B-A0B1-1BF56C7720A6}" dt="2023-05-30T08:08:18.582" v="14" actId="123"/>
          <ac:spMkLst>
            <pc:docMk/>
            <pc:sldMk cId="3729126084" sldId="257"/>
            <ac:spMk id="3" creationId="{346499E6-97AF-58B0-B136-24DD40CA0D6E}"/>
          </ac:spMkLst>
        </pc:spChg>
      </pc:sldChg>
      <pc:sldChg chg="modSp mod">
        <pc:chgData name="Ія Пелех" userId="235b8121fc54d418" providerId="LiveId" clId="{14EDE170-91B5-451B-A0B1-1BF56C7720A6}" dt="2023-05-30T08:08:25.918" v="19" actId="403"/>
        <pc:sldMkLst>
          <pc:docMk/>
          <pc:sldMk cId="79543906" sldId="258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79543906" sldId="258"/>
            <ac:spMk id="2" creationId="{3727991B-D5E8-2A4E-0876-CBB347CA07B2}"/>
          </ac:spMkLst>
        </pc:spChg>
        <pc:spChg chg="mod">
          <ac:chgData name="Ія Пелех" userId="235b8121fc54d418" providerId="LiveId" clId="{14EDE170-91B5-451B-A0B1-1BF56C7720A6}" dt="2023-05-30T08:08:25.918" v="19" actId="403"/>
          <ac:spMkLst>
            <pc:docMk/>
            <pc:sldMk cId="79543906" sldId="258"/>
            <ac:spMk id="3" creationId="{9F2CAC88-B0F6-2A40-A29F-58F95F20F92F}"/>
          </ac:spMkLst>
        </pc:spChg>
      </pc:sldChg>
      <pc:sldChg chg="modSp mod">
        <pc:chgData name="Ія Пелех" userId="235b8121fc54d418" providerId="LiveId" clId="{14EDE170-91B5-451B-A0B1-1BF56C7720A6}" dt="2023-05-30T08:08:32.938" v="23" actId="403"/>
        <pc:sldMkLst>
          <pc:docMk/>
          <pc:sldMk cId="399657564" sldId="259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399657564" sldId="259"/>
            <ac:spMk id="2" creationId="{E2E20956-7244-8FAC-E9E1-003BFA8169B0}"/>
          </ac:spMkLst>
        </pc:spChg>
        <pc:spChg chg="mod">
          <ac:chgData name="Ія Пелех" userId="235b8121fc54d418" providerId="LiveId" clId="{14EDE170-91B5-451B-A0B1-1BF56C7720A6}" dt="2023-05-30T08:08:32.938" v="23" actId="403"/>
          <ac:spMkLst>
            <pc:docMk/>
            <pc:sldMk cId="399657564" sldId="259"/>
            <ac:spMk id="3" creationId="{E01E4818-ABA9-7A0A-814D-E0693D1382A5}"/>
          </ac:spMkLst>
        </pc:spChg>
      </pc:sldChg>
      <pc:sldChg chg="modSp mod">
        <pc:chgData name="Ія Пелех" userId="235b8121fc54d418" providerId="LiveId" clId="{14EDE170-91B5-451B-A0B1-1BF56C7720A6}" dt="2023-05-30T08:08:48.895" v="30" actId="403"/>
        <pc:sldMkLst>
          <pc:docMk/>
          <pc:sldMk cId="576344601" sldId="260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576344601" sldId="260"/>
            <ac:spMk id="2" creationId="{4E2FC9D4-E90F-4E9F-8F12-EF4DF9A52F75}"/>
          </ac:spMkLst>
        </pc:spChg>
        <pc:spChg chg="mod">
          <ac:chgData name="Ія Пелех" userId="235b8121fc54d418" providerId="LiveId" clId="{14EDE170-91B5-451B-A0B1-1BF56C7720A6}" dt="2023-05-30T08:08:48.895" v="30" actId="403"/>
          <ac:spMkLst>
            <pc:docMk/>
            <pc:sldMk cId="576344601" sldId="260"/>
            <ac:spMk id="3" creationId="{F5B56887-8F07-37D5-D560-965FDFC52AC4}"/>
          </ac:spMkLst>
        </pc:spChg>
      </pc:sldChg>
      <pc:sldChg chg="addSp delSp modSp mod setBg">
        <pc:chgData name="Ія Пелех" userId="235b8121fc54d418" providerId="LiveId" clId="{14EDE170-91B5-451B-A0B1-1BF56C7720A6}" dt="2023-05-30T08:09:05.025" v="35" actId="26606"/>
        <pc:sldMkLst>
          <pc:docMk/>
          <pc:sldMk cId="2733292478" sldId="261"/>
        </pc:sldMkLst>
        <pc:spChg chg="mod">
          <ac:chgData name="Ія Пелех" userId="235b8121fc54d418" providerId="LiveId" clId="{14EDE170-91B5-451B-A0B1-1BF56C7720A6}" dt="2023-05-30T08:09:05.025" v="35" actId="26606"/>
          <ac:spMkLst>
            <pc:docMk/>
            <pc:sldMk cId="2733292478" sldId="261"/>
            <ac:spMk id="2" creationId="{316B29F7-381F-2A09-D4C7-3AA380CE54B9}"/>
          </ac:spMkLst>
        </pc:spChg>
        <pc:spChg chg="del mod">
          <ac:chgData name="Ія Пелех" userId="235b8121fc54d418" providerId="LiveId" clId="{14EDE170-91B5-451B-A0B1-1BF56C7720A6}" dt="2023-05-30T08:09:05.025" v="35" actId="26606"/>
          <ac:spMkLst>
            <pc:docMk/>
            <pc:sldMk cId="2733292478" sldId="261"/>
            <ac:spMk id="3" creationId="{02126CFC-BFAD-3283-E018-0073D0857E5E}"/>
          </ac:spMkLst>
        </pc:spChg>
        <pc:graphicFrameChg chg="add">
          <ac:chgData name="Ія Пелех" userId="235b8121fc54d418" providerId="LiveId" clId="{14EDE170-91B5-451B-A0B1-1BF56C7720A6}" dt="2023-05-30T08:09:05.025" v="35" actId="26606"/>
          <ac:graphicFrameMkLst>
            <pc:docMk/>
            <pc:sldMk cId="2733292478" sldId="261"/>
            <ac:graphicFrameMk id="5" creationId="{B15C8125-E5DB-CC59-478A-CDBFC4E1DACC}"/>
          </ac:graphicFrameMkLst>
        </pc:graphicFrameChg>
      </pc:sldChg>
      <pc:sldChg chg="modSp mod">
        <pc:chgData name="Ія Пелех" userId="235b8121fc54d418" providerId="LiveId" clId="{14EDE170-91B5-451B-A0B1-1BF56C7720A6}" dt="2023-05-30T08:09:11.425" v="39" actId="123"/>
        <pc:sldMkLst>
          <pc:docMk/>
          <pc:sldMk cId="2255890283" sldId="262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2255890283" sldId="262"/>
            <ac:spMk id="2" creationId="{9A09AF78-F741-232C-24BD-41AF59D33DCD}"/>
          </ac:spMkLst>
        </pc:spChg>
        <pc:spChg chg="mod">
          <ac:chgData name="Ія Пелех" userId="235b8121fc54d418" providerId="LiveId" clId="{14EDE170-91B5-451B-A0B1-1BF56C7720A6}" dt="2023-05-30T08:09:11.425" v="39" actId="123"/>
          <ac:spMkLst>
            <pc:docMk/>
            <pc:sldMk cId="2255890283" sldId="262"/>
            <ac:spMk id="3" creationId="{44F3265B-FFEA-64F1-775C-FFAEBCE778E8}"/>
          </ac:spMkLst>
        </pc:spChg>
      </pc:sldChg>
      <pc:sldChg chg="modSp mod">
        <pc:chgData name="Ія Пелех" userId="235b8121fc54d418" providerId="LiveId" clId="{14EDE170-91B5-451B-A0B1-1BF56C7720A6}" dt="2023-05-30T08:08:58.618" v="34" actId="14100"/>
        <pc:sldMkLst>
          <pc:docMk/>
          <pc:sldMk cId="2226990236" sldId="263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2226990236" sldId="263"/>
            <ac:spMk id="2" creationId="{B567BE45-9AA2-7992-AFD2-551CBFA849FE}"/>
          </ac:spMkLst>
        </pc:spChg>
        <pc:spChg chg="mod">
          <ac:chgData name="Ія Пелех" userId="235b8121fc54d418" providerId="LiveId" clId="{14EDE170-91B5-451B-A0B1-1BF56C7720A6}" dt="2023-05-30T08:08:58.618" v="34" actId="14100"/>
          <ac:spMkLst>
            <pc:docMk/>
            <pc:sldMk cId="2226990236" sldId="263"/>
            <ac:spMk id="3" creationId="{2852AC42-4C48-E11F-2124-977EF624E258}"/>
          </ac:spMkLst>
        </pc:spChg>
      </pc:sldChg>
      <pc:sldChg chg="del">
        <pc:chgData name="Ія Пелех" userId="235b8121fc54d418" providerId="LiveId" clId="{14EDE170-91B5-451B-A0B1-1BF56C7720A6}" dt="2023-05-30T08:07:46.583" v="0" actId="47"/>
        <pc:sldMkLst>
          <pc:docMk/>
          <pc:sldMk cId="831090533" sldId="270"/>
        </pc:sldMkLst>
      </pc:sldChg>
      <pc:sldChg chg="modSp mod">
        <pc:chgData name="Ія Пелех" userId="235b8121fc54d418" providerId="LiveId" clId="{14EDE170-91B5-451B-A0B1-1BF56C7720A6}" dt="2023-05-30T08:08:40.304" v="25" actId="123"/>
        <pc:sldMkLst>
          <pc:docMk/>
          <pc:sldMk cId="729777807" sldId="271"/>
        </pc:sldMkLst>
        <pc:spChg chg="mod">
          <ac:chgData name="Ія Пелех" userId="235b8121fc54d418" providerId="LiveId" clId="{14EDE170-91B5-451B-A0B1-1BF56C7720A6}" dt="2023-05-30T08:08:11.933" v="10"/>
          <ac:spMkLst>
            <pc:docMk/>
            <pc:sldMk cId="729777807" sldId="271"/>
            <ac:spMk id="2" creationId="{CB2E7802-9BF9-CF00-A51C-77A61F91589B}"/>
          </ac:spMkLst>
        </pc:spChg>
        <pc:spChg chg="mod">
          <ac:chgData name="Ія Пелех" userId="235b8121fc54d418" providerId="LiveId" clId="{14EDE170-91B5-451B-A0B1-1BF56C7720A6}" dt="2023-05-30T08:08:40.304" v="25" actId="123"/>
          <ac:spMkLst>
            <pc:docMk/>
            <pc:sldMk cId="729777807" sldId="271"/>
            <ac:spMk id="3" creationId="{C73ACF8F-5C0F-4814-65B8-B2C0D5C869B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EAB6F9-2AD5-4B60-A32A-A8F71CA6D980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04DA31C-B5BE-4AC5-A641-004C65397009}">
      <dgm:prSet/>
      <dgm:spPr/>
      <dgm:t>
        <a:bodyPr/>
        <a:lstStyle/>
        <a:p>
          <a:r>
            <a:rPr lang="uk-UA" b="0" i="0"/>
            <a:t>Україна проти Росіі (щодо Криму) за </a:t>
          </a:r>
          <a:r>
            <a:rPr lang="pl-PL" b="0" i="0"/>
            <a:t>no.20958/14 </a:t>
          </a:r>
          <a:r>
            <a:rPr lang="uk-UA" b="0" i="0"/>
            <a:t>та 38334/18;</a:t>
          </a:r>
          <a:endParaRPr lang="en-US"/>
        </a:p>
      </dgm:t>
    </dgm:pt>
    <dgm:pt modelId="{CE04C0B1-4319-450A-8ACA-EC08018A70EA}" type="parTrans" cxnId="{143013C9-160C-4CCF-99DD-BD7522233ED1}">
      <dgm:prSet/>
      <dgm:spPr/>
      <dgm:t>
        <a:bodyPr/>
        <a:lstStyle/>
        <a:p>
          <a:endParaRPr lang="en-US"/>
        </a:p>
      </dgm:t>
    </dgm:pt>
    <dgm:pt modelId="{149F6AAE-3D63-42DA-B849-1E9598139DDF}" type="sibTrans" cxnId="{143013C9-160C-4CCF-99DD-BD7522233ED1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6ED8572F-0028-4710-B3CF-DEB3E15219B8}">
      <dgm:prSet/>
      <dgm:spPr/>
      <dgm:t>
        <a:bodyPr/>
        <a:lstStyle/>
        <a:p>
          <a:r>
            <a:rPr lang="uk-UA" b="0" i="0"/>
            <a:t>Україна та Нідерланди проти Росіі за </a:t>
          </a:r>
          <a:r>
            <a:rPr lang="pl-PL" b="0" i="0"/>
            <a:t>no.8019/16, 43800/24, 28525 </a:t>
          </a:r>
          <a:r>
            <a:rPr lang="uk-UA" b="0" i="0"/>
            <a:t>та 11055/22 щодо захоплення частини східної України з 2014 та повномасштабного вторгнення з лютого 2022;</a:t>
          </a:r>
          <a:endParaRPr lang="en-US"/>
        </a:p>
      </dgm:t>
    </dgm:pt>
    <dgm:pt modelId="{2E0FC109-5DD7-4696-BABD-E713C89C2F3C}" type="parTrans" cxnId="{B3CC4071-65A8-4056-A36C-6B36B02BC76B}">
      <dgm:prSet/>
      <dgm:spPr/>
      <dgm:t>
        <a:bodyPr/>
        <a:lstStyle/>
        <a:p>
          <a:endParaRPr lang="en-US"/>
        </a:p>
      </dgm:t>
    </dgm:pt>
    <dgm:pt modelId="{38760159-159A-43A7-91C3-A5EB4CB13FEF}" type="sibTrans" cxnId="{B3CC4071-65A8-4056-A36C-6B36B02BC76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9FB5CE4F-AF97-447A-9361-AB379FAFA0E3}">
      <dgm:prSet/>
      <dgm:spPr/>
      <dgm:t>
        <a:bodyPr/>
        <a:lstStyle/>
        <a:p>
          <a:r>
            <a:rPr lang="uk-UA" b="0" i="0"/>
            <a:t>Україна проти Росії (</a:t>
          </a:r>
          <a:r>
            <a:rPr lang="pl-PL" b="0" i="0"/>
            <a:t>VIII) </a:t>
          </a:r>
          <a:r>
            <a:rPr lang="uk-UA" b="0" i="0"/>
            <a:t>за </a:t>
          </a:r>
          <a:r>
            <a:rPr lang="pl-PL" b="0" i="0"/>
            <a:t>no. 55855/18 </a:t>
          </a:r>
          <a:r>
            <a:rPr lang="uk-UA" b="0" i="0"/>
            <a:t>щодо захоплення моряків;</a:t>
          </a:r>
          <a:endParaRPr lang="en-US"/>
        </a:p>
      </dgm:t>
    </dgm:pt>
    <dgm:pt modelId="{F6E3C693-FCFC-41E0-96D8-E2AE7556F28E}" type="parTrans" cxnId="{DB501199-9467-4655-81AD-CE24448F0987}">
      <dgm:prSet/>
      <dgm:spPr/>
      <dgm:t>
        <a:bodyPr/>
        <a:lstStyle/>
        <a:p>
          <a:endParaRPr lang="en-US"/>
        </a:p>
      </dgm:t>
    </dgm:pt>
    <dgm:pt modelId="{1CB45219-9F8B-4689-A795-6AD5810F9CB7}" type="sibTrans" cxnId="{DB501199-9467-4655-81AD-CE24448F0987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F30E9615-C204-4807-9A3D-EB853E8477CF}">
      <dgm:prSet/>
      <dgm:spPr/>
      <dgm:t>
        <a:bodyPr/>
        <a:lstStyle/>
        <a:p>
          <a:r>
            <a:rPr lang="uk-UA" b="0" i="0"/>
            <a:t>Україна проти Росіі (ІХ) за </a:t>
          </a:r>
          <a:r>
            <a:rPr lang="pl-PL" b="0" i="0"/>
            <a:t>no. 10691/21 </a:t>
          </a:r>
          <a:r>
            <a:rPr lang="uk-UA" b="0" i="0"/>
            <a:t>щодо політики вбивств опонентів.</a:t>
          </a:r>
          <a:endParaRPr lang="en-US"/>
        </a:p>
      </dgm:t>
    </dgm:pt>
    <dgm:pt modelId="{A32EA98C-745E-45AC-B748-23AF96EA8706}" type="parTrans" cxnId="{DED73037-BE8A-40A6-A154-A09D8551EEED}">
      <dgm:prSet/>
      <dgm:spPr/>
      <dgm:t>
        <a:bodyPr/>
        <a:lstStyle/>
        <a:p>
          <a:endParaRPr lang="en-US"/>
        </a:p>
      </dgm:t>
    </dgm:pt>
    <dgm:pt modelId="{D7657383-CF97-4A57-B17D-D8C41A6CD2D8}" type="sibTrans" cxnId="{DED73037-BE8A-40A6-A154-A09D8551EEED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F976DDB7-1471-43F1-812A-E722F46C3A5C}" type="pres">
      <dgm:prSet presAssocID="{D9EAB6F9-2AD5-4B60-A32A-A8F71CA6D980}" presName="Name0" presStyleCnt="0">
        <dgm:presLayoutVars>
          <dgm:animLvl val="lvl"/>
          <dgm:resizeHandles val="exact"/>
        </dgm:presLayoutVars>
      </dgm:prSet>
      <dgm:spPr/>
    </dgm:pt>
    <dgm:pt modelId="{51F67C57-FF9E-468B-B89F-420546B57860}" type="pres">
      <dgm:prSet presAssocID="{104DA31C-B5BE-4AC5-A641-004C65397009}" presName="compositeNode" presStyleCnt="0">
        <dgm:presLayoutVars>
          <dgm:bulletEnabled val="1"/>
        </dgm:presLayoutVars>
      </dgm:prSet>
      <dgm:spPr/>
    </dgm:pt>
    <dgm:pt modelId="{52DAA746-9084-457A-9BC7-DDA629B37232}" type="pres">
      <dgm:prSet presAssocID="{104DA31C-B5BE-4AC5-A641-004C65397009}" presName="bgRect" presStyleLbl="alignNode1" presStyleIdx="0" presStyleCnt="4"/>
      <dgm:spPr/>
    </dgm:pt>
    <dgm:pt modelId="{CA320629-AAC1-42C8-9416-88D43529A623}" type="pres">
      <dgm:prSet presAssocID="{149F6AAE-3D63-42DA-B849-1E9598139DDF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8F733F53-CA1E-4C3A-BC93-C4E271C8C678}" type="pres">
      <dgm:prSet presAssocID="{104DA31C-B5BE-4AC5-A641-004C65397009}" presName="nodeRect" presStyleLbl="alignNode1" presStyleIdx="0" presStyleCnt="4">
        <dgm:presLayoutVars>
          <dgm:bulletEnabled val="1"/>
        </dgm:presLayoutVars>
      </dgm:prSet>
      <dgm:spPr/>
    </dgm:pt>
    <dgm:pt modelId="{99393787-C60A-47A4-B8B3-4DAE3838A1EF}" type="pres">
      <dgm:prSet presAssocID="{149F6AAE-3D63-42DA-B849-1E9598139DDF}" presName="sibTrans" presStyleCnt="0"/>
      <dgm:spPr/>
    </dgm:pt>
    <dgm:pt modelId="{9FE85A10-08E3-41A6-B577-E09134C8D888}" type="pres">
      <dgm:prSet presAssocID="{6ED8572F-0028-4710-B3CF-DEB3E15219B8}" presName="compositeNode" presStyleCnt="0">
        <dgm:presLayoutVars>
          <dgm:bulletEnabled val="1"/>
        </dgm:presLayoutVars>
      </dgm:prSet>
      <dgm:spPr/>
    </dgm:pt>
    <dgm:pt modelId="{319C64D9-2448-4B5B-A06A-EE321EB0800D}" type="pres">
      <dgm:prSet presAssocID="{6ED8572F-0028-4710-B3CF-DEB3E15219B8}" presName="bgRect" presStyleLbl="alignNode1" presStyleIdx="1" presStyleCnt="4"/>
      <dgm:spPr/>
    </dgm:pt>
    <dgm:pt modelId="{42ED8410-CED7-4089-8CDC-342E19768C5A}" type="pres">
      <dgm:prSet presAssocID="{38760159-159A-43A7-91C3-A5EB4CB13FEF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559D427B-43E6-4CF5-9423-F13B3D616F95}" type="pres">
      <dgm:prSet presAssocID="{6ED8572F-0028-4710-B3CF-DEB3E15219B8}" presName="nodeRect" presStyleLbl="alignNode1" presStyleIdx="1" presStyleCnt="4">
        <dgm:presLayoutVars>
          <dgm:bulletEnabled val="1"/>
        </dgm:presLayoutVars>
      </dgm:prSet>
      <dgm:spPr/>
    </dgm:pt>
    <dgm:pt modelId="{0A0E6B2F-54B8-48D0-B000-1837E5EF4FEE}" type="pres">
      <dgm:prSet presAssocID="{38760159-159A-43A7-91C3-A5EB4CB13FEF}" presName="sibTrans" presStyleCnt="0"/>
      <dgm:spPr/>
    </dgm:pt>
    <dgm:pt modelId="{644B1415-5F89-440C-B72F-67690D97471E}" type="pres">
      <dgm:prSet presAssocID="{9FB5CE4F-AF97-447A-9361-AB379FAFA0E3}" presName="compositeNode" presStyleCnt="0">
        <dgm:presLayoutVars>
          <dgm:bulletEnabled val="1"/>
        </dgm:presLayoutVars>
      </dgm:prSet>
      <dgm:spPr/>
    </dgm:pt>
    <dgm:pt modelId="{99A311EF-F929-4C05-8CE5-484467BB084B}" type="pres">
      <dgm:prSet presAssocID="{9FB5CE4F-AF97-447A-9361-AB379FAFA0E3}" presName="bgRect" presStyleLbl="alignNode1" presStyleIdx="2" presStyleCnt="4"/>
      <dgm:spPr/>
    </dgm:pt>
    <dgm:pt modelId="{7E7E3088-75C6-4D17-98E6-6F68F215967E}" type="pres">
      <dgm:prSet presAssocID="{1CB45219-9F8B-4689-A795-6AD5810F9CB7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77312D6E-CD03-4E61-9678-2658EE577479}" type="pres">
      <dgm:prSet presAssocID="{9FB5CE4F-AF97-447A-9361-AB379FAFA0E3}" presName="nodeRect" presStyleLbl="alignNode1" presStyleIdx="2" presStyleCnt="4">
        <dgm:presLayoutVars>
          <dgm:bulletEnabled val="1"/>
        </dgm:presLayoutVars>
      </dgm:prSet>
      <dgm:spPr/>
    </dgm:pt>
    <dgm:pt modelId="{4C622A12-3FAB-402A-A26F-74E339F41608}" type="pres">
      <dgm:prSet presAssocID="{1CB45219-9F8B-4689-A795-6AD5810F9CB7}" presName="sibTrans" presStyleCnt="0"/>
      <dgm:spPr/>
    </dgm:pt>
    <dgm:pt modelId="{91C61C6E-64A7-421C-BBE1-9798B58CA688}" type="pres">
      <dgm:prSet presAssocID="{F30E9615-C204-4807-9A3D-EB853E8477CF}" presName="compositeNode" presStyleCnt="0">
        <dgm:presLayoutVars>
          <dgm:bulletEnabled val="1"/>
        </dgm:presLayoutVars>
      </dgm:prSet>
      <dgm:spPr/>
    </dgm:pt>
    <dgm:pt modelId="{D8D81BCC-3267-4BAA-8F45-EC595755E32F}" type="pres">
      <dgm:prSet presAssocID="{F30E9615-C204-4807-9A3D-EB853E8477CF}" presName="bgRect" presStyleLbl="alignNode1" presStyleIdx="3" presStyleCnt="4"/>
      <dgm:spPr/>
    </dgm:pt>
    <dgm:pt modelId="{1C8CDD74-E20F-47F7-BBE8-C13333B46FC8}" type="pres">
      <dgm:prSet presAssocID="{D7657383-CF97-4A57-B17D-D8C41A6CD2D8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246F7D0C-785C-4F5E-8399-D443B282C3F7}" type="pres">
      <dgm:prSet presAssocID="{F30E9615-C204-4807-9A3D-EB853E8477CF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13CE7C16-A951-4417-B9BB-508E225131BD}" type="presOf" srcId="{6ED8572F-0028-4710-B3CF-DEB3E15219B8}" destId="{319C64D9-2448-4B5B-A06A-EE321EB0800D}" srcOrd="0" destOrd="0" presId="urn:microsoft.com/office/officeart/2016/7/layout/LinearBlockProcessNumbered"/>
    <dgm:cxn modelId="{1BA39D2D-4BD3-4745-9D4C-BCFCCAB1A4BD}" type="presOf" srcId="{F30E9615-C204-4807-9A3D-EB853E8477CF}" destId="{D8D81BCC-3267-4BAA-8F45-EC595755E32F}" srcOrd="0" destOrd="0" presId="urn:microsoft.com/office/officeart/2016/7/layout/LinearBlockProcessNumbered"/>
    <dgm:cxn modelId="{2DF34E36-28C3-40B2-8AF0-4097FC9C57B5}" type="presOf" srcId="{6ED8572F-0028-4710-B3CF-DEB3E15219B8}" destId="{559D427B-43E6-4CF5-9423-F13B3D616F95}" srcOrd="1" destOrd="0" presId="urn:microsoft.com/office/officeart/2016/7/layout/LinearBlockProcessNumbered"/>
    <dgm:cxn modelId="{DED73037-BE8A-40A6-A154-A09D8551EEED}" srcId="{D9EAB6F9-2AD5-4B60-A32A-A8F71CA6D980}" destId="{F30E9615-C204-4807-9A3D-EB853E8477CF}" srcOrd="3" destOrd="0" parTransId="{A32EA98C-745E-45AC-B748-23AF96EA8706}" sibTransId="{D7657383-CF97-4A57-B17D-D8C41A6CD2D8}"/>
    <dgm:cxn modelId="{99807A39-79A9-49C1-B4E1-03BE1870BFA0}" type="presOf" srcId="{F30E9615-C204-4807-9A3D-EB853E8477CF}" destId="{246F7D0C-785C-4F5E-8399-D443B282C3F7}" srcOrd="1" destOrd="0" presId="urn:microsoft.com/office/officeart/2016/7/layout/LinearBlockProcessNumbered"/>
    <dgm:cxn modelId="{24B41C51-7C87-4938-BFF6-5D2EBE65E4D9}" type="presOf" srcId="{149F6AAE-3D63-42DA-B849-1E9598139DDF}" destId="{CA320629-AAC1-42C8-9416-88D43529A623}" srcOrd="0" destOrd="0" presId="urn:microsoft.com/office/officeart/2016/7/layout/LinearBlockProcessNumbered"/>
    <dgm:cxn modelId="{B3CC4071-65A8-4056-A36C-6B36B02BC76B}" srcId="{D9EAB6F9-2AD5-4B60-A32A-A8F71CA6D980}" destId="{6ED8572F-0028-4710-B3CF-DEB3E15219B8}" srcOrd="1" destOrd="0" parTransId="{2E0FC109-5DD7-4696-BABD-E713C89C2F3C}" sibTransId="{38760159-159A-43A7-91C3-A5EB4CB13FEF}"/>
    <dgm:cxn modelId="{CF6D6B74-0779-45CF-9522-D79D05BCBBC2}" type="presOf" srcId="{38760159-159A-43A7-91C3-A5EB4CB13FEF}" destId="{42ED8410-CED7-4089-8CDC-342E19768C5A}" srcOrd="0" destOrd="0" presId="urn:microsoft.com/office/officeart/2016/7/layout/LinearBlockProcessNumbered"/>
    <dgm:cxn modelId="{51150A75-6CBD-49FA-B89D-D3F8E3104A39}" type="presOf" srcId="{104DA31C-B5BE-4AC5-A641-004C65397009}" destId="{8F733F53-CA1E-4C3A-BC93-C4E271C8C678}" srcOrd="1" destOrd="0" presId="urn:microsoft.com/office/officeart/2016/7/layout/LinearBlockProcessNumbered"/>
    <dgm:cxn modelId="{E9B36F7B-C02A-49A9-A2D5-832162E38BE3}" type="presOf" srcId="{104DA31C-B5BE-4AC5-A641-004C65397009}" destId="{52DAA746-9084-457A-9BC7-DDA629B37232}" srcOrd="0" destOrd="0" presId="urn:microsoft.com/office/officeart/2016/7/layout/LinearBlockProcessNumbered"/>
    <dgm:cxn modelId="{941FC489-79FD-4C92-AB51-B3A5C3E5F78E}" type="presOf" srcId="{9FB5CE4F-AF97-447A-9361-AB379FAFA0E3}" destId="{77312D6E-CD03-4E61-9678-2658EE577479}" srcOrd="1" destOrd="0" presId="urn:microsoft.com/office/officeart/2016/7/layout/LinearBlockProcessNumbered"/>
    <dgm:cxn modelId="{91B58F96-0C68-4BDE-9022-2D5349BC8D99}" type="presOf" srcId="{D7657383-CF97-4A57-B17D-D8C41A6CD2D8}" destId="{1C8CDD74-E20F-47F7-BBE8-C13333B46FC8}" srcOrd="0" destOrd="0" presId="urn:microsoft.com/office/officeart/2016/7/layout/LinearBlockProcessNumbered"/>
    <dgm:cxn modelId="{DB501199-9467-4655-81AD-CE24448F0987}" srcId="{D9EAB6F9-2AD5-4B60-A32A-A8F71CA6D980}" destId="{9FB5CE4F-AF97-447A-9361-AB379FAFA0E3}" srcOrd="2" destOrd="0" parTransId="{F6E3C693-FCFC-41E0-96D8-E2AE7556F28E}" sibTransId="{1CB45219-9F8B-4689-A795-6AD5810F9CB7}"/>
    <dgm:cxn modelId="{324ECEB0-E210-4B46-9D86-E9C43844B4F7}" type="presOf" srcId="{D9EAB6F9-2AD5-4B60-A32A-A8F71CA6D980}" destId="{F976DDB7-1471-43F1-812A-E722F46C3A5C}" srcOrd="0" destOrd="0" presId="urn:microsoft.com/office/officeart/2016/7/layout/LinearBlockProcessNumbered"/>
    <dgm:cxn modelId="{62728CC5-E252-443A-8894-4C249C3C1B9B}" type="presOf" srcId="{9FB5CE4F-AF97-447A-9361-AB379FAFA0E3}" destId="{99A311EF-F929-4C05-8CE5-484467BB084B}" srcOrd="0" destOrd="0" presId="urn:microsoft.com/office/officeart/2016/7/layout/LinearBlockProcessNumbered"/>
    <dgm:cxn modelId="{143013C9-160C-4CCF-99DD-BD7522233ED1}" srcId="{D9EAB6F9-2AD5-4B60-A32A-A8F71CA6D980}" destId="{104DA31C-B5BE-4AC5-A641-004C65397009}" srcOrd="0" destOrd="0" parTransId="{CE04C0B1-4319-450A-8ACA-EC08018A70EA}" sibTransId="{149F6AAE-3D63-42DA-B849-1E9598139DDF}"/>
    <dgm:cxn modelId="{06B24DCF-E82B-40EA-A099-5C493956FBDF}" type="presOf" srcId="{1CB45219-9F8B-4689-A795-6AD5810F9CB7}" destId="{7E7E3088-75C6-4D17-98E6-6F68F215967E}" srcOrd="0" destOrd="0" presId="urn:microsoft.com/office/officeart/2016/7/layout/LinearBlockProcessNumbered"/>
    <dgm:cxn modelId="{71C4BCC0-A1E6-4B0F-881E-95AF370723B7}" type="presParOf" srcId="{F976DDB7-1471-43F1-812A-E722F46C3A5C}" destId="{51F67C57-FF9E-468B-B89F-420546B57860}" srcOrd="0" destOrd="0" presId="urn:microsoft.com/office/officeart/2016/7/layout/LinearBlockProcessNumbered"/>
    <dgm:cxn modelId="{56432D78-C53F-4D90-9959-3BCE0A0E1FDF}" type="presParOf" srcId="{51F67C57-FF9E-468B-B89F-420546B57860}" destId="{52DAA746-9084-457A-9BC7-DDA629B37232}" srcOrd="0" destOrd="0" presId="urn:microsoft.com/office/officeart/2016/7/layout/LinearBlockProcessNumbered"/>
    <dgm:cxn modelId="{4C0815BE-6EF1-4C91-A496-C76EB702488A}" type="presParOf" srcId="{51F67C57-FF9E-468B-B89F-420546B57860}" destId="{CA320629-AAC1-42C8-9416-88D43529A623}" srcOrd="1" destOrd="0" presId="urn:microsoft.com/office/officeart/2016/7/layout/LinearBlockProcessNumbered"/>
    <dgm:cxn modelId="{59B61225-C096-47E7-938D-0B8CC3F0BA3A}" type="presParOf" srcId="{51F67C57-FF9E-468B-B89F-420546B57860}" destId="{8F733F53-CA1E-4C3A-BC93-C4E271C8C678}" srcOrd="2" destOrd="0" presId="urn:microsoft.com/office/officeart/2016/7/layout/LinearBlockProcessNumbered"/>
    <dgm:cxn modelId="{8D452ACB-6E33-425D-879D-81DEC11E935A}" type="presParOf" srcId="{F976DDB7-1471-43F1-812A-E722F46C3A5C}" destId="{99393787-C60A-47A4-B8B3-4DAE3838A1EF}" srcOrd="1" destOrd="0" presId="urn:microsoft.com/office/officeart/2016/7/layout/LinearBlockProcessNumbered"/>
    <dgm:cxn modelId="{1E706E12-42C8-4166-BF78-9889A4C4430E}" type="presParOf" srcId="{F976DDB7-1471-43F1-812A-E722F46C3A5C}" destId="{9FE85A10-08E3-41A6-B577-E09134C8D888}" srcOrd="2" destOrd="0" presId="urn:microsoft.com/office/officeart/2016/7/layout/LinearBlockProcessNumbered"/>
    <dgm:cxn modelId="{9D55C69B-7A1C-4CAB-9516-43069C697FFF}" type="presParOf" srcId="{9FE85A10-08E3-41A6-B577-E09134C8D888}" destId="{319C64D9-2448-4B5B-A06A-EE321EB0800D}" srcOrd="0" destOrd="0" presId="urn:microsoft.com/office/officeart/2016/7/layout/LinearBlockProcessNumbered"/>
    <dgm:cxn modelId="{CED2A7C7-8984-4F57-A0AE-15B5E5B08ED8}" type="presParOf" srcId="{9FE85A10-08E3-41A6-B577-E09134C8D888}" destId="{42ED8410-CED7-4089-8CDC-342E19768C5A}" srcOrd="1" destOrd="0" presId="urn:microsoft.com/office/officeart/2016/7/layout/LinearBlockProcessNumbered"/>
    <dgm:cxn modelId="{510E1DF4-CD46-420A-A284-25EA71CD8CA3}" type="presParOf" srcId="{9FE85A10-08E3-41A6-B577-E09134C8D888}" destId="{559D427B-43E6-4CF5-9423-F13B3D616F95}" srcOrd="2" destOrd="0" presId="urn:microsoft.com/office/officeart/2016/7/layout/LinearBlockProcessNumbered"/>
    <dgm:cxn modelId="{7589F7A2-CC48-4510-8AC7-F83713FBFFFE}" type="presParOf" srcId="{F976DDB7-1471-43F1-812A-E722F46C3A5C}" destId="{0A0E6B2F-54B8-48D0-B000-1837E5EF4FEE}" srcOrd="3" destOrd="0" presId="urn:microsoft.com/office/officeart/2016/7/layout/LinearBlockProcessNumbered"/>
    <dgm:cxn modelId="{89BD24A9-1271-477F-B15A-7E59BF1046B3}" type="presParOf" srcId="{F976DDB7-1471-43F1-812A-E722F46C3A5C}" destId="{644B1415-5F89-440C-B72F-67690D97471E}" srcOrd="4" destOrd="0" presId="urn:microsoft.com/office/officeart/2016/7/layout/LinearBlockProcessNumbered"/>
    <dgm:cxn modelId="{6A696FB5-01FE-4C0A-9493-81E33A4CA2C9}" type="presParOf" srcId="{644B1415-5F89-440C-B72F-67690D97471E}" destId="{99A311EF-F929-4C05-8CE5-484467BB084B}" srcOrd="0" destOrd="0" presId="urn:microsoft.com/office/officeart/2016/7/layout/LinearBlockProcessNumbered"/>
    <dgm:cxn modelId="{5BAE6EB6-5BD0-4AD1-83EE-E15CD8687B9A}" type="presParOf" srcId="{644B1415-5F89-440C-B72F-67690D97471E}" destId="{7E7E3088-75C6-4D17-98E6-6F68F215967E}" srcOrd="1" destOrd="0" presId="urn:microsoft.com/office/officeart/2016/7/layout/LinearBlockProcessNumbered"/>
    <dgm:cxn modelId="{ED3CCBE7-C630-4A02-861A-2B7224DC3B66}" type="presParOf" srcId="{644B1415-5F89-440C-B72F-67690D97471E}" destId="{77312D6E-CD03-4E61-9678-2658EE577479}" srcOrd="2" destOrd="0" presId="urn:microsoft.com/office/officeart/2016/7/layout/LinearBlockProcessNumbered"/>
    <dgm:cxn modelId="{F7DAC446-1BF6-487C-BC16-3CE5F4A56D0F}" type="presParOf" srcId="{F976DDB7-1471-43F1-812A-E722F46C3A5C}" destId="{4C622A12-3FAB-402A-A26F-74E339F41608}" srcOrd="5" destOrd="0" presId="urn:microsoft.com/office/officeart/2016/7/layout/LinearBlockProcessNumbered"/>
    <dgm:cxn modelId="{6D1F9CC2-2349-4ED4-AD2B-2092121B9A88}" type="presParOf" srcId="{F976DDB7-1471-43F1-812A-E722F46C3A5C}" destId="{91C61C6E-64A7-421C-BBE1-9798B58CA688}" srcOrd="6" destOrd="0" presId="urn:microsoft.com/office/officeart/2016/7/layout/LinearBlockProcessNumbered"/>
    <dgm:cxn modelId="{81912E4B-7E06-4821-B705-0337311FD425}" type="presParOf" srcId="{91C61C6E-64A7-421C-BBE1-9798B58CA688}" destId="{D8D81BCC-3267-4BAA-8F45-EC595755E32F}" srcOrd="0" destOrd="0" presId="urn:microsoft.com/office/officeart/2016/7/layout/LinearBlockProcessNumbered"/>
    <dgm:cxn modelId="{9A6D8CB6-B619-4147-A047-23591BD9ADB2}" type="presParOf" srcId="{91C61C6E-64A7-421C-BBE1-9798B58CA688}" destId="{1C8CDD74-E20F-47F7-BBE8-C13333B46FC8}" srcOrd="1" destOrd="0" presId="urn:microsoft.com/office/officeart/2016/7/layout/LinearBlockProcessNumbered"/>
    <dgm:cxn modelId="{72C24466-B9DF-4699-AA2D-4DF3CC5FC0CB}" type="presParOf" srcId="{91C61C6E-64A7-421C-BBE1-9798B58CA688}" destId="{246F7D0C-785C-4F5E-8399-D443B282C3F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AA746-9084-457A-9BC7-DDA629B37232}">
      <dsp:nvSpPr>
        <dsp:cNvPr id="0" name=""/>
        <dsp:cNvSpPr/>
      </dsp:nvSpPr>
      <dsp:spPr>
        <a:xfrm>
          <a:off x="215" y="278337"/>
          <a:ext cx="2601301" cy="31215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/>
            <a:t>Україна проти Росіі (щодо Криму) за </a:t>
          </a:r>
          <a:r>
            <a:rPr lang="pl-PL" sz="1400" b="0" i="0" kern="1200"/>
            <a:t>no.20958/14 </a:t>
          </a:r>
          <a:r>
            <a:rPr lang="uk-UA" sz="1400" b="0" i="0" kern="1200"/>
            <a:t>та 38334/18;</a:t>
          </a:r>
          <a:endParaRPr lang="en-US" sz="1400" kern="1200"/>
        </a:p>
      </dsp:txBody>
      <dsp:txXfrm>
        <a:off x="215" y="1526962"/>
        <a:ext cx="2601301" cy="1872937"/>
      </dsp:txXfrm>
    </dsp:sp>
    <dsp:sp modelId="{CA320629-AAC1-42C8-9416-88D43529A623}">
      <dsp:nvSpPr>
        <dsp:cNvPr id="0" name=""/>
        <dsp:cNvSpPr/>
      </dsp:nvSpPr>
      <dsp:spPr>
        <a:xfrm>
          <a:off x="215" y="278337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215" y="278337"/>
        <a:ext cx="2601301" cy="1248624"/>
      </dsp:txXfrm>
    </dsp:sp>
    <dsp:sp modelId="{319C64D9-2448-4B5B-A06A-EE321EB0800D}">
      <dsp:nvSpPr>
        <dsp:cNvPr id="0" name=""/>
        <dsp:cNvSpPr/>
      </dsp:nvSpPr>
      <dsp:spPr>
        <a:xfrm>
          <a:off x="2809621" y="278337"/>
          <a:ext cx="2601301" cy="3121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/>
            <a:t>Україна та Нідерланди проти Росіі за </a:t>
          </a:r>
          <a:r>
            <a:rPr lang="pl-PL" sz="1400" b="0" i="0" kern="1200"/>
            <a:t>no.8019/16, 43800/24, 28525 </a:t>
          </a:r>
          <a:r>
            <a:rPr lang="uk-UA" sz="1400" b="0" i="0" kern="1200"/>
            <a:t>та 11055/22 щодо захоплення частини східної України з 2014 та повномасштабного вторгнення з лютого 2022;</a:t>
          </a:r>
          <a:endParaRPr lang="en-US" sz="1400" kern="1200"/>
        </a:p>
      </dsp:txBody>
      <dsp:txXfrm>
        <a:off x="2809621" y="1526962"/>
        <a:ext cx="2601301" cy="1872937"/>
      </dsp:txXfrm>
    </dsp:sp>
    <dsp:sp modelId="{42ED8410-CED7-4089-8CDC-342E19768C5A}">
      <dsp:nvSpPr>
        <dsp:cNvPr id="0" name=""/>
        <dsp:cNvSpPr/>
      </dsp:nvSpPr>
      <dsp:spPr>
        <a:xfrm>
          <a:off x="2809621" y="278337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2809621" y="278337"/>
        <a:ext cx="2601301" cy="1248624"/>
      </dsp:txXfrm>
    </dsp:sp>
    <dsp:sp modelId="{99A311EF-F929-4C05-8CE5-484467BB084B}">
      <dsp:nvSpPr>
        <dsp:cNvPr id="0" name=""/>
        <dsp:cNvSpPr/>
      </dsp:nvSpPr>
      <dsp:spPr>
        <a:xfrm>
          <a:off x="5619027" y="278337"/>
          <a:ext cx="2601301" cy="31215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/>
            <a:t>Україна проти Росії (</a:t>
          </a:r>
          <a:r>
            <a:rPr lang="pl-PL" sz="1400" b="0" i="0" kern="1200"/>
            <a:t>VIII) </a:t>
          </a:r>
          <a:r>
            <a:rPr lang="uk-UA" sz="1400" b="0" i="0" kern="1200"/>
            <a:t>за </a:t>
          </a:r>
          <a:r>
            <a:rPr lang="pl-PL" sz="1400" b="0" i="0" kern="1200"/>
            <a:t>no. 55855/18 </a:t>
          </a:r>
          <a:r>
            <a:rPr lang="uk-UA" sz="1400" b="0" i="0" kern="1200"/>
            <a:t>щодо захоплення моряків;</a:t>
          </a:r>
          <a:endParaRPr lang="en-US" sz="1400" kern="1200"/>
        </a:p>
      </dsp:txBody>
      <dsp:txXfrm>
        <a:off x="5619027" y="1526962"/>
        <a:ext cx="2601301" cy="1872937"/>
      </dsp:txXfrm>
    </dsp:sp>
    <dsp:sp modelId="{7E7E3088-75C6-4D17-98E6-6F68F215967E}">
      <dsp:nvSpPr>
        <dsp:cNvPr id="0" name=""/>
        <dsp:cNvSpPr/>
      </dsp:nvSpPr>
      <dsp:spPr>
        <a:xfrm>
          <a:off x="5619027" y="278337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5619027" y="278337"/>
        <a:ext cx="2601301" cy="1248624"/>
      </dsp:txXfrm>
    </dsp:sp>
    <dsp:sp modelId="{D8D81BCC-3267-4BAA-8F45-EC595755E32F}">
      <dsp:nvSpPr>
        <dsp:cNvPr id="0" name=""/>
        <dsp:cNvSpPr/>
      </dsp:nvSpPr>
      <dsp:spPr>
        <a:xfrm>
          <a:off x="8428432" y="278337"/>
          <a:ext cx="2601301" cy="31215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/>
            <a:t>Україна проти Росіі (ІХ) за </a:t>
          </a:r>
          <a:r>
            <a:rPr lang="pl-PL" sz="1400" b="0" i="0" kern="1200"/>
            <a:t>no. 10691/21 </a:t>
          </a:r>
          <a:r>
            <a:rPr lang="uk-UA" sz="1400" b="0" i="0" kern="1200"/>
            <a:t>щодо політики вбивств опонентів.</a:t>
          </a:r>
          <a:endParaRPr lang="en-US" sz="1400" kern="1200"/>
        </a:p>
      </dsp:txBody>
      <dsp:txXfrm>
        <a:off x="8428432" y="1526962"/>
        <a:ext cx="2601301" cy="1872937"/>
      </dsp:txXfrm>
    </dsp:sp>
    <dsp:sp modelId="{1C8CDD74-E20F-47F7-BBE8-C13333B46FC8}">
      <dsp:nvSpPr>
        <dsp:cNvPr id="0" name=""/>
        <dsp:cNvSpPr/>
      </dsp:nvSpPr>
      <dsp:spPr>
        <a:xfrm>
          <a:off x="8428432" y="278337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04</a:t>
          </a:r>
        </a:p>
      </dsp:txBody>
      <dsp:txXfrm>
        <a:off x="8428432" y="278337"/>
        <a:ext cx="2601301" cy="1248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34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10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72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421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55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39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351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067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847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811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705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766208C-15B1-43FA-9917-0DF140CDB7FC}" type="datetimeFigureOut">
              <a:rPr lang="uk-UA" smtClean="0"/>
              <a:t>30.05.2023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6B97243-440D-41F6-B5DE-C85B2AD69240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667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lo.ua/politics/gaazkii-sud-viznav-shho-rosiya-kontrolyuvala-dnr-pid-cas-zbittya-lainera-mh17-407001/" TargetMode="External"/><Relationship Id="rId2" Type="http://schemas.openxmlformats.org/officeDocument/2006/relationships/hyperlink" Target="https://delo.ua/politics/jespl-ogolosiv-risennya-shhodo-priinyatnosti-spravi-ukrayina-ta-niderlandi-proti-rf-41010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7196F4-820B-ED01-29E8-21E046CE9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46499E6-97AF-58B0-B136-24DD40CA0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0" i="0" dirty="0">
                <a:solidFill>
                  <a:srgbClr val="000000"/>
                </a:solidFill>
                <a:effectLst/>
                <a:latin typeface="Manrope"/>
              </a:rPr>
              <a:t>Європейський суд з прав людини (ЄСПЛ) об’єднав справи "Україна та Нідерланди проти Росії", у якій суд вже визнав окупацію РФ східної України з 2014 року, та "Україна проти Росії (Х)" щодо повномасштабного вторгнення в одне велике провадження.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2912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27991B-D5E8-2A4E-0876-CBB347CA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2CAC88-B0F6-2A40-A29F-58F95F20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b="0" i="0" dirty="0">
                <a:solidFill>
                  <a:srgbClr val="000000"/>
                </a:solidFill>
                <a:effectLst/>
                <a:latin typeface="Manrope"/>
              </a:rPr>
              <a:t>25 січня 2023 року ЄСПЛ визнав прийнятною так звану справу по </a:t>
            </a:r>
            <a:r>
              <a:rPr lang="uk-UA" sz="3200" b="0" i="0" dirty="0" err="1">
                <a:solidFill>
                  <a:srgbClr val="000000"/>
                </a:solidFill>
                <a:effectLst/>
                <a:latin typeface="Manrope"/>
              </a:rPr>
              <a:t>Донбассу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Manrope"/>
              </a:rPr>
              <a:t> і перейшов до її розгляду по суті. Відтак, після об’єднання зазначених справ ЄСПЛ перейде до стадії розгляду по суті справи "Україна проти Росії (Х)" і Україна вже "зекономила" щонайменше рік-два (а насправді набагато більше) у її дослідженні ЄСПЛ",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7954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20956-7244-8FAC-E9E1-003BFA816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01E4818-ABA9-7A0A-814D-E0693D138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0" i="0" dirty="0">
                <a:solidFill>
                  <a:srgbClr val="000000"/>
                </a:solidFill>
                <a:effectLst/>
                <a:latin typeface="Manrope"/>
              </a:rPr>
              <a:t>Деякі аспекти двох справ є подібними та доповнюють одне одного. Йдеться про такі злочини росіян, як вбивства, викрадення, тортури, посягання на приватне та сімейне життя, захоплення/знищення майна, дискримінація за мовою, віросповіданням, поглядами. Окупанти вчиняли злочини з 2014 року і продовжили це робити після повномасштабного вторгнення. Якби справи не об'єднали, то ці злочини розглядали б окремо, хоча між ними очевидно є зв'язок.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965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E7802-9BF9-CF00-A51C-77A61F91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3ACF8F-5C0F-4814-65B8-B2C0D5C86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Уповноважена у справах ЄСПЛ вважає, що об'єднання двох справ допоможе отримати більш повне рішення, оскільки в одній справі будуть розглядатися різні аспекти порушення прав людини, які були скоєні Росією в Україні та тривають з 2014 року, а деякі з них розвиваються за своїм характером.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/>
              <a:t>Справи підсилюють одна одну, адже "Україна проти Росії (Х)" має резонансний характер, на злочини РФ з 24 лютого 2022 року світова спільнота так чи інакше реагувала в більшій мірі. Водночас у справі по Донбасу разом з Україною </a:t>
            </a:r>
            <a:r>
              <a:rPr lang="uk-UA" sz="2000" dirty="0" err="1"/>
              <a:t>співзаявниками</a:t>
            </a:r>
            <a:r>
              <a:rPr lang="uk-UA" sz="2000" dirty="0"/>
              <a:t> є Королівство Нідерланди. Хоча до заяви по повномасштабному вторгненню 26 держави заявили про бажання приєднатись як треті сторони.</a:t>
            </a:r>
          </a:p>
        </p:txBody>
      </p:sp>
    </p:spTree>
    <p:extLst>
      <p:ext uri="{BB962C8B-B14F-4D97-AF65-F5344CB8AC3E}">
        <p14:creationId xmlns:p14="http://schemas.microsoft.com/office/powerpoint/2010/main" val="72977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FC9D4-E90F-4E9F-8F12-EF4DF9A52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B56887-8F07-37D5-D560-965FDFC52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b="0" i="0" dirty="0">
                <a:solidFill>
                  <a:srgbClr val="000000"/>
                </a:solidFill>
                <a:effectLst/>
                <a:latin typeface="Manrope"/>
              </a:rPr>
              <a:t>"Рішення ЄСПЛ також є серйозним підґрунтям для посилення позиції України у притягненні Росії до відповідальності у контексті доведення «логічного ланцюжка» навмисності та цілеспрямованості дій агресора. Вважаю це чудовою процесуальною перемогою України в ЄСПЛ", — підкреслила </a:t>
            </a:r>
            <a:r>
              <a:rPr lang="uk-UA" sz="3200" b="0" i="0" dirty="0" err="1">
                <a:solidFill>
                  <a:srgbClr val="000000"/>
                </a:solidFill>
                <a:effectLst/>
                <a:latin typeface="Manrope"/>
              </a:rPr>
              <a:t>Сокоренко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Manrope"/>
              </a:rPr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57634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45-9AA2-7992-AFD2-551CBFA8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52AC42-4C48-E11F-2124-977EF624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0" y="2180496"/>
            <a:ext cx="11217517" cy="3678303"/>
          </a:xfrm>
        </p:spPr>
        <p:txBody>
          <a:bodyPr>
            <a:normAutofit/>
          </a:bodyPr>
          <a:lstStyle/>
          <a:p>
            <a:pPr algn="just" fontAlgn="base"/>
            <a:r>
              <a:rPr lang="uk-UA" sz="2400" b="0" i="0" dirty="0">
                <a:solidFill>
                  <a:srgbClr val="000000"/>
                </a:solidFill>
                <a:effectLst/>
                <a:latin typeface="Fira Sans" panose="020B0604020202020204" pitchFamily="34" charset="0"/>
              </a:rPr>
              <a:t>Об’єднання також дозволить ЄСПЛ вивчити справи в більш глобальному контексті; отримати більш повне рішення, оскільки в одній справі будуть розглядатися різні аспекти порушення прав людини; надати Україні більшу підтримку та платформу для просування її справи перед світовою спільнотою. </a:t>
            </a:r>
          </a:p>
          <a:p>
            <a:pPr algn="just" fontAlgn="base"/>
            <a:r>
              <a:rPr lang="uk-UA" sz="2400" b="0" i="0" dirty="0">
                <a:solidFill>
                  <a:srgbClr val="000000"/>
                </a:solidFill>
                <a:effectLst/>
                <a:latin typeface="Fira Sans" panose="020B0604020202020204" pitchFamily="34" charset="0"/>
              </a:rPr>
              <a:t>Крім того, велике рішення ЄСПЛ може мати важливий вклад у зміцнення міжнародного права та правопорядку, оскільки в справі розглядаються не окремі порушення прав людини, а підрив Росією принципів мирного співіснування та забезпечення прав людини як таких, каже 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Fira Sans" panose="020B0604020202020204" pitchFamily="34" charset="0"/>
              </a:rPr>
              <a:t>Сокоренко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Fira Sans" panose="020B0604020202020204" pitchFamily="34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699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B29F7-381F-2A09-D4C7-3AA380CE5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uk-UA" sz="2600" b="0" i="0">
                <a:solidFill>
                  <a:srgbClr val="FFFEFF"/>
                </a:solidFill>
                <a:effectLst/>
                <a:latin typeface="Manrope"/>
              </a:rPr>
              <a:t>Відтепер ЄСПЛ позглядає такі справи України проти країни-агресора:</a:t>
            </a:r>
            <a:br>
              <a:rPr lang="uk-UA" sz="2600" b="0" i="0">
                <a:solidFill>
                  <a:srgbClr val="FFFEFF"/>
                </a:solidFill>
                <a:effectLst/>
                <a:latin typeface="Manrope"/>
              </a:rPr>
            </a:br>
            <a:endParaRPr lang="uk-UA" sz="2600">
              <a:solidFill>
                <a:srgbClr val="FFFEFF"/>
              </a:solidFill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B15C8125-E5DB-CC59-478A-CDBFC4E1DA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09015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292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9AF78-F741-232C-24BD-41AF59D3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F3265B-FFEA-64F1-775C-FFAEBCE7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0" i="0" dirty="0">
                <a:solidFill>
                  <a:srgbClr val="000000"/>
                </a:solidFill>
                <a:effectLst/>
                <a:latin typeface="Manrope"/>
              </a:rPr>
              <a:t>Нагадаємо, у січні Велика палата Європейського суду з прав людини </a:t>
            </a:r>
            <a:r>
              <a:rPr lang="uk-UA" sz="2800" b="1" i="0" u="none" strike="noStrike" dirty="0">
                <a:solidFill>
                  <a:srgbClr val="050581"/>
                </a:solidFill>
                <a:effectLst/>
                <a:latin typeface="Manrope"/>
                <a:hlinkClick r:id="rId2"/>
              </a:rPr>
              <a:t>визнала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Manrope"/>
              </a:rPr>
              <a:t> заяви №8019/16, №43800/14, №28525/20, об’єднані в одну справу "Україна та Нідерланди проти РФ", частково прийнятними. Крім того, окружний суд Гааги, що розглядав справу про збиття авіалайнера </a:t>
            </a:r>
            <a:r>
              <a:rPr lang="pl-PL" sz="2800" b="0" i="0" dirty="0">
                <a:solidFill>
                  <a:srgbClr val="000000"/>
                </a:solidFill>
                <a:effectLst/>
                <a:latin typeface="Manrope"/>
              </a:rPr>
              <a:t>MH-17, </a:t>
            </a:r>
            <a:r>
              <a:rPr lang="uk-UA" sz="2800" b="1" i="0" u="none" strike="noStrike" dirty="0">
                <a:solidFill>
                  <a:srgbClr val="050581"/>
                </a:solidFill>
                <a:effectLst/>
                <a:latin typeface="Manrope"/>
                <a:hlinkClick r:id="rId3"/>
              </a:rPr>
              <a:t>ухвалив рішення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Manrope"/>
              </a:rPr>
              <a:t> про те, що так звана "Донецька народна республіка" була контрольованою з боку РФ як мінімум з травня 2014 року.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5589028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іденд">
  <a:themeElements>
    <a:clrScheme name="Диві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і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і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TM03457464[[fn=Дивіденд]]</Template>
  <TotalTime>56</TotalTime>
  <Words>582</Words>
  <Application>Microsoft Office PowerPoint</Application>
  <PresentationFormat>Широкий екран</PresentationFormat>
  <Paragraphs>16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Corbel</vt:lpstr>
      <vt:lpstr>Fira Sans</vt:lpstr>
      <vt:lpstr>Gill Sans MT</vt:lpstr>
      <vt:lpstr>Manrope</vt:lpstr>
      <vt:lpstr>Wingdings 2</vt:lpstr>
      <vt:lpstr>Дивіденд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Відтепер ЄСПЛ позглядає такі справи України проти країни-агресора: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Ія Пелех</dc:creator>
  <cp:lastModifiedBy>Ія Пелех</cp:lastModifiedBy>
  <cp:revision>1</cp:revision>
  <dcterms:created xsi:type="dcterms:W3CDTF">2023-02-22T16:01:12Z</dcterms:created>
  <dcterms:modified xsi:type="dcterms:W3CDTF">2023-05-30T08:09:12Z</dcterms:modified>
</cp:coreProperties>
</file>