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341" r:id="rId4"/>
    <p:sldId id="300" r:id="rId5"/>
    <p:sldId id="357" r:id="rId6"/>
    <p:sldId id="303"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289"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610"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Лист1!$B$1</c:f>
              <c:strCache>
                <c:ptCount val="1"/>
                <c:pt idx="0">
                  <c:v>Продажи</c:v>
                </c:pt>
              </c:strCache>
            </c:strRef>
          </c:tx>
          <c:dLbls>
            <c:dLbl>
              <c:idx val="0"/>
              <c:layout>
                <c:manualLayout>
                  <c:x val="-0.21523221956819613"/>
                  <c:y val="-0.34901209248114412"/>
                </c:manualLayout>
              </c:layout>
              <c:tx>
                <c:rich>
                  <a:bodyPr/>
                  <a:lstStyle/>
                  <a:p>
                    <a:r>
                      <a:rPr lang="ru-RU" sz="2400" dirty="0">
                        <a:latin typeface="Cambria" pitchFamily="18" charset="0"/>
                      </a:rPr>
                      <a:t>ст. 286 КК </a:t>
                    </a:r>
                    <a:r>
                      <a:rPr lang="ru-RU" sz="2400" dirty="0" err="1">
                        <a:latin typeface="Cambria" pitchFamily="18" charset="0"/>
                      </a:rPr>
                      <a:t>України</a:t>
                    </a:r>
                    <a:r>
                      <a:rPr lang="ru-RU" sz="2400" dirty="0">
                        <a:latin typeface="Cambria" pitchFamily="18" charset="0"/>
                      </a:rPr>
                      <a:t>
70%</a:t>
                    </a: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C93C-4D94-B019-DE3603BB3B09}"/>
                </c:ext>
              </c:extLst>
            </c:dLbl>
            <c:dLbl>
              <c:idx val="1"/>
              <c:layout>
                <c:manualLayout>
                  <c:x val="1.1058146317075856E-2"/>
                  <c:y val="9.7170077989094231E-2"/>
                </c:manualLayout>
              </c:layout>
              <c:tx>
                <c:rich>
                  <a:bodyPr/>
                  <a:lstStyle/>
                  <a:p>
                    <a:fld id="{1AF6B0E2-EC25-47E1-B7EE-59B0FDDDFE5F}" type="CATEGORYNAME">
                      <a:rPr lang="ru-RU"/>
                      <a:pPr/>
                      <a:t>[ІМ’Я КАТЕГОРІЇ]</a:t>
                    </a:fld>
                    <a:r>
                      <a:rPr lang="ru-RU" baseline="0" dirty="0"/>
                      <a:t>
10,5%</a:t>
                    </a:r>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3C-4D94-B019-DE3603BB3B09}"/>
                </c:ext>
              </c:extLst>
            </c:dLbl>
            <c:dLbl>
              <c:idx val="2"/>
              <c:layout>
                <c:manualLayout>
                  <c:x val="-3.4967411028404248E-2"/>
                  <c:y val="5.48266258727543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93C-4D94-B019-DE3603BB3B09}"/>
                </c:ext>
              </c:extLst>
            </c:dLbl>
            <c:dLbl>
              <c:idx val="3"/>
              <c:layout>
                <c:manualLayout>
                  <c:x val="0.44700519386734794"/>
                  <c:y val="3.5088399262322538E-2"/>
                </c:manualLayout>
              </c:layout>
              <c:tx>
                <c:rich>
                  <a:bodyPr/>
                  <a:lstStyle/>
                  <a:p>
                    <a:fld id="{47B10A95-F8AB-4604-B4F0-74491BD49567}" type="CATEGORYNAME">
                      <a:rPr lang="uk-UA"/>
                      <a:pPr/>
                      <a:t>[ІМ’Я КАТЕГОРІЇ]</a:t>
                    </a:fld>
                    <a:r>
                      <a:rPr lang="uk-UA" baseline="0" dirty="0"/>
                      <a:t>
9,5%</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93C-4D94-B019-DE3603BB3B09}"/>
                </c:ext>
              </c:extLst>
            </c:dLbl>
            <c:dLbl>
              <c:idx val="5"/>
              <c:spPr/>
              <c:txPr>
                <a:bodyPr/>
                <a:lstStyle/>
                <a:p>
                  <a:pPr>
                    <a:defRPr sz="2400">
                      <a:solidFill>
                        <a:schemeClr val="bg1"/>
                      </a:solidFill>
                      <a:latin typeface="Cambria" pitchFamily="18" charset="0"/>
                    </a:defRPr>
                  </a:pPr>
                  <a:endParaRPr lang="uk-UA"/>
                </a:p>
              </c:txPr>
              <c:showLegendKey val="0"/>
              <c:showVal val="0"/>
              <c:showCatName val="1"/>
              <c:showSerName val="0"/>
              <c:showPercent val="1"/>
              <c:showBubbleSize val="0"/>
              <c:extLst>
                <c:ext xmlns:c16="http://schemas.microsoft.com/office/drawing/2014/chart" uri="{C3380CC4-5D6E-409C-BE32-E72D297353CC}">
                  <c16:uniqueId val="{00000004-C93C-4D94-B019-DE3603BB3B09}"/>
                </c:ext>
              </c:extLst>
            </c:dLbl>
            <c:spPr>
              <a:noFill/>
              <a:ln>
                <a:noFill/>
              </a:ln>
              <a:effectLst/>
            </c:spPr>
            <c:txPr>
              <a:bodyPr/>
              <a:lstStyle/>
              <a:p>
                <a:pPr>
                  <a:defRPr sz="2400">
                    <a:latin typeface="Cambria" pitchFamily="18" charset="0"/>
                  </a:defRPr>
                </a:pPr>
                <a:endParaRPr lang="uk-UA"/>
              </a:p>
            </c:txPr>
            <c:showLegendKey val="0"/>
            <c:showVal val="0"/>
            <c:showCatName val="1"/>
            <c:showSerName val="0"/>
            <c:showPercent val="1"/>
            <c:showBubbleSize val="0"/>
            <c:showLeaderLines val="0"/>
            <c:extLst>
              <c:ext xmlns:c15="http://schemas.microsoft.com/office/drawing/2012/chart" uri="{CE6537A1-D6FC-4f65-9D91-7224C49458BB}"/>
            </c:extLst>
          </c:dLbls>
          <c:cat>
            <c:strRef>
              <c:f>Лист1!$A$2:$A$5</c:f>
              <c:strCache>
                <c:ptCount val="4"/>
                <c:pt idx="0">
                  <c:v>ст. 286 КК України</c:v>
                </c:pt>
                <c:pt idx="1">
                  <c:v>ст. 289 КК України</c:v>
                </c:pt>
                <c:pt idx="2">
                  <c:v>ст. 286-1КК України</c:v>
                </c:pt>
                <c:pt idx="3">
                  <c:v>Інші</c:v>
                </c:pt>
              </c:strCache>
            </c:strRef>
          </c:cat>
          <c:val>
            <c:numRef>
              <c:f>Лист1!$B$2:$B$5</c:f>
              <c:numCache>
                <c:formatCode>0%</c:formatCode>
                <c:ptCount val="4"/>
                <c:pt idx="0">
                  <c:v>0.7</c:v>
                </c:pt>
                <c:pt idx="1">
                  <c:v>0.105</c:v>
                </c:pt>
                <c:pt idx="2">
                  <c:v>0.1</c:v>
                </c:pt>
                <c:pt idx="3">
                  <c:v>9.5000000000000001E-2</c:v>
                </c:pt>
              </c:numCache>
            </c:numRef>
          </c:val>
          <c:extLst>
            <c:ext xmlns:c16="http://schemas.microsoft.com/office/drawing/2014/chart" uri="{C3380CC4-5D6E-409C-BE32-E72D297353CC}">
              <c16:uniqueId val="{00000005-C93C-4D94-B019-DE3603BB3B09}"/>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uk-UA"/>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0.45834</cdr:x>
      <cdr:y>0.05604</cdr:y>
    </cdr:from>
    <cdr:to>
      <cdr:x>0.775</cdr:x>
      <cdr:y>0.08967</cdr:y>
    </cdr:to>
    <cdr:sp macro="" textlink="">
      <cdr:nvSpPr>
        <cdr:cNvPr id="5" name="Прямая соединительная линия 4"/>
        <cdr:cNvSpPr/>
      </cdr:nvSpPr>
      <cdr:spPr>
        <a:xfrm xmlns:a="http://schemas.openxmlformats.org/drawingml/2006/main" flipH="1">
          <a:off x="3960469" y="360040"/>
          <a:ext cx="2736275" cy="21604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01.03.2025</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p>
            <a:r>
              <a:rPr kumimoji="0" lang="ru-RU"/>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01.03.2025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01.03.2025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p>
            <a:r>
              <a:rPr kumimoji="0" lang="ru-RU"/>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p>
            <a:fld id="{5B106E36-FD25-4E2D-B0AA-010F637433A0}" type="datetimeFigureOut">
              <a:rPr lang="ru-RU" smtClean="0"/>
              <a:pPr/>
              <a:t>01.03.2025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01.03.2025</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a:t>Образец заголовка</a:t>
            </a:r>
            <a:endParaRPr kumimoji="0" lang="en-US"/>
          </a:p>
        </p:txBody>
      </p:sp>
      <p:sp>
        <p:nvSpPr>
          <p:cNvPr id="8" name="Полилиния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олилиния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ru-RU"/>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01.03.2025</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zakon.rada.gov.ua/laws/show/2341-1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zakon.rada.gov.ua/laws/show/270-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95536" y="1484784"/>
            <a:ext cx="8229600" cy="1470025"/>
          </a:xfrm>
        </p:spPr>
        <p:txBody>
          <a:bodyPr>
            <a:normAutofit/>
          </a:bodyPr>
          <a:lstStyle/>
          <a:p>
            <a:r>
              <a:rPr lang="uk-UA" b="1" dirty="0"/>
              <a:t>   </a:t>
            </a:r>
            <a:r>
              <a:rPr lang="uk-UA" b="1" dirty="0">
                <a:latin typeface="Cambria" pitchFamily="18" charset="0"/>
              </a:rPr>
              <a:t>ТЕМА 12</a:t>
            </a:r>
            <a:endParaRPr lang="ru-RU" dirty="0">
              <a:latin typeface="Cambria" pitchFamily="18" charset="0"/>
            </a:endParaRPr>
          </a:p>
        </p:txBody>
      </p:sp>
      <p:sp>
        <p:nvSpPr>
          <p:cNvPr id="3" name="Подзаголовок 2"/>
          <p:cNvSpPr>
            <a:spLocks noGrp="1"/>
          </p:cNvSpPr>
          <p:nvPr>
            <p:ph type="subTitle" idx="1"/>
          </p:nvPr>
        </p:nvSpPr>
        <p:spPr>
          <a:xfrm>
            <a:off x="2483768" y="3068960"/>
            <a:ext cx="6400800" cy="3036912"/>
          </a:xfrm>
        </p:spPr>
        <p:txBody>
          <a:bodyPr>
            <a:noAutofit/>
          </a:bodyPr>
          <a:lstStyle/>
          <a:p>
            <a:r>
              <a:rPr lang="ru-RU" sz="3600" b="1" dirty="0">
                <a:solidFill>
                  <a:schemeClr val="tx1"/>
                </a:solidFill>
                <a:latin typeface="Cambria" pitchFamily="18" charset="0"/>
              </a:rPr>
              <a:t>КРИМІНАЛЬН</a:t>
            </a:r>
            <a:r>
              <a:rPr lang="uk-UA" sz="3600" b="1" dirty="0">
                <a:solidFill>
                  <a:schemeClr val="tx1"/>
                </a:solidFill>
                <a:latin typeface="Cambria" pitchFamily="18" charset="0"/>
              </a:rPr>
              <a:t>І ПРАВОПОРУШЕННЯ</a:t>
            </a:r>
            <a:r>
              <a:rPr lang="ru-RU" sz="3600" b="1" dirty="0">
                <a:solidFill>
                  <a:schemeClr val="tx1"/>
                </a:solidFill>
                <a:latin typeface="Cambria" pitchFamily="18" charset="0"/>
              </a:rPr>
              <a:t> ПРОТИ БЕЗПЕКИ </a:t>
            </a:r>
            <a:r>
              <a:rPr lang="uk-UA" sz="3600" b="1" dirty="0">
                <a:solidFill>
                  <a:schemeClr val="tx1"/>
                </a:solidFill>
                <a:latin typeface="Cambria" pitchFamily="18" charset="0"/>
              </a:rPr>
              <a:t>РУХУ ТА ЕКСПЛУАТАЦІЇ ТРАНСПОРТУ</a:t>
            </a:r>
            <a:endParaRPr lang="ru-RU" sz="3600" b="1" dirty="0">
              <a:solidFill>
                <a:schemeClr val="tx1"/>
              </a:solidFill>
              <a:latin typeface="Cambria" pitchFamily="18" charset="0"/>
            </a:endParaRPr>
          </a:p>
        </p:txBody>
      </p:sp>
      <p:pic>
        <p:nvPicPr>
          <p:cNvPr id="38914" name="Picture 2" descr="ÐÐ°ÑÑÐ¸Ð½ÐºÐ¸ Ð¿Ð¾ Ð·Ð°Ð¿ÑÐ¾ÑÑ ÐÐÐÐ§ÐÐÐ ÐÐ ÐÐ¢Ð ÐÐÐÐÐÐÐ Ð Ð£Ð¥Ð£ Ð¢Ð ÐÐÐ¡ÐÐÐ£ÐÐ¢ÐÐ¦ÐÐ Ð¢Ð ÐÐÐ¡ÐÐÐ Ð¢Ð£"/>
          <p:cNvPicPr>
            <a:picLocks noChangeAspect="1" noChangeArrowheads="1"/>
          </p:cNvPicPr>
          <p:nvPr/>
        </p:nvPicPr>
        <p:blipFill>
          <a:blip r:embed="rId2" cstate="print"/>
          <a:srcRect/>
          <a:stretch>
            <a:fillRect/>
          </a:stretch>
        </p:blipFill>
        <p:spPr bwMode="auto">
          <a:xfrm>
            <a:off x="179512" y="260648"/>
            <a:ext cx="5048250" cy="2857500"/>
          </a:xfrm>
          <a:prstGeom prst="rect">
            <a:avLst/>
          </a:prstGeom>
          <a:noFill/>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332656"/>
            <a:ext cx="8229600" cy="5674635"/>
          </a:xfrm>
        </p:spPr>
        <p:txBody>
          <a:bodyPr>
            <a:normAutofit/>
          </a:bodyPr>
          <a:lstStyle/>
          <a:p>
            <a:pPr marL="0" indent="358775" algn="just">
              <a:buNone/>
            </a:pPr>
            <a:r>
              <a:rPr lang="ru-RU" b="1" i="1" dirty="0" err="1">
                <a:latin typeface="Cambria" pitchFamily="18" charset="0"/>
              </a:rPr>
              <a:t>Об'єктивна</a:t>
            </a:r>
            <a:r>
              <a:rPr lang="ru-RU" b="1" i="1" dirty="0">
                <a:latin typeface="Cambria" pitchFamily="18" charset="0"/>
              </a:rPr>
              <a:t> сторона</a:t>
            </a:r>
            <a:r>
              <a:rPr lang="ru-RU" dirty="0">
                <a:latin typeface="Cambria" pitchFamily="18" charset="0"/>
              </a:rPr>
              <a:t> </a:t>
            </a:r>
            <a:r>
              <a:rPr lang="ru-RU" dirty="0" err="1">
                <a:latin typeface="Cambria" pitchFamily="18" charset="0"/>
              </a:rPr>
              <a:t>кр.пр</a:t>
            </a:r>
            <a:r>
              <a:rPr lang="ru-RU" dirty="0">
                <a:latin typeface="Cambria" pitchFamily="18" charset="0"/>
              </a:rPr>
              <a:t>. </a:t>
            </a:r>
            <a:r>
              <a:rPr lang="ru-RU" dirty="0" err="1">
                <a:latin typeface="Cambria" pitchFamily="18" charset="0"/>
              </a:rPr>
              <a:t>полягає</a:t>
            </a:r>
            <a:r>
              <a:rPr lang="ru-RU" dirty="0">
                <a:latin typeface="Cambria" pitchFamily="18" charset="0"/>
              </a:rPr>
              <a:t> в </a:t>
            </a:r>
            <a:r>
              <a:rPr lang="ru-RU" dirty="0" err="1">
                <a:latin typeface="Cambria" pitchFamily="18" charset="0"/>
              </a:rPr>
              <a:t>сукупності</a:t>
            </a:r>
            <a:r>
              <a:rPr lang="ru-RU" dirty="0">
                <a:latin typeface="Cambria" pitchFamily="18" charset="0"/>
              </a:rPr>
              <a:t> таких </a:t>
            </a:r>
            <a:r>
              <a:rPr lang="ru-RU" dirty="0" err="1">
                <a:latin typeface="Cambria" pitchFamily="18" charset="0"/>
              </a:rPr>
              <a:t>ознак</a:t>
            </a:r>
            <a:r>
              <a:rPr lang="ru-RU" dirty="0">
                <a:latin typeface="Cambria" pitchFamily="18" charset="0"/>
              </a:rPr>
              <a:t>:</a:t>
            </a:r>
          </a:p>
          <a:p>
            <a:pPr marL="0" indent="358775" algn="just">
              <a:buNone/>
            </a:pPr>
            <a:r>
              <a:rPr lang="ru-RU" dirty="0">
                <a:latin typeface="Cambria" pitchFamily="18" charset="0"/>
              </a:rPr>
              <a:t>а) </a:t>
            </a:r>
            <a:r>
              <a:rPr lang="ru-RU" dirty="0" err="1">
                <a:latin typeface="Cambria" pitchFamily="18" charset="0"/>
              </a:rPr>
              <a:t>порушення</a:t>
            </a:r>
            <a:r>
              <a:rPr lang="ru-RU" dirty="0">
                <a:latin typeface="Cambria" pitchFamily="18" charset="0"/>
              </a:rPr>
              <a:t> правил </a:t>
            </a:r>
            <a:r>
              <a:rPr lang="ru-RU" dirty="0" err="1">
                <a:latin typeface="Cambria" pitchFamily="18" charset="0"/>
              </a:rPr>
              <a:t>безпеки</a:t>
            </a:r>
            <a:r>
              <a:rPr lang="ru-RU" dirty="0">
                <a:latin typeface="Cambria" pitchFamily="18" charset="0"/>
              </a:rPr>
              <a:t> </a:t>
            </a:r>
            <a:r>
              <a:rPr lang="ru-RU" dirty="0" err="1">
                <a:latin typeface="Cambria" pitchFamily="18" charset="0"/>
              </a:rPr>
              <a:t>руху</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експлуатації</a:t>
            </a:r>
            <a:r>
              <a:rPr lang="ru-RU" dirty="0">
                <a:latin typeface="Cambria" pitchFamily="18" charset="0"/>
              </a:rPr>
              <a:t> транспорту </a:t>
            </a:r>
            <a:r>
              <a:rPr lang="ru-RU" dirty="0" err="1">
                <a:latin typeface="Cambria" pitchFamily="18" charset="0"/>
              </a:rPr>
              <a:t>чи</a:t>
            </a:r>
            <a:r>
              <a:rPr lang="ru-RU" dirty="0">
                <a:latin typeface="Cambria" pitchFamily="18" charset="0"/>
              </a:rPr>
              <a:t> </a:t>
            </a:r>
            <a:r>
              <a:rPr lang="ru-RU" dirty="0" err="1">
                <a:latin typeface="Cambria" pitchFamily="18" charset="0"/>
              </a:rPr>
              <a:t>недоброякісний</a:t>
            </a:r>
            <a:r>
              <a:rPr lang="ru-RU" dirty="0">
                <a:latin typeface="Cambria" pitchFamily="18" charset="0"/>
              </a:rPr>
              <a:t> ремонт </a:t>
            </a:r>
            <a:r>
              <a:rPr lang="ru-RU" dirty="0" err="1">
                <a:latin typeface="Cambria" pitchFamily="18" charset="0"/>
              </a:rPr>
              <a:t>транспортних</a:t>
            </a:r>
            <a:r>
              <a:rPr lang="ru-RU" dirty="0">
                <a:latin typeface="Cambria" pitchFamily="18" charset="0"/>
              </a:rPr>
              <a:t> </a:t>
            </a:r>
            <a:r>
              <a:rPr lang="ru-RU" dirty="0" err="1">
                <a:latin typeface="Cambria" pitchFamily="18" charset="0"/>
              </a:rPr>
              <a:t>засобів</a:t>
            </a:r>
            <a:r>
              <a:rPr lang="ru-RU" dirty="0">
                <a:latin typeface="Cambria" pitchFamily="18" charset="0"/>
              </a:rPr>
              <a:t>, </a:t>
            </a:r>
            <a:r>
              <a:rPr lang="ru-RU" dirty="0" err="1">
                <a:latin typeface="Cambria" pitchFamily="18" charset="0"/>
              </a:rPr>
              <a:t>залізничних</a:t>
            </a:r>
            <a:r>
              <a:rPr lang="ru-RU" dirty="0">
                <a:latin typeface="Cambria" pitchFamily="18" charset="0"/>
              </a:rPr>
              <a:t> </a:t>
            </a:r>
            <a:r>
              <a:rPr lang="ru-RU" dirty="0" err="1">
                <a:latin typeface="Cambria" pitchFamily="18" charset="0"/>
              </a:rPr>
              <a:t>колій</a:t>
            </a:r>
            <a:r>
              <a:rPr lang="ru-RU" dirty="0">
                <a:latin typeface="Cambria" pitchFamily="18" charset="0"/>
              </a:rPr>
              <a:t>, </a:t>
            </a:r>
            <a:r>
              <a:rPr lang="ru-RU" dirty="0" err="1">
                <a:latin typeface="Cambria" pitchFamily="18" charset="0"/>
              </a:rPr>
              <a:t>засобів</a:t>
            </a:r>
            <a:r>
              <a:rPr lang="ru-RU" dirty="0">
                <a:latin typeface="Cambria" pitchFamily="18" charset="0"/>
              </a:rPr>
              <a:t> </a:t>
            </a:r>
            <a:r>
              <a:rPr lang="ru-RU" dirty="0" err="1">
                <a:latin typeface="Cambria" pitchFamily="18" charset="0"/>
              </a:rPr>
              <a:t>сигналізації</a:t>
            </a:r>
            <a:r>
              <a:rPr lang="ru-RU" dirty="0">
                <a:latin typeface="Cambria" pitchFamily="18" charset="0"/>
              </a:rPr>
              <a:t> та </a:t>
            </a:r>
            <a:r>
              <a:rPr lang="ru-RU" dirty="0" err="1">
                <a:latin typeface="Cambria" pitchFamily="18" charset="0"/>
              </a:rPr>
              <a:t>зв'язку</a:t>
            </a:r>
            <a:r>
              <a:rPr lang="ru-RU" dirty="0">
                <a:latin typeface="Cambria" pitchFamily="18" charset="0"/>
              </a:rPr>
              <a:t>, </a:t>
            </a:r>
            <a:r>
              <a:rPr lang="ru-RU" dirty="0" err="1">
                <a:latin typeface="Cambria" pitchFamily="18" charset="0"/>
              </a:rPr>
              <a:t>залізничного</a:t>
            </a:r>
            <a:r>
              <a:rPr lang="ru-RU" dirty="0">
                <a:latin typeface="Cambria" pitchFamily="18" charset="0"/>
              </a:rPr>
              <a:t>, водного </a:t>
            </a:r>
            <a:r>
              <a:rPr lang="ru-RU" dirty="0" err="1">
                <a:latin typeface="Cambria" pitchFamily="18" charset="0"/>
              </a:rPr>
              <a:t>або</a:t>
            </a:r>
            <a:r>
              <a:rPr lang="ru-RU" dirty="0">
                <a:latin typeface="Cambria" pitchFamily="18" charset="0"/>
              </a:rPr>
              <a:t> </a:t>
            </a:r>
            <a:r>
              <a:rPr lang="ru-RU" dirty="0" err="1">
                <a:latin typeface="Cambria" pitchFamily="18" charset="0"/>
              </a:rPr>
              <a:t>повітряного</a:t>
            </a:r>
            <a:r>
              <a:rPr lang="ru-RU" dirty="0">
                <a:latin typeface="Cambria" pitchFamily="18" charset="0"/>
              </a:rPr>
              <a:t> транспорту;</a:t>
            </a:r>
          </a:p>
          <a:p>
            <a:pPr marL="0" indent="358775" algn="just">
              <a:buNone/>
            </a:pPr>
            <a:r>
              <a:rPr lang="ru-RU" dirty="0">
                <a:latin typeface="Cambria" pitchFamily="18" charset="0"/>
              </a:rPr>
              <a:t>б) </a:t>
            </a:r>
            <a:r>
              <a:rPr lang="ru-RU" dirty="0" err="1">
                <a:latin typeface="Cambria" pitchFamily="18" charset="0"/>
              </a:rPr>
              <a:t>наслідків</a:t>
            </a:r>
            <a:r>
              <a:rPr lang="ru-RU" dirty="0">
                <a:latin typeface="Cambria" pitchFamily="18" charset="0"/>
              </a:rPr>
              <a:t>, </a:t>
            </a:r>
            <a:r>
              <a:rPr lang="ru-RU" dirty="0" err="1">
                <a:latin typeface="Cambria" pitchFamily="18" charset="0"/>
              </a:rPr>
              <a:t>передбачених</a:t>
            </a:r>
            <a:r>
              <a:rPr lang="ru-RU" dirty="0">
                <a:latin typeface="Cambria" pitchFamily="18" charset="0"/>
              </a:rPr>
              <a:t> у </a:t>
            </a:r>
            <a:r>
              <a:rPr lang="ru-RU" dirty="0" err="1">
                <a:latin typeface="Cambria" pitchFamily="18" charset="0"/>
              </a:rPr>
              <a:t>диспозиції</a:t>
            </a:r>
            <a:r>
              <a:rPr lang="ru-RU" dirty="0">
                <a:latin typeface="Cambria" pitchFamily="18" charset="0"/>
              </a:rPr>
              <a:t> ч. 2 </a:t>
            </a:r>
            <a:r>
              <a:rPr lang="ru-RU" dirty="0" err="1">
                <a:latin typeface="Cambria" pitchFamily="18" charset="0"/>
              </a:rPr>
              <a:t>або</a:t>
            </a:r>
            <a:r>
              <a:rPr lang="ru-RU" dirty="0">
                <a:latin typeface="Cambria" pitchFamily="18" charset="0"/>
              </a:rPr>
              <a:t> 3 ст. 276, </a:t>
            </a:r>
            <a:r>
              <a:rPr lang="ru-RU" dirty="0" err="1">
                <a:latin typeface="Cambria" pitchFamily="18" charset="0"/>
              </a:rPr>
              <a:t>або</a:t>
            </a:r>
            <a:r>
              <a:rPr lang="ru-RU" dirty="0">
                <a:latin typeface="Cambria" pitchFamily="18" charset="0"/>
              </a:rPr>
              <a:t> </a:t>
            </a:r>
            <a:r>
              <a:rPr lang="ru-RU" dirty="0" err="1">
                <a:latin typeface="Cambria" pitchFamily="18" charset="0"/>
              </a:rPr>
              <a:t>створення</a:t>
            </a:r>
            <a:r>
              <a:rPr lang="ru-RU" dirty="0">
                <a:latin typeface="Cambria" pitchFamily="18" charset="0"/>
              </a:rPr>
              <a:t> </a:t>
            </a:r>
            <a:r>
              <a:rPr lang="ru-RU" dirty="0" err="1">
                <a:latin typeface="Cambria" pitchFamily="18" charset="0"/>
              </a:rPr>
              <a:t>небезпеки</a:t>
            </a:r>
            <a:r>
              <a:rPr lang="ru-RU" dirty="0">
                <a:latin typeface="Cambria" pitchFamily="18" charset="0"/>
              </a:rPr>
              <a:t> </a:t>
            </a:r>
            <a:r>
              <a:rPr lang="ru-RU" dirty="0" err="1">
                <a:latin typeface="Cambria" pitchFamily="18" charset="0"/>
              </a:rPr>
              <a:t>настання</a:t>
            </a:r>
            <a:r>
              <a:rPr lang="ru-RU" dirty="0">
                <a:latin typeface="Cambria" pitchFamily="18" charset="0"/>
              </a:rPr>
              <a:t> таких </a:t>
            </a:r>
            <a:r>
              <a:rPr lang="ru-RU" dirty="0" err="1">
                <a:latin typeface="Cambria" pitchFamily="18" charset="0"/>
              </a:rPr>
              <a:t>чи</a:t>
            </a:r>
            <a:r>
              <a:rPr lang="ru-RU" dirty="0">
                <a:latin typeface="Cambria" pitchFamily="18" charset="0"/>
              </a:rPr>
              <a:t> </a:t>
            </a:r>
            <a:r>
              <a:rPr lang="ru-RU" dirty="0" err="1">
                <a:latin typeface="Cambria" pitchFamily="18" charset="0"/>
              </a:rPr>
              <a:t>інших</a:t>
            </a:r>
            <a:r>
              <a:rPr lang="ru-RU" dirty="0">
                <a:latin typeface="Cambria" pitchFamily="18" charset="0"/>
              </a:rPr>
              <a:t> тяжких </a:t>
            </a:r>
            <a:r>
              <a:rPr lang="ru-RU" dirty="0" err="1">
                <a:latin typeface="Cambria" pitchFamily="18" charset="0"/>
              </a:rPr>
              <a:t>наслідків</a:t>
            </a:r>
            <a:r>
              <a:rPr lang="ru-RU" dirty="0">
                <a:latin typeface="Cambria" pitchFamily="18" charset="0"/>
              </a:rPr>
              <a:t> (ч. 1 ст. 276);</a:t>
            </a:r>
          </a:p>
          <a:p>
            <a:pPr marL="0" indent="358775" algn="just">
              <a:buNone/>
            </a:pPr>
            <a:r>
              <a:rPr lang="ru-RU" dirty="0">
                <a:latin typeface="Cambria" pitchFamily="18" charset="0"/>
              </a:rPr>
              <a:t>в) причинного </a:t>
            </a:r>
            <a:r>
              <a:rPr lang="ru-RU" dirty="0" err="1">
                <a:latin typeface="Cambria" pitchFamily="18" charset="0"/>
              </a:rPr>
              <a:t>зв’язку</a:t>
            </a:r>
            <a:r>
              <a:rPr lang="ru-RU" dirty="0">
                <a:latin typeface="Cambria" pitchFamily="18" charset="0"/>
              </a:rPr>
              <a:t> </a:t>
            </a:r>
            <a:r>
              <a:rPr lang="ru-RU" dirty="0" err="1">
                <a:latin typeface="Cambria" pitchFamily="18" charset="0"/>
              </a:rPr>
              <a:t>між</a:t>
            </a:r>
            <a:r>
              <a:rPr lang="ru-RU" dirty="0">
                <a:latin typeface="Cambria" pitchFamily="18" charset="0"/>
              </a:rPr>
              <a:t> </a:t>
            </a:r>
            <a:r>
              <a:rPr lang="ru-RU" dirty="0" err="1">
                <a:latin typeface="Cambria" pitchFamily="18" charset="0"/>
              </a:rPr>
              <a:t>порушенням</a:t>
            </a:r>
            <a:r>
              <a:rPr lang="ru-RU" dirty="0">
                <a:latin typeface="Cambria" pitchFamily="18" charset="0"/>
              </a:rPr>
              <a:t> </a:t>
            </a:r>
            <a:r>
              <a:rPr lang="ru-RU" dirty="0" err="1">
                <a:latin typeface="Cambria" pitchFamily="18" charset="0"/>
              </a:rPr>
              <a:t>зазначених</a:t>
            </a:r>
            <a:r>
              <a:rPr lang="ru-RU" dirty="0">
                <a:latin typeface="Cambria" pitchFamily="18" charset="0"/>
              </a:rPr>
              <a:t> правил та </a:t>
            </a:r>
            <a:r>
              <a:rPr lang="ru-RU" dirty="0" err="1">
                <a:latin typeface="Cambria" pitchFamily="18" charset="0"/>
              </a:rPr>
              <a:t>наслідками</a:t>
            </a:r>
            <a:r>
              <a:rPr lang="ru-RU" dirty="0">
                <a:latin typeface="Cambria" pitchFamily="18" charset="0"/>
              </a:rPr>
              <a:t> </a:t>
            </a:r>
            <a:r>
              <a:rPr lang="ru-RU" dirty="0" err="1">
                <a:latin typeface="Cambria" pitchFamily="18" charset="0"/>
              </a:rPr>
              <a:t>чи</a:t>
            </a:r>
            <a:r>
              <a:rPr lang="ru-RU" dirty="0">
                <a:latin typeface="Cambria" pitchFamily="18" charset="0"/>
              </a:rPr>
              <a:t> </a:t>
            </a:r>
            <a:r>
              <a:rPr lang="ru-RU" dirty="0" err="1">
                <a:latin typeface="Cambria" pitchFamily="18" charset="0"/>
              </a:rPr>
              <a:t>загрозою</a:t>
            </a:r>
            <a:r>
              <a:rPr lang="ru-RU" dirty="0">
                <a:latin typeface="Cambria" pitchFamily="18" charset="0"/>
              </a:rPr>
              <a:t> </a:t>
            </a:r>
            <a:r>
              <a:rPr lang="ru-RU" dirty="0" err="1">
                <a:latin typeface="Cambria" pitchFamily="18" charset="0"/>
              </a:rPr>
              <a:t>їх</a:t>
            </a:r>
            <a:r>
              <a:rPr lang="ru-RU" dirty="0">
                <a:latin typeface="Cambria" pitchFamily="18" charset="0"/>
              </a:rPr>
              <a:t> </a:t>
            </a:r>
            <a:r>
              <a:rPr lang="ru-RU" dirty="0" err="1">
                <a:latin typeface="Cambria" pitchFamily="18" charset="0"/>
              </a:rPr>
              <a:t>настання</a:t>
            </a:r>
            <a:r>
              <a:rPr lang="ru-RU" dirty="0">
                <a:latin typeface="Cambria" pitchFamily="18" charset="0"/>
              </a:rPr>
              <a:t>.</a:t>
            </a:r>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260648"/>
            <a:ext cx="8568952" cy="5746643"/>
          </a:xfrm>
        </p:spPr>
        <p:txBody>
          <a:bodyPr>
            <a:normAutofit/>
          </a:bodyPr>
          <a:lstStyle/>
          <a:p>
            <a:pPr marL="0" indent="358775" algn="just">
              <a:buNone/>
            </a:pPr>
            <a:r>
              <a:rPr lang="ru-RU" i="1" dirty="0" err="1">
                <a:latin typeface="Cambria" pitchFamily="18" charset="0"/>
              </a:rPr>
              <a:t>Залізничний</a:t>
            </a:r>
            <a:r>
              <a:rPr lang="ru-RU" i="1" dirty="0">
                <a:latin typeface="Cambria" pitchFamily="18" charset="0"/>
              </a:rPr>
              <a:t> транспорт</a:t>
            </a:r>
            <a:r>
              <a:rPr lang="ru-RU" dirty="0">
                <a:latin typeface="Cambria" pitchFamily="18" charset="0"/>
              </a:rPr>
              <a:t> </a:t>
            </a:r>
            <a:r>
              <a:rPr lang="ru-RU" i="1" dirty="0">
                <a:latin typeface="Cambria" pitchFamily="18" charset="0"/>
              </a:rPr>
              <a:t>– </a:t>
            </a:r>
            <a:r>
              <a:rPr lang="ru-RU" dirty="0" err="1">
                <a:latin typeface="Cambria" pitchFamily="18" charset="0"/>
              </a:rPr>
              <a:t>це</a:t>
            </a:r>
            <a:r>
              <a:rPr lang="ru-RU" dirty="0">
                <a:latin typeface="Cambria" pitchFamily="18" charset="0"/>
              </a:rPr>
              <a:t> </a:t>
            </a:r>
            <a:r>
              <a:rPr lang="ru-RU" dirty="0" err="1">
                <a:latin typeface="Cambria" pitchFamily="18" charset="0"/>
              </a:rPr>
              <a:t>механічний</a:t>
            </a:r>
            <a:r>
              <a:rPr lang="ru-RU" dirty="0">
                <a:latin typeface="Cambria" pitchFamily="18" charset="0"/>
              </a:rPr>
              <a:t> </a:t>
            </a:r>
            <a:r>
              <a:rPr lang="ru-RU" dirty="0" err="1">
                <a:latin typeface="Cambria" pitchFamily="18" charset="0"/>
              </a:rPr>
              <a:t>рейковий</a:t>
            </a:r>
            <a:r>
              <a:rPr lang="ru-RU" dirty="0">
                <a:latin typeface="Cambria" pitchFamily="18" charset="0"/>
              </a:rPr>
              <a:t> </a:t>
            </a:r>
            <a:r>
              <a:rPr lang="ru-RU" dirty="0" err="1">
                <a:latin typeface="Cambria" pitchFamily="18" charset="0"/>
              </a:rPr>
              <a:t>транспорт</a:t>
            </a:r>
            <a:r>
              <a:rPr lang="ru-RU" dirty="0">
                <a:latin typeface="Cambria" pitchFamily="18" charset="0"/>
              </a:rPr>
              <a:t>, </a:t>
            </a:r>
            <a:r>
              <a:rPr lang="ru-RU" dirty="0" err="1">
                <a:latin typeface="Cambria" pitchFamily="18" charset="0"/>
              </a:rPr>
              <a:t>який</a:t>
            </a:r>
            <a:r>
              <a:rPr lang="ru-RU" dirty="0">
                <a:latin typeface="Cambria" pitchFamily="18" charset="0"/>
              </a:rPr>
              <a:t> </a:t>
            </a:r>
            <a:r>
              <a:rPr lang="ru-RU" dirty="0" err="1">
                <a:latin typeface="Cambria" pitchFamily="18" charset="0"/>
              </a:rPr>
              <a:t>включає</a:t>
            </a:r>
            <a:r>
              <a:rPr lang="ru-RU" dirty="0">
                <a:latin typeface="Cambria" pitchFamily="18" charset="0"/>
              </a:rPr>
              <a:t> </a:t>
            </a:r>
            <a:r>
              <a:rPr lang="ru-RU" dirty="0" err="1">
                <a:latin typeface="Cambria" pitchFamily="18" charset="0"/>
              </a:rPr>
              <a:t>залізничні</a:t>
            </a:r>
            <a:r>
              <a:rPr lang="ru-RU" dirty="0">
                <a:latin typeface="Cambria" pitchFamily="18" charset="0"/>
              </a:rPr>
              <a:t> шляхи </a:t>
            </a:r>
            <a:r>
              <a:rPr lang="ru-RU" dirty="0" err="1">
                <a:latin typeface="Cambria" pitchFamily="18" charset="0"/>
              </a:rPr>
              <a:t>сполучення</a:t>
            </a:r>
            <a:r>
              <a:rPr lang="ru-RU" dirty="0">
                <a:latin typeface="Cambria" pitchFamily="18" charset="0"/>
              </a:rPr>
              <a:t>, </a:t>
            </a:r>
            <a:r>
              <a:rPr lang="ru-RU" dirty="0" err="1">
                <a:latin typeface="Cambria" pitchFamily="18" charset="0"/>
              </a:rPr>
              <a:t>рухомий</a:t>
            </a:r>
            <a:r>
              <a:rPr lang="ru-RU" dirty="0">
                <a:latin typeface="Cambria" pitchFamily="18" charset="0"/>
              </a:rPr>
              <a:t> склад </a:t>
            </a:r>
            <a:r>
              <a:rPr lang="ru-RU" dirty="0" err="1">
                <a:latin typeface="Cambria" pitchFamily="18" charset="0"/>
              </a:rPr>
              <a:t>локомотивів</a:t>
            </a:r>
            <a:r>
              <a:rPr lang="ru-RU" dirty="0">
                <a:latin typeface="Cambria" pitchFamily="18" charset="0"/>
              </a:rPr>
              <a:t> (</a:t>
            </a:r>
            <a:r>
              <a:rPr lang="ru-RU" dirty="0" err="1">
                <a:latin typeface="Cambria" pitchFamily="18" charset="0"/>
              </a:rPr>
              <a:t>тепловози</a:t>
            </a:r>
            <a:r>
              <a:rPr lang="ru-RU" dirty="0">
                <a:latin typeface="Cambria" pitchFamily="18" charset="0"/>
              </a:rPr>
              <a:t>, </a:t>
            </a:r>
            <a:r>
              <a:rPr lang="ru-RU" dirty="0" err="1">
                <a:latin typeface="Cambria" pitchFamily="18" charset="0"/>
              </a:rPr>
              <a:t>електровози</a:t>
            </a:r>
            <a:r>
              <a:rPr lang="ru-RU" dirty="0">
                <a:latin typeface="Cambria" pitchFamily="18" charset="0"/>
              </a:rPr>
              <a:t>, </a:t>
            </a:r>
            <a:r>
              <a:rPr lang="ru-RU" dirty="0" err="1">
                <a:latin typeface="Cambria" pitchFamily="18" charset="0"/>
              </a:rPr>
              <a:t>паровози</a:t>
            </a:r>
            <a:r>
              <a:rPr lang="ru-RU" dirty="0">
                <a:latin typeface="Cambria" pitchFamily="18" charset="0"/>
              </a:rPr>
              <a:t>), </a:t>
            </a:r>
            <a:r>
              <a:rPr lang="ru-RU" dirty="0" err="1">
                <a:latin typeface="Cambria" pitchFamily="18" charset="0"/>
              </a:rPr>
              <a:t>вагони</a:t>
            </a:r>
            <a:r>
              <a:rPr lang="ru-RU" dirty="0">
                <a:latin typeface="Cambria" pitchFamily="18" charset="0"/>
              </a:rPr>
              <a:t>, </a:t>
            </a:r>
            <a:r>
              <a:rPr lang="ru-RU" dirty="0" err="1">
                <a:latin typeface="Cambria" pitchFamily="18" charset="0"/>
              </a:rPr>
              <a:t>цистерни</a:t>
            </a:r>
            <a:r>
              <a:rPr lang="ru-RU" dirty="0">
                <a:latin typeface="Cambria" pitchFamily="18" charset="0"/>
              </a:rPr>
              <a:t>, </a:t>
            </a:r>
            <a:r>
              <a:rPr lang="ru-RU" dirty="0" err="1">
                <a:latin typeface="Cambria" pitchFamily="18" charset="0"/>
              </a:rPr>
              <a:t>платформи</a:t>
            </a:r>
            <a:r>
              <a:rPr lang="ru-RU" dirty="0">
                <a:latin typeface="Cambria" pitchFamily="18" charset="0"/>
              </a:rPr>
              <a:t>, </a:t>
            </a:r>
            <a:r>
              <a:rPr lang="ru-RU" dirty="0" err="1">
                <a:latin typeface="Cambria" pitchFamily="18" charset="0"/>
              </a:rPr>
              <a:t>крани</a:t>
            </a:r>
            <a:r>
              <a:rPr lang="ru-RU" dirty="0">
                <a:latin typeface="Cambria" pitchFamily="18" charset="0"/>
              </a:rPr>
              <a:t> </a:t>
            </a:r>
            <a:r>
              <a:rPr lang="ru-RU" dirty="0" err="1">
                <a:latin typeface="Cambria" pitchFamily="18" charset="0"/>
              </a:rPr>
              <a:t>тощо</a:t>
            </a:r>
            <a:r>
              <a:rPr lang="ru-RU" dirty="0">
                <a:latin typeface="Cambria" pitchFamily="18" charset="0"/>
              </a:rPr>
              <a:t>. </a:t>
            </a:r>
            <a:r>
              <a:rPr lang="ru-RU" dirty="0" err="1">
                <a:latin typeface="Cambria" pitchFamily="18" charset="0"/>
              </a:rPr>
              <a:t>Це</a:t>
            </a:r>
            <a:r>
              <a:rPr lang="ru-RU" dirty="0">
                <a:latin typeface="Cambria" pitchFamily="18" charset="0"/>
              </a:rPr>
              <a:t> </a:t>
            </a:r>
            <a:r>
              <a:rPr lang="ru-RU" dirty="0" err="1">
                <a:latin typeface="Cambria" pitchFamily="18" charset="0"/>
              </a:rPr>
              <a:t>також</a:t>
            </a:r>
            <a:r>
              <a:rPr lang="ru-RU" dirty="0">
                <a:latin typeface="Cambria" pitchFamily="18" charset="0"/>
              </a:rPr>
              <a:t> мережа </a:t>
            </a:r>
            <a:r>
              <a:rPr lang="ru-RU" dirty="0" err="1">
                <a:latin typeface="Cambria" pitchFamily="18" charset="0"/>
              </a:rPr>
              <a:t>під'їзних</a:t>
            </a:r>
            <a:r>
              <a:rPr lang="ru-RU" dirty="0">
                <a:latin typeface="Cambria" pitchFamily="18" charset="0"/>
              </a:rPr>
              <a:t> </a:t>
            </a:r>
            <a:r>
              <a:rPr lang="ru-RU" dirty="0" err="1">
                <a:latin typeface="Cambria" pitchFamily="18" charset="0"/>
              </a:rPr>
              <a:t>шляхів</a:t>
            </a:r>
            <a:r>
              <a:rPr lang="ru-RU" dirty="0">
                <a:latin typeface="Cambria" pitchFamily="18" charset="0"/>
              </a:rPr>
              <a:t>, </a:t>
            </a:r>
            <a:r>
              <a:rPr lang="ru-RU" dirty="0" err="1">
                <a:latin typeface="Cambria" pitchFamily="18" charset="0"/>
              </a:rPr>
              <a:t>рухомого</a:t>
            </a:r>
            <a:r>
              <a:rPr lang="ru-RU" dirty="0">
                <a:latin typeface="Cambria" pitchFamily="18" charset="0"/>
              </a:rPr>
              <a:t> складу </a:t>
            </a:r>
            <a:r>
              <a:rPr lang="ru-RU" dirty="0" err="1">
                <a:latin typeface="Cambria" pitchFamily="18" charset="0"/>
              </a:rPr>
              <a:t>підприємств</a:t>
            </a:r>
            <a:r>
              <a:rPr lang="ru-RU" dirty="0">
                <a:latin typeface="Cambria" pitchFamily="18" charset="0"/>
              </a:rPr>
              <a:t> та </a:t>
            </a:r>
            <a:r>
              <a:rPr lang="ru-RU" dirty="0" err="1">
                <a:latin typeface="Cambria" pitchFamily="18" charset="0"/>
              </a:rPr>
              <a:t>організацій</a:t>
            </a:r>
            <a:r>
              <a:rPr lang="ru-RU" dirty="0">
                <a:latin typeface="Cambria" pitchFamily="18" charset="0"/>
              </a:rPr>
              <a:t>, а </a:t>
            </a:r>
            <a:r>
              <a:rPr lang="ru-RU" dirty="0" err="1">
                <a:latin typeface="Cambria" pitchFamily="18" charset="0"/>
              </a:rPr>
              <a:t>також</a:t>
            </a:r>
            <a:r>
              <a:rPr lang="ru-RU" dirty="0">
                <a:latin typeface="Cambria" pitchFamily="18" charset="0"/>
              </a:rPr>
              <a:t> </a:t>
            </a:r>
            <a:r>
              <a:rPr lang="ru-RU" dirty="0" err="1">
                <a:latin typeface="Cambria" pitchFamily="18" charset="0"/>
              </a:rPr>
              <a:t>метрополітен</a:t>
            </a:r>
            <a:r>
              <a:rPr lang="ru-RU" dirty="0">
                <a:latin typeface="Cambria" pitchFamily="18" charset="0"/>
              </a:rPr>
              <a:t>. </a:t>
            </a:r>
            <a:endParaRPr lang="ru-RU" dirty="0"/>
          </a:p>
        </p:txBody>
      </p:sp>
      <p:pic>
        <p:nvPicPr>
          <p:cNvPr id="55298" name="Picture 2" descr="C:\Users\lenvo\Desktop\pao-ukrzaliznycya.jpg"/>
          <p:cNvPicPr>
            <a:picLocks noChangeAspect="1" noChangeArrowheads="1"/>
          </p:cNvPicPr>
          <p:nvPr/>
        </p:nvPicPr>
        <p:blipFill>
          <a:blip r:embed="rId2" cstate="print"/>
          <a:srcRect/>
          <a:stretch>
            <a:fillRect/>
          </a:stretch>
        </p:blipFill>
        <p:spPr bwMode="auto">
          <a:xfrm>
            <a:off x="2483768" y="3157870"/>
            <a:ext cx="6660232" cy="370012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0648"/>
            <a:ext cx="8640960" cy="5746643"/>
          </a:xfrm>
        </p:spPr>
        <p:txBody>
          <a:bodyPr>
            <a:normAutofit/>
          </a:bodyPr>
          <a:lstStyle/>
          <a:p>
            <a:pPr marL="0" indent="358775" algn="just">
              <a:buNone/>
            </a:pPr>
            <a:r>
              <a:rPr lang="ru-RU" i="1" dirty="0" err="1">
                <a:latin typeface="Cambria" pitchFamily="18" charset="0"/>
              </a:rPr>
              <a:t>Водний</a:t>
            </a:r>
            <a:r>
              <a:rPr lang="ru-RU" i="1" dirty="0">
                <a:latin typeface="Cambria" pitchFamily="18" charset="0"/>
              </a:rPr>
              <a:t> транспорт</a:t>
            </a:r>
            <a:r>
              <a:rPr lang="ru-RU" dirty="0">
                <a:latin typeface="Cambria" pitchFamily="18" charset="0"/>
              </a:rPr>
              <a:t> – </a:t>
            </a:r>
            <a:r>
              <a:rPr lang="ru-RU" dirty="0" err="1">
                <a:latin typeface="Cambria" pitchFamily="18" charset="0"/>
              </a:rPr>
              <a:t>це</a:t>
            </a:r>
            <a:r>
              <a:rPr lang="ru-RU" dirty="0">
                <a:latin typeface="Cambria" pitchFamily="18" charset="0"/>
              </a:rPr>
              <a:t> </a:t>
            </a:r>
            <a:r>
              <a:rPr lang="ru-RU" dirty="0" err="1">
                <a:latin typeface="Cambria" pitchFamily="18" charset="0"/>
              </a:rPr>
              <a:t>морський</a:t>
            </a:r>
            <a:r>
              <a:rPr lang="ru-RU" dirty="0">
                <a:latin typeface="Cambria" pitchFamily="18" charset="0"/>
              </a:rPr>
              <a:t>, </a:t>
            </a:r>
            <a:r>
              <a:rPr lang="ru-RU" dirty="0" err="1">
                <a:latin typeface="Cambria" pitchFamily="18" charset="0"/>
              </a:rPr>
              <a:t>річковий</a:t>
            </a:r>
            <a:r>
              <a:rPr lang="ru-RU" dirty="0">
                <a:latin typeface="Cambria" pitchFamily="18" charset="0"/>
              </a:rPr>
              <a:t> та </a:t>
            </a:r>
            <a:r>
              <a:rPr lang="ru-RU" dirty="0" err="1">
                <a:latin typeface="Cambria" pitchFamily="18" charset="0"/>
              </a:rPr>
              <a:t>озерний</a:t>
            </a:r>
            <a:r>
              <a:rPr lang="ru-RU" dirty="0">
                <a:latin typeface="Cambria" pitchFamily="18" charset="0"/>
              </a:rPr>
              <a:t> транспорт, </a:t>
            </a:r>
            <a:r>
              <a:rPr lang="ru-RU" dirty="0" err="1">
                <a:latin typeface="Cambria" pitchFamily="18" charset="0"/>
              </a:rPr>
              <a:t>тобто</a:t>
            </a:r>
            <a:r>
              <a:rPr lang="ru-RU" dirty="0">
                <a:latin typeface="Cambria" pitchFamily="18" charset="0"/>
              </a:rPr>
              <a:t> </a:t>
            </a:r>
            <a:r>
              <a:rPr lang="ru-RU" dirty="0" err="1">
                <a:latin typeface="Cambria" pitchFamily="18" charset="0"/>
              </a:rPr>
              <a:t>пасажирські</a:t>
            </a:r>
            <a:r>
              <a:rPr lang="ru-RU" dirty="0">
                <a:latin typeface="Cambria" pitchFamily="18" charset="0"/>
              </a:rPr>
              <a:t>, </a:t>
            </a:r>
            <a:r>
              <a:rPr lang="ru-RU" dirty="0" err="1">
                <a:latin typeface="Cambria" pitchFamily="18" charset="0"/>
              </a:rPr>
              <a:t>вантажні</a:t>
            </a:r>
            <a:r>
              <a:rPr lang="ru-RU" dirty="0">
                <a:latin typeface="Cambria" pitchFamily="18" charset="0"/>
              </a:rPr>
              <a:t>, </a:t>
            </a:r>
            <a:r>
              <a:rPr lang="ru-RU" dirty="0" err="1">
                <a:latin typeface="Cambria" pitchFamily="18" charset="0"/>
              </a:rPr>
              <a:t>риболовецькі</a:t>
            </a:r>
            <a:r>
              <a:rPr lang="ru-RU" dirty="0">
                <a:latin typeface="Cambria" pitchFamily="18" charset="0"/>
              </a:rPr>
              <a:t> та </a:t>
            </a:r>
            <a:r>
              <a:rPr lang="ru-RU" dirty="0" err="1">
                <a:latin typeface="Cambria" pitchFamily="18" charset="0"/>
              </a:rPr>
              <a:t>інші</a:t>
            </a:r>
            <a:r>
              <a:rPr lang="ru-RU" dirty="0">
                <a:latin typeface="Cambria" pitchFamily="18" charset="0"/>
              </a:rPr>
              <a:t> судна (</a:t>
            </a:r>
            <a:r>
              <a:rPr lang="ru-RU" dirty="0" err="1">
                <a:latin typeface="Cambria" pitchFamily="18" charset="0"/>
              </a:rPr>
              <a:t>теплоходи</a:t>
            </a:r>
            <a:r>
              <a:rPr lang="ru-RU" dirty="0">
                <a:latin typeface="Cambria" pitchFamily="18" charset="0"/>
              </a:rPr>
              <a:t>, </a:t>
            </a:r>
            <a:r>
              <a:rPr lang="ru-RU" dirty="0" err="1">
                <a:latin typeface="Cambria" pitchFamily="18" charset="0"/>
              </a:rPr>
              <a:t>сейнери</a:t>
            </a:r>
            <a:r>
              <a:rPr lang="ru-RU" dirty="0">
                <a:latin typeface="Cambria" pitchFamily="18" charset="0"/>
              </a:rPr>
              <a:t>, </a:t>
            </a:r>
            <a:r>
              <a:rPr lang="ru-RU" dirty="0" err="1">
                <a:latin typeface="Cambria" pitchFamily="18" charset="0"/>
              </a:rPr>
              <a:t>буксири</a:t>
            </a:r>
            <a:r>
              <a:rPr lang="ru-RU" dirty="0">
                <a:latin typeface="Cambria" pitchFamily="18" charset="0"/>
              </a:rPr>
              <a:t>, </a:t>
            </a:r>
            <a:r>
              <a:rPr lang="ru-RU" dirty="0" err="1">
                <a:latin typeface="Cambria" pitchFamily="18" charset="0"/>
              </a:rPr>
              <a:t>земснаряди</a:t>
            </a:r>
            <a:r>
              <a:rPr lang="ru-RU" dirty="0">
                <a:latin typeface="Cambria" pitchFamily="18" charset="0"/>
              </a:rPr>
              <a:t> </a:t>
            </a:r>
            <a:r>
              <a:rPr lang="ru-RU" dirty="0" err="1">
                <a:latin typeface="Cambria" pitchFamily="18" charset="0"/>
              </a:rPr>
              <a:t>тощо</a:t>
            </a:r>
            <a:r>
              <a:rPr lang="ru-RU" dirty="0">
                <a:latin typeface="Cambria" pitchFamily="18" charset="0"/>
              </a:rPr>
              <a:t>), </a:t>
            </a:r>
            <a:r>
              <a:rPr lang="ru-RU" dirty="0" err="1">
                <a:latin typeface="Cambria" pitchFamily="18" charset="0"/>
              </a:rPr>
              <a:t>водні</a:t>
            </a:r>
            <a:r>
              <a:rPr lang="ru-RU" dirty="0">
                <a:latin typeface="Cambria" pitchFamily="18" charset="0"/>
              </a:rPr>
              <a:t> шляхи та </a:t>
            </a:r>
            <a:r>
              <a:rPr lang="ru-RU" dirty="0" err="1">
                <a:latin typeface="Cambria" pitchFamily="18" charset="0"/>
              </a:rPr>
              <a:t>комунікації</a:t>
            </a:r>
            <a:r>
              <a:rPr lang="ru-RU" dirty="0">
                <a:latin typeface="Cambria" pitchFamily="18" charset="0"/>
              </a:rPr>
              <a:t>. </a:t>
            </a:r>
            <a:endParaRPr lang="ru-RU" dirty="0"/>
          </a:p>
        </p:txBody>
      </p:sp>
      <p:pic>
        <p:nvPicPr>
          <p:cNvPr id="56322" name="Picture 2" descr="C:\Users\lenvo\Desktop\16448316.jpg"/>
          <p:cNvPicPr>
            <a:picLocks noChangeAspect="1" noChangeArrowheads="1"/>
          </p:cNvPicPr>
          <p:nvPr/>
        </p:nvPicPr>
        <p:blipFill>
          <a:blip r:embed="rId2" cstate="print"/>
          <a:srcRect/>
          <a:stretch>
            <a:fillRect/>
          </a:stretch>
        </p:blipFill>
        <p:spPr bwMode="auto">
          <a:xfrm>
            <a:off x="2627784" y="2348880"/>
            <a:ext cx="6179840" cy="412504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0"/>
            <a:ext cx="8640960" cy="4525963"/>
          </a:xfrm>
        </p:spPr>
        <p:txBody>
          <a:bodyPr/>
          <a:lstStyle/>
          <a:p>
            <a:pPr marL="0" indent="358775" algn="just">
              <a:buNone/>
            </a:pPr>
            <a:r>
              <a:rPr lang="ru-RU" i="1" dirty="0" err="1">
                <a:latin typeface="Cambria" pitchFamily="18" charset="0"/>
              </a:rPr>
              <a:t>Повітряний</a:t>
            </a:r>
            <a:r>
              <a:rPr lang="ru-RU" i="1" dirty="0">
                <a:latin typeface="Cambria" pitchFamily="18" charset="0"/>
              </a:rPr>
              <a:t> транспорт </a:t>
            </a:r>
            <a:r>
              <a:rPr lang="ru-RU" dirty="0" err="1">
                <a:latin typeface="Cambria" pitchFamily="18" charset="0"/>
              </a:rPr>
              <a:t>включає</a:t>
            </a:r>
            <a:r>
              <a:rPr lang="ru-RU" dirty="0">
                <a:latin typeface="Cambria" pitchFamily="18" charset="0"/>
              </a:rPr>
              <a:t> </a:t>
            </a:r>
            <a:r>
              <a:rPr lang="ru-RU" dirty="0" err="1">
                <a:latin typeface="Cambria" pitchFamily="18" charset="0"/>
              </a:rPr>
              <a:t>повітряні</a:t>
            </a:r>
            <a:r>
              <a:rPr lang="ru-RU" dirty="0">
                <a:latin typeface="Cambria" pitchFamily="18" charset="0"/>
              </a:rPr>
              <a:t> судна – </a:t>
            </a:r>
            <a:r>
              <a:rPr lang="ru-RU" dirty="0" err="1">
                <a:latin typeface="Cambria" pitchFamily="18" charset="0"/>
              </a:rPr>
              <a:t>літальні</a:t>
            </a:r>
            <a:r>
              <a:rPr lang="ru-RU" dirty="0">
                <a:latin typeface="Cambria" pitchFamily="18" charset="0"/>
              </a:rPr>
              <a:t> </a:t>
            </a:r>
            <a:r>
              <a:rPr lang="ru-RU" dirty="0" err="1">
                <a:latin typeface="Cambria" pitchFamily="18" charset="0"/>
              </a:rPr>
              <a:t>апарати</a:t>
            </a:r>
            <a:r>
              <a:rPr lang="ru-RU" dirty="0">
                <a:latin typeface="Cambria" pitchFamily="18" charset="0"/>
              </a:rPr>
              <a:t>, </a:t>
            </a:r>
            <a:r>
              <a:rPr lang="ru-RU" dirty="0" err="1">
                <a:latin typeface="Cambria" pitchFamily="18" charset="0"/>
              </a:rPr>
              <a:t>що</a:t>
            </a:r>
            <a:r>
              <a:rPr lang="ru-RU" dirty="0">
                <a:latin typeface="Cambria" pitchFamily="18" charset="0"/>
              </a:rPr>
              <a:t> </a:t>
            </a:r>
            <a:r>
              <a:rPr lang="ru-RU" dirty="0" err="1">
                <a:latin typeface="Cambria" pitchFamily="18" charset="0"/>
              </a:rPr>
              <a:t>тримаються</a:t>
            </a:r>
            <a:r>
              <a:rPr lang="ru-RU" dirty="0">
                <a:latin typeface="Cambria" pitchFamily="18" charset="0"/>
              </a:rPr>
              <a:t> в </a:t>
            </a:r>
            <a:r>
              <a:rPr lang="ru-RU" dirty="0" err="1">
                <a:latin typeface="Cambria" pitchFamily="18" charset="0"/>
              </a:rPr>
              <a:t>атмосфері</a:t>
            </a:r>
            <a:r>
              <a:rPr lang="ru-RU" dirty="0">
                <a:latin typeface="Cambria" pitchFamily="18" charset="0"/>
              </a:rPr>
              <a:t> за </a:t>
            </a:r>
            <a:r>
              <a:rPr lang="ru-RU" dirty="0" err="1">
                <a:latin typeface="Cambria" pitchFamily="18" charset="0"/>
              </a:rPr>
              <a:t>рахунок</a:t>
            </a:r>
            <a:r>
              <a:rPr lang="ru-RU" dirty="0">
                <a:latin typeface="Cambria" pitchFamily="18" charset="0"/>
              </a:rPr>
              <a:t> </a:t>
            </a:r>
            <a:r>
              <a:rPr lang="ru-RU" dirty="0" err="1">
                <a:latin typeface="Cambria" pitchFamily="18" charset="0"/>
              </a:rPr>
              <a:t>їх</a:t>
            </a:r>
            <a:r>
              <a:rPr lang="ru-RU" dirty="0">
                <a:latin typeface="Cambria" pitchFamily="18" charset="0"/>
              </a:rPr>
              <a:t> </a:t>
            </a:r>
            <a:r>
              <a:rPr lang="ru-RU" dirty="0" err="1">
                <a:latin typeface="Cambria" pitchFamily="18" charset="0"/>
              </a:rPr>
              <a:t>взаємодії</a:t>
            </a:r>
            <a:r>
              <a:rPr lang="ru-RU" dirty="0">
                <a:latin typeface="Cambria" pitchFamily="18" charset="0"/>
              </a:rPr>
              <a:t> </a:t>
            </a:r>
            <a:r>
              <a:rPr lang="ru-RU" dirty="0" err="1">
                <a:latin typeface="Cambria" pitchFamily="18" charset="0"/>
              </a:rPr>
              <a:t>з</a:t>
            </a:r>
            <a:r>
              <a:rPr lang="ru-RU" dirty="0">
                <a:latin typeface="Cambria" pitchFamily="18" charset="0"/>
              </a:rPr>
              <a:t> </a:t>
            </a:r>
            <a:r>
              <a:rPr lang="ru-RU" dirty="0" err="1">
                <a:latin typeface="Cambria" pitchFamily="18" charset="0"/>
              </a:rPr>
              <a:t>повітрям</a:t>
            </a:r>
            <a:r>
              <a:rPr lang="ru-RU" dirty="0">
                <a:latin typeface="Cambria" pitchFamily="18" charset="0"/>
              </a:rPr>
              <a:t>, </a:t>
            </a:r>
            <a:r>
              <a:rPr lang="ru-RU" dirty="0" err="1">
                <a:latin typeface="Cambria" pitchFamily="18" charset="0"/>
              </a:rPr>
              <a:t>відмінної</a:t>
            </a:r>
            <a:r>
              <a:rPr lang="ru-RU" dirty="0">
                <a:latin typeface="Cambria" pitchFamily="18" charset="0"/>
              </a:rPr>
              <a:t> від </a:t>
            </a:r>
            <a:r>
              <a:rPr lang="ru-RU" dirty="0" err="1">
                <a:latin typeface="Cambria" pitchFamily="18" charset="0"/>
              </a:rPr>
              <a:t>взаємодії</a:t>
            </a:r>
            <a:r>
              <a:rPr lang="ru-RU" dirty="0">
                <a:latin typeface="Cambria" pitchFamily="18" charset="0"/>
              </a:rPr>
              <a:t> </a:t>
            </a:r>
            <a:r>
              <a:rPr lang="ru-RU" dirty="0" err="1">
                <a:latin typeface="Cambria" pitchFamily="18" charset="0"/>
              </a:rPr>
              <a:t>з</a:t>
            </a:r>
            <a:r>
              <a:rPr lang="ru-RU" dirty="0">
                <a:latin typeface="Cambria" pitchFamily="18" charset="0"/>
              </a:rPr>
              <a:t> </a:t>
            </a:r>
            <a:r>
              <a:rPr lang="ru-RU" dirty="0" err="1">
                <a:latin typeface="Cambria" pitchFamily="18" charset="0"/>
              </a:rPr>
              <a:t>повітрям</a:t>
            </a:r>
            <a:r>
              <a:rPr lang="ru-RU" dirty="0">
                <a:latin typeface="Cambria" pitchFamily="18" charset="0"/>
              </a:rPr>
              <a:t>, </a:t>
            </a:r>
            <a:r>
              <a:rPr lang="ru-RU" dirty="0" err="1">
                <a:latin typeface="Cambria" pitchFamily="18" charset="0"/>
              </a:rPr>
              <a:t>відбитим</a:t>
            </a:r>
            <a:r>
              <a:rPr lang="ru-RU" dirty="0">
                <a:latin typeface="Cambria" pitchFamily="18" charset="0"/>
              </a:rPr>
              <a:t> </a:t>
            </a:r>
            <a:r>
              <a:rPr lang="ru-RU" dirty="0" err="1">
                <a:latin typeface="Cambria" pitchFamily="18" charset="0"/>
              </a:rPr>
              <a:t>від</a:t>
            </a:r>
            <a:r>
              <a:rPr lang="ru-RU" dirty="0">
                <a:latin typeface="Cambria" pitchFamily="18" charset="0"/>
              </a:rPr>
              <a:t> </a:t>
            </a:r>
            <a:r>
              <a:rPr lang="ru-RU" dirty="0" err="1">
                <a:latin typeface="Cambria" pitchFamily="18" charset="0"/>
              </a:rPr>
              <a:t>земної</a:t>
            </a:r>
            <a:r>
              <a:rPr lang="ru-RU" dirty="0">
                <a:latin typeface="Cambria" pitchFamily="18" charset="0"/>
              </a:rPr>
              <a:t> </a:t>
            </a:r>
            <a:r>
              <a:rPr lang="ru-RU" dirty="0" err="1">
                <a:latin typeface="Cambria" pitchFamily="18" charset="0"/>
              </a:rPr>
              <a:t>поверхні</a:t>
            </a:r>
            <a:r>
              <a:rPr lang="ru-RU" dirty="0">
                <a:latin typeface="Cambria" pitchFamily="18" charset="0"/>
              </a:rPr>
              <a:t>, а </a:t>
            </a:r>
            <a:r>
              <a:rPr lang="ru-RU" dirty="0" err="1">
                <a:latin typeface="Cambria" pitchFamily="18" charset="0"/>
              </a:rPr>
              <a:t>саме</a:t>
            </a:r>
            <a:r>
              <a:rPr lang="ru-RU" dirty="0">
                <a:latin typeface="Cambria" pitchFamily="18" charset="0"/>
              </a:rPr>
              <a:t>: </a:t>
            </a:r>
            <a:r>
              <a:rPr lang="ru-RU" dirty="0" err="1">
                <a:latin typeface="Cambria" pitchFamily="18" charset="0"/>
              </a:rPr>
              <a:t>літаки</a:t>
            </a:r>
            <a:r>
              <a:rPr lang="ru-RU" dirty="0">
                <a:latin typeface="Cambria" pitchFamily="18" charset="0"/>
              </a:rPr>
              <a:t>, </a:t>
            </a:r>
            <a:r>
              <a:rPr lang="ru-RU" dirty="0" err="1">
                <a:latin typeface="Cambria" pitchFamily="18" charset="0"/>
              </a:rPr>
              <a:t>гелікоптери</a:t>
            </a:r>
            <a:r>
              <a:rPr lang="ru-RU" dirty="0">
                <a:latin typeface="Cambria" pitchFamily="18" charset="0"/>
              </a:rPr>
              <a:t>, </a:t>
            </a:r>
            <a:r>
              <a:rPr lang="ru-RU" dirty="0" err="1">
                <a:latin typeface="Cambria" pitchFamily="18" charset="0"/>
              </a:rPr>
              <a:t>аеростати</a:t>
            </a:r>
            <a:r>
              <a:rPr lang="ru-RU" dirty="0">
                <a:latin typeface="Cambria" pitchFamily="18" charset="0"/>
              </a:rPr>
              <a:t>, </a:t>
            </a:r>
            <a:r>
              <a:rPr lang="ru-RU" dirty="0" err="1">
                <a:latin typeface="Cambria" pitchFamily="18" charset="0"/>
              </a:rPr>
              <a:t>дирижаблі</a:t>
            </a:r>
            <a:r>
              <a:rPr lang="ru-RU" dirty="0">
                <a:latin typeface="Cambria" pitchFamily="18" charset="0"/>
              </a:rPr>
              <a:t>, </a:t>
            </a:r>
            <a:r>
              <a:rPr lang="ru-RU" dirty="0" err="1">
                <a:latin typeface="Cambria" pitchFamily="18" charset="0"/>
              </a:rPr>
              <a:t>планери</a:t>
            </a:r>
            <a:r>
              <a:rPr lang="ru-RU" dirty="0">
                <a:latin typeface="Cambria" pitchFamily="18" charset="0"/>
              </a:rPr>
              <a:t>, </a:t>
            </a:r>
            <a:r>
              <a:rPr lang="ru-RU" dirty="0" err="1">
                <a:latin typeface="Cambria" pitchFamily="18" charset="0"/>
              </a:rPr>
              <a:t>мотодельтоплани</a:t>
            </a:r>
            <a:r>
              <a:rPr lang="ru-RU" dirty="0">
                <a:latin typeface="Cambria" pitchFamily="18" charset="0"/>
              </a:rPr>
              <a:t> </a:t>
            </a:r>
            <a:r>
              <a:rPr lang="ru-RU" dirty="0" err="1">
                <a:latin typeface="Cambria" pitchFamily="18" charset="0"/>
              </a:rPr>
              <a:t>тощо</a:t>
            </a:r>
            <a:r>
              <a:rPr lang="ru-RU" dirty="0">
                <a:latin typeface="Cambria" pitchFamily="18" charset="0"/>
              </a:rPr>
              <a:t>.</a:t>
            </a:r>
          </a:p>
        </p:txBody>
      </p:sp>
      <p:pic>
        <p:nvPicPr>
          <p:cNvPr id="57346" name="Picture 2" descr="C:\Users\lenvo\Desktop\285725985_w230_h230_vertolet.jpeg"/>
          <p:cNvPicPr>
            <a:picLocks noChangeAspect="1" noChangeArrowheads="1"/>
          </p:cNvPicPr>
          <p:nvPr/>
        </p:nvPicPr>
        <p:blipFill>
          <a:blip r:embed="rId2" cstate="print"/>
          <a:srcRect/>
          <a:stretch>
            <a:fillRect/>
          </a:stretch>
        </p:blipFill>
        <p:spPr bwMode="auto">
          <a:xfrm>
            <a:off x="5076056" y="2780928"/>
            <a:ext cx="3687514" cy="368751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260649"/>
            <a:ext cx="8640960" cy="5328592"/>
          </a:xfrm>
        </p:spPr>
        <p:style>
          <a:lnRef idx="1">
            <a:schemeClr val="accent1"/>
          </a:lnRef>
          <a:fillRef idx="2">
            <a:schemeClr val="accent1"/>
          </a:fillRef>
          <a:effectRef idx="1">
            <a:schemeClr val="accent1"/>
          </a:effectRef>
          <a:fontRef idx="minor">
            <a:schemeClr val="dk1"/>
          </a:fontRef>
        </p:style>
        <p:txBody>
          <a:bodyPr>
            <a:normAutofit/>
          </a:bodyPr>
          <a:lstStyle/>
          <a:p>
            <a:pPr marL="0" indent="358775" algn="just">
              <a:buNone/>
            </a:pPr>
            <a:r>
              <a:rPr lang="ru-RU" i="1" dirty="0" err="1">
                <a:latin typeface="Cambria" pitchFamily="18" charset="0"/>
              </a:rPr>
              <a:t>Створення</a:t>
            </a:r>
            <a:r>
              <a:rPr lang="ru-RU" i="1" dirty="0">
                <a:latin typeface="Cambria" pitchFamily="18" charset="0"/>
              </a:rPr>
              <a:t> </a:t>
            </a:r>
            <a:r>
              <a:rPr lang="ru-RU" i="1" dirty="0" err="1">
                <a:latin typeface="Cambria" pitchFamily="18" charset="0"/>
              </a:rPr>
              <a:t>небезпеки</a:t>
            </a:r>
            <a:r>
              <a:rPr lang="ru-RU" i="1" dirty="0">
                <a:latin typeface="Cambria" pitchFamily="18" charset="0"/>
              </a:rPr>
              <a:t> </a:t>
            </a:r>
            <a:r>
              <a:rPr lang="ru-RU" dirty="0">
                <a:latin typeface="Cambria" pitchFamily="18" charset="0"/>
              </a:rPr>
              <a:t>– </a:t>
            </a:r>
            <a:r>
              <a:rPr lang="ru-RU" dirty="0" err="1">
                <a:latin typeface="Cambria" pitchFamily="18" charset="0"/>
              </a:rPr>
              <a:t>це</a:t>
            </a:r>
            <a:r>
              <a:rPr lang="ru-RU" dirty="0">
                <a:latin typeface="Cambria" pitchFamily="18" charset="0"/>
              </a:rPr>
              <a:t> </a:t>
            </a:r>
            <a:r>
              <a:rPr lang="ru-RU" dirty="0" err="1">
                <a:latin typeface="Cambria" pitchFamily="18" charset="0"/>
              </a:rPr>
              <a:t>створення</a:t>
            </a:r>
            <a:r>
              <a:rPr lang="ru-RU" dirty="0">
                <a:latin typeface="Cambria" pitchFamily="18" charset="0"/>
              </a:rPr>
              <a:t> </a:t>
            </a:r>
            <a:r>
              <a:rPr lang="ru-RU" dirty="0" err="1">
                <a:latin typeface="Cambria" pitchFamily="18" charset="0"/>
              </a:rPr>
              <a:t>внаслідок</a:t>
            </a:r>
            <a:r>
              <a:rPr lang="ru-RU" dirty="0">
                <a:latin typeface="Cambria" pitchFamily="18" charset="0"/>
              </a:rPr>
              <a:t> </a:t>
            </a:r>
            <a:r>
              <a:rPr lang="ru-RU" dirty="0" err="1">
                <a:latin typeface="Cambria" pitchFamily="18" charset="0"/>
              </a:rPr>
              <a:t>порушення</a:t>
            </a:r>
            <a:r>
              <a:rPr lang="ru-RU" dirty="0">
                <a:latin typeface="Cambria" pitchFamily="18" charset="0"/>
              </a:rPr>
              <a:t> правил </a:t>
            </a:r>
            <a:r>
              <a:rPr lang="ru-RU" dirty="0" err="1">
                <a:latin typeface="Cambria" pitchFamily="18" charset="0"/>
              </a:rPr>
              <a:t>або</a:t>
            </a:r>
            <a:r>
              <a:rPr lang="ru-RU" dirty="0">
                <a:latin typeface="Cambria" pitchFamily="18" charset="0"/>
              </a:rPr>
              <a:t> </a:t>
            </a:r>
            <a:r>
              <a:rPr lang="ru-RU" dirty="0" err="1">
                <a:latin typeface="Cambria" pitchFamily="18" charset="0"/>
              </a:rPr>
              <a:t>недоброякісного</a:t>
            </a:r>
            <a:r>
              <a:rPr lang="ru-RU" dirty="0">
                <a:latin typeface="Cambria" pitchFamily="18" charset="0"/>
              </a:rPr>
              <a:t> ремонту </a:t>
            </a:r>
            <a:r>
              <a:rPr lang="ru-RU" dirty="0" err="1">
                <a:latin typeface="Cambria" pitchFamily="18" charset="0"/>
              </a:rPr>
              <a:t>такої</a:t>
            </a:r>
            <a:r>
              <a:rPr lang="ru-RU" dirty="0">
                <a:latin typeface="Cambria" pitchFamily="18" charset="0"/>
              </a:rPr>
              <a:t> обстановки, за </a:t>
            </a:r>
            <a:r>
              <a:rPr lang="ru-RU" dirty="0" err="1">
                <a:latin typeface="Cambria" pitchFamily="18" charset="0"/>
              </a:rPr>
              <a:t>якої</a:t>
            </a:r>
            <a:r>
              <a:rPr lang="ru-RU" dirty="0">
                <a:latin typeface="Cambria" pitchFamily="18" charset="0"/>
              </a:rPr>
              <a:t> </a:t>
            </a:r>
            <a:r>
              <a:rPr lang="ru-RU" dirty="0" err="1">
                <a:latin typeface="Cambria" pitchFamily="18" charset="0"/>
              </a:rPr>
              <a:t>настання</a:t>
            </a:r>
            <a:r>
              <a:rPr lang="ru-RU" dirty="0">
                <a:latin typeface="Cambria" pitchFamily="18" charset="0"/>
              </a:rPr>
              <a:t> </a:t>
            </a:r>
            <a:r>
              <a:rPr lang="ru-RU" dirty="0" err="1">
                <a:latin typeface="Cambria" pitchFamily="18" charset="0"/>
              </a:rPr>
              <a:t>відповідних</a:t>
            </a:r>
            <a:r>
              <a:rPr lang="ru-RU" dirty="0">
                <a:latin typeface="Cambria" pitchFamily="18" charset="0"/>
              </a:rPr>
              <a:t> </a:t>
            </a:r>
            <a:r>
              <a:rPr lang="ru-RU" dirty="0" err="1">
                <a:latin typeface="Cambria" pitchFamily="18" charset="0"/>
              </a:rPr>
              <a:t>наслідків</a:t>
            </a:r>
            <a:r>
              <a:rPr lang="ru-RU" dirty="0">
                <a:latin typeface="Cambria" pitchFamily="18" charset="0"/>
              </a:rPr>
              <a:t> </a:t>
            </a:r>
            <a:r>
              <a:rPr lang="ru-RU" dirty="0" err="1">
                <a:latin typeface="Cambria" pitchFamily="18" charset="0"/>
              </a:rPr>
              <a:t>було</a:t>
            </a:r>
            <a:r>
              <a:rPr lang="ru-RU" dirty="0">
                <a:latin typeface="Cambria" pitchFamily="18" charset="0"/>
              </a:rPr>
              <a:t> б неминучим, </a:t>
            </a:r>
            <a:r>
              <a:rPr lang="ru-RU" dirty="0" err="1">
                <a:latin typeface="Cambria" pitchFamily="18" charset="0"/>
              </a:rPr>
              <a:t>але</a:t>
            </a:r>
            <a:r>
              <a:rPr lang="ru-RU" dirty="0">
                <a:latin typeface="Cambria" pitchFamily="18" charset="0"/>
              </a:rPr>
              <a:t> не </a:t>
            </a:r>
            <a:r>
              <a:rPr lang="ru-RU" dirty="0" err="1">
                <a:latin typeface="Cambria" pitchFamily="18" charset="0"/>
              </a:rPr>
              <a:t>сталося</a:t>
            </a:r>
            <a:r>
              <a:rPr lang="ru-RU" dirty="0">
                <a:latin typeface="Cambria" pitchFamily="18" charset="0"/>
              </a:rPr>
              <a:t> </a:t>
            </a:r>
            <a:r>
              <a:rPr lang="ru-RU" dirty="0" err="1">
                <a:latin typeface="Cambria" pitchFamily="18" charset="0"/>
              </a:rPr>
              <a:t>внаслідок</a:t>
            </a:r>
            <a:r>
              <a:rPr lang="ru-RU" dirty="0">
                <a:latin typeface="Cambria" pitchFamily="18" charset="0"/>
              </a:rPr>
              <a:t> </a:t>
            </a:r>
            <a:r>
              <a:rPr lang="ru-RU" dirty="0" err="1">
                <a:latin typeface="Cambria" pitchFamily="18" charset="0"/>
              </a:rPr>
              <a:t>втручання</a:t>
            </a:r>
            <a:r>
              <a:rPr lang="ru-RU" dirty="0">
                <a:latin typeface="Cambria" pitchFamily="18" charset="0"/>
              </a:rPr>
              <a:t> </a:t>
            </a:r>
            <a:r>
              <a:rPr lang="ru-RU" dirty="0" err="1">
                <a:latin typeface="Cambria" pitchFamily="18" charset="0"/>
              </a:rPr>
              <a:t>інших</a:t>
            </a:r>
            <a:r>
              <a:rPr lang="ru-RU" dirty="0">
                <a:latin typeface="Cambria" pitchFamily="18" charset="0"/>
              </a:rPr>
              <a:t> </a:t>
            </a:r>
            <a:r>
              <a:rPr lang="ru-RU" dirty="0" err="1">
                <a:latin typeface="Cambria" pitchFamily="18" charset="0"/>
              </a:rPr>
              <a:t>осіб</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обставин</a:t>
            </a:r>
            <a:r>
              <a:rPr lang="ru-RU" dirty="0">
                <a:latin typeface="Cambria" pitchFamily="18" charset="0"/>
              </a:rPr>
              <a:t>. </a:t>
            </a:r>
          </a:p>
          <a:p>
            <a:pPr marL="0" indent="358775" algn="just">
              <a:buNone/>
            </a:pPr>
            <a:endParaRPr lang="ru-RU" dirty="0">
              <a:latin typeface="Cambria" pitchFamily="18" charset="0"/>
            </a:endParaRPr>
          </a:p>
          <a:p>
            <a:pPr marL="0" indent="358775" algn="just">
              <a:buNone/>
            </a:pPr>
            <a:r>
              <a:rPr lang="ru-RU" i="1" dirty="0" err="1">
                <a:latin typeface="Cambria" pitchFamily="18" charset="0"/>
              </a:rPr>
              <a:t>Небезпека</a:t>
            </a:r>
            <a:r>
              <a:rPr lang="ru-RU" i="1" dirty="0">
                <a:latin typeface="Cambria" pitchFamily="18" charset="0"/>
              </a:rPr>
              <a:t> для </a:t>
            </a:r>
            <a:r>
              <a:rPr lang="ru-RU" i="1" dirty="0" err="1">
                <a:latin typeface="Cambria" pitchFamily="18" charset="0"/>
              </a:rPr>
              <a:t>життя</a:t>
            </a:r>
            <a:r>
              <a:rPr lang="ru-RU" i="1" dirty="0">
                <a:latin typeface="Cambria" pitchFamily="18" charset="0"/>
              </a:rPr>
              <a:t> людей</a:t>
            </a:r>
            <a:r>
              <a:rPr lang="ru-RU" dirty="0">
                <a:latin typeface="Cambria" pitchFamily="18" charset="0"/>
              </a:rPr>
              <a:t> (ч. 1 ст. 276 </a:t>
            </a:r>
            <a:r>
              <a:rPr lang="uk-UA" dirty="0">
                <a:latin typeface="Cambria" pitchFamily="18" charset="0"/>
              </a:rPr>
              <a:t>КК України</a:t>
            </a:r>
            <a:r>
              <a:rPr lang="ru-RU" dirty="0">
                <a:latin typeface="Cambria" pitchFamily="18" charset="0"/>
              </a:rPr>
              <a:t>) – </a:t>
            </a:r>
            <a:r>
              <a:rPr lang="ru-RU" dirty="0" err="1">
                <a:latin typeface="Cambria" pitchFamily="18" charset="0"/>
              </a:rPr>
              <a:t>це</a:t>
            </a:r>
            <a:r>
              <a:rPr lang="ru-RU" dirty="0">
                <a:latin typeface="Cambria" pitchFamily="18" charset="0"/>
              </a:rPr>
              <a:t> реальна </a:t>
            </a:r>
            <a:r>
              <a:rPr lang="ru-RU" dirty="0" err="1">
                <a:latin typeface="Cambria" pitchFamily="18" charset="0"/>
              </a:rPr>
              <a:t>можливість</a:t>
            </a:r>
            <a:r>
              <a:rPr lang="ru-RU" dirty="0">
                <a:latin typeface="Cambria" pitchFamily="18" charset="0"/>
              </a:rPr>
              <a:t> </a:t>
            </a:r>
            <a:r>
              <a:rPr lang="ru-RU" dirty="0" err="1">
                <a:latin typeface="Cambria" pitchFamily="18" charset="0"/>
              </a:rPr>
              <a:t>загибелі</a:t>
            </a:r>
            <a:r>
              <a:rPr lang="ru-RU" dirty="0">
                <a:latin typeface="Cambria" pitchFamily="18" charset="0"/>
              </a:rPr>
              <a:t> одного </a:t>
            </a:r>
            <a:r>
              <a:rPr lang="ru-RU" dirty="0" err="1">
                <a:latin typeface="Cambria" pitchFamily="18" charset="0"/>
              </a:rPr>
              <a:t>або</a:t>
            </a:r>
            <a:r>
              <a:rPr lang="ru-RU" dirty="0">
                <a:latin typeface="Cambria" pitchFamily="18" charset="0"/>
              </a:rPr>
              <a:t> </a:t>
            </a:r>
            <a:r>
              <a:rPr lang="ru-RU" dirty="0" err="1">
                <a:latin typeface="Cambria" pitchFamily="18" charset="0"/>
              </a:rPr>
              <a:t>декількох</a:t>
            </a:r>
            <a:r>
              <a:rPr lang="ru-RU" dirty="0">
                <a:latin typeface="Cambria" pitchFamily="18" charset="0"/>
              </a:rPr>
              <a:t> </a:t>
            </a:r>
            <a:r>
              <a:rPr lang="ru-RU" dirty="0" err="1">
                <a:latin typeface="Cambria" pitchFamily="18" charset="0"/>
              </a:rPr>
              <a:t>потерпілих</a:t>
            </a:r>
            <a:r>
              <a:rPr lang="ru-RU" dirty="0">
                <a:latin typeface="Cambria" pitchFamily="18" charset="0"/>
              </a:rPr>
              <a:t>.</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1"/>
            <a:ext cx="8640960" cy="5688632"/>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0" indent="358775" algn="just">
              <a:buNone/>
            </a:pPr>
            <a:r>
              <a:rPr lang="ru-RU" b="1" i="1" dirty="0" err="1">
                <a:latin typeface="Cambria" pitchFamily="18" charset="0"/>
              </a:rPr>
              <a:t>Суб'єктивна</a:t>
            </a:r>
            <a:r>
              <a:rPr lang="ru-RU" b="1" i="1" dirty="0">
                <a:latin typeface="Cambria" pitchFamily="18" charset="0"/>
              </a:rPr>
              <a:t> сторона</a:t>
            </a:r>
            <a:r>
              <a:rPr lang="ru-RU" dirty="0">
                <a:latin typeface="Cambria" pitchFamily="18" charset="0"/>
              </a:rPr>
              <a:t> : </a:t>
            </a:r>
            <a:r>
              <a:rPr lang="ru-RU" i="1" dirty="0" err="1">
                <a:latin typeface="Cambria" pitchFamily="18" charset="0"/>
              </a:rPr>
              <a:t>кр.пр</a:t>
            </a:r>
            <a:r>
              <a:rPr lang="ru-RU" i="1" dirty="0">
                <a:latin typeface="Cambria" pitchFamily="18" charset="0"/>
              </a:rPr>
              <a:t>. </a:t>
            </a:r>
            <a:r>
              <a:rPr lang="ru-RU" i="1" dirty="0" err="1">
                <a:latin typeface="Cambria" pitchFamily="18" charset="0"/>
              </a:rPr>
              <a:t>самовпевненість</a:t>
            </a:r>
            <a:r>
              <a:rPr lang="ru-RU" i="1" dirty="0">
                <a:latin typeface="Cambria" pitchFamily="18" charset="0"/>
              </a:rPr>
              <a:t>, </a:t>
            </a:r>
            <a:r>
              <a:rPr lang="ru-RU" i="1" dirty="0" err="1">
                <a:latin typeface="Cambria" pitchFamily="18" charset="0"/>
              </a:rPr>
              <a:t>кр.пр</a:t>
            </a:r>
            <a:r>
              <a:rPr lang="ru-RU" i="1" dirty="0">
                <a:latin typeface="Cambria" pitchFamily="18" charset="0"/>
              </a:rPr>
              <a:t>. </a:t>
            </a:r>
            <a:r>
              <a:rPr lang="ru-RU" i="1" dirty="0" err="1">
                <a:latin typeface="Cambria" pitchFamily="18" charset="0"/>
              </a:rPr>
              <a:t>недбалість</a:t>
            </a:r>
            <a:r>
              <a:rPr lang="ru-RU" i="1" dirty="0">
                <a:latin typeface="Cambria" pitchFamily="18" charset="0"/>
              </a:rPr>
              <a:t> </a:t>
            </a:r>
            <a:r>
              <a:rPr lang="ru-RU" dirty="0" err="1">
                <a:latin typeface="Cambria" pitchFamily="18" charset="0"/>
              </a:rPr>
              <a:t>або</a:t>
            </a:r>
            <a:r>
              <a:rPr lang="ru-RU" dirty="0">
                <a:latin typeface="Cambria" pitchFamily="18" charset="0"/>
              </a:rPr>
              <a:t> </a:t>
            </a:r>
            <a:r>
              <a:rPr lang="ru-RU" i="1" dirty="0" err="1">
                <a:latin typeface="Cambria" pitchFamily="18" charset="0"/>
              </a:rPr>
              <a:t>непрямий</a:t>
            </a:r>
            <a:r>
              <a:rPr lang="ru-RU" i="1" dirty="0">
                <a:latin typeface="Cambria" pitchFamily="18" charset="0"/>
              </a:rPr>
              <a:t> </a:t>
            </a:r>
            <a:r>
              <a:rPr lang="ru-RU" i="1" dirty="0" err="1">
                <a:latin typeface="Cambria" pitchFamily="18" charset="0"/>
              </a:rPr>
              <a:t>умисел</a:t>
            </a:r>
            <a:r>
              <a:rPr lang="ru-RU" dirty="0">
                <a:latin typeface="Cambria" pitchFamily="18" charset="0"/>
              </a:rPr>
              <a:t> </a:t>
            </a:r>
            <a:r>
              <a:rPr lang="ru-RU" dirty="0" err="1">
                <a:latin typeface="Cambria" pitchFamily="18" charset="0"/>
              </a:rPr>
              <a:t>щодо</a:t>
            </a:r>
            <a:r>
              <a:rPr lang="ru-RU" dirty="0">
                <a:latin typeface="Cambria" pitchFamily="18" charset="0"/>
              </a:rPr>
              <a:t> </a:t>
            </a:r>
            <a:r>
              <a:rPr lang="ru-RU" dirty="0" err="1">
                <a:latin typeface="Cambria" pitchFamily="18" charset="0"/>
              </a:rPr>
              <a:t>можливих</a:t>
            </a:r>
            <a:r>
              <a:rPr lang="ru-RU" dirty="0">
                <a:latin typeface="Cambria" pitchFamily="18" charset="0"/>
              </a:rPr>
              <a:t> </a:t>
            </a:r>
            <a:r>
              <a:rPr lang="ru-RU" dirty="0" err="1">
                <a:latin typeface="Cambria" pitchFamily="18" charset="0"/>
              </a:rPr>
              <a:t>наслідків</a:t>
            </a:r>
            <a:r>
              <a:rPr lang="ru-RU" dirty="0">
                <a:latin typeface="Cambria" pitchFamily="18" charset="0"/>
              </a:rPr>
              <a:t>, </a:t>
            </a:r>
            <a:r>
              <a:rPr lang="ru-RU" dirty="0" err="1">
                <a:latin typeface="Cambria" pitchFamily="18" charset="0"/>
              </a:rPr>
              <a:t>зазначених</a:t>
            </a:r>
            <a:r>
              <a:rPr lang="ru-RU" dirty="0">
                <a:latin typeface="Cambria" pitchFamily="18" charset="0"/>
              </a:rPr>
              <a:t> у ч.1 ст.276, </a:t>
            </a:r>
            <a:r>
              <a:rPr lang="ru-RU" dirty="0" err="1">
                <a:latin typeface="Cambria" pitchFamily="18" charset="0"/>
              </a:rPr>
              <a:t>що</a:t>
            </a:r>
            <a:r>
              <a:rPr lang="ru-RU" dirty="0">
                <a:latin typeface="Cambria" pitchFamily="18" charset="0"/>
              </a:rPr>
              <a:t> </a:t>
            </a:r>
            <a:r>
              <a:rPr lang="ru-RU" dirty="0" err="1">
                <a:latin typeface="Cambria" pitchFamily="18" charset="0"/>
              </a:rPr>
              <a:t>фактично</a:t>
            </a:r>
            <a:r>
              <a:rPr lang="ru-RU" dirty="0">
                <a:latin typeface="Cambria" pitchFamily="18" charset="0"/>
              </a:rPr>
              <a:t> не настали. </a:t>
            </a:r>
          </a:p>
          <a:p>
            <a:pPr marL="0" indent="358775" algn="just">
              <a:buNone/>
            </a:pPr>
            <a:r>
              <a:rPr lang="ru-RU" dirty="0">
                <a:latin typeface="Cambria" pitchFamily="18" charset="0"/>
              </a:rPr>
              <a:t>До </a:t>
            </a:r>
            <a:r>
              <a:rPr lang="ru-RU" dirty="0" err="1">
                <a:latin typeface="Cambria" pitchFamily="18" charset="0"/>
              </a:rPr>
              <a:t>самої</a:t>
            </a:r>
            <a:r>
              <a:rPr lang="ru-RU" dirty="0">
                <a:latin typeface="Cambria" pitchFamily="18" charset="0"/>
              </a:rPr>
              <a:t> </a:t>
            </a:r>
            <a:r>
              <a:rPr lang="ru-RU" dirty="0" err="1">
                <a:latin typeface="Cambria" pitchFamily="18" charset="0"/>
              </a:rPr>
              <a:t>дії</a:t>
            </a:r>
            <a:r>
              <a:rPr lang="ru-RU" dirty="0">
                <a:latin typeface="Cambria" pitchFamily="18" charset="0"/>
              </a:rPr>
              <a:t> </a:t>
            </a:r>
            <a:r>
              <a:rPr lang="ru-RU" dirty="0" err="1">
                <a:latin typeface="Cambria" pitchFamily="18" charset="0"/>
              </a:rPr>
              <a:t>чи</a:t>
            </a:r>
            <a:r>
              <a:rPr lang="ru-RU" dirty="0">
                <a:latin typeface="Cambria" pitchFamily="18" charset="0"/>
              </a:rPr>
              <a:t> </a:t>
            </a:r>
            <a:r>
              <a:rPr lang="ru-RU" dirty="0" err="1">
                <a:latin typeface="Cambria" pitchFamily="18" charset="0"/>
              </a:rPr>
              <a:t>бездіяльності</a:t>
            </a:r>
            <a:r>
              <a:rPr lang="ru-RU" dirty="0">
                <a:latin typeface="Cambria" pitchFamily="18" charset="0"/>
              </a:rPr>
              <a:t>, </a:t>
            </a:r>
            <a:r>
              <a:rPr lang="ru-RU" dirty="0" err="1">
                <a:latin typeface="Cambria" pitchFamily="18" charset="0"/>
              </a:rPr>
              <a:t>що</a:t>
            </a:r>
            <a:r>
              <a:rPr lang="ru-RU" dirty="0">
                <a:latin typeface="Cambria" pitchFamily="18" charset="0"/>
              </a:rPr>
              <a:t> входить в </a:t>
            </a:r>
            <a:r>
              <a:rPr lang="ru-RU" dirty="0" err="1">
                <a:latin typeface="Cambria" pitchFamily="18" charset="0"/>
              </a:rPr>
              <a:t>об’єктивну</a:t>
            </a:r>
            <a:r>
              <a:rPr lang="ru-RU" dirty="0">
                <a:latin typeface="Cambria" pitchFamily="18" charset="0"/>
              </a:rPr>
              <a:t> сторону </a:t>
            </a:r>
            <a:r>
              <a:rPr lang="ru-RU" dirty="0" err="1">
                <a:latin typeface="Cambria" pitchFamily="18" charset="0"/>
              </a:rPr>
              <a:t>кр.пр</a:t>
            </a:r>
            <a:r>
              <a:rPr lang="ru-RU" dirty="0">
                <a:latin typeface="Cambria" pitchFamily="18" charset="0"/>
              </a:rPr>
              <a:t>. </a:t>
            </a:r>
            <a:r>
              <a:rPr lang="ru-RU" dirty="0" err="1">
                <a:latin typeface="Cambria" pitchFamily="18" charset="0"/>
              </a:rPr>
              <a:t>винний</a:t>
            </a:r>
            <a:r>
              <a:rPr lang="ru-RU" dirty="0">
                <a:latin typeface="Cambria" pitchFamily="18" charset="0"/>
              </a:rPr>
              <a:t> </a:t>
            </a:r>
            <a:r>
              <a:rPr lang="ru-RU" dirty="0" err="1">
                <a:latin typeface="Cambria" pitchFamily="18" charset="0"/>
              </a:rPr>
              <a:t>може</a:t>
            </a:r>
            <a:r>
              <a:rPr lang="ru-RU" dirty="0">
                <a:latin typeface="Cambria" pitchFamily="18" charset="0"/>
              </a:rPr>
              <a:t> </a:t>
            </a:r>
            <a:r>
              <a:rPr lang="ru-RU" dirty="0" err="1">
                <a:latin typeface="Cambria" pitchFamily="18" charset="0"/>
              </a:rPr>
              <a:t>відноситися</a:t>
            </a:r>
            <a:r>
              <a:rPr lang="ru-RU" dirty="0">
                <a:latin typeface="Cambria" pitchFamily="18" charset="0"/>
              </a:rPr>
              <a:t> як </a:t>
            </a:r>
            <a:r>
              <a:rPr lang="ru-RU" dirty="0" err="1">
                <a:latin typeface="Cambria" pitchFamily="18" charset="0"/>
              </a:rPr>
              <a:t>необережно</a:t>
            </a:r>
            <a:r>
              <a:rPr lang="ru-RU" dirty="0">
                <a:latin typeface="Cambria" pitchFamily="18" charset="0"/>
              </a:rPr>
              <a:t>, так і </a:t>
            </a:r>
            <a:r>
              <a:rPr lang="ru-RU" dirty="0" err="1">
                <a:latin typeface="Cambria" pitchFamily="18" charset="0"/>
              </a:rPr>
              <a:t>умисно</a:t>
            </a:r>
            <a:r>
              <a:rPr lang="ru-RU" dirty="0">
                <a:latin typeface="Cambria" pitchFamily="18" charset="0"/>
              </a:rPr>
              <a:t>.</a:t>
            </a:r>
          </a:p>
          <a:p>
            <a:pPr marL="0" indent="358775" algn="just">
              <a:buNone/>
            </a:pPr>
            <a:r>
              <a:rPr lang="ru-RU" b="1" i="1" dirty="0" err="1">
                <a:latin typeface="Cambria" pitchFamily="18" charset="0"/>
              </a:rPr>
              <a:t>Суб'єктом</a:t>
            </a:r>
            <a:r>
              <a:rPr lang="ru-RU" dirty="0">
                <a:latin typeface="Cambria" pitchFamily="18" charset="0"/>
              </a:rPr>
              <a:t> </a:t>
            </a:r>
            <a:r>
              <a:rPr lang="ru-RU" dirty="0" err="1">
                <a:latin typeface="Cambria" pitchFamily="18" charset="0"/>
              </a:rPr>
              <a:t>кр.пр</a:t>
            </a:r>
            <a:r>
              <a:rPr lang="ru-RU" dirty="0">
                <a:latin typeface="Cambria" pitchFamily="18" charset="0"/>
              </a:rPr>
              <a:t>. </a:t>
            </a:r>
            <a:r>
              <a:rPr lang="ru-RU" dirty="0" err="1">
                <a:latin typeface="Cambria" pitchFamily="18" charset="0"/>
              </a:rPr>
              <a:t>може</a:t>
            </a:r>
            <a:r>
              <a:rPr lang="ru-RU" dirty="0">
                <a:latin typeface="Cambria" pitchFamily="18" charset="0"/>
              </a:rPr>
              <a:t> бути </a:t>
            </a:r>
            <a:r>
              <a:rPr lang="ru-RU" dirty="0" err="1">
                <a:latin typeface="Cambria" pitchFamily="18" charset="0"/>
              </a:rPr>
              <a:t>тільки</a:t>
            </a:r>
            <a:r>
              <a:rPr lang="ru-RU" dirty="0">
                <a:latin typeface="Cambria" pitchFamily="18" charset="0"/>
              </a:rPr>
              <a:t> </a:t>
            </a:r>
            <a:r>
              <a:rPr lang="ru-RU" dirty="0" err="1">
                <a:latin typeface="Cambria" pitchFamily="18" charset="0"/>
              </a:rPr>
              <a:t>працівник</a:t>
            </a:r>
            <a:r>
              <a:rPr lang="ru-RU" dirty="0">
                <a:latin typeface="Cambria" pitchFamily="18" charset="0"/>
              </a:rPr>
              <a:t> </a:t>
            </a:r>
            <a:r>
              <a:rPr lang="ru-RU" dirty="0" err="1">
                <a:latin typeface="Cambria" pitchFamily="18" charset="0"/>
              </a:rPr>
              <a:t>залізничного</a:t>
            </a:r>
            <a:r>
              <a:rPr lang="ru-RU" dirty="0">
                <a:latin typeface="Cambria" pitchFamily="18" charset="0"/>
              </a:rPr>
              <a:t>, водного </a:t>
            </a:r>
            <a:r>
              <a:rPr lang="ru-RU" dirty="0" err="1">
                <a:latin typeface="Cambria" pitchFamily="18" charset="0"/>
              </a:rPr>
              <a:t>або</a:t>
            </a:r>
            <a:r>
              <a:rPr lang="ru-RU" dirty="0">
                <a:latin typeface="Cambria" pitchFamily="18" charset="0"/>
              </a:rPr>
              <a:t> </a:t>
            </a:r>
            <a:r>
              <a:rPr lang="ru-RU" dirty="0" err="1">
                <a:latin typeface="Cambria" pitchFamily="18" charset="0"/>
              </a:rPr>
              <a:t>повітряного</a:t>
            </a:r>
            <a:r>
              <a:rPr lang="ru-RU" dirty="0">
                <a:latin typeface="Cambria" pitchFamily="18" charset="0"/>
              </a:rPr>
              <a:t> транспорту. </a:t>
            </a:r>
            <a:r>
              <a:rPr lang="ru-RU" dirty="0" err="1">
                <a:latin typeface="Cambria" pitchFamily="18" charset="0"/>
              </a:rPr>
              <a:t>Це</a:t>
            </a:r>
            <a:r>
              <a:rPr lang="ru-RU" dirty="0">
                <a:latin typeface="Cambria" pitchFamily="18" charset="0"/>
              </a:rPr>
              <a:t> </a:t>
            </a:r>
            <a:r>
              <a:rPr lang="ru-RU" dirty="0" err="1">
                <a:latin typeface="Cambria" pitchFamily="18" charset="0"/>
              </a:rPr>
              <a:t>також</a:t>
            </a:r>
            <a:r>
              <a:rPr lang="ru-RU" dirty="0">
                <a:latin typeface="Cambria" pitchFamily="18" charset="0"/>
              </a:rPr>
              <a:t> </a:t>
            </a:r>
            <a:r>
              <a:rPr lang="ru-RU" dirty="0" err="1">
                <a:latin typeface="Cambria" pitchFamily="18" charset="0"/>
              </a:rPr>
              <a:t>можуть</a:t>
            </a:r>
            <a:r>
              <a:rPr lang="ru-RU" dirty="0">
                <a:latin typeface="Cambria" pitchFamily="18" charset="0"/>
              </a:rPr>
              <a:t> бути </a:t>
            </a:r>
            <a:r>
              <a:rPr lang="ru-RU" dirty="0" err="1">
                <a:latin typeface="Cambria" pitchFamily="18" charset="0"/>
              </a:rPr>
              <a:t>працівники</a:t>
            </a:r>
            <a:r>
              <a:rPr lang="ru-RU" dirty="0">
                <a:latin typeface="Cambria" pitchFamily="18" charset="0"/>
              </a:rPr>
              <a:t> </a:t>
            </a:r>
            <a:r>
              <a:rPr lang="ru-RU" dirty="0" err="1">
                <a:latin typeface="Cambria" pitchFamily="18" charset="0"/>
              </a:rPr>
              <a:t>відомчої</a:t>
            </a:r>
            <a:r>
              <a:rPr lang="ru-RU" dirty="0">
                <a:latin typeface="Cambria" pitchFamily="18" charset="0"/>
              </a:rPr>
              <a:t> </a:t>
            </a:r>
            <a:r>
              <a:rPr lang="ru-RU" dirty="0" err="1">
                <a:latin typeface="Cambria" pitchFamily="18" charset="0"/>
              </a:rPr>
              <a:t>залізниці</a:t>
            </a:r>
            <a:r>
              <a:rPr lang="ru-RU" dirty="0">
                <a:latin typeface="Cambria" pitchFamily="18" charset="0"/>
              </a:rPr>
              <a:t>, </a:t>
            </a:r>
            <a:r>
              <a:rPr lang="ru-RU" dirty="0" err="1">
                <a:latin typeface="Cambria" pitchFamily="18" charset="0"/>
              </a:rPr>
              <a:t>метрополітену</a:t>
            </a:r>
            <a:r>
              <a:rPr lang="ru-RU" dirty="0">
                <a:latin typeface="Cambria" pitchFamily="18" charset="0"/>
              </a:rPr>
              <a:t>, особи, </a:t>
            </a:r>
            <a:r>
              <a:rPr lang="ru-RU" dirty="0" err="1">
                <a:latin typeface="Cambria" pitchFamily="18" charset="0"/>
              </a:rPr>
              <a:t>які</a:t>
            </a:r>
            <a:r>
              <a:rPr lang="ru-RU" dirty="0">
                <a:latin typeface="Cambria" pitchFamily="18" charset="0"/>
              </a:rPr>
              <a:t> </a:t>
            </a:r>
            <a:r>
              <a:rPr lang="ru-RU" dirty="0" err="1">
                <a:latin typeface="Cambria" pitchFamily="18" charset="0"/>
              </a:rPr>
              <a:t>працюють</a:t>
            </a:r>
            <a:r>
              <a:rPr lang="ru-RU" dirty="0">
                <a:latin typeface="Cambria" pitchFamily="18" charset="0"/>
              </a:rPr>
              <a:t> на </a:t>
            </a:r>
            <a:r>
              <a:rPr lang="ru-RU" dirty="0" err="1">
                <a:latin typeface="Cambria" pitchFamily="18" charset="0"/>
              </a:rPr>
              <a:t>риболовецьких</a:t>
            </a:r>
            <a:r>
              <a:rPr lang="ru-RU" dirty="0">
                <a:latin typeface="Cambria" pitchFamily="18" charset="0"/>
              </a:rPr>
              <a:t>, </a:t>
            </a:r>
            <a:r>
              <a:rPr lang="ru-RU" dirty="0" err="1">
                <a:latin typeface="Cambria" pitchFamily="18" charset="0"/>
              </a:rPr>
              <a:t>науково-дослідних</a:t>
            </a:r>
            <a:r>
              <a:rPr lang="ru-RU" dirty="0">
                <a:latin typeface="Cambria" pitchFamily="18" charset="0"/>
              </a:rPr>
              <a:t> та </a:t>
            </a:r>
            <a:r>
              <a:rPr lang="ru-RU" dirty="0" err="1">
                <a:latin typeface="Cambria" pitchFamily="18" charset="0"/>
              </a:rPr>
              <a:t>інших</a:t>
            </a:r>
            <a:r>
              <a:rPr lang="ru-RU" dirty="0">
                <a:latin typeface="Cambria" pitchFamily="18" charset="0"/>
              </a:rPr>
              <a:t> суднах.</a:t>
            </a:r>
          </a:p>
          <a:p>
            <a:pPr marL="0" indent="358775" algn="just">
              <a:buNone/>
            </a:pPr>
            <a:r>
              <a:rPr lang="ru-RU" dirty="0" err="1">
                <a:latin typeface="Cambria" pitchFamily="18" charset="0"/>
              </a:rPr>
              <a:t>Відповідальність</a:t>
            </a:r>
            <a:r>
              <a:rPr lang="ru-RU" dirty="0">
                <a:latin typeface="Cambria" pitchFamily="18" charset="0"/>
              </a:rPr>
              <a:t> за ст. 276 </a:t>
            </a:r>
            <a:r>
              <a:rPr lang="uk-UA" dirty="0">
                <a:latin typeface="Cambria" pitchFamily="18" charset="0"/>
              </a:rPr>
              <a:t>КК України </a:t>
            </a:r>
            <a:r>
              <a:rPr lang="ru-RU" dirty="0" err="1">
                <a:latin typeface="Cambria" pitchFamily="18" charset="0"/>
              </a:rPr>
              <a:t>настає</a:t>
            </a:r>
            <a:r>
              <a:rPr lang="ru-RU" dirty="0">
                <a:latin typeface="Cambria" pitchFamily="18" charset="0"/>
              </a:rPr>
              <a:t> </a:t>
            </a:r>
            <a:r>
              <a:rPr lang="ru-RU" dirty="0" err="1">
                <a:latin typeface="Cambria" pitchFamily="18" charset="0"/>
              </a:rPr>
              <a:t>з</a:t>
            </a:r>
            <a:r>
              <a:rPr lang="ru-RU" dirty="0">
                <a:latin typeface="Cambria" pitchFamily="18" charset="0"/>
              </a:rPr>
              <a:t> 16-річного </a:t>
            </a:r>
            <a:r>
              <a:rPr lang="ru-RU" dirty="0" err="1">
                <a:latin typeface="Cambria" pitchFamily="18" charset="0"/>
              </a:rPr>
              <a:t>віку</a:t>
            </a:r>
            <a:r>
              <a:rPr lang="ru-RU" dirty="0">
                <a:latin typeface="Cambria" pitchFamily="18" charset="0"/>
              </a:rPr>
              <a:t>, </a:t>
            </a:r>
            <a:r>
              <a:rPr lang="ru-RU" dirty="0" err="1">
                <a:latin typeface="Cambria" pitchFamily="18" charset="0"/>
              </a:rPr>
              <a:t>але</a:t>
            </a:r>
            <a:r>
              <a:rPr lang="ru-RU" dirty="0">
                <a:latin typeface="Cambria" pitchFamily="18" charset="0"/>
              </a:rPr>
              <a:t> </a:t>
            </a:r>
            <a:r>
              <a:rPr lang="ru-RU" dirty="0" err="1">
                <a:latin typeface="Cambria" pitchFamily="18" charset="0"/>
              </a:rPr>
              <a:t>фактично</a:t>
            </a:r>
            <a:r>
              <a:rPr lang="ru-RU" dirty="0">
                <a:latin typeface="Cambria" pitchFamily="18" charset="0"/>
              </a:rPr>
              <a:t> </a:t>
            </a:r>
            <a:r>
              <a:rPr lang="ru-RU" dirty="0" err="1">
                <a:latin typeface="Cambria" pitchFamily="18" charset="0"/>
              </a:rPr>
              <a:t>такі</a:t>
            </a:r>
            <a:r>
              <a:rPr lang="ru-RU" dirty="0">
                <a:latin typeface="Cambria" pitchFamily="18" charset="0"/>
              </a:rPr>
              <a:t> посади на </a:t>
            </a:r>
            <a:r>
              <a:rPr lang="ru-RU" dirty="0" err="1">
                <a:latin typeface="Cambria" pitchFamily="18" charset="0"/>
              </a:rPr>
              <a:t>транспорті</a:t>
            </a:r>
            <a:r>
              <a:rPr lang="ru-RU" dirty="0">
                <a:latin typeface="Cambria" pitchFamily="18" charset="0"/>
              </a:rPr>
              <a:t> </a:t>
            </a:r>
            <a:r>
              <a:rPr lang="ru-RU" dirty="0" err="1">
                <a:latin typeface="Cambria" pitchFamily="18" charset="0"/>
              </a:rPr>
              <a:t>обіймають</a:t>
            </a:r>
            <a:r>
              <a:rPr lang="ru-RU" dirty="0">
                <a:latin typeface="Cambria" pitchFamily="18" charset="0"/>
              </a:rPr>
              <a:t> особи не </a:t>
            </a:r>
            <a:r>
              <a:rPr lang="ru-RU" dirty="0" err="1">
                <a:latin typeface="Cambria" pitchFamily="18" charset="0"/>
              </a:rPr>
              <a:t>молодше</a:t>
            </a:r>
            <a:r>
              <a:rPr lang="ru-RU" dirty="0">
                <a:latin typeface="Cambria" pitchFamily="18" charset="0"/>
              </a:rPr>
              <a:t> 18 </a:t>
            </a:r>
            <a:r>
              <a:rPr lang="ru-RU" dirty="0" err="1">
                <a:latin typeface="Cambria" pitchFamily="18" charset="0"/>
              </a:rPr>
              <a:t>років</a:t>
            </a:r>
            <a:r>
              <a:rPr lang="ru-RU" dirty="0">
                <a:latin typeface="Cambria" pitchFamily="18" charset="0"/>
              </a:rPr>
              <a:t>.</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9512" y="1052736"/>
            <a:ext cx="8712968" cy="5544616"/>
          </a:xfrm>
        </p:spPr>
        <p:txBody>
          <a:bodyPr>
            <a:normAutofit fontScale="77500" lnSpcReduction="20000"/>
          </a:bodyPr>
          <a:lstStyle/>
          <a:p>
            <a:pPr marL="0" indent="358775" algn="just">
              <a:buNone/>
            </a:pPr>
            <a:r>
              <a:rPr lang="ru-RU" i="1" dirty="0">
                <a:latin typeface="Cambria" pitchFamily="18" charset="0"/>
              </a:rPr>
              <a:t>1. </a:t>
            </a:r>
            <a:r>
              <a:rPr lang="ru-RU" i="1" dirty="0" err="1">
                <a:latin typeface="Cambria" pitchFamily="18" charset="0"/>
              </a:rPr>
              <a:t>Умисне</a:t>
            </a:r>
            <a:r>
              <a:rPr lang="ru-RU" i="1" dirty="0">
                <a:latin typeface="Cambria" pitchFamily="18" charset="0"/>
              </a:rPr>
              <a:t> </a:t>
            </a:r>
            <a:r>
              <a:rPr lang="ru-RU" i="1" dirty="0" err="1">
                <a:latin typeface="Cambria" pitchFamily="18" charset="0"/>
              </a:rPr>
              <a:t>руйнування</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пошкодження</a:t>
            </a:r>
            <a:r>
              <a:rPr lang="ru-RU" i="1" dirty="0">
                <a:latin typeface="Cambria" pitchFamily="18" charset="0"/>
              </a:rPr>
              <a:t> </a:t>
            </a:r>
            <a:r>
              <a:rPr lang="ru-RU" i="1" dirty="0" err="1">
                <a:latin typeface="Cambria" pitchFamily="18" charset="0"/>
              </a:rPr>
              <a:t>шляхів</a:t>
            </a:r>
            <a:r>
              <a:rPr lang="ru-RU" i="1" dirty="0">
                <a:latin typeface="Cambria" pitchFamily="18" charset="0"/>
              </a:rPr>
              <a:t> </a:t>
            </a:r>
            <a:r>
              <a:rPr lang="ru-RU" i="1" dirty="0" err="1">
                <a:latin typeface="Cambria" pitchFamily="18" charset="0"/>
              </a:rPr>
              <a:t>сполучення</a:t>
            </a:r>
            <a:r>
              <a:rPr lang="ru-RU" i="1" dirty="0">
                <a:latin typeface="Cambria" pitchFamily="18" charset="0"/>
              </a:rPr>
              <a:t>, </a:t>
            </a:r>
            <a:r>
              <a:rPr lang="ru-RU" i="1" dirty="0" err="1">
                <a:latin typeface="Cambria" pitchFamily="18" charset="0"/>
              </a:rPr>
              <a:t>споруд</a:t>
            </a:r>
            <a:r>
              <a:rPr lang="ru-RU" i="1" dirty="0">
                <a:latin typeface="Cambria" pitchFamily="18" charset="0"/>
              </a:rPr>
              <a:t> на них, </a:t>
            </a:r>
            <a:r>
              <a:rPr lang="ru-RU" i="1" dirty="0" err="1">
                <a:latin typeface="Cambria" pitchFamily="18" charset="0"/>
              </a:rPr>
              <a:t>рухомого</a:t>
            </a:r>
            <a:r>
              <a:rPr lang="ru-RU" i="1" dirty="0">
                <a:latin typeface="Cambria" pitchFamily="18" charset="0"/>
              </a:rPr>
              <a:t> складу </a:t>
            </a:r>
            <a:r>
              <a:rPr lang="ru-RU" i="1" dirty="0" err="1">
                <a:latin typeface="Cambria" pitchFamily="18" charset="0"/>
              </a:rPr>
              <a:t>або</a:t>
            </a:r>
            <a:r>
              <a:rPr lang="ru-RU" i="1" dirty="0">
                <a:latin typeface="Cambria" pitchFamily="18" charset="0"/>
              </a:rPr>
              <a:t> суден, </a:t>
            </a:r>
            <a:r>
              <a:rPr lang="ru-RU" i="1" dirty="0" err="1">
                <a:latin typeface="Cambria" pitchFamily="18" charset="0"/>
              </a:rPr>
              <a:t>засобів</a:t>
            </a:r>
            <a:r>
              <a:rPr lang="ru-RU" i="1" dirty="0">
                <a:latin typeface="Cambria" pitchFamily="18" charset="0"/>
              </a:rPr>
              <a:t> </a:t>
            </a:r>
            <a:r>
              <a:rPr lang="ru-RU" i="1" dirty="0" err="1">
                <a:latin typeface="Cambria" pitchFamily="18" charset="0"/>
              </a:rPr>
              <a:t>зв'язку</a:t>
            </a:r>
            <a:r>
              <a:rPr lang="ru-RU" i="1" dirty="0">
                <a:latin typeface="Cambria" pitchFamily="18" charset="0"/>
              </a:rPr>
              <a:t> </a:t>
            </a:r>
            <a:r>
              <a:rPr lang="ru-RU" i="1" dirty="0" err="1">
                <a:latin typeface="Cambria" pitchFamily="18" charset="0"/>
              </a:rPr>
              <a:t>чи</a:t>
            </a:r>
            <a:r>
              <a:rPr lang="ru-RU" i="1" dirty="0">
                <a:latin typeface="Cambria" pitchFamily="18" charset="0"/>
              </a:rPr>
              <a:t> </a:t>
            </a:r>
            <a:r>
              <a:rPr lang="ru-RU" i="1" dirty="0" err="1">
                <a:latin typeface="Cambria" pitchFamily="18" charset="0"/>
              </a:rPr>
              <a:t>сигналізації</a:t>
            </a:r>
            <a:r>
              <a:rPr lang="ru-RU" i="1" dirty="0">
                <a:latin typeface="Cambria" pitchFamily="18" charset="0"/>
              </a:rPr>
              <a:t>, а </a:t>
            </a:r>
            <a:r>
              <a:rPr lang="ru-RU" i="1" dirty="0" err="1">
                <a:latin typeface="Cambria" pitchFamily="18" charset="0"/>
              </a:rPr>
              <a:t>також</a:t>
            </a:r>
            <a:r>
              <a:rPr lang="ru-RU" i="1" dirty="0">
                <a:latin typeface="Cambria" pitchFamily="18" charset="0"/>
              </a:rPr>
              <a:t> </a:t>
            </a:r>
            <a:r>
              <a:rPr lang="ru-RU" i="1" dirty="0" err="1">
                <a:latin typeface="Cambria" pitchFamily="18" charset="0"/>
              </a:rPr>
              <a:t>інші</a:t>
            </a:r>
            <a:r>
              <a:rPr lang="ru-RU" i="1" dirty="0">
                <a:latin typeface="Cambria" pitchFamily="18" charset="0"/>
              </a:rPr>
              <a:t> </a:t>
            </a:r>
            <a:r>
              <a:rPr lang="ru-RU" i="1" dirty="0" err="1">
                <a:latin typeface="Cambria" pitchFamily="18" charset="0"/>
              </a:rPr>
              <a:t>дії</a:t>
            </a:r>
            <a:r>
              <a:rPr lang="ru-RU" i="1" dirty="0">
                <a:latin typeface="Cambria" pitchFamily="18" charset="0"/>
              </a:rPr>
              <a:t>, </a:t>
            </a:r>
            <a:r>
              <a:rPr lang="ru-RU" i="1" dirty="0" err="1">
                <a:latin typeface="Cambria" pitchFamily="18" charset="0"/>
              </a:rPr>
              <a:t>спрямовані</a:t>
            </a:r>
            <a:r>
              <a:rPr lang="ru-RU" i="1" dirty="0">
                <a:latin typeface="Cambria" pitchFamily="18" charset="0"/>
              </a:rPr>
              <a:t> на </a:t>
            </a:r>
            <a:r>
              <a:rPr lang="ru-RU" i="1" dirty="0" err="1">
                <a:latin typeface="Cambria" pitchFamily="18" charset="0"/>
              </a:rPr>
              <a:t>приведення</a:t>
            </a:r>
            <a:r>
              <a:rPr lang="ru-RU" i="1" dirty="0">
                <a:latin typeface="Cambria" pitchFamily="18" charset="0"/>
              </a:rPr>
              <a:t> </a:t>
            </a:r>
            <a:r>
              <a:rPr lang="ru-RU" i="1" dirty="0" err="1">
                <a:latin typeface="Cambria" pitchFamily="18" charset="0"/>
              </a:rPr>
              <a:t>зазначених</a:t>
            </a:r>
            <a:r>
              <a:rPr lang="ru-RU" i="1" dirty="0">
                <a:latin typeface="Cambria" pitchFamily="18" charset="0"/>
              </a:rPr>
              <a:t> </a:t>
            </a:r>
            <a:r>
              <a:rPr lang="ru-RU" i="1" dirty="0" err="1">
                <a:latin typeface="Cambria" pitchFamily="18" charset="0"/>
              </a:rPr>
              <a:t>предметів</a:t>
            </a:r>
            <a:r>
              <a:rPr lang="ru-RU" i="1" dirty="0">
                <a:latin typeface="Cambria" pitchFamily="18" charset="0"/>
              </a:rPr>
              <a:t> у </a:t>
            </a:r>
            <a:r>
              <a:rPr lang="ru-RU" i="1" dirty="0" err="1">
                <a:latin typeface="Cambria" pitchFamily="18" charset="0"/>
              </a:rPr>
              <a:t>непридатний</a:t>
            </a:r>
            <a:r>
              <a:rPr lang="ru-RU" i="1" dirty="0">
                <a:latin typeface="Cambria" pitchFamily="18" charset="0"/>
              </a:rPr>
              <a:t> для </a:t>
            </a:r>
            <a:r>
              <a:rPr lang="ru-RU" i="1" dirty="0" err="1">
                <a:latin typeface="Cambria" pitchFamily="18" charset="0"/>
              </a:rPr>
              <a:t>експлуатації</a:t>
            </a:r>
            <a:r>
              <a:rPr lang="ru-RU" i="1" dirty="0">
                <a:latin typeface="Cambria" pitchFamily="18" charset="0"/>
              </a:rPr>
              <a:t> стан, </a:t>
            </a:r>
            <a:r>
              <a:rPr lang="ru-RU" i="1" dirty="0" err="1">
                <a:latin typeface="Cambria" pitchFamily="18" charset="0"/>
              </a:rPr>
              <a:t>якщо</a:t>
            </a:r>
            <a:r>
              <a:rPr lang="ru-RU" i="1" dirty="0">
                <a:latin typeface="Cambria" pitchFamily="18" charset="0"/>
              </a:rPr>
              <a:t> </a:t>
            </a:r>
            <a:r>
              <a:rPr lang="ru-RU" i="1" dirty="0" err="1">
                <a:latin typeface="Cambria" pitchFamily="18" charset="0"/>
              </a:rPr>
              <a:t>це</a:t>
            </a:r>
            <a:r>
              <a:rPr lang="ru-RU" i="1" dirty="0">
                <a:latin typeface="Cambria" pitchFamily="18" charset="0"/>
              </a:rPr>
              <a:t> </a:t>
            </a:r>
            <a:r>
              <a:rPr lang="ru-RU" i="1" dirty="0" err="1">
                <a:latin typeface="Cambria" pitchFamily="18" charset="0"/>
              </a:rPr>
              <a:t>спричинило</a:t>
            </a:r>
            <a:r>
              <a:rPr lang="ru-RU" i="1" dirty="0">
                <a:latin typeface="Cambria" pitchFamily="18" charset="0"/>
              </a:rPr>
              <a:t> </a:t>
            </a:r>
            <a:r>
              <a:rPr lang="ru-RU" i="1" dirty="0" err="1">
                <a:latin typeface="Cambria" pitchFamily="18" charset="0"/>
              </a:rPr>
              <a:t>чи</a:t>
            </a:r>
            <a:r>
              <a:rPr lang="ru-RU" i="1" dirty="0">
                <a:latin typeface="Cambria" pitchFamily="18" charset="0"/>
              </a:rPr>
              <a:t> могло </a:t>
            </a:r>
            <a:r>
              <a:rPr lang="ru-RU" i="1" dirty="0" err="1">
                <a:latin typeface="Cambria" pitchFamily="18" charset="0"/>
              </a:rPr>
              <a:t>спричинити</a:t>
            </a:r>
            <a:r>
              <a:rPr lang="ru-RU" i="1" dirty="0">
                <a:latin typeface="Cambria" pitchFamily="18" charset="0"/>
              </a:rPr>
              <a:t> </a:t>
            </a:r>
            <a:r>
              <a:rPr lang="ru-RU" i="1" dirty="0" err="1">
                <a:latin typeface="Cambria" pitchFamily="18" charset="0"/>
              </a:rPr>
              <a:t>аварію</a:t>
            </a:r>
            <a:r>
              <a:rPr lang="ru-RU" i="1" dirty="0">
                <a:latin typeface="Cambria" pitchFamily="18" charset="0"/>
              </a:rPr>
              <a:t> </a:t>
            </a:r>
            <a:r>
              <a:rPr lang="ru-RU" i="1" dirty="0" err="1">
                <a:latin typeface="Cambria" pitchFamily="18" charset="0"/>
              </a:rPr>
              <a:t>поїзда</a:t>
            </a:r>
            <a:r>
              <a:rPr lang="ru-RU" i="1" dirty="0">
                <a:latin typeface="Cambria" pitchFamily="18" charset="0"/>
              </a:rPr>
              <a:t>, судна </a:t>
            </a:r>
            <a:r>
              <a:rPr lang="ru-RU" i="1" dirty="0" err="1">
                <a:latin typeface="Cambria" pitchFamily="18" charset="0"/>
              </a:rPr>
              <a:t>або</a:t>
            </a:r>
            <a:r>
              <a:rPr lang="ru-RU" i="1" dirty="0">
                <a:latin typeface="Cambria" pitchFamily="18" charset="0"/>
              </a:rPr>
              <a:t> порушило </a:t>
            </a:r>
            <a:r>
              <a:rPr lang="ru-RU" i="1" dirty="0" err="1">
                <a:latin typeface="Cambria" pitchFamily="18" charset="0"/>
              </a:rPr>
              <a:t>нормальну</a:t>
            </a:r>
            <a:r>
              <a:rPr lang="ru-RU" i="1" dirty="0">
                <a:latin typeface="Cambria" pitchFamily="18" charset="0"/>
              </a:rPr>
              <a:t> роботу транспорту, </a:t>
            </a:r>
            <a:r>
              <a:rPr lang="ru-RU" i="1" dirty="0" err="1">
                <a:latin typeface="Cambria" pitchFamily="18" charset="0"/>
              </a:rPr>
              <a:t>або</a:t>
            </a:r>
            <a:r>
              <a:rPr lang="ru-RU" i="1" dirty="0">
                <a:latin typeface="Cambria" pitchFamily="18" charset="0"/>
              </a:rPr>
              <a:t> створило </a:t>
            </a:r>
            <a:r>
              <a:rPr lang="ru-RU" i="1" dirty="0" err="1">
                <a:latin typeface="Cambria" pitchFamily="18" charset="0"/>
              </a:rPr>
              <a:t>небезпеку</a:t>
            </a:r>
            <a:r>
              <a:rPr lang="ru-RU" i="1" dirty="0">
                <a:latin typeface="Cambria" pitchFamily="18" charset="0"/>
              </a:rPr>
              <a:t> для </a:t>
            </a:r>
            <a:r>
              <a:rPr lang="ru-RU" i="1" dirty="0" err="1">
                <a:latin typeface="Cambria" pitchFamily="18" charset="0"/>
              </a:rPr>
              <a:t>життя</a:t>
            </a:r>
            <a:r>
              <a:rPr lang="ru-RU" i="1" dirty="0">
                <a:latin typeface="Cambria" pitchFamily="18" charset="0"/>
              </a:rPr>
              <a:t> людей </a:t>
            </a:r>
            <a:r>
              <a:rPr lang="ru-RU" i="1" dirty="0" err="1">
                <a:latin typeface="Cambria" pitchFamily="18" charset="0"/>
              </a:rPr>
              <a:t>чи</a:t>
            </a:r>
            <a:r>
              <a:rPr lang="ru-RU" i="1" dirty="0">
                <a:latin typeface="Cambria" pitchFamily="18" charset="0"/>
              </a:rPr>
              <a:t> </a:t>
            </a:r>
            <a:r>
              <a:rPr lang="ru-RU" i="1" dirty="0" err="1">
                <a:latin typeface="Cambria" pitchFamily="18" charset="0"/>
              </a:rPr>
              <a:t>настання</a:t>
            </a:r>
            <a:r>
              <a:rPr lang="ru-RU" i="1" dirty="0">
                <a:latin typeface="Cambria" pitchFamily="18" charset="0"/>
              </a:rPr>
              <a:t> </a:t>
            </a:r>
            <a:r>
              <a:rPr lang="ru-RU" i="1" dirty="0" err="1">
                <a:latin typeface="Cambria" pitchFamily="18" charset="0"/>
              </a:rPr>
              <a:t>інших</a:t>
            </a:r>
            <a:r>
              <a:rPr lang="ru-RU" i="1" dirty="0">
                <a:latin typeface="Cambria" pitchFamily="18" charset="0"/>
              </a:rPr>
              <a:t> тяжких </a:t>
            </a:r>
            <a:r>
              <a:rPr lang="ru-RU" i="1" dirty="0" err="1">
                <a:latin typeface="Cambria" pitchFamily="18" charset="0"/>
              </a:rPr>
              <a:t>наслідків</a:t>
            </a:r>
            <a:r>
              <a:rPr lang="ru-RU" i="1" dirty="0">
                <a:latin typeface="Cambria" pitchFamily="18" charset="0"/>
              </a:rPr>
              <a:t>, -</a:t>
            </a:r>
            <a:endParaRPr lang="ru-RU" dirty="0">
              <a:latin typeface="Cambria" pitchFamily="18" charset="0"/>
            </a:endParaRPr>
          </a:p>
          <a:p>
            <a:pPr marL="0" indent="358775" algn="just">
              <a:buNone/>
            </a:pPr>
            <a:r>
              <a:rPr lang="ru-RU" i="1" dirty="0" err="1">
                <a:latin typeface="Cambria" pitchFamily="18" charset="0"/>
              </a:rPr>
              <a:t>караються</a:t>
            </a:r>
            <a:r>
              <a:rPr lang="ru-RU" i="1" dirty="0">
                <a:latin typeface="Cambria" pitchFamily="18" charset="0"/>
              </a:rPr>
              <a:t> штрафом від </a:t>
            </a:r>
            <a:r>
              <a:rPr lang="ru-RU" i="1" dirty="0" err="1">
                <a:latin typeface="Cambria" pitchFamily="18" charset="0"/>
              </a:rPr>
              <a:t>п'ятдесяти</a:t>
            </a:r>
            <a:r>
              <a:rPr lang="ru-RU" i="1" dirty="0">
                <a:latin typeface="Cambria" pitchFamily="18" charset="0"/>
              </a:rPr>
              <a:t> до </a:t>
            </a:r>
            <a:r>
              <a:rPr lang="ru-RU" i="1" dirty="0" err="1">
                <a:latin typeface="Cambria" pitchFamily="18" charset="0"/>
              </a:rPr>
              <a:t>двохсот</a:t>
            </a:r>
            <a:r>
              <a:rPr lang="ru-RU" i="1" dirty="0">
                <a:latin typeface="Cambria" pitchFamily="18" charset="0"/>
              </a:rPr>
              <a:t> </a:t>
            </a:r>
            <a:r>
              <a:rPr lang="ru-RU" i="1" dirty="0" err="1">
                <a:latin typeface="Cambria" pitchFamily="18" charset="0"/>
              </a:rPr>
              <a:t>п'ятдесяти</a:t>
            </a:r>
            <a:r>
              <a:rPr lang="ru-RU" i="1" dirty="0">
                <a:latin typeface="Cambria" pitchFamily="18" charset="0"/>
              </a:rPr>
              <a:t> </a:t>
            </a:r>
            <a:r>
              <a:rPr lang="ru-RU" i="1" dirty="0" err="1">
                <a:latin typeface="Cambria" pitchFamily="18" charset="0"/>
              </a:rPr>
              <a:t>неоподатковуваних</a:t>
            </a:r>
            <a:r>
              <a:rPr lang="ru-RU" i="1" dirty="0">
                <a:latin typeface="Cambria" pitchFamily="18" charset="0"/>
              </a:rPr>
              <a:t> </a:t>
            </a:r>
            <a:r>
              <a:rPr lang="ru-RU" i="1" dirty="0" err="1">
                <a:latin typeface="Cambria" pitchFamily="18" charset="0"/>
              </a:rPr>
              <a:t>мінімумів</a:t>
            </a:r>
            <a:r>
              <a:rPr lang="ru-RU" i="1" dirty="0">
                <a:latin typeface="Cambria" pitchFamily="18" charset="0"/>
              </a:rPr>
              <a:t> </a:t>
            </a:r>
            <a:r>
              <a:rPr lang="ru-RU" i="1" dirty="0" err="1">
                <a:latin typeface="Cambria" pitchFamily="18" charset="0"/>
              </a:rPr>
              <a:t>доходів</a:t>
            </a:r>
            <a:r>
              <a:rPr lang="ru-RU" i="1" dirty="0">
                <a:latin typeface="Cambria" pitchFamily="18" charset="0"/>
              </a:rPr>
              <a:t> </a:t>
            </a:r>
            <a:r>
              <a:rPr lang="ru-RU" i="1" dirty="0" err="1">
                <a:latin typeface="Cambria" pitchFamily="18" charset="0"/>
              </a:rPr>
              <a:t>громадян</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виправними</a:t>
            </a:r>
            <a:r>
              <a:rPr lang="ru-RU" i="1" dirty="0">
                <a:latin typeface="Cambria" pitchFamily="18" charset="0"/>
              </a:rPr>
              <a:t> роботами на строк до </a:t>
            </a:r>
            <a:r>
              <a:rPr lang="ru-RU" i="1" dirty="0" err="1">
                <a:latin typeface="Cambria" pitchFamily="18" charset="0"/>
              </a:rPr>
              <a:t>двох</a:t>
            </a:r>
            <a:r>
              <a:rPr lang="ru-RU" i="1" dirty="0">
                <a:latin typeface="Cambria" pitchFamily="18" charset="0"/>
              </a:rPr>
              <a:t> </a:t>
            </a:r>
            <a:r>
              <a:rPr lang="ru-RU" i="1" dirty="0" err="1">
                <a:latin typeface="Cambria" pitchFamily="18" charset="0"/>
              </a:rPr>
              <a:t>років</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обмеженням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той </a:t>
            </a:r>
            <a:r>
              <a:rPr lang="ru-RU" i="1" dirty="0" err="1">
                <a:latin typeface="Cambria" pitchFamily="18" charset="0"/>
              </a:rPr>
              <a:t>самий</a:t>
            </a:r>
            <a:r>
              <a:rPr lang="ru-RU" i="1" dirty="0">
                <a:latin typeface="Cambria" pitchFamily="18" charset="0"/>
              </a:rPr>
              <a:t> строк, </a:t>
            </a:r>
            <a:r>
              <a:rPr lang="ru-RU" i="1" dirty="0" err="1">
                <a:latin typeface="Cambria" pitchFamily="18" charset="0"/>
              </a:rPr>
              <a:t>або</a:t>
            </a:r>
            <a:r>
              <a:rPr lang="ru-RU" i="1" dirty="0">
                <a:latin typeface="Cambria" pitchFamily="18" charset="0"/>
              </a:rPr>
              <a:t> </a:t>
            </a:r>
            <a:r>
              <a:rPr lang="ru-RU" i="1" dirty="0" err="1">
                <a:latin typeface="Cambria" pitchFamily="18" charset="0"/>
              </a:rPr>
              <a:t>позбавленням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строк до </a:t>
            </a:r>
            <a:r>
              <a:rPr lang="ru-RU" i="1" dirty="0" err="1">
                <a:latin typeface="Cambria" pitchFamily="18" charset="0"/>
              </a:rPr>
              <a:t>трьох</a:t>
            </a:r>
            <a:r>
              <a:rPr lang="ru-RU" i="1" dirty="0">
                <a:latin typeface="Cambria" pitchFamily="18" charset="0"/>
              </a:rPr>
              <a:t> </a:t>
            </a:r>
            <a:r>
              <a:rPr lang="ru-RU" i="1" dirty="0" err="1">
                <a:latin typeface="Cambria" pitchFamily="18" charset="0"/>
              </a:rPr>
              <a:t>років</a:t>
            </a:r>
            <a:r>
              <a:rPr lang="ru-RU" i="1" dirty="0">
                <a:latin typeface="Cambria" pitchFamily="18" charset="0"/>
              </a:rPr>
              <a:t>.</a:t>
            </a:r>
            <a:endParaRPr lang="ru-RU" dirty="0">
              <a:latin typeface="Cambria" pitchFamily="18" charset="0"/>
            </a:endParaRPr>
          </a:p>
          <a:p>
            <a:pPr marL="0" indent="358775" algn="just">
              <a:buNone/>
            </a:pPr>
            <a:r>
              <a:rPr lang="ru-RU" i="1" dirty="0">
                <a:latin typeface="Cambria" pitchFamily="18" charset="0"/>
              </a:rPr>
              <a:t>2. </a:t>
            </a:r>
            <a:r>
              <a:rPr lang="ru-RU" i="1" dirty="0" err="1">
                <a:latin typeface="Cambria" pitchFamily="18" charset="0"/>
              </a:rPr>
              <a:t>Ті</a:t>
            </a:r>
            <a:r>
              <a:rPr lang="ru-RU" i="1" dirty="0">
                <a:latin typeface="Cambria" pitchFamily="18" charset="0"/>
              </a:rPr>
              <a:t> </a:t>
            </a:r>
            <a:r>
              <a:rPr lang="ru-RU" i="1" dirty="0" err="1">
                <a:latin typeface="Cambria" pitchFamily="18" charset="0"/>
              </a:rPr>
              <a:t>самі</a:t>
            </a:r>
            <a:r>
              <a:rPr lang="ru-RU" i="1" dirty="0">
                <a:latin typeface="Cambria" pitchFamily="18" charset="0"/>
              </a:rPr>
              <a:t> </a:t>
            </a:r>
            <a:r>
              <a:rPr lang="ru-RU" i="1" dirty="0" err="1">
                <a:latin typeface="Cambria" pitchFamily="18" charset="0"/>
              </a:rPr>
              <a:t>діяння</a:t>
            </a:r>
            <a:r>
              <a:rPr lang="ru-RU" i="1" dirty="0">
                <a:latin typeface="Cambria" pitchFamily="18" charset="0"/>
              </a:rPr>
              <a:t>, </a:t>
            </a:r>
            <a:r>
              <a:rPr lang="ru-RU" i="1" dirty="0" err="1">
                <a:latin typeface="Cambria" pitchFamily="18" charset="0"/>
              </a:rPr>
              <a:t>якщо</a:t>
            </a:r>
            <a:r>
              <a:rPr lang="ru-RU" i="1" dirty="0">
                <a:latin typeface="Cambria" pitchFamily="18" charset="0"/>
              </a:rPr>
              <a:t> вони </a:t>
            </a:r>
            <a:r>
              <a:rPr lang="ru-RU" i="1" dirty="0" err="1">
                <a:latin typeface="Cambria" pitchFamily="18" charset="0"/>
              </a:rPr>
              <a:t>спричинили</a:t>
            </a:r>
            <a:r>
              <a:rPr lang="ru-RU" i="1" dirty="0">
                <a:latin typeface="Cambria" pitchFamily="18" charset="0"/>
              </a:rPr>
              <a:t> </a:t>
            </a:r>
            <a:r>
              <a:rPr lang="ru-RU" i="1" dirty="0" err="1">
                <a:latin typeface="Cambria" pitchFamily="18" charset="0"/>
              </a:rPr>
              <a:t>потерпілому</a:t>
            </a:r>
            <a:r>
              <a:rPr lang="ru-RU" i="1" dirty="0">
                <a:latin typeface="Cambria" pitchFamily="18" charset="0"/>
              </a:rPr>
              <a:t> </a:t>
            </a:r>
            <a:r>
              <a:rPr lang="ru-RU" i="1" dirty="0" err="1">
                <a:latin typeface="Cambria" pitchFamily="18" charset="0"/>
              </a:rPr>
              <a:t>середньої</a:t>
            </a:r>
            <a:r>
              <a:rPr lang="ru-RU" i="1" dirty="0">
                <a:latin typeface="Cambria" pitchFamily="18" charset="0"/>
              </a:rPr>
              <a:t> </a:t>
            </a:r>
            <a:r>
              <a:rPr lang="ru-RU" i="1" dirty="0" err="1">
                <a:latin typeface="Cambria" pitchFamily="18" charset="0"/>
              </a:rPr>
              <a:t>тяжкості</a:t>
            </a:r>
            <a:r>
              <a:rPr lang="ru-RU" i="1" dirty="0">
                <a:latin typeface="Cambria" pitchFamily="18" charset="0"/>
              </a:rPr>
              <a:t> </a:t>
            </a:r>
            <a:r>
              <a:rPr lang="ru-RU" i="1" dirty="0" err="1">
                <a:latin typeface="Cambria" pitchFamily="18" charset="0"/>
              </a:rPr>
              <a:t>чи</a:t>
            </a:r>
            <a:r>
              <a:rPr lang="ru-RU" i="1" dirty="0">
                <a:latin typeface="Cambria" pitchFamily="18" charset="0"/>
              </a:rPr>
              <a:t> </a:t>
            </a:r>
            <a:r>
              <a:rPr lang="ru-RU" i="1" dirty="0" err="1">
                <a:latin typeface="Cambria" pitchFamily="18" charset="0"/>
              </a:rPr>
              <a:t>тяжкі</a:t>
            </a:r>
            <a:r>
              <a:rPr lang="ru-RU" i="1" dirty="0">
                <a:latin typeface="Cambria" pitchFamily="18" charset="0"/>
              </a:rPr>
              <a:t> </a:t>
            </a:r>
            <a:r>
              <a:rPr lang="ru-RU" i="1" dirty="0" err="1">
                <a:latin typeface="Cambria" pitchFamily="18" charset="0"/>
              </a:rPr>
              <a:t>тілесні</a:t>
            </a:r>
            <a:r>
              <a:rPr lang="ru-RU" i="1" dirty="0">
                <a:latin typeface="Cambria" pitchFamily="18" charset="0"/>
              </a:rPr>
              <a:t> </a:t>
            </a:r>
            <a:r>
              <a:rPr lang="ru-RU" i="1" dirty="0" err="1">
                <a:latin typeface="Cambria" pitchFamily="18" charset="0"/>
              </a:rPr>
              <a:t>ушкодження</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завдали</a:t>
            </a:r>
            <a:r>
              <a:rPr lang="ru-RU" i="1" dirty="0">
                <a:latin typeface="Cambria" pitchFamily="18" charset="0"/>
              </a:rPr>
              <a:t> </a:t>
            </a:r>
            <a:r>
              <a:rPr lang="ru-RU" i="1" dirty="0" err="1">
                <a:latin typeface="Cambria" pitchFamily="18" charset="0"/>
              </a:rPr>
              <a:t>великої</a:t>
            </a:r>
            <a:r>
              <a:rPr lang="ru-RU" i="1" dirty="0">
                <a:latin typeface="Cambria" pitchFamily="18" charset="0"/>
              </a:rPr>
              <a:t> </a:t>
            </a:r>
            <a:r>
              <a:rPr lang="ru-RU" i="1" dirty="0" err="1">
                <a:latin typeface="Cambria" pitchFamily="18" charset="0"/>
              </a:rPr>
              <a:t>матеріальної</a:t>
            </a:r>
            <a:r>
              <a:rPr lang="ru-RU" i="1" dirty="0">
                <a:latin typeface="Cambria" pitchFamily="18" charset="0"/>
              </a:rPr>
              <a:t> </a:t>
            </a:r>
            <a:r>
              <a:rPr lang="ru-RU" i="1" dirty="0" err="1">
                <a:latin typeface="Cambria" pitchFamily="18" charset="0"/>
              </a:rPr>
              <a:t>шкоди</a:t>
            </a:r>
            <a:r>
              <a:rPr lang="ru-RU" i="1" dirty="0">
                <a:latin typeface="Cambria" pitchFamily="18" charset="0"/>
              </a:rPr>
              <a:t>, -</a:t>
            </a:r>
            <a:endParaRPr lang="ru-RU" dirty="0">
              <a:latin typeface="Cambria" pitchFamily="18" charset="0"/>
            </a:endParaRPr>
          </a:p>
          <a:p>
            <a:pPr marL="0" indent="358775" algn="just">
              <a:buNone/>
            </a:pPr>
            <a:r>
              <a:rPr lang="ru-RU" i="1" dirty="0" err="1">
                <a:latin typeface="Cambria" pitchFamily="18" charset="0"/>
              </a:rPr>
              <a:t>караються</a:t>
            </a:r>
            <a:r>
              <a:rPr lang="ru-RU" i="1" dirty="0">
                <a:latin typeface="Cambria" pitchFamily="18" charset="0"/>
              </a:rPr>
              <a:t> </a:t>
            </a:r>
            <a:r>
              <a:rPr lang="ru-RU" i="1" dirty="0" err="1">
                <a:latin typeface="Cambria" pitchFamily="18" charset="0"/>
              </a:rPr>
              <a:t>позбавленням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строк від </a:t>
            </a:r>
            <a:r>
              <a:rPr lang="ru-RU" i="1" dirty="0" err="1">
                <a:latin typeface="Cambria" pitchFamily="18" charset="0"/>
              </a:rPr>
              <a:t>трьох</a:t>
            </a:r>
            <a:r>
              <a:rPr lang="ru-RU" i="1" dirty="0">
                <a:latin typeface="Cambria" pitchFamily="18" charset="0"/>
              </a:rPr>
              <a:t> до восьми </a:t>
            </a:r>
            <a:r>
              <a:rPr lang="ru-RU" i="1" dirty="0" err="1">
                <a:latin typeface="Cambria" pitchFamily="18" charset="0"/>
              </a:rPr>
              <a:t>років</a:t>
            </a:r>
            <a:r>
              <a:rPr lang="ru-RU" i="1" dirty="0">
                <a:latin typeface="Cambria" pitchFamily="18" charset="0"/>
              </a:rPr>
              <a:t>.</a:t>
            </a:r>
            <a:endParaRPr lang="ru-RU" dirty="0">
              <a:latin typeface="Cambria" pitchFamily="18" charset="0"/>
            </a:endParaRPr>
          </a:p>
          <a:p>
            <a:pPr marL="0" indent="358775" algn="just">
              <a:buNone/>
            </a:pPr>
            <a:r>
              <a:rPr lang="ru-RU" i="1" dirty="0">
                <a:latin typeface="Cambria" pitchFamily="18" charset="0"/>
              </a:rPr>
              <a:t>3. </a:t>
            </a:r>
            <a:r>
              <a:rPr lang="ru-RU" i="1" dirty="0" err="1">
                <a:latin typeface="Cambria" pitchFamily="18" charset="0"/>
              </a:rPr>
              <a:t>Діяння</a:t>
            </a:r>
            <a:r>
              <a:rPr lang="ru-RU" i="1" dirty="0">
                <a:latin typeface="Cambria" pitchFamily="18" charset="0"/>
              </a:rPr>
              <a:t>, </a:t>
            </a:r>
            <a:r>
              <a:rPr lang="ru-RU" i="1" dirty="0" err="1">
                <a:latin typeface="Cambria" pitchFamily="18" charset="0"/>
              </a:rPr>
              <a:t>передбачені</a:t>
            </a:r>
            <a:r>
              <a:rPr lang="ru-RU" i="1" dirty="0">
                <a:latin typeface="Cambria" pitchFamily="18" charset="0"/>
              </a:rPr>
              <a:t> </a:t>
            </a:r>
            <a:r>
              <a:rPr lang="ru-RU" i="1" dirty="0" err="1">
                <a:latin typeface="Cambria" pitchFamily="18" charset="0"/>
              </a:rPr>
              <a:t>частинами</a:t>
            </a:r>
            <a:r>
              <a:rPr lang="ru-RU" i="1" dirty="0">
                <a:latin typeface="Cambria" pitchFamily="18" charset="0"/>
              </a:rPr>
              <a:t> </a:t>
            </a:r>
            <a:r>
              <a:rPr lang="ru-RU" i="1" dirty="0" err="1">
                <a:latin typeface="Cambria" pitchFamily="18" charset="0"/>
              </a:rPr>
              <a:t>першою</a:t>
            </a:r>
            <a:r>
              <a:rPr lang="ru-RU" i="1" dirty="0">
                <a:latin typeface="Cambria" pitchFamily="18" charset="0"/>
              </a:rPr>
              <a:t> </a:t>
            </a:r>
            <a:r>
              <a:rPr lang="ru-RU" i="1" dirty="0" err="1">
                <a:latin typeface="Cambria" pitchFamily="18" charset="0"/>
              </a:rPr>
              <a:t>або</a:t>
            </a:r>
            <a:r>
              <a:rPr lang="ru-RU" i="1" dirty="0">
                <a:latin typeface="Cambria" pitchFamily="18" charset="0"/>
              </a:rPr>
              <a:t> другою </a:t>
            </a:r>
            <a:r>
              <a:rPr lang="ru-RU" i="1" dirty="0" err="1">
                <a:latin typeface="Cambria" pitchFamily="18" charset="0"/>
              </a:rPr>
              <a:t>цієї</a:t>
            </a:r>
            <a:r>
              <a:rPr lang="ru-RU" i="1" dirty="0">
                <a:latin typeface="Cambria" pitchFamily="18" charset="0"/>
              </a:rPr>
              <a:t> </a:t>
            </a:r>
            <a:r>
              <a:rPr lang="ru-RU" i="1" dirty="0" err="1">
                <a:latin typeface="Cambria" pitchFamily="18" charset="0"/>
              </a:rPr>
              <a:t>статті</a:t>
            </a:r>
            <a:r>
              <a:rPr lang="ru-RU" i="1" dirty="0">
                <a:latin typeface="Cambria" pitchFamily="18" charset="0"/>
              </a:rPr>
              <a:t>, </a:t>
            </a:r>
            <a:r>
              <a:rPr lang="ru-RU" i="1" dirty="0" err="1">
                <a:latin typeface="Cambria" pitchFamily="18" charset="0"/>
              </a:rPr>
              <a:t>якщо</a:t>
            </a:r>
            <a:r>
              <a:rPr lang="ru-RU" i="1" dirty="0">
                <a:latin typeface="Cambria" pitchFamily="18" charset="0"/>
              </a:rPr>
              <a:t> вони </a:t>
            </a:r>
            <a:r>
              <a:rPr lang="ru-RU" i="1" dirty="0" err="1">
                <a:latin typeface="Cambria" pitchFamily="18" charset="0"/>
              </a:rPr>
              <a:t>спричинили</a:t>
            </a:r>
            <a:r>
              <a:rPr lang="ru-RU" i="1" dirty="0">
                <a:latin typeface="Cambria" pitchFamily="18" charset="0"/>
              </a:rPr>
              <a:t> </a:t>
            </a:r>
            <a:r>
              <a:rPr lang="ru-RU" i="1" dirty="0" err="1">
                <a:latin typeface="Cambria" pitchFamily="18" charset="0"/>
              </a:rPr>
              <a:t>загибель</a:t>
            </a:r>
            <a:r>
              <a:rPr lang="ru-RU" i="1" dirty="0">
                <a:latin typeface="Cambria" pitchFamily="18" charset="0"/>
              </a:rPr>
              <a:t> людей, -</a:t>
            </a:r>
            <a:endParaRPr lang="ru-RU" dirty="0">
              <a:latin typeface="Cambria" pitchFamily="18" charset="0"/>
            </a:endParaRPr>
          </a:p>
          <a:p>
            <a:pPr marL="0" indent="358775" algn="just">
              <a:buNone/>
            </a:pPr>
            <a:r>
              <a:rPr lang="ru-RU" i="1" dirty="0" err="1">
                <a:latin typeface="Cambria" pitchFamily="18" charset="0"/>
              </a:rPr>
              <a:t>караються</a:t>
            </a:r>
            <a:r>
              <a:rPr lang="ru-RU" i="1" dirty="0">
                <a:latin typeface="Cambria" pitchFamily="18" charset="0"/>
              </a:rPr>
              <a:t> </a:t>
            </a:r>
            <a:r>
              <a:rPr lang="ru-RU" i="1" dirty="0" err="1">
                <a:latin typeface="Cambria" pitchFamily="18" charset="0"/>
              </a:rPr>
              <a:t>позбавленням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строк від семи до </a:t>
            </a:r>
            <a:r>
              <a:rPr lang="ru-RU" i="1" dirty="0" err="1">
                <a:latin typeface="Cambria" pitchFamily="18" charset="0"/>
              </a:rPr>
              <a:t>п'ятнадцяти</a:t>
            </a:r>
            <a:r>
              <a:rPr lang="ru-RU" i="1" dirty="0">
                <a:latin typeface="Cambria" pitchFamily="18" charset="0"/>
              </a:rPr>
              <a:t> </a:t>
            </a:r>
            <a:r>
              <a:rPr lang="ru-RU" i="1" dirty="0" err="1">
                <a:latin typeface="Cambria" pitchFamily="18" charset="0"/>
              </a:rPr>
              <a:t>років</a:t>
            </a:r>
            <a:r>
              <a:rPr lang="ru-RU" i="1" dirty="0">
                <a:latin typeface="Cambria" pitchFamily="18" charset="0"/>
              </a:rPr>
              <a:t>.</a:t>
            </a:r>
            <a:endParaRPr lang="ru-RU" dirty="0">
              <a:latin typeface="Cambria" pitchFamily="18" charset="0"/>
            </a:endParaRPr>
          </a:p>
        </p:txBody>
      </p:sp>
      <p:sp>
        <p:nvSpPr>
          <p:cNvPr id="3" name="Заголовок 2"/>
          <p:cNvSpPr>
            <a:spLocks noGrp="1"/>
          </p:cNvSpPr>
          <p:nvPr>
            <p:ph type="title"/>
          </p:nvPr>
        </p:nvSpPr>
        <p:spPr>
          <a:xfrm>
            <a:off x="107504" y="0"/>
            <a:ext cx="8928992" cy="1143000"/>
          </a:xfrm>
        </p:spPr>
        <p:txBody>
          <a:bodyPr>
            <a:normAutofit/>
          </a:bodyPr>
          <a:lstStyle/>
          <a:p>
            <a:r>
              <a:rPr lang="ru-RU" sz="2800" dirty="0">
                <a:latin typeface="Cambria" pitchFamily="18" charset="0"/>
              </a:rPr>
              <a:t>3. </a:t>
            </a:r>
            <a:r>
              <a:rPr lang="ru-RU" sz="2800" dirty="0" err="1">
                <a:latin typeface="Cambria" pitchFamily="18" charset="0"/>
              </a:rPr>
              <a:t>Пошкодження</a:t>
            </a:r>
            <a:r>
              <a:rPr lang="ru-RU" sz="2800" dirty="0">
                <a:latin typeface="Cambria" pitchFamily="18" charset="0"/>
              </a:rPr>
              <a:t> </a:t>
            </a:r>
            <a:r>
              <a:rPr lang="ru-RU" sz="2800" dirty="0" err="1">
                <a:latin typeface="Cambria" pitchFamily="18" charset="0"/>
              </a:rPr>
              <a:t>шляхів</a:t>
            </a:r>
            <a:r>
              <a:rPr lang="ru-RU" sz="2800" dirty="0">
                <a:latin typeface="Cambria" pitchFamily="18" charset="0"/>
              </a:rPr>
              <a:t> </a:t>
            </a:r>
            <a:r>
              <a:rPr lang="ru-RU" sz="2800" dirty="0" err="1">
                <a:latin typeface="Cambria" pitchFamily="18" charset="0"/>
              </a:rPr>
              <a:t>сполучення</a:t>
            </a:r>
            <a:r>
              <a:rPr lang="ru-RU" sz="2800" dirty="0">
                <a:latin typeface="Cambria" pitchFamily="18" charset="0"/>
              </a:rPr>
              <a:t> і </a:t>
            </a:r>
            <a:r>
              <a:rPr lang="ru-RU" sz="2800" dirty="0" err="1">
                <a:latin typeface="Cambria" pitchFamily="18" charset="0"/>
              </a:rPr>
              <a:t>транспортних</a:t>
            </a:r>
            <a:r>
              <a:rPr lang="ru-RU" sz="2800" dirty="0">
                <a:latin typeface="Cambria" pitchFamily="18" charset="0"/>
              </a:rPr>
              <a:t> </a:t>
            </a:r>
            <a:r>
              <a:rPr lang="ru-RU" sz="2800" dirty="0" err="1">
                <a:latin typeface="Cambria" pitchFamily="18" charset="0"/>
              </a:rPr>
              <a:t>засобів</a:t>
            </a:r>
            <a:r>
              <a:rPr lang="uk-UA" sz="2800" dirty="0">
                <a:latin typeface="Cambria" pitchFamily="18" charset="0"/>
              </a:rPr>
              <a:t> (ст. 277 КК України).</a:t>
            </a:r>
            <a:endParaRPr lang="ru-RU" sz="2800" dirty="0">
              <a:latin typeface="Cambria"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6632"/>
            <a:ext cx="4320480" cy="3240360"/>
          </a:xfrm>
        </p:spPr>
        <p:style>
          <a:lnRef idx="2">
            <a:schemeClr val="accent1"/>
          </a:lnRef>
          <a:fillRef idx="1">
            <a:schemeClr val="lt1"/>
          </a:fillRef>
          <a:effectRef idx="0">
            <a:schemeClr val="accent1"/>
          </a:effectRef>
          <a:fontRef idx="minor">
            <a:schemeClr val="dk1"/>
          </a:fontRef>
        </p:style>
        <p:txBody>
          <a:bodyPr>
            <a:normAutofit/>
          </a:bodyPr>
          <a:lstStyle/>
          <a:p>
            <a:pPr marL="0" indent="0" algn="just">
              <a:buNone/>
            </a:pPr>
            <a:r>
              <a:rPr lang="ru-RU" b="1" i="1" dirty="0">
                <a:latin typeface="Cambria" pitchFamily="18" charset="0"/>
              </a:rPr>
              <a:t>Об</a:t>
            </a:r>
            <a:r>
              <a:rPr lang="uk-UA" b="1" i="1" dirty="0">
                <a:latin typeface="Cambria" pitchFamily="18" charset="0"/>
              </a:rPr>
              <a:t>’</a:t>
            </a:r>
            <a:r>
              <a:rPr lang="ru-RU" b="1" i="1" dirty="0" err="1">
                <a:latin typeface="Cambria" pitchFamily="18" charset="0"/>
              </a:rPr>
              <a:t>єкт</a:t>
            </a:r>
            <a:r>
              <a:rPr lang="ru-RU" dirty="0">
                <a:latin typeface="Cambria" pitchFamily="18" charset="0"/>
              </a:rPr>
              <a:t> </a:t>
            </a:r>
            <a:r>
              <a:rPr lang="ru-RU" dirty="0" err="1">
                <a:latin typeface="Cambria" pitchFamily="18" charset="0"/>
              </a:rPr>
              <a:t>кр.пр</a:t>
            </a:r>
            <a:r>
              <a:rPr lang="ru-RU" dirty="0">
                <a:latin typeface="Cambria" pitchFamily="18" charset="0"/>
              </a:rPr>
              <a:t>. - </a:t>
            </a:r>
            <a:r>
              <a:rPr lang="ru-RU" dirty="0" err="1">
                <a:latin typeface="Cambria" pitchFamily="18" charset="0"/>
              </a:rPr>
              <a:t>безпека</a:t>
            </a:r>
            <a:r>
              <a:rPr lang="ru-RU" dirty="0">
                <a:latin typeface="Cambria" pitchFamily="18" charset="0"/>
              </a:rPr>
              <a:t> </a:t>
            </a:r>
            <a:r>
              <a:rPr lang="ru-RU" dirty="0" err="1">
                <a:latin typeface="Cambria" pitchFamily="18" charset="0"/>
              </a:rPr>
              <a:t>руху</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експлуатації</a:t>
            </a:r>
            <a:r>
              <a:rPr lang="ru-RU" dirty="0">
                <a:latin typeface="Cambria" pitchFamily="18" charset="0"/>
              </a:rPr>
              <a:t> транспорту та </a:t>
            </a:r>
            <a:r>
              <a:rPr lang="ru-RU" dirty="0" err="1">
                <a:latin typeface="Cambria" pitchFamily="18" charset="0"/>
              </a:rPr>
              <a:t>його</a:t>
            </a:r>
            <a:r>
              <a:rPr lang="ru-RU" dirty="0">
                <a:latin typeface="Cambria" pitchFamily="18" charset="0"/>
              </a:rPr>
              <a:t> нормальна робота, </a:t>
            </a:r>
            <a:r>
              <a:rPr lang="ru-RU" dirty="0" err="1">
                <a:latin typeface="Cambria" pitchFamily="18" charset="0"/>
              </a:rPr>
              <a:t>життя</a:t>
            </a:r>
            <a:r>
              <a:rPr lang="ru-RU" dirty="0">
                <a:latin typeface="Cambria" pitchFamily="18" charset="0"/>
              </a:rPr>
              <a:t> та здоров</a:t>
            </a:r>
            <a:r>
              <a:rPr lang="uk-UA" dirty="0">
                <a:latin typeface="Cambria" pitchFamily="18" charset="0"/>
              </a:rPr>
              <a:t>’</a:t>
            </a:r>
            <a:r>
              <a:rPr lang="ru-RU" dirty="0">
                <a:latin typeface="Cambria" pitchFamily="18" charset="0"/>
              </a:rPr>
              <a:t>я людей, </a:t>
            </a:r>
            <a:r>
              <a:rPr lang="ru-RU" dirty="0" err="1">
                <a:latin typeface="Cambria" pitchFamily="18" charset="0"/>
              </a:rPr>
              <a:t>власність</a:t>
            </a:r>
            <a:r>
              <a:rPr lang="ru-RU" dirty="0">
                <a:latin typeface="Cambria" pitchFamily="18" charset="0"/>
              </a:rPr>
              <a:t>, а </a:t>
            </a:r>
            <a:r>
              <a:rPr lang="ru-RU" dirty="0" err="1">
                <a:latin typeface="Cambria" pitchFamily="18" charset="0"/>
              </a:rPr>
              <a:t>також</a:t>
            </a:r>
            <a:r>
              <a:rPr lang="ru-RU" dirty="0">
                <a:latin typeface="Cambria" pitchFamily="18" charset="0"/>
              </a:rPr>
              <a:t> </a:t>
            </a:r>
            <a:r>
              <a:rPr lang="ru-RU" dirty="0" err="1">
                <a:latin typeface="Cambria" pitchFamily="18" charset="0"/>
              </a:rPr>
              <a:t>довкілля</a:t>
            </a:r>
            <a:endParaRPr lang="ru-RU" dirty="0">
              <a:latin typeface="Cambria" pitchFamily="18" charset="0"/>
            </a:endParaRPr>
          </a:p>
        </p:txBody>
      </p:sp>
      <p:sp>
        <p:nvSpPr>
          <p:cNvPr id="4" name="Содержимое 1"/>
          <p:cNvSpPr txBox="1">
            <a:spLocks/>
          </p:cNvSpPr>
          <p:nvPr/>
        </p:nvSpPr>
        <p:spPr>
          <a:xfrm>
            <a:off x="4716016" y="116632"/>
            <a:ext cx="4320480" cy="3240360"/>
          </a:xfrm>
          <a:prstGeom prst="rect">
            <a:avLst/>
          </a:prstGeom>
        </p:spPr>
        <p:style>
          <a:lnRef idx="2">
            <a:schemeClr val="accent1"/>
          </a:lnRef>
          <a:fillRef idx="1">
            <a:schemeClr val="lt1"/>
          </a:fillRef>
          <a:effectRef idx="0">
            <a:schemeClr val="accent1"/>
          </a:effectRef>
          <a:fontRef idx="minor">
            <a:schemeClr val="dk1"/>
          </a:fontRef>
        </p:style>
        <p:txBody>
          <a:bodyPr vert="horz">
            <a:normAutofit fontScale="70000" lnSpcReduction="20000"/>
          </a:bodyPr>
          <a:lstStyle/>
          <a:p>
            <a:pPr lvl="0" algn="just">
              <a:spcBef>
                <a:spcPts val="400"/>
              </a:spcBef>
              <a:buClr>
                <a:schemeClr val="accent1"/>
              </a:buClr>
              <a:buSzPct val="68000"/>
            </a:pPr>
            <a:r>
              <a:rPr lang="ru-RU" sz="2800" b="1" i="1" dirty="0">
                <a:latin typeface="Cambria" pitchFamily="18" charset="0"/>
              </a:rPr>
              <a:t>Предмет </a:t>
            </a:r>
            <a:r>
              <a:rPr lang="ru-RU" sz="2800" dirty="0">
                <a:latin typeface="Cambria" pitchFamily="18" charset="0"/>
              </a:rPr>
              <a:t>- шляхи </a:t>
            </a:r>
            <a:r>
              <a:rPr lang="ru-RU" sz="2800" dirty="0" err="1">
                <a:latin typeface="Cambria" pitchFamily="18" charset="0"/>
              </a:rPr>
              <a:t>сполучення</a:t>
            </a:r>
            <a:r>
              <a:rPr lang="ru-RU" sz="2800" dirty="0">
                <a:latin typeface="Cambria" pitchFamily="18" charset="0"/>
              </a:rPr>
              <a:t> (</a:t>
            </a:r>
            <a:r>
              <a:rPr lang="ru-RU" sz="2800" dirty="0" err="1">
                <a:latin typeface="Cambria" pitchFamily="18" charset="0"/>
              </a:rPr>
              <a:t>залізниця</a:t>
            </a:r>
            <a:r>
              <a:rPr lang="ru-RU" sz="2800" dirty="0">
                <a:latin typeface="Cambria" pitchFamily="18" charset="0"/>
              </a:rPr>
              <a:t>), </a:t>
            </a:r>
            <a:r>
              <a:rPr lang="ru-RU" sz="2800" dirty="0" err="1">
                <a:latin typeface="Cambria" pitchFamily="18" charset="0"/>
              </a:rPr>
              <a:t>споруди</a:t>
            </a:r>
            <a:r>
              <a:rPr lang="ru-RU" sz="2800" dirty="0">
                <a:latin typeface="Cambria" pitchFamily="18" charset="0"/>
              </a:rPr>
              <a:t> на шляхах </a:t>
            </a:r>
            <a:r>
              <a:rPr lang="ru-RU" sz="2800" dirty="0" err="1">
                <a:latin typeface="Cambria" pitchFamily="18" charset="0"/>
              </a:rPr>
              <a:t>сполучення</a:t>
            </a:r>
            <a:r>
              <a:rPr lang="ru-RU" sz="2800" dirty="0">
                <a:latin typeface="Cambria" pitchFamily="18" charset="0"/>
              </a:rPr>
              <a:t> (</a:t>
            </a:r>
            <a:r>
              <a:rPr lang="ru-RU" sz="2800" dirty="0" err="1">
                <a:latin typeface="Cambria" pitchFamily="18" charset="0"/>
              </a:rPr>
              <a:t>шляхопроводи</a:t>
            </a:r>
            <a:r>
              <a:rPr lang="ru-RU" sz="2800" dirty="0">
                <a:latin typeface="Cambria" pitchFamily="18" charset="0"/>
              </a:rPr>
              <a:t> </a:t>
            </a:r>
            <a:r>
              <a:rPr lang="uk-UA" sz="2800" dirty="0">
                <a:latin typeface="Cambria" pitchFamily="18" charset="0"/>
              </a:rPr>
              <a:t>тощо</a:t>
            </a:r>
            <a:r>
              <a:rPr lang="ru-RU" sz="2800" dirty="0">
                <a:latin typeface="Cambria" pitchFamily="18" charset="0"/>
              </a:rPr>
              <a:t>), </a:t>
            </a:r>
            <a:r>
              <a:rPr lang="ru-RU" sz="2800" dirty="0" err="1">
                <a:latin typeface="Cambria" pitchFamily="18" charset="0"/>
              </a:rPr>
              <a:t>рухомий</a:t>
            </a:r>
            <a:r>
              <a:rPr lang="ru-RU" sz="2800" dirty="0">
                <a:latin typeface="Cambria" pitchFamily="18" charset="0"/>
              </a:rPr>
              <a:t> склад </a:t>
            </a:r>
            <a:r>
              <a:rPr lang="ru-RU" sz="2800" dirty="0" err="1">
                <a:latin typeface="Cambria" pitchFamily="18" charset="0"/>
              </a:rPr>
              <a:t>залізниці</a:t>
            </a:r>
            <a:r>
              <a:rPr lang="ru-RU" sz="2800" dirty="0">
                <a:latin typeface="Cambria" pitchFamily="18" charset="0"/>
              </a:rPr>
              <a:t>, судна (</a:t>
            </a:r>
            <a:r>
              <a:rPr lang="ru-RU" sz="2800" dirty="0" err="1">
                <a:latin typeface="Cambria" pitchFamily="18" charset="0"/>
              </a:rPr>
              <a:t>транспортні</a:t>
            </a:r>
            <a:r>
              <a:rPr lang="ru-RU" sz="2800" dirty="0">
                <a:latin typeface="Cambria" pitchFamily="18" charset="0"/>
              </a:rPr>
              <a:t> </a:t>
            </a:r>
            <a:r>
              <a:rPr lang="ru-RU" sz="2800" dirty="0" err="1">
                <a:latin typeface="Cambria" pitchFamily="18" charset="0"/>
              </a:rPr>
              <a:t>засоби</a:t>
            </a:r>
            <a:r>
              <a:rPr lang="ru-RU" sz="2800" dirty="0">
                <a:latin typeface="Cambria" pitchFamily="18" charset="0"/>
              </a:rPr>
              <a:t> </a:t>
            </a:r>
            <a:r>
              <a:rPr lang="ru-RU" sz="2800" dirty="0" err="1">
                <a:latin typeface="Cambria" pitchFamily="18" charset="0"/>
              </a:rPr>
              <a:t>повітряного</a:t>
            </a:r>
            <a:r>
              <a:rPr lang="ru-RU" sz="2800" dirty="0">
                <a:latin typeface="Cambria" pitchFamily="18" charset="0"/>
              </a:rPr>
              <a:t> та водного транспорту), а </a:t>
            </a:r>
            <a:r>
              <a:rPr lang="ru-RU" sz="2800" dirty="0" err="1">
                <a:latin typeface="Cambria" pitchFamily="18" charset="0"/>
              </a:rPr>
              <a:t>також</a:t>
            </a:r>
            <a:r>
              <a:rPr lang="ru-RU" sz="2800" dirty="0">
                <a:latin typeface="Cambria" pitchFamily="18" charset="0"/>
              </a:rPr>
              <a:t> </a:t>
            </a:r>
            <a:r>
              <a:rPr lang="ru-RU" sz="2800" dirty="0" err="1">
                <a:latin typeface="Cambria" pitchFamily="18" charset="0"/>
              </a:rPr>
              <a:t>їх</a:t>
            </a:r>
            <a:r>
              <a:rPr lang="ru-RU" sz="2800" dirty="0">
                <a:latin typeface="Cambria" pitchFamily="18" charset="0"/>
              </a:rPr>
              <a:t> </a:t>
            </a:r>
            <a:r>
              <a:rPr lang="ru-RU" sz="2800" dirty="0" err="1">
                <a:latin typeface="Cambria" pitchFamily="18" charset="0"/>
              </a:rPr>
              <a:t>комунікації</a:t>
            </a:r>
            <a:r>
              <a:rPr lang="ru-RU" sz="2800" dirty="0">
                <a:latin typeface="Cambria" pitchFamily="18" charset="0"/>
              </a:rPr>
              <a:t>, </a:t>
            </a:r>
            <a:r>
              <a:rPr lang="ru-RU" sz="2800" dirty="0" err="1">
                <a:latin typeface="Cambria" pitchFamily="18" charset="0"/>
              </a:rPr>
              <a:t>засоби</a:t>
            </a:r>
            <a:r>
              <a:rPr lang="ru-RU" sz="2800" dirty="0">
                <a:latin typeface="Cambria" pitchFamily="18" charset="0"/>
              </a:rPr>
              <a:t> </a:t>
            </a:r>
            <a:r>
              <a:rPr lang="ru-RU" sz="2800" dirty="0" err="1">
                <a:latin typeface="Cambria" pitchFamily="18" charset="0"/>
              </a:rPr>
              <a:t>зв</a:t>
            </a:r>
            <a:r>
              <a:rPr lang="uk-UA" sz="2800" dirty="0">
                <a:latin typeface="Cambria" pitchFamily="18" charset="0"/>
              </a:rPr>
              <a:t>’</a:t>
            </a:r>
            <a:r>
              <a:rPr lang="ru-RU" sz="2800" dirty="0" err="1">
                <a:latin typeface="Cambria" pitchFamily="18" charset="0"/>
              </a:rPr>
              <a:t>язку</a:t>
            </a:r>
            <a:r>
              <a:rPr lang="ru-RU" sz="2800" dirty="0">
                <a:latin typeface="Cambria" pitchFamily="18" charset="0"/>
              </a:rPr>
              <a:t> </a:t>
            </a:r>
            <a:r>
              <a:rPr lang="ru-RU" sz="2800" dirty="0" err="1">
                <a:latin typeface="Cambria" pitchFamily="18" charset="0"/>
              </a:rPr>
              <a:t>чи</a:t>
            </a:r>
            <a:r>
              <a:rPr lang="ru-RU" sz="2800" dirty="0">
                <a:latin typeface="Cambria" pitchFamily="18" charset="0"/>
              </a:rPr>
              <a:t> </a:t>
            </a:r>
            <a:r>
              <a:rPr lang="ru-RU" sz="2800" dirty="0" err="1">
                <a:latin typeface="Cambria" pitchFamily="18" charset="0"/>
              </a:rPr>
              <a:t>сигналізації</a:t>
            </a:r>
            <a:r>
              <a:rPr lang="ru-RU" sz="2800" dirty="0">
                <a:latin typeface="Cambria" pitchFamily="18" charset="0"/>
              </a:rPr>
              <a:t>, </a:t>
            </a:r>
            <a:r>
              <a:rPr lang="ru-RU" sz="2800" dirty="0" err="1">
                <a:latin typeface="Cambria" pitchFamily="18" charset="0"/>
              </a:rPr>
              <a:t>крім</a:t>
            </a:r>
            <a:r>
              <a:rPr lang="ru-RU" sz="2800" dirty="0">
                <a:latin typeface="Cambria" pitchFamily="18" charset="0"/>
              </a:rPr>
              <a:t> </a:t>
            </a:r>
            <a:r>
              <a:rPr lang="ru-RU" sz="2800" dirty="0" err="1">
                <a:latin typeface="Cambria" pitchFamily="18" charset="0"/>
              </a:rPr>
              <a:t>трубопровідного</a:t>
            </a:r>
            <a:r>
              <a:rPr lang="ru-RU" sz="2800" dirty="0">
                <a:latin typeface="Cambria" pitchFamily="18" charset="0"/>
              </a:rPr>
              <a:t>, а </a:t>
            </a:r>
            <a:r>
              <a:rPr lang="ru-RU" sz="2800" dirty="0" err="1">
                <a:latin typeface="Cambria" pitchFamily="18" charset="0"/>
              </a:rPr>
              <a:t>також</a:t>
            </a:r>
            <a:r>
              <a:rPr lang="ru-RU" sz="2800" dirty="0">
                <a:latin typeface="Cambria" pitchFamily="18" charset="0"/>
              </a:rPr>
              <a:t> </a:t>
            </a:r>
            <a:r>
              <a:rPr lang="ru-RU" sz="2800" dirty="0" err="1">
                <a:latin typeface="Cambria" pitchFamily="18" charset="0"/>
              </a:rPr>
              <a:t>автомобілів</a:t>
            </a:r>
            <a:r>
              <a:rPr lang="ru-RU" sz="2800" dirty="0">
                <a:latin typeface="Cambria" pitchFamily="18" charset="0"/>
              </a:rPr>
              <a:t>, </a:t>
            </a:r>
            <a:r>
              <a:rPr lang="ru-RU" sz="2800" dirty="0" err="1">
                <a:latin typeface="Cambria" pitchFamily="18" charset="0"/>
              </a:rPr>
              <a:t>автобусів</a:t>
            </a:r>
            <a:r>
              <a:rPr lang="ru-RU" sz="2800" dirty="0">
                <a:latin typeface="Cambria" pitchFamily="18" charset="0"/>
              </a:rPr>
              <a:t>, </a:t>
            </a:r>
            <a:r>
              <a:rPr lang="ru-RU" sz="2800" dirty="0" err="1">
                <a:latin typeface="Cambria" pitchFamily="18" charset="0"/>
              </a:rPr>
              <a:t>тролейбусів</a:t>
            </a:r>
            <a:r>
              <a:rPr lang="ru-RU" sz="2800" dirty="0">
                <a:latin typeface="Cambria" pitchFamily="18" charset="0"/>
              </a:rPr>
              <a:t>, </a:t>
            </a:r>
            <a:r>
              <a:rPr lang="ru-RU" sz="2800" dirty="0" err="1">
                <a:latin typeface="Cambria" pitchFamily="18" charset="0"/>
              </a:rPr>
              <a:t>трамваїв</a:t>
            </a:r>
            <a:r>
              <a:rPr lang="ru-RU" sz="2800" dirty="0">
                <a:latin typeface="Cambria" pitchFamily="18" charset="0"/>
              </a:rPr>
              <a:t>, </a:t>
            </a:r>
            <a:r>
              <a:rPr lang="ru-RU" sz="2800" dirty="0" err="1">
                <a:latin typeface="Cambria" pitchFamily="18" charset="0"/>
              </a:rPr>
              <a:t>вагонів</a:t>
            </a:r>
            <a:r>
              <a:rPr lang="ru-RU" sz="2800" dirty="0">
                <a:latin typeface="Cambria" pitchFamily="18" charset="0"/>
              </a:rPr>
              <a:t> </a:t>
            </a:r>
            <a:r>
              <a:rPr lang="ru-RU" sz="2800" dirty="0" err="1">
                <a:latin typeface="Cambria" pitchFamily="18" charset="0"/>
              </a:rPr>
              <a:t>фунікулера</a:t>
            </a:r>
            <a:r>
              <a:rPr lang="ru-RU" sz="2800" dirty="0">
                <a:latin typeface="Cambria" pitchFamily="18" charset="0"/>
              </a:rPr>
              <a:t>, </a:t>
            </a:r>
            <a:r>
              <a:rPr lang="ru-RU" sz="2800" dirty="0" err="1">
                <a:latin typeface="Cambria" pitchFamily="18" charset="0"/>
              </a:rPr>
              <a:t>канатних</a:t>
            </a:r>
            <a:r>
              <a:rPr lang="ru-RU" sz="2800" dirty="0">
                <a:latin typeface="Cambria" pitchFamily="18" charset="0"/>
              </a:rPr>
              <a:t> та </a:t>
            </a:r>
            <a:r>
              <a:rPr lang="ru-RU" sz="2800" dirty="0" err="1">
                <a:latin typeface="Cambria" pitchFamily="18" charset="0"/>
              </a:rPr>
              <a:t>монорейкових</a:t>
            </a:r>
            <a:r>
              <a:rPr lang="ru-RU" sz="2800" dirty="0">
                <a:latin typeface="Cambria" pitchFamily="18" charset="0"/>
              </a:rPr>
              <a:t> </a:t>
            </a:r>
            <a:r>
              <a:rPr lang="ru-RU" sz="2800" dirty="0" err="1">
                <a:latin typeface="Cambria" pitchFamily="18" charset="0"/>
              </a:rPr>
              <a:t>доріг</a:t>
            </a:r>
            <a:r>
              <a:rPr lang="ru-RU" sz="2800" dirty="0">
                <a:latin typeface="Cambria" pitchFamily="18" charset="0"/>
              </a:rPr>
              <a:t>)</a:t>
            </a:r>
            <a:endParaRPr kumimoji="0" lang="ru-RU" sz="2700" b="0" i="0" u="none" strike="noStrike" kern="1200" cap="none" spc="0" normalizeH="0" baseline="0" noProof="0" dirty="0">
              <a:ln>
                <a:noFill/>
              </a:ln>
              <a:solidFill>
                <a:schemeClr val="dk1"/>
              </a:solidFill>
              <a:effectLst/>
              <a:uLnTx/>
              <a:uFillTx/>
              <a:latin typeface="Cambria" pitchFamily="18" charset="0"/>
            </a:endParaRPr>
          </a:p>
        </p:txBody>
      </p:sp>
      <p:sp>
        <p:nvSpPr>
          <p:cNvPr id="5" name="Содержимое 1"/>
          <p:cNvSpPr txBox="1">
            <a:spLocks/>
          </p:cNvSpPr>
          <p:nvPr/>
        </p:nvSpPr>
        <p:spPr>
          <a:xfrm>
            <a:off x="251520" y="3617640"/>
            <a:ext cx="8640960" cy="2187624"/>
          </a:xfrm>
          <a:prstGeom prst="rect">
            <a:avLst/>
          </a:prstGeom>
        </p:spPr>
        <p:style>
          <a:lnRef idx="2">
            <a:schemeClr val="accent1"/>
          </a:lnRef>
          <a:fillRef idx="1">
            <a:schemeClr val="lt1"/>
          </a:fillRef>
          <a:effectRef idx="0">
            <a:schemeClr val="accent1"/>
          </a:effectRef>
          <a:fontRef idx="minor">
            <a:schemeClr val="dk1"/>
          </a:fontRef>
        </p:style>
        <p:txBody>
          <a:bodyPr vert="horz">
            <a:normAutofit/>
          </a:bodyPr>
          <a:lstStyle/>
          <a:p>
            <a:pPr lvl="0" algn="just">
              <a:spcBef>
                <a:spcPts val="400"/>
              </a:spcBef>
              <a:buClr>
                <a:schemeClr val="accent1"/>
              </a:buClr>
              <a:buSzPct val="68000"/>
            </a:pPr>
            <a:r>
              <a:rPr lang="ru-RU" sz="2800" b="1" dirty="0">
                <a:latin typeface="Cambria" pitchFamily="18" charset="0"/>
              </a:rPr>
              <a:t>З </a:t>
            </a:r>
            <a:r>
              <a:rPr lang="ru-RU" sz="2800" b="1" i="1" dirty="0" err="1">
                <a:latin typeface="Cambria" pitchFamily="18" charset="0"/>
              </a:rPr>
              <a:t>об’єктивної</a:t>
            </a:r>
            <a:r>
              <a:rPr lang="ru-RU" sz="2800" b="1" i="1" dirty="0">
                <a:latin typeface="Cambria" pitchFamily="18" charset="0"/>
              </a:rPr>
              <a:t> </a:t>
            </a:r>
            <a:r>
              <a:rPr lang="ru-RU" sz="2800" b="1" i="1" dirty="0" err="1">
                <a:latin typeface="Cambria" pitchFamily="18" charset="0"/>
              </a:rPr>
              <a:t>сторони</a:t>
            </a:r>
            <a:r>
              <a:rPr lang="ru-RU" sz="2800" b="1" dirty="0">
                <a:latin typeface="Cambria" pitchFamily="18" charset="0"/>
              </a:rPr>
              <a:t> </a:t>
            </a:r>
            <a:r>
              <a:rPr lang="ru-RU" sz="2800" dirty="0" err="1">
                <a:latin typeface="Cambria" pitchFamily="18" charset="0"/>
              </a:rPr>
              <a:t>кр.пр</a:t>
            </a:r>
            <a:r>
              <a:rPr lang="ru-RU" sz="2800" dirty="0">
                <a:latin typeface="Cambria" pitchFamily="18" charset="0"/>
              </a:rPr>
              <a:t>. </a:t>
            </a:r>
            <a:r>
              <a:rPr lang="ru-RU" sz="2800" dirty="0" err="1">
                <a:latin typeface="Cambria" pitchFamily="18" charset="0"/>
              </a:rPr>
              <a:t>може</a:t>
            </a:r>
            <a:r>
              <a:rPr lang="ru-RU" sz="2800" dirty="0">
                <a:latin typeface="Cambria" pitchFamily="18" charset="0"/>
              </a:rPr>
              <a:t> бути вчинено шляхом </a:t>
            </a:r>
            <a:r>
              <a:rPr lang="ru-RU" sz="2800" dirty="0" err="1">
                <a:latin typeface="Cambria" pitchFamily="18" charset="0"/>
              </a:rPr>
              <a:t>умисного</a:t>
            </a:r>
            <a:r>
              <a:rPr lang="ru-RU" sz="2800" dirty="0">
                <a:latin typeface="Cambria" pitchFamily="18" charset="0"/>
              </a:rPr>
              <a:t> </a:t>
            </a:r>
            <a:r>
              <a:rPr lang="ru-RU" sz="2800" dirty="0" err="1">
                <a:latin typeface="Cambria" pitchFamily="18" charset="0"/>
              </a:rPr>
              <a:t>руйнування</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пошкодження</a:t>
            </a:r>
            <a:r>
              <a:rPr lang="ru-RU" sz="2800" dirty="0">
                <a:latin typeface="Cambria" pitchFamily="18" charset="0"/>
              </a:rPr>
              <a:t> </a:t>
            </a:r>
            <a:r>
              <a:rPr lang="ru-RU" sz="2800" dirty="0" err="1">
                <a:latin typeface="Cambria" pitchFamily="18" charset="0"/>
              </a:rPr>
              <a:t>шляхів</a:t>
            </a:r>
            <a:r>
              <a:rPr lang="ru-RU" sz="2800" dirty="0">
                <a:latin typeface="Cambria" pitchFamily="18" charset="0"/>
              </a:rPr>
              <a:t> </a:t>
            </a:r>
            <a:r>
              <a:rPr lang="ru-RU" sz="2800" dirty="0" err="1">
                <a:latin typeface="Cambria" pitchFamily="18" charset="0"/>
              </a:rPr>
              <a:t>сполучення</a:t>
            </a:r>
            <a:r>
              <a:rPr lang="ru-RU" sz="2800" dirty="0">
                <a:latin typeface="Cambria" pitchFamily="18" charset="0"/>
              </a:rPr>
              <a:t>, </a:t>
            </a:r>
            <a:r>
              <a:rPr lang="ru-RU" sz="2800" dirty="0" err="1">
                <a:latin typeface="Cambria" pitchFamily="18" charset="0"/>
              </a:rPr>
              <a:t>транспортних</a:t>
            </a:r>
            <a:r>
              <a:rPr lang="ru-RU" sz="2800" dirty="0">
                <a:latin typeface="Cambria" pitchFamily="18" charset="0"/>
              </a:rPr>
              <a:t> </a:t>
            </a:r>
            <a:r>
              <a:rPr lang="ru-RU" sz="2800" dirty="0" err="1">
                <a:latin typeface="Cambria" pitchFamily="18" charset="0"/>
              </a:rPr>
              <a:t>засобів</a:t>
            </a:r>
            <a:r>
              <a:rPr lang="ru-RU" sz="2800" dirty="0">
                <a:latin typeface="Cambria" pitchFamily="18" charset="0"/>
              </a:rPr>
              <a:t>, </a:t>
            </a:r>
            <a:r>
              <a:rPr lang="ru-RU" sz="2800" dirty="0" err="1">
                <a:latin typeface="Cambria" pitchFamily="18" charset="0"/>
              </a:rPr>
              <a:t>їх</a:t>
            </a:r>
            <a:r>
              <a:rPr lang="ru-RU" sz="2800" dirty="0">
                <a:latin typeface="Cambria" pitchFamily="18" charset="0"/>
              </a:rPr>
              <a:t> </a:t>
            </a:r>
            <a:r>
              <a:rPr lang="ru-RU" sz="2800" dirty="0" err="1">
                <a:latin typeface="Cambria" pitchFamily="18" charset="0"/>
              </a:rPr>
              <a:t>комунікацій</a:t>
            </a:r>
            <a:r>
              <a:rPr lang="ru-RU" sz="2800" dirty="0">
                <a:latin typeface="Cambria" pitchFamily="18" charset="0"/>
              </a:rPr>
              <a:t>, </a:t>
            </a:r>
            <a:r>
              <a:rPr lang="ru-RU" sz="2800" dirty="0" err="1">
                <a:latin typeface="Cambria" pitchFamily="18" charset="0"/>
              </a:rPr>
              <a:t>засобів</a:t>
            </a:r>
            <a:r>
              <a:rPr lang="ru-RU" sz="2800" dirty="0">
                <a:latin typeface="Cambria" pitchFamily="18" charset="0"/>
              </a:rPr>
              <a:t> </a:t>
            </a:r>
            <a:r>
              <a:rPr lang="ru-RU" sz="2800" dirty="0" err="1">
                <a:latin typeface="Cambria" pitchFamily="18" charset="0"/>
              </a:rPr>
              <a:t>зв'язку</a:t>
            </a:r>
            <a:r>
              <a:rPr lang="ru-RU" sz="2800" dirty="0">
                <a:latin typeface="Cambria" pitchFamily="18" charset="0"/>
              </a:rPr>
              <a:t> </a:t>
            </a:r>
            <a:r>
              <a:rPr lang="ru-RU" sz="2800" dirty="0" err="1">
                <a:latin typeface="Cambria" pitchFamily="18" charset="0"/>
              </a:rPr>
              <a:t>чи</a:t>
            </a:r>
            <a:r>
              <a:rPr lang="ru-RU" sz="2800" dirty="0">
                <a:latin typeface="Cambria" pitchFamily="18" charset="0"/>
              </a:rPr>
              <a:t> </a:t>
            </a:r>
            <a:r>
              <a:rPr lang="ru-RU" sz="2800" dirty="0" err="1">
                <a:latin typeface="Cambria" pitchFamily="18" charset="0"/>
              </a:rPr>
              <a:t>сигналізації</a:t>
            </a:r>
            <a:endParaRPr kumimoji="0" lang="ru-RU" sz="2700" b="0" i="0" u="none" strike="noStrike" kern="1200" cap="none" spc="0" normalizeH="0" baseline="0" noProof="0" dirty="0">
              <a:ln>
                <a:noFill/>
              </a:ln>
              <a:solidFill>
                <a:schemeClr val="dk1"/>
              </a:solidFill>
              <a:effectLst/>
              <a:uLnTx/>
              <a:uFillTx/>
              <a:latin typeface="Cambria"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6632"/>
            <a:ext cx="8640960" cy="2232248"/>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indent="447675">
              <a:buNone/>
            </a:pPr>
            <a:r>
              <a:rPr lang="ru-RU" i="1" dirty="0" err="1">
                <a:latin typeface="Cambria" pitchFamily="18" charset="0"/>
              </a:rPr>
              <a:t>Наслідки</a:t>
            </a:r>
            <a:r>
              <a:rPr lang="ru-RU" dirty="0">
                <a:latin typeface="Cambria" pitchFamily="18" charset="0"/>
              </a:rPr>
              <a:t>: </a:t>
            </a:r>
          </a:p>
          <a:p>
            <a:pPr marL="0" indent="447675"/>
            <a:r>
              <a:rPr lang="ru-RU" dirty="0" err="1">
                <a:latin typeface="Cambria" pitchFamily="18" charset="0"/>
              </a:rPr>
              <a:t>спричинило</a:t>
            </a:r>
            <a:r>
              <a:rPr lang="ru-RU" dirty="0">
                <a:latin typeface="Cambria" pitchFamily="18" charset="0"/>
              </a:rPr>
              <a:t> </a:t>
            </a:r>
            <a:r>
              <a:rPr lang="ru-RU" dirty="0" err="1">
                <a:latin typeface="Cambria" pitchFamily="18" charset="0"/>
              </a:rPr>
              <a:t>чи</a:t>
            </a:r>
            <a:r>
              <a:rPr lang="ru-RU" dirty="0">
                <a:latin typeface="Cambria" pitchFamily="18" charset="0"/>
              </a:rPr>
              <a:t> могло </a:t>
            </a:r>
            <a:r>
              <a:rPr lang="ru-RU" dirty="0" err="1">
                <a:latin typeface="Cambria" pitchFamily="18" charset="0"/>
              </a:rPr>
              <a:t>спричинити</a:t>
            </a:r>
            <a:r>
              <a:rPr lang="ru-RU" dirty="0">
                <a:latin typeface="Cambria" pitchFamily="18" charset="0"/>
              </a:rPr>
              <a:t> </a:t>
            </a:r>
            <a:r>
              <a:rPr lang="ru-RU" dirty="0" err="1">
                <a:latin typeface="Cambria" pitchFamily="18" charset="0"/>
              </a:rPr>
              <a:t>аварію</a:t>
            </a:r>
            <a:r>
              <a:rPr lang="ru-RU" dirty="0">
                <a:latin typeface="Cambria" pitchFamily="18" charset="0"/>
              </a:rPr>
              <a:t> </a:t>
            </a:r>
            <a:r>
              <a:rPr lang="ru-RU" dirty="0" err="1">
                <a:latin typeface="Cambria" pitchFamily="18" charset="0"/>
              </a:rPr>
              <a:t>поїзда</a:t>
            </a:r>
            <a:r>
              <a:rPr lang="ru-RU" dirty="0">
                <a:latin typeface="Cambria" pitchFamily="18" charset="0"/>
              </a:rPr>
              <a:t>, судна </a:t>
            </a:r>
            <a:r>
              <a:rPr lang="ru-RU" dirty="0" err="1">
                <a:latin typeface="Cambria" pitchFamily="18" charset="0"/>
              </a:rPr>
              <a:t>або</a:t>
            </a:r>
            <a:r>
              <a:rPr lang="ru-RU" dirty="0">
                <a:latin typeface="Cambria" pitchFamily="18" charset="0"/>
              </a:rPr>
              <a:t> </a:t>
            </a:r>
          </a:p>
          <a:p>
            <a:pPr marL="0" indent="447675"/>
            <a:r>
              <a:rPr lang="ru-RU" dirty="0">
                <a:latin typeface="Cambria" pitchFamily="18" charset="0"/>
              </a:rPr>
              <a:t>порушило </a:t>
            </a:r>
            <a:r>
              <a:rPr lang="ru-RU" dirty="0" err="1">
                <a:latin typeface="Cambria" pitchFamily="18" charset="0"/>
              </a:rPr>
              <a:t>нормальну</a:t>
            </a:r>
            <a:r>
              <a:rPr lang="ru-RU" dirty="0">
                <a:latin typeface="Cambria" pitchFamily="18" charset="0"/>
              </a:rPr>
              <a:t> роботу транспорту, </a:t>
            </a:r>
            <a:r>
              <a:rPr lang="ru-RU" dirty="0" err="1">
                <a:latin typeface="Cambria" pitchFamily="18" charset="0"/>
              </a:rPr>
              <a:t>або</a:t>
            </a:r>
            <a:endParaRPr lang="ru-RU" dirty="0">
              <a:latin typeface="Cambria" pitchFamily="18" charset="0"/>
            </a:endParaRPr>
          </a:p>
          <a:p>
            <a:pPr marL="0" indent="447675"/>
            <a:r>
              <a:rPr lang="ru-RU" dirty="0">
                <a:latin typeface="Cambria" pitchFamily="18" charset="0"/>
              </a:rPr>
              <a:t> створило </a:t>
            </a:r>
            <a:r>
              <a:rPr lang="ru-RU" dirty="0" err="1">
                <a:latin typeface="Cambria" pitchFamily="18" charset="0"/>
              </a:rPr>
              <a:t>небезпеку</a:t>
            </a:r>
            <a:r>
              <a:rPr lang="ru-RU" dirty="0">
                <a:latin typeface="Cambria" pitchFamily="18" charset="0"/>
              </a:rPr>
              <a:t> для </a:t>
            </a:r>
            <a:r>
              <a:rPr lang="ru-RU" dirty="0" err="1">
                <a:latin typeface="Cambria" pitchFamily="18" charset="0"/>
              </a:rPr>
              <a:t>життя</a:t>
            </a:r>
            <a:r>
              <a:rPr lang="ru-RU" dirty="0">
                <a:latin typeface="Cambria" pitchFamily="18" charset="0"/>
              </a:rPr>
              <a:t> людей </a:t>
            </a:r>
            <a:r>
              <a:rPr lang="ru-RU" dirty="0" err="1">
                <a:latin typeface="Cambria" pitchFamily="18" charset="0"/>
              </a:rPr>
              <a:t>чи</a:t>
            </a:r>
            <a:r>
              <a:rPr lang="ru-RU" dirty="0">
                <a:latin typeface="Cambria" pitchFamily="18" charset="0"/>
              </a:rPr>
              <a:t> </a:t>
            </a:r>
            <a:r>
              <a:rPr lang="ru-RU" dirty="0" err="1">
                <a:latin typeface="Cambria" pitchFamily="18" charset="0"/>
              </a:rPr>
              <a:t>настання</a:t>
            </a:r>
            <a:r>
              <a:rPr lang="ru-RU" dirty="0">
                <a:latin typeface="Cambria" pitchFamily="18" charset="0"/>
              </a:rPr>
              <a:t> </a:t>
            </a:r>
            <a:r>
              <a:rPr lang="ru-RU" dirty="0" err="1">
                <a:latin typeface="Cambria" pitchFamily="18" charset="0"/>
              </a:rPr>
              <a:t>інших</a:t>
            </a:r>
            <a:r>
              <a:rPr lang="ru-RU" dirty="0">
                <a:latin typeface="Cambria" pitchFamily="18" charset="0"/>
              </a:rPr>
              <a:t> тяжких </a:t>
            </a:r>
            <a:r>
              <a:rPr lang="ru-RU" dirty="0" err="1">
                <a:latin typeface="Cambria" pitchFamily="18" charset="0"/>
              </a:rPr>
              <a:t>наслідків</a:t>
            </a:r>
            <a:endParaRPr lang="ru-RU" dirty="0">
              <a:latin typeface="Cambria" pitchFamily="18" charset="0"/>
            </a:endParaRPr>
          </a:p>
        </p:txBody>
      </p:sp>
      <p:sp>
        <p:nvSpPr>
          <p:cNvPr id="58369" name="Rectangle 1"/>
          <p:cNvSpPr>
            <a:spLocks noChangeArrowheads="1"/>
          </p:cNvSpPr>
          <p:nvPr/>
        </p:nvSpPr>
        <p:spPr bwMode="auto">
          <a:xfrm>
            <a:off x="251520" y="3429000"/>
            <a:ext cx="8640960" cy="26776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800" b="1"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Суб'єктивна</a:t>
            </a:r>
            <a:r>
              <a:rPr kumimoji="0" lang="ru-RU" sz="28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сторона :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прямий</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або</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непрямий</a:t>
            </a:r>
            <a:r>
              <a:rPr kumimoji="0" lang="uk-UA"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умислом</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щодо</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uk-UA"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дії</a:t>
            </a:r>
            <a:r>
              <a:rPr lang="ru-RU" sz="2800" dirty="0">
                <a:solidFill>
                  <a:schemeClr val="tx1"/>
                </a:solidFill>
                <a:latin typeface="Cambria" pitchFamily="18" charset="0"/>
                <a:ea typeface="Calibri" pitchFamily="34" charset="0"/>
                <a:cs typeface="Times New Roman" pitchFamily="18" charset="0"/>
              </a:rPr>
              <a:t>;</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стосовно</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ж</a:t>
            </a:r>
            <a:r>
              <a:rPr kumimoji="0" lang="uk-UA"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наслідків</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 не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прямий</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умисел</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або</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необережність</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endParaRPr kumimoji="0" lang="ru-RU" sz="2800" b="0" i="0" u="none" strike="noStrike" cap="none" normalizeH="0" baseline="0" dirty="0">
              <a:ln>
                <a:noFill/>
              </a:ln>
              <a:solidFill>
                <a:schemeClr val="tx1"/>
              </a:solidFill>
              <a:effectLst/>
              <a:latin typeface="Cambria" pitchFamily="18"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Психічне</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uk-UA"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ставлення</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суб</a:t>
            </a:r>
            <a:r>
              <a:rPr kumimoji="0" lang="uk-UA"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єкта</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кр.пр</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до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наслідків</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що</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передбачені</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у</a:t>
            </a:r>
            <a:r>
              <a:rPr kumimoji="0" lang="uk-UA"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ч. 2 і 3 ст.277, </a:t>
            </a:r>
            <a:r>
              <a:rPr kumimoji="0" lang="ru-RU" sz="28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має</a:t>
            </a:r>
            <a:r>
              <a:rPr kumimoji="0" lang="ru-RU" sz="28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бути </a:t>
            </a:r>
            <a:r>
              <a:rPr kumimoji="0" lang="ru-RU" sz="2800" b="0" i="1" u="sng" strike="noStrike" cap="none" normalizeH="0" baseline="0" dirty="0" err="1">
                <a:ln>
                  <a:noFill/>
                </a:ln>
                <a:solidFill>
                  <a:schemeClr val="tx1"/>
                </a:solidFill>
                <a:effectLst/>
                <a:latin typeface="Cambria" pitchFamily="18" charset="0"/>
                <a:ea typeface="Calibri" pitchFamily="34" charset="0"/>
                <a:cs typeface="Times New Roman" pitchFamily="18" charset="0"/>
              </a:rPr>
              <a:t>необережним</a:t>
            </a:r>
            <a:r>
              <a:rPr kumimoji="0" lang="ru-RU" sz="2800" b="0" i="1" u="sng" strike="noStrike" cap="none" normalizeH="0" baseline="0" dirty="0">
                <a:ln>
                  <a:noFill/>
                </a:ln>
                <a:solidFill>
                  <a:schemeClr val="tx1"/>
                </a:solidFill>
                <a:effectLst/>
                <a:latin typeface="Cambria" pitchFamily="18" charset="0"/>
                <a:ea typeface="Calibri" pitchFamily="34" charset="0"/>
                <a:cs typeface="Times New Roman" pitchFamily="18" charset="0"/>
              </a:rPr>
              <a:t>. </a:t>
            </a:r>
            <a:endParaRPr kumimoji="0" lang="ru-RU" sz="2800" b="0" i="1" u="sng" strike="noStrike" cap="none" normalizeH="0" baseline="0" dirty="0">
              <a:ln>
                <a:noFill/>
              </a:ln>
              <a:solidFill>
                <a:schemeClr val="tx1"/>
              </a:solidFill>
              <a:effectLst/>
              <a:latin typeface="Cambria" pitchFamily="18" charset="0"/>
              <a:cs typeface="Arial" pitchFamily="34" charset="0"/>
            </a:endParaRPr>
          </a:p>
        </p:txBody>
      </p:sp>
      <p:sp>
        <p:nvSpPr>
          <p:cNvPr id="5" name="Содержимое 1"/>
          <p:cNvSpPr txBox="1">
            <a:spLocks/>
          </p:cNvSpPr>
          <p:nvPr/>
        </p:nvSpPr>
        <p:spPr>
          <a:xfrm>
            <a:off x="251520" y="2636912"/>
            <a:ext cx="8640960" cy="648072"/>
          </a:xfrm>
          <a:prstGeom prst="rect">
            <a:avLst/>
          </a:prstGeom>
        </p:spPr>
        <p:style>
          <a:lnRef idx="1">
            <a:schemeClr val="accent1"/>
          </a:lnRef>
          <a:fillRef idx="2">
            <a:schemeClr val="accent1"/>
          </a:fillRef>
          <a:effectRef idx="1">
            <a:schemeClr val="accent1"/>
          </a:effectRef>
          <a:fontRef idx="minor">
            <a:schemeClr val="dk1"/>
          </a:fontRef>
        </p:style>
        <p:txBody>
          <a:bodyPr vert="horz">
            <a:normAutofit/>
          </a:bodyPr>
          <a:lstStyle/>
          <a:p>
            <a:pPr marL="0" marR="0" lvl="0" indent="447675" algn="ct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ru-RU" sz="2700" b="1" u="none" strike="noStrike" kern="1200" cap="none" spc="0" normalizeH="0" baseline="0" noProof="0" dirty="0" err="1">
                <a:ln>
                  <a:noFill/>
                </a:ln>
                <a:solidFill>
                  <a:schemeClr val="dk1"/>
                </a:solidFill>
                <a:effectLst/>
                <a:uLnTx/>
                <a:uFillTx/>
                <a:latin typeface="Cambria" pitchFamily="18" charset="0"/>
                <a:ea typeface="+mn-ea"/>
                <a:cs typeface="+mn-cs"/>
              </a:rPr>
              <a:t>Суб</a:t>
            </a:r>
            <a:r>
              <a:rPr kumimoji="0" lang="uk-UA" sz="2700" b="1" u="none" strike="noStrike" kern="1200" cap="none" spc="0" normalizeH="0" baseline="0" noProof="0" dirty="0" err="1">
                <a:ln>
                  <a:noFill/>
                </a:ln>
                <a:solidFill>
                  <a:schemeClr val="dk1"/>
                </a:solidFill>
                <a:effectLst/>
                <a:uLnTx/>
                <a:uFillTx/>
                <a:latin typeface="Cambria" pitchFamily="18" charset="0"/>
                <a:ea typeface="+mn-ea"/>
                <a:cs typeface="+mn-cs"/>
              </a:rPr>
              <a:t>’єкт</a:t>
            </a:r>
            <a:r>
              <a:rPr kumimoji="0" lang="uk-UA" sz="2700" b="1" u="none" strike="noStrike" kern="1200" cap="none" spc="0" normalizeH="0" baseline="0" noProof="0" dirty="0">
                <a:ln>
                  <a:noFill/>
                </a:ln>
                <a:solidFill>
                  <a:schemeClr val="dk1"/>
                </a:solidFill>
                <a:effectLst/>
                <a:uLnTx/>
                <a:uFillTx/>
                <a:latin typeface="Cambria" pitchFamily="18" charset="0"/>
                <a:ea typeface="+mn-ea"/>
                <a:cs typeface="+mn-cs"/>
              </a:rPr>
              <a:t> - </a:t>
            </a:r>
            <a:r>
              <a:rPr kumimoji="0" lang="uk-UA" sz="2700" b="0" i="1" u="none" strike="noStrike" kern="1200" cap="none" spc="0" normalizeH="0" baseline="0" noProof="0" dirty="0">
                <a:ln>
                  <a:noFill/>
                </a:ln>
                <a:solidFill>
                  <a:schemeClr val="dk1"/>
                </a:solidFill>
                <a:effectLst/>
                <a:uLnTx/>
                <a:uFillTx/>
                <a:latin typeface="Cambria" pitchFamily="18" charset="0"/>
                <a:ea typeface="+mn-ea"/>
                <a:cs typeface="+mn-cs"/>
              </a:rPr>
              <a:t>з 14 років</a:t>
            </a:r>
            <a:endParaRPr kumimoji="0" lang="ru-RU" sz="2700" b="0" i="0" u="none" strike="noStrike" kern="1200" cap="none" spc="0" normalizeH="0" baseline="0" noProof="0" dirty="0">
              <a:ln>
                <a:noFill/>
              </a:ln>
              <a:solidFill>
                <a:schemeClr val="dk1"/>
              </a:solidFill>
              <a:effectLst/>
              <a:uLnTx/>
              <a:uFillTx/>
              <a:latin typeface="Cambria" pitchFamily="18" charset="0"/>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0"/>
            <a:ext cx="8640960" cy="6480720"/>
          </a:xfrm>
        </p:spPr>
        <p:txBody>
          <a:bodyPr>
            <a:normAutofit fontScale="70000" lnSpcReduction="20000"/>
          </a:bodyPr>
          <a:lstStyle/>
          <a:p>
            <a:pPr marL="0" lvl="0" indent="358775" algn="just">
              <a:buNone/>
            </a:pPr>
            <a:r>
              <a:rPr lang="ru-RU" b="1" dirty="0">
                <a:latin typeface="Cambria" pitchFamily="18" charset="0"/>
              </a:rPr>
              <a:t>4. </a:t>
            </a:r>
            <a:r>
              <a:rPr lang="ru-RU" b="1" dirty="0" err="1">
                <a:latin typeface="Cambria" pitchFamily="18" charset="0"/>
              </a:rPr>
              <a:t>Порушення</a:t>
            </a:r>
            <a:r>
              <a:rPr lang="ru-RU" b="1" dirty="0">
                <a:latin typeface="Cambria" pitchFamily="18" charset="0"/>
              </a:rPr>
              <a:t> правил </a:t>
            </a:r>
            <a:r>
              <a:rPr lang="ru-RU" b="1" dirty="0" err="1">
                <a:latin typeface="Cambria" pitchFamily="18" charset="0"/>
              </a:rPr>
              <a:t>безпеки</a:t>
            </a:r>
            <a:r>
              <a:rPr lang="ru-RU" b="1" dirty="0">
                <a:latin typeface="Cambria" pitchFamily="18" charset="0"/>
              </a:rPr>
              <a:t> </a:t>
            </a:r>
            <a:r>
              <a:rPr lang="ru-RU" b="1" dirty="0" err="1">
                <a:latin typeface="Cambria" pitchFamily="18" charset="0"/>
              </a:rPr>
              <a:t>дорожнього</a:t>
            </a:r>
            <a:r>
              <a:rPr lang="ru-RU" b="1" dirty="0">
                <a:latin typeface="Cambria" pitchFamily="18" charset="0"/>
              </a:rPr>
              <a:t> </a:t>
            </a:r>
            <a:r>
              <a:rPr lang="ru-RU" b="1" dirty="0" err="1">
                <a:latin typeface="Cambria" pitchFamily="18" charset="0"/>
              </a:rPr>
              <a:t>руху</a:t>
            </a:r>
            <a:r>
              <a:rPr lang="ru-RU" b="1" dirty="0">
                <a:latin typeface="Cambria" pitchFamily="18" charset="0"/>
              </a:rPr>
              <a:t> </a:t>
            </a:r>
            <a:r>
              <a:rPr lang="ru-RU" b="1" dirty="0" err="1">
                <a:latin typeface="Cambria" pitchFamily="18" charset="0"/>
              </a:rPr>
              <a:t>або</a:t>
            </a:r>
            <a:r>
              <a:rPr lang="ru-RU" b="1" dirty="0">
                <a:latin typeface="Cambria" pitchFamily="18" charset="0"/>
              </a:rPr>
              <a:t> </a:t>
            </a:r>
            <a:r>
              <a:rPr lang="ru-RU" b="1" dirty="0" err="1">
                <a:latin typeface="Cambria" pitchFamily="18" charset="0"/>
              </a:rPr>
              <a:t>експлуатації</a:t>
            </a:r>
            <a:r>
              <a:rPr lang="ru-RU" b="1" dirty="0">
                <a:latin typeface="Cambria" pitchFamily="18" charset="0"/>
              </a:rPr>
              <a:t> транспорту особами, </a:t>
            </a:r>
            <a:r>
              <a:rPr lang="ru-RU" b="1" dirty="0" err="1">
                <a:latin typeface="Cambria" pitchFamily="18" charset="0"/>
              </a:rPr>
              <a:t>які</a:t>
            </a:r>
            <a:r>
              <a:rPr lang="ru-RU" b="1" dirty="0">
                <a:latin typeface="Cambria" pitchFamily="18" charset="0"/>
              </a:rPr>
              <a:t> </a:t>
            </a:r>
            <a:r>
              <a:rPr lang="ru-RU" b="1" dirty="0" err="1">
                <a:latin typeface="Cambria" pitchFamily="18" charset="0"/>
              </a:rPr>
              <a:t>керують</a:t>
            </a:r>
            <a:r>
              <a:rPr lang="ru-RU" b="1" dirty="0">
                <a:latin typeface="Cambria" pitchFamily="18" charset="0"/>
              </a:rPr>
              <a:t> </a:t>
            </a:r>
            <a:r>
              <a:rPr lang="ru-RU" b="1" dirty="0" err="1">
                <a:latin typeface="Cambria" pitchFamily="18" charset="0"/>
              </a:rPr>
              <a:t>транспортними</a:t>
            </a:r>
            <a:r>
              <a:rPr lang="ru-RU" b="1" dirty="0">
                <a:latin typeface="Cambria" pitchFamily="18" charset="0"/>
              </a:rPr>
              <a:t> </a:t>
            </a:r>
            <a:r>
              <a:rPr lang="ru-RU" b="1" dirty="0" err="1">
                <a:latin typeface="Cambria" pitchFamily="18" charset="0"/>
              </a:rPr>
              <a:t>засобами</a:t>
            </a:r>
            <a:r>
              <a:rPr lang="uk-UA" b="1" dirty="0">
                <a:latin typeface="Cambria" pitchFamily="18" charset="0"/>
              </a:rPr>
              <a:t> (ст. 286 КК України).</a:t>
            </a:r>
            <a:endParaRPr lang="ru-RU" dirty="0">
              <a:latin typeface="Cambria" pitchFamily="18" charset="0"/>
            </a:endParaRPr>
          </a:p>
          <a:p>
            <a:pPr marL="0" indent="358775" algn="just">
              <a:buNone/>
            </a:pPr>
            <a:r>
              <a:rPr lang="uk-UA" i="1" dirty="0">
                <a:latin typeface="Cambria" pitchFamily="18" charset="0"/>
              </a:rPr>
              <a:t>1. Порушення правил безпеки дорожнього руху або експлуатації транспорту особою, яка керує транспортним засобом, що спричинило потерпілому середньої тяжкості тілесне ушкодження, -</a:t>
            </a:r>
            <a:endParaRPr lang="ru-RU" dirty="0">
              <a:latin typeface="Cambria" pitchFamily="18" charset="0"/>
            </a:endParaRPr>
          </a:p>
          <a:p>
            <a:pPr marL="0" indent="358775" algn="just">
              <a:buNone/>
            </a:pPr>
            <a:r>
              <a:rPr lang="ru-RU" i="1" dirty="0" err="1">
                <a:latin typeface="Cambria" pitchFamily="18" charset="0"/>
              </a:rPr>
              <a:t>карається</a:t>
            </a:r>
            <a:r>
              <a:rPr lang="ru-RU" i="1" dirty="0">
                <a:latin typeface="Cambria" pitchFamily="18" charset="0"/>
              </a:rPr>
              <a:t> штрафом від </a:t>
            </a:r>
            <a:r>
              <a:rPr lang="ru-RU" i="1" dirty="0" err="1">
                <a:latin typeface="Cambria" pitchFamily="18" charset="0"/>
              </a:rPr>
              <a:t>двохсот</a:t>
            </a:r>
            <a:r>
              <a:rPr lang="ru-RU" i="1" dirty="0">
                <a:latin typeface="Cambria" pitchFamily="18" charset="0"/>
              </a:rPr>
              <a:t> до </a:t>
            </a:r>
            <a:r>
              <a:rPr lang="ru-RU" i="1" dirty="0" err="1">
                <a:latin typeface="Cambria" pitchFamily="18" charset="0"/>
              </a:rPr>
              <a:t>п'ятисот</a:t>
            </a:r>
            <a:r>
              <a:rPr lang="ru-RU" i="1" dirty="0">
                <a:latin typeface="Cambria" pitchFamily="18" charset="0"/>
              </a:rPr>
              <a:t> </a:t>
            </a:r>
            <a:r>
              <a:rPr lang="ru-RU" i="1" dirty="0" err="1">
                <a:latin typeface="Cambria" pitchFamily="18" charset="0"/>
              </a:rPr>
              <a:t>неоподатковуваних</a:t>
            </a:r>
            <a:r>
              <a:rPr lang="ru-RU" i="1" dirty="0">
                <a:latin typeface="Cambria" pitchFamily="18" charset="0"/>
              </a:rPr>
              <a:t> </a:t>
            </a:r>
            <a:r>
              <a:rPr lang="ru-RU" i="1" dirty="0" err="1">
                <a:latin typeface="Cambria" pitchFamily="18" charset="0"/>
              </a:rPr>
              <a:t>мінімумів</a:t>
            </a:r>
            <a:r>
              <a:rPr lang="ru-RU" i="1" dirty="0">
                <a:latin typeface="Cambria" pitchFamily="18" charset="0"/>
              </a:rPr>
              <a:t> </a:t>
            </a:r>
            <a:r>
              <a:rPr lang="ru-RU" i="1" dirty="0" err="1">
                <a:latin typeface="Cambria" pitchFamily="18" charset="0"/>
              </a:rPr>
              <a:t>доходів</a:t>
            </a:r>
            <a:r>
              <a:rPr lang="ru-RU" i="1" dirty="0">
                <a:latin typeface="Cambria" pitchFamily="18" charset="0"/>
              </a:rPr>
              <a:t> </a:t>
            </a:r>
            <a:r>
              <a:rPr lang="ru-RU" i="1" dirty="0" err="1">
                <a:latin typeface="Cambria" pitchFamily="18" charset="0"/>
              </a:rPr>
              <a:t>громадян</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виправними</a:t>
            </a:r>
            <a:r>
              <a:rPr lang="ru-RU" i="1" dirty="0">
                <a:latin typeface="Cambria" pitchFamily="18" charset="0"/>
              </a:rPr>
              <a:t> роботами на строк до </a:t>
            </a:r>
            <a:r>
              <a:rPr lang="ru-RU" i="1" dirty="0" err="1">
                <a:latin typeface="Cambria" pitchFamily="18" charset="0"/>
              </a:rPr>
              <a:t>двох</a:t>
            </a:r>
            <a:r>
              <a:rPr lang="ru-RU" i="1" dirty="0">
                <a:latin typeface="Cambria" pitchFamily="18" charset="0"/>
              </a:rPr>
              <a:t> </a:t>
            </a:r>
            <a:r>
              <a:rPr lang="ru-RU" i="1" dirty="0" err="1">
                <a:latin typeface="Cambria" pitchFamily="18" charset="0"/>
              </a:rPr>
              <a:t>років</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арештом</a:t>
            </a:r>
            <a:r>
              <a:rPr lang="ru-RU" i="1" dirty="0">
                <a:latin typeface="Cambria" pitchFamily="18" charset="0"/>
              </a:rPr>
              <a:t> на строк до шести </a:t>
            </a:r>
            <a:r>
              <a:rPr lang="ru-RU" i="1" dirty="0" err="1">
                <a:latin typeface="Cambria" pitchFamily="18" charset="0"/>
              </a:rPr>
              <a:t>місяців</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обмеженням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строк до </a:t>
            </a:r>
            <a:r>
              <a:rPr lang="ru-RU" i="1" dirty="0" err="1">
                <a:latin typeface="Cambria" pitchFamily="18" charset="0"/>
              </a:rPr>
              <a:t>трьох</a:t>
            </a:r>
            <a:r>
              <a:rPr lang="ru-RU" i="1" dirty="0">
                <a:latin typeface="Cambria" pitchFamily="18" charset="0"/>
              </a:rPr>
              <a:t> </a:t>
            </a:r>
            <a:r>
              <a:rPr lang="ru-RU" i="1" dirty="0" err="1">
                <a:latin typeface="Cambria" pitchFamily="18" charset="0"/>
              </a:rPr>
              <a:t>років</a:t>
            </a:r>
            <a:r>
              <a:rPr lang="ru-RU" i="1" dirty="0">
                <a:latin typeface="Cambria" pitchFamily="18" charset="0"/>
              </a:rPr>
              <a:t>, </a:t>
            </a:r>
            <a:r>
              <a:rPr lang="ru-RU" i="1" dirty="0" err="1">
                <a:latin typeface="Cambria" pitchFamily="18" charset="0"/>
              </a:rPr>
              <a:t>з</a:t>
            </a:r>
            <a:r>
              <a:rPr lang="ru-RU" i="1" dirty="0">
                <a:latin typeface="Cambria" pitchFamily="18" charset="0"/>
              </a:rPr>
              <a:t> </a:t>
            </a:r>
            <a:r>
              <a:rPr lang="ru-RU" i="1" dirty="0" err="1">
                <a:latin typeface="Cambria" pitchFamily="18" charset="0"/>
              </a:rPr>
              <a:t>позбавленням</a:t>
            </a:r>
            <a:r>
              <a:rPr lang="ru-RU" i="1" dirty="0">
                <a:latin typeface="Cambria" pitchFamily="18" charset="0"/>
              </a:rPr>
              <a:t> права </a:t>
            </a:r>
            <a:r>
              <a:rPr lang="ru-RU" i="1" dirty="0" err="1">
                <a:latin typeface="Cambria" pitchFamily="18" charset="0"/>
              </a:rPr>
              <a:t>керувати</a:t>
            </a:r>
            <a:r>
              <a:rPr lang="ru-RU" i="1" dirty="0">
                <a:latin typeface="Cambria" pitchFamily="18" charset="0"/>
              </a:rPr>
              <a:t> </a:t>
            </a:r>
            <a:r>
              <a:rPr lang="ru-RU" i="1" dirty="0" err="1">
                <a:latin typeface="Cambria" pitchFamily="18" charset="0"/>
              </a:rPr>
              <a:t>транспортними</a:t>
            </a:r>
            <a:r>
              <a:rPr lang="ru-RU" i="1" dirty="0">
                <a:latin typeface="Cambria" pitchFamily="18" charset="0"/>
              </a:rPr>
              <a:t> </a:t>
            </a:r>
            <a:r>
              <a:rPr lang="ru-RU" i="1" dirty="0" err="1">
                <a:latin typeface="Cambria" pitchFamily="18" charset="0"/>
              </a:rPr>
              <a:t>засобами</a:t>
            </a:r>
            <a:r>
              <a:rPr lang="ru-RU" i="1" dirty="0">
                <a:latin typeface="Cambria" pitchFamily="18" charset="0"/>
              </a:rPr>
              <a:t> на строк до </a:t>
            </a:r>
            <a:r>
              <a:rPr lang="ru-RU" i="1" dirty="0" err="1">
                <a:latin typeface="Cambria" pitchFamily="18" charset="0"/>
              </a:rPr>
              <a:t>трьох</a:t>
            </a:r>
            <a:r>
              <a:rPr lang="ru-RU" i="1" dirty="0">
                <a:latin typeface="Cambria" pitchFamily="18" charset="0"/>
              </a:rPr>
              <a:t> </a:t>
            </a:r>
            <a:r>
              <a:rPr lang="ru-RU" i="1" dirty="0" err="1">
                <a:latin typeface="Cambria" pitchFamily="18" charset="0"/>
              </a:rPr>
              <a:t>років</a:t>
            </a:r>
            <a:r>
              <a:rPr lang="ru-RU" i="1" dirty="0">
                <a:latin typeface="Cambria" pitchFamily="18" charset="0"/>
              </a:rPr>
              <a:t> </a:t>
            </a:r>
            <a:r>
              <a:rPr lang="ru-RU" i="1" dirty="0" err="1">
                <a:latin typeface="Cambria" pitchFamily="18" charset="0"/>
              </a:rPr>
              <a:t>або</a:t>
            </a:r>
            <a:r>
              <a:rPr lang="ru-RU" i="1" dirty="0">
                <a:latin typeface="Cambria" pitchFamily="18" charset="0"/>
              </a:rPr>
              <a:t> без такого.</a:t>
            </a:r>
            <a:endParaRPr lang="ru-RU" dirty="0">
              <a:latin typeface="Cambria" pitchFamily="18" charset="0"/>
            </a:endParaRPr>
          </a:p>
          <a:p>
            <a:pPr marL="0" indent="358775" algn="just">
              <a:buNone/>
            </a:pPr>
            <a:r>
              <a:rPr lang="ru-RU" i="1" dirty="0">
                <a:latin typeface="Cambria" pitchFamily="18" charset="0"/>
              </a:rPr>
              <a:t>2. </a:t>
            </a:r>
            <a:r>
              <a:rPr lang="ru-RU" i="1" dirty="0" err="1">
                <a:latin typeface="Cambria" pitchFamily="18" charset="0"/>
              </a:rPr>
              <a:t>Ті</a:t>
            </a:r>
            <a:r>
              <a:rPr lang="ru-RU" i="1" dirty="0">
                <a:latin typeface="Cambria" pitchFamily="18" charset="0"/>
              </a:rPr>
              <a:t> </a:t>
            </a:r>
            <a:r>
              <a:rPr lang="ru-RU" i="1" dirty="0" err="1">
                <a:latin typeface="Cambria" pitchFamily="18" charset="0"/>
              </a:rPr>
              <a:t>самі</a:t>
            </a:r>
            <a:r>
              <a:rPr lang="ru-RU" i="1" dirty="0">
                <a:latin typeface="Cambria" pitchFamily="18" charset="0"/>
              </a:rPr>
              <a:t> </a:t>
            </a:r>
            <a:r>
              <a:rPr lang="ru-RU" i="1" dirty="0" err="1">
                <a:latin typeface="Cambria" pitchFamily="18" charset="0"/>
              </a:rPr>
              <a:t>діяння</a:t>
            </a:r>
            <a:r>
              <a:rPr lang="ru-RU" i="1" dirty="0">
                <a:latin typeface="Cambria" pitchFamily="18" charset="0"/>
              </a:rPr>
              <a:t>, </a:t>
            </a:r>
            <a:r>
              <a:rPr lang="ru-RU" i="1" dirty="0" err="1">
                <a:latin typeface="Cambria" pitchFamily="18" charset="0"/>
              </a:rPr>
              <a:t>якщо</a:t>
            </a:r>
            <a:r>
              <a:rPr lang="ru-RU" i="1" dirty="0">
                <a:latin typeface="Cambria" pitchFamily="18" charset="0"/>
              </a:rPr>
              <a:t> вони </a:t>
            </a:r>
            <a:r>
              <a:rPr lang="ru-RU" i="1" dirty="0" err="1">
                <a:latin typeface="Cambria" pitchFamily="18" charset="0"/>
              </a:rPr>
              <a:t>спричинили</a:t>
            </a:r>
            <a:r>
              <a:rPr lang="ru-RU" i="1" dirty="0">
                <a:latin typeface="Cambria" pitchFamily="18" charset="0"/>
              </a:rPr>
              <a:t> смерть </a:t>
            </a:r>
            <a:r>
              <a:rPr lang="ru-RU" i="1" dirty="0" err="1">
                <a:latin typeface="Cambria" pitchFamily="18" charset="0"/>
              </a:rPr>
              <a:t>потерпілого</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заподіяли</a:t>
            </a:r>
            <a:r>
              <a:rPr lang="ru-RU" i="1" dirty="0">
                <a:latin typeface="Cambria" pitchFamily="18" charset="0"/>
              </a:rPr>
              <a:t> </a:t>
            </a:r>
            <a:r>
              <a:rPr lang="ru-RU" i="1" dirty="0" err="1">
                <a:latin typeface="Cambria" pitchFamily="18" charset="0"/>
              </a:rPr>
              <a:t>тяжке</a:t>
            </a:r>
            <a:r>
              <a:rPr lang="ru-RU" i="1" dirty="0">
                <a:latin typeface="Cambria" pitchFamily="18" charset="0"/>
              </a:rPr>
              <a:t> </a:t>
            </a:r>
            <a:r>
              <a:rPr lang="ru-RU" i="1" dirty="0" err="1">
                <a:latin typeface="Cambria" pitchFamily="18" charset="0"/>
              </a:rPr>
              <a:t>тілесне</a:t>
            </a:r>
            <a:r>
              <a:rPr lang="ru-RU" i="1" dirty="0">
                <a:latin typeface="Cambria" pitchFamily="18" charset="0"/>
              </a:rPr>
              <a:t> </a:t>
            </a:r>
            <a:r>
              <a:rPr lang="ru-RU" i="1" dirty="0" err="1">
                <a:latin typeface="Cambria" pitchFamily="18" charset="0"/>
              </a:rPr>
              <a:t>ушкодження</a:t>
            </a:r>
            <a:r>
              <a:rPr lang="ru-RU" i="1" dirty="0">
                <a:latin typeface="Cambria" pitchFamily="18" charset="0"/>
              </a:rPr>
              <a:t>, -</a:t>
            </a:r>
            <a:endParaRPr lang="ru-RU" dirty="0">
              <a:latin typeface="Cambria" pitchFamily="18" charset="0"/>
            </a:endParaRPr>
          </a:p>
          <a:p>
            <a:pPr marL="0" indent="358775" algn="just">
              <a:buNone/>
            </a:pPr>
            <a:r>
              <a:rPr lang="ru-RU" i="1" dirty="0" err="1">
                <a:latin typeface="Cambria" pitchFamily="18" charset="0"/>
              </a:rPr>
              <a:t>караються</a:t>
            </a:r>
            <a:r>
              <a:rPr lang="ru-RU" i="1" dirty="0">
                <a:latin typeface="Cambria" pitchFamily="18" charset="0"/>
              </a:rPr>
              <a:t> </a:t>
            </a:r>
            <a:r>
              <a:rPr lang="ru-RU" i="1" dirty="0" err="1">
                <a:latin typeface="Cambria" pitchFamily="18" charset="0"/>
              </a:rPr>
              <a:t>позбавленням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строк від </a:t>
            </a:r>
            <a:r>
              <a:rPr lang="ru-RU" i="1" dirty="0" err="1">
                <a:latin typeface="Cambria" pitchFamily="18" charset="0"/>
              </a:rPr>
              <a:t>трьох</a:t>
            </a:r>
            <a:r>
              <a:rPr lang="ru-RU" i="1" dirty="0">
                <a:latin typeface="Cambria" pitchFamily="18" charset="0"/>
              </a:rPr>
              <a:t> до восьми </a:t>
            </a:r>
            <a:r>
              <a:rPr lang="ru-RU" i="1" dirty="0" err="1">
                <a:latin typeface="Cambria" pitchFamily="18" charset="0"/>
              </a:rPr>
              <a:t>років</a:t>
            </a:r>
            <a:r>
              <a:rPr lang="ru-RU" i="1" dirty="0">
                <a:latin typeface="Cambria" pitchFamily="18" charset="0"/>
              </a:rPr>
              <a:t> </a:t>
            </a:r>
            <a:r>
              <a:rPr lang="ru-RU" i="1" dirty="0" err="1">
                <a:latin typeface="Cambria" pitchFamily="18" charset="0"/>
              </a:rPr>
              <a:t>з</a:t>
            </a:r>
            <a:r>
              <a:rPr lang="ru-RU" i="1" dirty="0">
                <a:latin typeface="Cambria" pitchFamily="18" charset="0"/>
              </a:rPr>
              <a:t> </a:t>
            </a:r>
            <a:r>
              <a:rPr lang="ru-RU" i="1" dirty="0" err="1">
                <a:latin typeface="Cambria" pitchFamily="18" charset="0"/>
              </a:rPr>
              <a:t>позбавленням</a:t>
            </a:r>
            <a:r>
              <a:rPr lang="ru-RU" i="1" dirty="0">
                <a:latin typeface="Cambria" pitchFamily="18" charset="0"/>
              </a:rPr>
              <a:t> права </a:t>
            </a:r>
            <a:r>
              <a:rPr lang="ru-RU" i="1" dirty="0" err="1">
                <a:latin typeface="Cambria" pitchFamily="18" charset="0"/>
              </a:rPr>
              <a:t>керувати</a:t>
            </a:r>
            <a:r>
              <a:rPr lang="ru-RU" i="1" dirty="0">
                <a:latin typeface="Cambria" pitchFamily="18" charset="0"/>
              </a:rPr>
              <a:t> </a:t>
            </a:r>
            <a:r>
              <a:rPr lang="ru-RU" i="1" dirty="0" err="1">
                <a:latin typeface="Cambria" pitchFamily="18" charset="0"/>
              </a:rPr>
              <a:t>транспортними</a:t>
            </a:r>
            <a:r>
              <a:rPr lang="ru-RU" i="1" dirty="0">
                <a:latin typeface="Cambria" pitchFamily="18" charset="0"/>
              </a:rPr>
              <a:t> </a:t>
            </a:r>
            <a:r>
              <a:rPr lang="ru-RU" i="1" dirty="0" err="1">
                <a:latin typeface="Cambria" pitchFamily="18" charset="0"/>
              </a:rPr>
              <a:t>засобами</a:t>
            </a:r>
            <a:r>
              <a:rPr lang="ru-RU" i="1" dirty="0">
                <a:latin typeface="Cambria" pitchFamily="18" charset="0"/>
              </a:rPr>
              <a:t> на строк до </a:t>
            </a:r>
            <a:r>
              <a:rPr lang="ru-RU" i="1" dirty="0" err="1">
                <a:latin typeface="Cambria" pitchFamily="18" charset="0"/>
              </a:rPr>
              <a:t>трьох</a:t>
            </a:r>
            <a:r>
              <a:rPr lang="ru-RU" i="1" dirty="0">
                <a:latin typeface="Cambria" pitchFamily="18" charset="0"/>
              </a:rPr>
              <a:t> </a:t>
            </a:r>
            <a:r>
              <a:rPr lang="ru-RU" i="1" dirty="0" err="1">
                <a:latin typeface="Cambria" pitchFamily="18" charset="0"/>
              </a:rPr>
              <a:t>років</a:t>
            </a:r>
            <a:r>
              <a:rPr lang="ru-RU" i="1" dirty="0">
                <a:latin typeface="Cambria" pitchFamily="18" charset="0"/>
              </a:rPr>
              <a:t> </a:t>
            </a:r>
            <a:r>
              <a:rPr lang="ru-RU" i="1" dirty="0" err="1">
                <a:latin typeface="Cambria" pitchFamily="18" charset="0"/>
              </a:rPr>
              <a:t>або</a:t>
            </a:r>
            <a:r>
              <a:rPr lang="ru-RU" i="1" dirty="0">
                <a:latin typeface="Cambria" pitchFamily="18" charset="0"/>
              </a:rPr>
              <a:t> без такого.</a:t>
            </a:r>
            <a:endParaRPr lang="ru-RU" dirty="0">
              <a:latin typeface="Cambria" pitchFamily="18" charset="0"/>
            </a:endParaRPr>
          </a:p>
          <a:p>
            <a:pPr marL="0" indent="358775" algn="just">
              <a:buNone/>
            </a:pPr>
            <a:r>
              <a:rPr lang="ru-RU" i="1" dirty="0">
                <a:latin typeface="Cambria" pitchFamily="18" charset="0"/>
              </a:rPr>
              <a:t>3. </a:t>
            </a:r>
            <a:r>
              <a:rPr lang="ru-RU" i="1" dirty="0" err="1">
                <a:latin typeface="Cambria" pitchFamily="18" charset="0"/>
              </a:rPr>
              <a:t>Діяння</a:t>
            </a:r>
            <a:r>
              <a:rPr lang="ru-RU" i="1" dirty="0">
                <a:latin typeface="Cambria" pitchFamily="18" charset="0"/>
              </a:rPr>
              <a:t>, </a:t>
            </a:r>
            <a:r>
              <a:rPr lang="ru-RU" i="1" dirty="0" err="1">
                <a:latin typeface="Cambria" pitchFamily="18" charset="0"/>
              </a:rPr>
              <a:t>передбачені</a:t>
            </a:r>
            <a:r>
              <a:rPr lang="ru-RU" i="1" dirty="0">
                <a:latin typeface="Cambria" pitchFamily="18" charset="0"/>
              </a:rPr>
              <a:t> </a:t>
            </a:r>
            <a:r>
              <a:rPr lang="ru-RU" i="1" dirty="0" err="1">
                <a:latin typeface="Cambria" pitchFamily="18" charset="0"/>
              </a:rPr>
              <a:t>частиною</a:t>
            </a:r>
            <a:r>
              <a:rPr lang="ru-RU" i="1" dirty="0">
                <a:latin typeface="Cambria" pitchFamily="18" charset="0"/>
              </a:rPr>
              <a:t> </a:t>
            </a:r>
            <a:r>
              <a:rPr lang="ru-RU" i="1" dirty="0" err="1">
                <a:latin typeface="Cambria" pitchFamily="18" charset="0"/>
              </a:rPr>
              <a:t>першою</a:t>
            </a:r>
            <a:r>
              <a:rPr lang="ru-RU" i="1" dirty="0">
                <a:latin typeface="Cambria" pitchFamily="18" charset="0"/>
              </a:rPr>
              <a:t> </a:t>
            </a:r>
            <a:r>
              <a:rPr lang="ru-RU" i="1" dirty="0" err="1">
                <a:latin typeface="Cambria" pitchFamily="18" charset="0"/>
              </a:rPr>
              <a:t>цієї</a:t>
            </a:r>
            <a:r>
              <a:rPr lang="ru-RU" i="1" dirty="0">
                <a:latin typeface="Cambria" pitchFamily="18" charset="0"/>
              </a:rPr>
              <a:t> </a:t>
            </a:r>
            <a:r>
              <a:rPr lang="ru-RU" i="1" dirty="0" err="1">
                <a:latin typeface="Cambria" pitchFamily="18" charset="0"/>
              </a:rPr>
              <a:t>статті</a:t>
            </a:r>
            <a:r>
              <a:rPr lang="ru-RU" i="1" dirty="0">
                <a:latin typeface="Cambria" pitchFamily="18" charset="0"/>
              </a:rPr>
              <a:t>, </a:t>
            </a:r>
            <a:r>
              <a:rPr lang="ru-RU" i="1" dirty="0" err="1">
                <a:latin typeface="Cambria" pitchFamily="18" charset="0"/>
              </a:rPr>
              <a:t>якщо</a:t>
            </a:r>
            <a:r>
              <a:rPr lang="ru-RU" i="1" dirty="0">
                <a:latin typeface="Cambria" pitchFamily="18" charset="0"/>
              </a:rPr>
              <a:t> вони </a:t>
            </a:r>
            <a:r>
              <a:rPr lang="ru-RU" i="1" dirty="0" err="1">
                <a:latin typeface="Cambria" pitchFamily="18" charset="0"/>
              </a:rPr>
              <a:t>спричинили</a:t>
            </a:r>
            <a:r>
              <a:rPr lang="ru-RU" i="1" dirty="0">
                <a:latin typeface="Cambria" pitchFamily="18" charset="0"/>
              </a:rPr>
              <a:t> </a:t>
            </a:r>
            <a:r>
              <a:rPr lang="ru-RU" i="1" dirty="0" err="1">
                <a:latin typeface="Cambria" pitchFamily="18" charset="0"/>
              </a:rPr>
              <a:t>загибель</a:t>
            </a:r>
            <a:r>
              <a:rPr lang="ru-RU" i="1" dirty="0">
                <a:latin typeface="Cambria" pitchFamily="18" charset="0"/>
              </a:rPr>
              <a:t> </a:t>
            </a:r>
            <a:r>
              <a:rPr lang="ru-RU" i="1" dirty="0" err="1">
                <a:latin typeface="Cambria" pitchFamily="18" charset="0"/>
              </a:rPr>
              <a:t>кількох</a:t>
            </a:r>
            <a:r>
              <a:rPr lang="ru-RU" i="1" dirty="0">
                <a:latin typeface="Cambria" pitchFamily="18" charset="0"/>
              </a:rPr>
              <a:t> </a:t>
            </a:r>
            <a:r>
              <a:rPr lang="ru-RU" i="1" dirty="0" err="1">
                <a:latin typeface="Cambria" pitchFamily="18" charset="0"/>
              </a:rPr>
              <a:t>осіб</a:t>
            </a:r>
            <a:r>
              <a:rPr lang="ru-RU" i="1" dirty="0">
                <a:latin typeface="Cambria" pitchFamily="18" charset="0"/>
              </a:rPr>
              <a:t>, -</a:t>
            </a:r>
            <a:endParaRPr lang="ru-RU" dirty="0">
              <a:latin typeface="Cambria" pitchFamily="18" charset="0"/>
            </a:endParaRPr>
          </a:p>
          <a:p>
            <a:pPr marL="0" indent="358775" algn="just">
              <a:buNone/>
            </a:pPr>
            <a:r>
              <a:rPr lang="ru-RU" i="1" dirty="0" err="1">
                <a:latin typeface="Cambria" pitchFamily="18" charset="0"/>
              </a:rPr>
              <a:t>караються</a:t>
            </a:r>
            <a:r>
              <a:rPr lang="ru-RU" i="1" dirty="0">
                <a:latin typeface="Cambria" pitchFamily="18" charset="0"/>
              </a:rPr>
              <a:t> </a:t>
            </a:r>
            <a:r>
              <a:rPr lang="ru-RU" i="1" dirty="0" err="1">
                <a:latin typeface="Cambria" pitchFamily="18" charset="0"/>
              </a:rPr>
              <a:t>позбавленням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строк від </a:t>
            </a:r>
            <a:r>
              <a:rPr lang="ru-RU" i="1" dirty="0" err="1">
                <a:latin typeface="Cambria" pitchFamily="18" charset="0"/>
              </a:rPr>
              <a:t>п'яти</a:t>
            </a:r>
            <a:r>
              <a:rPr lang="ru-RU" i="1" dirty="0">
                <a:latin typeface="Cambria" pitchFamily="18" charset="0"/>
              </a:rPr>
              <a:t> до десяти </a:t>
            </a:r>
            <a:r>
              <a:rPr lang="ru-RU" i="1" dirty="0" err="1">
                <a:latin typeface="Cambria" pitchFamily="18" charset="0"/>
              </a:rPr>
              <a:t>років</a:t>
            </a:r>
            <a:r>
              <a:rPr lang="ru-RU" i="1" dirty="0">
                <a:latin typeface="Cambria" pitchFamily="18" charset="0"/>
              </a:rPr>
              <a:t> </a:t>
            </a:r>
            <a:r>
              <a:rPr lang="ru-RU" i="1" dirty="0" err="1">
                <a:latin typeface="Cambria" pitchFamily="18" charset="0"/>
              </a:rPr>
              <a:t>з</a:t>
            </a:r>
            <a:r>
              <a:rPr lang="ru-RU" i="1" dirty="0">
                <a:latin typeface="Cambria" pitchFamily="18" charset="0"/>
              </a:rPr>
              <a:t> </a:t>
            </a:r>
            <a:r>
              <a:rPr lang="ru-RU" i="1" dirty="0" err="1">
                <a:latin typeface="Cambria" pitchFamily="18" charset="0"/>
              </a:rPr>
              <a:t>позбавленням</a:t>
            </a:r>
            <a:r>
              <a:rPr lang="ru-RU" i="1" dirty="0">
                <a:latin typeface="Cambria" pitchFamily="18" charset="0"/>
              </a:rPr>
              <a:t> права </a:t>
            </a:r>
            <a:r>
              <a:rPr lang="ru-RU" i="1" dirty="0" err="1">
                <a:latin typeface="Cambria" pitchFamily="18" charset="0"/>
              </a:rPr>
              <a:t>керувати</a:t>
            </a:r>
            <a:r>
              <a:rPr lang="ru-RU" i="1" dirty="0">
                <a:latin typeface="Cambria" pitchFamily="18" charset="0"/>
              </a:rPr>
              <a:t> </a:t>
            </a:r>
            <a:r>
              <a:rPr lang="ru-RU" i="1" dirty="0" err="1">
                <a:latin typeface="Cambria" pitchFamily="18" charset="0"/>
              </a:rPr>
              <a:t>транспортними</a:t>
            </a:r>
            <a:r>
              <a:rPr lang="ru-RU" i="1" dirty="0">
                <a:latin typeface="Cambria" pitchFamily="18" charset="0"/>
              </a:rPr>
              <a:t> </a:t>
            </a:r>
            <a:r>
              <a:rPr lang="ru-RU" i="1" dirty="0" err="1">
                <a:latin typeface="Cambria" pitchFamily="18" charset="0"/>
              </a:rPr>
              <a:t>засобами</a:t>
            </a:r>
            <a:r>
              <a:rPr lang="ru-RU" i="1" dirty="0">
                <a:latin typeface="Cambria" pitchFamily="18" charset="0"/>
              </a:rPr>
              <a:t> на строк до </a:t>
            </a:r>
            <a:r>
              <a:rPr lang="ru-RU" i="1" dirty="0" err="1">
                <a:latin typeface="Cambria" pitchFamily="18" charset="0"/>
              </a:rPr>
              <a:t>трьох</a:t>
            </a:r>
            <a:r>
              <a:rPr lang="ru-RU" i="1" dirty="0">
                <a:latin typeface="Cambria" pitchFamily="18" charset="0"/>
              </a:rPr>
              <a:t> </a:t>
            </a:r>
            <a:r>
              <a:rPr lang="ru-RU" i="1" dirty="0" err="1">
                <a:latin typeface="Cambria" pitchFamily="18" charset="0"/>
              </a:rPr>
              <a:t>років</a:t>
            </a:r>
            <a:r>
              <a:rPr lang="ru-RU" i="1" dirty="0">
                <a:latin typeface="Cambria" pitchFamily="18" charset="0"/>
              </a:rPr>
              <a:t>.</a:t>
            </a:r>
            <a:endParaRPr lang="ru-RU" dirty="0">
              <a:latin typeface="Cambria" pitchFamily="18" charset="0"/>
            </a:endParaRPr>
          </a:p>
          <a:p>
            <a:pPr marL="0" indent="358775" algn="just">
              <a:buNone/>
            </a:pPr>
            <a:r>
              <a:rPr lang="ru-RU" b="1" i="1" dirty="0" err="1">
                <a:latin typeface="Cambria" pitchFamily="18" charset="0"/>
              </a:rPr>
              <a:t>Примітка</a:t>
            </a:r>
            <a:r>
              <a:rPr lang="ru-RU" b="1" i="1" dirty="0">
                <a:latin typeface="Cambria" pitchFamily="18" charset="0"/>
              </a:rPr>
              <a:t>.</a:t>
            </a:r>
            <a:r>
              <a:rPr lang="ru-RU" i="1" dirty="0">
                <a:latin typeface="Cambria" pitchFamily="18" charset="0"/>
              </a:rPr>
              <a:t> </a:t>
            </a:r>
            <a:r>
              <a:rPr lang="ru-RU" i="1" dirty="0" err="1">
                <a:latin typeface="Cambria" pitchFamily="18" charset="0"/>
              </a:rPr>
              <a:t>Під</a:t>
            </a:r>
            <a:r>
              <a:rPr lang="ru-RU" i="1" dirty="0">
                <a:latin typeface="Cambria" pitchFamily="18" charset="0"/>
              </a:rPr>
              <a:t> </a:t>
            </a:r>
            <a:r>
              <a:rPr lang="ru-RU" i="1" dirty="0" err="1">
                <a:latin typeface="Cambria" pitchFamily="18" charset="0"/>
              </a:rPr>
              <a:t>транспортними</a:t>
            </a:r>
            <a:r>
              <a:rPr lang="ru-RU" i="1" dirty="0">
                <a:latin typeface="Cambria" pitchFamily="18" charset="0"/>
              </a:rPr>
              <a:t> </a:t>
            </a:r>
            <a:r>
              <a:rPr lang="ru-RU" i="1" dirty="0" err="1">
                <a:latin typeface="Cambria" pitchFamily="18" charset="0"/>
              </a:rPr>
              <a:t>засобами</a:t>
            </a:r>
            <a:r>
              <a:rPr lang="ru-RU" i="1" dirty="0">
                <a:latin typeface="Cambria" pitchFamily="18" charset="0"/>
              </a:rPr>
              <a:t> в </a:t>
            </a:r>
            <a:r>
              <a:rPr lang="ru-RU" i="1" dirty="0" err="1">
                <a:latin typeface="Cambria" pitchFamily="18" charset="0"/>
              </a:rPr>
              <a:t>цій</a:t>
            </a:r>
            <a:r>
              <a:rPr lang="ru-RU" i="1" dirty="0">
                <a:latin typeface="Cambria" pitchFamily="18" charset="0"/>
              </a:rPr>
              <a:t> </a:t>
            </a:r>
            <a:r>
              <a:rPr lang="ru-RU" i="1" dirty="0" err="1">
                <a:latin typeface="Cambria" pitchFamily="18" charset="0"/>
              </a:rPr>
              <a:t>статті</a:t>
            </a:r>
            <a:r>
              <a:rPr lang="ru-RU" i="1" dirty="0">
                <a:latin typeface="Cambria" pitchFamily="18" charset="0"/>
              </a:rPr>
              <a:t> та </a:t>
            </a:r>
            <a:r>
              <a:rPr lang="ru-RU" i="1" u="sng" dirty="0" err="1">
                <a:latin typeface="Cambria" pitchFamily="18" charset="0"/>
                <a:hlinkClick r:id="rId2"/>
              </a:rPr>
              <a:t>статтях</a:t>
            </a:r>
            <a:r>
              <a:rPr lang="ru-RU" i="1" u="sng" dirty="0">
                <a:latin typeface="Cambria" pitchFamily="18" charset="0"/>
                <a:hlinkClick r:id="rId2"/>
              </a:rPr>
              <a:t> </a:t>
            </a:r>
          </a:p>
          <a:p>
            <a:pPr marL="0" indent="358775" algn="just">
              <a:buNone/>
            </a:pPr>
            <a:r>
              <a:rPr lang="ru-RU" i="1" u="sng">
                <a:latin typeface="Cambria" pitchFamily="18" charset="0"/>
                <a:hlinkClick r:id="rId2"/>
              </a:rPr>
              <a:t>286-1, 287</a:t>
            </a:r>
            <a:r>
              <a:rPr lang="ru-RU" i="1" dirty="0">
                <a:latin typeface="Cambria" pitchFamily="18" charset="0"/>
              </a:rPr>
              <a:t>, </a:t>
            </a:r>
            <a:r>
              <a:rPr lang="ru-RU" i="1" u="sng" dirty="0">
                <a:latin typeface="Cambria" pitchFamily="18" charset="0"/>
                <a:hlinkClick r:id="rId2"/>
              </a:rPr>
              <a:t>289</a:t>
            </a:r>
            <a:r>
              <a:rPr lang="ru-RU" i="1" dirty="0">
                <a:latin typeface="Cambria" pitchFamily="18" charset="0"/>
              </a:rPr>
              <a:t> і </a:t>
            </a:r>
            <a:r>
              <a:rPr lang="ru-RU" i="1" u="sng" dirty="0">
                <a:latin typeface="Cambria" pitchFamily="18" charset="0"/>
                <a:hlinkClick r:id="rId2"/>
              </a:rPr>
              <a:t>290</a:t>
            </a:r>
            <a:r>
              <a:rPr lang="ru-RU" i="1" dirty="0">
                <a:latin typeface="Cambria" pitchFamily="18" charset="0"/>
              </a:rPr>
              <a:t> </a:t>
            </a:r>
            <a:r>
              <a:rPr lang="ru-RU" i="1" dirty="0" err="1">
                <a:latin typeface="Cambria" pitchFamily="18" charset="0"/>
              </a:rPr>
              <a:t>слід</a:t>
            </a:r>
            <a:r>
              <a:rPr lang="ru-RU" i="1" dirty="0">
                <a:latin typeface="Cambria" pitchFamily="18" charset="0"/>
              </a:rPr>
              <a:t> </a:t>
            </a:r>
            <a:r>
              <a:rPr lang="ru-RU" i="1" dirty="0" err="1">
                <a:latin typeface="Cambria" pitchFamily="18" charset="0"/>
              </a:rPr>
              <a:t>розуміти</a:t>
            </a:r>
            <a:r>
              <a:rPr lang="ru-RU" i="1" dirty="0">
                <a:latin typeface="Cambria" pitchFamily="18" charset="0"/>
              </a:rPr>
              <a:t> </a:t>
            </a:r>
            <a:r>
              <a:rPr lang="ru-RU" i="1" dirty="0" err="1">
                <a:latin typeface="Cambria" pitchFamily="18" charset="0"/>
              </a:rPr>
              <a:t>всі</a:t>
            </a:r>
            <a:r>
              <a:rPr lang="ru-RU" i="1" dirty="0">
                <a:latin typeface="Cambria" pitchFamily="18" charset="0"/>
              </a:rPr>
              <a:t> </a:t>
            </a:r>
            <a:r>
              <a:rPr lang="ru-RU" i="1" dirty="0" err="1">
                <a:latin typeface="Cambria" pitchFamily="18" charset="0"/>
              </a:rPr>
              <a:t>види</a:t>
            </a:r>
            <a:r>
              <a:rPr lang="ru-RU" i="1" dirty="0">
                <a:latin typeface="Cambria" pitchFamily="18" charset="0"/>
              </a:rPr>
              <a:t> </a:t>
            </a:r>
            <a:r>
              <a:rPr lang="ru-RU" i="1" dirty="0" err="1">
                <a:latin typeface="Cambria" pitchFamily="18" charset="0"/>
              </a:rPr>
              <a:t>автомобілів</a:t>
            </a:r>
            <a:r>
              <a:rPr lang="ru-RU" i="1" dirty="0">
                <a:latin typeface="Cambria" pitchFamily="18" charset="0"/>
              </a:rPr>
              <a:t>, </a:t>
            </a:r>
            <a:r>
              <a:rPr lang="ru-RU" i="1" dirty="0" err="1">
                <a:latin typeface="Cambria" pitchFamily="18" charset="0"/>
              </a:rPr>
              <a:t>трактори</a:t>
            </a:r>
            <a:r>
              <a:rPr lang="ru-RU" i="1" dirty="0">
                <a:latin typeface="Cambria" pitchFamily="18" charset="0"/>
              </a:rPr>
              <a:t> та </a:t>
            </a:r>
            <a:r>
              <a:rPr lang="ru-RU" i="1" dirty="0" err="1">
                <a:latin typeface="Cambria" pitchFamily="18" charset="0"/>
              </a:rPr>
              <a:t>інші</a:t>
            </a:r>
            <a:r>
              <a:rPr lang="ru-RU" i="1" dirty="0">
                <a:latin typeface="Cambria" pitchFamily="18" charset="0"/>
              </a:rPr>
              <a:t> </a:t>
            </a:r>
            <a:r>
              <a:rPr lang="ru-RU" i="1" dirty="0" err="1">
                <a:latin typeface="Cambria" pitchFamily="18" charset="0"/>
              </a:rPr>
              <a:t>самохідні</a:t>
            </a:r>
            <a:r>
              <a:rPr lang="ru-RU" i="1" dirty="0">
                <a:latin typeface="Cambria" pitchFamily="18" charset="0"/>
              </a:rPr>
              <a:t> </a:t>
            </a:r>
            <a:r>
              <a:rPr lang="ru-RU" i="1" dirty="0" err="1">
                <a:latin typeface="Cambria" pitchFamily="18" charset="0"/>
              </a:rPr>
              <a:t>машини</a:t>
            </a:r>
            <a:r>
              <a:rPr lang="ru-RU" i="1" dirty="0">
                <a:latin typeface="Cambria" pitchFamily="18" charset="0"/>
              </a:rPr>
              <a:t>, </a:t>
            </a:r>
            <a:r>
              <a:rPr lang="ru-RU" i="1" dirty="0" err="1">
                <a:latin typeface="Cambria" pitchFamily="18" charset="0"/>
              </a:rPr>
              <a:t>трамваї</a:t>
            </a:r>
            <a:r>
              <a:rPr lang="ru-RU" i="1" dirty="0">
                <a:latin typeface="Cambria" pitchFamily="18" charset="0"/>
              </a:rPr>
              <a:t> і </a:t>
            </a:r>
            <a:r>
              <a:rPr lang="ru-RU" i="1" dirty="0" err="1">
                <a:latin typeface="Cambria" pitchFamily="18" charset="0"/>
              </a:rPr>
              <a:t>тролейбуси</a:t>
            </a:r>
            <a:r>
              <a:rPr lang="ru-RU" i="1" dirty="0">
                <a:latin typeface="Cambria" pitchFamily="18" charset="0"/>
              </a:rPr>
              <a:t>, а </a:t>
            </a:r>
            <a:r>
              <a:rPr lang="ru-RU" i="1" dirty="0" err="1">
                <a:latin typeface="Cambria" pitchFamily="18" charset="0"/>
              </a:rPr>
              <a:t>також</a:t>
            </a:r>
            <a:r>
              <a:rPr lang="ru-RU" i="1" dirty="0">
                <a:latin typeface="Cambria" pitchFamily="18" charset="0"/>
              </a:rPr>
              <a:t> </a:t>
            </a:r>
            <a:r>
              <a:rPr lang="ru-RU" i="1" dirty="0" err="1">
                <a:latin typeface="Cambria" pitchFamily="18" charset="0"/>
              </a:rPr>
              <a:t>мотоцикли</a:t>
            </a:r>
            <a:r>
              <a:rPr lang="ru-RU" i="1" dirty="0">
                <a:latin typeface="Cambria" pitchFamily="18" charset="0"/>
              </a:rPr>
              <a:t> та </a:t>
            </a:r>
            <a:r>
              <a:rPr lang="ru-RU" i="1" dirty="0" err="1">
                <a:latin typeface="Cambria" pitchFamily="18" charset="0"/>
              </a:rPr>
              <a:t>інші</a:t>
            </a:r>
            <a:r>
              <a:rPr lang="ru-RU" i="1" dirty="0">
                <a:latin typeface="Cambria" pitchFamily="18" charset="0"/>
              </a:rPr>
              <a:t> </a:t>
            </a:r>
            <a:r>
              <a:rPr lang="ru-RU" i="1" dirty="0" err="1">
                <a:latin typeface="Cambria" pitchFamily="18" charset="0"/>
              </a:rPr>
              <a:t>механічні</a:t>
            </a:r>
            <a:r>
              <a:rPr lang="ru-RU" i="1" dirty="0">
                <a:latin typeface="Cambria" pitchFamily="18" charset="0"/>
              </a:rPr>
              <a:t> </a:t>
            </a:r>
            <a:r>
              <a:rPr lang="ru-RU" i="1" dirty="0" err="1">
                <a:latin typeface="Cambria" pitchFamily="18" charset="0"/>
              </a:rPr>
              <a:t>транспортні</a:t>
            </a:r>
            <a:r>
              <a:rPr lang="ru-RU" i="1" dirty="0">
                <a:latin typeface="Cambria" pitchFamily="18" charset="0"/>
              </a:rPr>
              <a:t> </a:t>
            </a:r>
            <a:r>
              <a:rPr lang="ru-RU" i="1" dirty="0" err="1">
                <a:latin typeface="Cambria" pitchFamily="18" charset="0"/>
              </a:rPr>
              <a:t>засоби</a:t>
            </a:r>
            <a:r>
              <a:rPr lang="ru-RU" i="1" dirty="0">
                <a:latin typeface="Cambria" pitchFamily="18" charset="0"/>
              </a:rPr>
              <a:t>.</a:t>
            </a:r>
            <a:endParaRPr lang="ru-RU" dirty="0">
              <a:latin typeface="Cambria" pitchFamily="18" charset="0"/>
            </a:endParaRPr>
          </a:p>
          <a:p>
            <a:pPr marL="0" indent="358775" algn="just">
              <a:buNone/>
            </a:pPr>
            <a:endParaRPr lang="ru-RU" dirty="0">
              <a:latin typeface="Cambr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40960" cy="6336704"/>
          </a:xfrm>
        </p:spPr>
        <p:txBody>
          <a:bodyPr>
            <a:normAutofit/>
          </a:bodyPr>
          <a:lstStyle/>
          <a:p>
            <a:pPr marL="0" lvl="0" indent="447675" algn="just">
              <a:buNone/>
            </a:pPr>
            <a:r>
              <a:rPr lang="uk-UA" sz="2400" b="1" dirty="0">
                <a:latin typeface="Times New Roman" pitchFamily="18" charset="0"/>
                <a:cs typeface="Times New Roman" pitchFamily="18" charset="0"/>
              </a:rPr>
              <a:t>План:</a:t>
            </a:r>
            <a:endParaRPr lang="ru-RU" sz="2400" b="1" dirty="0">
              <a:latin typeface="Times New Roman" pitchFamily="18" charset="0"/>
              <a:cs typeface="Times New Roman" pitchFamily="18" charset="0"/>
            </a:endParaRPr>
          </a:p>
          <a:p>
            <a:pPr marL="566928" lvl="0" indent="-457200" algn="just">
              <a:buFont typeface="+mj-lt"/>
              <a:buAutoNum type="arabicPeriod"/>
            </a:pPr>
            <a:r>
              <a:rPr lang="ru-RU" sz="2800" dirty="0" err="1">
                <a:latin typeface="Cambria" pitchFamily="18" charset="0"/>
              </a:rPr>
              <a:t>Загальна</a:t>
            </a:r>
            <a:r>
              <a:rPr lang="ru-RU" sz="2800" dirty="0">
                <a:latin typeface="Cambria" pitchFamily="18" charset="0"/>
              </a:rPr>
              <a:t> характеристика </a:t>
            </a:r>
            <a:r>
              <a:rPr lang="ru-RU" sz="2800" dirty="0" err="1">
                <a:latin typeface="Cambria" pitchFamily="18" charset="0"/>
              </a:rPr>
              <a:t>кр</a:t>
            </a:r>
            <a:r>
              <a:rPr lang="ru-RU" sz="2800" dirty="0">
                <a:latin typeface="Cambria" pitchFamily="18" charset="0"/>
              </a:rPr>
              <a:t>. пр. </a:t>
            </a:r>
            <a:r>
              <a:rPr lang="ru-RU" sz="2800" dirty="0" err="1">
                <a:latin typeface="Cambria" pitchFamily="18" charset="0"/>
              </a:rPr>
              <a:t>проти</a:t>
            </a:r>
            <a:r>
              <a:rPr lang="ru-RU" sz="2800" dirty="0">
                <a:latin typeface="Cambria" pitchFamily="18" charset="0"/>
              </a:rPr>
              <a:t> </a:t>
            </a:r>
            <a:r>
              <a:rPr lang="ru-RU" sz="2800" dirty="0" err="1">
                <a:latin typeface="Cambria" pitchFamily="18" charset="0"/>
              </a:rPr>
              <a:t>безпеки</a:t>
            </a:r>
            <a:r>
              <a:rPr lang="ru-RU" sz="2800" dirty="0">
                <a:latin typeface="Cambria" pitchFamily="18" charset="0"/>
              </a:rPr>
              <a:t> </a:t>
            </a:r>
            <a:r>
              <a:rPr lang="ru-RU" sz="2800" dirty="0" err="1">
                <a:latin typeface="Cambria" pitchFamily="18" charset="0"/>
              </a:rPr>
              <a:t>руху</a:t>
            </a:r>
            <a:r>
              <a:rPr lang="ru-RU" sz="2800" dirty="0">
                <a:latin typeface="Cambria" pitchFamily="18" charset="0"/>
              </a:rPr>
              <a:t> та </a:t>
            </a:r>
            <a:r>
              <a:rPr lang="ru-RU" sz="2800" dirty="0" err="1">
                <a:latin typeface="Cambria" pitchFamily="18" charset="0"/>
              </a:rPr>
              <a:t>експлуатації</a:t>
            </a:r>
            <a:r>
              <a:rPr lang="ru-RU" sz="2800" dirty="0">
                <a:latin typeface="Cambria" pitchFamily="18" charset="0"/>
              </a:rPr>
              <a:t> транспорту.</a:t>
            </a:r>
          </a:p>
          <a:p>
            <a:pPr marL="566928" lvl="0" indent="-457200" algn="just">
              <a:buFont typeface="+mj-lt"/>
              <a:buAutoNum type="arabicPeriod"/>
            </a:pPr>
            <a:r>
              <a:rPr lang="ru-RU" sz="2800" dirty="0" err="1">
                <a:latin typeface="Cambria" pitchFamily="18" charset="0"/>
              </a:rPr>
              <a:t>Порушення</a:t>
            </a:r>
            <a:r>
              <a:rPr lang="ru-RU" sz="2800" dirty="0">
                <a:latin typeface="Cambria" pitchFamily="18" charset="0"/>
              </a:rPr>
              <a:t> правил </a:t>
            </a:r>
            <a:r>
              <a:rPr lang="ru-RU" sz="2800" dirty="0" err="1">
                <a:latin typeface="Cambria" pitchFamily="18" charset="0"/>
              </a:rPr>
              <a:t>безпеки</a:t>
            </a:r>
            <a:r>
              <a:rPr lang="ru-RU" sz="2800" dirty="0">
                <a:latin typeface="Cambria" pitchFamily="18" charset="0"/>
              </a:rPr>
              <a:t> </a:t>
            </a:r>
            <a:r>
              <a:rPr lang="ru-RU" sz="2800" dirty="0" err="1">
                <a:latin typeface="Cambria" pitchFamily="18" charset="0"/>
              </a:rPr>
              <a:t>руху</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експлуатації</a:t>
            </a:r>
            <a:r>
              <a:rPr lang="ru-RU" sz="2800" dirty="0">
                <a:latin typeface="Cambria" pitchFamily="18" charset="0"/>
              </a:rPr>
              <a:t> </a:t>
            </a:r>
            <a:r>
              <a:rPr lang="ru-RU" sz="2800" dirty="0" err="1">
                <a:latin typeface="Cambria" pitchFamily="18" charset="0"/>
              </a:rPr>
              <a:t>залізничного</a:t>
            </a:r>
            <a:r>
              <a:rPr lang="ru-RU" sz="2800" dirty="0">
                <a:latin typeface="Cambria" pitchFamily="18" charset="0"/>
              </a:rPr>
              <a:t>, водного </a:t>
            </a:r>
            <a:r>
              <a:rPr lang="ru-RU" sz="2800" dirty="0" err="1">
                <a:latin typeface="Cambria" pitchFamily="18" charset="0"/>
              </a:rPr>
              <a:t>чи</a:t>
            </a:r>
            <a:r>
              <a:rPr lang="ru-RU" sz="2800" dirty="0">
                <a:latin typeface="Cambria" pitchFamily="18" charset="0"/>
              </a:rPr>
              <a:t> </a:t>
            </a:r>
            <a:r>
              <a:rPr lang="ru-RU" sz="2800" dirty="0" err="1">
                <a:latin typeface="Cambria" pitchFamily="18" charset="0"/>
              </a:rPr>
              <a:t>повітряного</a:t>
            </a:r>
            <a:r>
              <a:rPr lang="ru-RU" sz="2800" dirty="0">
                <a:latin typeface="Cambria" pitchFamily="18" charset="0"/>
              </a:rPr>
              <a:t> транспорту</a:t>
            </a:r>
            <a:r>
              <a:rPr lang="uk-UA" sz="2800" dirty="0">
                <a:latin typeface="Cambria" pitchFamily="18" charset="0"/>
              </a:rPr>
              <a:t> (ст. 276 КК України).</a:t>
            </a:r>
            <a:endParaRPr lang="ru-RU" sz="2800" dirty="0">
              <a:latin typeface="Cambria" pitchFamily="18" charset="0"/>
            </a:endParaRPr>
          </a:p>
          <a:p>
            <a:pPr marL="566928" lvl="0" indent="-457200" algn="just">
              <a:buFont typeface="+mj-lt"/>
              <a:buAutoNum type="arabicPeriod"/>
            </a:pPr>
            <a:r>
              <a:rPr lang="ru-RU" sz="2800" dirty="0" err="1">
                <a:latin typeface="Cambria" pitchFamily="18" charset="0"/>
              </a:rPr>
              <a:t>Пошкодження</a:t>
            </a:r>
            <a:r>
              <a:rPr lang="ru-RU" sz="2800" dirty="0">
                <a:latin typeface="Cambria" pitchFamily="18" charset="0"/>
              </a:rPr>
              <a:t> </a:t>
            </a:r>
            <a:r>
              <a:rPr lang="ru-RU" sz="2800" dirty="0" err="1">
                <a:latin typeface="Cambria" pitchFamily="18" charset="0"/>
              </a:rPr>
              <a:t>шляхів</a:t>
            </a:r>
            <a:r>
              <a:rPr lang="ru-RU" sz="2800" dirty="0">
                <a:latin typeface="Cambria" pitchFamily="18" charset="0"/>
              </a:rPr>
              <a:t> </a:t>
            </a:r>
            <a:r>
              <a:rPr lang="ru-RU" sz="2800" dirty="0" err="1">
                <a:latin typeface="Cambria" pitchFamily="18" charset="0"/>
              </a:rPr>
              <a:t>сполучення</a:t>
            </a:r>
            <a:r>
              <a:rPr lang="ru-RU" sz="2800" dirty="0">
                <a:latin typeface="Cambria" pitchFamily="18" charset="0"/>
              </a:rPr>
              <a:t> і </a:t>
            </a:r>
            <a:r>
              <a:rPr lang="ru-RU" sz="2800" dirty="0" err="1">
                <a:latin typeface="Cambria" pitchFamily="18" charset="0"/>
              </a:rPr>
              <a:t>транспортних</a:t>
            </a:r>
            <a:r>
              <a:rPr lang="ru-RU" sz="2800" dirty="0">
                <a:latin typeface="Cambria" pitchFamily="18" charset="0"/>
              </a:rPr>
              <a:t> </a:t>
            </a:r>
            <a:r>
              <a:rPr lang="ru-RU" sz="2800" dirty="0" err="1">
                <a:latin typeface="Cambria" pitchFamily="18" charset="0"/>
              </a:rPr>
              <a:t>засобів</a:t>
            </a:r>
            <a:r>
              <a:rPr lang="uk-UA" sz="2800" dirty="0">
                <a:latin typeface="Cambria" pitchFamily="18" charset="0"/>
              </a:rPr>
              <a:t> (ст. 277 КК України).</a:t>
            </a:r>
            <a:endParaRPr lang="ru-RU" sz="2800" dirty="0">
              <a:latin typeface="Cambria" pitchFamily="18" charset="0"/>
            </a:endParaRPr>
          </a:p>
          <a:p>
            <a:pPr marL="566928" lvl="0" indent="-457200" algn="just">
              <a:buFont typeface="+mj-lt"/>
              <a:buAutoNum type="arabicPeriod"/>
            </a:pPr>
            <a:r>
              <a:rPr lang="ru-RU" sz="2800" dirty="0" err="1">
                <a:latin typeface="Cambria" pitchFamily="18" charset="0"/>
              </a:rPr>
              <a:t>Порушення</a:t>
            </a:r>
            <a:r>
              <a:rPr lang="ru-RU" sz="2800" dirty="0">
                <a:latin typeface="Cambria" pitchFamily="18" charset="0"/>
              </a:rPr>
              <a:t> правил </a:t>
            </a:r>
            <a:r>
              <a:rPr lang="ru-RU" sz="2800" dirty="0" err="1">
                <a:latin typeface="Cambria" pitchFamily="18" charset="0"/>
              </a:rPr>
              <a:t>безпеки</a:t>
            </a:r>
            <a:r>
              <a:rPr lang="ru-RU" sz="2800" dirty="0">
                <a:latin typeface="Cambria" pitchFamily="18" charset="0"/>
              </a:rPr>
              <a:t> </a:t>
            </a:r>
            <a:r>
              <a:rPr lang="ru-RU" sz="2800" dirty="0" err="1">
                <a:latin typeface="Cambria" pitchFamily="18" charset="0"/>
              </a:rPr>
              <a:t>дорожнього</a:t>
            </a:r>
            <a:r>
              <a:rPr lang="ru-RU" sz="2800" dirty="0">
                <a:latin typeface="Cambria" pitchFamily="18" charset="0"/>
              </a:rPr>
              <a:t> </a:t>
            </a:r>
            <a:r>
              <a:rPr lang="ru-RU" sz="2800" dirty="0" err="1">
                <a:latin typeface="Cambria" pitchFamily="18" charset="0"/>
              </a:rPr>
              <a:t>руху</a:t>
            </a:r>
            <a:r>
              <a:rPr lang="ru-RU" sz="2800" dirty="0">
                <a:latin typeface="Cambria" pitchFamily="18" charset="0"/>
              </a:rPr>
              <a:t> </a:t>
            </a:r>
            <a:r>
              <a:rPr lang="ru-RU" sz="2800" dirty="0" err="1">
                <a:latin typeface="Cambria" pitchFamily="18" charset="0"/>
              </a:rPr>
              <a:t>або</a:t>
            </a:r>
            <a:r>
              <a:rPr lang="ru-RU" sz="2800" dirty="0">
                <a:latin typeface="Cambria" pitchFamily="18" charset="0"/>
              </a:rPr>
              <a:t> </a:t>
            </a:r>
            <a:r>
              <a:rPr lang="ru-RU" sz="2800" dirty="0" err="1">
                <a:latin typeface="Cambria" pitchFamily="18" charset="0"/>
              </a:rPr>
              <a:t>експлуатації</a:t>
            </a:r>
            <a:r>
              <a:rPr lang="ru-RU" sz="2800" dirty="0">
                <a:latin typeface="Cambria" pitchFamily="18" charset="0"/>
              </a:rPr>
              <a:t> транспорту особами, </a:t>
            </a:r>
            <a:r>
              <a:rPr lang="ru-RU" sz="2800" dirty="0" err="1">
                <a:latin typeface="Cambria" pitchFamily="18" charset="0"/>
              </a:rPr>
              <a:t>які</a:t>
            </a:r>
            <a:r>
              <a:rPr lang="ru-RU" sz="2800" dirty="0">
                <a:latin typeface="Cambria" pitchFamily="18" charset="0"/>
              </a:rPr>
              <a:t> </a:t>
            </a:r>
            <a:r>
              <a:rPr lang="ru-RU" sz="2800" dirty="0" err="1">
                <a:latin typeface="Cambria" pitchFamily="18" charset="0"/>
              </a:rPr>
              <a:t>керують</a:t>
            </a:r>
            <a:r>
              <a:rPr lang="ru-RU" sz="2800" dirty="0">
                <a:latin typeface="Cambria" pitchFamily="18" charset="0"/>
              </a:rPr>
              <a:t> </a:t>
            </a:r>
            <a:r>
              <a:rPr lang="ru-RU" sz="2800" dirty="0" err="1">
                <a:latin typeface="Cambria" pitchFamily="18" charset="0"/>
              </a:rPr>
              <a:t>транспортними</a:t>
            </a:r>
            <a:r>
              <a:rPr lang="ru-RU" sz="2800" dirty="0">
                <a:latin typeface="Cambria" pitchFamily="18" charset="0"/>
              </a:rPr>
              <a:t> </a:t>
            </a:r>
            <a:r>
              <a:rPr lang="ru-RU" sz="2800" dirty="0" err="1">
                <a:latin typeface="Cambria" pitchFamily="18" charset="0"/>
              </a:rPr>
              <a:t>засобами</a:t>
            </a:r>
            <a:r>
              <a:rPr lang="uk-UA" sz="2800" dirty="0">
                <a:latin typeface="Cambria" pitchFamily="18" charset="0"/>
              </a:rPr>
              <a:t> (ст. 286 КК України).</a:t>
            </a:r>
            <a:endParaRPr lang="ru-RU" sz="2800" dirty="0">
              <a:latin typeface="Cambria" pitchFamily="18" charset="0"/>
            </a:endParaRPr>
          </a:p>
          <a:p>
            <a:pPr>
              <a:buNone/>
            </a:pP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23528" y="332656"/>
            <a:ext cx="8229600" cy="4525963"/>
          </a:xfrm>
        </p:spPr>
        <p:txBody>
          <a:bodyPr/>
          <a:lstStyle/>
          <a:p>
            <a:pPr marL="0" indent="447675">
              <a:buNone/>
            </a:pPr>
            <a:r>
              <a:rPr lang="ru-RU" b="1" i="1" dirty="0" err="1">
                <a:latin typeface="Cambria" pitchFamily="18" charset="0"/>
              </a:rPr>
              <a:t>Об'єктом</a:t>
            </a:r>
            <a:r>
              <a:rPr lang="ru-RU" b="1" i="1" dirty="0">
                <a:latin typeface="Cambria" pitchFamily="18" charset="0"/>
              </a:rPr>
              <a:t> </a:t>
            </a:r>
            <a:r>
              <a:rPr lang="ru-RU" b="1" i="1" dirty="0" err="1">
                <a:latin typeface="Cambria" pitchFamily="18" charset="0"/>
              </a:rPr>
              <a:t>кр.пр</a:t>
            </a:r>
            <a:r>
              <a:rPr lang="ru-RU" b="1" i="1" dirty="0">
                <a:latin typeface="Cambria" pitchFamily="18" charset="0"/>
              </a:rPr>
              <a:t>.</a:t>
            </a:r>
            <a:r>
              <a:rPr lang="ru-RU" dirty="0">
                <a:latin typeface="Cambria" pitchFamily="18" charset="0"/>
              </a:rPr>
              <a:t> </a:t>
            </a:r>
            <a:r>
              <a:rPr lang="ru-RU" dirty="0" err="1">
                <a:latin typeface="Cambria" pitchFamily="18" charset="0"/>
              </a:rPr>
              <a:t>є</a:t>
            </a:r>
            <a:r>
              <a:rPr lang="ru-RU" dirty="0">
                <a:latin typeface="Cambria" pitchFamily="18" charset="0"/>
              </a:rPr>
              <a:t> </a:t>
            </a:r>
            <a:r>
              <a:rPr lang="ru-RU" dirty="0" err="1">
                <a:latin typeface="Cambria" pitchFamily="18" charset="0"/>
              </a:rPr>
              <a:t>безпека</a:t>
            </a:r>
            <a:r>
              <a:rPr lang="ru-RU" dirty="0">
                <a:latin typeface="Cambria" pitchFamily="18" charset="0"/>
              </a:rPr>
              <a:t> </a:t>
            </a:r>
            <a:r>
              <a:rPr lang="ru-RU" dirty="0" err="1">
                <a:latin typeface="Cambria" pitchFamily="18" charset="0"/>
              </a:rPr>
              <a:t>дорожнього</a:t>
            </a:r>
            <a:r>
              <a:rPr lang="ru-RU" dirty="0">
                <a:latin typeface="Cambria" pitchFamily="18" charset="0"/>
              </a:rPr>
              <a:t> </a:t>
            </a:r>
            <a:r>
              <a:rPr lang="ru-RU" dirty="0" err="1">
                <a:latin typeface="Cambria" pitchFamily="18" charset="0"/>
              </a:rPr>
              <a:t>руху</a:t>
            </a:r>
            <a:r>
              <a:rPr lang="ru-RU" dirty="0">
                <a:latin typeface="Cambria" pitchFamily="18" charset="0"/>
              </a:rPr>
              <a:t>, </a:t>
            </a:r>
            <a:r>
              <a:rPr lang="ru-RU" dirty="0" err="1">
                <a:latin typeface="Cambria" pitchFamily="18" charset="0"/>
              </a:rPr>
              <a:t>здоров'я</a:t>
            </a:r>
            <a:r>
              <a:rPr lang="ru-RU" dirty="0">
                <a:latin typeface="Cambria" pitchFamily="18" charset="0"/>
              </a:rPr>
              <a:t> і </a:t>
            </a:r>
            <a:r>
              <a:rPr lang="ru-RU" dirty="0" err="1">
                <a:latin typeface="Cambria" pitchFamily="18" charset="0"/>
              </a:rPr>
              <a:t>життя</a:t>
            </a:r>
            <a:r>
              <a:rPr lang="ru-RU" dirty="0">
                <a:latin typeface="Cambria" pitchFamily="18" charset="0"/>
              </a:rPr>
              <a:t> </a:t>
            </a:r>
            <a:r>
              <a:rPr lang="ru-RU" dirty="0" err="1">
                <a:latin typeface="Cambria" pitchFamily="18" charset="0"/>
              </a:rPr>
              <a:t>людини</a:t>
            </a:r>
            <a:endParaRPr lang="ru-RU" dirty="0">
              <a:latin typeface="Cambria" pitchFamily="18" charset="0"/>
            </a:endParaRPr>
          </a:p>
          <a:p>
            <a:pPr marL="0" indent="447675">
              <a:buNone/>
            </a:pPr>
            <a:r>
              <a:rPr lang="ru-RU" b="1" i="1" dirty="0" err="1">
                <a:latin typeface="Cambria" pitchFamily="18" charset="0"/>
              </a:rPr>
              <a:t>Об'єктивна</a:t>
            </a:r>
            <a:r>
              <a:rPr lang="ru-RU" b="1" i="1" dirty="0">
                <a:latin typeface="Cambria" pitchFamily="18" charset="0"/>
              </a:rPr>
              <a:t> сторона</a:t>
            </a:r>
            <a:r>
              <a:rPr lang="ru-RU" dirty="0">
                <a:latin typeface="Cambria" pitchFamily="18" charset="0"/>
              </a:rPr>
              <a:t> </a:t>
            </a:r>
            <a:r>
              <a:rPr lang="ru-RU" dirty="0" err="1">
                <a:latin typeface="Cambria" pitchFamily="18" charset="0"/>
              </a:rPr>
              <a:t>кр.пр</a:t>
            </a:r>
            <a:r>
              <a:rPr lang="ru-RU" dirty="0">
                <a:latin typeface="Cambria" pitchFamily="18" charset="0"/>
              </a:rPr>
              <a:t>. </a:t>
            </a:r>
            <a:r>
              <a:rPr lang="ru-RU" dirty="0" err="1">
                <a:latin typeface="Cambria" pitchFamily="18" charset="0"/>
              </a:rPr>
              <a:t>включає</a:t>
            </a:r>
            <a:r>
              <a:rPr lang="ru-RU" dirty="0">
                <a:latin typeface="Cambria" pitchFamily="18" charset="0"/>
              </a:rPr>
              <a:t> у себе </a:t>
            </a:r>
            <a:r>
              <a:rPr lang="ru-RU" dirty="0" err="1">
                <a:latin typeface="Cambria" pitchFamily="18" charset="0"/>
              </a:rPr>
              <a:t>сукупність</a:t>
            </a:r>
            <a:r>
              <a:rPr lang="ru-RU" dirty="0">
                <a:latin typeface="Cambria" pitchFamily="18" charset="0"/>
              </a:rPr>
              <a:t> таких </a:t>
            </a:r>
            <a:r>
              <a:rPr lang="ru-RU" dirty="0" err="1">
                <a:latin typeface="Cambria" pitchFamily="18" charset="0"/>
              </a:rPr>
              <a:t>обов'язкових</a:t>
            </a:r>
            <a:r>
              <a:rPr lang="ru-RU" dirty="0">
                <a:latin typeface="Cambria" pitchFamily="18" charset="0"/>
              </a:rPr>
              <a:t> </a:t>
            </a:r>
            <a:r>
              <a:rPr lang="ru-RU" dirty="0" err="1">
                <a:latin typeface="Cambria" pitchFamily="18" charset="0"/>
              </a:rPr>
              <a:t>ознак</a:t>
            </a:r>
            <a:r>
              <a:rPr lang="ru-RU" dirty="0">
                <a:latin typeface="Cambria" pitchFamily="18" charset="0"/>
              </a:rPr>
              <a:t>: </a:t>
            </a:r>
          </a:p>
          <a:p>
            <a:pPr marL="0" indent="447675">
              <a:buNone/>
            </a:pPr>
            <a:r>
              <a:rPr lang="ru-RU" dirty="0">
                <a:latin typeface="Cambria" pitchFamily="18" charset="0"/>
              </a:rPr>
              <a:t>а) </a:t>
            </a:r>
            <a:r>
              <a:rPr lang="ru-RU" dirty="0" err="1">
                <a:latin typeface="Cambria" pitchFamily="18" charset="0"/>
              </a:rPr>
              <a:t>порушення</a:t>
            </a:r>
            <a:r>
              <a:rPr lang="ru-RU" dirty="0">
                <a:latin typeface="Cambria" pitchFamily="18" charset="0"/>
              </a:rPr>
              <a:t> правил </a:t>
            </a:r>
            <a:r>
              <a:rPr lang="ru-RU" dirty="0" err="1">
                <a:latin typeface="Cambria" pitchFamily="18" charset="0"/>
              </a:rPr>
              <a:t>безпеки</a:t>
            </a:r>
            <a:r>
              <a:rPr lang="ru-RU" dirty="0">
                <a:latin typeface="Cambria" pitchFamily="18" charset="0"/>
              </a:rPr>
              <a:t> </a:t>
            </a:r>
            <a:r>
              <a:rPr lang="ru-RU" dirty="0" err="1">
                <a:latin typeface="Cambria" pitchFamily="18" charset="0"/>
              </a:rPr>
              <a:t>дорожнього</a:t>
            </a:r>
            <a:r>
              <a:rPr lang="ru-RU" dirty="0">
                <a:latin typeface="Cambria" pitchFamily="18" charset="0"/>
              </a:rPr>
              <a:t> </a:t>
            </a:r>
            <a:r>
              <a:rPr lang="ru-RU" dirty="0" err="1">
                <a:latin typeface="Cambria" pitchFamily="18" charset="0"/>
              </a:rPr>
              <a:t>руху</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експлуатації</a:t>
            </a:r>
            <a:r>
              <a:rPr lang="ru-RU" dirty="0">
                <a:latin typeface="Cambria" pitchFamily="18" charset="0"/>
              </a:rPr>
              <a:t> транспорту;</a:t>
            </a:r>
          </a:p>
          <a:p>
            <a:pPr marL="0" indent="447675">
              <a:buNone/>
            </a:pPr>
            <a:r>
              <a:rPr lang="ru-RU" dirty="0">
                <a:latin typeface="Cambria" pitchFamily="18" charset="0"/>
              </a:rPr>
              <a:t>б) </a:t>
            </a:r>
            <a:r>
              <a:rPr lang="ru-RU" dirty="0" err="1">
                <a:latin typeface="Cambria" pitchFamily="18" charset="0"/>
              </a:rPr>
              <a:t>суспільно</a:t>
            </a:r>
            <a:r>
              <a:rPr lang="ru-RU" dirty="0">
                <a:latin typeface="Cambria" pitchFamily="18" charset="0"/>
              </a:rPr>
              <a:t> </a:t>
            </a:r>
            <a:r>
              <a:rPr lang="ru-RU" dirty="0" err="1">
                <a:latin typeface="Cambria" pitchFamily="18" charset="0"/>
              </a:rPr>
              <a:t>небезпечні</a:t>
            </a:r>
            <a:r>
              <a:rPr lang="ru-RU" dirty="0">
                <a:latin typeface="Cambria" pitchFamily="18" charset="0"/>
              </a:rPr>
              <a:t> </a:t>
            </a:r>
            <a:r>
              <a:rPr lang="ru-RU" dirty="0" err="1">
                <a:latin typeface="Cambria" pitchFamily="18" charset="0"/>
              </a:rPr>
              <a:t>наслідки</a:t>
            </a:r>
            <a:r>
              <a:rPr lang="ru-RU" dirty="0">
                <a:latin typeface="Cambria" pitchFamily="18" charset="0"/>
              </a:rPr>
              <a:t>; </a:t>
            </a:r>
          </a:p>
          <a:p>
            <a:pPr marL="0" indent="447675">
              <a:buNone/>
            </a:pPr>
            <a:r>
              <a:rPr lang="ru-RU" dirty="0">
                <a:latin typeface="Cambria" pitchFamily="18" charset="0"/>
              </a:rPr>
              <a:t>в) </a:t>
            </a:r>
            <a:r>
              <a:rPr lang="ru-RU" dirty="0" err="1">
                <a:latin typeface="Cambria" pitchFamily="18" charset="0"/>
              </a:rPr>
              <a:t>причинний</a:t>
            </a:r>
            <a:r>
              <a:rPr lang="ru-RU" dirty="0">
                <a:latin typeface="Cambria" pitchFamily="18" charset="0"/>
              </a:rPr>
              <a:t> </a:t>
            </a:r>
            <a:r>
              <a:rPr lang="ru-RU" dirty="0" err="1">
                <a:latin typeface="Cambria" pitchFamily="18" charset="0"/>
              </a:rPr>
              <a:t>зв'язок</a:t>
            </a:r>
            <a:r>
              <a:rPr lang="ru-RU" dirty="0">
                <a:latin typeface="Cambria" pitchFamily="18" charset="0"/>
              </a:rPr>
              <a:t> </a:t>
            </a:r>
            <a:r>
              <a:rPr lang="ru-RU" dirty="0" err="1">
                <a:latin typeface="Cambria" pitchFamily="18" charset="0"/>
              </a:rPr>
              <a:t>між</a:t>
            </a:r>
            <a:r>
              <a:rPr lang="ru-RU" dirty="0">
                <a:latin typeface="Cambria" pitchFamily="18" charset="0"/>
              </a:rPr>
              <a:t> </a:t>
            </a:r>
            <a:r>
              <a:rPr lang="ru-RU" dirty="0" err="1">
                <a:latin typeface="Cambria" pitchFamily="18" charset="0"/>
              </a:rPr>
              <a:t>порушенням</a:t>
            </a:r>
            <a:r>
              <a:rPr lang="ru-RU" dirty="0">
                <a:latin typeface="Cambria" pitchFamily="18" charset="0"/>
              </a:rPr>
              <a:t> і </a:t>
            </a:r>
            <a:r>
              <a:rPr lang="ru-RU" dirty="0" err="1">
                <a:latin typeface="Cambria" pitchFamily="18" charset="0"/>
              </a:rPr>
              <a:t>наслідками</a:t>
            </a:r>
            <a:r>
              <a:rPr lang="ru-RU" dirty="0">
                <a:latin typeface="Cambria" pitchFamily="18" charset="0"/>
              </a:rPr>
              <a:t>.</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548681"/>
            <a:ext cx="8640960" cy="4320480"/>
          </a:xfrm>
        </p:spPr>
        <p:txBody>
          <a:bodyPr/>
          <a:lstStyle/>
          <a:p>
            <a:pPr marL="0" indent="447675" algn="just">
              <a:buNone/>
            </a:pPr>
            <a:r>
              <a:rPr lang="ru-RU" b="1" i="1" dirty="0" err="1">
                <a:latin typeface="Cambria" pitchFamily="18" charset="0"/>
              </a:rPr>
              <a:t>Суб'єктивна</a:t>
            </a:r>
            <a:r>
              <a:rPr lang="ru-RU" b="1" i="1" dirty="0">
                <a:latin typeface="Cambria" pitchFamily="18" charset="0"/>
              </a:rPr>
              <a:t> сторона</a:t>
            </a:r>
            <a:r>
              <a:rPr lang="ru-RU" dirty="0">
                <a:latin typeface="Cambria" pitchFamily="18" charset="0"/>
              </a:rPr>
              <a:t> </a:t>
            </a:r>
            <a:r>
              <a:rPr lang="ru-RU" dirty="0" err="1">
                <a:latin typeface="Cambria" pitchFamily="18" charset="0"/>
              </a:rPr>
              <a:t>кр.пр</a:t>
            </a:r>
            <a:r>
              <a:rPr lang="ru-RU" dirty="0">
                <a:latin typeface="Cambria" pitchFamily="18" charset="0"/>
              </a:rPr>
              <a:t>. </a:t>
            </a:r>
            <a:r>
              <a:rPr lang="ru-RU" dirty="0" err="1">
                <a:latin typeface="Cambria" pitchFamily="18" charset="0"/>
              </a:rPr>
              <a:t>характеризується</a:t>
            </a:r>
            <a:r>
              <a:rPr lang="ru-RU" dirty="0">
                <a:latin typeface="Cambria" pitchFamily="18" charset="0"/>
              </a:rPr>
              <a:t> </a:t>
            </a:r>
            <a:r>
              <a:rPr lang="ru-RU" dirty="0" err="1">
                <a:latin typeface="Cambria" pitchFamily="18" charset="0"/>
              </a:rPr>
              <a:t>необережною</a:t>
            </a:r>
            <a:r>
              <a:rPr lang="ru-RU" dirty="0">
                <a:latin typeface="Cambria" pitchFamily="18" charset="0"/>
              </a:rPr>
              <a:t> формою вини, </a:t>
            </a:r>
            <a:r>
              <a:rPr lang="ru-RU" dirty="0" err="1">
                <a:latin typeface="Cambria" pitchFamily="18" charset="0"/>
              </a:rPr>
              <a:t>що</a:t>
            </a:r>
            <a:r>
              <a:rPr lang="ru-RU" dirty="0">
                <a:latin typeface="Cambria" pitchFamily="18" charset="0"/>
              </a:rPr>
              <a:t> </a:t>
            </a:r>
            <a:r>
              <a:rPr lang="ru-RU" dirty="0" err="1">
                <a:latin typeface="Cambria" pitchFamily="18" charset="0"/>
              </a:rPr>
              <a:t>визначається</a:t>
            </a:r>
            <a:r>
              <a:rPr lang="ru-RU" dirty="0">
                <a:latin typeface="Cambria" pitchFamily="18" charset="0"/>
              </a:rPr>
              <a:t> характером </a:t>
            </a:r>
            <a:r>
              <a:rPr lang="ru-RU" dirty="0" err="1">
                <a:latin typeface="Cambria" pitchFamily="18" charset="0"/>
              </a:rPr>
              <a:t>ставлення</a:t>
            </a:r>
            <a:r>
              <a:rPr lang="ru-RU" dirty="0">
                <a:latin typeface="Cambria" pitchFamily="18" charset="0"/>
              </a:rPr>
              <a:t> винного до </a:t>
            </a:r>
            <a:r>
              <a:rPr lang="ru-RU" dirty="0" err="1">
                <a:latin typeface="Cambria" pitchFamily="18" charset="0"/>
              </a:rPr>
              <a:t>наслідків</a:t>
            </a:r>
            <a:r>
              <a:rPr lang="ru-RU" dirty="0">
                <a:latin typeface="Cambria" pitchFamily="18" charset="0"/>
              </a:rPr>
              <a:t>. Сама ж </a:t>
            </a:r>
            <a:r>
              <a:rPr lang="ru-RU" dirty="0" err="1">
                <a:latin typeface="Cambria" pitchFamily="18" charset="0"/>
              </a:rPr>
              <a:t>дія</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бездіяльність</a:t>
            </a:r>
            <a:r>
              <a:rPr lang="ru-RU" dirty="0">
                <a:latin typeface="Cambria" pitchFamily="18" charset="0"/>
              </a:rPr>
              <a:t> при </a:t>
            </a:r>
            <a:r>
              <a:rPr lang="ru-RU" dirty="0" err="1">
                <a:latin typeface="Cambria" pitchFamily="18" charset="0"/>
              </a:rPr>
              <a:t>порушенні</a:t>
            </a:r>
            <a:r>
              <a:rPr lang="ru-RU" dirty="0">
                <a:latin typeface="Cambria" pitchFamily="18" charset="0"/>
              </a:rPr>
              <a:t> правил </a:t>
            </a:r>
            <a:r>
              <a:rPr lang="ru-RU" dirty="0" err="1">
                <a:latin typeface="Cambria" pitchFamily="18" charset="0"/>
              </a:rPr>
              <a:t>безпеки</a:t>
            </a:r>
            <a:r>
              <a:rPr lang="ru-RU" dirty="0">
                <a:latin typeface="Cambria" pitchFamily="18" charset="0"/>
              </a:rPr>
              <a:t> </a:t>
            </a:r>
            <a:r>
              <a:rPr lang="ru-RU" dirty="0" err="1">
                <a:latin typeface="Cambria" pitchFamily="18" charset="0"/>
              </a:rPr>
              <a:t>дорожнього</a:t>
            </a:r>
            <a:r>
              <a:rPr lang="ru-RU" dirty="0">
                <a:latin typeface="Cambria" pitchFamily="18" charset="0"/>
              </a:rPr>
              <a:t> </a:t>
            </a:r>
            <a:r>
              <a:rPr lang="ru-RU" dirty="0" err="1">
                <a:latin typeface="Cambria" pitchFamily="18" charset="0"/>
              </a:rPr>
              <a:t>руху</a:t>
            </a:r>
            <a:r>
              <a:rPr lang="ru-RU" dirty="0">
                <a:latin typeface="Cambria" pitchFamily="18" charset="0"/>
              </a:rPr>
              <a:t> </a:t>
            </a:r>
            <a:r>
              <a:rPr lang="ru-RU" dirty="0" err="1">
                <a:latin typeface="Cambria" pitchFamily="18" charset="0"/>
              </a:rPr>
              <a:t>або</a:t>
            </a:r>
            <a:r>
              <a:rPr lang="ru-RU" dirty="0">
                <a:latin typeface="Cambria" pitchFamily="18" charset="0"/>
              </a:rPr>
              <a:t> </a:t>
            </a:r>
            <a:r>
              <a:rPr lang="ru-RU" dirty="0" err="1">
                <a:latin typeface="Cambria" pitchFamily="18" charset="0"/>
              </a:rPr>
              <a:t>експлуатації</a:t>
            </a:r>
            <a:r>
              <a:rPr lang="ru-RU" dirty="0">
                <a:latin typeface="Cambria" pitchFamily="18" charset="0"/>
              </a:rPr>
              <a:t> транспорту </a:t>
            </a:r>
            <a:r>
              <a:rPr lang="ru-RU" dirty="0" err="1">
                <a:latin typeface="Cambria" pitchFamily="18" charset="0"/>
              </a:rPr>
              <a:t>можуть</a:t>
            </a:r>
            <a:r>
              <a:rPr lang="ru-RU" dirty="0">
                <a:latin typeface="Cambria" pitchFamily="18" charset="0"/>
              </a:rPr>
              <a:t> бути як </a:t>
            </a:r>
            <a:r>
              <a:rPr lang="ru-RU" dirty="0" err="1">
                <a:latin typeface="Cambria" pitchFamily="18" charset="0"/>
              </a:rPr>
              <a:t>умисними</a:t>
            </a:r>
            <a:r>
              <a:rPr lang="ru-RU" dirty="0">
                <a:latin typeface="Cambria" pitchFamily="18" charset="0"/>
              </a:rPr>
              <a:t>, так і </a:t>
            </a:r>
            <a:r>
              <a:rPr lang="ru-RU" dirty="0" err="1">
                <a:latin typeface="Cambria" pitchFamily="18" charset="0"/>
              </a:rPr>
              <a:t>необережними</a:t>
            </a:r>
            <a:r>
              <a:rPr lang="ru-RU" dirty="0">
                <a:latin typeface="Cambria" pitchFamily="18" charset="0"/>
              </a:rPr>
              <a:t>.</a:t>
            </a:r>
          </a:p>
          <a:p>
            <a:pPr marL="0" indent="447675" algn="just">
              <a:buNone/>
            </a:pPr>
            <a:r>
              <a:rPr lang="ru-RU" b="1" i="1" dirty="0" err="1">
                <a:latin typeface="Cambria" pitchFamily="18" charset="0"/>
              </a:rPr>
              <a:t>Суб'єктом</a:t>
            </a:r>
            <a:r>
              <a:rPr lang="ru-RU" b="1" i="1" dirty="0">
                <a:latin typeface="Cambria" pitchFamily="18" charset="0"/>
              </a:rPr>
              <a:t> </a:t>
            </a:r>
            <a:r>
              <a:rPr lang="ru-RU" b="1" i="1" dirty="0" err="1">
                <a:latin typeface="Cambria" pitchFamily="18" charset="0"/>
              </a:rPr>
              <a:t>є</a:t>
            </a:r>
            <a:r>
              <a:rPr lang="ru-RU" b="1" i="1" dirty="0">
                <a:latin typeface="Cambria" pitchFamily="18" charset="0"/>
              </a:rPr>
              <a:t> особа</a:t>
            </a:r>
            <a:r>
              <a:rPr lang="ru-RU" dirty="0">
                <a:latin typeface="Cambria" pitchFamily="18" charset="0"/>
              </a:rPr>
              <a:t>, яка до часу </a:t>
            </a:r>
            <a:r>
              <a:rPr lang="ru-RU" dirty="0" err="1">
                <a:latin typeface="Cambria" pitchFamily="18" charset="0"/>
              </a:rPr>
              <a:t>вчинення</a:t>
            </a:r>
            <a:r>
              <a:rPr lang="ru-RU" dirty="0">
                <a:latin typeface="Cambria" pitchFamily="18" charset="0"/>
              </a:rPr>
              <a:t> </a:t>
            </a:r>
            <a:r>
              <a:rPr lang="ru-RU" dirty="0" err="1">
                <a:latin typeface="Cambria" pitchFamily="18" charset="0"/>
              </a:rPr>
              <a:t>кр.пр</a:t>
            </a:r>
            <a:r>
              <a:rPr lang="ru-RU" dirty="0">
                <a:latin typeface="Cambria" pitchFamily="18" charset="0"/>
              </a:rPr>
              <a:t>. </a:t>
            </a:r>
            <a:r>
              <a:rPr lang="ru-RU" dirty="0" err="1">
                <a:latin typeface="Cambria" pitchFamily="18" charset="0"/>
              </a:rPr>
              <a:t>досягла</a:t>
            </a:r>
            <a:r>
              <a:rPr lang="ru-RU" dirty="0">
                <a:latin typeface="Cambria" pitchFamily="18" charset="0"/>
              </a:rPr>
              <a:t> 16-річного </a:t>
            </a:r>
            <a:r>
              <a:rPr lang="ru-RU" dirty="0" err="1">
                <a:latin typeface="Cambria" pitchFamily="18" charset="0"/>
              </a:rPr>
              <a:t>віку</a:t>
            </a:r>
            <a:r>
              <a:rPr lang="ru-RU" dirty="0">
                <a:latin typeface="Cambria" pitchFamily="18" charset="0"/>
              </a:rPr>
              <a:t>.</a:t>
            </a:r>
          </a:p>
          <a:p>
            <a:endParaRPr lang="ru-RU" dirty="0"/>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lenvo\Desktop\preview-21747NOGxzlYV2Z_00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476672"/>
            <a:ext cx="8892480" cy="6381328"/>
          </a:xfrm>
        </p:spPr>
        <p:txBody>
          <a:bodyPr>
            <a:normAutofit/>
          </a:bodyPr>
          <a:lstStyle/>
          <a:p>
            <a:pPr algn="ctr">
              <a:buNone/>
            </a:pPr>
            <a:r>
              <a:rPr lang="ru-RU" sz="3600" b="1" dirty="0" err="1">
                <a:solidFill>
                  <a:schemeClr val="bg1"/>
                </a:solidFill>
              </a:rPr>
              <a:t>Дякую</a:t>
            </a:r>
            <a:r>
              <a:rPr lang="ru-RU" sz="3600" b="1" dirty="0">
                <a:solidFill>
                  <a:schemeClr val="bg1"/>
                </a:solidFill>
              </a:rPr>
              <a:t> за </a:t>
            </a:r>
            <a:r>
              <a:rPr lang="ru-RU" sz="3600" b="1" dirty="0" err="1">
                <a:solidFill>
                  <a:schemeClr val="bg1"/>
                </a:solidFill>
              </a:rPr>
              <a:t>увагу</a:t>
            </a: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ctr">
              <a:buNone/>
            </a:pPr>
            <a:endParaRPr lang="ru-RU" sz="3600" b="1" dirty="0">
              <a:solidFill>
                <a:schemeClr val="bg1"/>
              </a:solidFill>
            </a:endParaRPr>
          </a:p>
          <a:p>
            <a:pPr algn="r">
              <a:buNone/>
            </a:pPr>
            <a:endParaRPr lang="ru-RU" sz="3600" b="1" dirty="0">
              <a:solidFill>
                <a:schemeClr val="bg1"/>
              </a:solidFill>
            </a:endParaRPr>
          </a:p>
          <a:p>
            <a:pPr algn="r">
              <a:buNone/>
            </a:pPr>
            <a:r>
              <a:rPr lang="ru-RU" sz="3600" b="1" dirty="0">
                <a:solidFill>
                  <a:schemeClr val="bg1"/>
                </a:solidFill>
              </a:rPr>
              <a:t>Лектор:</a:t>
            </a:r>
          </a:p>
          <a:p>
            <a:pPr algn="r">
              <a:buNone/>
            </a:pPr>
            <a:r>
              <a:rPr lang="ru-RU" sz="3600" b="1" dirty="0">
                <a:solidFill>
                  <a:schemeClr val="bg1"/>
                </a:solidFill>
              </a:rPr>
              <a:t>Плутицька К.М.</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188640"/>
            <a:ext cx="8640960" cy="1200329"/>
          </a:xfrm>
          <a:prstGeom prst="rect">
            <a:avLst/>
          </a:prstGeom>
        </p:spPr>
        <p:txBody>
          <a:bodyPr wrap="square">
            <a:spAutoFit/>
          </a:bodyPr>
          <a:lstStyle/>
          <a:p>
            <a:r>
              <a:rPr lang="ru-RU" sz="2400" b="1" dirty="0">
                <a:latin typeface="Cambria" pitchFamily="18" charset="0"/>
              </a:rPr>
              <a:t>1. </a:t>
            </a:r>
            <a:r>
              <a:rPr lang="ru-RU" sz="2400" b="1" dirty="0" err="1">
                <a:latin typeface="Cambria" pitchFamily="18" charset="0"/>
              </a:rPr>
              <a:t>Загальна</a:t>
            </a:r>
            <a:r>
              <a:rPr lang="ru-RU" sz="2400" b="1" dirty="0">
                <a:latin typeface="Cambria" pitchFamily="18" charset="0"/>
              </a:rPr>
              <a:t> характеристика </a:t>
            </a:r>
            <a:r>
              <a:rPr lang="ru-RU" sz="2400" b="1" dirty="0" err="1">
                <a:latin typeface="Cambria" pitchFamily="18" charset="0"/>
              </a:rPr>
              <a:t>кр</a:t>
            </a:r>
            <a:r>
              <a:rPr lang="ru-RU" sz="2400" b="1" dirty="0">
                <a:latin typeface="Cambria" pitchFamily="18" charset="0"/>
              </a:rPr>
              <a:t>. пр. </a:t>
            </a:r>
            <a:r>
              <a:rPr lang="ru-RU" sz="2400" b="1" dirty="0" err="1">
                <a:latin typeface="Cambria" pitchFamily="18" charset="0"/>
              </a:rPr>
              <a:t>проти</a:t>
            </a:r>
            <a:r>
              <a:rPr lang="ru-RU" sz="2400" b="1" dirty="0">
                <a:latin typeface="Cambria" pitchFamily="18" charset="0"/>
              </a:rPr>
              <a:t> </a:t>
            </a:r>
            <a:r>
              <a:rPr lang="ru-RU" sz="2400" b="1" dirty="0" err="1">
                <a:latin typeface="Cambria" pitchFamily="18" charset="0"/>
              </a:rPr>
              <a:t>безпеки</a:t>
            </a:r>
            <a:r>
              <a:rPr lang="ru-RU" sz="2400" b="1" dirty="0">
                <a:latin typeface="Cambria" pitchFamily="18" charset="0"/>
              </a:rPr>
              <a:t> </a:t>
            </a:r>
            <a:r>
              <a:rPr lang="ru-RU" sz="2400" b="1" dirty="0" err="1">
                <a:latin typeface="Cambria" pitchFamily="18" charset="0"/>
              </a:rPr>
              <a:t>руху</a:t>
            </a:r>
            <a:r>
              <a:rPr lang="ru-RU" sz="2400" b="1" dirty="0">
                <a:latin typeface="Cambria" pitchFamily="18" charset="0"/>
              </a:rPr>
              <a:t> та </a:t>
            </a:r>
            <a:r>
              <a:rPr lang="ru-RU" sz="2400" b="1" dirty="0" err="1">
                <a:latin typeface="Cambria" pitchFamily="18" charset="0"/>
              </a:rPr>
              <a:t>експлуатації</a:t>
            </a:r>
            <a:r>
              <a:rPr lang="ru-RU" sz="2400" b="1" dirty="0">
                <a:latin typeface="Cambria" pitchFamily="18" charset="0"/>
              </a:rPr>
              <a:t> транспорту.</a:t>
            </a:r>
          </a:p>
          <a:p>
            <a:pPr lvl="0"/>
            <a:endParaRPr lang="ru-RU" sz="2400" b="1" dirty="0">
              <a:latin typeface="Cambria" pitchFamily="18" charset="0"/>
            </a:endParaRPr>
          </a:p>
        </p:txBody>
      </p:sp>
      <p:sp>
        <p:nvSpPr>
          <p:cNvPr id="6" name="Содержимое 5"/>
          <p:cNvSpPr>
            <a:spLocks noGrp="1"/>
          </p:cNvSpPr>
          <p:nvPr>
            <p:ph idx="1"/>
          </p:nvPr>
        </p:nvSpPr>
        <p:spPr/>
        <p:txBody>
          <a:bodyPr/>
          <a:lstStyle/>
          <a:p>
            <a:endParaRPr lang="ru-RU" dirty="0"/>
          </a:p>
        </p:txBody>
      </p:sp>
      <p:pic>
        <p:nvPicPr>
          <p:cNvPr id="36865" name="Picture 1" descr="C:\Users\lenvo\Desktop\002.jpg"/>
          <p:cNvPicPr>
            <a:picLocks noChangeAspect="1" noChangeArrowheads="1"/>
          </p:cNvPicPr>
          <p:nvPr/>
        </p:nvPicPr>
        <p:blipFill>
          <a:blip r:embed="rId2" cstate="print"/>
          <a:srcRect/>
          <a:stretch>
            <a:fillRect/>
          </a:stretch>
        </p:blipFill>
        <p:spPr bwMode="auto">
          <a:xfrm>
            <a:off x="467544" y="1484784"/>
            <a:ext cx="8280920" cy="453650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640960" cy="6408712"/>
          </a:xfrm>
        </p:spPr>
        <p:txBody>
          <a:bodyPr/>
          <a:lstStyle/>
          <a:p>
            <a:endParaRPr lang="ru-RU" dirty="0"/>
          </a:p>
        </p:txBody>
      </p:sp>
      <p:graphicFrame>
        <p:nvGraphicFramePr>
          <p:cNvPr id="5" name="Диаграмма 4"/>
          <p:cNvGraphicFramePr/>
          <p:nvPr>
            <p:extLst>
              <p:ext uri="{D42A27DB-BD31-4B8C-83A1-F6EECF244321}">
                <p14:modId xmlns:p14="http://schemas.microsoft.com/office/powerpoint/2010/main" val="2507876792"/>
              </p:ext>
            </p:extLst>
          </p:nvPr>
        </p:nvGraphicFramePr>
        <p:xfrm>
          <a:off x="251520" y="188640"/>
          <a:ext cx="8640960" cy="642448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772816"/>
            <a:ext cx="8435280" cy="4234475"/>
          </a:xfrm>
        </p:spPr>
        <p:txBody>
          <a:bodyPr>
            <a:normAutofit/>
          </a:bodyPr>
          <a:lstStyle/>
          <a:p>
            <a:pPr algn="just"/>
            <a:r>
              <a:rPr lang="uk-UA" b="1" i="1" dirty="0" err="1">
                <a:latin typeface="Cambria" pitchFamily="18" charset="0"/>
              </a:rPr>
              <a:t>Кр</a:t>
            </a:r>
            <a:r>
              <a:rPr lang="uk-UA" b="1" i="1" dirty="0">
                <a:latin typeface="Cambria" pitchFamily="18" charset="0"/>
              </a:rPr>
              <a:t>. пр. проти безпеки руху й експлуатації транспорту</a:t>
            </a:r>
            <a:r>
              <a:rPr lang="uk-UA" dirty="0">
                <a:latin typeface="Cambria" pitchFamily="18" charset="0"/>
              </a:rPr>
              <a:t> - передбачені кримінальним законом України умисні та необережні суспільно небезпечні діяння, що посягають на безпеку руху, експлуатацію або нормальну роботу залізничного, повітряного, водного, магістрального трубопровідного, автомобільного та міського електричного транспорту шляхом заподіяння або загрози заподіяння шкоди здоров'ю, життю, власності, довкіллю.</a:t>
            </a:r>
            <a:endParaRPr lang="ru-RU" dirty="0">
              <a:latin typeface="Cambria" pitchFamily="18" charset="0"/>
            </a:endParaRPr>
          </a:p>
          <a:p>
            <a:endParaRPr lang="ru-RU" dirty="0"/>
          </a:p>
        </p:txBody>
      </p:sp>
      <p:pic>
        <p:nvPicPr>
          <p:cNvPr id="52226" name="Picture 2" descr="C:\Users\lenvo\Desktop\bez_nazvaniya_56.jpg"/>
          <p:cNvPicPr>
            <a:picLocks noChangeAspect="1" noChangeArrowheads="1"/>
          </p:cNvPicPr>
          <p:nvPr/>
        </p:nvPicPr>
        <p:blipFill>
          <a:blip r:embed="rId2" cstate="print"/>
          <a:srcRect/>
          <a:stretch>
            <a:fillRect/>
          </a:stretch>
        </p:blipFill>
        <p:spPr bwMode="auto">
          <a:xfrm>
            <a:off x="6438900" y="0"/>
            <a:ext cx="2705100" cy="168592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251520" y="620688"/>
            <a:ext cx="8640960" cy="266429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endParaRPr lang="uk-UA" sz="2400" b="1" i="1" dirty="0">
              <a:latin typeface="Cambria" pitchFamily="18" charset="0"/>
            </a:endParaRPr>
          </a:p>
          <a:p>
            <a:pPr algn="just"/>
            <a:endParaRPr lang="uk-UA" sz="2400" b="1" i="1" dirty="0">
              <a:latin typeface="Cambria" pitchFamily="18" charset="0"/>
            </a:endParaRPr>
          </a:p>
          <a:p>
            <a:pPr algn="just"/>
            <a:r>
              <a:rPr lang="uk-UA" sz="2400" b="1" i="1" dirty="0">
                <a:latin typeface="Cambria" pitchFamily="18" charset="0"/>
              </a:rPr>
              <a:t>Родовий об'єкт</a:t>
            </a:r>
            <a:r>
              <a:rPr lang="uk-UA" sz="2400" dirty="0">
                <a:latin typeface="Cambria" pitchFamily="18" charset="0"/>
              </a:rPr>
              <a:t> - безпека руху й експлуатації транспорту. </a:t>
            </a:r>
          </a:p>
          <a:p>
            <a:pPr algn="just"/>
            <a:r>
              <a:rPr lang="ru-RU" sz="2400" b="1" i="1" dirty="0">
                <a:latin typeface="Cambria" pitchFamily="18" charset="0"/>
              </a:rPr>
              <a:t>З </a:t>
            </a:r>
            <a:r>
              <a:rPr lang="ru-RU" sz="2400" b="1" i="1" dirty="0" err="1">
                <a:latin typeface="Cambria" pitchFamily="18" charset="0"/>
              </a:rPr>
              <a:t>об'єктивної</a:t>
            </a:r>
            <a:r>
              <a:rPr lang="ru-RU" sz="2400" b="1" i="1" dirty="0">
                <a:latin typeface="Cambria" pitchFamily="18" charset="0"/>
              </a:rPr>
              <a:t> сторонни:</a:t>
            </a:r>
            <a:r>
              <a:rPr lang="ru-RU" sz="2400" dirty="0">
                <a:latin typeface="Cambria" pitchFamily="18" charset="0"/>
              </a:rPr>
              <a:t> </a:t>
            </a:r>
            <a:r>
              <a:rPr lang="ru-RU" sz="2400" dirty="0" err="1">
                <a:latin typeface="Cambria" pitchFamily="18" charset="0"/>
              </a:rPr>
              <a:t>кр.пр</a:t>
            </a:r>
            <a:r>
              <a:rPr lang="ru-RU" sz="2400" dirty="0">
                <a:latin typeface="Cambria" pitchFamily="18" charset="0"/>
              </a:rPr>
              <a:t>. як </a:t>
            </a:r>
            <a:r>
              <a:rPr lang="ru-RU" sz="2400" dirty="0" err="1">
                <a:latin typeface="Cambria" pitchFamily="18" charset="0"/>
              </a:rPr>
              <a:t>з</a:t>
            </a:r>
            <a:r>
              <a:rPr lang="ru-RU" sz="2400" dirty="0">
                <a:latin typeface="Cambria" pitchFamily="18" charset="0"/>
              </a:rPr>
              <a:t> </a:t>
            </a:r>
            <a:r>
              <a:rPr lang="ru-RU" sz="2400" i="1" dirty="0" err="1">
                <a:latin typeface="Cambria" pitchFamily="18" charset="0"/>
              </a:rPr>
              <a:t>матеріальними</a:t>
            </a:r>
            <a:r>
              <a:rPr lang="ru-RU" sz="2400" dirty="0">
                <a:latin typeface="Cambria" pitchFamily="18" charset="0"/>
              </a:rPr>
              <a:t>, так і </a:t>
            </a:r>
            <a:r>
              <a:rPr lang="ru-RU" sz="2400" dirty="0" err="1">
                <a:latin typeface="Cambria" pitchFamily="18" charset="0"/>
              </a:rPr>
              <a:t>з</a:t>
            </a:r>
            <a:r>
              <a:rPr lang="ru-RU" sz="2400" dirty="0">
                <a:latin typeface="Cambria" pitchFamily="18" charset="0"/>
              </a:rPr>
              <a:t> </a:t>
            </a:r>
            <a:r>
              <a:rPr lang="ru-RU" sz="2400" i="1" dirty="0" err="1">
                <a:latin typeface="Cambria" pitchFamily="18" charset="0"/>
              </a:rPr>
              <a:t>формальними</a:t>
            </a:r>
            <a:r>
              <a:rPr lang="ru-RU" sz="2400" i="1" dirty="0">
                <a:latin typeface="Cambria" pitchFamily="18" charset="0"/>
              </a:rPr>
              <a:t> складами</a:t>
            </a:r>
            <a:r>
              <a:rPr lang="ru-RU" sz="2400" dirty="0">
                <a:latin typeface="Cambria" pitchFamily="18" charset="0"/>
              </a:rPr>
              <a:t>. </a:t>
            </a:r>
          </a:p>
          <a:p>
            <a:pPr algn="just"/>
            <a:r>
              <a:rPr lang="ru-RU" sz="2400" dirty="0" err="1">
                <a:latin typeface="Cambria" pitchFamily="18" charset="0"/>
              </a:rPr>
              <a:t>Діяння</a:t>
            </a:r>
            <a:r>
              <a:rPr lang="ru-RU" sz="2400" dirty="0">
                <a:latin typeface="Cambria" pitchFamily="18" charset="0"/>
              </a:rPr>
              <a:t> в </a:t>
            </a:r>
            <a:r>
              <a:rPr lang="ru-RU" sz="2400" dirty="0" err="1">
                <a:latin typeface="Cambria" pitchFamily="18" charset="0"/>
              </a:rPr>
              <a:t>цих</a:t>
            </a:r>
            <a:r>
              <a:rPr lang="ru-RU" sz="2400" dirty="0">
                <a:latin typeface="Cambria" pitchFamily="18" charset="0"/>
              </a:rPr>
              <a:t> </a:t>
            </a:r>
            <a:r>
              <a:rPr lang="ru-RU" sz="2400" dirty="0" err="1">
                <a:latin typeface="Cambria" pitchFamily="18" charset="0"/>
              </a:rPr>
              <a:t>кр.пр</a:t>
            </a:r>
            <a:r>
              <a:rPr lang="ru-RU" sz="2400" dirty="0">
                <a:latin typeface="Cambria" pitchFamily="18" charset="0"/>
              </a:rPr>
              <a:t>. </a:t>
            </a:r>
            <a:r>
              <a:rPr lang="ru-RU" sz="2400" dirty="0" err="1">
                <a:latin typeface="Cambria" pitchFamily="18" charset="0"/>
              </a:rPr>
              <a:t>виражається</a:t>
            </a:r>
            <a:r>
              <a:rPr lang="ru-RU" sz="2400" dirty="0">
                <a:latin typeface="Cambria" pitchFamily="18" charset="0"/>
              </a:rPr>
              <a:t> в </a:t>
            </a:r>
            <a:r>
              <a:rPr lang="ru-RU" sz="2400" i="1" dirty="0" err="1">
                <a:latin typeface="Cambria" pitchFamily="18" charset="0"/>
              </a:rPr>
              <a:t>дії</a:t>
            </a:r>
            <a:r>
              <a:rPr lang="ru-RU" sz="2400" dirty="0">
                <a:latin typeface="Cambria" pitchFamily="18" charset="0"/>
              </a:rPr>
              <a:t> </a:t>
            </a:r>
            <a:r>
              <a:rPr lang="ru-RU" sz="2400" dirty="0" err="1">
                <a:latin typeface="Cambria" pitchFamily="18" charset="0"/>
              </a:rPr>
              <a:t>або</a:t>
            </a:r>
            <a:r>
              <a:rPr lang="ru-RU" sz="2400" dirty="0">
                <a:latin typeface="Cambria" pitchFamily="18" charset="0"/>
              </a:rPr>
              <a:t> </a:t>
            </a:r>
            <a:r>
              <a:rPr lang="ru-RU" sz="2400" i="1" dirty="0" err="1">
                <a:latin typeface="Cambria" pitchFamily="18" charset="0"/>
              </a:rPr>
              <a:t>бездіяльності</a:t>
            </a:r>
            <a:r>
              <a:rPr lang="ru-RU" sz="2400" dirty="0">
                <a:latin typeface="Cambria" pitchFamily="18" charset="0"/>
              </a:rPr>
              <a:t> особи. </a:t>
            </a:r>
            <a:endParaRPr lang="uk-UA" sz="2400" dirty="0">
              <a:latin typeface="Cambria" pitchFamily="18" charset="0"/>
            </a:endParaRPr>
          </a:p>
          <a:p>
            <a:pPr algn="just"/>
            <a:r>
              <a:rPr lang="uk-UA" sz="2400" dirty="0">
                <a:latin typeface="Cambria" pitchFamily="18" charset="0"/>
              </a:rPr>
              <a:t>Д</a:t>
            </a:r>
            <a:r>
              <a:rPr lang="ru-RU" sz="2400" dirty="0" err="1">
                <a:latin typeface="Cambria" pitchFamily="18" charset="0"/>
              </a:rPr>
              <a:t>испозиції</a:t>
            </a:r>
            <a:r>
              <a:rPr lang="ru-RU" sz="2400" dirty="0">
                <a:latin typeface="Cambria" pitchFamily="18" charset="0"/>
              </a:rPr>
              <a:t> </a:t>
            </a:r>
            <a:r>
              <a:rPr lang="ru-RU" sz="2400" dirty="0" err="1">
                <a:latin typeface="Cambria" pitchFamily="18" charset="0"/>
              </a:rPr>
              <a:t>всіх</a:t>
            </a:r>
            <a:r>
              <a:rPr lang="ru-RU" sz="2400" dirty="0">
                <a:latin typeface="Cambria" pitchFamily="18" charset="0"/>
              </a:rPr>
              <a:t> статей </a:t>
            </a:r>
            <a:r>
              <a:rPr lang="ru-RU" sz="2400" i="1" dirty="0" err="1">
                <a:latin typeface="Cambria" pitchFamily="18" charset="0"/>
              </a:rPr>
              <a:t>бланкетні</a:t>
            </a:r>
            <a:r>
              <a:rPr lang="ru-RU" sz="2400" dirty="0">
                <a:latin typeface="Cambria" pitchFamily="18" charset="0"/>
              </a:rPr>
              <a:t>.</a:t>
            </a:r>
          </a:p>
          <a:p>
            <a:pPr algn="just"/>
            <a:endParaRPr lang="uk-UA" sz="2800" dirty="0">
              <a:latin typeface="Cambria" pitchFamily="18" charset="0"/>
            </a:endParaRPr>
          </a:p>
          <a:p>
            <a:pPr algn="just"/>
            <a:endParaRPr lang="uk-UA" sz="2800" dirty="0">
              <a:latin typeface="Cambria" pitchFamily="18" charset="0"/>
            </a:endParaRPr>
          </a:p>
          <a:p>
            <a:pPr algn="just"/>
            <a:endParaRPr lang="ru-RU" sz="2800" dirty="0">
              <a:latin typeface="Cambria" pitchFamily="18" charset="0"/>
            </a:endParaRPr>
          </a:p>
        </p:txBody>
      </p:sp>
      <p:sp>
        <p:nvSpPr>
          <p:cNvPr id="24578" name="AutoShape 2" descr="ÐÐ°ÑÑÐ¸Ð½ÐºÐ¸ Ð¿Ð¾ Ð·Ð°Ð¿ÑÐ¾ÑÑ Ð³Ð¾ÑÐ¿Ð¾Ð´Ð°ÑÑÑÐºÐ° Ð´ÑÑÐ»ÑÐ½ÑÑÑÑ"/>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2771" name="Picture 3" descr="ÐÐ°ÑÑÐ¸Ð½ÐºÐ¸ Ð¿Ð¾ Ð·Ð°Ð¿ÑÐ¾ÑÑ Ð¶Ð´ Ð°Ð²Ð°ÑÐ¸Ñ"/>
          <p:cNvPicPr>
            <a:picLocks noChangeAspect="1" noChangeArrowheads="1"/>
          </p:cNvPicPr>
          <p:nvPr/>
        </p:nvPicPr>
        <p:blipFill>
          <a:blip r:embed="rId2" cstate="print"/>
          <a:srcRect/>
          <a:stretch>
            <a:fillRect/>
          </a:stretch>
        </p:blipFill>
        <p:spPr bwMode="auto">
          <a:xfrm>
            <a:off x="3203848" y="2996952"/>
            <a:ext cx="5810250" cy="3667126"/>
          </a:xfrm>
          <a:prstGeom prst="rect">
            <a:avLst/>
          </a:prstGeom>
          <a:noFill/>
          <a:effectLst>
            <a:innerShdw blurRad="63500" dist="50800" dir="13500000">
              <a:prstClr val="black">
                <a:alpha val="50000"/>
              </a:prstClr>
            </a:inn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16632"/>
            <a:ext cx="8229600" cy="3816424"/>
          </a:xfrm>
        </p:spPr>
        <p:style>
          <a:lnRef idx="1">
            <a:schemeClr val="accent1"/>
          </a:lnRef>
          <a:fillRef idx="2">
            <a:schemeClr val="accent1"/>
          </a:fillRef>
          <a:effectRef idx="1">
            <a:schemeClr val="accent1"/>
          </a:effectRef>
          <a:fontRef idx="minor">
            <a:schemeClr val="dk1"/>
          </a:fontRef>
        </p:style>
        <p:txBody>
          <a:bodyPr>
            <a:noAutofit/>
          </a:bodyPr>
          <a:lstStyle/>
          <a:p>
            <a:pPr marL="0" indent="109538">
              <a:buNone/>
            </a:pPr>
            <a:r>
              <a:rPr lang="ru-RU" sz="2800" b="1" i="1" dirty="0" err="1">
                <a:latin typeface="Cambria" pitchFamily="18" charset="0"/>
              </a:rPr>
              <a:t>Суб'єкт</a:t>
            </a:r>
            <a:r>
              <a:rPr lang="ru-RU" sz="2800" dirty="0">
                <a:latin typeface="Cambria" pitchFamily="18" charset="0"/>
              </a:rPr>
              <a:t> </a:t>
            </a:r>
            <a:r>
              <a:rPr lang="uk-UA" sz="2800" dirty="0">
                <a:latin typeface="Cambria" pitchFamily="18" charset="0"/>
              </a:rPr>
              <a:t>за </a:t>
            </a:r>
            <a:r>
              <a:rPr lang="uk-UA" sz="2800" i="1" dirty="0">
                <a:latin typeface="Cambria" pitchFamily="18" charset="0"/>
              </a:rPr>
              <a:t>більшістю</a:t>
            </a:r>
            <a:r>
              <a:rPr lang="uk-UA" sz="2800" dirty="0">
                <a:latin typeface="Cambria" pitchFamily="18" charset="0"/>
              </a:rPr>
              <a:t> складів </a:t>
            </a:r>
            <a:r>
              <a:rPr lang="uk-UA" sz="2800" dirty="0" err="1">
                <a:latin typeface="Cambria" pitchFamily="18" charset="0"/>
              </a:rPr>
              <a:t>кр.пр</a:t>
            </a:r>
            <a:r>
              <a:rPr lang="uk-UA" sz="2800" dirty="0">
                <a:latin typeface="Cambria" pitchFamily="18" charset="0"/>
              </a:rPr>
              <a:t>. </a:t>
            </a:r>
            <a:r>
              <a:rPr lang="ru-RU" sz="2800" dirty="0">
                <a:latin typeface="Cambria" pitchFamily="18" charset="0"/>
              </a:rPr>
              <a:t>- </a:t>
            </a:r>
            <a:r>
              <a:rPr lang="ru-RU" sz="2800" dirty="0" err="1">
                <a:latin typeface="Cambria" pitchFamily="18" charset="0"/>
              </a:rPr>
              <a:t>фізична</a:t>
            </a:r>
            <a:r>
              <a:rPr lang="ru-RU" sz="2800" dirty="0">
                <a:latin typeface="Cambria" pitchFamily="18" charset="0"/>
              </a:rPr>
              <a:t> </a:t>
            </a:r>
            <a:r>
              <a:rPr lang="ru-RU" sz="2800" dirty="0" err="1">
                <a:latin typeface="Cambria" pitchFamily="18" charset="0"/>
              </a:rPr>
              <a:t>осудна</a:t>
            </a:r>
            <a:r>
              <a:rPr lang="ru-RU" sz="2800" dirty="0">
                <a:latin typeface="Cambria" pitchFamily="18" charset="0"/>
              </a:rPr>
              <a:t> особа, яка </a:t>
            </a:r>
            <a:r>
              <a:rPr lang="ru-RU" sz="2800" dirty="0" err="1">
                <a:latin typeface="Cambria" pitchFamily="18" charset="0"/>
              </a:rPr>
              <a:t>досягла</a:t>
            </a:r>
            <a:r>
              <a:rPr lang="ru-RU" sz="2800" dirty="0">
                <a:latin typeface="Cambria" pitchFamily="18" charset="0"/>
              </a:rPr>
              <a:t> </a:t>
            </a:r>
            <a:r>
              <a:rPr lang="ru-RU" sz="2800" i="1" dirty="0">
                <a:latin typeface="Cambria" pitchFamily="18" charset="0"/>
              </a:rPr>
              <a:t>16-річного </a:t>
            </a:r>
            <a:r>
              <a:rPr lang="ru-RU" sz="2800" i="1" dirty="0" err="1">
                <a:latin typeface="Cambria" pitchFamily="18" charset="0"/>
              </a:rPr>
              <a:t>віку</a:t>
            </a:r>
            <a:r>
              <a:rPr lang="ru-RU" sz="2800" dirty="0">
                <a:latin typeface="Cambria" pitchFamily="18" charset="0"/>
              </a:rPr>
              <a:t>. </a:t>
            </a:r>
            <a:r>
              <a:rPr lang="ru-RU" sz="2800" dirty="0" err="1">
                <a:latin typeface="Cambria" pitchFamily="18" charset="0"/>
              </a:rPr>
              <a:t>Деякі</a:t>
            </a:r>
            <a:r>
              <a:rPr lang="ru-RU" sz="2800" dirty="0">
                <a:latin typeface="Cambria" pitchFamily="18" charset="0"/>
              </a:rPr>
              <a:t> </a:t>
            </a:r>
            <a:r>
              <a:rPr lang="ru-RU" sz="2800" dirty="0" err="1">
                <a:latin typeface="Cambria" pitchFamily="18" charset="0"/>
              </a:rPr>
              <a:t>кр.пр</a:t>
            </a:r>
            <a:r>
              <a:rPr lang="ru-RU" sz="2800" dirty="0">
                <a:latin typeface="Cambria" pitchFamily="18" charset="0"/>
              </a:rPr>
              <a:t>. </a:t>
            </a:r>
            <a:r>
              <a:rPr lang="ru-RU" sz="2800" dirty="0" err="1">
                <a:latin typeface="Cambria" pitchFamily="18" charset="0"/>
              </a:rPr>
              <a:t>може</a:t>
            </a:r>
            <a:r>
              <a:rPr lang="ru-RU" sz="2800" dirty="0">
                <a:latin typeface="Cambria" pitchFamily="18" charset="0"/>
              </a:rPr>
              <a:t> </a:t>
            </a:r>
            <a:r>
              <a:rPr lang="ru-RU" sz="2800" dirty="0" err="1">
                <a:latin typeface="Cambria" pitchFamily="18" charset="0"/>
              </a:rPr>
              <a:t>вчиняти</a:t>
            </a:r>
            <a:r>
              <a:rPr lang="ru-RU" sz="2800" dirty="0">
                <a:latin typeface="Cambria" pitchFamily="18" charset="0"/>
              </a:rPr>
              <a:t> </a:t>
            </a:r>
            <a:r>
              <a:rPr lang="ru-RU" sz="2800" dirty="0" err="1">
                <a:latin typeface="Cambria" pitchFamily="18" charset="0"/>
              </a:rPr>
              <a:t>тільки</a:t>
            </a:r>
            <a:r>
              <a:rPr lang="ru-RU" sz="2800" dirty="0">
                <a:latin typeface="Cambria" pitchFamily="18" charset="0"/>
              </a:rPr>
              <a:t> </a:t>
            </a:r>
            <a:r>
              <a:rPr lang="ru-RU" sz="2800" i="1" dirty="0" err="1">
                <a:latin typeface="Cambria" pitchFamily="18" charset="0"/>
              </a:rPr>
              <a:t>спеціальний</a:t>
            </a:r>
            <a:r>
              <a:rPr lang="ru-RU" sz="2800" i="1" dirty="0">
                <a:latin typeface="Cambria" pitchFamily="18" charset="0"/>
              </a:rPr>
              <a:t> </a:t>
            </a:r>
            <a:r>
              <a:rPr lang="ru-RU" sz="2800" i="1" dirty="0" err="1">
                <a:latin typeface="Cambria" pitchFamily="18" charset="0"/>
              </a:rPr>
              <a:t>суб'єкт</a:t>
            </a:r>
            <a:r>
              <a:rPr lang="ru-RU" sz="2800" dirty="0">
                <a:latin typeface="Cambria" pitchFamily="18" charset="0"/>
              </a:rPr>
              <a:t>.</a:t>
            </a:r>
          </a:p>
          <a:p>
            <a:pPr marL="0" indent="109538">
              <a:buNone/>
            </a:pPr>
            <a:r>
              <a:rPr lang="ru-RU" sz="2800" b="1" dirty="0" err="1">
                <a:latin typeface="Cambria" pitchFamily="18" charset="0"/>
              </a:rPr>
              <a:t>Суб'єктивна</a:t>
            </a:r>
            <a:r>
              <a:rPr lang="ru-RU" sz="2800" b="1" dirty="0">
                <a:latin typeface="Cambria" pitchFamily="18" charset="0"/>
              </a:rPr>
              <a:t> сторона</a:t>
            </a:r>
            <a:r>
              <a:rPr lang="ru-RU" sz="2800" dirty="0">
                <a:latin typeface="Cambria" pitchFamily="18" charset="0"/>
              </a:rPr>
              <a:t> </a:t>
            </a:r>
            <a:r>
              <a:rPr lang="ru-RU" sz="2800" dirty="0" err="1">
                <a:latin typeface="Cambria" pitchFamily="18" charset="0"/>
              </a:rPr>
              <a:t>кр.пр</a:t>
            </a:r>
            <a:r>
              <a:rPr lang="ru-RU" sz="2800" dirty="0">
                <a:latin typeface="Cambria" pitchFamily="18" charset="0"/>
              </a:rPr>
              <a:t>. </a:t>
            </a:r>
            <a:r>
              <a:rPr lang="ru-RU" sz="2800" dirty="0" err="1">
                <a:latin typeface="Cambria" pitchFamily="18" charset="0"/>
              </a:rPr>
              <a:t>з</a:t>
            </a:r>
            <a:r>
              <a:rPr lang="ru-RU" sz="2800" dirty="0">
                <a:latin typeface="Cambria" pitchFamily="18" charset="0"/>
              </a:rPr>
              <a:t> </a:t>
            </a:r>
            <a:r>
              <a:rPr lang="ru-RU" sz="2800" i="1" u="sng" dirty="0" err="1">
                <a:latin typeface="Cambria" pitchFamily="18" charset="0"/>
              </a:rPr>
              <a:t>формальним</a:t>
            </a:r>
            <a:r>
              <a:rPr lang="ru-RU" sz="2800" dirty="0">
                <a:latin typeface="Cambria" pitchFamily="18" charset="0"/>
              </a:rPr>
              <a:t> складом </a:t>
            </a:r>
            <a:r>
              <a:rPr lang="ru-RU" sz="2800" dirty="0" err="1">
                <a:latin typeface="Cambria" pitchFamily="18" charset="0"/>
              </a:rPr>
              <a:t>характеризується</a:t>
            </a:r>
            <a:r>
              <a:rPr lang="ru-RU" sz="2800" dirty="0">
                <a:latin typeface="Cambria" pitchFamily="18" charset="0"/>
              </a:rPr>
              <a:t> </a:t>
            </a:r>
            <a:r>
              <a:rPr lang="ru-RU" sz="2800" i="1" u="sng" dirty="0">
                <a:latin typeface="Cambria" pitchFamily="18" charset="0"/>
              </a:rPr>
              <a:t>прямим </a:t>
            </a:r>
            <a:r>
              <a:rPr lang="ru-RU" sz="2800" i="1" u="sng" dirty="0" err="1">
                <a:latin typeface="Cambria" pitchFamily="18" charset="0"/>
              </a:rPr>
              <a:t>умислом</a:t>
            </a:r>
            <a:r>
              <a:rPr lang="ru-RU" sz="2800" u="sng" dirty="0">
                <a:latin typeface="Cambria" pitchFamily="18" charset="0"/>
              </a:rPr>
              <a:t> </a:t>
            </a:r>
            <a:endParaRPr lang="uk-UA" sz="2800" u="sng" dirty="0">
              <a:latin typeface="Cambria" pitchFamily="18" charset="0"/>
            </a:endParaRPr>
          </a:p>
          <a:p>
            <a:pPr marL="0" indent="109538">
              <a:buNone/>
            </a:pPr>
            <a:r>
              <a:rPr lang="ru-RU" sz="2800" dirty="0">
                <a:latin typeface="Cambria" pitchFamily="18" charset="0"/>
              </a:rPr>
              <a:t>Для </a:t>
            </a:r>
            <a:r>
              <a:rPr lang="ru-RU" sz="2800" dirty="0" err="1">
                <a:latin typeface="Cambria" pitchFamily="18" charset="0"/>
              </a:rPr>
              <a:t>кр.пр</a:t>
            </a:r>
            <a:r>
              <a:rPr lang="ru-RU" sz="2800" dirty="0">
                <a:latin typeface="Cambria" pitchFamily="18" charset="0"/>
              </a:rPr>
              <a:t>. </a:t>
            </a:r>
            <a:r>
              <a:rPr lang="ru-RU" sz="2800" dirty="0" err="1">
                <a:latin typeface="Cambria" pitchFamily="18" charset="0"/>
              </a:rPr>
              <a:t>з</a:t>
            </a:r>
            <a:r>
              <a:rPr lang="ru-RU" sz="2800" dirty="0">
                <a:latin typeface="Cambria" pitchFamily="18" charset="0"/>
              </a:rPr>
              <a:t> </a:t>
            </a:r>
            <a:r>
              <a:rPr lang="ru-RU" sz="2800" i="1" u="sng" dirty="0" err="1">
                <a:latin typeface="Cambria" pitchFamily="18" charset="0"/>
              </a:rPr>
              <a:t>матеріальними</a:t>
            </a:r>
            <a:r>
              <a:rPr lang="ru-RU" sz="2800" i="1" u="sng" dirty="0">
                <a:latin typeface="Cambria" pitchFamily="18" charset="0"/>
              </a:rPr>
              <a:t> складами</a:t>
            </a:r>
            <a:r>
              <a:rPr lang="ru-RU" sz="2800" u="sng" dirty="0">
                <a:latin typeface="Cambria" pitchFamily="18" charset="0"/>
              </a:rPr>
              <a:t> </a:t>
            </a:r>
            <a:r>
              <a:rPr lang="ru-RU" sz="2800" dirty="0" err="1">
                <a:latin typeface="Cambria" pitchFamily="18" charset="0"/>
              </a:rPr>
              <a:t>характерним</a:t>
            </a:r>
            <a:r>
              <a:rPr lang="ru-RU" sz="2800" dirty="0">
                <a:latin typeface="Cambria" pitchFamily="18" charset="0"/>
              </a:rPr>
              <a:t> </a:t>
            </a:r>
            <a:r>
              <a:rPr lang="ru-RU" sz="2800" dirty="0" err="1">
                <a:latin typeface="Cambria" pitchFamily="18" charset="0"/>
              </a:rPr>
              <a:t>є</a:t>
            </a:r>
            <a:r>
              <a:rPr lang="ru-RU" sz="2800" dirty="0">
                <a:latin typeface="Cambria" pitchFamily="18" charset="0"/>
              </a:rPr>
              <a:t> </a:t>
            </a:r>
            <a:r>
              <a:rPr lang="ru-RU" sz="2800" dirty="0" err="1">
                <a:latin typeface="Cambria" pitchFamily="18" charset="0"/>
              </a:rPr>
              <a:t>їх</a:t>
            </a:r>
            <a:r>
              <a:rPr lang="ru-RU" sz="2800" dirty="0">
                <a:latin typeface="Cambria" pitchFamily="18" charset="0"/>
              </a:rPr>
              <a:t> </a:t>
            </a:r>
            <a:r>
              <a:rPr lang="ru-RU" sz="2800" dirty="0" err="1">
                <a:latin typeface="Cambria" pitchFamily="18" charset="0"/>
              </a:rPr>
              <a:t>вчинення</a:t>
            </a:r>
            <a:r>
              <a:rPr lang="ru-RU" sz="2800" dirty="0">
                <a:latin typeface="Cambria" pitchFamily="18" charset="0"/>
              </a:rPr>
              <a:t> </a:t>
            </a:r>
            <a:r>
              <a:rPr lang="ru-RU" sz="2800" i="1" u="sng" dirty="0" err="1">
                <a:latin typeface="Cambria" pitchFamily="18" charset="0"/>
              </a:rPr>
              <a:t>з</a:t>
            </a:r>
            <a:r>
              <a:rPr lang="ru-RU" sz="2800" i="1" u="sng" dirty="0">
                <a:latin typeface="Cambria" pitchFamily="18" charset="0"/>
              </a:rPr>
              <a:t> </a:t>
            </a:r>
            <a:r>
              <a:rPr lang="ru-RU" sz="2800" i="1" u="sng" dirty="0" err="1">
                <a:latin typeface="Cambria" pitchFamily="18" charset="0"/>
              </a:rPr>
              <a:t>необережності</a:t>
            </a:r>
            <a:r>
              <a:rPr lang="ru-RU" sz="2800" u="sng" dirty="0">
                <a:latin typeface="Cambria" pitchFamily="18" charset="0"/>
              </a:rPr>
              <a:t>. </a:t>
            </a:r>
          </a:p>
          <a:p>
            <a:endParaRPr lang="ru-RU" sz="2800" dirty="0">
              <a:latin typeface="Cambria" pitchFamily="18" charset="0"/>
            </a:endParaRPr>
          </a:p>
        </p:txBody>
      </p:sp>
      <p:pic>
        <p:nvPicPr>
          <p:cNvPr id="53250" name="Picture 2" descr="ÐÐ°ÑÑÐ¸Ð½ÐºÐ¸ Ð¿Ð¾ Ð·Ð°Ð¿ÑÐ¾ÑÑ ÑÐ³Ð¾Ð½ ÑÐ°Ð¼Ð¾Ð»ÐµÑÐ°"/>
          <p:cNvPicPr>
            <a:picLocks noChangeAspect="1" noChangeArrowheads="1"/>
          </p:cNvPicPr>
          <p:nvPr/>
        </p:nvPicPr>
        <p:blipFill>
          <a:blip r:embed="rId2" cstate="print"/>
          <a:srcRect/>
          <a:stretch>
            <a:fillRect/>
          </a:stretch>
        </p:blipFill>
        <p:spPr bwMode="auto">
          <a:xfrm>
            <a:off x="4391473" y="3689648"/>
            <a:ext cx="4752527" cy="316835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268760"/>
            <a:ext cx="8640960" cy="5256584"/>
          </a:xfrm>
        </p:spPr>
        <p:txBody>
          <a:bodyPr>
            <a:normAutofit fontScale="77500" lnSpcReduction="20000"/>
          </a:bodyPr>
          <a:lstStyle/>
          <a:p>
            <a:pPr marL="0" indent="0" algn="just">
              <a:buNone/>
            </a:pPr>
            <a:r>
              <a:rPr lang="ru-RU" i="1" dirty="0">
                <a:latin typeface="Cambria" pitchFamily="18" charset="0"/>
              </a:rPr>
              <a:t>1. </a:t>
            </a:r>
            <a:r>
              <a:rPr lang="ru-RU" i="1" dirty="0" err="1">
                <a:latin typeface="Cambria" pitchFamily="18" charset="0"/>
              </a:rPr>
              <a:t>Порушення</a:t>
            </a:r>
            <a:r>
              <a:rPr lang="ru-RU" i="1" dirty="0">
                <a:latin typeface="Cambria" pitchFamily="18" charset="0"/>
              </a:rPr>
              <a:t> </a:t>
            </a:r>
            <a:r>
              <a:rPr lang="ru-RU" i="1" dirty="0" err="1">
                <a:latin typeface="Cambria" pitchFamily="18" charset="0"/>
              </a:rPr>
              <a:t>працівником</a:t>
            </a:r>
            <a:r>
              <a:rPr lang="ru-RU" i="1" dirty="0">
                <a:latin typeface="Cambria" pitchFamily="18" charset="0"/>
              </a:rPr>
              <a:t> </a:t>
            </a:r>
            <a:r>
              <a:rPr lang="ru-RU" i="1" dirty="0" err="1">
                <a:latin typeface="Cambria" pitchFamily="18" charset="0"/>
              </a:rPr>
              <a:t>залізничного</a:t>
            </a:r>
            <a:r>
              <a:rPr lang="ru-RU" i="1" dirty="0">
                <a:latin typeface="Cambria" pitchFamily="18" charset="0"/>
              </a:rPr>
              <a:t>, водного </a:t>
            </a:r>
            <a:r>
              <a:rPr lang="ru-RU" i="1" dirty="0" err="1">
                <a:latin typeface="Cambria" pitchFamily="18" charset="0"/>
              </a:rPr>
              <a:t>або</a:t>
            </a:r>
            <a:r>
              <a:rPr lang="ru-RU" i="1" dirty="0">
                <a:latin typeface="Cambria" pitchFamily="18" charset="0"/>
              </a:rPr>
              <a:t> </a:t>
            </a:r>
            <a:r>
              <a:rPr lang="ru-RU" i="1" dirty="0" err="1">
                <a:latin typeface="Cambria" pitchFamily="18" charset="0"/>
              </a:rPr>
              <a:t>повітряного</a:t>
            </a:r>
            <a:r>
              <a:rPr lang="ru-RU" i="1" dirty="0">
                <a:latin typeface="Cambria" pitchFamily="18" charset="0"/>
              </a:rPr>
              <a:t> транспорту правил </a:t>
            </a:r>
            <a:r>
              <a:rPr lang="ru-RU" i="1" dirty="0" err="1">
                <a:latin typeface="Cambria" pitchFamily="18" charset="0"/>
              </a:rPr>
              <a:t>безпеки</a:t>
            </a:r>
            <a:r>
              <a:rPr lang="ru-RU" i="1" dirty="0">
                <a:latin typeface="Cambria" pitchFamily="18" charset="0"/>
              </a:rPr>
              <a:t> </a:t>
            </a:r>
            <a:r>
              <a:rPr lang="ru-RU" i="1" dirty="0" err="1">
                <a:latin typeface="Cambria" pitchFamily="18" charset="0"/>
              </a:rPr>
              <a:t>руху</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експлуатації</a:t>
            </a:r>
            <a:r>
              <a:rPr lang="ru-RU" i="1" dirty="0">
                <a:latin typeface="Cambria" pitchFamily="18" charset="0"/>
              </a:rPr>
              <a:t> транспорту, а </a:t>
            </a:r>
            <a:r>
              <a:rPr lang="ru-RU" i="1" dirty="0" err="1">
                <a:latin typeface="Cambria" pitchFamily="18" charset="0"/>
              </a:rPr>
              <a:t>також</a:t>
            </a:r>
            <a:r>
              <a:rPr lang="ru-RU" i="1" dirty="0">
                <a:latin typeface="Cambria" pitchFamily="18" charset="0"/>
              </a:rPr>
              <a:t> </a:t>
            </a:r>
            <a:r>
              <a:rPr lang="ru-RU" i="1" dirty="0" err="1">
                <a:latin typeface="Cambria" pitchFamily="18" charset="0"/>
              </a:rPr>
              <a:t>недоброякісний</a:t>
            </a:r>
            <a:r>
              <a:rPr lang="ru-RU" i="1" dirty="0">
                <a:latin typeface="Cambria" pitchFamily="18" charset="0"/>
              </a:rPr>
              <a:t> ремонт </a:t>
            </a:r>
            <a:r>
              <a:rPr lang="ru-RU" i="1" dirty="0" err="1">
                <a:latin typeface="Cambria" pitchFamily="18" charset="0"/>
              </a:rPr>
              <a:t>транспортних</a:t>
            </a:r>
            <a:r>
              <a:rPr lang="ru-RU" i="1" dirty="0">
                <a:latin typeface="Cambria" pitchFamily="18" charset="0"/>
              </a:rPr>
              <a:t> </a:t>
            </a:r>
            <a:r>
              <a:rPr lang="ru-RU" i="1" dirty="0" err="1">
                <a:latin typeface="Cambria" pitchFamily="18" charset="0"/>
              </a:rPr>
              <a:t>засобів</a:t>
            </a:r>
            <a:r>
              <a:rPr lang="ru-RU" i="1" dirty="0">
                <a:latin typeface="Cambria" pitchFamily="18" charset="0"/>
              </a:rPr>
              <a:t>, </a:t>
            </a:r>
            <a:r>
              <a:rPr lang="ru-RU" i="1" dirty="0" err="1">
                <a:latin typeface="Cambria" pitchFamily="18" charset="0"/>
              </a:rPr>
              <a:t>колій</a:t>
            </a:r>
            <a:r>
              <a:rPr lang="ru-RU" i="1" dirty="0">
                <a:latin typeface="Cambria" pitchFamily="18" charset="0"/>
              </a:rPr>
              <a:t>, </a:t>
            </a:r>
            <a:r>
              <a:rPr lang="ru-RU" i="1" dirty="0" err="1">
                <a:latin typeface="Cambria" pitchFamily="18" charset="0"/>
              </a:rPr>
              <a:t>засобів</a:t>
            </a:r>
            <a:r>
              <a:rPr lang="ru-RU" i="1" dirty="0">
                <a:latin typeface="Cambria" pitchFamily="18" charset="0"/>
              </a:rPr>
              <a:t> </a:t>
            </a:r>
            <a:r>
              <a:rPr lang="ru-RU" i="1" dirty="0" err="1">
                <a:latin typeface="Cambria" pitchFamily="18" charset="0"/>
              </a:rPr>
              <a:t>сигналізації</a:t>
            </a:r>
            <a:r>
              <a:rPr lang="ru-RU" i="1" dirty="0">
                <a:latin typeface="Cambria" pitchFamily="18" charset="0"/>
              </a:rPr>
              <a:t> та </a:t>
            </a:r>
            <a:r>
              <a:rPr lang="ru-RU" i="1" dirty="0" err="1">
                <a:latin typeface="Cambria" pitchFamily="18" charset="0"/>
              </a:rPr>
              <a:t>зв'язку</a:t>
            </a:r>
            <a:r>
              <a:rPr lang="ru-RU" i="1" dirty="0">
                <a:latin typeface="Cambria" pitchFamily="18" charset="0"/>
              </a:rPr>
              <a:t>, </a:t>
            </a:r>
            <a:r>
              <a:rPr lang="ru-RU" i="1" dirty="0" err="1">
                <a:latin typeface="Cambria" pitchFamily="18" charset="0"/>
              </a:rPr>
              <a:t>якщо</a:t>
            </a:r>
            <a:r>
              <a:rPr lang="ru-RU" i="1" dirty="0">
                <a:latin typeface="Cambria" pitchFamily="18" charset="0"/>
              </a:rPr>
              <a:t> </a:t>
            </a:r>
            <a:r>
              <a:rPr lang="ru-RU" i="1" dirty="0" err="1">
                <a:latin typeface="Cambria" pitchFamily="18" charset="0"/>
              </a:rPr>
              <a:t>це</a:t>
            </a:r>
            <a:r>
              <a:rPr lang="ru-RU" i="1" dirty="0">
                <a:latin typeface="Cambria" pitchFamily="18" charset="0"/>
              </a:rPr>
              <a:t> створило </a:t>
            </a:r>
            <a:r>
              <a:rPr lang="ru-RU" i="1" dirty="0" err="1">
                <a:latin typeface="Cambria" pitchFamily="18" charset="0"/>
              </a:rPr>
              <a:t>небезпеку</a:t>
            </a:r>
            <a:r>
              <a:rPr lang="ru-RU" i="1" dirty="0">
                <a:latin typeface="Cambria" pitchFamily="18" charset="0"/>
              </a:rPr>
              <a:t> для </a:t>
            </a:r>
            <a:r>
              <a:rPr lang="ru-RU" i="1" dirty="0" err="1">
                <a:latin typeface="Cambria" pitchFamily="18" charset="0"/>
              </a:rPr>
              <a:t>життя</a:t>
            </a:r>
            <a:r>
              <a:rPr lang="ru-RU" i="1" dirty="0">
                <a:latin typeface="Cambria" pitchFamily="18" charset="0"/>
              </a:rPr>
              <a:t> людей </a:t>
            </a:r>
            <a:r>
              <a:rPr lang="ru-RU" i="1" dirty="0" err="1">
                <a:latin typeface="Cambria" pitchFamily="18" charset="0"/>
              </a:rPr>
              <a:t>або</a:t>
            </a:r>
            <a:r>
              <a:rPr lang="ru-RU" i="1" dirty="0">
                <a:latin typeface="Cambria" pitchFamily="18" charset="0"/>
              </a:rPr>
              <a:t> </a:t>
            </a:r>
            <a:r>
              <a:rPr lang="ru-RU" i="1" dirty="0" err="1">
                <a:latin typeface="Cambria" pitchFamily="18" charset="0"/>
              </a:rPr>
              <a:t>настання</a:t>
            </a:r>
            <a:r>
              <a:rPr lang="ru-RU" i="1" dirty="0">
                <a:latin typeface="Cambria" pitchFamily="18" charset="0"/>
              </a:rPr>
              <a:t> </a:t>
            </a:r>
            <a:r>
              <a:rPr lang="ru-RU" i="1" dirty="0" err="1">
                <a:latin typeface="Cambria" pitchFamily="18" charset="0"/>
              </a:rPr>
              <a:t>інших</a:t>
            </a:r>
            <a:r>
              <a:rPr lang="ru-RU" i="1" dirty="0">
                <a:latin typeface="Cambria" pitchFamily="18" charset="0"/>
              </a:rPr>
              <a:t> тяжких </a:t>
            </a:r>
            <a:r>
              <a:rPr lang="ru-RU" i="1" dirty="0" err="1">
                <a:latin typeface="Cambria" pitchFamily="18" charset="0"/>
              </a:rPr>
              <a:t>наслідків</a:t>
            </a:r>
            <a:r>
              <a:rPr lang="ru-RU" i="1" dirty="0">
                <a:latin typeface="Cambria" pitchFamily="18" charset="0"/>
              </a:rPr>
              <a:t>, -</a:t>
            </a:r>
            <a:endParaRPr lang="ru-RU" dirty="0">
              <a:latin typeface="Cambria" pitchFamily="18" charset="0"/>
            </a:endParaRPr>
          </a:p>
          <a:p>
            <a:pPr marL="0" indent="0" algn="just">
              <a:buNone/>
            </a:pPr>
            <a:r>
              <a:rPr lang="ru-RU" i="1" dirty="0" err="1">
                <a:latin typeface="Cambria" pitchFamily="18" charset="0"/>
              </a:rPr>
              <a:t>караються</a:t>
            </a:r>
            <a:r>
              <a:rPr lang="ru-RU" i="1" dirty="0">
                <a:latin typeface="Cambria" pitchFamily="18" charset="0"/>
              </a:rPr>
              <a:t> </a:t>
            </a:r>
            <a:r>
              <a:rPr lang="ru-RU" i="1" dirty="0" err="1">
                <a:latin typeface="Cambria" pitchFamily="18" charset="0"/>
              </a:rPr>
              <a:t>виправними</a:t>
            </a:r>
            <a:r>
              <a:rPr lang="ru-RU" i="1" dirty="0">
                <a:latin typeface="Cambria" pitchFamily="18" charset="0"/>
              </a:rPr>
              <a:t> роботами на строк до </a:t>
            </a:r>
            <a:r>
              <a:rPr lang="ru-RU" i="1" dirty="0" err="1">
                <a:latin typeface="Cambria" pitchFamily="18" charset="0"/>
              </a:rPr>
              <a:t>двох</a:t>
            </a:r>
            <a:r>
              <a:rPr lang="ru-RU" i="1" dirty="0">
                <a:latin typeface="Cambria" pitchFamily="18" charset="0"/>
              </a:rPr>
              <a:t> </a:t>
            </a:r>
            <a:r>
              <a:rPr lang="ru-RU" i="1" dirty="0" err="1">
                <a:latin typeface="Cambria" pitchFamily="18" charset="0"/>
              </a:rPr>
              <a:t>років</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обмеженням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строк до </a:t>
            </a:r>
            <a:r>
              <a:rPr lang="ru-RU" i="1" dirty="0" err="1">
                <a:latin typeface="Cambria" pitchFamily="18" charset="0"/>
              </a:rPr>
              <a:t>трьох</a:t>
            </a:r>
            <a:r>
              <a:rPr lang="ru-RU" i="1" dirty="0">
                <a:latin typeface="Cambria" pitchFamily="18" charset="0"/>
              </a:rPr>
              <a:t> </a:t>
            </a:r>
            <a:r>
              <a:rPr lang="ru-RU" i="1" dirty="0" err="1">
                <a:latin typeface="Cambria" pitchFamily="18" charset="0"/>
              </a:rPr>
              <a:t>років</a:t>
            </a:r>
            <a:r>
              <a:rPr lang="ru-RU" i="1" dirty="0">
                <a:latin typeface="Cambria" pitchFamily="18" charset="0"/>
              </a:rPr>
              <a:t>.</a:t>
            </a:r>
            <a:endParaRPr lang="ru-RU" dirty="0">
              <a:latin typeface="Cambria" pitchFamily="18" charset="0"/>
            </a:endParaRPr>
          </a:p>
          <a:p>
            <a:pPr marL="0" indent="0" algn="just">
              <a:buNone/>
            </a:pPr>
            <a:r>
              <a:rPr lang="ru-RU" i="1" dirty="0">
                <a:latin typeface="Cambria" pitchFamily="18" charset="0"/>
              </a:rPr>
              <a:t>2. </a:t>
            </a:r>
            <a:r>
              <a:rPr lang="ru-RU" i="1" dirty="0" err="1">
                <a:latin typeface="Cambria" pitchFamily="18" charset="0"/>
              </a:rPr>
              <a:t>Ті</a:t>
            </a:r>
            <a:r>
              <a:rPr lang="ru-RU" i="1" dirty="0">
                <a:latin typeface="Cambria" pitchFamily="18" charset="0"/>
              </a:rPr>
              <a:t> </a:t>
            </a:r>
            <a:r>
              <a:rPr lang="ru-RU" i="1" dirty="0" err="1">
                <a:latin typeface="Cambria" pitchFamily="18" charset="0"/>
              </a:rPr>
              <a:t>самі</a:t>
            </a:r>
            <a:r>
              <a:rPr lang="ru-RU" i="1" dirty="0">
                <a:latin typeface="Cambria" pitchFamily="18" charset="0"/>
              </a:rPr>
              <a:t> </a:t>
            </a:r>
            <a:r>
              <a:rPr lang="ru-RU" i="1" dirty="0" err="1">
                <a:latin typeface="Cambria" pitchFamily="18" charset="0"/>
              </a:rPr>
              <a:t>діяння</a:t>
            </a:r>
            <a:r>
              <a:rPr lang="ru-RU" i="1" dirty="0">
                <a:latin typeface="Cambria" pitchFamily="18" charset="0"/>
              </a:rPr>
              <a:t>, </a:t>
            </a:r>
            <a:r>
              <a:rPr lang="ru-RU" i="1" dirty="0" err="1">
                <a:latin typeface="Cambria" pitchFamily="18" charset="0"/>
              </a:rPr>
              <a:t>якщо</a:t>
            </a:r>
            <a:r>
              <a:rPr lang="ru-RU" i="1" dirty="0">
                <a:latin typeface="Cambria" pitchFamily="18" charset="0"/>
              </a:rPr>
              <a:t> вони </a:t>
            </a:r>
            <a:r>
              <a:rPr lang="ru-RU" i="1" dirty="0" err="1">
                <a:latin typeface="Cambria" pitchFamily="18" charset="0"/>
              </a:rPr>
              <a:t>спричинили</a:t>
            </a:r>
            <a:r>
              <a:rPr lang="ru-RU" i="1" dirty="0">
                <a:latin typeface="Cambria" pitchFamily="18" charset="0"/>
              </a:rPr>
              <a:t> </a:t>
            </a:r>
            <a:r>
              <a:rPr lang="ru-RU" i="1" dirty="0" err="1">
                <a:latin typeface="Cambria" pitchFamily="18" charset="0"/>
              </a:rPr>
              <a:t>потерпілому</a:t>
            </a:r>
            <a:r>
              <a:rPr lang="ru-RU" i="1" dirty="0">
                <a:latin typeface="Cambria" pitchFamily="18" charset="0"/>
              </a:rPr>
              <a:t> </a:t>
            </a:r>
            <a:r>
              <a:rPr lang="ru-RU" i="1" dirty="0" err="1">
                <a:latin typeface="Cambria" pitchFamily="18" charset="0"/>
              </a:rPr>
              <a:t>середньої</a:t>
            </a:r>
            <a:r>
              <a:rPr lang="ru-RU" i="1" dirty="0">
                <a:latin typeface="Cambria" pitchFamily="18" charset="0"/>
              </a:rPr>
              <a:t> </a:t>
            </a:r>
            <a:r>
              <a:rPr lang="ru-RU" i="1" dirty="0" err="1">
                <a:latin typeface="Cambria" pitchFamily="18" charset="0"/>
              </a:rPr>
              <a:t>тяжкості</a:t>
            </a:r>
            <a:r>
              <a:rPr lang="ru-RU" i="1" dirty="0">
                <a:latin typeface="Cambria" pitchFamily="18" charset="0"/>
              </a:rPr>
              <a:t> </a:t>
            </a:r>
            <a:r>
              <a:rPr lang="ru-RU" i="1" dirty="0" err="1">
                <a:latin typeface="Cambria" pitchFamily="18" charset="0"/>
              </a:rPr>
              <a:t>чи</a:t>
            </a:r>
            <a:r>
              <a:rPr lang="ru-RU" i="1" dirty="0">
                <a:latin typeface="Cambria" pitchFamily="18" charset="0"/>
              </a:rPr>
              <a:t> </a:t>
            </a:r>
            <a:r>
              <a:rPr lang="ru-RU" i="1" dirty="0" err="1">
                <a:latin typeface="Cambria" pitchFamily="18" charset="0"/>
              </a:rPr>
              <a:t>тяжкі</a:t>
            </a:r>
            <a:r>
              <a:rPr lang="ru-RU" i="1" dirty="0">
                <a:latin typeface="Cambria" pitchFamily="18" charset="0"/>
              </a:rPr>
              <a:t> </a:t>
            </a:r>
            <a:r>
              <a:rPr lang="ru-RU" i="1" dirty="0" err="1">
                <a:latin typeface="Cambria" pitchFamily="18" charset="0"/>
              </a:rPr>
              <a:t>тілесні</a:t>
            </a:r>
            <a:r>
              <a:rPr lang="ru-RU" i="1" dirty="0">
                <a:latin typeface="Cambria" pitchFamily="18" charset="0"/>
              </a:rPr>
              <a:t> </a:t>
            </a:r>
            <a:r>
              <a:rPr lang="ru-RU" i="1" dirty="0" err="1">
                <a:latin typeface="Cambria" pitchFamily="18" charset="0"/>
              </a:rPr>
              <a:t>ушкодження</a:t>
            </a:r>
            <a:r>
              <a:rPr lang="ru-RU" i="1" dirty="0">
                <a:latin typeface="Cambria" pitchFamily="18" charset="0"/>
              </a:rPr>
              <a:t> </a:t>
            </a:r>
            <a:r>
              <a:rPr lang="ru-RU" i="1" dirty="0" err="1">
                <a:latin typeface="Cambria" pitchFamily="18" charset="0"/>
              </a:rPr>
              <a:t>або</a:t>
            </a:r>
            <a:r>
              <a:rPr lang="ru-RU" i="1" dirty="0">
                <a:latin typeface="Cambria" pitchFamily="18" charset="0"/>
              </a:rPr>
              <a:t> </a:t>
            </a:r>
            <a:r>
              <a:rPr lang="ru-RU" i="1" dirty="0" err="1">
                <a:latin typeface="Cambria" pitchFamily="18" charset="0"/>
              </a:rPr>
              <a:t>заподіяли</a:t>
            </a:r>
            <a:r>
              <a:rPr lang="ru-RU" i="1" dirty="0">
                <a:latin typeface="Cambria" pitchFamily="18" charset="0"/>
              </a:rPr>
              <a:t> </a:t>
            </a:r>
            <a:r>
              <a:rPr lang="ru-RU" i="1" dirty="0" err="1">
                <a:latin typeface="Cambria" pitchFamily="18" charset="0"/>
              </a:rPr>
              <a:t>велику</a:t>
            </a:r>
            <a:r>
              <a:rPr lang="ru-RU" i="1" dirty="0">
                <a:latin typeface="Cambria" pitchFamily="18" charset="0"/>
              </a:rPr>
              <a:t> </a:t>
            </a:r>
            <a:r>
              <a:rPr lang="ru-RU" i="1" dirty="0" err="1">
                <a:latin typeface="Cambria" pitchFamily="18" charset="0"/>
              </a:rPr>
              <a:t>матеріальну</a:t>
            </a:r>
            <a:r>
              <a:rPr lang="ru-RU" i="1" dirty="0">
                <a:latin typeface="Cambria" pitchFamily="18" charset="0"/>
              </a:rPr>
              <a:t> шкоду, -</a:t>
            </a:r>
            <a:endParaRPr lang="ru-RU" dirty="0">
              <a:latin typeface="Cambria" pitchFamily="18" charset="0"/>
            </a:endParaRPr>
          </a:p>
          <a:p>
            <a:pPr marL="0" indent="0" algn="just">
              <a:buNone/>
            </a:pPr>
            <a:r>
              <a:rPr lang="ru-RU" i="1" dirty="0" err="1">
                <a:latin typeface="Cambria" pitchFamily="18" charset="0"/>
              </a:rPr>
              <a:t>караються</a:t>
            </a:r>
            <a:r>
              <a:rPr lang="ru-RU" i="1" dirty="0">
                <a:latin typeface="Cambria" pitchFamily="18" charset="0"/>
              </a:rPr>
              <a:t> </a:t>
            </a:r>
            <a:r>
              <a:rPr lang="ru-RU" i="1" dirty="0" err="1">
                <a:latin typeface="Cambria" pitchFamily="18" charset="0"/>
              </a:rPr>
              <a:t>позбавленням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строк від </a:t>
            </a:r>
            <a:r>
              <a:rPr lang="ru-RU" i="1" dirty="0" err="1">
                <a:latin typeface="Cambria" pitchFamily="18" charset="0"/>
              </a:rPr>
              <a:t>двох</a:t>
            </a:r>
            <a:r>
              <a:rPr lang="ru-RU" i="1" dirty="0">
                <a:latin typeface="Cambria" pitchFamily="18" charset="0"/>
              </a:rPr>
              <a:t> до семи </a:t>
            </a:r>
            <a:r>
              <a:rPr lang="ru-RU" i="1" dirty="0" err="1">
                <a:latin typeface="Cambria" pitchFamily="18" charset="0"/>
              </a:rPr>
              <a:t>років</a:t>
            </a:r>
            <a:r>
              <a:rPr lang="ru-RU" i="1" dirty="0">
                <a:latin typeface="Cambria" pitchFamily="18" charset="0"/>
              </a:rPr>
              <a:t>.</a:t>
            </a:r>
            <a:endParaRPr lang="ru-RU" dirty="0">
              <a:latin typeface="Cambria" pitchFamily="18" charset="0"/>
            </a:endParaRPr>
          </a:p>
          <a:p>
            <a:pPr marL="0" indent="0" algn="just">
              <a:buNone/>
            </a:pPr>
            <a:r>
              <a:rPr lang="ru-RU" i="1" dirty="0">
                <a:latin typeface="Cambria" pitchFamily="18" charset="0"/>
              </a:rPr>
              <a:t>3. </a:t>
            </a:r>
            <a:r>
              <a:rPr lang="ru-RU" i="1" dirty="0" err="1">
                <a:latin typeface="Cambria" pitchFamily="18" charset="0"/>
              </a:rPr>
              <a:t>Діяння</a:t>
            </a:r>
            <a:r>
              <a:rPr lang="ru-RU" i="1" dirty="0">
                <a:latin typeface="Cambria" pitchFamily="18" charset="0"/>
              </a:rPr>
              <a:t>, </a:t>
            </a:r>
            <a:r>
              <a:rPr lang="ru-RU" i="1" dirty="0" err="1">
                <a:latin typeface="Cambria" pitchFamily="18" charset="0"/>
              </a:rPr>
              <a:t>передбачені</a:t>
            </a:r>
            <a:r>
              <a:rPr lang="ru-RU" i="1" dirty="0">
                <a:latin typeface="Cambria" pitchFamily="18" charset="0"/>
              </a:rPr>
              <a:t> </a:t>
            </a:r>
            <a:r>
              <a:rPr lang="ru-RU" i="1" dirty="0" err="1">
                <a:latin typeface="Cambria" pitchFamily="18" charset="0"/>
              </a:rPr>
              <a:t>частинами</a:t>
            </a:r>
            <a:r>
              <a:rPr lang="ru-RU" i="1" dirty="0">
                <a:latin typeface="Cambria" pitchFamily="18" charset="0"/>
              </a:rPr>
              <a:t> </a:t>
            </a:r>
            <a:r>
              <a:rPr lang="ru-RU" i="1" dirty="0" err="1">
                <a:latin typeface="Cambria" pitchFamily="18" charset="0"/>
              </a:rPr>
              <a:t>першою</a:t>
            </a:r>
            <a:r>
              <a:rPr lang="ru-RU" i="1" dirty="0">
                <a:latin typeface="Cambria" pitchFamily="18" charset="0"/>
              </a:rPr>
              <a:t> </a:t>
            </a:r>
            <a:r>
              <a:rPr lang="ru-RU" i="1" dirty="0" err="1">
                <a:latin typeface="Cambria" pitchFamily="18" charset="0"/>
              </a:rPr>
              <a:t>або</a:t>
            </a:r>
            <a:r>
              <a:rPr lang="ru-RU" i="1" dirty="0">
                <a:latin typeface="Cambria" pitchFamily="18" charset="0"/>
              </a:rPr>
              <a:t> другою </a:t>
            </a:r>
            <a:r>
              <a:rPr lang="ru-RU" i="1" dirty="0" err="1">
                <a:latin typeface="Cambria" pitchFamily="18" charset="0"/>
              </a:rPr>
              <a:t>цієї</a:t>
            </a:r>
            <a:r>
              <a:rPr lang="ru-RU" i="1" dirty="0">
                <a:latin typeface="Cambria" pitchFamily="18" charset="0"/>
              </a:rPr>
              <a:t> </a:t>
            </a:r>
            <a:r>
              <a:rPr lang="ru-RU" i="1" dirty="0" err="1">
                <a:latin typeface="Cambria" pitchFamily="18" charset="0"/>
              </a:rPr>
              <a:t>статті</a:t>
            </a:r>
            <a:r>
              <a:rPr lang="ru-RU" i="1" dirty="0">
                <a:latin typeface="Cambria" pitchFamily="18" charset="0"/>
              </a:rPr>
              <a:t>, </a:t>
            </a:r>
            <a:r>
              <a:rPr lang="ru-RU" i="1" dirty="0" err="1">
                <a:latin typeface="Cambria" pitchFamily="18" charset="0"/>
              </a:rPr>
              <a:t>якщо</a:t>
            </a:r>
            <a:r>
              <a:rPr lang="ru-RU" i="1" dirty="0">
                <a:latin typeface="Cambria" pitchFamily="18" charset="0"/>
              </a:rPr>
              <a:t> вони </a:t>
            </a:r>
            <a:r>
              <a:rPr lang="ru-RU" i="1" dirty="0" err="1">
                <a:latin typeface="Cambria" pitchFamily="18" charset="0"/>
              </a:rPr>
              <a:t>спричинили</a:t>
            </a:r>
            <a:r>
              <a:rPr lang="ru-RU" i="1" dirty="0">
                <a:latin typeface="Cambria" pitchFamily="18" charset="0"/>
              </a:rPr>
              <a:t> </a:t>
            </a:r>
            <a:r>
              <a:rPr lang="ru-RU" i="1" dirty="0" err="1">
                <a:latin typeface="Cambria" pitchFamily="18" charset="0"/>
              </a:rPr>
              <a:t>загибель</a:t>
            </a:r>
            <a:r>
              <a:rPr lang="ru-RU" i="1" dirty="0">
                <a:latin typeface="Cambria" pitchFamily="18" charset="0"/>
              </a:rPr>
              <a:t> людей, -</a:t>
            </a:r>
            <a:endParaRPr lang="ru-RU" dirty="0">
              <a:latin typeface="Cambria" pitchFamily="18" charset="0"/>
            </a:endParaRPr>
          </a:p>
          <a:p>
            <a:pPr marL="0" indent="0" algn="just">
              <a:buNone/>
            </a:pPr>
            <a:r>
              <a:rPr lang="ru-RU" i="1" dirty="0" err="1">
                <a:latin typeface="Cambria" pitchFamily="18" charset="0"/>
              </a:rPr>
              <a:t>караються</a:t>
            </a:r>
            <a:r>
              <a:rPr lang="ru-RU" i="1" dirty="0">
                <a:latin typeface="Cambria" pitchFamily="18" charset="0"/>
              </a:rPr>
              <a:t> </a:t>
            </a:r>
            <a:r>
              <a:rPr lang="ru-RU" i="1" dirty="0" err="1">
                <a:latin typeface="Cambria" pitchFamily="18" charset="0"/>
              </a:rPr>
              <a:t>позбавленням</a:t>
            </a:r>
            <a:r>
              <a:rPr lang="ru-RU" i="1" dirty="0">
                <a:latin typeface="Cambria" pitchFamily="18" charset="0"/>
              </a:rPr>
              <a:t> </a:t>
            </a:r>
            <a:r>
              <a:rPr lang="ru-RU" i="1" dirty="0" err="1">
                <a:latin typeface="Cambria" pitchFamily="18" charset="0"/>
              </a:rPr>
              <a:t>волі</a:t>
            </a:r>
            <a:r>
              <a:rPr lang="ru-RU" i="1" dirty="0">
                <a:latin typeface="Cambria" pitchFamily="18" charset="0"/>
              </a:rPr>
              <a:t> на строк від </a:t>
            </a:r>
            <a:r>
              <a:rPr lang="ru-RU" i="1" dirty="0" err="1">
                <a:latin typeface="Cambria" pitchFamily="18" charset="0"/>
              </a:rPr>
              <a:t>п'яти</a:t>
            </a:r>
            <a:r>
              <a:rPr lang="ru-RU" i="1" dirty="0">
                <a:latin typeface="Cambria" pitchFamily="18" charset="0"/>
              </a:rPr>
              <a:t> до десяти </a:t>
            </a:r>
            <a:r>
              <a:rPr lang="ru-RU" i="1" dirty="0" err="1">
                <a:latin typeface="Cambria" pitchFamily="18" charset="0"/>
              </a:rPr>
              <a:t>років</a:t>
            </a:r>
            <a:r>
              <a:rPr lang="ru-RU" i="1" dirty="0">
                <a:latin typeface="Cambria" pitchFamily="18" charset="0"/>
              </a:rPr>
              <a:t>.</a:t>
            </a:r>
            <a:endParaRPr lang="ru-RU" dirty="0">
              <a:latin typeface="Cambria" pitchFamily="18" charset="0"/>
            </a:endParaRPr>
          </a:p>
          <a:p>
            <a:pPr marL="0" indent="0" algn="just">
              <a:buNone/>
            </a:pPr>
            <a:r>
              <a:rPr lang="ru-RU" i="1" dirty="0">
                <a:latin typeface="Cambria" pitchFamily="18" charset="0"/>
              </a:rPr>
              <a:t>{</a:t>
            </a:r>
            <a:r>
              <a:rPr lang="ru-RU" i="1" dirty="0" err="1">
                <a:latin typeface="Cambria" pitchFamily="18" charset="0"/>
              </a:rPr>
              <a:t>Стаття</a:t>
            </a:r>
            <a:r>
              <a:rPr lang="ru-RU" i="1" dirty="0">
                <a:latin typeface="Cambria" pitchFamily="18" charset="0"/>
              </a:rPr>
              <a:t> 276 </a:t>
            </a:r>
            <a:r>
              <a:rPr lang="ru-RU" i="1" dirty="0" err="1">
                <a:latin typeface="Cambria" pitchFamily="18" charset="0"/>
              </a:rPr>
              <a:t>із</a:t>
            </a:r>
            <a:r>
              <a:rPr lang="ru-RU" i="1" dirty="0">
                <a:latin typeface="Cambria" pitchFamily="18" charset="0"/>
              </a:rPr>
              <a:t> </a:t>
            </a:r>
            <a:r>
              <a:rPr lang="ru-RU" i="1" dirty="0" err="1">
                <a:latin typeface="Cambria" pitchFamily="18" charset="0"/>
              </a:rPr>
              <a:t>змінами</a:t>
            </a:r>
            <a:r>
              <a:rPr lang="ru-RU" i="1" dirty="0">
                <a:latin typeface="Cambria" pitchFamily="18" charset="0"/>
              </a:rPr>
              <a:t>, </a:t>
            </a:r>
            <a:r>
              <a:rPr lang="ru-RU" i="1" dirty="0" err="1">
                <a:latin typeface="Cambria" pitchFamily="18" charset="0"/>
              </a:rPr>
              <a:t>внесеними</a:t>
            </a:r>
            <a:r>
              <a:rPr lang="ru-RU" i="1" dirty="0">
                <a:latin typeface="Cambria" pitchFamily="18" charset="0"/>
              </a:rPr>
              <a:t> </a:t>
            </a:r>
            <a:r>
              <a:rPr lang="ru-RU" i="1" dirty="0" err="1">
                <a:latin typeface="Cambria" pitchFamily="18" charset="0"/>
              </a:rPr>
              <a:t>згідно</a:t>
            </a:r>
            <a:r>
              <a:rPr lang="ru-RU" i="1" dirty="0">
                <a:latin typeface="Cambria" pitchFamily="18" charset="0"/>
              </a:rPr>
              <a:t> </a:t>
            </a:r>
            <a:r>
              <a:rPr lang="ru-RU" i="1" dirty="0" err="1">
                <a:latin typeface="Cambria" pitchFamily="18" charset="0"/>
              </a:rPr>
              <a:t>із</a:t>
            </a:r>
            <a:r>
              <a:rPr lang="ru-RU" i="1" dirty="0">
                <a:latin typeface="Cambria" pitchFamily="18" charset="0"/>
              </a:rPr>
              <a:t> Законом </a:t>
            </a:r>
            <a:r>
              <a:rPr lang="ru-RU" i="1" u="sng" dirty="0">
                <a:latin typeface="Cambria" pitchFamily="18" charset="0"/>
                <a:hlinkClick r:id="rId2"/>
              </a:rPr>
              <a:t>№ 270-VI від 15.04.2008</a:t>
            </a:r>
            <a:r>
              <a:rPr lang="ru-RU" i="1" dirty="0">
                <a:latin typeface="Cambria" pitchFamily="18" charset="0"/>
              </a:rPr>
              <a:t>}</a:t>
            </a:r>
            <a:endParaRPr lang="ru-RU" dirty="0">
              <a:latin typeface="Cambria" pitchFamily="18" charset="0"/>
            </a:endParaRPr>
          </a:p>
          <a:p>
            <a:endParaRPr lang="ru-RU" dirty="0"/>
          </a:p>
        </p:txBody>
      </p:sp>
      <p:sp>
        <p:nvSpPr>
          <p:cNvPr id="3" name="Заголовок 2"/>
          <p:cNvSpPr>
            <a:spLocks noGrp="1"/>
          </p:cNvSpPr>
          <p:nvPr>
            <p:ph type="title"/>
          </p:nvPr>
        </p:nvSpPr>
        <p:spPr>
          <a:xfrm>
            <a:off x="251520" y="116632"/>
            <a:ext cx="8640960" cy="1143000"/>
          </a:xfrm>
        </p:spPr>
        <p:txBody>
          <a:bodyPr>
            <a:normAutofit fontScale="90000"/>
          </a:bodyPr>
          <a:lstStyle/>
          <a:p>
            <a:pPr lvl="0"/>
            <a:br>
              <a:rPr lang="ru-RU" sz="2700" dirty="0">
                <a:latin typeface="Cambria" pitchFamily="18" charset="0"/>
              </a:rPr>
            </a:br>
            <a:r>
              <a:rPr lang="ru-RU" sz="2700" dirty="0">
                <a:latin typeface="Cambria" pitchFamily="18" charset="0"/>
              </a:rPr>
              <a:t>2. </a:t>
            </a:r>
            <a:r>
              <a:rPr lang="ru-RU" sz="2700" dirty="0" err="1">
                <a:latin typeface="Cambria" pitchFamily="18" charset="0"/>
              </a:rPr>
              <a:t>Порушення</a:t>
            </a:r>
            <a:r>
              <a:rPr lang="ru-RU" sz="2700" dirty="0">
                <a:latin typeface="Cambria" pitchFamily="18" charset="0"/>
              </a:rPr>
              <a:t> правил </a:t>
            </a:r>
            <a:r>
              <a:rPr lang="ru-RU" sz="2700" dirty="0" err="1">
                <a:latin typeface="Cambria" pitchFamily="18" charset="0"/>
              </a:rPr>
              <a:t>безпеки</a:t>
            </a:r>
            <a:r>
              <a:rPr lang="ru-RU" sz="2700" dirty="0">
                <a:latin typeface="Cambria" pitchFamily="18" charset="0"/>
              </a:rPr>
              <a:t> </a:t>
            </a:r>
            <a:r>
              <a:rPr lang="ru-RU" sz="2700" dirty="0" err="1">
                <a:latin typeface="Cambria" pitchFamily="18" charset="0"/>
              </a:rPr>
              <a:t>руху</a:t>
            </a:r>
            <a:r>
              <a:rPr lang="ru-RU" sz="2700" dirty="0">
                <a:latin typeface="Cambria" pitchFamily="18" charset="0"/>
              </a:rPr>
              <a:t> </a:t>
            </a:r>
            <a:r>
              <a:rPr lang="ru-RU" sz="2700" dirty="0" err="1">
                <a:latin typeface="Cambria" pitchFamily="18" charset="0"/>
              </a:rPr>
              <a:t>або</a:t>
            </a:r>
            <a:r>
              <a:rPr lang="ru-RU" sz="2700" dirty="0">
                <a:latin typeface="Cambria" pitchFamily="18" charset="0"/>
              </a:rPr>
              <a:t> </a:t>
            </a:r>
            <a:r>
              <a:rPr lang="ru-RU" sz="2700" dirty="0" err="1">
                <a:latin typeface="Cambria" pitchFamily="18" charset="0"/>
              </a:rPr>
              <a:t>експлуатації</a:t>
            </a:r>
            <a:r>
              <a:rPr lang="ru-RU" sz="2700" dirty="0">
                <a:latin typeface="Cambria" pitchFamily="18" charset="0"/>
              </a:rPr>
              <a:t> </a:t>
            </a:r>
            <a:r>
              <a:rPr lang="ru-RU" sz="2700" dirty="0" err="1">
                <a:latin typeface="Cambria" pitchFamily="18" charset="0"/>
              </a:rPr>
              <a:t>залізничного</a:t>
            </a:r>
            <a:r>
              <a:rPr lang="ru-RU" sz="2700" dirty="0">
                <a:latin typeface="Cambria" pitchFamily="18" charset="0"/>
              </a:rPr>
              <a:t>, водного </a:t>
            </a:r>
            <a:r>
              <a:rPr lang="ru-RU" sz="2700" dirty="0" err="1">
                <a:latin typeface="Cambria" pitchFamily="18" charset="0"/>
              </a:rPr>
              <a:t>чи</a:t>
            </a:r>
            <a:r>
              <a:rPr lang="ru-RU" sz="2700" dirty="0">
                <a:latin typeface="Cambria" pitchFamily="18" charset="0"/>
              </a:rPr>
              <a:t> </a:t>
            </a:r>
            <a:r>
              <a:rPr lang="ru-RU" sz="2700" dirty="0" err="1">
                <a:latin typeface="Cambria" pitchFamily="18" charset="0"/>
              </a:rPr>
              <a:t>повітряного</a:t>
            </a:r>
            <a:r>
              <a:rPr lang="ru-RU" sz="2700" dirty="0">
                <a:latin typeface="Cambria" pitchFamily="18" charset="0"/>
              </a:rPr>
              <a:t> транспорту</a:t>
            </a:r>
            <a:r>
              <a:rPr lang="uk-UA" sz="2700" dirty="0">
                <a:latin typeface="Cambria" pitchFamily="18" charset="0"/>
              </a:rPr>
              <a:t> (ст. 276 КК України).</a:t>
            </a:r>
            <a:br>
              <a:rPr lang="ru-RU" sz="4400" dirty="0">
                <a:latin typeface="Cambria" pitchFamily="18" charset="0"/>
              </a:rPr>
            </a:b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51520" y="188640"/>
            <a:ext cx="8640960" cy="6120680"/>
          </a:xfrm>
        </p:spPr>
        <p:txBody>
          <a:bodyPr>
            <a:normAutofit/>
          </a:bodyPr>
          <a:lstStyle/>
          <a:p>
            <a:pPr marL="0" indent="447675">
              <a:buNone/>
            </a:pPr>
            <a:r>
              <a:rPr lang="ru-RU" b="1" i="1" dirty="0" err="1">
                <a:latin typeface="Cambria" pitchFamily="18" charset="0"/>
              </a:rPr>
              <a:t>Безпосередній</a:t>
            </a:r>
            <a:r>
              <a:rPr lang="ru-RU" b="1" i="1" dirty="0">
                <a:latin typeface="Cambria" pitchFamily="18" charset="0"/>
              </a:rPr>
              <a:t> об</a:t>
            </a:r>
            <a:r>
              <a:rPr lang="uk-UA" b="1" i="1" dirty="0">
                <a:latin typeface="Cambria" pitchFamily="18" charset="0"/>
              </a:rPr>
              <a:t>’</a:t>
            </a:r>
            <a:r>
              <a:rPr lang="ru-RU" b="1" i="1" dirty="0" err="1">
                <a:latin typeface="Cambria" pitchFamily="18" charset="0"/>
              </a:rPr>
              <a:t>єкт</a:t>
            </a:r>
            <a:r>
              <a:rPr lang="ru-RU" dirty="0">
                <a:latin typeface="Cambria" pitchFamily="18" charset="0"/>
              </a:rPr>
              <a:t> </a:t>
            </a:r>
            <a:r>
              <a:rPr lang="uk-UA" dirty="0">
                <a:latin typeface="Cambria" pitchFamily="18" charset="0"/>
              </a:rPr>
              <a:t>- </a:t>
            </a:r>
            <a:r>
              <a:rPr lang="ru-RU" dirty="0" err="1">
                <a:latin typeface="Cambria" pitchFamily="18" charset="0"/>
              </a:rPr>
              <a:t>безпека</a:t>
            </a:r>
            <a:r>
              <a:rPr lang="ru-RU" dirty="0">
                <a:latin typeface="Cambria" pitchFamily="18" charset="0"/>
              </a:rPr>
              <a:t> </a:t>
            </a:r>
            <a:r>
              <a:rPr lang="ru-RU" dirty="0" err="1">
                <a:latin typeface="Cambria" pitchFamily="18" charset="0"/>
              </a:rPr>
              <a:t>руху</a:t>
            </a:r>
            <a:r>
              <a:rPr lang="ru-RU" dirty="0">
                <a:latin typeface="Cambria" pitchFamily="18" charset="0"/>
              </a:rPr>
              <a:t>, </a:t>
            </a:r>
            <a:r>
              <a:rPr lang="ru-RU" dirty="0" err="1">
                <a:latin typeface="Cambria" pitchFamily="18" charset="0"/>
              </a:rPr>
              <a:t>експлуатації</a:t>
            </a:r>
            <a:r>
              <a:rPr lang="ru-RU" dirty="0">
                <a:latin typeface="Cambria" pitchFamily="18" charset="0"/>
              </a:rPr>
              <a:t> та ремонту </a:t>
            </a:r>
            <a:r>
              <a:rPr lang="ru-RU" dirty="0" err="1">
                <a:latin typeface="Cambria" pitchFamily="18" charset="0"/>
              </a:rPr>
              <a:t>транспортних</a:t>
            </a:r>
            <a:r>
              <a:rPr lang="ru-RU" dirty="0">
                <a:latin typeface="Cambria" pitchFamily="18" charset="0"/>
              </a:rPr>
              <a:t> </a:t>
            </a:r>
            <a:r>
              <a:rPr lang="ru-RU" dirty="0" err="1">
                <a:latin typeface="Cambria" pitchFamily="18" charset="0"/>
              </a:rPr>
              <a:t>засобів</a:t>
            </a:r>
            <a:r>
              <a:rPr lang="ru-RU" dirty="0">
                <a:latin typeface="Cambria" pitchFamily="18" charset="0"/>
              </a:rPr>
              <a:t>, </a:t>
            </a:r>
            <a:r>
              <a:rPr lang="ru-RU" dirty="0" err="1">
                <a:latin typeface="Cambria" pitchFamily="18" charset="0"/>
              </a:rPr>
              <a:t>засобів</a:t>
            </a:r>
            <a:r>
              <a:rPr lang="ru-RU" dirty="0">
                <a:latin typeface="Cambria" pitchFamily="18" charset="0"/>
              </a:rPr>
              <a:t> </a:t>
            </a:r>
            <a:r>
              <a:rPr lang="ru-RU" dirty="0" err="1">
                <a:latin typeface="Cambria" pitchFamily="18" charset="0"/>
              </a:rPr>
              <a:t>сигналізації</a:t>
            </a:r>
            <a:r>
              <a:rPr lang="ru-RU" dirty="0">
                <a:latin typeface="Cambria" pitchFamily="18" charset="0"/>
              </a:rPr>
              <a:t> та </a:t>
            </a:r>
            <a:r>
              <a:rPr lang="ru-RU" dirty="0" err="1">
                <a:latin typeface="Cambria" pitchFamily="18" charset="0"/>
              </a:rPr>
              <a:t>зв’язку</a:t>
            </a:r>
            <a:r>
              <a:rPr lang="ru-RU" dirty="0">
                <a:latin typeface="Cambria" pitchFamily="18" charset="0"/>
              </a:rPr>
              <a:t> конкретного виду транспорту (</a:t>
            </a:r>
            <a:r>
              <a:rPr lang="ru-RU" dirty="0" err="1">
                <a:latin typeface="Cambria" pitchFamily="18" charset="0"/>
              </a:rPr>
              <a:t>залізничного</a:t>
            </a:r>
            <a:r>
              <a:rPr lang="ru-RU" dirty="0">
                <a:latin typeface="Cambria" pitchFamily="18" charset="0"/>
              </a:rPr>
              <a:t>, водного </a:t>
            </a:r>
            <a:r>
              <a:rPr lang="ru-RU" dirty="0" err="1">
                <a:latin typeface="Cambria" pitchFamily="18" charset="0"/>
              </a:rPr>
              <a:t>чи</a:t>
            </a:r>
            <a:r>
              <a:rPr lang="ru-RU" dirty="0">
                <a:latin typeface="Cambria" pitchFamily="18" charset="0"/>
              </a:rPr>
              <a:t> </a:t>
            </a:r>
            <a:r>
              <a:rPr lang="ru-RU" dirty="0" err="1">
                <a:latin typeface="Cambria" pitchFamily="18" charset="0"/>
              </a:rPr>
              <a:t>повітряного</a:t>
            </a:r>
            <a:r>
              <a:rPr lang="ru-RU" dirty="0">
                <a:latin typeface="Cambria" pitchFamily="18" charset="0"/>
              </a:rPr>
              <a:t>). </a:t>
            </a:r>
          </a:p>
          <a:p>
            <a:pPr marL="0" indent="447675">
              <a:buNone/>
            </a:pPr>
            <a:r>
              <a:rPr lang="ru-RU" b="1" i="1" dirty="0" err="1">
                <a:latin typeface="Cambria" pitchFamily="18" charset="0"/>
              </a:rPr>
              <a:t>Додатковий</a:t>
            </a:r>
            <a:r>
              <a:rPr lang="ru-RU" b="1" i="1" dirty="0">
                <a:latin typeface="Cambria" pitchFamily="18" charset="0"/>
              </a:rPr>
              <a:t> </a:t>
            </a:r>
            <a:r>
              <a:rPr lang="ru-RU" b="1" i="1" dirty="0" err="1">
                <a:latin typeface="Cambria" pitchFamily="18" charset="0"/>
              </a:rPr>
              <a:t>безпосередній</a:t>
            </a:r>
            <a:r>
              <a:rPr lang="ru-RU" b="1" i="1" dirty="0">
                <a:latin typeface="Cambria" pitchFamily="18" charset="0"/>
              </a:rPr>
              <a:t> об</a:t>
            </a:r>
            <a:r>
              <a:rPr lang="uk-UA" b="1" i="1" dirty="0">
                <a:latin typeface="Cambria" pitchFamily="18" charset="0"/>
              </a:rPr>
              <a:t>’</a:t>
            </a:r>
            <a:r>
              <a:rPr lang="ru-RU" b="1" i="1" dirty="0" err="1">
                <a:latin typeface="Cambria" pitchFamily="18" charset="0"/>
              </a:rPr>
              <a:t>єкт</a:t>
            </a:r>
            <a:r>
              <a:rPr lang="ru-RU" dirty="0">
                <a:latin typeface="Cambria" pitchFamily="18" charset="0"/>
              </a:rPr>
              <a:t> - </a:t>
            </a:r>
            <a:r>
              <a:rPr lang="ru-RU" dirty="0" err="1">
                <a:latin typeface="Cambria" pitchFamily="18" charset="0"/>
              </a:rPr>
              <a:t>життя</a:t>
            </a:r>
            <a:r>
              <a:rPr lang="ru-RU" dirty="0">
                <a:latin typeface="Cambria" pitchFamily="18" charset="0"/>
              </a:rPr>
              <a:t> </a:t>
            </a:r>
            <a:r>
              <a:rPr lang="ru-RU" dirty="0" err="1">
                <a:latin typeface="Cambria" pitchFamily="18" charset="0"/>
              </a:rPr>
              <a:t>чи</a:t>
            </a:r>
            <a:r>
              <a:rPr lang="ru-RU" dirty="0">
                <a:latin typeface="Cambria" pitchFamily="18" charset="0"/>
              </a:rPr>
              <a:t> </a:t>
            </a:r>
            <a:r>
              <a:rPr lang="ru-RU" dirty="0" err="1">
                <a:latin typeface="Cambria" pitchFamily="18" charset="0"/>
              </a:rPr>
              <a:t>здоров’я</a:t>
            </a:r>
            <a:r>
              <a:rPr lang="ru-RU" dirty="0">
                <a:latin typeface="Cambria" pitchFamily="18" charset="0"/>
              </a:rPr>
              <a:t> людей, </a:t>
            </a:r>
            <a:r>
              <a:rPr lang="ru-RU" dirty="0" err="1">
                <a:latin typeface="Cambria" pitchFamily="18" charset="0"/>
              </a:rPr>
              <a:t>власність</a:t>
            </a:r>
            <a:r>
              <a:rPr lang="ru-RU" dirty="0">
                <a:latin typeface="Cambria" pitchFamily="18" charset="0"/>
              </a:rPr>
              <a:t>, </a:t>
            </a:r>
            <a:r>
              <a:rPr lang="ru-RU" dirty="0" err="1">
                <a:latin typeface="Cambria" pitchFamily="18" charset="0"/>
              </a:rPr>
              <a:t>довкілля</a:t>
            </a:r>
            <a:r>
              <a:rPr lang="ru-RU" dirty="0">
                <a:latin typeface="Cambria" pitchFamily="18" charset="0"/>
              </a:rPr>
              <a:t>. </a:t>
            </a:r>
          </a:p>
          <a:p>
            <a:endParaRPr lang="ru-RU" dirty="0"/>
          </a:p>
        </p:txBody>
      </p:sp>
      <p:pic>
        <p:nvPicPr>
          <p:cNvPr id="54274" name="Picture 2" descr="C:\Users\lenvo\Desktop\12345487_581606218655109_5705901789298503343_n.jpg"/>
          <p:cNvPicPr>
            <a:picLocks noChangeAspect="1" noChangeArrowheads="1"/>
          </p:cNvPicPr>
          <p:nvPr/>
        </p:nvPicPr>
        <p:blipFill>
          <a:blip r:embed="rId2" cstate="print"/>
          <a:srcRect/>
          <a:stretch>
            <a:fillRect/>
          </a:stretch>
        </p:blipFill>
        <p:spPr bwMode="auto">
          <a:xfrm>
            <a:off x="3010100" y="2996952"/>
            <a:ext cx="6133900" cy="346309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3824</TotalTime>
  <Words>1616</Words>
  <Application>Microsoft Office PowerPoint</Application>
  <PresentationFormat>Екран (4:3)</PresentationFormat>
  <Paragraphs>89</Paragraphs>
  <Slides>22</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22</vt:i4>
      </vt:variant>
    </vt:vector>
  </HeadingPairs>
  <TitlesOfParts>
    <vt:vector size="29" baseType="lpstr">
      <vt:lpstr>Cambria</vt:lpstr>
      <vt:lpstr>Lucida Sans Unicode</vt:lpstr>
      <vt:lpstr>Times New Roman</vt:lpstr>
      <vt:lpstr>Verdana</vt:lpstr>
      <vt:lpstr>Wingdings 2</vt:lpstr>
      <vt:lpstr>Wingdings 3</vt:lpstr>
      <vt:lpstr>Открытая</vt:lpstr>
      <vt:lpstr>   ТЕМА 12</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2. Порушення правил безпеки руху або експлуатації залізничного, водного чи повітряного транспорту (ст. 276 КК України).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3. Пошкодження шляхів сполучення і транспортних засобів (ст. 277 КК України).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dc:title>
  <dc:creator>lenvo</dc:creator>
  <cp:lastModifiedBy>User</cp:lastModifiedBy>
  <cp:revision>384</cp:revision>
  <dcterms:created xsi:type="dcterms:W3CDTF">2018-09-05T14:57:47Z</dcterms:created>
  <dcterms:modified xsi:type="dcterms:W3CDTF">2025-03-01T11:30:46Z</dcterms:modified>
</cp:coreProperties>
</file>