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4"/>
  </p:notesMasterIdLst>
  <p:sldIdLst>
    <p:sldId id="256" r:id="rId2"/>
    <p:sldId id="299" r:id="rId3"/>
    <p:sldId id="341" r:id="rId4"/>
    <p:sldId id="373" r:id="rId5"/>
    <p:sldId id="376" r:id="rId6"/>
    <p:sldId id="377" r:id="rId7"/>
    <p:sldId id="378" r:id="rId8"/>
    <p:sldId id="379" r:id="rId9"/>
    <p:sldId id="380" r:id="rId10"/>
    <p:sldId id="403" r:id="rId11"/>
    <p:sldId id="381" r:id="rId12"/>
    <p:sldId id="382" r:id="rId13"/>
    <p:sldId id="383" r:id="rId14"/>
    <p:sldId id="384" r:id="rId15"/>
    <p:sldId id="385" r:id="rId16"/>
    <p:sldId id="386" r:id="rId17"/>
    <p:sldId id="387" r:id="rId18"/>
    <p:sldId id="388" r:id="rId19"/>
    <p:sldId id="389" r:id="rId20"/>
    <p:sldId id="390" r:id="rId21"/>
    <p:sldId id="391" r:id="rId22"/>
    <p:sldId id="392" r:id="rId23"/>
    <p:sldId id="393" r:id="rId24"/>
    <p:sldId id="394" r:id="rId25"/>
    <p:sldId id="395" r:id="rId26"/>
    <p:sldId id="396" r:id="rId27"/>
    <p:sldId id="397" r:id="rId28"/>
    <p:sldId id="398" r:id="rId29"/>
    <p:sldId id="399" r:id="rId30"/>
    <p:sldId id="401" r:id="rId31"/>
    <p:sldId id="402" r:id="rId32"/>
    <p:sldId id="289" r:id="rId3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0" autoAdjust="0"/>
    <p:restoredTop sz="94660"/>
  </p:normalViewPr>
  <p:slideViewPr>
    <p:cSldViewPr>
      <p:cViewPr varScale="1">
        <p:scale>
          <a:sx n="86" d="100"/>
          <a:sy n="86" d="100"/>
        </p:scale>
        <p:origin x="1243"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655CE6-30F0-42A4-A640-7FDD66D47691}" type="doc">
      <dgm:prSet loTypeId="urn:microsoft.com/office/officeart/2005/8/layout/hierarchy1" loCatId="hierarchy" qsTypeId="urn:microsoft.com/office/officeart/2005/8/quickstyle/simple1" qsCatId="simple" csTypeId="urn:microsoft.com/office/officeart/2005/8/colors/accent1_3" csCatId="accent1" phldr="1"/>
      <dgm:spPr/>
      <dgm:t>
        <a:bodyPr/>
        <a:lstStyle/>
        <a:p>
          <a:endParaRPr lang="ru-RU"/>
        </a:p>
      </dgm:t>
    </dgm:pt>
    <dgm:pt modelId="{2ED13A93-378A-4ABB-891E-7F518F2FE5A1}">
      <dgm:prSet phldrT="[Текст]"/>
      <dgm:spPr/>
      <dgm:t>
        <a:bodyPr/>
        <a:lstStyle/>
        <a:p>
          <a:r>
            <a:rPr lang="uk-UA" b="1" dirty="0">
              <a:latin typeface="Cambria" pitchFamily="18" charset="0"/>
            </a:rPr>
            <a:t>Суб’єкт</a:t>
          </a:r>
          <a:r>
            <a:rPr lang="uk-UA" dirty="0">
              <a:latin typeface="Cambria" pitchFamily="18" charset="0"/>
            </a:rPr>
            <a:t> – фізична осудна особа, що досягла:</a:t>
          </a:r>
          <a:endParaRPr lang="ru-RU" dirty="0">
            <a:latin typeface="Cambria" pitchFamily="18" charset="0"/>
          </a:endParaRPr>
        </a:p>
      </dgm:t>
    </dgm:pt>
    <dgm:pt modelId="{F75D9EDA-3033-41EF-886E-B70F0335E935}" type="parTrans" cxnId="{90B018FC-7B0D-4069-805D-DC895370519D}">
      <dgm:prSet/>
      <dgm:spPr/>
      <dgm:t>
        <a:bodyPr/>
        <a:lstStyle/>
        <a:p>
          <a:endParaRPr lang="ru-RU"/>
        </a:p>
      </dgm:t>
    </dgm:pt>
    <dgm:pt modelId="{8BF9F5FE-7B7C-4193-AC5A-38638CF55B01}" type="sibTrans" cxnId="{90B018FC-7B0D-4069-805D-DC895370519D}">
      <dgm:prSet/>
      <dgm:spPr/>
      <dgm:t>
        <a:bodyPr/>
        <a:lstStyle/>
        <a:p>
          <a:endParaRPr lang="ru-RU"/>
        </a:p>
      </dgm:t>
    </dgm:pt>
    <dgm:pt modelId="{70D6082D-BF78-4318-A986-DC8761E20911}">
      <dgm:prSet phldrT="[Текст]"/>
      <dgm:spPr/>
      <dgm:t>
        <a:bodyPr/>
        <a:lstStyle/>
        <a:p>
          <a:r>
            <a:rPr lang="uk-UA" dirty="0">
              <a:latin typeface="Cambria" pitchFamily="18" charset="0"/>
            </a:rPr>
            <a:t>16 років (ч. 1 ст. 289 КК України)</a:t>
          </a:r>
          <a:endParaRPr lang="ru-RU" dirty="0">
            <a:latin typeface="Cambria" pitchFamily="18" charset="0"/>
          </a:endParaRPr>
        </a:p>
      </dgm:t>
    </dgm:pt>
    <dgm:pt modelId="{F068A4EA-B134-4755-8345-0ACA80EB944E}" type="parTrans" cxnId="{7C049DC6-B344-447D-8061-3B6840BC544E}">
      <dgm:prSet/>
      <dgm:spPr/>
      <dgm:t>
        <a:bodyPr/>
        <a:lstStyle/>
        <a:p>
          <a:endParaRPr lang="ru-RU"/>
        </a:p>
      </dgm:t>
    </dgm:pt>
    <dgm:pt modelId="{8D68B531-0393-4F7A-A3BF-F9707F59D40E}" type="sibTrans" cxnId="{7C049DC6-B344-447D-8061-3B6840BC544E}">
      <dgm:prSet/>
      <dgm:spPr/>
      <dgm:t>
        <a:bodyPr/>
        <a:lstStyle/>
        <a:p>
          <a:endParaRPr lang="ru-RU"/>
        </a:p>
      </dgm:t>
    </dgm:pt>
    <dgm:pt modelId="{756E4DF8-3D16-472D-B148-527B2123438F}">
      <dgm:prSet phldrT="[Текст]"/>
      <dgm:spPr/>
      <dgm:t>
        <a:bodyPr/>
        <a:lstStyle/>
        <a:p>
          <a:r>
            <a:rPr lang="uk-UA" dirty="0">
              <a:latin typeface="Cambria" pitchFamily="18" charset="0"/>
            </a:rPr>
            <a:t>14 років (</a:t>
          </a:r>
          <a:r>
            <a:rPr lang="uk-UA" dirty="0" err="1">
              <a:latin typeface="Cambria" pitchFamily="18" charset="0"/>
            </a:rPr>
            <a:t>ч.ч</a:t>
          </a:r>
          <a:r>
            <a:rPr lang="uk-UA" dirty="0">
              <a:latin typeface="Cambria" pitchFamily="18" charset="0"/>
            </a:rPr>
            <a:t>. 2,3 ст. 289 КК України)</a:t>
          </a:r>
          <a:endParaRPr lang="ru-RU" dirty="0">
            <a:latin typeface="Cambria" pitchFamily="18" charset="0"/>
          </a:endParaRPr>
        </a:p>
      </dgm:t>
    </dgm:pt>
    <dgm:pt modelId="{9513AD9F-6E1D-42F9-A78A-9F88D6A7163E}" type="parTrans" cxnId="{9BC27043-E516-439A-A4AC-6BA7D9F50C03}">
      <dgm:prSet/>
      <dgm:spPr/>
      <dgm:t>
        <a:bodyPr/>
        <a:lstStyle/>
        <a:p>
          <a:endParaRPr lang="ru-RU"/>
        </a:p>
      </dgm:t>
    </dgm:pt>
    <dgm:pt modelId="{B3DD1800-4F84-48D1-99FE-7BF716047ACD}" type="sibTrans" cxnId="{9BC27043-E516-439A-A4AC-6BA7D9F50C03}">
      <dgm:prSet/>
      <dgm:spPr/>
      <dgm:t>
        <a:bodyPr/>
        <a:lstStyle/>
        <a:p>
          <a:endParaRPr lang="ru-RU"/>
        </a:p>
      </dgm:t>
    </dgm:pt>
    <dgm:pt modelId="{D228405D-904F-4987-A1F4-DD24D1486336}" type="pres">
      <dgm:prSet presAssocID="{4D655CE6-30F0-42A4-A640-7FDD66D47691}" presName="hierChild1" presStyleCnt="0">
        <dgm:presLayoutVars>
          <dgm:chPref val="1"/>
          <dgm:dir/>
          <dgm:animOne val="branch"/>
          <dgm:animLvl val="lvl"/>
          <dgm:resizeHandles/>
        </dgm:presLayoutVars>
      </dgm:prSet>
      <dgm:spPr/>
    </dgm:pt>
    <dgm:pt modelId="{A76242F5-6744-4D3C-AF75-BB6E9EC05B2D}" type="pres">
      <dgm:prSet presAssocID="{2ED13A93-378A-4ABB-891E-7F518F2FE5A1}" presName="hierRoot1" presStyleCnt="0"/>
      <dgm:spPr/>
    </dgm:pt>
    <dgm:pt modelId="{78053FFB-A0E4-467A-A151-0122243D5C68}" type="pres">
      <dgm:prSet presAssocID="{2ED13A93-378A-4ABB-891E-7F518F2FE5A1}" presName="composite" presStyleCnt="0"/>
      <dgm:spPr/>
    </dgm:pt>
    <dgm:pt modelId="{911294CF-5414-414E-B673-60B0840B7DEB}" type="pres">
      <dgm:prSet presAssocID="{2ED13A93-378A-4ABB-891E-7F518F2FE5A1}" presName="background" presStyleLbl="node0" presStyleIdx="0" presStyleCnt="1"/>
      <dgm:spPr/>
    </dgm:pt>
    <dgm:pt modelId="{122FD2E6-9169-4F36-A12E-DD117671B5CB}" type="pres">
      <dgm:prSet presAssocID="{2ED13A93-378A-4ABB-891E-7F518F2FE5A1}" presName="text" presStyleLbl="fgAcc0" presStyleIdx="0" presStyleCnt="1" custScaleX="263265" custLinFactNeighborX="12" custLinFactNeighborY="717">
        <dgm:presLayoutVars>
          <dgm:chPref val="3"/>
        </dgm:presLayoutVars>
      </dgm:prSet>
      <dgm:spPr/>
    </dgm:pt>
    <dgm:pt modelId="{1B109488-4F2F-41BA-A3FB-1479CF1CB0EB}" type="pres">
      <dgm:prSet presAssocID="{2ED13A93-378A-4ABB-891E-7F518F2FE5A1}" presName="hierChild2" presStyleCnt="0"/>
      <dgm:spPr/>
    </dgm:pt>
    <dgm:pt modelId="{919BFBF5-7CBB-4797-B03B-76542056B598}" type="pres">
      <dgm:prSet presAssocID="{F068A4EA-B134-4755-8345-0ACA80EB944E}" presName="Name10" presStyleLbl="parChTrans1D2" presStyleIdx="0" presStyleCnt="2"/>
      <dgm:spPr/>
    </dgm:pt>
    <dgm:pt modelId="{7D7EB111-09CF-4D7C-A8A5-8AF2B06820FB}" type="pres">
      <dgm:prSet presAssocID="{70D6082D-BF78-4318-A986-DC8761E20911}" presName="hierRoot2" presStyleCnt="0"/>
      <dgm:spPr/>
    </dgm:pt>
    <dgm:pt modelId="{0B725726-449E-42D3-9C64-F7669F3F80CA}" type="pres">
      <dgm:prSet presAssocID="{70D6082D-BF78-4318-A986-DC8761E20911}" presName="composite2" presStyleCnt="0"/>
      <dgm:spPr/>
    </dgm:pt>
    <dgm:pt modelId="{04F91BAA-B4FC-45B3-9F7E-B743C7BE9783}" type="pres">
      <dgm:prSet presAssocID="{70D6082D-BF78-4318-A986-DC8761E20911}" presName="background2" presStyleLbl="node2" presStyleIdx="0" presStyleCnt="2"/>
      <dgm:spPr/>
    </dgm:pt>
    <dgm:pt modelId="{7576EABB-D83C-4186-A8DB-DE718286D935}" type="pres">
      <dgm:prSet presAssocID="{70D6082D-BF78-4318-A986-DC8761E20911}" presName="text2" presStyleLbl="fgAcc2" presStyleIdx="0" presStyleCnt="2" custScaleX="192878">
        <dgm:presLayoutVars>
          <dgm:chPref val="3"/>
        </dgm:presLayoutVars>
      </dgm:prSet>
      <dgm:spPr/>
    </dgm:pt>
    <dgm:pt modelId="{C6FC4745-8EE6-4676-8C81-1656820A8D8D}" type="pres">
      <dgm:prSet presAssocID="{70D6082D-BF78-4318-A986-DC8761E20911}" presName="hierChild3" presStyleCnt="0"/>
      <dgm:spPr/>
    </dgm:pt>
    <dgm:pt modelId="{4C0E741C-38D8-4120-A1B3-9137FBA71845}" type="pres">
      <dgm:prSet presAssocID="{9513AD9F-6E1D-42F9-A78A-9F88D6A7163E}" presName="Name10" presStyleLbl="parChTrans1D2" presStyleIdx="1" presStyleCnt="2"/>
      <dgm:spPr/>
    </dgm:pt>
    <dgm:pt modelId="{85A7EEEE-62A5-42CB-8DE0-80421D8B6AA0}" type="pres">
      <dgm:prSet presAssocID="{756E4DF8-3D16-472D-B148-527B2123438F}" presName="hierRoot2" presStyleCnt="0"/>
      <dgm:spPr/>
    </dgm:pt>
    <dgm:pt modelId="{43C74C1A-3AF2-4C4C-93B7-4CF1FF5D32E4}" type="pres">
      <dgm:prSet presAssocID="{756E4DF8-3D16-472D-B148-527B2123438F}" presName="composite2" presStyleCnt="0"/>
      <dgm:spPr/>
    </dgm:pt>
    <dgm:pt modelId="{B805A8FF-F414-4532-9A37-2B04EEED7252}" type="pres">
      <dgm:prSet presAssocID="{756E4DF8-3D16-472D-B148-527B2123438F}" presName="background2" presStyleLbl="node2" presStyleIdx="1" presStyleCnt="2"/>
      <dgm:spPr/>
    </dgm:pt>
    <dgm:pt modelId="{E905EEC4-FA28-4BCC-8695-AC5DFC2715F7}" type="pres">
      <dgm:prSet presAssocID="{756E4DF8-3D16-472D-B148-527B2123438F}" presName="text2" presStyleLbl="fgAcc2" presStyleIdx="1" presStyleCnt="2" custScaleX="189061">
        <dgm:presLayoutVars>
          <dgm:chPref val="3"/>
        </dgm:presLayoutVars>
      </dgm:prSet>
      <dgm:spPr/>
    </dgm:pt>
    <dgm:pt modelId="{CE84AF9B-7A8B-4A09-856A-61C90015D7C3}" type="pres">
      <dgm:prSet presAssocID="{756E4DF8-3D16-472D-B148-527B2123438F}" presName="hierChild3" presStyleCnt="0"/>
      <dgm:spPr/>
    </dgm:pt>
  </dgm:ptLst>
  <dgm:cxnLst>
    <dgm:cxn modelId="{BD03810F-D307-4261-88F3-5D485A07723F}" type="presOf" srcId="{2ED13A93-378A-4ABB-891E-7F518F2FE5A1}" destId="{122FD2E6-9169-4F36-A12E-DD117671B5CB}" srcOrd="0" destOrd="0" presId="urn:microsoft.com/office/officeart/2005/8/layout/hierarchy1"/>
    <dgm:cxn modelId="{420D443A-4966-43CB-A8AA-4763AD052D81}" type="presOf" srcId="{9513AD9F-6E1D-42F9-A78A-9F88D6A7163E}" destId="{4C0E741C-38D8-4120-A1B3-9137FBA71845}" srcOrd="0" destOrd="0" presId="urn:microsoft.com/office/officeart/2005/8/layout/hierarchy1"/>
    <dgm:cxn modelId="{9BC27043-E516-439A-A4AC-6BA7D9F50C03}" srcId="{2ED13A93-378A-4ABB-891E-7F518F2FE5A1}" destId="{756E4DF8-3D16-472D-B148-527B2123438F}" srcOrd="1" destOrd="0" parTransId="{9513AD9F-6E1D-42F9-A78A-9F88D6A7163E}" sibTransId="{B3DD1800-4F84-48D1-99FE-7BF716047ACD}"/>
    <dgm:cxn modelId="{5605F153-EEC4-4CCA-9009-AAF4B42D317D}" type="presOf" srcId="{4D655CE6-30F0-42A4-A640-7FDD66D47691}" destId="{D228405D-904F-4987-A1F4-DD24D1486336}" srcOrd="0" destOrd="0" presId="urn:microsoft.com/office/officeart/2005/8/layout/hierarchy1"/>
    <dgm:cxn modelId="{5C913CA4-EA4A-47A5-ACC8-0045A43548FB}" type="presOf" srcId="{F068A4EA-B134-4755-8345-0ACA80EB944E}" destId="{919BFBF5-7CBB-4797-B03B-76542056B598}" srcOrd="0" destOrd="0" presId="urn:microsoft.com/office/officeart/2005/8/layout/hierarchy1"/>
    <dgm:cxn modelId="{7C049DC6-B344-447D-8061-3B6840BC544E}" srcId="{2ED13A93-378A-4ABB-891E-7F518F2FE5A1}" destId="{70D6082D-BF78-4318-A986-DC8761E20911}" srcOrd="0" destOrd="0" parTransId="{F068A4EA-B134-4755-8345-0ACA80EB944E}" sibTransId="{8D68B531-0393-4F7A-A3BF-F9707F59D40E}"/>
    <dgm:cxn modelId="{D57BB7CD-3864-47F2-8721-65A7CD5C1AEC}" type="presOf" srcId="{70D6082D-BF78-4318-A986-DC8761E20911}" destId="{7576EABB-D83C-4186-A8DB-DE718286D935}" srcOrd="0" destOrd="0" presId="urn:microsoft.com/office/officeart/2005/8/layout/hierarchy1"/>
    <dgm:cxn modelId="{107748E0-0B70-49F7-870C-F85E95B8A7D9}" type="presOf" srcId="{756E4DF8-3D16-472D-B148-527B2123438F}" destId="{E905EEC4-FA28-4BCC-8695-AC5DFC2715F7}" srcOrd="0" destOrd="0" presId="urn:microsoft.com/office/officeart/2005/8/layout/hierarchy1"/>
    <dgm:cxn modelId="{90B018FC-7B0D-4069-805D-DC895370519D}" srcId="{4D655CE6-30F0-42A4-A640-7FDD66D47691}" destId="{2ED13A93-378A-4ABB-891E-7F518F2FE5A1}" srcOrd="0" destOrd="0" parTransId="{F75D9EDA-3033-41EF-886E-B70F0335E935}" sibTransId="{8BF9F5FE-7B7C-4193-AC5A-38638CF55B01}"/>
    <dgm:cxn modelId="{9C332576-B803-4B2F-977B-A80CB9DE74A5}" type="presParOf" srcId="{D228405D-904F-4987-A1F4-DD24D1486336}" destId="{A76242F5-6744-4D3C-AF75-BB6E9EC05B2D}" srcOrd="0" destOrd="0" presId="urn:microsoft.com/office/officeart/2005/8/layout/hierarchy1"/>
    <dgm:cxn modelId="{59260D1B-EBDD-4140-9058-42E6F3BD1D95}" type="presParOf" srcId="{A76242F5-6744-4D3C-AF75-BB6E9EC05B2D}" destId="{78053FFB-A0E4-467A-A151-0122243D5C68}" srcOrd="0" destOrd="0" presId="urn:microsoft.com/office/officeart/2005/8/layout/hierarchy1"/>
    <dgm:cxn modelId="{3B6905BC-3DA5-47B7-AC4D-830A01C7FA21}" type="presParOf" srcId="{78053FFB-A0E4-467A-A151-0122243D5C68}" destId="{911294CF-5414-414E-B673-60B0840B7DEB}" srcOrd="0" destOrd="0" presId="urn:microsoft.com/office/officeart/2005/8/layout/hierarchy1"/>
    <dgm:cxn modelId="{25893F51-5FCF-4F3C-9FA8-96200B68A6A3}" type="presParOf" srcId="{78053FFB-A0E4-467A-A151-0122243D5C68}" destId="{122FD2E6-9169-4F36-A12E-DD117671B5CB}" srcOrd="1" destOrd="0" presId="urn:microsoft.com/office/officeart/2005/8/layout/hierarchy1"/>
    <dgm:cxn modelId="{B298026F-C47D-4B8C-9453-695487B523BC}" type="presParOf" srcId="{A76242F5-6744-4D3C-AF75-BB6E9EC05B2D}" destId="{1B109488-4F2F-41BA-A3FB-1479CF1CB0EB}" srcOrd="1" destOrd="0" presId="urn:microsoft.com/office/officeart/2005/8/layout/hierarchy1"/>
    <dgm:cxn modelId="{A46FFEE7-9F15-4A02-AB93-C006658A456B}" type="presParOf" srcId="{1B109488-4F2F-41BA-A3FB-1479CF1CB0EB}" destId="{919BFBF5-7CBB-4797-B03B-76542056B598}" srcOrd="0" destOrd="0" presId="urn:microsoft.com/office/officeart/2005/8/layout/hierarchy1"/>
    <dgm:cxn modelId="{B6B80A1D-646C-45DF-9C76-FC02F57190D3}" type="presParOf" srcId="{1B109488-4F2F-41BA-A3FB-1479CF1CB0EB}" destId="{7D7EB111-09CF-4D7C-A8A5-8AF2B06820FB}" srcOrd="1" destOrd="0" presId="urn:microsoft.com/office/officeart/2005/8/layout/hierarchy1"/>
    <dgm:cxn modelId="{3CD805A4-BB25-4693-8634-4CA7A20E30BE}" type="presParOf" srcId="{7D7EB111-09CF-4D7C-A8A5-8AF2B06820FB}" destId="{0B725726-449E-42D3-9C64-F7669F3F80CA}" srcOrd="0" destOrd="0" presId="urn:microsoft.com/office/officeart/2005/8/layout/hierarchy1"/>
    <dgm:cxn modelId="{4245300C-B24F-4CBE-B256-6DCC197DFA17}" type="presParOf" srcId="{0B725726-449E-42D3-9C64-F7669F3F80CA}" destId="{04F91BAA-B4FC-45B3-9F7E-B743C7BE9783}" srcOrd="0" destOrd="0" presId="urn:microsoft.com/office/officeart/2005/8/layout/hierarchy1"/>
    <dgm:cxn modelId="{838EE103-0E8B-4AAA-80E1-365DAB6B852B}" type="presParOf" srcId="{0B725726-449E-42D3-9C64-F7669F3F80CA}" destId="{7576EABB-D83C-4186-A8DB-DE718286D935}" srcOrd="1" destOrd="0" presId="urn:microsoft.com/office/officeart/2005/8/layout/hierarchy1"/>
    <dgm:cxn modelId="{F81E7A5B-1ECF-48FA-90BF-6E4E92451A8F}" type="presParOf" srcId="{7D7EB111-09CF-4D7C-A8A5-8AF2B06820FB}" destId="{C6FC4745-8EE6-4676-8C81-1656820A8D8D}" srcOrd="1" destOrd="0" presId="urn:microsoft.com/office/officeart/2005/8/layout/hierarchy1"/>
    <dgm:cxn modelId="{2EE2E6C3-10EB-42BC-B45D-2F3EA3B9762A}" type="presParOf" srcId="{1B109488-4F2F-41BA-A3FB-1479CF1CB0EB}" destId="{4C0E741C-38D8-4120-A1B3-9137FBA71845}" srcOrd="2" destOrd="0" presId="urn:microsoft.com/office/officeart/2005/8/layout/hierarchy1"/>
    <dgm:cxn modelId="{608422B8-05AA-421F-AA5E-5B1B46EAAB91}" type="presParOf" srcId="{1B109488-4F2F-41BA-A3FB-1479CF1CB0EB}" destId="{85A7EEEE-62A5-42CB-8DE0-80421D8B6AA0}" srcOrd="3" destOrd="0" presId="urn:microsoft.com/office/officeart/2005/8/layout/hierarchy1"/>
    <dgm:cxn modelId="{75AC83D3-A7A3-4940-A566-0D1DCA6F4CC4}" type="presParOf" srcId="{85A7EEEE-62A5-42CB-8DE0-80421D8B6AA0}" destId="{43C74C1A-3AF2-4C4C-93B7-4CF1FF5D32E4}" srcOrd="0" destOrd="0" presId="urn:microsoft.com/office/officeart/2005/8/layout/hierarchy1"/>
    <dgm:cxn modelId="{50E41A9E-7B76-46CC-A659-7B6009F2A4DC}" type="presParOf" srcId="{43C74C1A-3AF2-4C4C-93B7-4CF1FF5D32E4}" destId="{B805A8FF-F414-4532-9A37-2B04EEED7252}" srcOrd="0" destOrd="0" presId="urn:microsoft.com/office/officeart/2005/8/layout/hierarchy1"/>
    <dgm:cxn modelId="{CE50C192-331A-4CC2-B3AA-E28AA62E6989}" type="presParOf" srcId="{43C74C1A-3AF2-4C4C-93B7-4CF1FF5D32E4}" destId="{E905EEC4-FA28-4BCC-8695-AC5DFC2715F7}" srcOrd="1" destOrd="0" presId="urn:microsoft.com/office/officeart/2005/8/layout/hierarchy1"/>
    <dgm:cxn modelId="{7CBFFB2D-DF90-404E-AD04-03B35DC64EFC}" type="presParOf" srcId="{85A7EEEE-62A5-42CB-8DE0-80421D8B6AA0}" destId="{CE84AF9B-7A8B-4A09-856A-61C90015D7C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0E741C-38D8-4120-A1B3-9137FBA71845}">
      <dsp:nvSpPr>
        <dsp:cNvPr id="0" name=""/>
        <dsp:cNvSpPr/>
      </dsp:nvSpPr>
      <dsp:spPr>
        <a:xfrm>
          <a:off x="4005135" y="1777170"/>
          <a:ext cx="2127360" cy="566330"/>
        </a:xfrm>
        <a:custGeom>
          <a:avLst/>
          <a:gdLst/>
          <a:ahLst/>
          <a:cxnLst/>
          <a:rect l="0" t="0" r="0" b="0"/>
          <a:pathLst>
            <a:path>
              <a:moveTo>
                <a:pt x="0" y="0"/>
              </a:moveTo>
              <a:lnTo>
                <a:pt x="0" y="383069"/>
              </a:lnTo>
              <a:lnTo>
                <a:pt x="2127360" y="383069"/>
              </a:lnTo>
              <a:lnTo>
                <a:pt x="2127360" y="566330"/>
              </a:lnTo>
            </a:path>
          </a:pathLst>
        </a:custGeom>
        <a:noFill/>
        <a:ln w="55000" cap="flat" cmpd="thickThin"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9BFBF5-7CBB-4797-B03B-76542056B598}">
      <dsp:nvSpPr>
        <dsp:cNvPr id="0" name=""/>
        <dsp:cNvSpPr/>
      </dsp:nvSpPr>
      <dsp:spPr>
        <a:xfrm>
          <a:off x="1915055" y="1777170"/>
          <a:ext cx="2090080" cy="566330"/>
        </a:xfrm>
        <a:custGeom>
          <a:avLst/>
          <a:gdLst/>
          <a:ahLst/>
          <a:cxnLst/>
          <a:rect l="0" t="0" r="0" b="0"/>
          <a:pathLst>
            <a:path>
              <a:moveTo>
                <a:pt x="2090080" y="0"/>
              </a:moveTo>
              <a:lnTo>
                <a:pt x="2090080" y="383069"/>
              </a:lnTo>
              <a:lnTo>
                <a:pt x="0" y="383069"/>
              </a:lnTo>
              <a:lnTo>
                <a:pt x="0" y="566330"/>
              </a:lnTo>
            </a:path>
          </a:pathLst>
        </a:custGeom>
        <a:noFill/>
        <a:ln w="55000" cap="flat" cmpd="thickThin"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1294CF-5414-414E-B673-60B0840B7DEB}">
      <dsp:nvSpPr>
        <dsp:cNvPr id="0" name=""/>
        <dsp:cNvSpPr/>
      </dsp:nvSpPr>
      <dsp:spPr>
        <a:xfrm>
          <a:off x="1401130" y="520989"/>
          <a:ext cx="5208009" cy="1256181"/>
        </a:xfrm>
        <a:prstGeom prst="roundRect">
          <a:avLst>
            <a:gd name="adj" fmla="val 10000"/>
          </a:avLst>
        </a:prstGeom>
        <a:solidFill>
          <a:schemeClr val="accent1">
            <a:shade val="8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2FD2E6-9169-4F36-A12E-DD117671B5CB}">
      <dsp:nvSpPr>
        <dsp:cNvPr id="0" name=""/>
        <dsp:cNvSpPr/>
      </dsp:nvSpPr>
      <dsp:spPr>
        <a:xfrm>
          <a:off x="1620934" y="729803"/>
          <a:ext cx="5208009" cy="1256181"/>
        </a:xfrm>
        <a:prstGeom prst="roundRect">
          <a:avLst>
            <a:gd name="adj" fmla="val 10000"/>
          </a:avLst>
        </a:prstGeom>
        <a:solidFill>
          <a:schemeClr val="lt1">
            <a:alpha val="90000"/>
            <a:hueOff val="0"/>
            <a:satOff val="0"/>
            <a:lumOff val="0"/>
            <a:alphaOff val="0"/>
          </a:schemeClr>
        </a:solidFill>
        <a:ln w="55000" cap="flat" cmpd="thickThin"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uk-UA" sz="3100" b="1" kern="1200" dirty="0">
              <a:latin typeface="Cambria" pitchFamily="18" charset="0"/>
            </a:rPr>
            <a:t>Суб’єкт</a:t>
          </a:r>
          <a:r>
            <a:rPr lang="uk-UA" sz="3100" kern="1200" dirty="0">
              <a:latin typeface="Cambria" pitchFamily="18" charset="0"/>
            </a:rPr>
            <a:t> – фізична осудна особа, що досягла:</a:t>
          </a:r>
          <a:endParaRPr lang="ru-RU" sz="3100" kern="1200" dirty="0">
            <a:latin typeface="Cambria" pitchFamily="18" charset="0"/>
          </a:endParaRPr>
        </a:p>
      </dsp:txBody>
      <dsp:txXfrm>
        <a:off x="1657726" y="766595"/>
        <a:ext cx="5134425" cy="1182597"/>
      </dsp:txXfrm>
    </dsp:sp>
    <dsp:sp modelId="{04F91BAA-B4FC-45B3-9F7E-B743C7BE9783}">
      <dsp:nvSpPr>
        <dsp:cNvPr id="0" name=""/>
        <dsp:cNvSpPr/>
      </dsp:nvSpPr>
      <dsp:spPr>
        <a:xfrm>
          <a:off x="7261" y="2343501"/>
          <a:ext cx="3815586" cy="1256181"/>
        </a:xfrm>
        <a:prstGeom prst="roundRect">
          <a:avLst>
            <a:gd name="adj" fmla="val 10000"/>
          </a:avLst>
        </a:prstGeom>
        <a:solidFill>
          <a:schemeClr val="accent1">
            <a:tint val="99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76EABB-D83C-4186-A8DB-DE718286D935}">
      <dsp:nvSpPr>
        <dsp:cNvPr id="0" name=""/>
        <dsp:cNvSpPr/>
      </dsp:nvSpPr>
      <dsp:spPr>
        <a:xfrm>
          <a:off x="227066" y="2552315"/>
          <a:ext cx="3815586" cy="1256181"/>
        </a:xfrm>
        <a:prstGeom prst="roundRect">
          <a:avLst>
            <a:gd name="adj" fmla="val 10000"/>
          </a:avLst>
        </a:prstGeom>
        <a:solidFill>
          <a:schemeClr val="lt1">
            <a:alpha val="90000"/>
            <a:hueOff val="0"/>
            <a:satOff val="0"/>
            <a:lumOff val="0"/>
            <a:alphaOff val="0"/>
          </a:schemeClr>
        </a:solidFill>
        <a:ln w="55000" cap="flat" cmpd="thickThin" algn="ctr">
          <a:solidFill>
            <a:schemeClr val="accent1">
              <a:tint val="99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uk-UA" sz="3100" kern="1200" dirty="0">
              <a:latin typeface="Cambria" pitchFamily="18" charset="0"/>
            </a:rPr>
            <a:t>16 років (ч. 1 ст. 289 КК України)</a:t>
          </a:r>
          <a:endParaRPr lang="ru-RU" sz="3100" kern="1200" dirty="0">
            <a:latin typeface="Cambria" pitchFamily="18" charset="0"/>
          </a:endParaRPr>
        </a:p>
      </dsp:txBody>
      <dsp:txXfrm>
        <a:off x="263858" y="2589107"/>
        <a:ext cx="3742002" cy="1182597"/>
      </dsp:txXfrm>
    </dsp:sp>
    <dsp:sp modelId="{B805A8FF-F414-4532-9A37-2B04EEED7252}">
      <dsp:nvSpPr>
        <dsp:cNvPr id="0" name=""/>
        <dsp:cNvSpPr/>
      </dsp:nvSpPr>
      <dsp:spPr>
        <a:xfrm>
          <a:off x="4262456" y="2343501"/>
          <a:ext cx="3740077" cy="1256181"/>
        </a:xfrm>
        <a:prstGeom prst="roundRect">
          <a:avLst>
            <a:gd name="adj" fmla="val 10000"/>
          </a:avLst>
        </a:prstGeom>
        <a:solidFill>
          <a:schemeClr val="accent1">
            <a:tint val="99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05EEC4-FA28-4BCC-8695-AC5DFC2715F7}">
      <dsp:nvSpPr>
        <dsp:cNvPr id="0" name=""/>
        <dsp:cNvSpPr/>
      </dsp:nvSpPr>
      <dsp:spPr>
        <a:xfrm>
          <a:off x="4482261" y="2552315"/>
          <a:ext cx="3740077" cy="1256181"/>
        </a:xfrm>
        <a:prstGeom prst="roundRect">
          <a:avLst>
            <a:gd name="adj" fmla="val 10000"/>
          </a:avLst>
        </a:prstGeom>
        <a:solidFill>
          <a:schemeClr val="lt1">
            <a:alpha val="90000"/>
            <a:hueOff val="0"/>
            <a:satOff val="0"/>
            <a:lumOff val="0"/>
            <a:alphaOff val="0"/>
          </a:schemeClr>
        </a:solidFill>
        <a:ln w="55000" cap="flat" cmpd="thickThin" algn="ctr">
          <a:solidFill>
            <a:schemeClr val="accent1">
              <a:tint val="99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uk-UA" sz="3100" kern="1200" dirty="0">
              <a:latin typeface="Cambria" pitchFamily="18" charset="0"/>
            </a:rPr>
            <a:t>14 років (</a:t>
          </a:r>
          <a:r>
            <a:rPr lang="uk-UA" sz="3100" kern="1200" dirty="0" err="1">
              <a:latin typeface="Cambria" pitchFamily="18" charset="0"/>
            </a:rPr>
            <a:t>ч.ч</a:t>
          </a:r>
          <a:r>
            <a:rPr lang="uk-UA" sz="3100" kern="1200" dirty="0">
              <a:latin typeface="Cambria" pitchFamily="18" charset="0"/>
            </a:rPr>
            <a:t>. 2,3 ст. 289 КК України)</a:t>
          </a:r>
          <a:endParaRPr lang="ru-RU" sz="3100" kern="1200" dirty="0">
            <a:latin typeface="Cambria" pitchFamily="18" charset="0"/>
          </a:endParaRPr>
        </a:p>
      </dsp:txBody>
      <dsp:txXfrm>
        <a:off x="4519053" y="2589107"/>
        <a:ext cx="3666493" cy="118259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749917-621B-45BC-BEAD-BD2DA00FA104}" type="datetimeFigureOut">
              <a:rPr lang="ru-RU" smtClean="0"/>
              <a:t>05.03.2025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A98220-EFA2-4B82-A0A1-2AE830A518EF}"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5B106E36-FD25-4E2D-B0AA-010F637433A0}" type="datetimeFigureOut">
              <a:rPr lang="ru-RU" smtClean="0"/>
              <a:pPr/>
              <a:t>05.03.2025</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05.03.2025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05.03.2025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05.03.2025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7" name="Заголовок 6"/>
          <p:cNvSpPr>
            <a:spLocks noGrp="1"/>
          </p:cNvSpPr>
          <p:nvPr>
            <p:ph type="title"/>
          </p:nvPr>
        </p:nvSpPr>
        <p:spPr/>
        <p:txBody>
          <a:bodyPr rtlCol="0"/>
          <a:lstStyle/>
          <a:p>
            <a:r>
              <a:rPr kumimoji="0" lang="ru-RU"/>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05.03.2025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05.03.2025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8" name="Заголовок 7"/>
          <p:cNvSpPr>
            <a:spLocks noGrp="1"/>
          </p:cNvSpPr>
          <p:nvPr>
            <p:ph type="title"/>
          </p:nvPr>
        </p:nvSpPr>
        <p:spPr/>
        <p:txBody>
          <a:bodyPr rtlCol="0"/>
          <a:lstStyle/>
          <a:p>
            <a:r>
              <a:rPr kumimoji="0" lang="ru-RU"/>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05.03.2025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05.03.2025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
        <p:nvSpPr>
          <p:cNvPr id="6" name="Заголовок 5"/>
          <p:cNvSpPr>
            <a:spLocks noGrp="1"/>
          </p:cNvSpPr>
          <p:nvPr>
            <p:ph type="title"/>
          </p:nvPr>
        </p:nvSpPr>
        <p:spPr/>
        <p:txBody>
          <a:bodyPr rtlCol="0"/>
          <a:lstStyle/>
          <a:p>
            <a:r>
              <a:rPr kumimoji="0" lang="ru-RU"/>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05.03.2025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p>
            <a:fld id="{5B106E36-FD25-4E2D-B0AA-010F637433A0}" type="datetimeFigureOut">
              <a:rPr lang="ru-RU" smtClean="0"/>
              <a:pPr/>
              <a:t>05.03.2025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5B106E36-FD25-4E2D-B0AA-010F637433A0}" type="datetimeFigureOut">
              <a:rPr lang="ru-RU" smtClean="0"/>
              <a:pPr/>
              <a:t>05.03.2025</a:t>
            </a:fld>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725C68B6-61C2-468F-89AB-4B9F7531AA68}" type="slidenum">
              <a:rPr lang="ru-RU" smtClean="0"/>
              <a:pPr/>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a:t>Образец заголовка</a:t>
            </a:r>
            <a:endParaRPr kumimoji="0" lang="en-US"/>
          </a:p>
        </p:txBody>
      </p:sp>
      <p:sp>
        <p:nvSpPr>
          <p:cNvPr id="8" name="Полилиния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олилиния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олилиния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ru-RU"/>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B106E36-FD25-4E2D-B0AA-010F637433A0}" type="datetimeFigureOut">
              <a:rPr lang="ru-RU" smtClean="0"/>
              <a:pPr/>
              <a:t>05.03.2025</a:t>
            </a:fld>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zakon.rada.gov.ua/laws/show/586-17"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1484784"/>
            <a:ext cx="8229600" cy="1470025"/>
          </a:xfrm>
        </p:spPr>
        <p:txBody>
          <a:bodyPr>
            <a:normAutofit fontScale="90000"/>
          </a:bodyPr>
          <a:lstStyle/>
          <a:p>
            <a:r>
              <a:rPr lang="uk-UA" b="1" dirty="0"/>
              <a:t>   </a:t>
            </a:r>
            <a:r>
              <a:rPr lang="uk-UA" b="1" dirty="0">
                <a:latin typeface="Cambria" pitchFamily="18" charset="0"/>
              </a:rPr>
              <a:t>ТЕМА 12 </a:t>
            </a:r>
            <a:br>
              <a:rPr lang="uk-UA" b="1" dirty="0">
                <a:latin typeface="Cambria" pitchFamily="18" charset="0"/>
              </a:rPr>
            </a:br>
            <a:r>
              <a:rPr lang="uk-UA" b="1" dirty="0">
                <a:latin typeface="Cambria" pitchFamily="18" charset="0"/>
              </a:rPr>
              <a:t>(частина 2)</a:t>
            </a:r>
            <a:endParaRPr lang="ru-RU" dirty="0">
              <a:latin typeface="Cambria" pitchFamily="18" charset="0"/>
            </a:endParaRPr>
          </a:p>
        </p:txBody>
      </p:sp>
      <p:sp>
        <p:nvSpPr>
          <p:cNvPr id="3" name="Подзаголовок 2"/>
          <p:cNvSpPr>
            <a:spLocks noGrp="1"/>
          </p:cNvSpPr>
          <p:nvPr>
            <p:ph type="subTitle" idx="1"/>
          </p:nvPr>
        </p:nvSpPr>
        <p:spPr>
          <a:xfrm>
            <a:off x="2483768" y="3068960"/>
            <a:ext cx="6400800" cy="3036912"/>
          </a:xfrm>
        </p:spPr>
        <p:txBody>
          <a:bodyPr>
            <a:noAutofit/>
          </a:bodyPr>
          <a:lstStyle/>
          <a:p>
            <a:r>
              <a:rPr lang="ru-RU" sz="3600" b="1" dirty="0">
                <a:solidFill>
                  <a:schemeClr val="tx1"/>
                </a:solidFill>
                <a:latin typeface="Cambria" pitchFamily="18" charset="0"/>
              </a:rPr>
              <a:t>КРИМІНАЛЬНІ ПРАВОПОРУШЕННЯ ПРОТИ БЕЗПЕКИ </a:t>
            </a:r>
            <a:r>
              <a:rPr lang="uk-UA" sz="3600" b="1" dirty="0">
                <a:solidFill>
                  <a:schemeClr val="tx1"/>
                </a:solidFill>
                <a:latin typeface="Cambria" pitchFamily="18" charset="0"/>
              </a:rPr>
              <a:t>РУХУ ТА ЕКСПЛУАТАЦІЇ ТРАНСПОРТУ</a:t>
            </a:r>
            <a:endParaRPr lang="ru-RU" sz="3600" b="1" dirty="0">
              <a:solidFill>
                <a:schemeClr val="tx1"/>
              </a:solidFill>
              <a:latin typeface="Cambria" pitchFamily="18" charset="0"/>
            </a:endParaRPr>
          </a:p>
        </p:txBody>
      </p:sp>
      <p:pic>
        <p:nvPicPr>
          <p:cNvPr id="38914" name="Picture 2" descr="ÐÐ°ÑÑÐ¸Ð½ÐºÐ¸ Ð¿Ð¾ Ð·Ð°Ð¿ÑÐ¾ÑÑ ÐÐÐÐ§ÐÐÐ ÐÐ ÐÐ¢Ð ÐÐÐÐÐÐÐ Ð Ð£Ð¥Ð£ Ð¢Ð ÐÐÐ¡ÐÐÐ£ÐÐ¢ÐÐ¦ÐÐ Ð¢Ð ÐÐÐ¡ÐÐÐ Ð¢Ð£"/>
          <p:cNvPicPr>
            <a:picLocks noChangeAspect="1" noChangeArrowheads="1"/>
          </p:cNvPicPr>
          <p:nvPr/>
        </p:nvPicPr>
        <p:blipFill>
          <a:blip r:embed="rId2" cstate="print"/>
          <a:srcRect/>
          <a:stretch>
            <a:fillRect/>
          </a:stretch>
        </p:blipFill>
        <p:spPr bwMode="auto">
          <a:xfrm>
            <a:off x="179512" y="260648"/>
            <a:ext cx="5048250" cy="2857500"/>
          </a:xfrm>
          <a:prstGeom prst="rect">
            <a:avLst/>
          </a:prstGeom>
          <a:noFill/>
          <a:effectLst>
            <a:softEdge rad="6350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1">
            <a:extLst>
              <a:ext uri="{FF2B5EF4-FFF2-40B4-BE49-F238E27FC236}">
                <a16:creationId xmlns:a16="http://schemas.microsoft.com/office/drawing/2014/main" id="{1EEE39ED-2D36-4855-A064-067EEE52530C}"/>
              </a:ext>
            </a:extLst>
          </p:cNvPr>
          <p:cNvSpPr>
            <a:spLocks noGrp="1"/>
          </p:cNvSpPr>
          <p:nvPr>
            <p:ph idx="1"/>
          </p:nvPr>
        </p:nvSpPr>
        <p:spPr>
          <a:xfrm>
            <a:off x="457200" y="260648"/>
            <a:ext cx="8229600" cy="5746452"/>
          </a:xfrm>
        </p:spPr>
        <p:style>
          <a:lnRef idx="1">
            <a:schemeClr val="accent1"/>
          </a:lnRef>
          <a:fillRef idx="2">
            <a:schemeClr val="accent1"/>
          </a:fillRef>
          <a:effectRef idx="1">
            <a:schemeClr val="accent1"/>
          </a:effectRef>
          <a:fontRef idx="minor">
            <a:schemeClr val="dk1"/>
          </a:fontRef>
        </p:style>
        <p:txBody>
          <a:bodyPr>
            <a:normAutofit/>
          </a:bodyPr>
          <a:lstStyle/>
          <a:p>
            <a:pPr marL="0" indent="0">
              <a:buNone/>
              <a:tabLst>
                <a:tab pos="0" algn="l"/>
              </a:tabLst>
            </a:pPr>
            <a:r>
              <a:rPr lang="ru-RU" b="1" i="1" dirty="0" err="1">
                <a:latin typeface="Cambria" pitchFamily="18" charset="0"/>
              </a:rPr>
              <a:t>Особлтво</a:t>
            </a:r>
            <a:r>
              <a:rPr lang="ru-RU" b="1" i="1" dirty="0">
                <a:latin typeface="Cambria" pitchFamily="18" charset="0"/>
              </a:rPr>
              <a:t> </a:t>
            </a:r>
            <a:r>
              <a:rPr lang="ru-RU" b="1" i="1" dirty="0" err="1">
                <a:latin typeface="Cambria" pitchFamily="18" charset="0"/>
              </a:rPr>
              <a:t>кваліфікуючими</a:t>
            </a:r>
            <a:r>
              <a:rPr lang="ru-RU" b="1" i="1" dirty="0">
                <a:latin typeface="Cambria" pitchFamily="18" charset="0"/>
              </a:rPr>
              <a:t> </a:t>
            </a:r>
            <a:r>
              <a:rPr lang="ru-RU" b="1" i="1" dirty="0" err="1">
                <a:latin typeface="Cambria" pitchFamily="18" charset="0"/>
              </a:rPr>
              <a:t>ознаками</a:t>
            </a:r>
            <a:r>
              <a:rPr lang="ru-RU" dirty="0">
                <a:latin typeface="Cambria" pitchFamily="18" charset="0"/>
              </a:rPr>
              <a:t> </a:t>
            </a:r>
            <a:r>
              <a:rPr lang="ru-RU" dirty="0" err="1">
                <a:latin typeface="Cambria" pitchFamily="18" charset="0"/>
              </a:rPr>
              <a:t>кримінального</a:t>
            </a:r>
            <a:r>
              <a:rPr lang="ru-RU" dirty="0">
                <a:latin typeface="Cambria" pitchFamily="18" charset="0"/>
              </a:rPr>
              <a:t> </a:t>
            </a:r>
            <a:r>
              <a:rPr lang="ru-RU" dirty="0" err="1">
                <a:latin typeface="Cambria" pitchFamily="18" charset="0"/>
              </a:rPr>
              <a:t>правопорушення</a:t>
            </a:r>
            <a:r>
              <a:rPr lang="ru-RU" dirty="0">
                <a:latin typeface="Cambria" pitchFamily="18" charset="0"/>
              </a:rPr>
              <a:t> є </a:t>
            </a:r>
            <a:r>
              <a:rPr lang="ru-RU" dirty="0" err="1">
                <a:latin typeface="Cambria" pitchFamily="18" charset="0"/>
              </a:rPr>
              <a:t>дії</a:t>
            </a:r>
            <a:r>
              <a:rPr lang="ru-RU" dirty="0">
                <a:latin typeface="Cambria" pitchFamily="18" charset="0"/>
              </a:rPr>
              <a:t>, </a:t>
            </a:r>
            <a:r>
              <a:rPr lang="ru-RU" dirty="0" err="1">
                <a:latin typeface="Cambria" pitchFamily="18" charset="0"/>
              </a:rPr>
              <a:t>вчинені</a:t>
            </a:r>
            <a:r>
              <a:rPr lang="ru-RU" dirty="0">
                <a:latin typeface="Cambria" pitchFamily="18" charset="0"/>
              </a:rPr>
              <a:t>:</a:t>
            </a:r>
          </a:p>
          <a:p>
            <a:pPr marL="0" indent="0">
              <a:buNone/>
              <a:tabLst>
                <a:tab pos="0" algn="l"/>
              </a:tabLst>
            </a:pPr>
            <a:r>
              <a:rPr lang="ru-RU" dirty="0">
                <a:latin typeface="Cambria" pitchFamily="18" charset="0"/>
              </a:rPr>
              <a:t>1) </a:t>
            </a:r>
            <a:r>
              <a:rPr lang="ru-RU" dirty="0" err="1">
                <a:latin typeface="Cambria" pitchFamily="18" charset="0"/>
              </a:rPr>
              <a:t>організованою</a:t>
            </a:r>
            <a:r>
              <a:rPr lang="ru-RU" dirty="0">
                <a:latin typeface="Cambria" pitchFamily="18" charset="0"/>
              </a:rPr>
              <a:t> </a:t>
            </a:r>
            <a:r>
              <a:rPr lang="ru-RU" dirty="0" err="1">
                <a:latin typeface="Cambria" pitchFamily="18" charset="0"/>
              </a:rPr>
              <a:t>групою</a:t>
            </a:r>
            <a:r>
              <a:rPr lang="ru-RU" dirty="0">
                <a:latin typeface="Cambria" pitchFamily="18" charset="0"/>
              </a:rPr>
              <a:t>;</a:t>
            </a:r>
          </a:p>
          <a:p>
            <a:pPr marL="0" indent="0">
              <a:buNone/>
              <a:tabLst>
                <a:tab pos="0" algn="l"/>
              </a:tabLst>
            </a:pPr>
            <a:r>
              <a:rPr lang="ru-RU" dirty="0">
                <a:latin typeface="Cambria" pitchFamily="18" charset="0"/>
              </a:rPr>
              <a:t>2) </a:t>
            </a:r>
            <a:r>
              <a:rPr lang="ru-RU" dirty="0" err="1">
                <a:latin typeface="Cambria" pitchFamily="18" charset="0"/>
              </a:rPr>
              <a:t>поєднані</a:t>
            </a:r>
            <a:r>
              <a:rPr lang="ru-RU" dirty="0">
                <a:latin typeface="Cambria" pitchFamily="18" charset="0"/>
              </a:rPr>
              <a:t> </a:t>
            </a:r>
            <a:r>
              <a:rPr lang="ru-RU" dirty="0" err="1">
                <a:latin typeface="Cambria" pitchFamily="18" charset="0"/>
              </a:rPr>
              <a:t>із</a:t>
            </a:r>
            <a:r>
              <a:rPr lang="ru-RU" dirty="0">
                <a:latin typeface="Cambria" pitchFamily="18" charset="0"/>
              </a:rPr>
              <a:t> </a:t>
            </a:r>
            <a:r>
              <a:rPr lang="ru-RU" dirty="0" err="1">
                <a:latin typeface="Cambria" pitchFamily="18" charset="0"/>
              </a:rPr>
              <a:t>насильством</a:t>
            </a:r>
            <a:r>
              <a:rPr lang="ru-RU" dirty="0">
                <a:latin typeface="Cambria" pitchFamily="18" charset="0"/>
              </a:rPr>
              <a:t>, </a:t>
            </a:r>
            <a:r>
              <a:rPr lang="ru-RU" dirty="0" err="1">
                <a:latin typeface="Cambria" pitchFamily="18" charset="0"/>
              </a:rPr>
              <a:t>небезпечним</a:t>
            </a:r>
            <a:r>
              <a:rPr lang="ru-RU" dirty="0">
                <a:latin typeface="Cambria" pitchFamily="18" charset="0"/>
              </a:rPr>
              <a:t> для </a:t>
            </a:r>
            <a:r>
              <a:rPr lang="ru-RU" dirty="0" err="1">
                <a:latin typeface="Cambria" pitchFamily="18" charset="0"/>
              </a:rPr>
              <a:t>життя</a:t>
            </a:r>
            <a:r>
              <a:rPr lang="ru-RU" dirty="0">
                <a:latin typeface="Cambria" pitchFamily="18" charset="0"/>
              </a:rPr>
              <a:t> </a:t>
            </a:r>
            <a:r>
              <a:rPr lang="ru-RU" dirty="0" err="1">
                <a:latin typeface="Cambria" pitchFamily="18" charset="0"/>
              </a:rPr>
              <a:t>або</a:t>
            </a:r>
            <a:r>
              <a:rPr lang="ru-RU" dirty="0">
                <a:latin typeface="Cambria" pitchFamily="18" charset="0"/>
              </a:rPr>
              <a:t> </a:t>
            </a:r>
            <a:r>
              <a:rPr lang="ru-RU" dirty="0" err="1">
                <a:latin typeface="Cambria" pitchFamily="18" charset="0"/>
              </a:rPr>
              <a:t>здоров’я</a:t>
            </a:r>
            <a:r>
              <a:rPr lang="ru-RU" dirty="0">
                <a:latin typeface="Cambria" pitchFamily="18" charset="0"/>
              </a:rPr>
              <a:t> </a:t>
            </a:r>
            <a:r>
              <a:rPr lang="ru-RU" dirty="0" err="1">
                <a:latin typeface="Cambria" pitchFamily="18" charset="0"/>
              </a:rPr>
              <a:t>потерпілого</a:t>
            </a:r>
            <a:r>
              <a:rPr lang="ru-RU" dirty="0">
                <a:latin typeface="Cambria" pitchFamily="18" charset="0"/>
              </a:rPr>
              <a:t> </a:t>
            </a:r>
            <a:r>
              <a:rPr lang="ru-RU" dirty="0" err="1">
                <a:latin typeface="Cambria" pitchFamily="18" charset="0"/>
              </a:rPr>
              <a:t>або</a:t>
            </a:r>
            <a:r>
              <a:rPr lang="ru-RU" dirty="0">
                <a:latin typeface="Cambria" pitchFamily="18" charset="0"/>
              </a:rPr>
              <a:t> з </a:t>
            </a:r>
            <a:r>
              <a:rPr lang="ru-RU" dirty="0" err="1">
                <a:latin typeface="Cambria" pitchFamily="18" charset="0"/>
              </a:rPr>
              <a:t>погрозою</a:t>
            </a:r>
            <a:r>
              <a:rPr lang="ru-RU" dirty="0">
                <a:latin typeface="Cambria" pitchFamily="18" charset="0"/>
              </a:rPr>
              <a:t> </a:t>
            </a:r>
            <a:r>
              <a:rPr lang="ru-RU" dirty="0" err="1">
                <a:latin typeface="Cambria" pitchFamily="18" charset="0"/>
              </a:rPr>
              <a:t>застосування</a:t>
            </a:r>
            <a:r>
              <a:rPr lang="ru-RU" dirty="0">
                <a:latin typeface="Cambria" pitchFamily="18" charset="0"/>
              </a:rPr>
              <a:t> такого </a:t>
            </a:r>
            <a:r>
              <a:rPr lang="ru-RU" dirty="0" err="1">
                <a:latin typeface="Cambria" pitchFamily="18" charset="0"/>
              </a:rPr>
              <a:t>насильства</a:t>
            </a:r>
            <a:r>
              <a:rPr lang="ru-RU" dirty="0">
                <a:latin typeface="Cambria" pitchFamily="18" charset="0"/>
              </a:rPr>
              <a:t> ;</a:t>
            </a:r>
          </a:p>
          <a:p>
            <a:pPr marL="0" indent="0">
              <a:buNone/>
              <a:tabLst>
                <a:tab pos="0" algn="l"/>
              </a:tabLst>
            </a:pPr>
            <a:r>
              <a:rPr lang="ru-RU" dirty="0">
                <a:latin typeface="Cambria" pitchFamily="18" charset="0"/>
              </a:rPr>
              <a:t>3) </a:t>
            </a:r>
            <a:r>
              <a:rPr lang="ru-RU" dirty="0" err="1">
                <a:latin typeface="Cambria" pitchFamily="18" charset="0"/>
              </a:rPr>
              <a:t>якщо</a:t>
            </a:r>
            <a:r>
              <a:rPr lang="ru-RU" dirty="0">
                <a:latin typeface="Cambria" pitchFamily="18" charset="0"/>
              </a:rPr>
              <a:t> предметом незаконного </a:t>
            </a:r>
            <a:r>
              <a:rPr lang="ru-RU" dirty="0" err="1">
                <a:latin typeface="Cambria" pitchFamily="18" charset="0"/>
              </a:rPr>
              <a:t>заволодіння</a:t>
            </a:r>
            <a:r>
              <a:rPr lang="ru-RU" dirty="0">
                <a:latin typeface="Cambria" pitchFamily="18" charset="0"/>
              </a:rPr>
              <a:t> є </a:t>
            </a:r>
            <a:r>
              <a:rPr lang="ru-RU" dirty="0" err="1">
                <a:latin typeface="Cambria" pitchFamily="18" charset="0"/>
              </a:rPr>
              <a:t>транспортний</a:t>
            </a:r>
            <a:r>
              <a:rPr lang="ru-RU" dirty="0">
                <a:latin typeface="Cambria" pitchFamily="18" charset="0"/>
              </a:rPr>
              <a:t> </a:t>
            </a:r>
            <a:r>
              <a:rPr lang="ru-RU" dirty="0" err="1">
                <a:latin typeface="Cambria" pitchFamily="18" charset="0"/>
              </a:rPr>
              <a:t>засіб</a:t>
            </a:r>
            <a:r>
              <a:rPr lang="ru-RU" dirty="0">
                <a:latin typeface="Cambria" pitchFamily="18" charset="0"/>
              </a:rPr>
              <a:t>, </a:t>
            </a:r>
            <a:r>
              <a:rPr lang="ru-RU" dirty="0" err="1">
                <a:latin typeface="Cambria" pitchFamily="18" charset="0"/>
              </a:rPr>
              <a:t>вартість</a:t>
            </a:r>
            <a:r>
              <a:rPr lang="ru-RU" dirty="0">
                <a:latin typeface="Cambria" pitchFamily="18" charset="0"/>
              </a:rPr>
              <a:t> </a:t>
            </a:r>
            <a:r>
              <a:rPr lang="ru-RU" dirty="0" err="1">
                <a:latin typeface="Cambria" pitchFamily="18" charset="0"/>
              </a:rPr>
              <a:t>якого</a:t>
            </a:r>
            <a:r>
              <a:rPr lang="ru-RU" dirty="0">
                <a:latin typeface="Cambria" pitchFamily="18" charset="0"/>
              </a:rPr>
              <a:t> у </a:t>
            </a:r>
            <a:r>
              <a:rPr lang="ru-RU" dirty="0" err="1">
                <a:latin typeface="Cambria" pitchFamily="18" charset="0"/>
              </a:rPr>
              <a:t>двісті</a:t>
            </a:r>
            <a:r>
              <a:rPr lang="ru-RU" dirty="0">
                <a:latin typeface="Cambria" pitchFamily="18" charset="0"/>
              </a:rPr>
              <a:t> </a:t>
            </a:r>
            <a:r>
              <a:rPr lang="ru-RU" dirty="0" err="1">
                <a:latin typeface="Cambria" pitchFamily="18" charset="0"/>
              </a:rPr>
              <a:t>п’ятдесят</a:t>
            </a:r>
            <a:r>
              <a:rPr lang="ru-RU" dirty="0">
                <a:latin typeface="Cambria" pitchFamily="18" charset="0"/>
              </a:rPr>
              <a:t> і </a:t>
            </a:r>
            <a:r>
              <a:rPr lang="ru-RU" dirty="0" err="1">
                <a:latin typeface="Cambria" pitchFamily="18" charset="0"/>
              </a:rPr>
              <a:t>більше</a:t>
            </a:r>
            <a:r>
              <a:rPr lang="ru-RU" dirty="0">
                <a:latin typeface="Cambria" pitchFamily="18" charset="0"/>
              </a:rPr>
              <a:t> </a:t>
            </a:r>
            <a:r>
              <a:rPr lang="ru-RU" dirty="0" err="1">
                <a:latin typeface="Cambria" pitchFamily="18" charset="0"/>
              </a:rPr>
              <a:t>разів</a:t>
            </a:r>
            <a:r>
              <a:rPr lang="ru-RU" dirty="0">
                <a:latin typeface="Cambria" pitchFamily="18" charset="0"/>
              </a:rPr>
              <a:t> </a:t>
            </a:r>
            <a:r>
              <a:rPr lang="ru-RU" dirty="0" err="1">
                <a:latin typeface="Cambria" pitchFamily="18" charset="0"/>
              </a:rPr>
              <a:t>перевищує</a:t>
            </a:r>
            <a:r>
              <a:rPr lang="ru-RU" dirty="0">
                <a:latin typeface="Cambria" pitchFamily="18" charset="0"/>
              </a:rPr>
              <a:t> </a:t>
            </a:r>
            <a:r>
              <a:rPr lang="ru-RU" dirty="0" err="1">
                <a:latin typeface="Cambria" pitchFamily="18" charset="0"/>
              </a:rPr>
              <a:t>неоподатковуваний</a:t>
            </a:r>
            <a:r>
              <a:rPr lang="ru-RU" dirty="0">
                <a:latin typeface="Cambria" pitchFamily="18" charset="0"/>
              </a:rPr>
              <a:t> </a:t>
            </a:r>
            <a:r>
              <a:rPr lang="ru-RU" dirty="0" err="1">
                <a:latin typeface="Cambria" pitchFamily="18" charset="0"/>
              </a:rPr>
              <a:t>мінімум</a:t>
            </a:r>
            <a:r>
              <a:rPr lang="ru-RU" dirty="0">
                <a:latin typeface="Cambria" pitchFamily="18" charset="0"/>
              </a:rPr>
              <a:t> </a:t>
            </a:r>
            <a:r>
              <a:rPr lang="ru-RU" dirty="0" err="1">
                <a:latin typeface="Cambria" pitchFamily="18" charset="0"/>
              </a:rPr>
              <a:t>доходів</a:t>
            </a:r>
            <a:r>
              <a:rPr lang="ru-RU" dirty="0">
                <a:latin typeface="Cambria" pitchFamily="18" charset="0"/>
              </a:rPr>
              <a:t> </a:t>
            </a:r>
            <a:r>
              <a:rPr lang="ru-RU" dirty="0" err="1">
                <a:latin typeface="Cambria" pitchFamily="18" charset="0"/>
              </a:rPr>
              <a:t>громадян</a:t>
            </a:r>
            <a:r>
              <a:rPr lang="ru-RU" dirty="0">
                <a:latin typeface="Cambria" pitchFamily="18" charset="0"/>
              </a:rPr>
              <a:t> (ч. 3 ст. 289 КК).</a:t>
            </a:r>
          </a:p>
          <a:p>
            <a:endParaRPr lang="ru-RU" dirty="0"/>
          </a:p>
        </p:txBody>
      </p:sp>
    </p:spTree>
    <p:extLst>
      <p:ext uri="{BB962C8B-B14F-4D97-AF65-F5344CB8AC3E}">
        <p14:creationId xmlns:p14="http://schemas.microsoft.com/office/powerpoint/2010/main" val="2310948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51520" y="260648"/>
            <a:ext cx="8640960" cy="6048672"/>
          </a:xfrm>
        </p:spPr>
        <p:style>
          <a:lnRef idx="1">
            <a:schemeClr val="accent1"/>
          </a:lnRef>
          <a:fillRef idx="2">
            <a:schemeClr val="accent1"/>
          </a:fillRef>
          <a:effectRef idx="1">
            <a:schemeClr val="accent1"/>
          </a:effectRef>
          <a:fontRef idx="minor">
            <a:schemeClr val="dk1"/>
          </a:fontRef>
        </p:style>
        <p:txBody>
          <a:bodyPr>
            <a:normAutofit/>
          </a:bodyPr>
          <a:lstStyle/>
          <a:p>
            <a:pPr marL="0" indent="0" algn="just">
              <a:buNone/>
            </a:pPr>
            <a:r>
              <a:rPr lang="ru-RU" dirty="0">
                <a:latin typeface="Cambria" pitchFamily="18" charset="0"/>
              </a:rPr>
              <a:t>У ч. 4 ст. 289 КК </a:t>
            </a:r>
            <a:r>
              <a:rPr lang="ru-RU" dirty="0" err="1">
                <a:latin typeface="Cambria" pitchFamily="18" charset="0"/>
              </a:rPr>
              <a:t>передбачений</a:t>
            </a:r>
            <a:r>
              <a:rPr lang="ru-RU" dirty="0">
                <a:latin typeface="Cambria" pitchFamily="18" charset="0"/>
              </a:rPr>
              <a:t> </a:t>
            </a:r>
            <a:r>
              <a:rPr lang="ru-RU" b="1" i="1" dirty="0" err="1">
                <a:latin typeface="Cambria" pitchFamily="18" charset="0"/>
              </a:rPr>
              <a:t>спеціальний</a:t>
            </a:r>
            <a:r>
              <a:rPr lang="ru-RU" b="1" i="1" dirty="0">
                <a:latin typeface="Cambria" pitchFamily="18" charset="0"/>
              </a:rPr>
              <a:t> вид </a:t>
            </a:r>
            <a:r>
              <a:rPr lang="ru-RU" b="1" i="1" dirty="0" err="1">
                <a:latin typeface="Cambria" pitchFamily="18" charset="0"/>
              </a:rPr>
              <a:t>звільнення</a:t>
            </a:r>
            <a:r>
              <a:rPr lang="ru-RU" b="1" i="1" dirty="0">
                <a:latin typeface="Cambria" pitchFamily="18" charset="0"/>
              </a:rPr>
              <a:t> від </a:t>
            </a:r>
            <a:r>
              <a:rPr lang="ru-RU" b="1" i="1" dirty="0" err="1">
                <a:latin typeface="Cambria" pitchFamily="18" charset="0"/>
              </a:rPr>
              <a:t>кримінальної</a:t>
            </a:r>
            <a:r>
              <a:rPr lang="ru-RU" b="1" i="1" dirty="0">
                <a:latin typeface="Cambria" pitchFamily="18" charset="0"/>
              </a:rPr>
              <a:t> </a:t>
            </a:r>
            <a:r>
              <a:rPr lang="ru-RU" b="1" i="1" dirty="0" err="1">
                <a:latin typeface="Cambria" pitchFamily="18" charset="0"/>
              </a:rPr>
              <a:t>відповідальності</a:t>
            </a:r>
            <a:r>
              <a:rPr lang="ru-RU" dirty="0">
                <a:latin typeface="Cambria" pitchFamily="18" charset="0"/>
              </a:rPr>
              <a:t> за </a:t>
            </a:r>
            <a:r>
              <a:rPr lang="ru-RU" dirty="0" err="1">
                <a:latin typeface="Cambria" pitchFamily="18" charset="0"/>
              </a:rPr>
              <a:t>незаконне</a:t>
            </a:r>
            <a:r>
              <a:rPr lang="ru-RU" dirty="0">
                <a:latin typeface="Cambria" pitchFamily="18" charset="0"/>
              </a:rPr>
              <a:t> </a:t>
            </a:r>
            <a:r>
              <a:rPr lang="ru-RU" dirty="0" err="1">
                <a:latin typeface="Cambria" pitchFamily="18" charset="0"/>
              </a:rPr>
              <a:t>заволодіння</a:t>
            </a:r>
            <a:r>
              <a:rPr lang="ru-RU" dirty="0">
                <a:latin typeface="Cambria" pitchFamily="18" charset="0"/>
              </a:rPr>
              <a:t> </a:t>
            </a:r>
            <a:r>
              <a:rPr lang="ru-RU" dirty="0" err="1">
                <a:latin typeface="Cambria" pitchFamily="18" charset="0"/>
              </a:rPr>
              <a:t>транспортним</a:t>
            </a:r>
            <a:r>
              <a:rPr lang="ru-RU" dirty="0">
                <a:latin typeface="Cambria" pitchFamily="18" charset="0"/>
              </a:rPr>
              <a:t> </a:t>
            </a:r>
            <a:r>
              <a:rPr lang="ru-RU" dirty="0" err="1">
                <a:latin typeface="Cambria" pitchFamily="18" charset="0"/>
              </a:rPr>
              <a:t>засобом</a:t>
            </a:r>
            <a:r>
              <a:rPr lang="ru-RU" dirty="0">
                <a:latin typeface="Cambria" pitchFamily="18" charset="0"/>
              </a:rPr>
              <a:t>, яке </a:t>
            </a:r>
            <a:r>
              <a:rPr lang="ru-RU" dirty="0" err="1">
                <a:latin typeface="Cambria" pitchFamily="18" charset="0"/>
              </a:rPr>
              <a:t>здійснюється</a:t>
            </a:r>
            <a:r>
              <a:rPr lang="ru-RU" dirty="0">
                <a:latin typeface="Cambria" pitchFamily="18" charset="0"/>
              </a:rPr>
              <a:t> за </a:t>
            </a:r>
            <a:r>
              <a:rPr lang="ru-RU" dirty="0" err="1">
                <a:latin typeface="Cambria" pitchFamily="18" charset="0"/>
              </a:rPr>
              <a:t>наявності</a:t>
            </a:r>
            <a:r>
              <a:rPr lang="ru-RU" dirty="0">
                <a:latin typeface="Cambria" pitchFamily="18" charset="0"/>
              </a:rPr>
              <a:t> </a:t>
            </a:r>
            <a:r>
              <a:rPr lang="ru-RU" dirty="0" err="1">
                <a:latin typeface="Cambria" pitchFamily="18" charset="0"/>
              </a:rPr>
              <a:t>сукупності</a:t>
            </a:r>
            <a:r>
              <a:rPr lang="ru-RU" dirty="0">
                <a:latin typeface="Cambria" pitchFamily="18" charset="0"/>
              </a:rPr>
              <a:t> таких умов:</a:t>
            </a:r>
          </a:p>
          <a:p>
            <a:pPr marL="0" indent="0" algn="just">
              <a:buNone/>
            </a:pPr>
            <a:r>
              <a:rPr lang="ru-RU" dirty="0">
                <a:latin typeface="Cambria" pitchFamily="18" charset="0"/>
              </a:rPr>
              <a:t>1) особа </a:t>
            </a:r>
            <a:r>
              <a:rPr lang="ru-RU" b="1" i="1" dirty="0" err="1">
                <a:latin typeface="Cambria" pitchFamily="18" charset="0"/>
              </a:rPr>
              <a:t>вперше</a:t>
            </a:r>
            <a:r>
              <a:rPr lang="ru-RU" dirty="0">
                <a:latin typeface="Cambria" pitchFamily="18" charset="0"/>
              </a:rPr>
              <a:t> вчинила </a:t>
            </a:r>
            <a:r>
              <a:rPr lang="ru-RU" dirty="0" err="1">
                <a:latin typeface="Cambria" pitchFamily="18" charset="0"/>
              </a:rPr>
              <a:t>дії</a:t>
            </a:r>
            <a:r>
              <a:rPr lang="ru-RU" dirty="0">
                <a:latin typeface="Cambria" pitchFamily="18" charset="0"/>
              </a:rPr>
              <a:t>, </a:t>
            </a:r>
            <a:r>
              <a:rPr lang="ru-RU" dirty="0" err="1">
                <a:latin typeface="Cambria" pitchFamily="18" charset="0"/>
              </a:rPr>
              <a:t>передбачені</a:t>
            </a:r>
            <a:r>
              <a:rPr lang="ru-RU" dirty="0">
                <a:latin typeface="Cambria" pitchFamily="18" charset="0"/>
              </a:rPr>
              <a:t> </a:t>
            </a:r>
            <a:r>
              <a:rPr lang="ru-RU" dirty="0" err="1">
                <a:latin typeface="Cambria" pitchFamily="18" charset="0"/>
              </a:rPr>
              <a:t>цією</a:t>
            </a:r>
            <a:r>
              <a:rPr lang="ru-RU" dirty="0">
                <a:latin typeface="Cambria" pitchFamily="18" charset="0"/>
              </a:rPr>
              <a:t> </a:t>
            </a:r>
            <a:r>
              <a:rPr lang="ru-RU" dirty="0" err="1">
                <a:latin typeface="Cambria" pitchFamily="18" charset="0"/>
              </a:rPr>
              <a:t>статтею</a:t>
            </a:r>
            <a:r>
              <a:rPr lang="ru-RU" dirty="0">
                <a:latin typeface="Cambria" pitchFamily="18" charset="0"/>
              </a:rPr>
              <a:t> (за </a:t>
            </a:r>
            <a:r>
              <a:rPr lang="ru-RU" dirty="0" err="1">
                <a:latin typeface="Cambria" pitchFamily="18" charset="0"/>
              </a:rPr>
              <a:t>винятком</a:t>
            </a:r>
            <a:r>
              <a:rPr lang="ru-RU" dirty="0">
                <a:latin typeface="Cambria" pitchFamily="18" charset="0"/>
              </a:rPr>
              <a:t> </a:t>
            </a:r>
            <a:r>
              <a:rPr lang="ru-RU" dirty="0" err="1">
                <a:latin typeface="Cambria" pitchFamily="18" charset="0"/>
              </a:rPr>
              <a:t>випадків</a:t>
            </a:r>
            <a:r>
              <a:rPr lang="ru-RU" dirty="0">
                <a:latin typeface="Cambria" pitchFamily="18" charset="0"/>
              </a:rPr>
              <a:t> незаконного </a:t>
            </a:r>
            <a:r>
              <a:rPr lang="ru-RU" dirty="0" err="1">
                <a:latin typeface="Cambria" pitchFamily="18" charset="0"/>
              </a:rPr>
              <a:t>заволодіння</a:t>
            </a:r>
            <a:r>
              <a:rPr lang="ru-RU" dirty="0">
                <a:latin typeface="Cambria" pitchFamily="18" charset="0"/>
              </a:rPr>
              <a:t> </a:t>
            </a:r>
            <a:r>
              <a:rPr lang="ru-RU" dirty="0" err="1">
                <a:latin typeface="Cambria" pitchFamily="18" charset="0"/>
              </a:rPr>
              <a:t>транспортним</a:t>
            </a:r>
            <a:r>
              <a:rPr lang="ru-RU" dirty="0">
                <a:latin typeface="Cambria" pitchFamily="18" charset="0"/>
              </a:rPr>
              <a:t> </a:t>
            </a:r>
            <a:r>
              <a:rPr lang="ru-RU" dirty="0" err="1">
                <a:latin typeface="Cambria" pitchFamily="18" charset="0"/>
              </a:rPr>
              <a:t>засобом</a:t>
            </a:r>
            <a:r>
              <a:rPr lang="ru-RU" dirty="0">
                <a:latin typeface="Cambria" pitchFamily="18" charset="0"/>
              </a:rPr>
              <a:t> </a:t>
            </a:r>
            <a:r>
              <a:rPr lang="ru-RU" dirty="0" err="1">
                <a:latin typeface="Cambria" pitchFamily="18" charset="0"/>
              </a:rPr>
              <a:t>із</a:t>
            </a:r>
            <a:r>
              <a:rPr lang="ru-RU" dirty="0">
                <a:latin typeface="Cambria" pitchFamily="18" charset="0"/>
              </a:rPr>
              <a:t> </a:t>
            </a:r>
            <a:r>
              <a:rPr lang="ru-RU" dirty="0" err="1">
                <a:latin typeface="Cambria" pitchFamily="18" charset="0"/>
              </a:rPr>
              <a:t>застосуванням</a:t>
            </a:r>
            <a:r>
              <a:rPr lang="ru-RU" dirty="0">
                <a:latin typeface="Cambria" pitchFamily="18" charset="0"/>
              </a:rPr>
              <a:t> </a:t>
            </a:r>
            <a:r>
              <a:rPr lang="ru-RU" dirty="0" err="1">
                <a:latin typeface="Cambria" pitchFamily="18" charset="0"/>
              </a:rPr>
              <a:t>будь-якого</a:t>
            </a:r>
            <a:r>
              <a:rPr lang="ru-RU" dirty="0">
                <a:latin typeface="Cambria" pitchFamily="18" charset="0"/>
              </a:rPr>
              <a:t> </a:t>
            </a:r>
            <a:r>
              <a:rPr lang="ru-RU" dirty="0" err="1">
                <a:latin typeface="Cambria" pitchFamily="18" charset="0"/>
              </a:rPr>
              <a:t>насильства</a:t>
            </a:r>
            <a:r>
              <a:rPr lang="ru-RU" dirty="0">
                <a:latin typeface="Cambria" pitchFamily="18" charset="0"/>
              </a:rPr>
              <a:t> до </a:t>
            </a:r>
            <a:r>
              <a:rPr lang="ru-RU" dirty="0" err="1">
                <a:latin typeface="Cambria" pitchFamily="18" charset="0"/>
              </a:rPr>
              <a:t>потерпілого</a:t>
            </a:r>
            <a:r>
              <a:rPr lang="ru-RU" dirty="0">
                <a:latin typeface="Cambria" pitchFamily="18" charset="0"/>
              </a:rPr>
              <a:t> </a:t>
            </a:r>
            <a:r>
              <a:rPr lang="ru-RU" dirty="0" err="1">
                <a:latin typeface="Cambria" pitchFamily="18" charset="0"/>
              </a:rPr>
              <a:t>чи</a:t>
            </a:r>
            <a:r>
              <a:rPr lang="ru-RU" dirty="0">
                <a:latin typeface="Cambria" pitchFamily="18" charset="0"/>
              </a:rPr>
              <a:t> </a:t>
            </a:r>
            <a:r>
              <a:rPr lang="ru-RU" dirty="0" err="1">
                <a:latin typeface="Cambria" pitchFamily="18" charset="0"/>
              </a:rPr>
              <a:t>погрозою</a:t>
            </a:r>
            <a:r>
              <a:rPr lang="ru-RU" dirty="0">
                <a:latin typeface="Cambria" pitchFamily="18" charset="0"/>
              </a:rPr>
              <a:t> </a:t>
            </a:r>
            <a:r>
              <a:rPr lang="ru-RU" dirty="0" err="1">
                <a:latin typeface="Cambria" pitchFamily="18" charset="0"/>
              </a:rPr>
              <a:t>застосування</a:t>
            </a:r>
            <a:r>
              <a:rPr lang="ru-RU" dirty="0">
                <a:latin typeface="Cambria" pitchFamily="18" charset="0"/>
              </a:rPr>
              <a:t> такого </a:t>
            </a:r>
            <a:r>
              <a:rPr lang="ru-RU" dirty="0" err="1">
                <a:latin typeface="Cambria" pitchFamily="18" charset="0"/>
              </a:rPr>
              <a:t>насильства</a:t>
            </a:r>
            <a:r>
              <a:rPr lang="ru-RU" dirty="0">
                <a:latin typeface="Cambria" pitchFamily="18" charset="0"/>
              </a:rPr>
              <a:t>);</a:t>
            </a:r>
          </a:p>
          <a:p>
            <a:pPr marL="0" indent="0" algn="just">
              <a:buNone/>
            </a:pPr>
            <a:r>
              <a:rPr lang="ru-RU" dirty="0">
                <a:latin typeface="Cambria" pitchFamily="18" charset="0"/>
              </a:rPr>
              <a:t>2) особа </a:t>
            </a:r>
            <a:r>
              <a:rPr lang="ru-RU" b="1" i="1" dirty="0" err="1">
                <a:latin typeface="Cambria" pitchFamily="18" charset="0"/>
              </a:rPr>
              <a:t>добровільно</a:t>
            </a:r>
            <a:r>
              <a:rPr lang="ru-RU" b="1" i="1" dirty="0">
                <a:latin typeface="Cambria" pitchFamily="18" charset="0"/>
              </a:rPr>
              <a:t> заявила </a:t>
            </a:r>
            <a:r>
              <a:rPr lang="ru-RU" dirty="0">
                <a:latin typeface="Cambria" pitchFamily="18" charset="0"/>
              </a:rPr>
              <a:t>про </a:t>
            </a:r>
            <a:r>
              <a:rPr lang="ru-RU" dirty="0" err="1">
                <a:latin typeface="Cambria" pitchFamily="18" charset="0"/>
              </a:rPr>
              <a:t>це</a:t>
            </a:r>
            <a:r>
              <a:rPr lang="ru-RU" dirty="0">
                <a:latin typeface="Cambria" pitchFamily="18" charset="0"/>
              </a:rPr>
              <a:t> </a:t>
            </a:r>
            <a:r>
              <a:rPr lang="ru-RU" dirty="0" err="1">
                <a:latin typeface="Cambria" pitchFamily="18" charset="0"/>
              </a:rPr>
              <a:t>правоохоронним</a:t>
            </a:r>
            <a:r>
              <a:rPr lang="ru-RU" dirty="0">
                <a:latin typeface="Cambria" pitchFamily="18" charset="0"/>
              </a:rPr>
              <a:t> органам;</a:t>
            </a:r>
          </a:p>
          <a:p>
            <a:pPr marL="0" indent="0" algn="just">
              <a:buNone/>
            </a:pPr>
            <a:r>
              <a:rPr lang="ru-RU" dirty="0">
                <a:latin typeface="Cambria" pitchFamily="18" charset="0"/>
              </a:rPr>
              <a:t>3) особа </a:t>
            </a:r>
            <a:r>
              <a:rPr lang="ru-RU" b="1" i="1" dirty="0">
                <a:latin typeface="Cambria" pitchFamily="18" charset="0"/>
              </a:rPr>
              <a:t>повернула</a:t>
            </a:r>
            <a:r>
              <a:rPr lang="ru-RU" dirty="0">
                <a:latin typeface="Cambria" pitchFamily="18" charset="0"/>
              </a:rPr>
              <a:t> </a:t>
            </a:r>
            <a:r>
              <a:rPr lang="ru-RU" dirty="0" err="1">
                <a:latin typeface="Cambria" pitchFamily="18" charset="0"/>
              </a:rPr>
              <a:t>транспортний</a:t>
            </a:r>
            <a:r>
              <a:rPr lang="ru-RU" dirty="0">
                <a:latin typeface="Cambria" pitchFamily="18" charset="0"/>
              </a:rPr>
              <a:t> </a:t>
            </a:r>
            <a:r>
              <a:rPr lang="ru-RU" dirty="0" err="1">
                <a:latin typeface="Cambria" pitchFamily="18" charset="0"/>
              </a:rPr>
              <a:t>засіб</a:t>
            </a:r>
            <a:r>
              <a:rPr lang="ru-RU" dirty="0">
                <a:latin typeface="Cambria" pitchFamily="18" charset="0"/>
              </a:rPr>
              <a:t> </a:t>
            </a:r>
            <a:r>
              <a:rPr lang="ru-RU" dirty="0" err="1">
                <a:latin typeface="Cambria" pitchFamily="18" charset="0"/>
              </a:rPr>
              <a:t>власникові</a:t>
            </a:r>
            <a:r>
              <a:rPr lang="ru-RU" dirty="0">
                <a:latin typeface="Cambria" pitchFamily="18" charset="0"/>
              </a:rPr>
              <a:t>;</a:t>
            </a:r>
          </a:p>
          <a:p>
            <a:pPr marL="0" indent="0" algn="just">
              <a:buNone/>
            </a:pPr>
            <a:r>
              <a:rPr lang="ru-RU" dirty="0">
                <a:latin typeface="Cambria" pitchFamily="18" charset="0"/>
              </a:rPr>
              <a:t>4) особа </a:t>
            </a:r>
            <a:r>
              <a:rPr lang="ru-RU" b="1" i="1" dirty="0" err="1">
                <a:latin typeface="Cambria" pitchFamily="18" charset="0"/>
              </a:rPr>
              <a:t>повністю</a:t>
            </a:r>
            <a:r>
              <a:rPr lang="ru-RU" b="1" i="1" dirty="0">
                <a:latin typeface="Cambria" pitchFamily="18" charset="0"/>
              </a:rPr>
              <a:t> </a:t>
            </a:r>
            <a:r>
              <a:rPr lang="ru-RU" b="1" i="1" dirty="0" err="1">
                <a:latin typeface="Cambria" pitchFamily="18" charset="0"/>
              </a:rPr>
              <a:t>відшкодувала</a:t>
            </a:r>
            <a:r>
              <a:rPr lang="ru-RU" b="1" i="1" dirty="0">
                <a:latin typeface="Cambria" pitchFamily="18" charset="0"/>
              </a:rPr>
              <a:t> </a:t>
            </a:r>
            <a:r>
              <a:rPr lang="ru-RU" dirty="0" err="1">
                <a:latin typeface="Cambria" pitchFamily="18" charset="0"/>
              </a:rPr>
              <a:t>завдані</a:t>
            </a:r>
            <a:r>
              <a:rPr lang="ru-RU" dirty="0">
                <a:latin typeface="Cambria" pitchFamily="18" charset="0"/>
              </a:rPr>
              <a:t> </a:t>
            </a:r>
            <a:r>
              <a:rPr lang="ru-RU" dirty="0" err="1">
                <a:latin typeface="Cambria" pitchFamily="18" charset="0"/>
              </a:rPr>
              <a:t>збитки</a:t>
            </a:r>
            <a:r>
              <a:rPr lang="ru-RU" dirty="0">
                <a:latin typeface="Cambria" pitchFamily="18" charset="0"/>
              </a:rPr>
              <a:t>.</a:t>
            </a:r>
          </a:p>
          <a:p>
            <a:pPr marL="0" indent="0" algn="just">
              <a:buNone/>
            </a:pPr>
            <a:endParaRPr lang="ru-RU" dirty="0">
              <a:latin typeface="Cambria"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51520" y="188640"/>
            <a:ext cx="8640960" cy="6336704"/>
          </a:xfrm>
        </p:spPr>
        <p:txBody>
          <a:bodyPr>
            <a:normAutofit/>
          </a:bodyPr>
          <a:lstStyle/>
          <a:p>
            <a:pPr marL="0" indent="447675" algn="just">
              <a:buNone/>
            </a:pPr>
            <a:r>
              <a:rPr lang="ru-RU" b="1" dirty="0">
                <a:latin typeface="Cambria" pitchFamily="18" charset="0"/>
              </a:rPr>
              <a:t>2. </a:t>
            </a:r>
            <a:r>
              <a:rPr lang="ru-RU" b="1" dirty="0" err="1">
                <a:latin typeface="Cambria" pitchFamily="18" charset="0"/>
              </a:rPr>
              <a:t>Знищення</a:t>
            </a:r>
            <a:r>
              <a:rPr lang="ru-RU" b="1" dirty="0">
                <a:latin typeface="Cambria" pitchFamily="18" charset="0"/>
              </a:rPr>
              <a:t>, </a:t>
            </a:r>
            <a:r>
              <a:rPr lang="ru-RU" b="1" dirty="0" err="1">
                <a:latin typeface="Cambria" pitchFamily="18" charset="0"/>
              </a:rPr>
              <a:t>підробка</a:t>
            </a:r>
            <a:r>
              <a:rPr lang="ru-RU" b="1" dirty="0">
                <a:latin typeface="Cambria" pitchFamily="18" charset="0"/>
              </a:rPr>
              <a:t> </a:t>
            </a:r>
            <a:r>
              <a:rPr lang="ru-RU" b="1" dirty="0" err="1">
                <a:latin typeface="Cambria" pitchFamily="18" charset="0"/>
              </a:rPr>
              <a:t>або</a:t>
            </a:r>
            <a:r>
              <a:rPr lang="ru-RU" b="1" dirty="0">
                <a:latin typeface="Cambria" pitchFamily="18" charset="0"/>
              </a:rPr>
              <a:t> </a:t>
            </a:r>
            <a:r>
              <a:rPr lang="ru-RU" b="1" dirty="0" err="1">
                <a:latin typeface="Cambria" pitchFamily="18" charset="0"/>
              </a:rPr>
              <a:t>заміна</a:t>
            </a:r>
            <a:r>
              <a:rPr lang="ru-RU" b="1" dirty="0">
                <a:latin typeface="Cambria" pitchFamily="18" charset="0"/>
              </a:rPr>
              <a:t> </a:t>
            </a:r>
            <a:r>
              <a:rPr lang="ru-RU" b="1" dirty="0" err="1">
                <a:latin typeface="Cambria" pitchFamily="18" charset="0"/>
              </a:rPr>
              <a:t>номерів</a:t>
            </a:r>
            <a:r>
              <a:rPr lang="ru-RU" b="1" dirty="0">
                <a:latin typeface="Cambria" pitchFamily="18" charset="0"/>
              </a:rPr>
              <a:t> </a:t>
            </a:r>
            <a:r>
              <a:rPr lang="ru-RU" b="1" dirty="0" err="1">
                <a:latin typeface="Cambria" pitchFamily="18" charset="0"/>
              </a:rPr>
              <a:t>вузлів</a:t>
            </a:r>
            <a:r>
              <a:rPr lang="ru-RU" b="1" dirty="0">
                <a:latin typeface="Cambria" pitchFamily="18" charset="0"/>
              </a:rPr>
              <a:t> та </a:t>
            </a:r>
            <a:r>
              <a:rPr lang="ru-RU" b="1" dirty="0" err="1">
                <a:latin typeface="Cambria" pitchFamily="18" charset="0"/>
              </a:rPr>
              <a:t>агрегатів</a:t>
            </a:r>
            <a:r>
              <a:rPr lang="ru-RU" b="1" dirty="0">
                <a:latin typeface="Cambria" pitchFamily="18" charset="0"/>
              </a:rPr>
              <a:t> транспортного </a:t>
            </a:r>
            <a:r>
              <a:rPr lang="ru-RU" b="1" dirty="0" err="1">
                <a:latin typeface="Cambria" pitchFamily="18" charset="0"/>
              </a:rPr>
              <a:t>засобу</a:t>
            </a:r>
            <a:r>
              <a:rPr lang="uk-UA" b="1" dirty="0">
                <a:latin typeface="Cambria" pitchFamily="18" charset="0"/>
              </a:rPr>
              <a:t> (ст. 290 КК України).</a:t>
            </a:r>
            <a:r>
              <a:rPr lang="ru-RU" dirty="0">
                <a:latin typeface="Cambria" pitchFamily="18" charset="0"/>
              </a:rPr>
              <a:t> </a:t>
            </a:r>
          </a:p>
          <a:p>
            <a:pPr marL="0" indent="447675" algn="just">
              <a:buNone/>
            </a:pPr>
            <a:r>
              <a:rPr lang="ru-RU" i="1" dirty="0" err="1">
                <a:latin typeface="Cambria" pitchFamily="18" charset="0"/>
              </a:rPr>
              <a:t>Знищення</a:t>
            </a:r>
            <a:r>
              <a:rPr lang="ru-RU" i="1" dirty="0">
                <a:latin typeface="Cambria" pitchFamily="18" charset="0"/>
              </a:rPr>
              <a:t>, </a:t>
            </a:r>
            <a:r>
              <a:rPr lang="ru-RU" i="1" dirty="0" err="1">
                <a:latin typeface="Cambria" pitchFamily="18" charset="0"/>
              </a:rPr>
              <a:t>підробка</a:t>
            </a:r>
            <a:r>
              <a:rPr lang="ru-RU" i="1" dirty="0">
                <a:latin typeface="Cambria" pitchFamily="18" charset="0"/>
              </a:rPr>
              <a:t> </a:t>
            </a:r>
            <a:r>
              <a:rPr lang="ru-RU" i="1" dirty="0" err="1">
                <a:latin typeface="Cambria" pitchFamily="18" charset="0"/>
              </a:rPr>
              <a:t>або</a:t>
            </a:r>
            <a:r>
              <a:rPr lang="ru-RU" i="1" dirty="0">
                <a:latin typeface="Cambria" pitchFamily="18" charset="0"/>
              </a:rPr>
              <a:t> </a:t>
            </a:r>
            <a:r>
              <a:rPr lang="ru-RU" i="1" dirty="0" err="1">
                <a:latin typeface="Cambria" pitchFamily="18" charset="0"/>
              </a:rPr>
              <a:t>заміна</a:t>
            </a:r>
            <a:r>
              <a:rPr lang="ru-RU" i="1" dirty="0">
                <a:latin typeface="Cambria" pitchFamily="18" charset="0"/>
              </a:rPr>
              <a:t> </a:t>
            </a:r>
            <a:r>
              <a:rPr lang="ru-RU" i="1" dirty="0" err="1">
                <a:latin typeface="Cambria" pitchFamily="18" charset="0"/>
              </a:rPr>
              <a:t>ідентифікаційного</a:t>
            </a:r>
            <a:r>
              <a:rPr lang="ru-RU" i="1" dirty="0">
                <a:latin typeface="Cambria" pitchFamily="18" charset="0"/>
              </a:rPr>
              <a:t> номера, </a:t>
            </a:r>
            <a:r>
              <a:rPr lang="ru-RU" i="1" dirty="0" err="1">
                <a:latin typeface="Cambria" pitchFamily="18" charset="0"/>
              </a:rPr>
              <a:t>номерів</a:t>
            </a:r>
            <a:r>
              <a:rPr lang="ru-RU" i="1" dirty="0">
                <a:latin typeface="Cambria" pitchFamily="18" charset="0"/>
              </a:rPr>
              <a:t> </a:t>
            </a:r>
            <a:r>
              <a:rPr lang="ru-RU" i="1" dirty="0" err="1">
                <a:latin typeface="Cambria" pitchFamily="18" charset="0"/>
              </a:rPr>
              <a:t>двигуна</a:t>
            </a:r>
            <a:r>
              <a:rPr lang="ru-RU" i="1" dirty="0">
                <a:latin typeface="Cambria" pitchFamily="18" charset="0"/>
              </a:rPr>
              <a:t>, </a:t>
            </a:r>
            <a:r>
              <a:rPr lang="ru-RU" i="1" dirty="0" err="1">
                <a:latin typeface="Cambria" pitchFamily="18" charset="0"/>
              </a:rPr>
              <a:t>шасі</a:t>
            </a:r>
            <a:r>
              <a:rPr lang="ru-RU" i="1" dirty="0">
                <a:latin typeface="Cambria" pitchFamily="18" charset="0"/>
              </a:rPr>
              <a:t> </a:t>
            </a:r>
            <a:r>
              <a:rPr lang="ru-RU" i="1" dirty="0" err="1">
                <a:latin typeface="Cambria" pitchFamily="18" charset="0"/>
              </a:rPr>
              <a:t>або</a:t>
            </a:r>
            <a:r>
              <a:rPr lang="ru-RU" i="1" dirty="0">
                <a:latin typeface="Cambria" pitchFamily="18" charset="0"/>
              </a:rPr>
              <a:t> кузова, </a:t>
            </a:r>
            <a:r>
              <a:rPr lang="ru-RU" i="1" dirty="0" err="1">
                <a:latin typeface="Cambria" pitchFamily="18" charset="0"/>
              </a:rPr>
              <a:t>або</a:t>
            </a:r>
            <a:r>
              <a:rPr lang="ru-RU" i="1" dirty="0">
                <a:latin typeface="Cambria" pitchFamily="18" charset="0"/>
              </a:rPr>
              <a:t> </a:t>
            </a:r>
            <a:r>
              <a:rPr lang="ru-RU" i="1" dirty="0" err="1">
                <a:latin typeface="Cambria" pitchFamily="18" charset="0"/>
              </a:rPr>
              <a:t>заміна</a:t>
            </a:r>
            <a:r>
              <a:rPr lang="ru-RU" i="1" dirty="0">
                <a:latin typeface="Cambria" pitchFamily="18" charset="0"/>
              </a:rPr>
              <a:t> без </a:t>
            </a:r>
            <a:r>
              <a:rPr lang="ru-RU" i="1" dirty="0" err="1">
                <a:latin typeface="Cambria" pitchFamily="18" charset="0"/>
              </a:rPr>
              <a:t>дозволу</a:t>
            </a:r>
            <a:r>
              <a:rPr lang="ru-RU" i="1" dirty="0">
                <a:latin typeface="Cambria" pitchFamily="18" charset="0"/>
              </a:rPr>
              <a:t> </a:t>
            </a:r>
            <a:r>
              <a:rPr lang="ru-RU" i="1" dirty="0" err="1">
                <a:latin typeface="Cambria" pitchFamily="18" charset="0"/>
              </a:rPr>
              <a:t>відповідних</a:t>
            </a:r>
            <a:r>
              <a:rPr lang="ru-RU" i="1" dirty="0">
                <a:latin typeface="Cambria" pitchFamily="18" charset="0"/>
              </a:rPr>
              <a:t> </a:t>
            </a:r>
            <a:r>
              <a:rPr lang="ru-RU" i="1" dirty="0" err="1">
                <a:latin typeface="Cambria" pitchFamily="18" charset="0"/>
              </a:rPr>
              <a:t>органів</a:t>
            </a:r>
            <a:r>
              <a:rPr lang="ru-RU" i="1" dirty="0">
                <a:latin typeface="Cambria" pitchFamily="18" charset="0"/>
              </a:rPr>
              <a:t> </a:t>
            </a:r>
            <a:r>
              <a:rPr lang="ru-RU" i="1" dirty="0" err="1">
                <a:latin typeface="Cambria" pitchFamily="18" charset="0"/>
              </a:rPr>
              <a:t>номерної</a:t>
            </a:r>
            <a:r>
              <a:rPr lang="ru-RU" i="1" dirty="0">
                <a:latin typeface="Cambria" pitchFamily="18" charset="0"/>
              </a:rPr>
              <a:t> </a:t>
            </a:r>
            <a:r>
              <a:rPr lang="ru-RU" i="1" dirty="0" err="1">
                <a:latin typeface="Cambria" pitchFamily="18" charset="0"/>
              </a:rPr>
              <a:t>панелі</a:t>
            </a:r>
            <a:r>
              <a:rPr lang="ru-RU" i="1" dirty="0">
                <a:latin typeface="Cambria" pitchFamily="18" charset="0"/>
              </a:rPr>
              <a:t> </a:t>
            </a:r>
            <a:r>
              <a:rPr lang="ru-RU" i="1" dirty="0" err="1">
                <a:latin typeface="Cambria" pitchFamily="18" charset="0"/>
              </a:rPr>
              <a:t>з</a:t>
            </a:r>
            <a:r>
              <a:rPr lang="ru-RU" i="1" dirty="0">
                <a:latin typeface="Cambria" pitchFamily="18" charset="0"/>
              </a:rPr>
              <a:t> </a:t>
            </a:r>
            <a:r>
              <a:rPr lang="ru-RU" i="1" dirty="0" err="1">
                <a:latin typeface="Cambria" pitchFamily="18" charset="0"/>
              </a:rPr>
              <a:t>ідентифікаційним</a:t>
            </a:r>
            <a:r>
              <a:rPr lang="ru-RU" i="1" dirty="0">
                <a:latin typeface="Cambria" pitchFamily="18" charset="0"/>
              </a:rPr>
              <a:t> номером транспортного </a:t>
            </a:r>
            <a:r>
              <a:rPr lang="ru-RU" i="1" dirty="0" err="1">
                <a:latin typeface="Cambria" pitchFamily="18" charset="0"/>
              </a:rPr>
              <a:t>засобу</a:t>
            </a:r>
            <a:r>
              <a:rPr lang="ru-RU" i="1" dirty="0">
                <a:latin typeface="Cambria" pitchFamily="18" charset="0"/>
              </a:rPr>
              <a:t> -</a:t>
            </a:r>
            <a:endParaRPr lang="ru-RU" dirty="0">
              <a:latin typeface="Cambria" pitchFamily="18" charset="0"/>
            </a:endParaRPr>
          </a:p>
          <a:p>
            <a:pPr marL="0" indent="447675" algn="just">
              <a:buNone/>
            </a:pPr>
            <a:r>
              <a:rPr lang="ru-RU" i="1" dirty="0" err="1">
                <a:latin typeface="Cambria" pitchFamily="18" charset="0"/>
              </a:rPr>
              <a:t>караються</a:t>
            </a:r>
            <a:r>
              <a:rPr lang="ru-RU" i="1" dirty="0">
                <a:latin typeface="Cambria" pitchFamily="18" charset="0"/>
              </a:rPr>
              <a:t> штрафом від ста </a:t>
            </a:r>
            <a:r>
              <a:rPr lang="ru-RU" i="1" dirty="0" err="1">
                <a:latin typeface="Cambria" pitchFamily="18" charset="0"/>
              </a:rPr>
              <a:t>п'ятдесяти</a:t>
            </a:r>
            <a:r>
              <a:rPr lang="ru-RU" i="1" dirty="0">
                <a:latin typeface="Cambria" pitchFamily="18" charset="0"/>
              </a:rPr>
              <a:t> до </a:t>
            </a:r>
            <a:r>
              <a:rPr lang="ru-RU" i="1" dirty="0" err="1">
                <a:latin typeface="Cambria" pitchFamily="18" charset="0"/>
              </a:rPr>
              <a:t>двохсот</a:t>
            </a:r>
            <a:r>
              <a:rPr lang="ru-RU" i="1" dirty="0">
                <a:latin typeface="Cambria" pitchFamily="18" charset="0"/>
              </a:rPr>
              <a:t> </a:t>
            </a:r>
            <a:r>
              <a:rPr lang="ru-RU" i="1" dirty="0" err="1">
                <a:latin typeface="Cambria" pitchFamily="18" charset="0"/>
              </a:rPr>
              <a:t>п'ятдесяти</a:t>
            </a:r>
            <a:r>
              <a:rPr lang="ru-RU" i="1" dirty="0">
                <a:latin typeface="Cambria" pitchFamily="18" charset="0"/>
              </a:rPr>
              <a:t> </a:t>
            </a:r>
            <a:r>
              <a:rPr lang="ru-RU" i="1" dirty="0" err="1">
                <a:latin typeface="Cambria" pitchFamily="18" charset="0"/>
              </a:rPr>
              <a:t>неоподатковуваних</a:t>
            </a:r>
            <a:r>
              <a:rPr lang="ru-RU" i="1" dirty="0">
                <a:latin typeface="Cambria" pitchFamily="18" charset="0"/>
              </a:rPr>
              <a:t> </a:t>
            </a:r>
            <a:r>
              <a:rPr lang="ru-RU" i="1" dirty="0" err="1">
                <a:latin typeface="Cambria" pitchFamily="18" charset="0"/>
              </a:rPr>
              <a:t>мінімумів</a:t>
            </a:r>
            <a:r>
              <a:rPr lang="ru-RU" i="1" dirty="0">
                <a:latin typeface="Cambria" pitchFamily="18" charset="0"/>
              </a:rPr>
              <a:t> </a:t>
            </a:r>
            <a:r>
              <a:rPr lang="ru-RU" i="1" dirty="0" err="1">
                <a:latin typeface="Cambria" pitchFamily="18" charset="0"/>
              </a:rPr>
              <a:t>доходів</a:t>
            </a:r>
            <a:r>
              <a:rPr lang="ru-RU" i="1" dirty="0">
                <a:latin typeface="Cambria" pitchFamily="18" charset="0"/>
              </a:rPr>
              <a:t> </a:t>
            </a:r>
            <a:r>
              <a:rPr lang="ru-RU" i="1" dirty="0" err="1">
                <a:latin typeface="Cambria" pitchFamily="18" charset="0"/>
              </a:rPr>
              <a:t>громадян</a:t>
            </a:r>
            <a:r>
              <a:rPr lang="ru-RU" i="1" dirty="0">
                <a:latin typeface="Cambria" pitchFamily="18" charset="0"/>
              </a:rPr>
              <a:t> </a:t>
            </a:r>
            <a:r>
              <a:rPr lang="ru-RU" i="1" dirty="0" err="1">
                <a:latin typeface="Cambria" pitchFamily="18" charset="0"/>
              </a:rPr>
              <a:t>або</a:t>
            </a:r>
            <a:r>
              <a:rPr lang="ru-RU" i="1" dirty="0">
                <a:latin typeface="Cambria" pitchFamily="18" charset="0"/>
              </a:rPr>
              <a:t> </a:t>
            </a:r>
            <a:r>
              <a:rPr lang="ru-RU" i="1" dirty="0" err="1">
                <a:latin typeface="Cambria" pitchFamily="18" charset="0"/>
              </a:rPr>
              <a:t>виправними</a:t>
            </a:r>
            <a:r>
              <a:rPr lang="ru-RU" i="1" dirty="0">
                <a:latin typeface="Cambria" pitchFamily="18" charset="0"/>
              </a:rPr>
              <a:t> роботами на строк до </a:t>
            </a:r>
            <a:r>
              <a:rPr lang="ru-RU" i="1" dirty="0" err="1">
                <a:latin typeface="Cambria" pitchFamily="18" charset="0"/>
              </a:rPr>
              <a:t>двох</a:t>
            </a:r>
            <a:r>
              <a:rPr lang="ru-RU" i="1" dirty="0">
                <a:latin typeface="Cambria" pitchFamily="18" charset="0"/>
              </a:rPr>
              <a:t> </a:t>
            </a:r>
            <a:r>
              <a:rPr lang="ru-RU" i="1" dirty="0" err="1">
                <a:latin typeface="Cambria" pitchFamily="18" charset="0"/>
              </a:rPr>
              <a:t>років</a:t>
            </a:r>
            <a:r>
              <a:rPr lang="ru-RU" i="1" dirty="0">
                <a:latin typeface="Cambria" pitchFamily="18" charset="0"/>
              </a:rPr>
              <a:t>, </a:t>
            </a:r>
            <a:r>
              <a:rPr lang="ru-RU" i="1" dirty="0" err="1">
                <a:latin typeface="Cambria" pitchFamily="18" charset="0"/>
              </a:rPr>
              <a:t>або</a:t>
            </a:r>
            <a:r>
              <a:rPr lang="ru-RU" i="1" dirty="0">
                <a:latin typeface="Cambria" pitchFamily="18" charset="0"/>
              </a:rPr>
              <a:t> </a:t>
            </a:r>
            <a:r>
              <a:rPr lang="ru-RU" i="1" dirty="0" err="1">
                <a:latin typeface="Cambria" pitchFamily="18" charset="0"/>
              </a:rPr>
              <a:t>обмеженням</a:t>
            </a:r>
            <a:r>
              <a:rPr lang="ru-RU" i="1" dirty="0">
                <a:latin typeface="Cambria" pitchFamily="18" charset="0"/>
              </a:rPr>
              <a:t> </a:t>
            </a:r>
            <a:r>
              <a:rPr lang="ru-RU" i="1" dirty="0" err="1">
                <a:latin typeface="Cambria" pitchFamily="18" charset="0"/>
              </a:rPr>
              <a:t>волі</a:t>
            </a:r>
            <a:r>
              <a:rPr lang="ru-RU" i="1" dirty="0">
                <a:latin typeface="Cambria" pitchFamily="18" charset="0"/>
              </a:rPr>
              <a:t> на строк до </a:t>
            </a:r>
            <a:r>
              <a:rPr lang="ru-RU" i="1" dirty="0" err="1">
                <a:latin typeface="Cambria" pitchFamily="18" charset="0"/>
              </a:rPr>
              <a:t>трьох</a:t>
            </a:r>
            <a:r>
              <a:rPr lang="ru-RU" i="1" dirty="0">
                <a:latin typeface="Cambria" pitchFamily="18" charset="0"/>
              </a:rPr>
              <a:t> </a:t>
            </a:r>
            <a:r>
              <a:rPr lang="ru-RU" i="1" dirty="0" err="1">
                <a:latin typeface="Cambria" pitchFamily="18" charset="0"/>
              </a:rPr>
              <a:t>років</a:t>
            </a:r>
            <a:r>
              <a:rPr lang="ru-RU" i="1" dirty="0">
                <a:latin typeface="Cambria" pitchFamily="18" charset="0"/>
              </a:rPr>
              <a:t>.</a:t>
            </a:r>
            <a:endParaRPr lang="ru-RU" dirty="0">
              <a:latin typeface="Cambria" pitchFamily="18" charset="0"/>
            </a:endParaRPr>
          </a:p>
          <a:p>
            <a:pPr marL="0" indent="447675" algn="just">
              <a:buNone/>
            </a:pPr>
            <a:r>
              <a:rPr lang="ru-RU" i="1" dirty="0">
                <a:latin typeface="Cambria" pitchFamily="18" charset="0"/>
              </a:rPr>
              <a:t>{</a:t>
            </a:r>
            <a:r>
              <a:rPr lang="ru-RU" i="1" dirty="0" err="1">
                <a:latin typeface="Cambria" pitchFamily="18" charset="0"/>
              </a:rPr>
              <a:t>Стаття</a:t>
            </a:r>
            <a:r>
              <a:rPr lang="ru-RU" i="1" dirty="0">
                <a:latin typeface="Cambria" pitchFamily="18" charset="0"/>
              </a:rPr>
              <a:t> 290 </a:t>
            </a:r>
            <a:r>
              <a:rPr lang="ru-RU" i="1" dirty="0" err="1">
                <a:latin typeface="Cambria" pitchFamily="18" charset="0"/>
              </a:rPr>
              <a:t>із</a:t>
            </a:r>
            <a:r>
              <a:rPr lang="ru-RU" i="1" dirty="0">
                <a:latin typeface="Cambria" pitchFamily="18" charset="0"/>
              </a:rPr>
              <a:t> </a:t>
            </a:r>
            <a:r>
              <a:rPr lang="ru-RU" i="1" dirty="0" err="1">
                <a:latin typeface="Cambria" pitchFamily="18" charset="0"/>
              </a:rPr>
              <a:t>змінами</a:t>
            </a:r>
            <a:r>
              <a:rPr lang="ru-RU" i="1" dirty="0">
                <a:latin typeface="Cambria" pitchFamily="18" charset="0"/>
              </a:rPr>
              <a:t>, </a:t>
            </a:r>
            <a:r>
              <a:rPr lang="ru-RU" i="1" dirty="0" err="1">
                <a:latin typeface="Cambria" pitchFamily="18" charset="0"/>
              </a:rPr>
              <a:t>внесеними</a:t>
            </a:r>
            <a:r>
              <a:rPr lang="ru-RU" i="1" dirty="0">
                <a:latin typeface="Cambria" pitchFamily="18" charset="0"/>
              </a:rPr>
              <a:t> </a:t>
            </a:r>
            <a:r>
              <a:rPr lang="ru-RU" i="1" dirty="0" err="1">
                <a:latin typeface="Cambria" pitchFamily="18" charset="0"/>
              </a:rPr>
              <a:t>згідно</a:t>
            </a:r>
            <a:r>
              <a:rPr lang="ru-RU" i="1" dirty="0">
                <a:latin typeface="Cambria" pitchFamily="18" charset="0"/>
              </a:rPr>
              <a:t> </a:t>
            </a:r>
            <a:r>
              <a:rPr lang="ru-RU" i="1" dirty="0" err="1">
                <a:latin typeface="Cambria" pitchFamily="18" charset="0"/>
              </a:rPr>
              <a:t>із</a:t>
            </a:r>
            <a:r>
              <a:rPr lang="ru-RU" i="1" dirty="0">
                <a:latin typeface="Cambria" pitchFamily="18" charset="0"/>
              </a:rPr>
              <a:t> Законом </a:t>
            </a:r>
            <a:r>
              <a:rPr lang="ru-RU" i="1" u="sng" dirty="0">
                <a:latin typeface="Cambria" pitchFamily="18" charset="0"/>
                <a:hlinkClick r:id="rId2"/>
              </a:rPr>
              <a:t>№ 586-VI від 24.09.2008</a:t>
            </a:r>
            <a:r>
              <a:rPr lang="ru-RU" i="1" dirty="0">
                <a:latin typeface="Cambria" pitchFamily="18" charset="0"/>
              </a:rPr>
              <a:t>}</a:t>
            </a:r>
            <a:endParaRPr lang="ru-RU" dirty="0">
              <a:latin typeface="Cambria" pitchFamily="18" charset="0"/>
            </a:endParaRPr>
          </a:p>
          <a:p>
            <a:endParaRPr lang="ru-RU" dirty="0"/>
          </a:p>
          <a:p>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395536" y="332656"/>
            <a:ext cx="8229600" cy="6048672"/>
          </a:xfrm>
          <a:ln/>
        </p:spPr>
        <p:style>
          <a:lnRef idx="2">
            <a:schemeClr val="accent1"/>
          </a:lnRef>
          <a:fillRef idx="1">
            <a:schemeClr val="lt1"/>
          </a:fillRef>
          <a:effectRef idx="0">
            <a:schemeClr val="accent1"/>
          </a:effectRef>
          <a:fontRef idx="minor">
            <a:schemeClr val="dk1"/>
          </a:fontRef>
        </p:style>
        <p:txBody>
          <a:bodyPr>
            <a:noAutofit/>
          </a:bodyPr>
          <a:lstStyle/>
          <a:p>
            <a:pPr marL="0" indent="0" algn="just">
              <a:buNone/>
            </a:pPr>
            <a:r>
              <a:rPr lang="uk-UA" sz="2400" b="1" i="1" dirty="0">
                <a:latin typeface="Cambria" pitchFamily="18" charset="0"/>
              </a:rPr>
              <a:t>Об’єкт кримінального правопорушення</a:t>
            </a:r>
            <a:r>
              <a:rPr lang="uk-UA" sz="2400" dirty="0">
                <a:latin typeface="Cambria" pitchFamily="18" charset="0"/>
              </a:rPr>
              <a:t> - порядок обліку і реєстрації транспортних засобів у сфері дорожнього руху, що передбачені </a:t>
            </a:r>
            <a:r>
              <a:rPr lang="uk-UA" sz="2400" i="1" dirty="0">
                <a:latin typeface="Cambria" pitchFamily="18" charset="0"/>
              </a:rPr>
              <a:t>Правилами державної реєстрації (перереєстрації), зняття з обліку автомобілів, автобусів, а також самохідних машин, сконструйованих на шасі автомобілів, мотоциклів усіх типів, марок і моделей, причепів, напівпричепів та мотоколясок інших прирівняних до них транспортних засобів та мопедів, </a:t>
            </a:r>
            <a:r>
              <a:rPr lang="uk-UA" sz="2400" dirty="0">
                <a:latin typeface="Cambria" pitchFamily="18" charset="0"/>
              </a:rPr>
              <a:t>затверджена Постановою КМ України № 1388 від 07.09.1998 р., а також </a:t>
            </a:r>
            <a:r>
              <a:rPr lang="uk-UA" sz="2400" i="1" dirty="0">
                <a:latin typeface="Cambria" pitchFamily="18" charset="0"/>
              </a:rPr>
              <a:t>Інструкцією про порядок здійснення підрозділами Державтоінспекції МВС державної реєстрації, перереєстрації та обліку транспортних засобів, оформлення і видачі реєстраційних документів, номерних знаків на них, </a:t>
            </a:r>
            <a:r>
              <a:rPr lang="uk-UA" sz="2400" dirty="0">
                <a:latin typeface="Cambria" pitchFamily="18" charset="0"/>
              </a:rPr>
              <a:t>затверджена Наказом МВС України № 379 від 11.08.2010</a:t>
            </a:r>
            <a:r>
              <a:rPr lang="uk-UA" sz="2400" i="1" dirty="0">
                <a:latin typeface="Cambria" pitchFamily="18" charset="0"/>
              </a:rPr>
              <a:t>.</a:t>
            </a:r>
            <a:endParaRPr lang="ru-RU" sz="2400" dirty="0">
              <a:latin typeface="Cambria"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51520" y="116633"/>
            <a:ext cx="8568952" cy="1584176"/>
          </a:xfrm>
        </p:spPr>
        <p:style>
          <a:lnRef idx="2">
            <a:schemeClr val="accent1"/>
          </a:lnRef>
          <a:fillRef idx="1">
            <a:schemeClr val="lt1"/>
          </a:fillRef>
          <a:effectRef idx="0">
            <a:schemeClr val="accent1"/>
          </a:effectRef>
          <a:fontRef idx="minor">
            <a:schemeClr val="dk1"/>
          </a:fontRef>
        </p:style>
        <p:txBody>
          <a:bodyPr/>
          <a:lstStyle/>
          <a:p>
            <a:pPr marL="0" indent="0" algn="just">
              <a:buNone/>
            </a:pPr>
            <a:r>
              <a:rPr lang="uk-UA" b="1" i="1" dirty="0">
                <a:latin typeface="Cambria" pitchFamily="18" charset="0"/>
              </a:rPr>
              <a:t>Предмет</a:t>
            </a:r>
            <a:r>
              <a:rPr lang="uk-UA" dirty="0">
                <a:latin typeface="Cambria" pitchFamily="18" charset="0"/>
              </a:rPr>
              <a:t> - ідентифікаційний номер, </a:t>
            </a:r>
            <a:r>
              <a:rPr lang="uk-UA" dirty="0" err="1">
                <a:latin typeface="Cambria" pitchFamily="18" charset="0"/>
              </a:rPr>
              <a:t>номер</a:t>
            </a:r>
            <a:r>
              <a:rPr lang="uk-UA" dirty="0">
                <a:latin typeface="Cambria" pitchFamily="18" charset="0"/>
              </a:rPr>
              <a:t> двигуна, шасі, кузова механічного транспортного засобу та його номерна панель.</a:t>
            </a:r>
            <a:endParaRPr lang="ru-RU" dirty="0">
              <a:latin typeface="Cambria" pitchFamily="18" charset="0"/>
            </a:endParaRPr>
          </a:p>
          <a:p>
            <a:pPr algn="just"/>
            <a:endParaRPr lang="ru-RU" dirty="0"/>
          </a:p>
        </p:txBody>
      </p:sp>
      <p:sp>
        <p:nvSpPr>
          <p:cNvPr id="4" name="Прямоугольник 3"/>
          <p:cNvSpPr/>
          <p:nvPr/>
        </p:nvSpPr>
        <p:spPr>
          <a:xfrm>
            <a:off x="251520" y="1916832"/>
            <a:ext cx="4968552" cy="3046988"/>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uk-UA" sz="2400" i="1" dirty="0">
                <a:latin typeface="Cambria" pitchFamily="18" charset="0"/>
              </a:rPr>
              <a:t>Ідентифікаційний номер ТЗ (</a:t>
            </a:r>
            <a:r>
              <a:rPr lang="ru-RU" sz="2400" i="1" dirty="0" err="1">
                <a:latin typeface="Cambria" pitchFamily="18" charset="0"/>
              </a:rPr>
              <a:t>vehicle</a:t>
            </a:r>
            <a:r>
              <a:rPr lang="ru-RU" sz="2400" i="1" dirty="0">
                <a:latin typeface="Cambria" pitchFamily="18" charset="0"/>
              </a:rPr>
              <a:t> </a:t>
            </a:r>
            <a:r>
              <a:rPr lang="ru-RU" sz="2400" i="1" dirty="0" err="1">
                <a:latin typeface="Cambria" pitchFamily="18" charset="0"/>
              </a:rPr>
              <a:t>identification</a:t>
            </a:r>
            <a:r>
              <a:rPr lang="ru-RU" sz="2400" i="1" dirty="0">
                <a:latin typeface="Cambria" pitchFamily="18" charset="0"/>
              </a:rPr>
              <a:t> </a:t>
            </a:r>
            <a:r>
              <a:rPr lang="ru-RU" sz="2400" i="1" dirty="0" err="1">
                <a:latin typeface="Cambria" pitchFamily="18" charset="0"/>
              </a:rPr>
              <a:t>number</a:t>
            </a:r>
            <a:r>
              <a:rPr lang="uk-UA" sz="2400" i="1" dirty="0">
                <a:latin typeface="Cambria" pitchFamily="18" charset="0"/>
              </a:rPr>
              <a:t> – </a:t>
            </a:r>
            <a:r>
              <a:rPr lang="ru-RU" sz="2400" i="1" dirty="0">
                <a:latin typeface="Cambria" pitchFamily="18" charset="0"/>
              </a:rPr>
              <a:t>VIN</a:t>
            </a:r>
            <a:r>
              <a:rPr lang="uk-UA" sz="2400" i="1" dirty="0">
                <a:latin typeface="Cambria" pitchFamily="18" charset="0"/>
              </a:rPr>
              <a:t>)</a:t>
            </a:r>
            <a:r>
              <a:rPr lang="uk-UA" sz="2400" dirty="0">
                <a:latin typeface="Cambria" pitchFamily="18" charset="0"/>
              </a:rPr>
              <a:t> – структурне поєднання буквено-цифрових символів. </a:t>
            </a:r>
            <a:r>
              <a:rPr lang="ru-RU" sz="2400" dirty="0" err="1">
                <a:latin typeface="Cambria" pitchFamily="18" charset="0"/>
              </a:rPr>
              <a:t>Присвоюється</a:t>
            </a:r>
            <a:r>
              <a:rPr lang="ru-RU" sz="2400" dirty="0">
                <a:latin typeface="Cambria" pitchFamily="18" charset="0"/>
              </a:rPr>
              <a:t> </a:t>
            </a:r>
            <a:r>
              <a:rPr lang="ru-RU" sz="2400" dirty="0" err="1">
                <a:latin typeface="Cambria" pitchFamily="18" charset="0"/>
              </a:rPr>
              <a:t>виробником</a:t>
            </a:r>
            <a:r>
              <a:rPr lang="ru-RU" sz="2400" dirty="0">
                <a:latin typeface="Cambria" pitchFamily="18" charset="0"/>
              </a:rPr>
              <a:t> ТЗ </a:t>
            </a:r>
            <a:r>
              <a:rPr lang="ru-RU" sz="2400" dirty="0" err="1">
                <a:latin typeface="Cambria" pitchFamily="18" charset="0"/>
              </a:rPr>
              <a:t>з</a:t>
            </a:r>
            <a:r>
              <a:rPr lang="ru-RU" sz="2400" dirty="0">
                <a:latin typeface="Cambria" pitchFamily="18" charset="0"/>
              </a:rPr>
              <a:t> метою </a:t>
            </a:r>
            <a:r>
              <a:rPr lang="ru-RU" sz="2400" dirty="0" err="1">
                <a:latin typeface="Cambria" pitchFamily="18" charset="0"/>
              </a:rPr>
              <a:t>ідентифікації</a:t>
            </a:r>
            <a:r>
              <a:rPr lang="ru-RU" sz="2400" dirty="0">
                <a:latin typeface="Cambria" pitchFamily="18" charset="0"/>
              </a:rPr>
              <a:t> </a:t>
            </a:r>
            <a:r>
              <a:rPr lang="ru-RU" sz="2400" dirty="0" err="1">
                <a:latin typeface="Cambria" pitchFamily="18" charset="0"/>
              </a:rPr>
              <a:t>останнього</a:t>
            </a:r>
            <a:r>
              <a:rPr lang="ru-RU" sz="2400" dirty="0">
                <a:latin typeface="Cambria" pitchFamily="18" charset="0"/>
              </a:rPr>
              <a:t> та наноситься на </a:t>
            </a:r>
            <a:r>
              <a:rPr lang="ru-RU" sz="2400" dirty="0" err="1">
                <a:latin typeface="Cambria" pitchFamily="18" charset="0"/>
              </a:rPr>
              <a:t>деталі</a:t>
            </a:r>
            <a:r>
              <a:rPr lang="ru-RU" sz="2400" dirty="0">
                <a:latin typeface="Cambria" pitchFamily="18" charset="0"/>
              </a:rPr>
              <a:t> кузова, </a:t>
            </a:r>
            <a:r>
              <a:rPr lang="ru-RU" sz="2400" dirty="0" err="1">
                <a:latin typeface="Cambria" pitchFamily="18" charset="0"/>
              </a:rPr>
              <a:t>шасі</a:t>
            </a:r>
            <a:r>
              <a:rPr lang="ru-RU" sz="2400" dirty="0">
                <a:latin typeface="Cambria" pitchFamily="18" charset="0"/>
              </a:rPr>
              <a:t> (рами) </a:t>
            </a:r>
            <a:r>
              <a:rPr lang="ru-RU" sz="2400" dirty="0" err="1">
                <a:latin typeface="Cambria" pitchFamily="18" charset="0"/>
              </a:rPr>
              <a:t>згідно</a:t>
            </a:r>
            <a:r>
              <a:rPr lang="ru-RU" sz="2400" dirty="0">
                <a:latin typeface="Cambria" pitchFamily="18" charset="0"/>
              </a:rPr>
              <a:t> </a:t>
            </a:r>
            <a:r>
              <a:rPr lang="ru-RU" sz="2400" dirty="0" err="1">
                <a:latin typeface="Cambria" pitchFamily="18" charset="0"/>
              </a:rPr>
              <a:t>зі</a:t>
            </a:r>
            <a:r>
              <a:rPr lang="ru-RU" sz="2400" dirty="0">
                <a:latin typeface="Cambria" pitchFamily="18" charset="0"/>
              </a:rPr>
              <a:t> стандартами. </a:t>
            </a:r>
          </a:p>
        </p:txBody>
      </p:sp>
      <p:pic>
        <p:nvPicPr>
          <p:cNvPr id="22530" name="Picture 2" descr="ÐÐ°ÑÑÐ¸Ð½ÐºÐ¸ Ð¿Ð¾ Ð·Ð°Ð¿ÑÐ¾ÑÑ ÐÐ´ÐµÐ½ÑÐ¸ÑÑÐºÐ°ÑÑÐ¹Ð½Ð¸Ð¹ Ð½Ð¾Ð¼ÐµÑ Ð¢Ð"/>
          <p:cNvPicPr>
            <a:picLocks noChangeAspect="1" noChangeArrowheads="1"/>
          </p:cNvPicPr>
          <p:nvPr/>
        </p:nvPicPr>
        <p:blipFill>
          <a:blip r:embed="rId2" cstate="print"/>
          <a:srcRect/>
          <a:stretch>
            <a:fillRect/>
          </a:stretch>
        </p:blipFill>
        <p:spPr bwMode="auto">
          <a:xfrm>
            <a:off x="899592" y="4985792"/>
            <a:ext cx="3533378" cy="1872208"/>
          </a:xfrm>
          <a:prstGeom prst="rect">
            <a:avLst/>
          </a:prstGeom>
          <a:noFill/>
        </p:spPr>
      </p:pic>
      <p:pic>
        <p:nvPicPr>
          <p:cNvPr id="22532" name="Picture 4" descr="ÐÐ°ÑÑÐ¸Ð½ÐºÐ¸ Ð¿Ð¾ Ð·Ð°Ð¿ÑÐ¾ÑÑ ÐÐ´ÐµÐ½ÑÐ¸ÑÑÐºÐ°ÑÑÐ¹Ð½Ð¸Ð¹ Ð½Ð¾Ð¼ÐµÑ Ð¢Ð"/>
          <p:cNvPicPr>
            <a:picLocks noChangeAspect="1" noChangeArrowheads="1"/>
          </p:cNvPicPr>
          <p:nvPr/>
        </p:nvPicPr>
        <p:blipFill>
          <a:blip r:embed="rId3" cstate="print"/>
          <a:srcRect/>
          <a:stretch>
            <a:fillRect/>
          </a:stretch>
        </p:blipFill>
        <p:spPr bwMode="auto">
          <a:xfrm>
            <a:off x="5358616" y="1988840"/>
            <a:ext cx="3671455" cy="3816424"/>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51520" y="188641"/>
            <a:ext cx="8229600" cy="3744416"/>
          </a:xfrm>
        </p:spPr>
        <p:style>
          <a:lnRef idx="2">
            <a:schemeClr val="accent1"/>
          </a:lnRef>
          <a:fillRef idx="1">
            <a:schemeClr val="lt1"/>
          </a:fillRef>
          <a:effectRef idx="0">
            <a:schemeClr val="accent1"/>
          </a:effectRef>
          <a:fontRef idx="minor">
            <a:schemeClr val="dk1"/>
          </a:fontRef>
        </p:style>
        <p:txBody>
          <a:bodyPr/>
          <a:lstStyle/>
          <a:p>
            <a:pPr marL="0" indent="0" algn="just">
              <a:buNone/>
            </a:pPr>
            <a:r>
              <a:rPr lang="uk-UA" i="1" dirty="0">
                <a:latin typeface="Cambria" pitchFamily="18" charset="0"/>
              </a:rPr>
              <a:t>Номерна панель</a:t>
            </a:r>
            <a:r>
              <a:rPr lang="ru-RU" dirty="0">
                <a:latin typeface="Cambria" pitchFamily="18" charset="0"/>
              </a:rPr>
              <a:t> </a:t>
            </a:r>
            <a:r>
              <a:rPr lang="uk-UA" dirty="0">
                <a:latin typeface="Cambria" pitchFamily="18" charset="0"/>
              </a:rPr>
              <a:t>– єдина неподільна деталь кузова, на якій нанесений ідентифікаційний номер ТЗ (п. 1.2 </a:t>
            </a:r>
            <a:r>
              <a:rPr lang="uk-UA" i="1" dirty="0">
                <a:latin typeface="Cambria" pitchFamily="18" charset="0"/>
              </a:rPr>
              <a:t>Інструкції про порядок проведення криміналістичних досліджень транспортних засобів і реєстраційних документів, що їх супроводжують, працівниками Експертної служби МВС України, </a:t>
            </a:r>
            <a:r>
              <a:rPr lang="uk-UA" dirty="0">
                <a:latin typeface="Cambria" pitchFamily="18" charset="0"/>
              </a:rPr>
              <a:t>затвердженої Наказом МВС України № 1309/23841 від 02.18.2013 р.).</a:t>
            </a:r>
            <a:endParaRPr lang="ru-RU" dirty="0">
              <a:latin typeface="Cambria" pitchFamily="18" charset="0"/>
            </a:endParaRPr>
          </a:p>
          <a:p>
            <a:pPr marL="0" indent="0" algn="just">
              <a:buNone/>
            </a:pPr>
            <a:endParaRPr lang="ru-RU" dirty="0">
              <a:latin typeface="Cambria" pitchFamily="18" charset="0"/>
            </a:endParaRPr>
          </a:p>
        </p:txBody>
      </p:sp>
      <p:pic>
        <p:nvPicPr>
          <p:cNvPr id="3" name="Рисунок 2">
            <a:extLst>
              <a:ext uri="{FF2B5EF4-FFF2-40B4-BE49-F238E27FC236}">
                <a16:creationId xmlns:a16="http://schemas.microsoft.com/office/drawing/2014/main" id="{ADE1220D-4A2C-4F79-A953-F688618814D4}"/>
              </a:ext>
            </a:extLst>
          </p:cNvPr>
          <p:cNvPicPr>
            <a:picLocks noChangeAspect="1"/>
          </p:cNvPicPr>
          <p:nvPr/>
        </p:nvPicPr>
        <p:blipFill>
          <a:blip r:embed="rId2"/>
          <a:stretch>
            <a:fillRect/>
          </a:stretch>
        </p:blipFill>
        <p:spPr>
          <a:xfrm>
            <a:off x="3923928" y="3645024"/>
            <a:ext cx="5084057" cy="2859782"/>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51520" y="188640"/>
            <a:ext cx="8640960" cy="6408712"/>
          </a:xfrm>
        </p:spPr>
        <p:txBody>
          <a:bodyPr>
            <a:normAutofit/>
          </a:bodyPr>
          <a:lstStyle/>
          <a:p>
            <a:pPr marL="0" indent="0" algn="just">
              <a:buNone/>
            </a:pPr>
            <a:r>
              <a:rPr lang="uk-UA" b="1" i="1" dirty="0">
                <a:latin typeface="Cambria" pitchFamily="18" charset="0"/>
              </a:rPr>
              <a:t>О</a:t>
            </a:r>
            <a:r>
              <a:rPr lang="ru-RU" b="1" i="1" dirty="0" err="1">
                <a:latin typeface="Cambria" pitchFamily="18" charset="0"/>
              </a:rPr>
              <a:t>б’єктивн</a:t>
            </a:r>
            <a:r>
              <a:rPr lang="uk-UA" b="1" i="1" dirty="0">
                <a:latin typeface="Cambria" pitchFamily="18" charset="0"/>
              </a:rPr>
              <a:t>а</a:t>
            </a:r>
            <a:r>
              <a:rPr lang="ru-RU" b="1" i="1" dirty="0">
                <a:latin typeface="Cambria" pitchFamily="18" charset="0"/>
              </a:rPr>
              <a:t> сторон</a:t>
            </a:r>
            <a:r>
              <a:rPr lang="uk-UA" b="1" i="1" dirty="0">
                <a:latin typeface="Cambria" pitchFamily="18" charset="0"/>
              </a:rPr>
              <a:t>а</a:t>
            </a:r>
            <a:r>
              <a:rPr lang="uk-UA" dirty="0">
                <a:latin typeface="Cambria" pitchFamily="18" charset="0"/>
              </a:rPr>
              <a:t> </a:t>
            </a:r>
            <a:r>
              <a:rPr lang="ru-RU" dirty="0" err="1">
                <a:latin typeface="Cambria" pitchFamily="18" charset="0"/>
              </a:rPr>
              <a:t>характеризується</a:t>
            </a:r>
            <a:r>
              <a:rPr lang="ru-RU" dirty="0">
                <a:latin typeface="Cambria" pitchFamily="18" charset="0"/>
              </a:rPr>
              <a:t> такими </a:t>
            </a:r>
            <a:r>
              <a:rPr lang="ru-RU" dirty="0" err="1">
                <a:latin typeface="Cambria" pitchFamily="18" charset="0"/>
              </a:rPr>
              <a:t>діями</a:t>
            </a:r>
            <a:r>
              <a:rPr lang="ru-RU" dirty="0">
                <a:latin typeface="Cambria" pitchFamily="18" charset="0"/>
              </a:rPr>
              <a:t>:</a:t>
            </a:r>
          </a:p>
          <a:p>
            <a:pPr marL="0" indent="0" algn="just">
              <a:buNone/>
            </a:pPr>
            <a:r>
              <a:rPr lang="ru-RU" dirty="0">
                <a:latin typeface="Cambria" pitchFamily="18" charset="0"/>
              </a:rPr>
              <a:t>1) </a:t>
            </a:r>
            <a:r>
              <a:rPr lang="ru-RU" dirty="0" err="1">
                <a:latin typeface="Cambria" pitchFamily="18" charset="0"/>
              </a:rPr>
              <a:t>знищення</a:t>
            </a:r>
            <a:r>
              <a:rPr lang="ru-RU" dirty="0">
                <a:latin typeface="Cambria" pitchFamily="18" charset="0"/>
              </a:rPr>
              <a:t> </a:t>
            </a:r>
            <a:r>
              <a:rPr lang="ru-RU" dirty="0" err="1">
                <a:latin typeface="Cambria" pitchFamily="18" charset="0"/>
              </a:rPr>
              <a:t>ідентифікаційного</a:t>
            </a:r>
            <a:r>
              <a:rPr lang="ru-RU" dirty="0">
                <a:latin typeface="Cambria" pitchFamily="18" charset="0"/>
              </a:rPr>
              <a:t> номера, </a:t>
            </a:r>
            <a:r>
              <a:rPr lang="ru-RU" dirty="0" err="1">
                <a:latin typeface="Cambria" pitchFamily="18" charset="0"/>
              </a:rPr>
              <a:t>номерів</a:t>
            </a:r>
            <a:r>
              <a:rPr lang="ru-RU" dirty="0">
                <a:latin typeface="Cambria" pitchFamily="18" charset="0"/>
              </a:rPr>
              <a:t> </a:t>
            </a:r>
            <a:r>
              <a:rPr lang="ru-RU" dirty="0" err="1">
                <a:latin typeface="Cambria" pitchFamily="18" charset="0"/>
              </a:rPr>
              <a:t>двигуна</a:t>
            </a:r>
            <a:r>
              <a:rPr lang="ru-RU" dirty="0">
                <a:latin typeface="Cambria" pitchFamily="18" charset="0"/>
              </a:rPr>
              <a:t>, </a:t>
            </a:r>
            <a:r>
              <a:rPr lang="ru-RU" dirty="0" err="1">
                <a:latin typeface="Cambria" pitchFamily="18" charset="0"/>
              </a:rPr>
              <a:t>шасі</a:t>
            </a:r>
            <a:r>
              <a:rPr lang="ru-RU" dirty="0">
                <a:latin typeface="Cambria" pitchFamily="18" charset="0"/>
              </a:rPr>
              <a:t> </a:t>
            </a:r>
            <a:r>
              <a:rPr lang="ru-RU" dirty="0" err="1">
                <a:latin typeface="Cambria" pitchFamily="18" charset="0"/>
              </a:rPr>
              <a:t>або</a:t>
            </a:r>
            <a:r>
              <a:rPr lang="ru-RU" dirty="0">
                <a:latin typeface="Cambria" pitchFamily="18" charset="0"/>
              </a:rPr>
              <a:t> кузова транспортного </a:t>
            </a:r>
            <a:r>
              <a:rPr lang="ru-RU" dirty="0" err="1">
                <a:latin typeface="Cambria" pitchFamily="18" charset="0"/>
              </a:rPr>
              <a:t>засобу</a:t>
            </a:r>
            <a:r>
              <a:rPr lang="ru-RU" dirty="0">
                <a:latin typeface="Cambria" pitchFamily="18" charset="0"/>
              </a:rPr>
              <a:t> ;</a:t>
            </a:r>
          </a:p>
          <a:p>
            <a:pPr marL="0" indent="0" algn="just">
              <a:buNone/>
            </a:pPr>
            <a:r>
              <a:rPr lang="ru-RU" dirty="0">
                <a:latin typeface="Cambria" pitchFamily="18" charset="0"/>
              </a:rPr>
              <a:t>2) </a:t>
            </a:r>
            <a:r>
              <a:rPr lang="ru-RU" dirty="0" err="1">
                <a:latin typeface="Cambria" pitchFamily="18" charset="0"/>
              </a:rPr>
              <a:t>підробка</a:t>
            </a:r>
            <a:r>
              <a:rPr lang="ru-RU" dirty="0">
                <a:latin typeface="Cambria" pitchFamily="18" charset="0"/>
              </a:rPr>
              <a:t> </a:t>
            </a:r>
            <a:r>
              <a:rPr lang="ru-RU" dirty="0" err="1">
                <a:latin typeface="Cambria" pitchFamily="18" charset="0"/>
              </a:rPr>
              <a:t>ідентифікаційного</a:t>
            </a:r>
            <a:r>
              <a:rPr lang="ru-RU" dirty="0">
                <a:latin typeface="Cambria" pitchFamily="18" charset="0"/>
              </a:rPr>
              <a:t> номера, </a:t>
            </a:r>
            <a:r>
              <a:rPr lang="ru-RU" dirty="0" err="1">
                <a:latin typeface="Cambria" pitchFamily="18" charset="0"/>
              </a:rPr>
              <a:t>номерів</a:t>
            </a:r>
            <a:r>
              <a:rPr lang="ru-RU" dirty="0">
                <a:latin typeface="Cambria" pitchFamily="18" charset="0"/>
              </a:rPr>
              <a:t> </a:t>
            </a:r>
            <a:r>
              <a:rPr lang="ru-RU" dirty="0" err="1">
                <a:latin typeface="Cambria" pitchFamily="18" charset="0"/>
              </a:rPr>
              <a:t>двигуна</a:t>
            </a:r>
            <a:r>
              <a:rPr lang="ru-RU" dirty="0">
                <a:latin typeface="Cambria" pitchFamily="18" charset="0"/>
              </a:rPr>
              <a:t>, </a:t>
            </a:r>
            <a:r>
              <a:rPr lang="ru-RU" dirty="0" err="1">
                <a:latin typeface="Cambria" pitchFamily="18" charset="0"/>
              </a:rPr>
              <a:t>шасі</a:t>
            </a:r>
            <a:r>
              <a:rPr lang="ru-RU" dirty="0">
                <a:latin typeface="Cambria" pitchFamily="18" charset="0"/>
              </a:rPr>
              <a:t> </a:t>
            </a:r>
            <a:r>
              <a:rPr lang="ru-RU" dirty="0" err="1">
                <a:latin typeface="Cambria" pitchFamily="18" charset="0"/>
              </a:rPr>
              <a:t>або</a:t>
            </a:r>
            <a:r>
              <a:rPr lang="ru-RU" dirty="0">
                <a:latin typeface="Cambria" pitchFamily="18" charset="0"/>
              </a:rPr>
              <a:t> кузова транспортного </a:t>
            </a:r>
            <a:r>
              <a:rPr lang="ru-RU" dirty="0" err="1">
                <a:latin typeface="Cambria" pitchFamily="18" charset="0"/>
              </a:rPr>
              <a:t>засобу</a:t>
            </a:r>
            <a:r>
              <a:rPr lang="ru-RU" dirty="0">
                <a:latin typeface="Cambria" pitchFamily="18" charset="0"/>
              </a:rPr>
              <a:t> .</a:t>
            </a:r>
          </a:p>
          <a:p>
            <a:pPr marL="0" indent="0" algn="just">
              <a:buNone/>
            </a:pPr>
            <a:r>
              <a:rPr lang="ru-RU" dirty="0">
                <a:latin typeface="Cambria" pitchFamily="18" charset="0"/>
              </a:rPr>
              <a:t>3) </a:t>
            </a:r>
            <a:r>
              <a:rPr lang="ru-RU" dirty="0" err="1">
                <a:latin typeface="Cambria" pitchFamily="18" charset="0"/>
              </a:rPr>
              <a:t>заміна</a:t>
            </a:r>
            <a:r>
              <a:rPr lang="ru-RU" dirty="0">
                <a:latin typeface="Cambria" pitchFamily="18" charset="0"/>
              </a:rPr>
              <a:t> </a:t>
            </a:r>
            <a:r>
              <a:rPr lang="ru-RU" dirty="0" err="1">
                <a:latin typeface="Cambria" pitchFamily="18" charset="0"/>
              </a:rPr>
              <a:t>ідентифікаційного</a:t>
            </a:r>
            <a:r>
              <a:rPr lang="ru-RU" dirty="0">
                <a:latin typeface="Cambria" pitchFamily="18" charset="0"/>
              </a:rPr>
              <a:t> номера, </a:t>
            </a:r>
            <a:r>
              <a:rPr lang="ru-RU" dirty="0" err="1">
                <a:latin typeface="Cambria" pitchFamily="18" charset="0"/>
              </a:rPr>
              <a:t>номерів</a:t>
            </a:r>
            <a:r>
              <a:rPr lang="ru-RU" dirty="0">
                <a:latin typeface="Cambria" pitchFamily="18" charset="0"/>
              </a:rPr>
              <a:t> </a:t>
            </a:r>
            <a:r>
              <a:rPr lang="ru-RU" dirty="0" err="1">
                <a:latin typeface="Cambria" pitchFamily="18" charset="0"/>
              </a:rPr>
              <a:t>двигуна</a:t>
            </a:r>
            <a:r>
              <a:rPr lang="ru-RU" dirty="0">
                <a:latin typeface="Cambria" pitchFamily="18" charset="0"/>
              </a:rPr>
              <a:t>, </a:t>
            </a:r>
            <a:r>
              <a:rPr lang="ru-RU" dirty="0" err="1">
                <a:latin typeface="Cambria" pitchFamily="18" charset="0"/>
              </a:rPr>
              <a:t>шасі</a:t>
            </a:r>
            <a:r>
              <a:rPr lang="ru-RU" dirty="0">
                <a:latin typeface="Cambria" pitchFamily="18" charset="0"/>
              </a:rPr>
              <a:t> </a:t>
            </a:r>
            <a:r>
              <a:rPr lang="ru-RU" dirty="0" err="1">
                <a:latin typeface="Cambria" pitchFamily="18" charset="0"/>
              </a:rPr>
              <a:t>або</a:t>
            </a:r>
            <a:r>
              <a:rPr lang="ru-RU" dirty="0">
                <a:latin typeface="Cambria" pitchFamily="18" charset="0"/>
              </a:rPr>
              <a:t> кузова транспортного </a:t>
            </a:r>
            <a:r>
              <a:rPr lang="ru-RU" dirty="0" err="1">
                <a:latin typeface="Cambria" pitchFamily="18" charset="0"/>
              </a:rPr>
              <a:t>засобу</a:t>
            </a:r>
            <a:r>
              <a:rPr lang="ru-RU" dirty="0">
                <a:latin typeface="Cambria" pitchFamily="18" charset="0"/>
              </a:rPr>
              <a:t> ;</a:t>
            </a:r>
          </a:p>
          <a:p>
            <a:pPr marL="0" indent="0" algn="just">
              <a:buNone/>
            </a:pPr>
            <a:r>
              <a:rPr lang="ru-RU" dirty="0">
                <a:latin typeface="Cambria" pitchFamily="18" charset="0"/>
              </a:rPr>
              <a:t>4) </a:t>
            </a:r>
            <a:r>
              <a:rPr lang="ru-RU" dirty="0" err="1">
                <a:latin typeface="Cambria" pitchFamily="18" charset="0"/>
              </a:rPr>
              <a:t>заміна</a:t>
            </a:r>
            <a:r>
              <a:rPr lang="ru-RU" dirty="0">
                <a:latin typeface="Cambria" pitchFamily="18" charset="0"/>
              </a:rPr>
              <a:t> без </a:t>
            </a:r>
            <a:r>
              <a:rPr lang="ru-RU" dirty="0" err="1">
                <a:latin typeface="Cambria" pitchFamily="18" charset="0"/>
              </a:rPr>
              <a:t>дозволу</a:t>
            </a:r>
            <a:r>
              <a:rPr lang="ru-RU" dirty="0">
                <a:latin typeface="Cambria" pitchFamily="18" charset="0"/>
              </a:rPr>
              <a:t> </a:t>
            </a:r>
            <a:r>
              <a:rPr lang="ru-RU" dirty="0" err="1">
                <a:latin typeface="Cambria" pitchFamily="18" charset="0"/>
              </a:rPr>
              <a:t>відповідних</a:t>
            </a:r>
            <a:r>
              <a:rPr lang="ru-RU" dirty="0">
                <a:latin typeface="Cambria" pitchFamily="18" charset="0"/>
              </a:rPr>
              <a:t> </a:t>
            </a:r>
            <a:r>
              <a:rPr lang="ru-RU" dirty="0" err="1">
                <a:latin typeface="Cambria" pitchFamily="18" charset="0"/>
              </a:rPr>
              <a:t>органів</a:t>
            </a:r>
            <a:r>
              <a:rPr lang="ru-RU" dirty="0">
                <a:latin typeface="Cambria" pitchFamily="18" charset="0"/>
              </a:rPr>
              <a:t> </a:t>
            </a:r>
            <a:r>
              <a:rPr lang="ru-RU" dirty="0" err="1">
                <a:latin typeface="Cambria" pitchFamily="18" charset="0"/>
              </a:rPr>
              <a:t>влади</a:t>
            </a:r>
            <a:r>
              <a:rPr lang="ru-RU" dirty="0">
                <a:latin typeface="Cambria" pitchFamily="18" charset="0"/>
              </a:rPr>
              <a:t> </a:t>
            </a:r>
            <a:r>
              <a:rPr lang="ru-RU" dirty="0" err="1">
                <a:latin typeface="Cambria" pitchFamily="18" charset="0"/>
              </a:rPr>
              <a:t>номерної</a:t>
            </a:r>
            <a:r>
              <a:rPr lang="ru-RU" dirty="0">
                <a:latin typeface="Cambria" pitchFamily="18" charset="0"/>
              </a:rPr>
              <a:t> </a:t>
            </a:r>
            <a:r>
              <a:rPr lang="ru-RU" dirty="0" err="1">
                <a:latin typeface="Cambria" pitchFamily="18" charset="0"/>
              </a:rPr>
              <a:t>панелі</a:t>
            </a:r>
            <a:r>
              <a:rPr lang="ru-RU" dirty="0">
                <a:latin typeface="Cambria" pitchFamily="18" charset="0"/>
              </a:rPr>
              <a:t> </a:t>
            </a:r>
            <a:r>
              <a:rPr lang="ru-RU" dirty="0" err="1">
                <a:latin typeface="Cambria" pitchFamily="18" charset="0"/>
              </a:rPr>
              <a:t>з</a:t>
            </a:r>
            <a:r>
              <a:rPr lang="ru-RU" dirty="0">
                <a:latin typeface="Cambria" pitchFamily="18" charset="0"/>
              </a:rPr>
              <a:t> </a:t>
            </a:r>
            <a:r>
              <a:rPr lang="ru-RU" dirty="0" err="1">
                <a:latin typeface="Cambria" pitchFamily="18" charset="0"/>
              </a:rPr>
              <a:t>її</a:t>
            </a:r>
            <a:r>
              <a:rPr lang="ru-RU" dirty="0">
                <a:latin typeface="Cambria" pitchFamily="18" charset="0"/>
              </a:rPr>
              <a:t> </a:t>
            </a:r>
            <a:r>
              <a:rPr lang="ru-RU" dirty="0" err="1">
                <a:latin typeface="Cambria" pitchFamily="18" charset="0"/>
              </a:rPr>
              <a:t>ідентифікаційним</a:t>
            </a:r>
            <a:r>
              <a:rPr lang="ru-RU" dirty="0">
                <a:latin typeface="Cambria" pitchFamily="18" charset="0"/>
              </a:rPr>
              <a:t> номером .</a:t>
            </a:r>
          </a:p>
          <a:p>
            <a:endParaRPr lang="ru-RU" dirty="0"/>
          </a:p>
        </p:txBody>
      </p:sp>
      <p:pic>
        <p:nvPicPr>
          <p:cNvPr id="31746" name="Picture 2" descr="ÐÐ°ÑÑÐ¸Ð½ÐºÐ¸ Ð¿Ð¾ Ð·Ð°Ð¿ÑÐ¾ÑÑ Ð¿ÐµÑÐµÐ±Ð¸ÑÑÐ¹ vin"/>
          <p:cNvPicPr>
            <a:picLocks noChangeAspect="1" noChangeArrowheads="1"/>
          </p:cNvPicPr>
          <p:nvPr/>
        </p:nvPicPr>
        <p:blipFill>
          <a:blip r:embed="rId2" cstate="print"/>
          <a:srcRect/>
          <a:stretch>
            <a:fillRect/>
          </a:stretch>
        </p:blipFill>
        <p:spPr bwMode="auto">
          <a:xfrm>
            <a:off x="251520" y="4581128"/>
            <a:ext cx="8572500" cy="2105026"/>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395536" y="1052736"/>
            <a:ext cx="5122912" cy="1512168"/>
          </a:xfrm>
        </p:spPr>
        <p:style>
          <a:lnRef idx="1">
            <a:schemeClr val="accent1"/>
          </a:lnRef>
          <a:fillRef idx="2">
            <a:schemeClr val="accent1"/>
          </a:fillRef>
          <a:effectRef idx="1">
            <a:schemeClr val="accent1"/>
          </a:effectRef>
          <a:fontRef idx="minor">
            <a:schemeClr val="dk1"/>
          </a:fontRef>
        </p:style>
        <p:txBody>
          <a:bodyPr>
            <a:normAutofit fontScale="92500" lnSpcReduction="10000"/>
          </a:bodyPr>
          <a:lstStyle/>
          <a:p>
            <a:pPr marL="0" indent="0" algn="ctr">
              <a:buNone/>
            </a:pPr>
            <a:r>
              <a:rPr lang="uk-UA" b="1" i="1" dirty="0">
                <a:latin typeface="Cambria" pitchFamily="18" charset="0"/>
              </a:rPr>
              <a:t>С</a:t>
            </a:r>
            <a:r>
              <a:rPr lang="ru-RU" b="1" i="1" dirty="0" err="1">
                <a:latin typeface="Cambria" pitchFamily="18" charset="0"/>
              </a:rPr>
              <a:t>уб’єктом</a:t>
            </a:r>
            <a:r>
              <a:rPr lang="uk-UA" b="1" i="1" dirty="0">
                <a:latin typeface="Cambria" pitchFamily="18" charset="0"/>
              </a:rPr>
              <a:t> кримінального правопорушення</a:t>
            </a:r>
            <a:r>
              <a:rPr lang="uk-UA" dirty="0">
                <a:latin typeface="Cambria" pitchFamily="18" charset="0"/>
              </a:rPr>
              <a:t> є </a:t>
            </a:r>
            <a:r>
              <a:rPr lang="ru-RU" dirty="0" err="1">
                <a:latin typeface="Cambria" pitchFamily="18" charset="0"/>
              </a:rPr>
              <a:t>фізична</a:t>
            </a:r>
            <a:r>
              <a:rPr lang="ru-RU" dirty="0">
                <a:latin typeface="Cambria" pitchFamily="18" charset="0"/>
              </a:rPr>
              <a:t> </a:t>
            </a:r>
            <a:r>
              <a:rPr lang="ru-RU" dirty="0" err="1">
                <a:latin typeface="Cambria" pitchFamily="18" charset="0"/>
              </a:rPr>
              <a:t>осудна</a:t>
            </a:r>
            <a:r>
              <a:rPr lang="ru-RU" dirty="0">
                <a:latin typeface="Cambria" pitchFamily="18" charset="0"/>
              </a:rPr>
              <a:t> особа, </a:t>
            </a:r>
            <a:r>
              <a:rPr lang="ru-RU" dirty="0" err="1">
                <a:latin typeface="Cambria" pitchFamily="18" charset="0"/>
              </a:rPr>
              <a:t>що</a:t>
            </a:r>
            <a:r>
              <a:rPr lang="ru-RU" dirty="0">
                <a:latin typeface="Cambria" pitchFamily="18" charset="0"/>
              </a:rPr>
              <a:t> </a:t>
            </a:r>
            <a:r>
              <a:rPr lang="ru-RU" dirty="0" err="1">
                <a:latin typeface="Cambria" pitchFamily="18" charset="0"/>
              </a:rPr>
              <a:t>досягла</a:t>
            </a:r>
            <a:r>
              <a:rPr lang="ru-RU" dirty="0">
                <a:latin typeface="Cambria" pitchFamily="18" charset="0"/>
              </a:rPr>
              <a:t> 16-річного </a:t>
            </a:r>
            <a:r>
              <a:rPr lang="ru-RU" dirty="0" err="1">
                <a:latin typeface="Cambria" pitchFamily="18" charset="0"/>
              </a:rPr>
              <a:t>віку</a:t>
            </a:r>
            <a:r>
              <a:rPr lang="ru-RU" dirty="0">
                <a:latin typeface="Cambria" pitchFamily="18" charset="0"/>
              </a:rPr>
              <a:t>.</a:t>
            </a:r>
          </a:p>
        </p:txBody>
      </p:sp>
      <p:sp>
        <p:nvSpPr>
          <p:cNvPr id="4" name="Прямоугольник 3"/>
          <p:cNvSpPr/>
          <p:nvPr/>
        </p:nvSpPr>
        <p:spPr>
          <a:xfrm>
            <a:off x="4211960" y="3068960"/>
            <a:ext cx="4572000" cy="1384995"/>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just"/>
            <a:r>
              <a:rPr lang="uk-UA" sz="2800" b="1" i="1" dirty="0">
                <a:latin typeface="Cambria" pitchFamily="18" charset="0"/>
              </a:rPr>
              <a:t>С</a:t>
            </a:r>
            <a:r>
              <a:rPr lang="ru-RU" sz="2800" b="1" i="1" dirty="0" err="1">
                <a:latin typeface="Cambria" pitchFamily="18" charset="0"/>
              </a:rPr>
              <a:t>уб’єктивн</a:t>
            </a:r>
            <a:r>
              <a:rPr lang="uk-UA" sz="2800" b="1" i="1" dirty="0">
                <a:latin typeface="Cambria" pitchFamily="18" charset="0"/>
              </a:rPr>
              <a:t>а</a:t>
            </a:r>
            <a:r>
              <a:rPr lang="ru-RU" sz="2800" b="1" i="1" dirty="0">
                <a:latin typeface="Cambria" pitchFamily="18" charset="0"/>
              </a:rPr>
              <a:t> сторон</a:t>
            </a:r>
            <a:r>
              <a:rPr lang="uk-UA" sz="2800" b="1" i="1" dirty="0">
                <a:latin typeface="Cambria" pitchFamily="18" charset="0"/>
              </a:rPr>
              <a:t>а</a:t>
            </a:r>
            <a:r>
              <a:rPr lang="uk-UA" sz="2800" dirty="0">
                <a:latin typeface="Cambria" pitchFamily="18" charset="0"/>
              </a:rPr>
              <a:t> </a:t>
            </a:r>
            <a:r>
              <a:rPr lang="ru-RU" sz="2800" dirty="0" err="1">
                <a:latin typeface="Cambria" pitchFamily="18" charset="0"/>
              </a:rPr>
              <a:t>характеризується</a:t>
            </a:r>
            <a:r>
              <a:rPr lang="ru-RU" sz="2800" dirty="0">
                <a:latin typeface="Cambria" pitchFamily="18" charset="0"/>
              </a:rPr>
              <a:t> </a:t>
            </a:r>
            <a:r>
              <a:rPr lang="ru-RU" sz="2800" dirty="0" err="1">
                <a:latin typeface="Cambria" pitchFamily="18" charset="0"/>
              </a:rPr>
              <a:t>умисною</a:t>
            </a:r>
            <a:r>
              <a:rPr lang="ru-RU" sz="2800" dirty="0">
                <a:latin typeface="Cambria" pitchFamily="18" charset="0"/>
              </a:rPr>
              <a:t> формою вини.</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51520" y="260648"/>
            <a:ext cx="8640960" cy="5746643"/>
          </a:xfrm>
        </p:spPr>
        <p:txBody>
          <a:bodyPr>
            <a:normAutofit fontScale="92500" lnSpcReduction="10000"/>
          </a:bodyPr>
          <a:lstStyle/>
          <a:p>
            <a:pPr marL="0" lvl="0" indent="447675" algn="just">
              <a:buNone/>
            </a:pPr>
            <a:r>
              <a:rPr lang="ru-RU" b="1" dirty="0" err="1">
                <a:latin typeface="Cambria" pitchFamily="18" charset="0"/>
              </a:rPr>
              <a:t>Порушення</a:t>
            </a:r>
            <a:r>
              <a:rPr lang="ru-RU" b="1" dirty="0">
                <a:latin typeface="Cambria" pitchFamily="18" charset="0"/>
              </a:rPr>
              <a:t> </a:t>
            </a:r>
            <a:r>
              <a:rPr lang="ru-RU" b="1" dirty="0" err="1">
                <a:latin typeface="Cambria" pitchFamily="18" charset="0"/>
              </a:rPr>
              <a:t>чинних</a:t>
            </a:r>
            <a:r>
              <a:rPr lang="ru-RU" b="1" dirty="0">
                <a:latin typeface="Cambria" pitchFamily="18" charset="0"/>
              </a:rPr>
              <a:t> на </a:t>
            </a:r>
            <a:r>
              <a:rPr lang="ru-RU" b="1" dirty="0" err="1">
                <a:latin typeface="Cambria" pitchFamily="18" charset="0"/>
              </a:rPr>
              <a:t>транспорті</a:t>
            </a:r>
            <a:r>
              <a:rPr lang="ru-RU" b="1" dirty="0">
                <a:latin typeface="Cambria" pitchFamily="18" charset="0"/>
              </a:rPr>
              <a:t> правил</a:t>
            </a:r>
            <a:r>
              <a:rPr lang="uk-UA" b="1" dirty="0">
                <a:latin typeface="Cambria" pitchFamily="18" charset="0"/>
              </a:rPr>
              <a:t> (ст. 291 КК України).</a:t>
            </a:r>
            <a:endParaRPr lang="ru-RU" dirty="0">
              <a:latin typeface="Cambria" pitchFamily="18" charset="0"/>
            </a:endParaRPr>
          </a:p>
          <a:p>
            <a:pPr marL="109538" indent="342900">
              <a:buNone/>
            </a:pPr>
            <a:r>
              <a:rPr lang="ru-RU" i="1" dirty="0" err="1"/>
              <a:t>Порушення</a:t>
            </a:r>
            <a:r>
              <a:rPr lang="ru-RU" i="1" dirty="0"/>
              <a:t> </a:t>
            </a:r>
            <a:r>
              <a:rPr lang="ru-RU" i="1" dirty="0" err="1"/>
              <a:t>чинних</a:t>
            </a:r>
            <a:r>
              <a:rPr lang="ru-RU" i="1" dirty="0"/>
              <a:t> на </a:t>
            </a:r>
            <a:r>
              <a:rPr lang="ru-RU" i="1" dirty="0" err="1"/>
              <a:t>транспорті</a:t>
            </a:r>
            <a:r>
              <a:rPr lang="ru-RU" i="1" dirty="0"/>
              <a:t> правил, </a:t>
            </a:r>
            <a:r>
              <a:rPr lang="ru-RU" i="1" dirty="0" err="1"/>
              <a:t>що</a:t>
            </a:r>
            <a:r>
              <a:rPr lang="ru-RU" i="1" dirty="0"/>
              <a:t> </a:t>
            </a:r>
            <a:r>
              <a:rPr lang="ru-RU" i="1" dirty="0" err="1"/>
              <a:t>убезпечують</a:t>
            </a:r>
            <a:r>
              <a:rPr lang="ru-RU" i="1" dirty="0"/>
              <a:t> </a:t>
            </a:r>
            <a:r>
              <a:rPr lang="ru-RU" i="1" dirty="0" err="1"/>
              <a:t>рух</a:t>
            </a:r>
            <a:r>
              <a:rPr lang="ru-RU" i="1" dirty="0"/>
              <a:t>, а </a:t>
            </a:r>
            <a:r>
              <a:rPr lang="ru-RU" i="1" dirty="0" err="1"/>
              <a:t>також</a:t>
            </a:r>
            <a:r>
              <a:rPr lang="ru-RU" i="1" dirty="0"/>
              <a:t> нормативно-</a:t>
            </a:r>
            <a:r>
              <a:rPr lang="ru-RU" i="1" dirty="0" err="1"/>
              <a:t>правових</a:t>
            </a:r>
            <a:r>
              <a:rPr lang="ru-RU" i="1" dirty="0"/>
              <a:t> </a:t>
            </a:r>
            <a:r>
              <a:rPr lang="ru-RU" i="1" dirty="0" err="1"/>
              <a:t>актів</a:t>
            </a:r>
            <a:r>
              <a:rPr lang="ru-RU" i="1" dirty="0"/>
              <a:t>, норм і правил </a:t>
            </a:r>
            <a:r>
              <a:rPr lang="ru-RU" i="1" dirty="0" err="1"/>
              <a:t>виготовлення</a:t>
            </a:r>
            <a:r>
              <a:rPr lang="ru-RU" i="1" dirty="0"/>
              <a:t>, </a:t>
            </a:r>
            <a:r>
              <a:rPr lang="ru-RU" i="1" dirty="0" err="1"/>
              <a:t>переобладнання</a:t>
            </a:r>
            <a:r>
              <a:rPr lang="ru-RU" i="1" dirty="0"/>
              <a:t>, ремонту </a:t>
            </a:r>
            <a:r>
              <a:rPr lang="ru-RU" i="1" dirty="0" err="1"/>
              <a:t>транспортних</a:t>
            </a:r>
            <a:r>
              <a:rPr lang="ru-RU" i="1" dirty="0"/>
              <a:t> </a:t>
            </a:r>
            <a:r>
              <a:rPr lang="ru-RU" i="1" dirty="0" err="1"/>
              <a:t>засобів</a:t>
            </a:r>
            <a:r>
              <a:rPr lang="ru-RU" i="1" dirty="0"/>
              <a:t>, </a:t>
            </a:r>
            <a:r>
              <a:rPr lang="ru-RU" i="1" dirty="0" err="1"/>
              <a:t>якщо</a:t>
            </a:r>
            <a:r>
              <a:rPr lang="ru-RU" i="1" dirty="0"/>
              <a:t> </a:t>
            </a:r>
            <a:r>
              <a:rPr lang="ru-RU" i="1" dirty="0" err="1"/>
              <a:t>це</a:t>
            </a:r>
            <a:r>
              <a:rPr lang="ru-RU" i="1" dirty="0"/>
              <a:t> </a:t>
            </a:r>
            <a:r>
              <a:rPr lang="ru-RU" i="1" dirty="0" err="1"/>
              <a:t>спричинило</a:t>
            </a:r>
            <a:r>
              <a:rPr lang="ru-RU" i="1" dirty="0"/>
              <a:t> </a:t>
            </a:r>
            <a:r>
              <a:rPr lang="ru-RU" i="1" dirty="0" err="1"/>
              <a:t>загибель</a:t>
            </a:r>
            <a:r>
              <a:rPr lang="ru-RU" i="1" dirty="0"/>
              <a:t> людей </a:t>
            </a:r>
            <a:r>
              <a:rPr lang="ru-RU" i="1" dirty="0" err="1"/>
              <a:t>або</a:t>
            </a:r>
            <a:r>
              <a:rPr lang="ru-RU" i="1" dirty="0"/>
              <a:t> </a:t>
            </a:r>
            <a:r>
              <a:rPr lang="ru-RU" i="1" dirty="0" err="1"/>
              <a:t>інші</a:t>
            </a:r>
            <a:r>
              <a:rPr lang="ru-RU" i="1" dirty="0"/>
              <a:t> </a:t>
            </a:r>
            <a:r>
              <a:rPr lang="ru-RU" i="1" dirty="0" err="1"/>
              <a:t>тяжкі</a:t>
            </a:r>
            <a:r>
              <a:rPr lang="ru-RU" i="1" dirty="0"/>
              <a:t> </a:t>
            </a:r>
            <a:r>
              <a:rPr lang="ru-RU" i="1" dirty="0" err="1"/>
              <a:t>наслідки</a:t>
            </a:r>
            <a:r>
              <a:rPr lang="ru-RU" i="1" dirty="0"/>
              <a:t>, -</a:t>
            </a:r>
          </a:p>
          <a:p>
            <a:pPr marL="109538" indent="342900">
              <a:buNone/>
            </a:pPr>
            <a:r>
              <a:rPr lang="ru-RU" i="1" dirty="0" err="1"/>
              <a:t>карається</a:t>
            </a:r>
            <a:r>
              <a:rPr lang="ru-RU" i="1" dirty="0"/>
              <a:t> штрафом </a:t>
            </a:r>
            <a:r>
              <a:rPr lang="ru-RU" i="1" dirty="0" err="1"/>
              <a:t>від</a:t>
            </a:r>
            <a:r>
              <a:rPr lang="ru-RU" i="1" dirty="0"/>
              <a:t> </a:t>
            </a:r>
            <a:r>
              <a:rPr lang="ru-RU" i="1" dirty="0" err="1"/>
              <a:t>двох</a:t>
            </a:r>
            <a:r>
              <a:rPr lang="ru-RU" i="1" dirty="0"/>
              <a:t> </a:t>
            </a:r>
            <a:r>
              <a:rPr lang="ru-RU" i="1" dirty="0" err="1"/>
              <a:t>тисяч</a:t>
            </a:r>
            <a:r>
              <a:rPr lang="ru-RU" i="1" dirty="0"/>
              <a:t> до </a:t>
            </a:r>
            <a:r>
              <a:rPr lang="ru-RU" i="1" dirty="0" err="1"/>
              <a:t>п’яти</a:t>
            </a:r>
            <a:r>
              <a:rPr lang="ru-RU" i="1" dirty="0"/>
              <a:t> </a:t>
            </a:r>
            <a:r>
              <a:rPr lang="ru-RU" i="1" dirty="0" err="1"/>
              <a:t>тисяч</a:t>
            </a:r>
            <a:r>
              <a:rPr lang="ru-RU" i="1" dirty="0"/>
              <a:t> </a:t>
            </a:r>
            <a:r>
              <a:rPr lang="ru-RU" i="1" dirty="0" err="1"/>
              <a:t>неоподатковуваних</a:t>
            </a:r>
            <a:r>
              <a:rPr lang="ru-RU" i="1" dirty="0"/>
              <a:t> </a:t>
            </a:r>
            <a:r>
              <a:rPr lang="ru-RU" i="1" dirty="0" err="1"/>
              <a:t>мінімумів</a:t>
            </a:r>
            <a:r>
              <a:rPr lang="ru-RU" i="1" dirty="0"/>
              <a:t> </a:t>
            </a:r>
            <a:r>
              <a:rPr lang="ru-RU" i="1" dirty="0" err="1"/>
              <a:t>доходів</a:t>
            </a:r>
            <a:r>
              <a:rPr lang="ru-RU" i="1" dirty="0"/>
              <a:t> </a:t>
            </a:r>
            <a:r>
              <a:rPr lang="ru-RU" i="1" dirty="0" err="1"/>
              <a:t>громадян</a:t>
            </a:r>
            <a:r>
              <a:rPr lang="ru-RU" i="1" dirty="0"/>
              <a:t> </a:t>
            </a:r>
            <a:r>
              <a:rPr lang="ru-RU" i="1" dirty="0" err="1"/>
              <a:t>або</a:t>
            </a:r>
            <a:r>
              <a:rPr lang="ru-RU" i="1" dirty="0"/>
              <a:t> </a:t>
            </a:r>
            <a:r>
              <a:rPr lang="ru-RU" i="1" dirty="0" err="1"/>
              <a:t>виправними</a:t>
            </a:r>
            <a:r>
              <a:rPr lang="ru-RU" i="1" dirty="0"/>
              <a:t> роботами на строк до </a:t>
            </a:r>
            <a:r>
              <a:rPr lang="ru-RU" i="1" dirty="0" err="1"/>
              <a:t>двох</a:t>
            </a:r>
            <a:r>
              <a:rPr lang="ru-RU" i="1" dirty="0"/>
              <a:t> </a:t>
            </a:r>
            <a:r>
              <a:rPr lang="ru-RU" i="1" dirty="0" err="1"/>
              <a:t>років</a:t>
            </a:r>
            <a:r>
              <a:rPr lang="ru-RU" i="1" dirty="0"/>
              <a:t>, </a:t>
            </a:r>
            <a:r>
              <a:rPr lang="ru-RU" i="1" dirty="0" err="1"/>
              <a:t>або</a:t>
            </a:r>
            <a:r>
              <a:rPr lang="ru-RU" i="1" dirty="0"/>
              <a:t> </a:t>
            </a:r>
            <a:r>
              <a:rPr lang="ru-RU" i="1" dirty="0" err="1"/>
              <a:t>обмеженням</a:t>
            </a:r>
            <a:r>
              <a:rPr lang="ru-RU" i="1" dirty="0"/>
              <a:t> </a:t>
            </a:r>
            <a:r>
              <a:rPr lang="ru-RU" i="1" dirty="0" err="1"/>
              <a:t>волі</a:t>
            </a:r>
            <a:r>
              <a:rPr lang="ru-RU" i="1" dirty="0"/>
              <a:t> на строк до </a:t>
            </a:r>
            <a:r>
              <a:rPr lang="ru-RU" i="1" dirty="0" err="1"/>
              <a:t>п'яти</a:t>
            </a:r>
            <a:r>
              <a:rPr lang="ru-RU" i="1" dirty="0"/>
              <a:t> </a:t>
            </a:r>
            <a:r>
              <a:rPr lang="ru-RU" i="1" dirty="0" err="1"/>
              <a:t>років</a:t>
            </a:r>
            <a:r>
              <a:rPr lang="ru-RU" i="1" dirty="0"/>
              <a:t>, </a:t>
            </a:r>
            <a:r>
              <a:rPr lang="ru-RU" i="1" dirty="0" err="1"/>
              <a:t>або</a:t>
            </a:r>
            <a:r>
              <a:rPr lang="ru-RU" i="1" dirty="0"/>
              <a:t> </a:t>
            </a:r>
            <a:r>
              <a:rPr lang="ru-RU" i="1" dirty="0" err="1"/>
              <a:t>позбавленням</a:t>
            </a:r>
            <a:r>
              <a:rPr lang="ru-RU" i="1" dirty="0"/>
              <a:t> </a:t>
            </a:r>
            <a:r>
              <a:rPr lang="ru-RU" i="1" dirty="0" err="1"/>
              <a:t>волі</a:t>
            </a:r>
            <a:r>
              <a:rPr lang="ru-RU" i="1" dirty="0"/>
              <a:t> на строк до </a:t>
            </a:r>
            <a:r>
              <a:rPr lang="ru-RU" i="1" dirty="0" err="1"/>
              <a:t>п'яти</a:t>
            </a:r>
            <a:r>
              <a:rPr lang="ru-RU" i="1" dirty="0"/>
              <a:t> </a:t>
            </a:r>
            <a:r>
              <a:rPr lang="ru-RU" i="1" dirty="0" err="1"/>
              <a:t>років</a:t>
            </a:r>
            <a:r>
              <a:rPr lang="ru-RU" i="1" dirty="0"/>
              <a:t>.</a:t>
            </a:r>
          </a:p>
          <a:p>
            <a:pPr marL="109538" indent="342900">
              <a:buNone/>
            </a:pPr>
            <a:r>
              <a:rPr lang="ru-RU" i="1" dirty="0"/>
              <a:t>{</a:t>
            </a:r>
            <a:r>
              <a:rPr lang="ru-RU" i="1" dirty="0" err="1"/>
              <a:t>Стаття</a:t>
            </a:r>
            <a:r>
              <a:rPr lang="ru-RU" i="1" dirty="0"/>
              <a:t> 291 </a:t>
            </a:r>
            <a:r>
              <a:rPr lang="ru-RU" i="1" dirty="0" err="1"/>
              <a:t>із</a:t>
            </a:r>
            <a:r>
              <a:rPr lang="ru-RU" i="1" dirty="0"/>
              <a:t> </a:t>
            </a:r>
            <a:r>
              <a:rPr lang="ru-RU" i="1" dirty="0" err="1"/>
              <a:t>змінами</a:t>
            </a:r>
            <a:r>
              <a:rPr lang="ru-RU" i="1" dirty="0"/>
              <a:t>, </a:t>
            </a:r>
            <a:r>
              <a:rPr lang="ru-RU" i="1" dirty="0" err="1"/>
              <a:t>внесеними</a:t>
            </a:r>
            <a:r>
              <a:rPr lang="ru-RU" i="1" dirty="0"/>
              <a:t> </a:t>
            </a:r>
            <a:r>
              <a:rPr lang="ru-RU" i="1" dirty="0" err="1"/>
              <a:t>згідно</a:t>
            </a:r>
            <a:r>
              <a:rPr lang="ru-RU" i="1" dirty="0"/>
              <a:t> </a:t>
            </a:r>
            <a:r>
              <a:rPr lang="ru-RU" i="1" dirty="0" err="1"/>
              <a:t>із</a:t>
            </a:r>
            <a:r>
              <a:rPr lang="ru-RU" i="1" dirty="0"/>
              <a:t> Законами № 586-</a:t>
            </a:r>
            <a:r>
              <a:rPr lang="en-US" i="1" dirty="0"/>
              <a:t>VI </a:t>
            </a:r>
            <a:r>
              <a:rPr lang="ru-RU" i="1" dirty="0" err="1"/>
              <a:t>від</a:t>
            </a:r>
            <a:r>
              <a:rPr lang="ru-RU" i="1" dirty="0"/>
              <a:t> 24.09.2008, № 2617-</a:t>
            </a:r>
            <a:r>
              <a:rPr lang="en-US" i="1" dirty="0"/>
              <a:t>VIII </a:t>
            </a:r>
            <a:r>
              <a:rPr lang="ru-RU" i="1" dirty="0" err="1"/>
              <a:t>від</a:t>
            </a:r>
            <a:r>
              <a:rPr lang="ru-RU" i="1" dirty="0"/>
              <a:t> 22.11.2018, № 124-</a:t>
            </a:r>
            <a:r>
              <a:rPr lang="en-US" i="1" dirty="0"/>
              <a:t>IX </a:t>
            </a:r>
            <a:r>
              <a:rPr lang="ru-RU" i="1" dirty="0" err="1"/>
              <a:t>від</a:t>
            </a:r>
            <a:r>
              <a:rPr lang="ru-RU" i="1" dirty="0"/>
              <a:t> 20.09.2019}</a:t>
            </a:r>
          </a:p>
          <a:p>
            <a:endParaRPr lang="ru-RU"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idx="1"/>
          </p:nvPr>
        </p:nvSpPr>
        <p:spPr>
          <a:xfrm>
            <a:off x="467544" y="188640"/>
            <a:ext cx="8229600" cy="1656184"/>
          </a:xfrm>
          <a:prstGeom prst="trapezoi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400" b="1" i="1" dirty="0" err="1">
                <a:solidFill>
                  <a:schemeClr val="tx1"/>
                </a:solidFill>
                <a:latin typeface="Cambria" pitchFamily="18" charset="0"/>
              </a:rPr>
              <a:t>Об'єкт</a:t>
            </a:r>
            <a:r>
              <a:rPr lang="ru-RU" sz="2400" b="1" i="1" dirty="0">
                <a:solidFill>
                  <a:schemeClr val="tx1"/>
                </a:solidFill>
                <a:latin typeface="Cambria" pitchFamily="18" charset="0"/>
              </a:rPr>
              <a:t> </a:t>
            </a:r>
            <a:r>
              <a:rPr lang="uk-UA" sz="2400" dirty="0">
                <a:solidFill>
                  <a:schemeClr val="tx1"/>
                </a:solidFill>
                <a:latin typeface="Cambria" pitchFamily="18" charset="0"/>
              </a:rPr>
              <a:t>- </a:t>
            </a:r>
            <a:r>
              <a:rPr lang="ru-RU" sz="2400" dirty="0" err="1">
                <a:latin typeface="Cambria" pitchFamily="18" charset="0"/>
              </a:rPr>
              <a:t>безпечна</a:t>
            </a:r>
            <a:r>
              <a:rPr lang="ru-RU" sz="2400" dirty="0">
                <a:latin typeface="Cambria" pitchFamily="18" charset="0"/>
              </a:rPr>
              <a:t> робота транспорту, </a:t>
            </a:r>
            <a:r>
              <a:rPr lang="ru-RU" sz="2400" dirty="0" err="1">
                <a:latin typeface="Cambria" pitchFamily="18" charset="0"/>
              </a:rPr>
              <a:t>безпека</a:t>
            </a:r>
            <a:r>
              <a:rPr lang="ru-RU" sz="2400" dirty="0">
                <a:latin typeface="Cambria" pitchFamily="18" charset="0"/>
              </a:rPr>
              <a:t> </a:t>
            </a:r>
            <a:r>
              <a:rPr lang="ru-RU" sz="2400" dirty="0" err="1">
                <a:latin typeface="Cambria" pitchFamily="18" charset="0"/>
              </a:rPr>
              <a:t>руху</a:t>
            </a:r>
            <a:r>
              <a:rPr lang="ru-RU" sz="2400" dirty="0">
                <a:latin typeface="Cambria" pitchFamily="18" charset="0"/>
              </a:rPr>
              <a:t>, </a:t>
            </a:r>
            <a:r>
              <a:rPr lang="ru-RU" sz="2400" dirty="0" err="1">
                <a:latin typeface="Cambria" pitchFamily="18" charset="0"/>
              </a:rPr>
              <a:t>здоров'я</a:t>
            </a:r>
            <a:r>
              <a:rPr lang="ru-RU" sz="2400" dirty="0">
                <a:latin typeface="Cambria" pitchFamily="18" charset="0"/>
              </a:rPr>
              <a:t> і </a:t>
            </a:r>
            <a:r>
              <a:rPr lang="ru-RU" sz="2400" dirty="0" err="1">
                <a:latin typeface="Cambria" pitchFamily="18" charset="0"/>
              </a:rPr>
              <a:t>життя</a:t>
            </a:r>
            <a:r>
              <a:rPr lang="ru-RU" sz="2400" dirty="0">
                <a:latin typeface="Cambria" pitchFamily="18" charset="0"/>
              </a:rPr>
              <a:t> </a:t>
            </a:r>
            <a:r>
              <a:rPr lang="ru-RU" sz="2400" dirty="0" err="1">
                <a:latin typeface="Cambria" pitchFamily="18" charset="0"/>
              </a:rPr>
              <a:t>громадян</a:t>
            </a:r>
            <a:r>
              <a:rPr lang="ru-RU" sz="2400" dirty="0">
                <a:latin typeface="Cambria" pitchFamily="18" charset="0"/>
              </a:rPr>
              <a:t>, а </a:t>
            </a:r>
            <a:r>
              <a:rPr lang="ru-RU" sz="2400" dirty="0" err="1">
                <a:latin typeface="Cambria" pitchFamily="18" charset="0"/>
              </a:rPr>
              <a:t>також</a:t>
            </a:r>
            <a:r>
              <a:rPr lang="ru-RU" sz="2400" dirty="0">
                <a:latin typeface="Cambria" pitchFamily="18" charset="0"/>
              </a:rPr>
              <a:t> </a:t>
            </a:r>
            <a:r>
              <a:rPr lang="ru-RU" sz="2400" dirty="0" err="1">
                <a:latin typeface="Cambria" pitchFamily="18" charset="0"/>
              </a:rPr>
              <a:t>власність</a:t>
            </a:r>
            <a:endParaRPr lang="ru-RU" sz="2400" dirty="0">
              <a:solidFill>
                <a:schemeClr val="tx1"/>
              </a:solidFill>
              <a:latin typeface="Cambria" pitchFamily="18" charset="0"/>
            </a:endParaRPr>
          </a:p>
        </p:txBody>
      </p:sp>
      <p:pic>
        <p:nvPicPr>
          <p:cNvPr id="32770" name="Picture 2" descr="ÐÐ°ÑÑÐ¸Ð½ÐºÐ¸ Ð¿Ð¾ Ð·Ð°Ð¿ÑÐ¾ÑÑ Ð½Ð°ÑÑÑÐµÐ½Ð¸Ðµ Ð¿Ð´Ð´ Ð¿ÐµÑÐµÑÐ¾Ð´Ð¾Ð¼"/>
          <p:cNvPicPr>
            <a:picLocks noChangeAspect="1" noChangeArrowheads="1"/>
          </p:cNvPicPr>
          <p:nvPr/>
        </p:nvPicPr>
        <p:blipFill>
          <a:blip r:embed="rId2" cstate="print"/>
          <a:srcRect/>
          <a:stretch>
            <a:fillRect/>
          </a:stretch>
        </p:blipFill>
        <p:spPr bwMode="auto">
          <a:xfrm>
            <a:off x="1835696" y="2600908"/>
            <a:ext cx="6952828" cy="3476416"/>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188640"/>
            <a:ext cx="8640960" cy="6336704"/>
          </a:xfrm>
        </p:spPr>
        <p:txBody>
          <a:bodyPr>
            <a:normAutofit/>
          </a:bodyPr>
          <a:lstStyle/>
          <a:p>
            <a:pPr marL="0" lvl="0" indent="447675" algn="just">
              <a:buNone/>
            </a:pPr>
            <a:r>
              <a:rPr lang="uk-UA" sz="2400" b="1" dirty="0">
                <a:latin typeface="Times New Roman" pitchFamily="18" charset="0"/>
                <a:cs typeface="Times New Roman" pitchFamily="18" charset="0"/>
              </a:rPr>
              <a:t>План:</a:t>
            </a:r>
            <a:endParaRPr lang="ru-RU" sz="2400" b="1" dirty="0">
              <a:latin typeface="Times New Roman" pitchFamily="18" charset="0"/>
              <a:cs typeface="Times New Roman" pitchFamily="18" charset="0"/>
            </a:endParaRPr>
          </a:p>
          <a:p>
            <a:pPr marL="624078" lvl="0" indent="-514350" algn="just">
              <a:buFont typeface="+mj-lt"/>
              <a:buAutoNum type="arabicPeriod"/>
            </a:pPr>
            <a:r>
              <a:rPr lang="ru-RU" sz="2800" dirty="0" err="1">
                <a:latin typeface="Cambria" pitchFamily="18" charset="0"/>
              </a:rPr>
              <a:t>Незаконне</a:t>
            </a:r>
            <a:r>
              <a:rPr lang="ru-RU" sz="2800" dirty="0">
                <a:latin typeface="Cambria" pitchFamily="18" charset="0"/>
              </a:rPr>
              <a:t> </a:t>
            </a:r>
            <a:r>
              <a:rPr lang="ru-RU" sz="2800" dirty="0" err="1">
                <a:latin typeface="Cambria" pitchFamily="18" charset="0"/>
              </a:rPr>
              <a:t>заволодіння</a:t>
            </a:r>
            <a:r>
              <a:rPr lang="ru-RU" sz="2800" dirty="0">
                <a:latin typeface="Cambria" pitchFamily="18" charset="0"/>
              </a:rPr>
              <a:t> </a:t>
            </a:r>
            <a:r>
              <a:rPr lang="ru-RU" sz="2800" dirty="0" err="1">
                <a:latin typeface="Cambria" pitchFamily="18" charset="0"/>
              </a:rPr>
              <a:t>транспортним</a:t>
            </a:r>
            <a:r>
              <a:rPr lang="ru-RU" sz="2800" dirty="0">
                <a:latin typeface="Cambria" pitchFamily="18" charset="0"/>
              </a:rPr>
              <a:t> </a:t>
            </a:r>
            <a:r>
              <a:rPr lang="ru-RU" sz="2800" dirty="0" err="1">
                <a:latin typeface="Cambria" pitchFamily="18" charset="0"/>
              </a:rPr>
              <a:t>засобом</a:t>
            </a:r>
            <a:r>
              <a:rPr lang="ru-RU" sz="2800" dirty="0">
                <a:latin typeface="Cambria" pitchFamily="18" charset="0"/>
              </a:rPr>
              <a:t> (ст. 289 КК </a:t>
            </a:r>
            <a:r>
              <a:rPr lang="ru-RU" sz="2800" dirty="0" err="1">
                <a:latin typeface="Cambria" pitchFamily="18" charset="0"/>
              </a:rPr>
              <a:t>Укра</a:t>
            </a:r>
            <a:r>
              <a:rPr lang="uk-UA" sz="2800" dirty="0" err="1">
                <a:latin typeface="Cambria" pitchFamily="18" charset="0"/>
              </a:rPr>
              <a:t>їни</a:t>
            </a:r>
            <a:r>
              <a:rPr lang="ru-RU" sz="2800" dirty="0">
                <a:latin typeface="Cambria" pitchFamily="18" charset="0"/>
              </a:rPr>
              <a:t>)</a:t>
            </a:r>
            <a:r>
              <a:rPr lang="uk-UA" sz="2800" dirty="0">
                <a:latin typeface="Cambria" pitchFamily="18" charset="0"/>
              </a:rPr>
              <a:t>.</a:t>
            </a:r>
            <a:endParaRPr lang="ru-RU" sz="2800" dirty="0">
              <a:latin typeface="Cambria" pitchFamily="18" charset="0"/>
            </a:endParaRPr>
          </a:p>
          <a:p>
            <a:pPr marL="624078" lvl="0" indent="-514350" algn="just">
              <a:buFont typeface="+mj-lt"/>
              <a:buAutoNum type="arabicPeriod"/>
            </a:pPr>
            <a:r>
              <a:rPr lang="ru-RU" sz="2800" dirty="0" err="1">
                <a:latin typeface="Cambria" pitchFamily="18" charset="0"/>
              </a:rPr>
              <a:t>Знищення</a:t>
            </a:r>
            <a:r>
              <a:rPr lang="ru-RU" sz="2800" dirty="0">
                <a:latin typeface="Cambria" pitchFamily="18" charset="0"/>
              </a:rPr>
              <a:t>, </a:t>
            </a:r>
            <a:r>
              <a:rPr lang="ru-RU" sz="2800" dirty="0" err="1">
                <a:latin typeface="Cambria" pitchFamily="18" charset="0"/>
              </a:rPr>
              <a:t>підробка</a:t>
            </a:r>
            <a:r>
              <a:rPr lang="ru-RU" sz="2800" dirty="0">
                <a:latin typeface="Cambria" pitchFamily="18" charset="0"/>
              </a:rPr>
              <a:t> </a:t>
            </a:r>
            <a:r>
              <a:rPr lang="ru-RU" sz="2800" dirty="0" err="1">
                <a:latin typeface="Cambria" pitchFamily="18" charset="0"/>
              </a:rPr>
              <a:t>або</a:t>
            </a:r>
            <a:r>
              <a:rPr lang="ru-RU" sz="2800" dirty="0">
                <a:latin typeface="Cambria" pitchFamily="18" charset="0"/>
              </a:rPr>
              <a:t> </a:t>
            </a:r>
            <a:r>
              <a:rPr lang="ru-RU" sz="2800" dirty="0" err="1">
                <a:latin typeface="Cambria" pitchFamily="18" charset="0"/>
              </a:rPr>
              <a:t>заміна</a:t>
            </a:r>
            <a:r>
              <a:rPr lang="ru-RU" sz="2800" dirty="0">
                <a:latin typeface="Cambria" pitchFamily="18" charset="0"/>
              </a:rPr>
              <a:t> </a:t>
            </a:r>
            <a:r>
              <a:rPr lang="ru-RU" sz="2800" dirty="0" err="1">
                <a:latin typeface="Cambria" pitchFamily="18" charset="0"/>
              </a:rPr>
              <a:t>номерів</a:t>
            </a:r>
            <a:r>
              <a:rPr lang="ru-RU" sz="2800" dirty="0">
                <a:latin typeface="Cambria" pitchFamily="18" charset="0"/>
              </a:rPr>
              <a:t> </a:t>
            </a:r>
            <a:r>
              <a:rPr lang="ru-RU" sz="2800" dirty="0" err="1">
                <a:latin typeface="Cambria" pitchFamily="18" charset="0"/>
              </a:rPr>
              <a:t>вузлів</a:t>
            </a:r>
            <a:r>
              <a:rPr lang="ru-RU" sz="2800" dirty="0">
                <a:latin typeface="Cambria" pitchFamily="18" charset="0"/>
              </a:rPr>
              <a:t> та </a:t>
            </a:r>
            <a:r>
              <a:rPr lang="ru-RU" sz="2800" dirty="0" err="1">
                <a:latin typeface="Cambria" pitchFamily="18" charset="0"/>
              </a:rPr>
              <a:t>агрегатів</a:t>
            </a:r>
            <a:r>
              <a:rPr lang="ru-RU" sz="2800" dirty="0">
                <a:latin typeface="Cambria" pitchFamily="18" charset="0"/>
              </a:rPr>
              <a:t> транспортного </a:t>
            </a:r>
            <a:r>
              <a:rPr lang="ru-RU" sz="2800" dirty="0" err="1">
                <a:latin typeface="Cambria" pitchFamily="18" charset="0"/>
              </a:rPr>
              <a:t>засобу</a:t>
            </a:r>
            <a:r>
              <a:rPr lang="uk-UA" sz="2800" dirty="0">
                <a:latin typeface="Cambria" pitchFamily="18" charset="0"/>
              </a:rPr>
              <a:t> (ст. 290 КК України).</a:t>
            </a:r>
            <a:r>
              <a:rPr lang="ru-RU" sz="2800" dirty="0">
                <a:latin typeface="Cambria" pitchFamily="18" charset="0"/>
              </a:rPr>
              <a:t> </a:t>
            </a:r>
          </a:p>
          <a:p>
            <a:pPr marL="624078" lvl="0" indent="-514350" algn="just">
              <a:buFont typeface="+mj-lt"/>
              <a:buAutoNum type="arabicPeriod"/>
            </a:pPr>
            <a:r>
              <a:rPr lang="ru-RU" sz="2800" dirty="0" err="1">
                <a:latin typeface="Cambria" pitchFamily="18" charset="0"/>
              </a:rPr>
              <a:t>Порушення</a:t>
            </a:r>
            <a:r>
              <a:rPr lang="ru-RU" sz="2800" dirty="0">
                <a:latin typeface="Cambria" pitchFamily="18" charset="0"/>
              </a:rPr>
              <a:t> </a:t>
            </a:r>
            <a:r>
              <a:rPr lang="ru-RU" sz="2800" dirty="0" err="1">
                <a:latin typeface="Cambria" pitchFamily="18" charset="0"/>
              </a:rPr>
              <a:t>чинних</a:t>
            </a:r>
            <a:r>
              <a:rPr lang="ru-RU" sz="2800" dirty="0">
                <a:latin typeface="Cambria" pitchFamily="18" charset="0"/>
              </a:rPr>
              <a:t> на </a:t>
            </a:r>
            <a:r>
              <a:rPr lang="ru-RU" sz="2800" dirty="0" err="1">
                <a:latin typeface="Cambria" pitchFamily="18" charset="0"/>
              </a:rPr>
              <a:t>транспорті</a:t>
            </a:r>
            <a:r>
              <a:rPr lang="ru-RU" sz="2800" dirty="0">
                <a:latin typeface="Cambria" pitchFamily="18" charset="0"/>
              </a:rPr>
              <a:t> правил</a:t>
            </a:r>
            <a:r>
              <a:rPr lang="uk-UA" sz="2800" dirty="0">
                <a:latin typeface="Cambria" pitchFamily="18" charset="0"/>
              </a:rPr>
              <a:t> (ст. 291 КК України).</a:t>
            </a:r>
            <a:endParaRPr lang="ru-RU" sz="2800" dirty="0">
              <a:latin typeface="Cambria" pitchFamily="18" charset="0"/>
            </a:endParaRPr>
          </a:p>
          <a:p>
            <a:pPr marL="624078" lvl="0" indent="-514350" algn="just">
              <a:buFont typeface="+mj-lt"/>
              <a:buAutoNum type="arabicPeriod"/>
            </a:pPr>
            <a:r>
              <a:rPr lang="ru-RU" sz="2800" dirty="0" err="1">
                <a:latin typeface="Cambria" pitchFamily="18" charset="0"/>
              </a:rPr>
              <a:t>Пошкодження</a:t>
            </a:r>
            <a:r>
              <a:rPr lang="ru-RU" sz="2800" dirty="0">
                <a:latin typeface="Cambria" pitchFamily="18" charset="0"/>
              </a:rPr>
              <a:t> </a:t>
            </a:r>
            <a:r>
              <a:rPr lang="ru-RU" sz="2800" dirty="0" err="1">
                <a:latin typeface="Cambria" pitchFamily="18" charset="0"/>
              </a:rPr>
              <a:t>об'єктів</a:t>
            </a:r>
            <a:r>
              <a:rPr lang="ru-RU" sz="2800" dirty="0">
                <a:latin typeface="Cambria" pitchFamily="18" charset="0"/>
              </a:rPr>
              <a:t> </a:t>
            </a:r>
            <a:r>
              <a:rPr lang="ru-RU" sz="2800" dirty="0" err="1">
                <a:latin typeface="Cambria" pitchFamily="18" charset="0"/>
              </a:rPr>
              <a:t>магістральних</a:t>
            </a:r>
            <a:r>
              <a:rPr lang="ru-RU" sz="2800" dirty="0">
                <a:latin typeface="Cambria" pitchFamily="18" charset="0"/>
              </a:rPr>
              <a:t> </a:t>
            </a:r>
            <a:r>
              <a:rPr lang="ru-RU" sz="2800" dirty="0" err="1">
                <a:latin typeface="Cambria" pitchFamily="18" charset="0"/>
              </a:rPr>
              <a:t>або</a:t>
            </a:r>
            <a:r>
              <a:rPr lang="ru-RU" sz="2800" dirty="0">
                <a:latin typeface="Cambria" pitchFamily="18" charset="0"/>
              </a:rPr>
              <a:t> </a:t>
            </a:r>
            <a:r>
              <a:rPr lang="ru-RU" sz="2800" dirty="0" err="1">
                <a:latin typeface="Cambria" pitchFamily="18" charset="0"/>
              </a:rPr>
              <a:t>промислових</a:t>
            </a:r>
            <a:r>
              <a:rPr lang="ru-RU" sz="2800" dirty="0">
                <a:latin typeface="Cambria" pitchFamily="18" charset="0"/>
              </a:rPr>
              <a:t> </a:t>
            </a:r>
            <a:r>
              <a:rPr lang="ru-RU" sz="2800" dirty="0" err="1">
                <a:latin typeface="Cambria" pitchFamily="18" charset="0"/>
              </a:rPr>
              <a:t>нафто</a:t>
            </a:r>
            <a:r>
              <a:rPr lang="ru-RU" sz="2800" dirty="0">
                <a:latin typeface="Cambria" pitchFamily="18" charset="0"/>
              </a:rPr>
              <a:t>-, </a:t>
            </a:r>
            <a:r>
              <a:rPr lang="ru-RU" sz="2800" dirty="0" err="1">
                <a:latin typeface="Cambria" pitchFamily="18" charset="0"/>
              </a:rPr>
              <a:t>газо</a:t>
            </a:r>
            <a:r>
              <a:rPr lang="ru-RU" sz="2800" dirty="0">
                <a:latin typeface="Cambria" pitchFamily="18" charset="0"/>
              </a:rPr>
              <a:t>-, </a:t>
            </a:r>
            <a:r>
              <a:rPr lang="ru-RU" sz="2800" dirty="0" err="1">
                <a:latin typeface="Cambria" pitchFamily="18" charset="0"/>
              </a:rPr>
              <a:t>конденсатопроводів</a:t>
            </a:r>
            <a:r>
              <a:rPr lang="ru-RU" sz="2800" dirty="0">
                <a:latin typeface="Cambria" pitchFamily="18" charset="0"/>
              </a:rPr>
              <a:t> та </a:t>
            </a:r>
            <a:r>
              <a:rPr lang="ru-RU" sz="2800" dirty="0" err="1">
                <a:latin typeface="Cambria" pitchFamily="18" charset="0"/>
              </a:rPr>
              <a:t>нафтопродуктопроводів</a:t>
            </a:r>
            <a:r>
              <a:rPr lang="uk-UA" sz="2800" dirty="0">
                <a:latin typeface="Cambria" pitchFamily="18" charset="0"/>
              </a:rPr>
              <a:t> (ст. 292 КК України).</a:t>
            </a:r>
            <a:endParaRPr lang="ru-RU" sz="2800" dirty="0">
              <a:latin typeface="Cambria" pitchFamily="18" charset="0"/>
            </a:endParaRPr>
          </a:p>
          <a:p>
            <a:pPr>
              <a:buNone/>
            </a:pPr>
            <a:endParaRPr lang="ru-R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51520" y="1196752"/>
            <a:ext cx="8640960" cy="4104456"/>
          </a:xfrm>
        </p:spPr>
        <p:style>
          <a:lnRef idx="1">
            <a:schemeClr val="accent1"/>
          </a:lnRef>
          <a:fillRef idx="2">
            <a:schemeClr val="accent1"/>
          </a:fillRef>
          <a:effectRef idx="1">
            <a:schemeClr val="accent1"/>
          </a:effectRef>
          <a:fontRef idx="minor">
            <a:schemeClr val="dk1"/>
          </a:fontRef>
        </p:style>
        <p:txBody>
          <a:bodyPr>
            <a:normAutofit/>
          </a:bodyPr>
          <a:lstStyle/>
          <a:p>
            <a:pPr marL="0" indent="447675" algn="just">
              <a:buNone/>
            </a:pPr>
            <a:r>
              <a:rPr lang="uk-UA" b="1" i="1" dirty="0">
                <a:latin typeface="Cambria" pitchFamily="18" charset="0"/>
              </a:rPr>
              <a:t>О</a:t>
            </a:r>
            <a:r>
              <a:rPr lang="ru-RU" b="1" i="1" dirty="0" err="1">
                <a:latin typeface="Cambria" pitchFamily="18" charset="0"/>
              </a:rPr>
              <a:t>б’єктивн</a:t>
            </a:r>
            <a:r>
              <a:rPr lang="uk-UA" b="1" i="1" dirty="0">
                <a:latin typeface="Cambria" pitchFamily="18" charset="0"/>
              </a:rPr>
              <a:t>а </a:t>
            </a:r>
            <a:r>
              <a:rPr lang="ru-RU" b="1" i="1" dirty="0">
                <a:latin typeface="Cambria" pitchFamily="18" charset="0"/>
              </a:rPr>
              <a:t>сторон</a:t>
            </a:r>
            <a:r>
              <a:rPr lang="uk-UA" b="1" i="1" dirty="0">
                <a:latin typeface="Cambria" pitchFamily="18" charset="0"/>
              </a:rPr>
              <a:t>а</a:t>
            </a:r>
            <a:r>
              <a:rPr lang="uk-UA" dirty="0">
                <a:latin typeface="Cambria" pitchFamily="18" charset="0"/>
              </a:rPr>
              <a:t> </a:t>
            </a:r>
            <a:r>
              <a:rPr lang="ru-RU" dirty="0" err="1">
                <a:latin typeface="Cambria" pitchFamily="18" charset="0"/>
              </a:rPr>
              <a:t>включає</a:t>
            </a:r>
            <a:r>
              <a:rPr lang="ru-RU" dirty="0">
                <a:latin typeface="Cambria" pitchFamily="18" charset="0"/>
              </a:rPr>
              <a:t> три </a:t>
            </a:r>
            <a:r>
              <a:rPr lang="ru-RU" dirty="0" err="1">
                <a:latin typeface="Cambria" pitchFamily="18" charset="0"/>
              </a:rPr>
              <a:t>обов’язкові</a:t>
            </a:r>
            <a:r>
              <a:rPr lang="ru-RU" dirty="0">
                <a:latin typeface="Cambria" pitchFamily="18" charset="0"/>
              </a:rPr>
              <a:t> </a:t>
            </a:r>
            <a:r>
              <a:rPr lang="ru-RU" dirty="0" err="1">
                <a:latin typeface="Cambria" pitchFamily="18" charset="0"/>
              </a:rPr>
              <a:t>ознаки</a:t>
            </a:r>
            <a:r>
              <a:rPr lang="ru-RU" dirty="0">
                <a:latin typeface="Cambria" pitchFamily="18" charset="0"/>
              </a:rPr>
              <a:t>:</a:t>
            </a:r>
          </a:p>
          <a:p>
            <a:pPr marL="0" indent="447675" algn="just">
              <a:buNone/>
            </a:pPr>
            <a:r>
              <a:rPr lang="ru-RU" dirty="0">
                <a:latin typeface="Cambria" pitchFamily="18" charset="0"/>
              </a:rPr>
              <a:t>1) </a:t>
            </a:r>
            <a:r>
              <a:rPr lang="ru-RU" dirty="0" err="1">
                <a:latin typeface="Cambria" pitchFamily="18" charset="0"/>
              </a:rPr>
              <a:t>діяння</a:t>
            </a:r>
            <a:r>
              <a:rPr lang="ru-RU" dirty="0">
                <a:latin typeface="Cambria" pitchFamily="18" charset="0"/>
              </a:rPr>
              <a:t> особи, яке </a:t>
            </a:r>
            <a:r>
              <a:rPr lang="ru-RU" dirty="0" err="1">
                <a:latin typeface="Cambria" pitchFamily="18" charset="0"/>
              </a:rPr>
              <a:t>полягає</a:t>
            </a:r>
            <a:r>
              <a:rPr lang="ru-RU" dirty="0">
                <a:latin typeface="Cambria" pitchFamily="18" charset="0"/>
              </a:rPr>
              <a:t> у </a:t>
            </a:r>
            <a:r>
              <a:rPr lang="ru-RU" dirty="0" err="1">
                <a:latin typeface="Cambria" pitchFamily="18" charset="0"/>
              </a:rPr>
              <a:t>порушенні</a:t>
            </a:r>
            <a:r>
              <a:rPr lang="ru-RU" dirty="0">
                <a:latin typeface="Cambria" pitchFamily="18" charset="0"/>
              </a:rPr>
              <a:t> </a:t>
            </a:r>
            <a:r>
              <a:rPr lang="ru-RU" dirty="0" err="1">
                <a:latin typeface="Cambria" pitchFamily="18" charset="0"/>
              </a:rPr>
              <a:t>чинних</a:t>
            </a:r>
            <a:r>
              <a:rPr lang="ru-RU" dirty="0">
                <a:latin typeface="Cambria" pitchFamily="18" charset="0"/>
              </a:rPr>
              <a:t> на </a:t>
            </a:r>
            <a:r>
              <a:rPr lang="ru-RU" dirty="0" err="1">
                <a:latin typeface="Cambria" pitchFamily="18" charset="0"/>
              </a:rPr>
              <a:t>транспорті</a:t>
            </a:r>
            <a:r>
              <a:rPr lang="ru-RU" dirty="0">
                <a:latin typeface="Cambria" pitchFamily="18" charset="0"/>
              </a:rPr>
              <a:t> правил ;</a:t>
            </a:r>
          </a:p>
          <a:p>
            <a:pPr marL="0" indent="447675" algn="just">
              <a:buNone/>
            </a:pPr>
            <a:r>
              <a:rPr lang="ru-RU" dirty="0">
                <a:latin typeface="Cambria" pitchFamily="18" charset="0"/>
              </a:rPr>
              <a:t>2) </a:t>
            </a:r>
            <a:r>
              <a:rPr lang="ru-RU" dirty="0" err="1">
                <a:latin typeface="Cambria" pitchFamily="18" charset="0"/>
              </a:rPr>
              <a:t>наслідки</a:t>
            </a:r>
            <a:r>
              <a:rPr lang="ru-RU" dirty="0">
                <a:latin typeface="Cambria" pitchFamily="18" charset="0"/>
              </a:rPr>
              <a:t> у </a:t>
            </a:r>
            <a:r>
              <a:rPr lang="ru-RU" dirty="0" err="1">
                <a:latin typeface="Cambria" pitchFamily="18" charset="0"/>
              </a:rPr>
              <a:t>виді</a:t>
            </a:r>
            <a:r>
              <a:rPr lang="ru-RU" dirty="0">
                <a:latin typeface="Cambria" pitchFamily="18" charset="0"/>
              </a:rPr>
              <a:t> </a:t>
            </a:r>
            <a:r>
              <a:rPr lang="ru-RU" dirty="0" err="1">
                <a:latin typeface="Cambria" pitchFamily="18" charset="0"/>
              </a:rPr>
              <a:t>загибелі</a:t>
            </a:r>
            <a:r>
              <a:rPr lang="ru-RU" dirty="0">
                <a:latin typeface="Cambria" pitchFamily="18" charset="0"/>
              </a:rPr>
              <a:t> людей </a:t>
            </a:r>
            <a:r>
              <a:rPr lang="ru-RU" dirty="0" err="1">
                <a:latin typeface="Cambria" pitchFamily="18" charset="0"/>
              </a:rPr>
              <a:t>або</a:t>
            </a:r>
            <a:r>
              <a:rPr lang="ru-RU" dirty="0">
                <a:latin typeface="Cambria" pitchFamily="18" charset="0"/>
              </a:rPr>
              <a:t> </a:t>
            </a:r>
            <a:r>
              <a:rPr lang="ru-RU" dirty="0" err="1">
                <a:latin typeface="Cambria" pitchFamily="18" charset="0"/>
              </a:rPr>
              <a:t>інших</a:t>
            </a:r>
            <a:r>
              <a:rPr lang="ru-RU" dirty="0">
                <a:latin typeface="Cambria" pitchFamily="18" charset="0"/>
              </a:rPr>
              <a:t> тяжких </a:t>
            </a:r>
            <a:r>
              <a:rPr lang="ru-RU" dirty="0" err="1">
                <a:latin typeface="Cambria" pitchFamily="18" charset="0"/>
              </a:rPr>
              <a:t>наслідків</a:t>
            </a:r>
            <a:r>
              <a:rPr lang="ru-RU" dirty="0">
                <a:latin typeface="Cambria" pitchFamily="18" charset="0"/>
              </a:rPr>
              <a:t> ;</a:t>
            </a:r>
          </a:p>
          <a:p>
            <a:pPr marL="0" indent="447675" algn="just">
              <a:buNone/>
            </a:pPr>
            <a:r>
              <a:rPr lang="ru-RU" dirty="0">
                <a:latin typeface="Cambria" pitchFamily="18" charset="0"/>
              </a:rPr>
              <a:t>3) </a:t>
            </a:r>
            <a:r>
              <a:rPr lang="ru-RU" dirty="0" err="1">
                <a:latin typeface="Cambria" pitchFamily="18" charset="0"/>
              </a:rPr>
              <a:t>наявність</a:t>
            </a:r>
            <a:r>
              <a:rPr lang="ru-RU" dirty="0">
                <a:latin typeface="Cambria" pitchFamily="18" charset="0"/>
              </a:rPr>
              <a:t> </a:t>
            </a:r>
            <a:r>
              <a:rPr lang="ru-RU" dirty="0" err="1">
                <a:latin typeface="Cambria" pitchFamily="18" charset="0"/>
              </a:rPr>
              <a:t>причинового</a:t>
            </a:r>
            <a:r>
              <a:rPr lang="ru-RU" dirty="0">
                <a:latin typeface="Cambria" pitchFamily="18" charset="0"/>
              </a:rPr>
              <a:t> </a:t>
            </a:r>
            <a:r>
              <a:rPr lang="ru-RU" dirty="0" err="1">
                <a:latin typeface="Cambria" pitchFamily="18" charset="0"/>
              </a:rPr>
              <a:t>зв’язку</a:t>
            </a:r>
            <a:r>
              <a:rPr lang="ru-RU" dirty="0">
                <a:latin typeface="Cambria" pitchFamily="18" charset="0"/>
              </a:rPr>
              <a:t> </a:t>
            </a:r>
            <a:r>
              <a:rPr lang="ru-RU" dirty="0" err="1">
                <a:latin typeface="Cambria" pitchFamily="18" charset="0"/>
              </a:rPr>
              <a:t>між</a:t>
            </a:r>
            <a:r>
              <a:rPr lang="ru-RU" dirty="0">
                <a:latin typeface="Cambria" pitchFamily="18" charset="0"/>
              </a:rPr>
              <a:t> </a:t>
            </a:r>
            <a:r>
              <a:rPr lang="ru-RU" dirty="0" err="1">
                <a:latin typeface="Cambria" pitchFamily="18" charset="0"/>
              </a:rPr>
              <a:t>діянням</a:t>
            </a:r>
            <a:r>
              <a:rPr lang="ru-RU" dirty="0">
                <a:latin typeface="Cambria" pitchFamily="18" charset="0"/>
              </a:rPr>
              <a:t>, яке </a:t>
            </a:r>
            <a:r>
              <a:rPr lang="ru-RU" dirty="0" err="1">
                <a:latin typeface="Cambria" pitchFamily="18" charset="0"/>
              </a:rPr>
              <a:t>виразилось</a:t>
            </a:r>
            <a:r>
              <a:rPr lang="ru-RU" dirty="0">
                <a:latin typeface="Cambria" pitchFamily="18" charset="0"/>
              </a:rPr>
              <a:t> у </a:t>
            </a:r>
            <a:r>
              <a:rPr lang="ru-RU" dirty="0" err="1">
                <a:latin typeface="Cambria" pitchFamily="18" charset="0"/>
              </a:rPr>
              <a:t>порушенні</a:t>
            </a:r>
            <a:r>
              <a:rPr lang="ru-RU" dirty="0">
                <a:latin typeface="Cambria" pitchFamily="18" charset="0"/>
              </a:rPr>
              <a:t> </a:t>
            </a:r>
            <a:r>
              <a:rPr lang="ru-RU" dirty="0" err="1">
                <a:latin typeface="Cambria" pitchFamily="18" charset="0"/>
              </a:rPr>
              <a:t>зазначених</a:t>
            </a:r>
            <a:r>
              <a:rPr lang="ru-RU" dirty="0">
                <a:latin typeface="Cambria" pitchFamily="18" charset="0"/>
              </a:rPr>
              <a:t> правил, та </a:t>
            </a:r>
            <a:r>
              <a:rPr lang="ru-RU" dirty="0" err="1">
                <a:latin typeface="Cambria" pitchFamily="18" charset="0"/>
              </a:rPr>
              <a:t>наслідками</a:t>
            </a:r>
            <a:r>
              <a:rPr lang="ru-RU" dirty="0">
                <a:latin typeface="Cambria" pitchFamily="18" charset="0"/>
              </a:rPr>
              <a:t>.</a:t>
            </a:r>
          </a:p>
          <a:p>
            <a:endParaRPr lang="ru-RU"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51520" y="188641"/>
            <a:ext cx="8229600" cy="1728192"/>
          </a:xfrm>
        </p:spPr>
        <p:style>
          <a:lnRef idx="1">
            <a:schemeClr val="accent1"/>
          </a:lnRef>
          <a:fillRef idx="2">
            <a:schemeClr val="accent1"/>
          </a:fillRef>
          <a:effectRef idx="1">
            <a:schemeClr val="accent1"/>
          </a:effectRef>
          <a:fontRef idx="minor">
            <a:schemeClr val="dk1"/>
          </a:fontRef>
        </p:style>
        <p:txBody>
          <a:bodyPr>
            <a:normAutofit lnSpcReduction="10000"/>
          </a:bodyPr>
          <a:lstStyle/>
          <a:p>
            <a:pPr algn="just">
              <a:buNone/>
            </a:pPr>
            <a:r>
              <a:rPr lang="ru-RU" b="1" i="1" dirty="0" err="1">
                <a:latin typeface="Cambria" pitchFamily="18" charset="0"/>
              </a:rPr>
              <a:t>Суб’єктами</a:t>
            </a:r>
            <a:r>
              <a:rPr lang="ru-RU" dirty="0">
                <a:latin typeface="Cambria" pitchFamily="18" charset="0"/>
              </a:rPr>
              <a:t> </a:t>
            </a:r>
            <a:r>
              <a:rPr lang="ru-RU" b="1" i="1" dirty="0" err="1">
                <a:latin typeface="Cambria" pitchFamily="18" charset="0"/>
              </a:rPr>
              <a:t>кримінального</a:t>
            </a:r>
            <a:r>
              <a:rPr lang="ru-RU" b="1" i="1" dirty="0">
                <a:latin typeface="Cambria" pitchFamily="18" charset="0"/>
              </a:rPr>
              <a:t> </a:t>
            </a:r>
            <a:r>
              <a:rPr lang="ru-RU" b="1" i="1" dirty="0" err="1">
                <a:latin typeface="Cambria" pitchFamily="18" charset="0"/>
              </a:rPr>
              <a:t>правопорушення</a:t>
            </a:r>
            <a:r>
              <a:rPr lang="ru-RU" dirty="0">
                <a:latin typeface="Cambria" pitchFamily="18" charset="0"/>
              </a:rPr>
              <a:t> </a:t>
            </a:r>
            <a:r>
              <a:rPr lang="ru-RU" dirty="0" err="1">
                <a:latin typeface="Cambria" pitchFamily="18" charset="0"/>
              </a:rPr>
              <a:t>можуть</a:t>
            </a:r>
            <a:r>
              <a:rPr lang="ru-RU" dirty="0">
                <a:latin typeface="Cambria" pitchFamily="18" charset="0"/>
              </a:rPr>
              <a:t> бути: </a:t>
            </a:r>
            <a:r>
              <a:rPr lang="ru-RU" dirty="0" err="1">
                <a:latin typeface="Cambria" pitchFamily="18" charset="0"/>
              </a:rPr>
              <a:t>велосипедисти</a:t>
            </a:r>
            <a:r>
              <a:rPr lang="ru-RU" dirty="0">
                <a:latin typeface="Cambria" pitchFamily="18" charset="0"/>
              </a:rPr>
              <a:t>, </a:t>
            </a:r>
            <a:r>
              <a:rPr lang="ru-RU" dirty="0" err="1">
                <a:latin typeface="Cambria" pitchFamily="18" charset="0"/>
              </a:rPr>
              <a:t>пішоходи</a:t>
            </a:r>
            <a:r>
              <a:rPr lang="ru-RU" dirty="0">
                <a:latin typeface="Cambria" pitchFamily="18" charset="0"/>
              </a:rPr>
              <a:t>, </a:t>
            </a:r>
            <a:r>
              <a:rPr lang="ru-RU" dirty="0" err="1">
                <a:latin typeface="Cambria" pitchFamily="18" charset="0"/>
              </a:rPr>
              <a:t>пасажири</a:t>
            </a:r>
            <a:r>
              <a:rPr lang="ru-RU" dirty="0">
                <a:latin typeface="Cambria" pitchFamily="18" charset="0"/>
              </a:rPr>
              <a:t>, </a:t>
            </a:r>
            <a:r>
              <a:rPr lang="ru-RU" dirty="0" err="1">
                <a:latin typeface="Cambria" pitchFamily="18" charset="0"/>
              </a:rPr>
              <a:t>водії</a:t>
            </a:r>
            <a:r>
              <a:rPr lang="ru-RU" dirty="0">
                <a:latin typeface="Cambria" pitchFamily="18" charset="0"/>
              </a:rPr>
              <a:t> </a:t>
            </a:r>
            <a:r>
              <a:rPr lang="ru-RU" dirty="0" err="1">
                <a:latin typeface="Cambria" pitchFamily="18" charset="0"/>
              </a:rPr>
              <a:t>маломірних</a:t>
            </a:r>
            <a:r>
              <a:rPr lang="ru-RU" dirty="0">
                <a:latin typeface="Cambria" pitchFamily="18" charset="0"/>
              </a:rPr>
              <a:t> суден, </a:t>
            </a:r>
            <a:r>
              <a:rPr lang="ru-RU" dirty="0" err="1">
                <a:latin typeface="Cambria" pitchFamily="18" charset="0"/>
              </a:rPr>
              <a:t>водії</a:t>
            </a:r>
            <a:r>
              <a:rPr lang="ru-RU" dirty="0">
                <a:latin typeface="Cambria" pitchFamily="18" charset="0"/>
              </a:rPr>
              <a:t> </a:t>
            </a:r>
            <a:r>
              <a:rPr lang="ru-RU" dirty="0" err="1">
                <a:latin typeface="Cambria" pitchFamily="18" charset="0"/>
              </a:rPr>
              <a:t>гужового</a:t>
            </a:r>
            <a:r>
              <a:rPr lang="ru-RU" dirty="0">
                <a:latin typeface="Cambria" pitchFamily="18" charset="0"/>
              </a:rPr>
              <a:t> транспорту</a:t>
            </a:r>
          </a:p>
        </p:txBody>
      </p:sp>
      <p:pic>
        <p:nvPicPr>
          <p:cNvPr id="35842" name="Picture 2" descr="ÐÐ°ÑÑÐ¸Ð½ÐºÐ¸ Ð¿Ð¾ Ð·Ð°Ð¿ÑÐ¾ÑÑ Ð²ÐµÐ»Ð¾ÑÐ¸Ð¿ÐµÐ´Ð¸ÑÑ"/>
          <p:cNvPicPr>
            <a:picLocks noChangeAspect="1" noChangeArrowheads="1"/>
          </p:cNvPicPr>
          <p:nvPr/>
        </p:nvPicPr>
        <p:blipFill>
          <a:blip r:embed="rId2" cstate="print"/>
          <a:srcRect/>
          <a:stretch>
            <a:fillRect/>
          </a:stretch>
        </p:blipFill>
        <p:spPr bwMode="auto">
          <a:xfrm>
            <a:off x="5076056" y="4797152"/>
            <a:ext cx="3944437" cy="1944216"/>
          </a:xfrm>
          <a:prstGeom prst="rect">
            <a:avLst/>
          </a:prstGeom>
          <a:noFill/>
        </p:spPr>
      </p:pic>
      <p:pic>
        <p:nvPicPr>
          <p:cNvPr id="35844" name="Picture 4" descr="ÐÐ¾ÑÐ¾Ð¶ÐµÐµ Ð¸Ð·Ð¾Ð±ÑÐ°Ð¶ÐµÐ½Ð¸Ðµ"/>
          <p:cNvPicPr>
            <a:picLocks noChangeAspect="1" noChangeArrowheads="1"/>
          </p:cNvPicPr>
          <p:nvPr/>
        </p:nvPicPr>
        <p:blipFill>
          <a:blip r:embed="rId3" cstate="print"/>
          <a:srcRect/>
          <a:stretch>
            <a:fillRect/>
          </a:stretch>
        </p:blipFill>
        <p:spPr bwMode="auto">
          <a:xfrm>
            <a:off x="251520" y="2204864"/>
            <a:ext cx="3455397" cy="2448272"/>
          </a:xfrm>
          <a:prstGeom prst="rect">
            <a:avLst/>
          </a:prstGeom>
          <a:noFill/>
        </p:spPr>
      </p:pic>
      <p:pic>
        <p:nvPicPr>
          <p:cNvPr id="35846" name="Picture 6" descr="ÐÐ°ÑÑÐ¸Ð½ÐºÐ¸ Ð¿Ð¾ Ð·Ð°Ð¿ÑÐ¾ÑÑ Ð¿ÐµÑÐµÑÐ¾Ð´"/>
          <p:cNvPicPr>
            <a:picLocks noChangeAspect="1" noChangeArrowheads="1"/>
          </p:cNvPicPr>
          <p:nvPr/>
        </p:nvPicPr>
        <p:blipFill>
          <a:blip r:embed="rId4" cstate="print"/>
          <a:srcRect/>
          <a:stretch>
            <a:fillRect/>
          </a:stretch>
        </p:blipFill>
        <p:spPr bwMode="auto">
          <a:xfrm>
            <a:off x="2267744" y="2204865"/>
            <a:ext cx="3592370" cy="2448272"/>
          </a:xfrm>
          <a:prstGeom prst="rect">
            <a:avLst/>
          </a:prstGeom>
          <a:noFill/>
        </p:spPr>
      </p:pic>
      <p:pic>
        <p:nvPicPr>
          <p:cNvPr id="35848" name="Picture 8" descr="ÐÐ°ÑÑÐ¸Ð½ÐºÐ¸ Ð¿Ð¾ Ð·Ð°Ð¿ÑÐ¾ÑÑ Ð²Ð¾Ð´Ð¸ÑÐµÐ»Ñ Ð¼Ð°Ð»Ð¾Ð¼ÐµÑÐ½Ð¾Ð³Ð¾ ÑÑÐ´Ð½Ð°"/>
          <p:cNvPicPr>
            <a:picLocks noChangeAspect="1" noChangeArrowheads="1"/>
          </p:cNvPicPr>
          <p:nvPr/>
        </p:nvPicPr>
        <p:blipFill>
          <a:blip r:embed="rId5" cstate="print"/>
          <a:srcRect/>
          <a:stretch>
            <a:fillRect/>
          </a:stretch>
        </p:blipFill>
        <p:spPr bwMode="auto">
          <a:xfrm>
            <a:off x="179512" y="4797152"/>
            <a:ext cx="4927147" cy="1944216"/>
          </a:xfrm>
          <a:prstGeom prst="rect">
            <a:avLst/>
          </a:prstGeom>
          <a:noFill/>
        </p:spPr>
      </p:pic>
      <p:sp>
        <p:nvSpPr>
          <p:cNvPr id="35850" name="AutoShape 10" descr="ÐÐ°ÑÑÐ¸Ð½ÐºÐ¸ Ð¿Ð¾ Ð·Ð°Ð¿ÑÐ¾ÑÑ Ð²Ð¾Ð´Ð¸ÑÐµÐ»Ñ Ð³ÑÐ¶ÐµÐ²Ð¾Ð³Ð¾ ÑÑÐ°Ð½ÑÐ¿Ð¾ÑÑ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5852" name="AutoShape 12" descr="ÐÐ°ÑÑÐ¸Ð½ÐºÐ¸ Ð¿Ð¾ Ð·Ð°Ð¿ÑÐ¾ÑÑ Ð²Ð¾Ð´Ð¸ÑÐµÐ»Ñ Ð³ÑÐ¶ÐµÐ²Ð¾Ð³Ð¾ ÑÑÐ°Ð½ÑÐ¿Ð¾ÑÑ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5854" name="AutoShape 14" descr="ÐÐ°ÑÑÐ¸Ð½ÐºÐ¸ Ð¿Ð¾ Ð·Ð°Ð¿ÑÐ¾ÑÑ Ð²Ð¾Ð´Ð¸ÑÐµÐ»Ñ Ð³ÑÐ¶ÐµÐ²Ð¾Ð³Ð¾ ÑÑÐ°Ð½ÑÐ¿Ð¾ÑÑ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35855" name="Picture 15" descr="C:\Users\lenvo\Desktop\Без названия.jpg"/>
          <p:cNvPicPr>
            <a:picLocks noChangeAspect="1" noChangeArrowheads="1"/>
          </p:cNvPicPr>
          <p:nvPr/>
        </p:nvPicPr>
        <p:blipFill>
          <a:blip r:embed="rId6" cstate="print"/>
          <a:srcRect/>
          <a:stretch>
            <a:fillRect/>
          </a:stretch>
        </p:blipFill>
        <p:spPr bwMode="auto">
          <a:xfrm>
            <a:off x="5436096" y="2204864"/>
            <a:ext cx="3574756" cy="2448272"/>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539552" y="2132856"/>
            <a:ext cx="8229600" cy="1368152"/>
          </a:xfrm>
        </p:spPr>
        <p:style>
          <a:lnRef idx="2">
            <a:schemeClr val="accent1"/>
          </a:lnRef>
          <a:fillRef idx="1">
            <a:schemeClr val="lt1"/>
          </a:fillRef>
          <a:effectRef idx="0">
            <a:schemeClr val="accent1"/>
          </a:effectRef>
          <a:fontRef idx="minor">
            <a:schemeClr val="dk1"/>
          </a:fontRef>
        </p:style>
        <p:txBody>
          <a:bodyPr/>
          <a:lstStyle/>
          <a:p>
            <a:pPr algn="ctr">
              <a:buNone/>
            </a:pPr>
            <a:r>
              <a:rPr lang="uk-UA" b="1" i="1" dirty="0">
                <a:latin typeface="Cambria" pitchFamily="18" charset="0"/>
              </a:rPr>
              <a:t>С</a:t>
            </a:r>
            <a:r>
              <a:rPr lang="ru-RU" b="1" i="1" dirty="0" err="1">
                <a:latin typeface="Cambria" pitchFamily="18" charset="0"/>
              </a:rPr>
              <a:t>уб’єктивн</a:t>
            </a:r>
            <a:r>
              <a:rPr lang="uk-UA" b="1" i="1" dirty="0">
                <a:latin typeface="Cambria" pitchFamily="18" charset="0"/>
              </a:rPr>
              <a:t>а</a:t>
            </a:r>
            <a:r>
              <a:rPr lang="ru-RU" b="1" i="1" dirty="0">
                <a:latin typeface="Cambria" pitchFamily="18" charset="0"/>
              </a:rPr>
              <a:t> сторон</a:t>
            </a:r>
            <a:r>
              <a:rPr lang="ru-RU" dirty="0">
                <a:latin typeface="Cambria" pitchFamily="18" charset="0"/>
              </a:rPr>
              <a:t> </a:t>
            </a:r>
            <a:r>
              <a:rPr lang="ru-RU" dirty="0" err="1">
                <a:latin typeface="Cambria" pitchFamily="18" charset="0"/>
              </a:rPr>
              <a:t>характеризується</a:t>
            </a:r>
            <a:r>
              <a:rPr lang="ru-RU" dirty="0">
                <a:latin typeface="Cambria" pitchFamily="18" charset="0"/>
              </a:rPr>
              <a:t> </a:t>
            </a:r>
            <a:r>
              <a:rPr lang="ru-RU" dirty="0" err="1">
                <a:latin typeface="Cambria" pitchFamily="18" charset="0"/>
              </a:rPr>
              <a:t>необережною</a:t>
            </a:r>
            <a:r>
              <a:rPr lang="ru-RU" dirty="0">
                <a:latin typeface="Cambria" pitchFamily="18" charset="0"/>
              </a:rPr>
              <a:t> формою вини.</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51520" y="116632"/>
            <a:ext cx="8640960" cy="6408712"/>
          </a:xfrm>
        </p:spPr>
        <p:txBody>
          <a:bodyPr>
            <a:normAutofit fontScale="62500" lnSpcReduction="20000"/>
          </a:bodyPr>
          <a:lstStyle/>
          <a:p>
            <a:pPr marL="0" lvl="0" indent="447675" algn="just">
              <a:buNone/>
            </a:pPr>
            <a:r>
              <a:rPr lang="ru-RU" b="1" dirty="0">
                <a:latin typeface="Cambria" pitchFamily="18" charset="0"/>
              </a:rPr>
              <a:t>4. </a:t>
            </a:r>
            <a:r>
              <a:rPr lang="ru-RU" b="1" dirty="0" err="1">
                <a:latin typeface="Cambria" pitchFamily="18" charset="0"/>
              </a:rPr>
              <a:t>Пошкодження</a:t>
            </a:r>
            <a:r>
              <a:rPr lang="ru-RU" b="1" dirty="0">
                <a:latin typeface="Cambria" pitchFamily="18" charset="0"/>
              </a:rPr>
              <a:t> </a:t>
            </a:r>
            <a:r>
              <a:rPr lang="ru-RU" b="1" dirty="0" err="1">
                <a:latin typeface="Cambria" pitchFamily="18" charset="0"/>
              </a:rPr>
              <a:t>об'єктів</a:t>
            </a:r>
            <a:r>
              <a:rPr lang="ru-RU" b="1" dirty="0">
                <a:latin typeface="Cambria" pitchFamily="18" charset="0"/>
              </a:rPr>
              <a:t> </a:t>
            </a:r>
            <a:r>
              <a:rPr lang="ru-RU" b="1" dirty="0" err="1">
                <a:latin typeface="Cambria" pitchFamily="18" charset="0"/>
              </a:rPr>
              <a:t>магістральних</a:t>
            </a:r>
            <a:r>
              <a:rPr lang="ru-RU" b="1" dirty="0">
                <a:latin typeface="Cambria" pitchFamily="18" charset="0"/>
              </a:rPr>
              <a:t> </a:t>
            </a:r>
            <a:r>
              <a:rPr lang="ru-RU" b="1" dirty="0" err="1">
                <a:latin typeface="Cambria" pitchFamily="18" charset="0"/>
              </a:rPr>
              <a:t>або</a:t>
            </a:r>
            <a:r>
              <a:rPr lang="ru-RU" b="1" dirty="0">
                <a:latin typeface="Cambria" pitchFamily="18" charset="0"/>
              </a:rPr>
              <a:t> </a:t>
            </a:r>
            <a:r>
              <a:rPr lang="ru-RU" b="1" dirty="0" err="1">
                <a:latin typeface="Cambria" pitchFamily="18" charset="0"/>
              </a:rPr>
              <a:t>промислових</a:t>
            </a:r>
            <a:r>
              <a:rPr lang="ru-RU" b="1" dirty="0">
                <a:latin typeface="Cambria" pitchFamily="18" charset="0"/>
              </a:rPr>
              <a:t> </a:t>
            </a:r>
            <a:r>
              <a:rPr lang="ru-RU" b="1" dirty="0" err="1">
                <a:latin typeface="Cambria" pitchFamily="18" charset="0"/>
              </a:rPr>
              <a:t>нафто</a:t>
            </a:r>
            <a:r>
              <a:rPr lang="ru-RU" b="1" dirty="0">
                <a:latin typeface="Cambria" pitchFamily="18" charset="0"/>
              </a:rPr>
              <a:t>-, газо-, </a:t>
            </a:r>
            <a:r>
              <a:rPr lang="ru-RU" b="1" dirty="0" err="1">
                <a:latin typeface="Cambria" pitchFamily="18" charset="0"/>
              </a:rPr>
              <a:t>конденсатопроводів</a:t>
            </a:r>
            <a:r>
              <a:rPr lang="ru-RU" b="1" dirty="0">
                <a:latin typeface="Cambria" pitchFamily="18" charset="0"/>
              </a:rPr>
              <a:t> та </a:t>
            </a:r>
            <a:r>
              <a:rPr lang="ru-RU" b="1" dirty="0" err="1">
                <a:latin typeface="Cambria" pitchFamily="18" charset="0"/>
              </a:rPr>
              <a:t>нафтопродуктопроводів</a:t>
            </a:r>
            <a:r>
              <a:rPr lang="uk-UA" b="1" dirty="0">
                <a:latin typeface="Cambria" pitchFamily="18" charset="0"/>
              </a:rPr>
              <a:t> (ст. 292 КК України).</a:t>
            </a:r>
          </a:p>
          <a:p>
            <a:pPr marL="0" lvl="0" indent="447675" algn="just">
              <a:buNone/>
            </a:pPr>
            <a:endParaRPr lang="ru-RU" dirty="0">
              <a:latin typeface="Cambria" pitchFamily="18" charset="0"/>
            </a:endParaRPr>
          </a:p>
          <a:p>
            <a:pPr marL="0" lvl="0" indent="447675" algn="just">
              <a:buNone/>
            </a:pPr>
            <a:r>
              <a:rPr lang="ru-RU" dirty="0">
                <a:latin typeface="Cambria" pitchFamily="18" charset="0"/>
              </a:rPr>
              <a:t>1. </a:t>
            </a:r>
            <a:r>
              <a:rPr lang="ru-RU" dirty="0" err="1">
                <a:latin typeface="Cambria" pitchFamily="18" charset="0"/>
              </a:rPr>
              <a:t>Пошкодження</a:t>
            </a:r>
            <a:r>
              <a:rPr lang="ru-RU" dirty="0">
                <a:latin typeface="Cambria" pitchFamily="18" charset="0"/>
              </a:rPr>
              <a:t> </a:t>
            </a:r>
            <a:r>
              <a:rPr lang="ru-RU" dirty="0" err="1">
                <a:latin typeface="Cambria" pitchFamily="18" charset="0"/>
              </a:rPr>
              <a:t>чи</a:t>
            </a:r>
            <a:r>
              <a:rPr lang="ru-RU" dirty="0">
                <a:latin typeface="Cambria" pitchFamily="18" charset="0"/>
              </a:rPr>
              <a:t> </a:t>
            </a:r>
            <a:r>
              <a:rPr lang="ru-RU" dirty="0" err="1">
                <a:latin typeface="Cambria" pitchFamily="18" charset="0"/>
              </a:rPr>
              <a:t>руйнування</a:t>
            </a:r>
            <a:r>
              <a:rPr lang="ru-RU" dirty="0">
                <a:latin typeface="Cambria" pitchFamily="18" charset="0"/>
              </a:rPr>
              <a:t> </a:t>
            </a:r>
            <a:r>
              <a:rPr lang="ru-RU" dirty="0" err="1">
                <a:latin typeface="Cambria" pitchFamily="18" charset="0"/>
              </a:rPr>
              <a:t>магістральних</a:t>
            </a:r>
            <a:r>
              <a:rPr lang="ru-RU" dirty="0">
                <a:latin typeface="Cambria" pitchFamily="18" charset="0"/>
              </a:rPr>
              <a:t> </a:t>
            </a:r>
            <a:r>
              <a:rPr lang="ru-RU" dirty="0" err="1">
                <a:latin typeface="Cambria" pitchFamily="18" charset="0"/>
              </a:rPr>
              <a:t>або</a:t>
            </a:r>
            <a:r>
              <a:rPr lang="ru-RU" dirty="0">
                <a:latin typeface="Cambria" pitchFamily="18" charset="0"/>
              </a:rPr>
              <a:t> </a:t>
            </a:r>
            <a:r>
              <a:rPr lang="ru-RU" dirty="0" err="1">
                <a:latin typeface="Cambria" pitchFamily="18" charset="0"/>
              </a:rPr>
              <a:t>промислових</a:t>
            </a:r>
            <a:r>
              <a:rPr lang="ru-RU" dirty="0">
                <a:latin typeface="Cambria" pitchFamily="18" charset="0"/>
              </a:rPr>
              <a:t> </a:t>
            </a:r>
            <a:r>
              <a:rPr lang="ru-RU" dirty="0" err="1">
                <a:latin typeface="Cambria" pitchFamily="18" charset="0"/>
              </a:rPr>
              <a:t>нафто</a:t>
            </a:r>
            <a:r>
              <a:rPr lang="ru-RU" dirty="0">
                <a:latin typeface="Cambria" pitchFamily="18" charset="0"/>
              </a:rPr>
              <a:t>-, газо-, </a:t>
            </a:r>
            <a:r>
              <a:rPr lang="ru-RU" dirty="0" err="1">
                <a:latin typeface="Cambria" pitchFamily="18" charset="0"/>
              </a:rPr>
              <a:t>конденсатопроводів</a:t>
            </a:r>
            <a:r>
              <a:rPr lang="ru-RU" dirty="0">
                <a:latin typeface="Cambria" pitchFamily="18" charset="0"/>
              </a:rPr>
              <a:t> </a:t>
            </a:r>
            <a:r>
              <a:rPr lang="ru-RU" dirty="0" err="1">
                <a:latin typeface="Cambria" pitchFamily="18" charset="0"/>
              </a:rPr>
              <a:t>чи</a:t>
            </a:r>
            <a:r>
              <a:rPr lang="ru-RU" dirty="0">
                <a:latin typeface="Cambria" pitchFamily="18" charset="0"/>
              </a:rPr>
              <a:t> </a:t>
            </a:r>
            <a:r>
              <a:rPr lang="ru-RU" dirty="0" err="1">
                <a:latin typeface="Cambria" pitchFamily="18" charset="0"/>
              </a:rPr>
              <a:t>нафтопродуктопроводів</a:t>
            </a:r>
            <a:r>
              <a:rPr lang="ru-RU" dirty="0">
                <a:latin typeface="Cambria" pitchFamily="18" charset="0"/>
              </a:rPr>
              <a:t>, </a:t>
            </a:r>
            <a:r>
              <a:rPr lang="ru-RU" dirty="0" err="1">
                <a:latin typeface="Cambria" pitchFamily="18" charset="0"/>
              </a:rPr>
              <a:t>відводів</a:t>
            </a:r>
            <a:r>
              <a:rPr lang="ru-RU" dirty="0">
                <a:latin typeface="Cambria" pitchFamily="18" charset="0"/>
              </a:rPr>
              <a:t> </a:t>
            </a:r>
            <a:r>
              <a:rPr lang="ru-RU" dirty="0" err="1">
                <a:latin typeface="Cambria" pitchFamily="18" charset="0"/>
              </a:rPr>
              <a:t>від</a:t>
            </a:r>
            <a:r>
              <a:rPr lang="ru-RU" dirty="0">
                <a:latin typeface="Cambria" pitchFamily="18" charset="0"/>
              </a:rPr>
              <a:t> них, </a:t>
            </a:r>
            <a:r>
              <a:rPr lang="ru-RU" dirty="0" err="1">
                <a:latin typeface="Cambria" pitchFamily="18" charset="0"/>
              </a:rPr>
              <a:t>технологічно</a:t>
            </a:r>
            <a:r>
              <a:rPr lang="ru-RU" dirty="0">
                <a:latin typeface="Cambria" pitchFamily="18" charset="0"/>
              </a:rPr>
              <a:t> </a:t>
            </a:r>
            <a:r>
              <a:rPr lang="ru-RU" dirty="0" err="1">
                <a:latin typeface="Cambria" pitchFamily="18" charset="0"/>
              </a:rPr>
              <a:t>пов'язаних</a:t>
            </a:r>
            <a:r>
              <a:rPr lang="ru-RU" dirty="0">
                <a:latin typeface="Cambria" pitchFamily="18" charset="0"/>
              </a:rPr>
              <a:t> з ними </a:t>
            </a:r>
            <a:r>
              <a:rPr lang="ru-RU" dirty="0" err="1">
                <a:latin typeface="Cambria" pitchFamily="18" charset="0"/>
              </a:rPr>
              <a:t>об'єктів</a:t>
            </a:r>
            <a:r>
              <a:rPr lang="ru-RU" dirty="0">
                <a:latin typeface="Cambria" pitchFamily="18" charset="0"/>
              </a:rPr>
              <a:t>, </a:t>
            </a:r>
            <a:r>
              <a:rPr lang="ru-RU" dirty="0" err="1">
                <a:latin typeface="Cambria" pitchFamily="18" charset="0"/>
              </a:rPr>
              <a:t>споруд</a:t>
            </a:r>
            <a:r>
              <a:rPr lang="ru-RU" dirty="0">
                <a:latin typeface="Cambria" pitchFamily="18" charset="0"/>
              </a:rPr>
              <a:t>, </a:t>
            </a:r>
            <a:r>
              <a:rPr lang="ru-RU" dirty="0" err="1">
                <a:latin typeface="Cambria" pitchFamily="18" charset="0"/>
              </a:rPr>
              <a:t>засобів</a:t>
            </a:r>
            <a:r>
              <a:rPr lang="ru-RU" dirty="0">
                <a:latin typeface="Cambria" pitchFamily="18" charset="0"/>
              </a:rPr>
              <a:t> </a:t>
            </a:r>
            <a:r>
              <a:rPr lang="ru-RU" dirty="0" err="1">
                <a:latin typeface="Cambria" pitchFamily="18" charset="0"/>
              </a:rPr>
              <a:t>обліку</a:t>
            </a:r>
            <a:r>
              <a:rPr lang="ru-RU" dirty="0">
                <a:latin typeface="Cambria" pitchFamily="18" charset="0"/>
              </a:rPr>
              <a:t>, автоматики, </a:t>
            </a:r>
            <a:r>
              <a:rPr lang="ru-RU" dirty="0" err="1">
                <a:latin typeface="Cambria" pitchFamily="18" charset="0"/>
              </a:rPr>
              <a:t>телемеханіки</a:t>
            </a:r>
            <a:r>
              <a:rPr lang="ru-RU" dirty="0">
                <a:latin typeface="Cambria" pitchFamily="18" charset="0"/>
              </a:rPr>
              <a:t>, </a:t>
            </a:r>
            <a:r>
              <a:rPr lang="ru-RU" dirty="0" err="1">
                <a:latin typeface="Cambria" pitchFamily="18" charset="0"/>
              </a:rPr>
              <a:t>зв'язку</a:t>
            </a:r>
            <a:r>
              <a:rPr lang="ru-RU" dirty="0">
                <a:latin typeface="Cambria" pitchFamily="18" charset="0"/>
              </a:rPr>
              <a:t>, </a:t>
            </a:r>
            <a:r>
              <a:rPr lang="ru-RU" dirty="0" err="1">
                <a:latin typeface="Cambria" pitchFamily="18" charset="0"/>
              </a:rPr>
              <a:t>сигналізації</a:t>
            </a:r>
            <a:r>
              <a:rPr lang="ru-RU" dirty="0">
                <a:latin typeface="Cambria" pitchFamily="18" charset="0"/>
              </a:rPr>
              <a:t>, а </a:t>
            </a:r>
            <a:r>
              <a:rPr lang="ru-RU" dirty="0" err="1">
                <a:latin typeface="Cambria" pitchFamily="18" charset="0"/>
              </a:rPr>
              <a:t>також</a:t>
            </a:r>
            <a:r>
              <a:rPr lang="ru-RU" dirty="0">
                <a:latin typeface="Cambria" pitchFamily="18" charset="0"/>
              </a:rPr>
              <a:t> </a:t>
            </a:r>
            <a:r>
              <a:rPr lang="ru-RU" dirty="0" err="1">
                <a:latin typeface="Cambria" pitchFamily="18" charset="0"/>
              </a:rPr>
              <a:t>незаконне</a:t>
            </a:r>
            <a:r>
              <a:rPr lang="ru-RU" dirty="0">
                <a:latin typeface="Cambria" pitchFamily="18" charset="0"/>
              </a:rPr>
              <a:t> </a:t>
            </a:r>
            <a:r>
              <a:rPr lang="ru-RU" dirty="0" err="1">
                <a:latin typeface="Cambria" pitchFamily="18" charset="0"/>
              </a:rPr>
              <a:t>втручання</a:t>
            </a:r>
            <a:r>
              <a:rPr lang="ru-RU" dirty="0">
                <a:latin typeface="Cambria" pitchFamily="18" charset="0"/>
              </a:rPr>
              <a:t> в роботу </a:t>
            </a:r>
            <a:r>
              <a:rPr lang="ru-RU" dirty="0" err="1">
                <a:latin typeface="Cambria" pitchFamily="18" charset="0"/>
              </a:rPr>
              <a:t>технологічного</a:t>
            </a:r>
            <a:r>
              <a:rPr lang="ru-RU" dirty="0">
                <a:latin typeface="Cambria" pitchFamily="18" charset="0"/>
              </a:rPr>
              <a:t> </a:t>
            </a:r>
            <a:r>
              <a:rPr lang="ru-RU" dirty="0" err="1">
                <a:latin typeface="Cambria" pitchFamily="18" charset="0"/>
              </a:rPr>
              <a:t>обладнання</a:t>
            </a:r>
            <a:r>
              <a:rPr lang="ru-RU" dirty="0">
                <a:latin typeface="Cambria" pitchFamily="18" charset="0"/>
              </a:rPr>
              <a:t>, </a:t>
            </a:r>
            <a:r>
              <a:rPr lang="ru-RU" dirty="0" err="1">
                <a:latin typeface="Cambria" pitchFamily="18" charset="0"/>
              </a:rPr>
              <a:t>якщо</a:t>
            </a:r>
            <a:r>
              <a:rPr lang="ru-RU" dirty="0">
                <a:latin typeface="Cambria" pitchFamily="18" charset="0"/>
              </a:rPr>
              <a:t> </a:t>
            </a:r>
            <a:r>
              <a:rPr lang="ru-RU" dirty="0" err="1">
                <a:latin typeface="Cambria" pitchFamily="18" charset="0"/>
              </a:rPr>
              <a:t>ці</a:t>
            </a:r>
            <a:r>
              <a:rPr lang="ru-RU" dirty="0">
                <a:latin typeface="Cambria" pitchFamily="18" charset="0"/>
              </a:rPr>
              <a:t> </a:t>
            </a:r>
            <a:r>
              <a:rPr lang="ru-RU" dirty="0" err="1">
                <a:latin typeface="Cambria" pitchFamily="18" charset="0"/>
              </a:rPr>
              <a:t>дії</a:t>
            </a:r>
            <a:r>
              <a:rPr lang="ru-RU" dirty="0">
                <a:latin typeface="Cambria" pitchFamily="18" charset="0"/>
              </a:rPr>
              <a:t> </a:t>
            </a:r>
            <a:r>
              <a:rPr lang="ru-RU" dirty="0" err="1">
                <a:latin typeface="Cambria" pitchFamily="18" charset="0"/>
              </a:rPr>
              <a:t>призвели</a:t>
            </a:r>
            <a:r>
              <a:rPr lang="ru-RU" dirty="0">
                <a:latin typeface="Cambria" pitchFamily="18" charset="0"/>
              </a:rPr>
              <a:t> до </a:t>
            </a:r>
            <a:r>
              <a:rPr lang="ru-RU" dirty="0" err="1">
                <a:latin typeface="Cambria" pitchFamily="18" charset="0"/>
              </a:rPr>
              <a:t>порушення</a:t>
            </a:r>
            <a:r>
              <a:rPr lang="ru-RU" dirty="0">
                <a:latin typeface="Cambria" pitchFamily="18" charset="0"/>
              </a:rPr>
              <a:t> </a:t>
            </a:r>
            <a:r>
              <a:rPr lang="ru-RU" dirty="0" err="1">
                <a:latin typeface="Cambria" pitchFamily="18" charset="0"/>
              </a:rPr>
              <a:t>нормальної</a:t>
            </a:r>
            <a:r>
              <a:rPr lang="ru-RU" dirty="0">
                <a:latin typeface="Cambria" pitchFamily="18" charset="0"/>
              </a:rPr>
              <a:t> </a:t>
            </a:r>
            <a:r>
              <a:rPr lang="ru-RU" dirty="0" err="1">
                <a:latin typeface="Cambria" pitchFamily="18" charset="0"/>
              </a:rPr>
              <a:t>роботи</a:t>
            </a:r>
            <a:r>
              <a:rPr lang="ru-RU" dirty="0">
                <a:latin typeface="Cambria" pitchFamily="18" charset="0"/>
              </a:rPr>
              <a:t> </a:t>
            </a:r>
            <a:r>
              <a:rPr lang="ru-RU" dirty="0" err="1">
                <a:latin typeface="Cambria" pitchFamily="18" charset="0"/>
              </a:rPr>
              <a:t>зазначених</a:t>
            </a:r>
            <a:r>
              <a:rPr lang="ru-RU" dirty="0">
                <a:latin typeface="Cambria" pitchFamily="18" charset="0"/>
              </a:rPr>
              <a:t> </a:t>
            </a:r>
            <a:r>
              <a:rPr lang="ru-RU" dirty="0" err="1">
                <a:latin typeface="Cambria" pitchFamily="18" charset="0"/>
              </a:rPr>
              <a:t>трубопроводів</a:t>
            </a:r>
            <a:r>
              <a:rPr lang="ru-RU" dirty="0">
                <a:latin typeface="Cambria" pitchFamily="18" charset="0"/>
              </a:rPr>
              <a:t> </a:t>
            </a:r>
            <a:r>
              <a:rPr lang="ru-RU" dirty="0" err="1">
                <a:latin typeface="Cambria" pitchFamily="18" charset="0"/>
              </a:rPr>
              <a:t>або</a:t>
            </a:r>
            <a:r>
              <a:rPr lang="ru-RU" dirty="0">
                <a:latin typeface="Cambria" pitchFamily="18" charset="0"/>
              </a:rPr>
              <a:t> створили </a:t>
            </a:r>
            <a:r>
              <a:rPr lang="ru-RU" dirty="0" err="1">
                <a:latin typeface="Cambria" pitchFamily="18" charset="0"/>
              </a:rPr>
              <a:t>небезпеку</a:t>
            </a:r>
            <a:r>
              <a:rPr lang="ru-RU" dirty="0">
                <a:latin typeface="Cambria" pitchFamily="18" charset="0"/>
              </a:rPr>
              <a:t> для </a:t>
            </a:r>
            <a:r>
              <a:rPr lang="ru-RU" dirty="0" err="1">
                <a:latin typeface="Cambria" pitchFamily="18" charset="0"/>
              </a:rPr>
              <a:t>життя</a:t>
            </a:r>
            <a:r>
              <a:rPr lang="ru-RU" dirty="0">
                <a:latin typeface="Cambria" pitchFamily="18" charset="0"/>
              </a:rPr>
              <a:t> людей, -</a:t>
            </a:r>
          </a:p>
          <a:p>
            <a:pPr marL="0" lvl="0" indent="447675" algn="just">
              <a:buNone/>
            </a:pPr>
            <a:r>
              <a:rPr lang="ru-RU" dirty="0" err="1">
                <a:latin typeface="Cambria" pitchFamily="18" charset="0"/>
              </a:rPr>
              <a:t>караються</a:t>
            </a:r>
            <a:r>
              <a:rPr lang="ru-RU" dirty="0">
                <a:latin typeface="Cambria" pitchFamily="18" charset="0"/>
              </a:rPr>
              <a:t> штрафом </a:t>
            </a:r>
            <a:r>
              <a:rPr lang="ru-RU" dirty="0" err="1">
                <a:latin typeface="Cambria" pitchFamily="18" charset="0"/>
              </a:rPr>
              <a:t>від</a:t>
            </a:r>
            <a:r>
              <a:rPr lang="ru-RU" dirty="0">
                <a:latin typeface="Cambria" pitchFamily="18" charset="0"/>
              </a:rPr>
              <a:t> </a:t>
            </a:r>
            <a:r>
              <a:rPr lang="ru-RU" dirty="0" err="1">
                <a:latin typeface="Cambria" pitchFamily="18" charset="0"/>
              </a:rPr>
              <a:t>однієї</a:t>
            </a:r>
            <a:r>
              <a:rPr lang="ru-RU" dirty="0">
                <a:latin typeface="Cambria" pitchFamily="18" charset="0"/>
              </a:rPr>
              <a:t> </a:t>
            </a:r>
            <a:r>
              <a:rPr lang="ru-RU" dirty="0" err="1">
                <a:latin typeface="Cambria" pitchFamily="18" charset="0"/>
              </a:rPr>
              <a:t>тисячі</a:t>
            </a:r>
            <a:r>
              <a:rPr lang="ru-RU" dirty="0">
                <a:latin typeface="Cambria" pitchFamily="18" charset="0"/>
              </a:rPr>
              <a:t> до </a:t>
            </a:r>
            <a:r>
              <a:rPr lang="ru-RU" dirty="0" err="1">
                <a:latin typeface="Cambria" pitchFamily="18" charset="0"/>
              </a:rPr>
              <a:t>п’яти</a:t>
            </a:r>
            <a:r>
              <a:rPr lang="ru-RU" dirty="0">
                <a:latin typeface="Cambria" pitchFamily="18" charset="0"/>
              </a:rPr>
              <a:t> </a:t>
            </a:r>
            <a:r>
              <a:rPr lang="ru-RU" dirty="0" err="1">
                <a:latin typeface="Cambria" pitchFamily="18" charset="0"/>
              </a:rPr>
              <a:t>тисяч</a:t>
            </a:r>
            <a:r>
              <a:rPr lang="ru-RU" dirty="0">
                <a:latin typeface="Cambria" pitchFamily="18" charset="0"/>
              </a:rPr>
              <a:t> </a:t>
            </a:r>
            <a:r>
              <a:rPr lang="ru-RU" dirty="0" err="1">
                <a:latin typeface="Cambria" pitchFamily="18" charset="0"/>
              </a:rPr>
              <a:t>неоподатковуваних</a:t>
            </a:r>
            <a:r>
              <a:rPr lang="ru-RU" dirty="0">
                <a:latin typeface="Cambria" pitchFamily="18" charset="0"/>
              </a:rPr>
              <a:t> </a:t>
            </a:r>
            <a:r>
              <a:rPr lang="ru-RU" dirty="0" err="1">
                <a:latin typeface="Cambria" pitchFamily="18" charset="0"/>
              </a:rPr>
              <a:t>мінімумів</a:t>
            </a:r>
            <a:r>
              <a:rPr lang="ru-RU" dirty="0">
                <a:latin typeface="Cambria" pitchFamily="18" charset="0"/>
              </a:rPr>
              <a:t> </a:t>
            </a:r>
            <a:r>
              <a:rPr lang="ru-RU" dirty="0" err="1">
                <a:latin typeface="Cambria" pitchFamily="18" charset="0"/>
              </a:rPr>
              <a:t>доходів</a:t>
            </a:r>
            <a:r>
              <a:rPr lang="ru-RU" dirty="0">
                <a:latin typeface="Cambria" pitchFamily="18" charset="0"/>
              </a:rPr>
              <a:t> </a:t>
            </a:r>
            <a:r>
              <a:rPr lang="ru-RU" dirty="0" err="1">
                <a:latin typeface="Cambria" pitchFamily="18" charset="0"/>
              </a:rPr>
              <a:t>громадян</a:t>
            </a:r>
            <a:r>
              <a:rPr lang="ru-RU" dirty="0">
                <a:latin typeface="Cambria" pitchFamily="18" charset="0"/>
              </a:rPr>
              <a:t> </a:t>
            </a:r>
            <a:r>
              <a:rPr lang="ru-RU" dirty="0" err="1">
                <a:latin typeface="Cambria" pitchFamily="18" charset="0"/>
              </a:rPr>
              <a:t>або</a:t>
            </a:r>
            <a:r>
              <a:rPr lang="ru-RU" dirty="0">
                <a:latin typeface="Cambria" pitchFamily="18" charset="0"/>
              </a:rPr>
              <a:t> </a:t>
            </a:r>
            <a:r>
              <a:rPr lang="ru-RU" dirty="0" err="1">
                <a:latin typeface="Cambria" pitchFamily="18" charset="0"/>
              </a:rPr>
              <a:t>виправними</a:t>
            </a:r>
            <a:r>
              <a:rPr lang="ru-RU" dirty="0">
                <a:latin typeface="Cambria" pitchFamily="18" charset="0"/>
              </a:rPr>
              <a:t> роботами на строк до </a:t>
            </a:r>
            <a:r>
              <a:rPr lang="ru-RU" dirty="0" err="1">
                <a:latin typeface="Cambria" pitchFamily="18" charset="0"/>
              </a:rPr>
              <a:t>двох</a:t>
            </a:r>
            <a:r>
              <a:rPr lang="ru-RU" dirty="0">
                <a:latin typeface="Cambria" pitchFamily="18" charset="0"/>
              </a:rPr>
              <a:t> </a:t>
            </a:r>
            <a:r>
              <a:rPr lang="ru-RU" dirty="0" err="1">
                <a:latin typeface="Cambria" pitchFamily="18" charset="0"/>
              </a:rPr>
              <a:t>років</a:t>
            </a:r>
            <a:r>
              <a:rPr lang="ru-RU" dirty="0">
                <a:latin typeface="Cambria" pitchFamily="18" charset="0"/>
              </a:rPr>
              <a:t>, </a:t>
            </a:r>
            <a:r>
              <a:rPr lang="ru-RU" dirty="0" err="1">
                <a:latin typeface="Cambria" pitchFamily="18" charset="0"/>
              </a:rPr>
              <a:t>або</a:t>
            </a:r>
            <a:r>
              <a:rPr lang="ru-RU" dirty="0">
                <a:latin typeface="Cambria" pitchFamily="18" charset="0"/>
              </a:rPr>
              <a:t> </a:t>
            </a:r>
            <a:r>
              <a:rPr lang="ru-RU" dirty="0" err="1">
                <a:latin typeface="Cambria" pitchFamily="18" charset="0"/>
              </a:rPr>
              <a:t>обмеженням</a:t>
            </a:r>
            <a:r>
              <a:rPr lang="ru-RU" dirty="0">
                <a:latin typeface="Cambria" pitchFamily="18" charset="0"/>
              </a:rPr>
              <a:t> </a:t>
            </a:r>
            <a:r>
              <a:rPr lang="ru-RU" dirty="0" err="1">
                <a:latin typeface="Cambria" pitchFamily="18" charset="0"/>
              </a:rPr>
              <a:t>волі</a:t>
            </a:r>
            <a:r>
              <a:rPr lang="ru-RU" dirty="0">
                <a:latin typeface="Cambria" pitchFamily="18" charset="0"/>
              </a:rPr>
              <a:t> на строк до </a:t>
            </a:r>
            <a:r>
              <a:rPr lang="ru-RU" dirty="0" err="1">
                <a:latin typeface="Cambria" pitchFamily="18" charset="0"/>
              </a:rPr>
              <a:t>п'яти</a:t>
            </a:r>
            <a:r>
              <a:rPr lang="ru-RU" dirty="0">
                <a:latin typeface="Cambria" pitchFamily="18" charset="0"/>
              </a:rPr>
              <a:t> </a:t>
            </a:r>
            <a:r>
              <a:rPr lang="ru-RU" dirty="0" err="1">
                <a:latin typeface="Cambria" pitchFamily="18" charset="0"/>
              </a:rPr>
              <a:t>років</a:t>
            </a:r>
            <a:r>
              <a:rPr lang="ru-RU" dirty="0">
                <a:latin typeface="Cambria" pitchFamily="18" charset="0"/>
              </a:rPr>
              <a:t>, </a:t>
            </a:r>
            <a:r>
              <a:rPr lang="ru-RU" dirty="0" err="1">
                <a:latin typeface="Cambria" pitchFamily="18" charset="0"/>
              </a:rPr>
              <a:t>або</a:t>
            </a:r>
            <a:r>
              <a:rPr lang="ru-RU" dirty="0">
                <a:latin typeface="Cambria" pitchFamily="18" charset="0"/>
              </a:rPr>
              <a:t> </a:t>
            </a:r>
            <a:r>
              <a:rPr lang="ru-RU" dirty="0" err="1">
                <a:latin typeface="Cambria" pitchFamily="18" charset="0"/>
              </a:rPr>
              <a:t>позбавленням</a:t>
            </a:r>
            <a:r>
              <a:rPr lang="ru-RU" dirty="0">
                <a:latin typeface="Cambria" pitchFamily="18" charset="0"/>
              </a:rPr>
              <a:t> </a:t>
            </a:r>
            <a:r>
              <a:rPr lang="ru-RU" dirty="0" err="1">
                <a:latin typeface="Cambria" pitchFamily="18" charset="0"/>
              </a:rPr>
              <a:t>волі</a:t>
            </a:r>
            <a:r>
              <a:rPr lang="ru-RU" dirty="0">
                <a:latin typeface="Cambria" pitchFamily="18" charset="0"/>
              </a:rPr>
              <a:t> на той </a:t>
            </a:r>
            <a:r>
              <a:rPr lang="ru-RU" dirty="0" err="1">
                <a:latin typeface="Cambria" pitchFamily="18" charset="0"/>
              </a:rPr>
              <a:t>самий</a:t>
            </a:r>
            <a:r>
              <a:rPr lang="ru-RU" dirty="0">
                <a:latin typeface="Cambria" pitchFamily="18" charset="0"/>
              </a:rPr>
              <a:t> строк.</a:t>
            </a:r>
          </a:p>
          <a:p>
            <a:pPr marL="0" lvl="0" indent="447675" algn="just">
              <a:buNone/>
            </a:pPr>
            <a:r>
              <a:rPr lang="ru-RU" dirty="0">
                <a:latin typeface="Cambria" pitchFamily="18" charset="0"/>
              </a:rPr>
              <a:t>2. </a:t>
            </a:r>
            <a:r>
              <a:rPr lang="ru-RU" dirty="0" err="1">
                <a:latin typeface="Cambria" pitchFamily="18" charset="0"/>
              </a:rPr>
              <a:t>Ті</a:t>
            </a:r>
            <a:r>
              <a:rPr lang="ru-RU" dirty="0">
                <a:latin typeface="Cambria" pitchFamily="18" charset="0"/>
              </a:rPr>
              <a:t> </a:t>
            </a:r>
            <a:r>
              <a:rPr lang="ru-RU" dirty="0" err="1">
                <a:latin typeface="Cambria" pitchFamily="18" charset="0"/>
              </a:rPr>
              <a:t>самі</a:t>
            </a:r>
            <a:r>
              <a:rPr lang="ru-RU" dirty="0">
                <a:latin typeface="Cambria" pitchFamily="18" charset="0"/>
              </a:rPr>
              <a:t> </a:t>
            </a:r>
            <a:r>
              <a:rPr lang="ru-RU" dirty="0" err="1">
                <a:latin typeface="Cambria" pitchFamily="18" charset="0"/>
              </a:rPr>
              <a:t>дії</a:t>
            </a:r>
            <a:r>
              <a:rPr lang="ru-RU" dirty="0">
                <a:latin typeface="Cambria" pitchFamily="18" charset="0"/>
              </a:rPr>
              <a:t>, </a:t>
            </a:r>
            <a:r>
              <a:rPr lang="ru-RU" dirty="0" err="1">
                <a:latin typeface="Cambria" pitchFamily="18" charset="0"/>
              </a:rPr>
              <a:t>вчинені</a:t>
            </a:r>
            <a:r>
              <a:rPr lang="ru-RU" dirty="0">
                <a:latin typeface="Cambria" pitchFamily="18" charset="0"/>
              </a:rPr>
              <a:t> повторно </a:t>
            </a:r>
            <a:r>
              <a:rPr lang="ru-RU" dirty="0" err="1">
                <a:latin typeface="Cambria" pitchFamily="18" charset="0"/>
              </a:rPr>
              <a:t>або</a:t>
            </a:r>
            <a:r>
              <a:rPr lang="ru-RU" dirty="0">
                <a:latin typeface="Cambria" pitchFamily="18" charset="0"/>
              </a:rPr>
              <a:t> за </a:t>
            </a:r>
            <a:r>
              <a:rPr lang="ru-RU" dirty="0" err="1">
                <a:latin typeface="Cambria" pitchFamily="18" charset="0"/>
              </a:rPr>
              <a:t>попередньою</a:t>
            </a:r>
            <a:r>
              <a:rPr lang="ru-RU" dirty="0">
                <a:latin typeface="Cambria" pitchFamily="18" charset="0"/>
              </a:rPr>
              <a:t> </a:t>
            </a:r>
            <a:r>
              <a:rPr lang="ru-RU" dirty="0" err="1">
                <a:latin typeface="Cambria" pitchFamily="18" charset="0"/>
              </a:rPr>
              <a:t>змовою</a:t>
            </a:r>
            <a:r>
              <a:rPr lang="ru-RU" dirty="0">
                <a:latin typeface="Cambria" pitchFamily="18" charset="0"/>
              </a:rPr>
              <a:t> </a:t>
            </a:r>
            <a:r>
              <a:rPr lang="ru-RU" dirty="0" err="1">
                <a:latin typeface="Cambria" pitchFamily="18" charset="0"/>
              </a:rPr>
              <a:t>групою</a:t>
            </a:r>
            <a:r>
              <a:rPr lang="ru-RU" dirty="0">
                <a:latin typeface="Cambria" pitchFamily="18" charset="0"/>
              </a:rPr>
              <a:t> </a:t>
            </a:r>
            <a:r>
              <a:rPr lang="ru-RU" dirty="0" err="1">
                <a:latin typeface="Cambria" pitchFamily="18" charset="0"/>
              </a:rPr>
              <a:t>осіб</a:t>
            </a:r>
            <a:r>
              <a:rPr lang="ru-RU" dirty="0">
                <a:latin typeface="Cambria" pitchFamily="18" charset="0"/>
              </a:rPr>
              <a:t>, а </a:t>
            </a:r>
            <a:r>
              <a:rPr lang="ru-RU" dirty="0" err="1">
                <a:latin typeface="Cambria" pitchFamily="18" charset="0"/>
              </a:rPr>
              <a:t>також</a:t>
            </a:r>
            <a:r>
              <a:rPr lang="ru-RU" dirty="0">
                <a:latin typeface="Cambria" pitchFamily="18" charset="0"/>
              </a:rPr>
              <a:t> </a:t>
            </a:r>
            <a:r>
              <a:rPr lang="ru-RU" dirty="0" err="1">
                <a:latin typeface="Cambria" pitchFamily="18" charset="0"/>
              </a:rPr>
              <a:t>загальнонебезпечним</a:t>
            </a:r>
            <a:r>
              <a:rPr lang="ru-RU" dirty="0">
                <a:latin typeface="Cambria" pitchFamily="18" charset="0"/>
              </a:rPr>
              <a:t> способом, -</a:t>
            </a:r>
          </a:p>
          <a:p>
            <a:pPr marL="0" lvl="0" indent="447675" algn="just">
              <a:buNone/>
            </a:pPr>
            <a:r>
              <a:rPr lang="ru-RU" dirty="0" err="1">
                <a:latin typeface="Cambria" pitchFamily="18" charset="0"/>
              </a:rPr>
              <a:t>караються</a:t>
            </a:r>
            <a:r>
              <a:rPr lang="ru-RU" dirty="0">
                <a:latin typeface="Cambria" pitchFamily="18" charset="0"/>
              </a:rPr>
              <a:t> </a:t>
            </a:r>
            <a:r>
              <a:rPr lang="ru-RU" dirty="0" err="1">
                <a:latin typeface="Cambria" pitchFamily="18" charset="0"/>
              </a:rPr>
              <a:t>обмеженням</a:t>
            </a:r>
            <a:r>
              <a:rPr lang="ru-RU" dirty="0">
                <a:latin typeface="Cambria" pitchFamily="18" charset="0"/>
              </a:rPr>
              <a:t> </a:t>
            </a:r>
            <a:r>
              <a:rPr lang="ru-RU" dirty="0" err="1">
                <a:latin typeface="Cambria" pitchFamily="18" charset="0"/>
              </a:rPr>
              <a:t>волі</a:t>
            </a:r>
            <a:r>
              <a:rPr lang="ru-RU" dirty="0">
                <a:latin typeface="Cambria" pitchFamily="18" charset="0"/>
              </a:rPr>
              <a:t> на строк до </a:t>
            </a:r>
            <a:r>
              <a:rPr lang="ru-RU" dirty="0" err="1">
                <a:latin typeface="Cambria" pitchFamily="18" charset="0"/>
              </a:rPr>
              <a:t>п'яти</a:t>
            </a:r>
            <a:r>
              <a:rPr lang="ru-RU" dirty="0">
                <a:latin typeface="Cambria" pitchFamily="18" charset="0"/>
              </a:rPr>
              <a:t> </a:t>
            </a:r>
            <a:r>
              <a:rPr lang="ru-RU" dirty="0" err="1">
                <a:latin typeface="Cambria" pitchFamily="18" charset="0"/>
              </a:rPr>
              <a:t>років</a:t>
            </a:r>
            <a:r>
              <a:rPr lang="ru-RU" dirty="0">
                <a:latin typeface="Cambria" pitchFamily="18" charset="0"/>
              </a:rPr>
              <a:t> </a:t>
            </a:r>
            <a:r>
              <a:rPr lang="ru-RU" dirty="0" err="1">
                <a:latin typeface="Cambria" pitchFamily="18" charset="0"/>
              </a:rPr>
              <a:t>або</a:t>
            </a:r>
            <a:r>
              <a:rPr lang="ru-RU" dirty="0">
                <a:latin typeface="Cambria" pitchFamily="18" charset="0"/>
              </a:rPr>
              <a:t> </a:t>
            </a:r>
            <a:r>
              <a:rPr lang="ru-RU" dirty="0" err="1">
                <a:latin typeface="Cambria" pitchFamily="18" charset="0"/>
              </a:rPr>
              <a:t>позбавленням</a:t>
            </a:r>
            <a:r>
              <a:rPr lang="ru-RU" dirty="0">
                <a:latin typeface="Cambria" pitchFamily="18" charset="0"/>
              </a:rPr>
              <a:t> </a:t>
            </a:r>
            <a:r>
              <a:rPr lang="ru-RU" dirty="0" err="1">
                <a:latin typeface="Cambria" pitchFamily="18" charset="0"/>
              </a:rPr>
              <a:t>волі</a:t>
            </a:r>
            <a:r>
              <a:rPr lang="ru-RU" dirty="0">
                <a:latin typeface="Cambria" pitchFamily="18" charset="0"/>
              </a:rPr>
              <a:t> на строк </a:t>
            </a:r>
            <a:r>
              <a:rPr lang="ru-RU" dirty="0" err="1">
                <a:latin typeface="Cambria" pitchFamily="18" charset="0"/>
              </a:rPr>
              <a:t>від</a:t>
            </a:r>
            <a:r>
              <a:rPr lang="ru-RU" dirty="0">
                <a:latin typeface="Cambria" pitchFamily="18" charset="0"/>
              </a:rPr>
              <a:t> </a:t>
            </a:r>
            <a:r>
              <a:rPr lang="ru-RU" dirty="0" err="1">
                <a:latin typeface="Cambria" pitchFamily="18" charset="0"/>
              </a:rPr>
              <a:t>трьох</a:t>
            </a:r>
            <a:r>
              <a:rPr lang="ru-RU" dirty="0">
                <a:latin typeface="Cambria" pitchFamily="18" charset="0"/>
              </a:rPr>
              <a:t> до восьми </a:t>
            </a:r>
            <a:r>
              <a:rPr lang="ru-RU" dirty="0" err="1">
                <a:latin typeface="Cambria" pitchFamily="18" charset="0"/>
              </a:rPr>
              <a:t>років</a:t>
            </a:r>
            <a:r>
              <a:rPr lang="ru-RU" dirty="0">
                <a:latin typeface="Cambria" pitchFamily="18" charset="0"/>
              </a:rPr>
              <a:t>.</a:t>
            </a:r>
          </a:p>
          <a:p>
            <a:pPr marL="0" lvl="0" indent="447675" algn="just">
              <a:buNone/>
            </a:pPr>
            <a:r>
              <a:rPr lang="ru-RU" dirty="0">
                <a:latin typeface="Cambria" pitchFamily="18" charset="0"/>
              </a:rPr>
              <a:t>3. </a:t>
            </a:r>
            <a:r>
              <a:rPr lang="ru-RU" dirty="0" err="1">
                <a:latin typeface="Cambria" pitchFamily="18" charset="0"/>
              </a:rPr>
              <a:t>Дії</a:t>
            </a:r>
            <a:r>
              <a:rPr lang="ru-RU" dirty="0">
                <a:latin typeface="Cambria" pitchFamily="18" charset="0"/>
              </a:rPr>
              <a:t>, </a:t>
            </a:r>
            <a:r>
              <a:rPr lang="ru-RU" dirty="0" err="1">
                <a:latin typeface="Cambria" pitchFamily="18" charset="0"/>
              </a:rPr>
              <a:t>передбачені</a:t>
            </a:r>
            <a:r>
              <a:rPr lang="ru-RU" dirty="0">
                <a:latin typeface="Cambria" pitchFamily="18" charset="0"/>
              </a:rPr>
              <a:t> </a:t>
            </a:r>
            <a:r>
              <a:rPr lang="ru-RU" dirty="0" err="1">
                <a:latin typeface="Cambria" pitchFamily="18" charset="0"/>
              </a:rPr>
              <a:t>частинами</a:t>
            </a:r>
            <a:r>
              <a:rPr lang="ru-RU" dirty="0">
                <a:latin typeface="Cambria" pitchFamily="18" charset="0"/>
              </a:rPr>
              <a:t> </a:t>
            </a:r>
            <a:r>
              <a:rPr lang="ru-RU" dirty="0" err="1">
                <a:latin typeface="Cambria" pitchFamily="18" charset="0"/>
              </a:rPr>
              <a:t>першою</a:t>
            </a:r>
            <a:r>
              <a:rPr lang="ru-RU" dirty="0">
                <a:latin typeface="Cambria" pitchFamily="18" charset="0"/>
              </a:rPr>
              <a:t> </a:t>
            </a:r>
            <a:r>
              <a:rPr lang="ru-RU" dirty="0" err="1">
                <a:latin typeface="Cambria" pitchFamily="18" charset="0"/>
              </a:rPr>
              <a:t>або</a:t>
            </a:r>
            <a:r>
              <a:rPr lang="ru-RU" dirty="0">
                <a:latin typeface="Cambria" pitchFamily="18" charset="0"/>
              </a:rPr>
              <a:t> другою </a:t>
            </a:r>
            <a:r>
              <a:rPr lang="ru-RU" dirty="0" err="1">
                <a:latin typeface="Cambria" pitchFamily="18" charset="0"/>
              </a:rPr>
              <a:t>цієї</a:t>
            </a:r>
            <a:r>
              <a:rPr lang="ru-RU" dirty="0">
                <a:latin typeface="Cambria" pitchFamily="18" charset="0"/>
              </a:rPr>
              <a:t> </a:t>
            </a:r>
            <a:r>
              <a:rPr lang="ru-RU" dirty="0" err="1">
                <a:latin typeface="Cambria" pitchFamily="18" charset="0"/>
              </a:rPr>
              <a:t>статті</a:t>
            </a:r>
            <a:r>
              <a:rPr lang="ru-RU" dirty="0">
                <a:latin typeface="Cambria" pitchFamily="18" charset="0"/>
              </a:rPr>
              <a:t>, </a:t>
            </a:r>
            <a:r>
              <a:rPr lang="ru-RU" dirty="0" err="1">
                <a:latin typeface="Cambria" pitchFamily="18" charset="0"/>
              </a:rPr>
              <a:t>якщо</a:t>
            </a:r>
            <a:r>
              <a:rPr lang="ru-RU" dirty="0">
                <a:latin typeface="Cambria" pitchFamily="18" charset="0"/>
              </a:rPr>
              <a:t> вони </a:t>
            </a:r>
            <a:r>
              <a:rPr lang="ru-RU" dirty="0" err="1">
                <a:latin typeface="Cambria" pitchFamily="18" charset="0"/>
              </a:rPr>
              <a:t>спричинили</a:t>
            </a:r>
            <a:r>
              <a:rPr lang="ru-RU" dirty="0">
                <a:latin typeface="Cambria" pitchFamily="18" charset="0"/>
              </a:rPr>
              <a:t> </a:t>
            </a:r>
            <a:r>
              <a:rPr lang="ru-RU" dirty="0" err="1">
                <a:latin typeface="Cambria" pitchFamily="18" charset="0"/>
              </a:rPr>
              <a:t>загибель</a:t>
            </a:r>
            <a:r>
              <a:rPr lang="ru-RU" dirty="0">
                <a:latin typeface="Cambria" pitchFamily="18" charset="0"/>
              </a:rPr>
              <a:t> людей, </a:t>
            </a:r>
            <a:r>
              <a:rPr lang="ru-RU" dirty="0" err="1">
                <a:latin typeface="Cambria" pitchFamily="18" charset="0"/>
              </a:rPr>
              <a:t>інші</a:t>
            </a:r>
            <a:r>
              <a:rPr lang="ru-RU" dirty="0">
                <a:latin typeface="Cambria" pitchFamily="18" charset="0"/>
              </a:rPr>
              <a:t> </a:t>
            </a:r>
            <a:r>
              <a:rPr lang="ru-RU" dirty="0" err="1">
                <a:latin typeface="Cambria" pitchFamily="18" charset="0"/>
              </a:rPr>
              <a:t>нещасні</a:t>
            </a:r>
            <a:r>
              <a:rPr lang="ru-RU" dirty="0">
                <a:latin typeface="Cambria" pitchFamily="18" charset="0"/>
              </a:rPr>
              <a:t> </a:t>
            </a:r>
            <a:r>
              <a:rPr lang="ru-RU" dirty="0" err="1">
                <a:latin typeface="Cambria" pitchFamily="18" charset="0"/>
              </a:rPr>
              <a:t>випадки</a:t>
            </a:r>
            <a:r>
              <a:rPr lang="ru-RU" dirty="0">
                <a:latin typeface="Cambria" pitchFamily="18" charset="0"/>
              </a:rPr>
              <a:t> з людьми </a:t>
            </a:r>
            <a:r>
              <a:rPr lang="ru-RU" dirty="0" err="1">
                <a:latin typeface="Cambria" pitchFamily="18" charset="0"/>
              </a:rPr>
              <a:t>або</a:t>
            </a:r>
            <a:r>
              <a:rPr lang="ru-RU" dirty="0">
                <a:latin typeface="Cambria" pitchFamily="18" charset="0"/>
              </a:rPr>
              <a:t> </a:t>
            </a:r>
            <a:r>
              <a:rPr lang="ru-RU" dirty="0" err="1">
                <a:latin typeface="Cambria" pitchFamily="18" charset="0"/>
              </a:rPr>
              <a:t>призвели</a:t>
            </a:r>
            <a:r>
              <a:rPr lang="ru-RU" dirty="0">
                <a:latin typeface="Cambria" pitchFamily="18" charset="0"/>
              </a:rPr>
              <a:t> до </a:t>
            </a:r>
            <a:r>
              <a:rPr lang="ru-RU" dirty="0" err="1">
                <a:latin typeface="Cambria" pitchFamily="18" charset="0"/>
              </a:rPr>
              <a:t>аварії</a:t>
            </a:r>
            <a:r>
              <a:rPr lang="ru-RU" dirty="0">
                <a:latin typeface="Cambria" pitchFamily="18" charset="0"/>
              </a:rPr>
              <a:t>, </a:t>
            </a:r>
            <a:r>
              <a:rPr lang="ru-RU" dirty="0" err="1">
                <a:latin typeface="Cambria" pitchFamily="18" charset="0"/>
              </a:rPr>
              <a:t>пожежі</a:t>
            </a:r>
            <a:r>
              <a:rPr lang="ru-RU" dirty="0">
                <a:latin typeface="Cambria" pitchFamily="18" charset="0"/>
              </a:rPr>
              <a:t>, </a:t>
            </a:r>
            <a:r>
              <a:rPr lang="ru-RU" dirty="0" err="1">
                <a:latin typeface="Cambria" pitchFamily="18" charset="0"/>
              </a:rPr>
              <a:t>значного</a:t>
            </a:r>
            <a:r>
              <a:rPr lang="ru-RU" dirty="0">
                <a:latin typeface="Cambria" pitchFamily="18" charset="0"/>
              </a:rPr>
              <a:t> </a:t>
            </a:r>
            <a:r>
              <a:rPr lang="ru-RU" dirty="0" err="1">
                <a:latin typeface="Cambria" pitchFamily="18" charset="0"/>
              </a:rPr>
              <a:t>забруднення</a:t>
            </a:r>
            <a:r>
              <a:rPr lang="ru-RU" dirty="0">
                <a:latin typeface="Cambria" pitchFamily="18" charset="0"/>
              </a:rPr>
              <a:t> </a:t>
            </a:r>
            <a:r>
              <a:rPr lang="ru-RU" dirty="0" err="1">
                <a:latin typeface="Cambria" pitchFamily="18" charset="0"/>
              </a:rPr>
              <a:t>довкілля</a:t>
            </a:r>
            <a:r>
              <a:rPr lang="ru-RU" dirty="0">
                <a:latin typeface="Cambria" pitchFamily="18" charset="0"/>
              </a:rPr>
              <a:t> </a:t>
            </a:r>
            <a:r>
              <a:rPr lang="ru-RU" dirty="0" err="1">
                <a:latin typeface="Cambria" pitchFamily="18" charset="0"/>
              </a:rPr>
              <a:t>чи</a:t>
            </a:r>
            <a:r>
              <a:rPr lang="ru-RU" dirty="0">
                <a:latin typeface="Cambria" pitchFamily="18" charset="0"/>
              </a:rPr>
              <a:t> </a:t>
            </a:r>
            <a:r>
              <a:rPr lang="ru-RU" dirty="0" err="1">
                <a:latin typeface="Cambria" pitchFamily="18" charset="0"/>
              </a:rPr>
              <a:t>інших</a:t>
            </a:r>
            <a:r>
              <a:rPr lang="ru-RU" dirty="0">
                <a:latin typeface="Cambria" pitchFamily="18" charset="0"/>
              </a:rPr>
              <a:t> тяжких </a:t>
            </a:r>
            <a:r>
              <a:rPr lang="ru-RU" dirty="0" err="1">
                <a:latin typeface="Cambria" pitchFamily="18" charset="0"/>
              </a:rPr>
              <a:t>наслідків</a:t>
            </a:r>
            <a:r>
              <a:rPr lang="ru-RU" dirty="0">
                <a:latin typeface="Cambria" pitchFamily="18" charset="0"/>
              </a:rPr>
              <a:t>, </a:t>
            </a:r>
            <a:r>
              <a:rPr lang="ru-RU" dirty="0" err="1">
                <a:latin typeface="Cambria" pitchFamily="18" charset="0"/>
              </a:rPr>
              <a:t>або</a:t>
            </a:r>
            <a:r>
              <a:rPr lang="ru-RU" dirty="0">
                <a:latin typeface="Cambria" pitchFamily="18" charset="0"/>
              </a:rPr>
              <a:t> </a:t>
            </a:r>
            <a:r>
              <a:rPr lang="ru-RU" dirty="0" err="1">
                <a:latin typeface="Cambria" pitchFamily="18" charset="0"/>
              </a:rPr>
              <a:t>вчинені</a:t>
            </a:r>
            <a:r>
              <a:rPr lang="ru-RU" dirty="0">
                <a:latin typeface="Cambria" pitchFamily="18" charset="0"/>
              </a:rPr>
              <a:t> </a:t>
            </a:r>
            <a:r>
              <a:rPr lang="ru-RU" dirty="0" err="1">
                <a:latin typeface="Cambria" pitchFamily="18" charset="0"/>
              </a:rPr>
              <a:t>організованою</a:t>
            </a:r>
            <a:r>
              <a:rPr lang="ru-RU" dirty="0">
                <a:latin typeface="Cambria" pitchFamily="18" charset="0"/>
              </a:rPr>
              <a:t> </a:t>
            </a:r>
            <a:r>
              <a:rPr lang="ru-RU" dirty="0" err="1">
                <a:latin typeface="Cambria" pitchFamily="18" charset="0"/>
              </a:rPr>
              <a:t>групою</a:t>
            </a:r>
            <a:r>
              <a:rPr lang="ru-RU" dirty="0">
                <a:latin typeface="Cambria" pitchFamily="18" charset="0"/>
              </a:rPr>
              <a:t>, -</a:t>
            </a:r>
          </a:p>
          <a:p>
            <a:pPr marL="0" lvl="0" indent="447675" algn="just">
              <a:buNone/>
            </a:pPr>
            <a:r>
              <a:rPr lang="ru-RU" dirty="0" err="1">
                <a:latin typeface="Cambria" pitchFamily="18" charset="0"/>
              </a:rPr>
              <a:t>караються</a:t>
            </a:r>
            <a:r>
              <a:rPr lang="ru-RU" dirty="0">
                <a:latin typeface="Cambria" pitchFamily="18" charset="0"/>
              </a:rPr>
              <a:t> </a:t>
            </a:r>
            <a:r>
              <a:rPr lang="ru-RU" dirty="0" err="1">
                <a:latin typeface="Cambria" pitchFamily="18" charset="0"/>
              </a:rPr>
              <a:t>позбавленням</a:t>
            </a:r>
            <a:r>
              <a:rPr lang="ru-RU" dirty="0">
                <a:latin typeface="Cambria" pitchFamily="18" charset="0"/>
              </a:rPr>
              <a:t> </a:t>
            </a:r>
            <a:r>
              <a:rPr lang="ru-RU" dirty="0" err="1">
                <a:latin typeface="Cambria" pitchFamily="18" charset="0"/>
              </a:rPr>
              <a:t>волі</a:t>
            </a:r>
            <a:r>
              <a:rPr lang="ru-RU" dirty="0">
                <a:latin typeface="Cambria" pitchFamily="18" charset="0"/>
              </a:rPr>
              <a:t> на строк </a:t>
            </a:r>
            <a:r>
              <a:rPr lang="ru-RU" dirty="0" err="1">
                <a:latin typeface="Cambria" pitchFamily="18" charset="0"/>
              </a:rPr>
              <a:t>від</a:t>
            </a:r>
            <a:r>
              <a:rPr lang="ru-RU" dirty="0">
                <a:latin typeface="Cambria" pitchFamily="18" charset="0"/>
              </a:rPr>
              <a:t> </a:t>
            </a:r>
            <a:r>
              <a:rPr lang="ru-RU" dirty="0" err="1">
                <a:latin typeface="Cambria" pitchFamily="18" charset="0"/>
              </a:rPr>
              <a:t>п'яти</a:t>
            </a:r>
            <a:r>
              <a:rPr lang="ru-RU" dirty="0">
                <a:latin typeface="Cambria" pitchFamily="18" charset="0"/>
              </a:rPr>
              <a:t> до </a:t>
            </a:r>
            <a:r>
              <a:rPr lang="ru-RU" dirty="0" err="1">
                <a:latin typeface="Cambria" pitchFamily="18" charset="0"/>
              </a:rPr>
              <a:t>дванадцяти</a:t>
            </a:r>
            <a:r>
              <a:rPr lang="ru-RU" dirty="0">
                <a:latin typeface="Cambria" pitchFamily="18" charset="0"/>
              </a:rPr>
              <a:t> </a:t>
            </a:r>
            <a:r>
              <a:rPr lang="ru-RU" dirty="0" err="1">
                <a:latin typeface="Cambria" pitchFamily="18" charset="0"/>
              </a:rPr>
              <a:t>років</a:t>
            </a:r>
            <a:r>
              <a:rPr lang="ru-RU" dirty="0">
                <a:latin typeface="Cambria" pitchFamily="18" charset="0"/>
              </a:rPr>
              <a:t>.</a:t>
            </a:r>
          </a:p>
          <a:p>
            <a:pPr marL="0" lvl="0" indent="447675" algn="just">
              <a:buNone/>
            </a:pPr>
            <a:r>
              <a:rPr lang="ru-RU" dirty="0">
                <a:latin typeface="Cambria" pitchFamily="18" charset="0"/>
              </a:rPr>
              <a:t>{</a:t>
            </a:r>
            <a:r>
              <a:rPr lang="ru-RU" dirty="0" err="1">
                <a:latin typeface="Cambria" pitchFamily="18" charset="0"/>
              </a:rPr>
              <a:t>Стаття</a:t>
            </a:r>
            <a:r>
              <a:rPr lang="ru-RU" dirty="0">
                <a:latin typeface="Cambria" pitchFamily="18" charset="0"/>
              </a:rPr>
              <a:t> 292 </a:t>
            </a:r>
            <a:r>
              <a:rPr lang="ru-RU" dirty="0" err="1">
                <a:latin typeface="Cambria" pitchFamily="18" charset="0"/>
              </a:rPr>
              <a:t>із</a:t>
            </a:r>
            <a:r>
              <a:rPr lang="ru-RU" dirty="0">
                <a:latin typeface="Cambria" pitchFamily="18" charset="0"/>
              </a:rPr>
              <a:t> </a:t>
            </a:r>
            <a:r>
              <a:rPr lang="ru-RU" dirty="0" err="1">
                <a:latin typeface="Cambria" pitchFamily="18" charset="0"/>
              </a:rPr>
              <a:t>змінами</a:t>
            </a:r>
            <a:r>
              <a:rPr lang="ru-RU" dirty="0">
                <a:latin typeface="Cambria" pitchFamily="18" charset="0"/>
              </a:rPr>
              <a:t>, </a:t>
            </a:r>
            <a:r>
              <a:rPr lang="ru-RU" dirty="0" err="1">
                <a:latin typeface="Cambria" pitchFamily="18" charset="0"/>
              </a:rPr>
              <a:t>внесеними</a:t>
            </a:r>
            <a:r>
              <a:rPr lang="ru-RU" dirty="0">
                <a:latin typeface="Cambria" pitchFamily="18" charset="0"/>
              </a:rPr>
              <a:t> </a:t>
            </a:r>
            <a:r>
              <a:rPr lang="ru-RU" dirty="0" err="1">
                <a:latin typeface="Cambria" pitchFamily="18" charset="0"/>
              </a:rPr>
              <a:t>згідно</a:t>
            </a:r>
            <a:r>
              <a:rPr lang="ru-RU" dirty="0">
                <a:latin typeface="Cambria" pitchFamily="18" charset="0"/>
              </a:rPr>
              <a:t> </a:t>
            </a:r>
            <a:r>
              <a:rPr lang="ru-RU" dirty="0" err="1">
                <a:latin typeface="Cambria" pitchFamily="18" charset="0"/>
              </a:rPr>
              <a:t>із</a:t>
            </a:r>
            <a:r>
              <a:rPr lang="ru-RU" dirty="0">
                <a:latin typeface="Cambria" pitchFamily="18" charset="0"/>
              </a:rPr>
              <a:t> Законами № 4838-</a:t>
            </a:r>
            <a:r>
              <a:rPr lang="en-US" dirty="0">
                <a:latin typeface="Cambria" pitchFamily="18" charset="0"/>
              </a:rPr>
              <a:t>VI </a:t>
            </a:r>
            <a:r>
              <a:rPr lang="ru-RU" dirty="0" err="1">
                <a:latin typeface="Cambria" pitchFamily="18" charset="0"/>
              </a:rPr>
              <a:t>від</a:t>
            </a:r>
            <a:r>
              <a:rPr lang="ru-RU" dirty="0">
                <a:latin typeface="Cambria" pitchFamily="18" charset="0"/>
              </a:rPr>
              <a:t> 24.05.2012, № 2617-</a:t>
            </a:r>
            <a:r>
              <a:rPr lang="en-US" dirty="0">
                <a:latin typeface="Cambria" pitchFamily="18" charset="0"/>
              </a:rPr>
              <a:t>VIII </a:t>
            </a:r>
            <a:r>
              <a:rPr lang="ru-RU" dirty="0" err="1">
                <a:latin typeface="Cambria" pitchFamily="18" charset="0"/>
              </a:rPr>
              <a:t>від</a:t>
            </a:r>
            <a:r>
              <a:rPr lang="ru-RU" dirty="0">
                <a:latin typeface="Cambria" pitchFamily="18" charset="0"/>
              </a:rPr>
              <a:t> 22.11.2018}</a:t>
            </a:r>
          </a:p>
          <a:p>
            <a:pPr marL="0" lvl="0" indent="447675" algn="just">
              <a:buNone/>
            </a:pPr>
            <a:endParaRPr lang="ru-RU" dirty="0">
              <a:latin typeface="Cambria" pitchFamily="18" charset="0"/>
            </a:endParaRPr>
          </a:p>
          <a:p>
            <a:pPr marL="0" lvl="0" indent="447675" algn="just">
              <a:buNone/>
            </a:pPr>
            <a:endParaRPr lang="ru-RU" dirty="0">
              <a:latin typeface="Cambria"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67544" y="1124744"/>
            <a:ext cx="8229600" cy="4176464"/>
          </a:xfrm>
        </p:spPr>
        <p:style>
          <a:lnRef idx="2">
            <a:schemeClr val="accent1"/>
          </a:lnRef>
          <a:fillRef idx="1">
            <a:schemeClr val="lt1"/>
          </a:fillRef>
          <a:effectRef idx="0">
            <a:schemeClr val="accent1"/>
          </a:effectRef>
          <a:fontRef idx="minor">
            <a:schemeClr val="dk1"/>
          </a:fontRef>
        </p:style>
        <p:txBody>
          <a:bodyPr>
            <a:normAutofit fontScale="92500"/>
          </a:bodyPr>
          <a:lstStyle/>
          <a:p>
            <a:pPr marL="0" indent="447675" algn="just">
              <a:buNone/>
            </a:pPr>
            <a:r>
              <a:rPr lang="ru-RU" b="1" dirty="0" err="1">
                <a:latin typeface="Cambria" pitchFamily="18" charset="0"/>
              </a:rPr>
              <a:t>Об’єктом</a:t>
            </a:r>
            <a:r>
              <a:rPr lang="ru-RU" b="1" dirty="0">
                <a:latin typeface="Cambria" pitchFamily="18" charset="0"/>
              </a:rPr>
              <a:t> </a:t>
            </a:r>
            <a:r>
              <a:rPr lang="ru-RU" b="1" dirty="0" err="1">
                <a:latin typeface="Cambria" pitchFamily="18" charset="0"/>
              </a:rPr>
              <a:t>кримінального</a:t>
            </a:r>
            <a:r>
              <a:rPr lang="ru-RU" b="1" dirty="0">
                <a:latin typeface="Cambria" pitchFamily="18" charset="0"/>
              </a:rPr>
              <a:t> </a:t>
            </a:r>
            <a:r>
              <a:rPr lang="ru-RU" b="1" dirty="0" err="1">
                <a:latin typeface="Cambria" pitchFamily="18" charset="0"/>
              </a:rPr>
              <a:t>правопорушення</a:t>
            </a:r>
            <a:r>
              <a:rPr lang="ru-RU" b="1" dirty="0">
                <a:latin typeface="Cambria" pitchFamily="18" charset="0"/>
              </a:rPr>
              <a:t> </a:t>
            </a:r>
            <a:r>
              <a:rPr lang="ru-RU" dirty="0">
                <a:latin typeface="Cambria" pitchFamily="18" charset="0"/>
              </a:rPr>
              <a:t>є </a:t>
            </a:r>
            <a:r>
              <a:rPr lang="ru-RU" dirty="0" err="1">
                <a:latin typeface="Cambria" pitchFamily="18" charset="0"/>
              </a:rPr>
              <a:t>безпека</a:t>
            </a:r>
            <a:r>
              <a:rPr lang="ru-RU" dirty="0">
                <a:latin typeface="Cambria" pitchFamily="18" charset="0"/>
              </a:rPr>
              <a:t> </a:t>
            </a:r>
            <a:r>
              <a:rPr lang="ru-RU" dirty="0" err="1">
                <a:latin typeface="Cambria" pitchFamily="18" charset="0"/>
              </a:rPr>
              <a:t>експлуатації</a:t>
            </a:r>
            <a:r>
              <a:rPr lang="ru-RU" dirty="0">
                <a:latin typeface="Cambria" pitchFamily="18" charset="0"/>
              </a:rPr>
              <a:t> </a:t>
            </a:r>
            <a:r>
              <a:rPr lang="ru-RU" dirty="0" err="1">
                <a:latin typeface="Cambria" pitchFamily="18" charset="0"/>
              </a:rPr>
              <a:t>магістральних</a:t>
            </a:r>
            <a:r>
              <a:rPr lang="ru-RU" dirty="0">
                <a:latin typeface="Cambria" pitchFamily="18" charset="0"/>
              </a:rPr>
              <a:t> </a:t>
            </a:r>
            <a:r>
              <a:rPr lang="ru-RU" dirty="0" err="1">
                <a:latin typeface="Cambria" pitchFamily="18" charset="0"/>
              </a:rPr>
              <a:t>трубопроводів</a:t>
            </a:r>
            <a:r>
              <a:rPr lang="ru-RU" dirty="0">
                <a:latin typeface="Cambria" pitchFamily="18" charset="0"/>
              </a:rPr>
              <a:t>, здоров</a:t>
            </a:r>
            <a:r>
              <a:rPr lang="uk-UA" dirty="0">
                <a:latin typeface="Cambria" pitchFamily="18" charset="0"/>
              </a:rPr>
              <a:t>’</a:t>
            </a:r>
            <a:r>
              <a:rPr lang="ru-RU" dirty="0">
                <a:latin typeface="Cambria" pitchFamily="18" charset="0"/>
              </a:rPr>
              <a:t>я та </a:t>
            </a:r>
            <a:r>
              <a:rPr lang="ru-RU" dirty="0" err="1">
                <a:latin typeface="Cambria" pitchFamily="18" charset="0"/>
              </a:rPr>
              <a:t>життя</a:t>
            </a:r>
            <a:r>
              <a:rPr lang="ru-RU" dirty="0">
                <a:latin typeface="Cambria" pitchFamily="18" charset="0"/>
              </a:rPr>
              <a:t> людей, </a:t>
            </a:r>
            <a:r>
              <a:rPr lang="ru-RU" dirty="0" err="1">
                <a:latin typeface="Cambria" pitchFamily="18" charset="0"/>
              </a:rPr>
              <a:t>власність</a:t>
            </a:r>
            <a:r>
              <a:rPr lang="ru-RU" dirty="0">
                <a:latin typeface="Cambria" pitchFamily="18" charset="0"/>
              </a:rPr>
              <a:t>, а </a:t>
            </a:r>
            <a:r>
              <a:rPr lang="ru-RU" dirty="0" err="1">
                <a:latin typeface="Cambria" pitchFamily="18" charset="0"/>
              </a:rPr>
              <a:t>також</a:t>
            </a:r>
            <a:r>
              <a:rPr lang="ru-RU" dirty="0">
                <a:latin typeface="Cambria" pitchFamily="18" charset="0"/>
              </a:rPr>
              <a:t> </a:t>
            </a:r>
            <a:r>
              <a:rPr lang="ru-RU" dirty="0" err="1">
                <a:latin typeface="Cambria" pitchFamily="18" charset="0"/>
              </a:rPr>
              <a:t>довкілля</a:t>
            </a:r>
            <a:r>
              <a:rPr lang="ru-RU" dirty="0">
                <a:latin typeface="Cambria" pitchFamily="18" charset="0"/>
              </a:rPr>
              <a:t>.</a:t>
            </a:r>
          </a:p>
          <a:p>
            <a:pPr marL="0" indent="447675" algn="just">
              <a:buNone/>
            </a:pPr>
            <a:r>
              <a:rPr lang="uk-UA" b="1" i="1" dirty="0">
                <a:latin typeface="Cambria" pitchFamily="18" charset="0"/>
              </a:rPr>
              <a:t>Предметом кримінального правопорушення</a:t>
            </a:r>
            <a:r>
              <a:rPr lang="uk-UA" dirty="0">
                <a:latin typeface="Cambria" pitchFamily="18" charset="0"/>
              </a:rPr>
              <a:t> є магістральні або промислові нафто-, газо-, конденсатопроводи, нафтопродуктопроводи, відводи від них, технологічно пов’язані з ними об’єкти, споруди, засоби обліку, автоматики, телемеханіки, зв’язку, сигналізації, технологічне обладнання.</a:t>
            </a:r>
            <a:endParaRPr lang="ru-RU" dirty="0">
              <a:latin typeface="Cambria" pitchFamily="18" charset="0"/>
            </a:endParaRPr>
          </a:p>
          <a:p>
            <a:endParaRPr lang="ru-RU"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51520" y="188641"/>
            <a:ext cx="8640960" cy="3672408"/>
          </a:xfrm>
        </p:spPr>
        <p:style>
          <a:lnRef idx="1">
            <a:schemeClr val="accent1"/>
          </a:lnRef>
          <a:fillRef idx="2">
            <a:schemeClr val="accent1"/>
          </a:fillRef>
          <a:effectRef idx="1">
            <a:schemeClr val="accent1"/>
          </a:effectRef>
          <a:fontRef idx="minor">
            <a:schemeClr val="dk1"/>
          </a:fontRef>
        </p:style>
        <p:txBody>
          <a:bodyPr>
            <a:normAutofit/>
          </a:bodyPr>
          <a:lstStyle/>
          <a:p>
            <a:pPr marL="0" indent="179388" algn="just">
              <a:buNone/>
            </a:pPr>
            <a:r>
              <a:rPr lang="uk-UA" i="1" dirty="0">
                <a:latin typeface="Cambria" pitchFamily="18" charset="0"/>
              </a:rPr>
              <a:t>Магістральний трубопровідний транспорт нафти і газу</a:t>
            </a:r>
            <a:r>
              <a:rPr lang="ru-RU" dirty="0">
                <a:latin typeface="Cambria" pitchFamily="18" charset="0"/>
              </a:rPr>
              <a:t> </a:t>
            </a:r>
            <a:r>
              <a:rPr lang="uk-UA" dirty="0">
                <a:latin typeface="Cambria" pitchFamily="18" charset="0"/>
              </a:rPr>
              <a:t>– технологічний комплекс – окремий трубопровід (або сукупність трубопроводів) та пов'язані з ним єдиним технологічним процесом об'єкти, за допомогою яких здійснюється постачання нафти і газу споживачам, включаючи транзитне постачання через територію </a:t>
            </a:r>
            <a:r>
              <a:rPr lang="ru-RU" dirty="0" err="1">
                <a:latin typeface="Cambria" pitchFamily="18" charset="0"/>
              </a:rPr>
              <a:t>України</a:t>
            </a:r>
            <a:r>
              <a:rPr lang="ru-RU" dirty="0">
                <a:latin typeface="Cambria" pitchFamily="18" charset="0"/>
              </a:rPr>
              <a:t> (ст. 1 Закону </a:t>
            </a:r>
            <a:r>
              <a:rPr lang="ru-RU" dirty="0" err="1">
                <a:latin typeface="Cambria" pitchFamily="18" charset="0"/>
              </a:rPr>
              <a:t>України</a:t>
            </a:r>
            <a:r>
              <a:rPr lang="ru-RU" dirty="0">
                <a:latin typeface="Cambria" pitchFamily="18" charset="0"/>
              </a:rPr>
              <a:t> “Про </a:t>
            </a:r>
            <a:r>
              <a:rPr lang="ru-RU" dirty="0" err="1">
                <a:latin typeface="Cambria" pitchFamily="18" charset="0"/>
              </a:rPr>
              <a:t>нафту</a:t>
            </a:r>
            <a:r>
              <a:rPr lang="ru-RU" dirty="0">
                <a:latin typeface="Cambria" pitchFamily="18" charset="0"/>
              </a:rPr>
              <a:t> і газ” від 12 </a:t>
            </a:r>
            <a:r>
              <a:rPr lang="ru-RU" dirty="0" err="1">
                <a:latin typeface="Cambria" pitchFamily="18" charset="0"/>
              </a:rPr>
              <a:t>липня</a:t>
            </a:r>
            <a:r>
              <a:rPr lang="ru-RU" dirty="0">
                <a:latin typeface="Cambria" pitchFamily="18" charset="0"/>
              </a:rPr>
              <a:t> 2001 р.).</a:t>
            </a:r>
          </a:p>
        </p:txBody>
      </p:sp>
      <p:pic>
        <p:nvPicPr>
          <p:cNvPr id="37890" name="Picture 2" descr="ÐÐ°ÑÑÐ¸Ð½ÐºÐ¸ Ð¿Ð¾ Ð·Ð°Ð¿ÑÐ¾ÑÑ Ð¼Ð°Ð³Ð¸ÑÑÑÐ°Ð»ÑÐ½ÑÐ¹ ÑÑÑÐ±Ð¾Ð¿ÑÐ¾Ð²Ð¾Ð´Ð½ÑÐ¹ ÑÑÐ°Ð½ÑÐ¿Ð¾ÑÑ"/>
          <p:cNvPicPr>
            <a:picLocks noChangeAspect="1" noChangeArrowheads="1"/>
          </p:cNvPicPr>
          <p:nvPr/>
        </p:nvPicPr>
        <p:blipFill>
          <a:blip r:embed="rId2" cstate="print"/>
          <a:srcRect/>
          <a:stretch>
            <a:fillRect/>
          </a:stretch>
        </p:blipFill>
        <p:spPr bwMode="auto">
          <a:xfrm flipH="1">
            <a:off x="2771800" y="3645024"/>
            <a:ext cx="6372200" cy="3212976"/>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51520" y="188640"/>
            <a:ext cx="8229600" cy="4525963"/>
          </a:xfrm>
        </p:spPr>
        <p:txBody>
          <a:bodyPr>
            <a:normAutofit/>
          </a:bodyPr>
          <a:lstStyle/>
          <a:p>
            <a:pPr marL="0" indent="447675" algn="just">
              <a:buNone/>
            </a:pPr>
            <a:r>
              <a:rPr lang="ru-RU" i="1" dirty="0" err="1">
                <a:latin typeface="Cambria" pitchFamily="18" charset="0"/>
              </a:rPr>
              <a:t>Промислові</a:t>
            </a:r>
            <a:r>
              <a:rPr lang="ru-RU" i="1" dirty="0">
                <a:latin typeface="Cambria" pitchFamily="18" charset="0"/>
              </a:rPr>
              <a:t> </a:t>
            </a:r>
            <a:r>
              <a:rPr lang="ru-RU" i="1" dirty="0" err="1">
                <a:latin typeface="Cambria" pitchFamily="18" charset="0"/>
              </a:rPr>
              <a:t>трубопроводи</a:t>
            </a:r>
            <a:r>
              <a:rPr lang="ru-RU" i="1" dirty="0">
                <a:latin typeface="Cambria" pitchFamily="18" charset="0"/>
              </a:rPr>
              <a:t> (</a:t>
            </a:r>
            <a:r>
              <a:rPr lang="ru-RU" i="1" dirty="0" err="1">
                <a:latin typeface="Cambria" pitchFamily="18" charset="0"/>
              </a:rPr>
              <a:t>приєднані</a:t>
            </a:r>
            <a:r>
              <a:rPr lang="ru-RU" i="1" dirty="0">
                <a:latin typeface="Cambria" pitchFamily="18" charset="0"/>
              </a:rPr>
              <a:t> </a:t>
            </a:r>
            <a:r>
              <a:rPr lang="ru-RU" i="1" dirty="0" err="1">
                <a:latin typeface="Cambria" pitchFamily="18" charset="0"/>
              </a:rPr>
              <a:t>мережі</a:t>
            </a:r>
            <a:r>
              <a:rPr lang="ru-RU" i="1" dirty="0">
                <a:latin typeface="Cambria" pitchFamily="18" charset="0"/>
              </a:rPr>
              <a:t>) </a:t>
            </a:r>
            <a:r>
              <a:rPr lang="ru-RU" dirty="0">
                <a:latin typeface="Cambria" pitchFamily="18" charset="0"/>
              </a:rPr>
              <a:t>- </a:t>
            </a:r>
            <a:r>
              <a:rPr lang="ru-RU" dirty="0" err="1">
                <a:latin typeface="Cambria" pitchFamily="18" charset="0"/>
              </a:rPr>
              <a:t>всі</a:t>
            </a:r>
            <a:r>
              <a:rPr lang="ru-RU" dirty="0">
                <a:latin typeface="Cambria" pitchFamily="18" charset="0"/>
              </a:rPr>
              <a:t> </a:t>
            </a:r>
            <a:r>
              <a:rPr lang="ru-RU" dirty="0" err="1">
                <a:latin typeface="Cambria" pitchFamily="18" charset="0"/>
              </a:rPr>
              <a:t>інші</a:t>
            </a:r>
            <a:r>
              <a:rPr lang="ru-RU" dirty="0">
                <a:latin typeface="Cambria" pitchFamily="18" charset="0"/>
              </a:rPr>
              <a:t>  </a:t>
            </a:r>
            <a:r>
              <a:rPr lang="ru-RU" dirty="0" err="1">
                <a:latin typeface="Cambria" pitchFamily="18" charset="0"/>
              </a:rPr>
              <a:t>немагістральні</a:t>
            </a:r>
            <a:r>
              <a:rPr lang="ru-RU" dirty="0">
                <a:latin typeface="Cambria" pitchFamily="18" charset="0"/>
              </a:rPr>
              <a:t> </a:t>
            </a:r>
            <a:r>
              <a:rPr lang="ru-RU" dirty="0" err="1">
                <a:latin typeface="Cambria" pitchFamily="18" charset="0"/>
              </a:rPr>
              <a:t>трубопроводи</a:t>
            </a:r>
            <a:r>
              <a:rPr lang="ru-RU" dirty="0">
                <a:latin typeface="Cambria" pitchFamily="18" charset="0"/>
              </a:rPr>
              <a:t> в межах </a:t>
            </a:r>
            <a:r>
              <a:rPr lang="ru-RU" dirty="0" err="1">
                <a:latin typeface="Cambria" pitchFamily="18" charset="0"/>
              </a:rPr>
              <a:t>виробництв</a:t>
            </a:r>
            <a:r>
              <a:rPr lang="ru-RU" dirty="0">
                <a:latin typeface="Cambria" pitchFamily="18" charset="0"/>
              </a:rPr>
              <a:t>, а </a:t>
            </a:r>
            <a:r>
              <a:rPr lang="ru-RU" dirty="0" err="1">
                <a:latin typeface="Cambria" pitchFamily="18" charset="0"/>
              </a:rPr>
              <a:t>також</a:t>
            </a:r>
            <a:r>
              <a:rPr lang="ru-RU" dirty="0">
                <a:latin typeface="Cambria" pitchFamily="18" charset="0"/>
              </a:rPr>
              <a:t>  </a:t>
            </a:r>
            <a:r>
              <a:rPr lang="ru-RU" dirty="0" err="1">
                <a:latin typeface="Cambria" pitchFamily="18" charset="0"/>
              </a:rPr>
              <a:t>нафтобазові</a:t>
            </a:r>
            <a:r>
              <a:rPr lang="ru-RU" dirty="0">
                <a:latin typeface="Cambria" pitchFamily="18" charset="0"/>
              </a:rPr>
              <a:t>, </a:t>
            </a:r>
            <a:r>
              <a:rPr lang="ru-RU" dirty="0" err="1">
                <a:latin typeface="Cambria" pitchFamily="18" charset="0"/>
              </a:rPr>
              <a:t>внутрішньопромислові</a:t>
            </a:r>
            <a:r>
              <a:rPr lang="ru-RU" dirty="0">
                <a:latin typeface="Cambria" pitchFamily="18" charset="0"/>
              </a:rPr>
              <a:t> </a:t>
            </a:r>
            <a:r>
              <a:rPr lang="ru-RU" dirty="0" err="1">
                <a:latin typeface="Cambria" pitchFamily="18" charset="0"/>
              </a:rPr>
              <a:t>нафто</a:t>
            </a:r>
            <a:r>
              <a:rPr lang="ru-RU" dirty="0">
                <a:latin typeface="Cambria" pitchFamily="18" charset="0"/>
              </a:rPr>
              <a:t>-, </a:t>
            </a:r>
            <a:r>
              <a:rPr lang="ru-RU" dirty="0" err="1">
                <a:latin typeface="Cambria" pitchFamily="18" charset="0"/>
              </a:rPr>
              <a:t>газо</a:t>
            </a:r>
            <a:r>
              <a:rPr lang="ru-RU" dirty="0">
                <a:latin typeface="Cambria" pitchFamily="18" charset="0"/>
              </a:rPr>
              <a:t>- і </a:t>
            </a:r>
            <a:r>
              <a:rPr lang="ru-RU" dirty="0" err="1">
                <a:latin typeface="Cambria" pitchFamily="18" charset="0"/>
              </a:rPr>
              <a:t>продуктопроводи</a:t>
            </a:r>
            <a:r>
              <a:rPr lang="ru-RU" dirty="0">
                <a:latin typeface="Cambria" pitchFamily="18" charset="0"/>
              </a:rPr>
              <a:t>,  </a:t>
            </a:r>
            <a:r>
              <a:rPr lang="ru-RU" dirty="0" err="1">
                <a:latin typeface="Cambria" pitchFamily="18" charset="0"/>
              </a:rPr>
              <a:t>міські</a:t>
            </a:r>
            <a:r>
              <a:rPr lang="ru-RU" dirty="0">
                <a:latin typeface="Cambria" pitchFamily="18" charset="0"/>
              </a:rPr>
              <a:t> </a:t>
            </a:r>
            <a:r>
              <a:rPr lang="ru-RU" dirty="0" err="1">
                <a:latin typeface="Cambria" pitchFamily="18" charset="0"/>
              </a:rPr>
              <a:t>газорозподільні</a:t>
            </a:r>
            <a:r>
              <a:rPr lang="ru-RU" dirty="0">
                <a:latin typeface="Cambria" pitchFamily="18" charset="0"/>
              </a:rPr>
              <a:t>, </a:t>
            </a:r>
            <a:r>
              <a:rPr lang="ru-RU" dirty="0" err="1">
                <a:latin typeface="Cambria" pitchFamily="18" charset="0"/>
              </a:rPr>
              <a:t>водопровідні</a:t>
            </a:r>
            <a:r>
              <a:rPr lang="ru-RU" dirty="0">
                <a:latin typeface="Cambria" pitchFamily="18" charset="0"/>
              </a:rPr>
              <a:t>, </a:t>
            </a:r>
            <a:r>
              <a:rPr lang="ru-RU" dirty="0" err="1">
                <a:latin typeface="Cambria" pitchFamily="18" charset="0"/>
              </a:rPr>
              <a:t>теплопровідні</a:t>
            </a:r>
            <a:r>
              <a:rPr lang="ru-RU" dirty="0">
                <a:latin typeface="Cambria" pitchFamily="18" charset="0"/>
              </a:rPr>
              <a:t>, </a:t>
            </a:r>
            <a:r>
              <a:rPr lang="ru-RU" dirty="0" err="1">
                <a:latin typeface="Cambria" pitchFamily="18" charset="0"/>
              </a:rPr>
              <a:t>каналізаційні</a:t>
            </a:r>
            <a:r>
              <a:rPr lang="ru-RU" dirty="0">
                <a:latin typeface="Cambria" pitchFamily="18" charset="0"/>
              </a:rPr>
              <a:t> </a:t>
            </a:r>
            <a:br>
              <a:rPr lang="ru-RU" dirty="0">
                <a:latin typeface="Cambria" pitchFamily="18" charset="0"/>
              </a:rPr>
            </a:br>
            <a:r>
              <a:rPr lang="ru-RU" dirty="0" err="1">
                <a:latin typeface="Cambria" pitchFamily="18" charset="0"/>
              </a:rPr>
              <a:t>мережі</a:t>
            </a:r>
            <a:r>
              <a:rPr lang="ru-RU" dirty="0">
                <a:latin typeface="Cambria" pitchFamily="18" charset="0"/>
              </a:rPr>
              <a:t>, </a:t>
            </a:r>
            <a:r>
              <a:rPr lang="ru-RU" dirty="0" err="1">
                <a:latin typeface="Cambria" pitchFamily="18" charset="0"/>
              </a:rPr>
              <a:t>розподільчі</a:t>
            </a:r>
            <a:r>
              <a:rPr lang="ru-RU" dirty="0">
                <a:latin typeface="Cambria" pitchFamily="18" charset="0"/>
              </a:rPr>
              <a:t> </a:t>
            </a:r>
            <a:r>
              <a:rPr lang="ru-RU" dirty="0" err="1">
                <a:latin typeface="Cambria" pitchFamily="18" charset="0"/>
              </a:rPr>
              <a:t>трубопроводи</a:t>
            </a:r>
            <a:r>
              <a:rPr lang="ru-RU" dirty="0">
                <a:latin typeface="Cambria" pitchFamily="18" charset="0"/>
              </a:rPr>
              <a:t> </a:t>
            </a:r>
            <a:r>
              <a:rPr lang="ru-RU" dirty="0" err="1">
                <a:latin typeface="Cambria" pitchFamily="18" charset="0"/>
              </a:rPr>
              <a:t>водопостачання</a:t>
            </a:r>
            <a:r>
              <a:rPr lang="ru-RU" dirty="0">
                <a:latin typeface="Cambria" pitchFamily="18" charset="0"/>
              </a:rPr>
              <a:t>, </a:t>
            </a:r>
            <a:r>
              <a:rPr lang="ru-RU" dirty="0" err="1">
                <a:latin typeface="Cambria" pitchFamily="18" charset="0"/>
              </a:rPr>
              <a:t>меліоративні</a:t>
            </a:r>
            <a:r>
              <a:rPr lang="ru-RU" dirty="0">
                <a:latin typeface="Cambria" pitchFamily="18" charset="0"/>
              </a:rPr>
              <a:t>  </a:t>
            </a:r>
            <a:r>
              <a:rPr lang="ru-RU" dirty="0" err="1">
                <a:latin typeface="Cambria" pitchFamily="18" charset="0"/>
              </a:rPr>
              <a:t>системи</a:t>
            </a:r>
            <a:r>
              <a:rPr lang="ru-RU" dirty="0">
                <a:latin typeface="Cambria" pitchFamily="18" charset="0"/>
              </a:rPr>
              <a:t> </a:t>
            </a:r>
            <a:r>
              <a:rPr lang="ru-RU" dirty="0" err="1">
                <a:latin typeface="Cambria" pitchFamily="18" charset="0"/>
              </a:rPr>
              <a:t>тощо</a:t>
            </a:r>
            <a:endParaRPr lang="ru-RU" dirty="0">
              <a:latin typeface="Cambria" pitchFamily="18" charset="0"/>
            </a:endParaRPr>
          </a:p>
        </p:txBody>
      </p:sp>
      <p:pic>
        <p:nvPicPr>
          <p:cNvPr id="41986" name="Picture 2" descr="ÐÐ°ÑÑÐ¸Ð½ÐºÐ¸ Ð¿Ð¾ Ð·Ð°Ð¿ÑÐ¾ÑÑ Ð¿ÑÐ¾Ð¼Ð¸ÑÐ»Ð¾Ð²Ð¸Ð¹ ÑÑÑÐ±Ð¾Ð¿ÑÐ¾Ð²Ð¾Ð´Ð½ÑÐ¹ ÑÑÐ°Ð½ÑÐ¿Ð¾ÑÑ"/>
          <p:cNvPicPr>
            <a:picLocks noChangeAspect="1" noChangeArrowheads="1"/>
          </p:cNvPicPr>
          <p:nvPr/>
        </p:nvPicPr>
        <p:blipFill>
          <a:blip r:embed="rId2" cstate="print"/>
          <a:srcRect/>
          <a:stretch>
            <a:fillRect/>
          </a:stretch>
        </p:blipFill>
        <p:spPr bwMode="auto">
          <a:xfrm>
            <a:off x="2843808" y="3617640"/>
            <a:ext cx="6065796" cy="324036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51520" y="332656"/>
            <a:ext cx="8640960" cy="6192688"/>
          </a:xfrm>
        </p:spPr>
        <p:style>
          <a:lnRef idx="2">
            <a:schemeClr val="accent1"/>
          </a:lnRef>
          <a:fillRef idx="1">
            <a:schemeClr val="lt1"/>
          </a:fillRef>
          <a:effectRef idx="0">
            <a:schemeClr val="accent1"/>
          </a:effectRef>
          <a:fontRef idx="minor">
            <a:schemeClr val="dk1"/>
          </a:fontRef>
        </p:style>
        <p:txBody>
          <a:bodyPr>
            <a:normAutofit fontScale="92500"/>
          </a:bodyPr>
          <a:lstStyle/>
          <a:p>
            <a:pPr algn="just">
              <a:buNone/>
            </a:pPr>
            <a:r>
              <a:rPr lang="ru-RU" b="1" i="1" dirty="0" err="1">
                <a:latin typeface="Cambria" pitchFamily="18" charset="0"/>
              </a:rPr>
              <a:t>Конденсатопровід</a:t>
            </a:r>
            <a:r>
              <a:rPr lang="ru-RU" dirty="0">
                <a:latin typeface="Cambria" pitchFamily="18" charset="0"/>
              </a:rPr>
              <a:t> – </a:t>
            </a:r>
            <a:r>
              <a:rPr lang="ru-RU" dirty="0" err="1">
                <a:latin typeface="Cambria" pitchFamily="18" charset="0"/>
              </a:rPr>
              <a:t>трубопровід</a:t>
            </a:r>
            <a:r>
              <a:rPr lang="ru-RU" dirty="0">
                <a:latin typeface="Cambria" pitchFamily="18" charset="0"/>
              </a:rPr>
              <a:t> для </a:t>
            </a:r>
            <a:r>
              <a:rPr lang="ru-RU" dirty="0" err="1">
                <a:latin typeface="Cambria" pitchFamily="18" charset="0"/>
              </a:rPr>
              <a:t>перекачування</a:t>
            </a:r>
            <a:r>
              <a:rPr lang="ru-RU" dirty="0">
                <a:latin typeface="Cambria" pitchFamily="18" charset="0"/>
              </a:rPr>
              <a:t> </a:t>
            </a:r>
            <a:r>
              <a:rPr lang="ru-RU" dirty="0" err="1">
                <a:latin typeface="Cambria" pitchFamily="18" charset="0"/>
              </a:rPr>
              <a:t>стабільного</a:t>
            </a:r>
            <a:r>
              <a:rPr lang="ru-RU" dirty="0">
                <a:latin typeface="Cambria" pitchFamily="18" charset="0"/>
              </a:rPr>
              <a:t> газового конденсату </a:t>
            </a:r>
            <a:r>
              <a:rPr lang="ru-RU" dirty="0" err="1">
                <a:latin typeface="Cambria" pitchFamily="18" charset="0"/>
              </a:rPr>
              <a:t>з</a:t>
            </a:r>
            <a:r>
              <a:rPr lang="ru-RU" dirty="0">
                <a:latin typeface="Cambria" pitchFamily="18" charset="0"/>
              </a:rPr>
              <a:t> району </a:t>
            </a:r>
            <a:r>
              <a:rPr lang="ru-RU" dirty="0" err="1">
                <a:latin typeface="Cambria" pitchFamily="18" charset="0"/>
              </a:rPr>
              <a:t>видобування</a:t>
            </a:r>
            <a:r>
              <a:rPr lang="ru-RU" dirty="0">
                <a:latin typeface="Cambria" pitchFamily="18" charset="0"/>
              </a:rPr>
              <a:t> на </a:t>
            </a:r>
            <a:r>
              <a:rPr lang="ru-RU" dirty="0" err="1">
                <a:latin typeface="Cambria" pitchFamily="18" charset="0"/>
              </a:rPr>
              <a:t>газопереробний</a:t>
            </a:r>
            <a:r>
              <a:rPr lang="ru-RU" dirty="0">
                <a:latin typeface="Cambria" pitchFamily="18" charset="0"/>
              </a:rPr>
              <a:t> завод </a:t>
            </a:r>
            <a:r>
              <a:rPr lang="ru-RU" dirty="0" err="1">
                <a:latin typeface="Cambria" pitchFamily="18" charset="0"/>
              </a:rPr>
              <a:t>або</a:t>
            </a:r>
            <a:r>
              <a:rPr lang="ru-RU" dirty="0">
                <a:latin typeface="Cambria" pitchFamily="18" charset="0"/>
              </a:rPr>
              <a:t> </a:t>
            </a:r>
            <a:r>
              <a:rPr lang="ru-RU" dirty="0" err="1">
                <a:latin typeface="Cambria" pitchFamily="18" charset="0"/>
              </a:rPr>
              <a:t>нафтохімічний</a:t>
            </a:r>
            <a:r>
              <a:rPr lang="ru-RU" dirty="0">
                <a:latin typeface="Cambria" pitchFamily="18" charset="0"/>
              </a:rPr>
              <a:t> </a:t>
            </a:r>
            <a:r>
              <a:rPr lang="ru-RU" dirty="0" err="1">
                <a:latin typeface="Cambria" pitchFamily="18" charset="0"/>
              </a:rPr>
              <a:t>комбінат</a:t>
            </a:r>
            <a:r>
              <a:rPr lang="ru-RU" dirty="0">
                <a:latin typeface="Cambria" pitchFamily="18" charset="0"/>
              </a:rPr>
              <a:t>.</a:t>
            </a:r>
          </a:p>
          <a:p>
            <a:pPr algn="just">
              <a:buNone/>
            </a:pPr>
            <a:r>
              <a:rPr lang="ru-RU" b="1" i="1" dirty="0" err="1">
                <a:latin typeface="Cambria" pitchFamily="18" charset="0"/>
              </a:rPr>
              <a:t>Відводи</a:t>
            </a:r>
            <a:r>
              <a:rPr lang="ru-RU" b="1" i="1" dirty="0">
                <a:latin typeface="Cambria" pitchFamily="18" charset="0"/>
              </a:rPr>
              <a:t> від </a:t>
            </a:r>
            <a:r>
              <a:rPr lang="ru-RU" b="1" i="1" dirty="0" err="1">
                <a:latin typeface="Cambria" pitchFamily="18" charset="0"/>
              </a:rPr>
              <a:t>магістральних</a:t>
            </a:r>
            <a:r>
              <a:rPr lang="ru-RU" b="1" i="1" dirty="0">
                <a:latin typeface="Cambria" pitchFamily="18" charset="0"/>
              </a:rPr>
              <a:t> </a:t>
            </a:r>
            <a:r>
              <a:rPr lang="ru-RU" b="1" i="1" dirty="0" err="1">
                <a:latin typeface="Cambria" pitchFamily="18" charset="0"/>
              </a:rPr>
              <a:t>або</a:t>
            </a:r>
            <a:r>
              <a:rPr lang="ru-RU" b="1" i="1" dirty="0">
                <a:latin typeface="Cambria" pitchFamily="18" charset="0"/>
              </a:rPr>
              <a:t> </a:t>
            </a:r>
            <a:r>
              <a:rPr lang="ru-RU" b="1" i="1" dirty="0" err="1">
                <a:latin typeface="Cambria" pitchFamily="18" charset="0"/>
              </a:rPr>
              <a:t>промислових</a:t>
            </a:r>
            <a:r>
              <a:rPr lang="ru-RU" b="1" i="1" dirty="0">
                <a:latin typeface="Cambria" pitchFamily="18" charset="0"/>
              </a:rPr>
              <a:t> </a:t>
            </a:r>
            <a:r>
              <a:rPr lang="ru-RU" b="1" i="1" dirty="0" err="1">
                <a:latin typeface="Cambria" pitchFamily="18" charset="0"/>
              </a:rPr>
              <a:t>нафто</a:t>
            </a:r>
            <a:r>
              <a:rPr lang="ru-RU" b="1" i="1" dirty="0">
                <a:latin typeface="Cambria" pitchFamily="18" charset="0"/>
              </a:rPr>
              <a:t>-, </a:t>
            </a:r>
            <a:r>
              <a:rPr lang="ru-RU" b="1" i="1" dirty="0" err="1">
                <a:latin typeface="Cambria" pitchFamily="18" charset="0"/>
              </a:rPr>
              <a:t>газо</a:t>
            </a:r>
            <a:r>
              <a:rPr lang="ru-RU" b="1" i="1" dirty="0">
                <a:latin typeface="Cambria" pitchFamily="18" charset="0"/>
              </a:rPr>
              <a:t>- </a:t>
            </a:r>
            <a:r>
              <a:rPr lang="ru-RU" b="1" i="1" dirty="0" err="1">
                <a:latin typeface="Cambria" pitchFamily="18" charset="0"/>
              </a:rPr>
              <a:t>конденсатопроводів</a:t>
            </a:r>
            <a:r>
              <a:rPr lang="ru-RU" b="1" i="1" dirty="0">
                <a:latin typeface="Cambria" pitchFamily="18" charset="0"/>
              </a:rPr>
              <a:t> </a:t>
            </a:r>
            <a:r>
              <a:rPr lang="ru-RU" b="1" i="1" dirty="0" err="1">
                <a:latin typeface="Cambria" pitchFamily="18" charset="0"/>
              </a:rPr>
              <a:t>чи</a:t>
            </a:r>
            <a:r>
              <a:rPr lang="ru-RU" b="1" i="1" dirty="0">
                <a:latin typeface="Cambria" pitchFamily="18" charset="0"/>
              </a:rPr>
              <a:t> </a:t>
            </a:r>
            <a:r>
              <a:rPr lang="ru-RU" b="1" i="1" dirty="0" err="1">
                <a:latin typeface="Cambria" pitchFamily="18" charset="0"/>
              </a:rPr>
              <a:t>нафтопродуктопроводів</a:t>
            </a:r>
            <a:r>
              <a:rPr lang="ru-RU" b="1" dirty="0">
                <a:latin typeface="Cambria" pitchFamily="18" charset="0"/>
              </a:rPr>
              <a:t> – </a:t>
            </a:r>
            <a:r>
              <a:rPr lang="ru-RU" dirty="0" err="1">
                <a:latin typeface="Cambria" pitchFamily="18" charset="0"/>
              </a:rPr>
              <a:t>трубопроводи</a:t>
            </a:r>
            <a:r>
              <a:rPr lang="ru-RU" dirty="0">
                <a:latin typeface="Cambria" pitchFamily="18" charset="0"/>
              </a:rPr>
              <a:t>, </a:t>
            </a:r>
            <a:r>
              <a:rPr lang="ru-RU" dirty="0" err="1">
                <a:latin typeface="Cambria" pitchFamily="18" charset="0"/>
              </a:rPr>
              <a:t>що</a:t>
            </a:r>
            <a:r>
              <a:rPr lang="ru-RU" dirty="0">
                <a:latin typeface="Cambria" pitchFamily="18" charset="0"/>
              </a:rPr>
              <a:t> </a:t>
            </a:r>
            <a:r>
              <a:rPr lang="ru-RU" dirty="0" err="1">
                <a:latin typeface="Cambria" pitchFamily="18" charset="0"/>
              </a:rPr>
              <a:t>відходять</a:t>
            </a:r>
            <a:r>
              <a:rPr lang="ru-RU" dirty="0">
                <a:latin typeface="Cambria" pitchFamily="18" charset="0"/>
              </a:rPr>
              <a:t> </a:t>
            </a:r>
            <a:r>
              <a:rPr lang="ru-RU" dirty="0" err="1">
                <a:latin typeface="Cambria" pitchFamily="18" charset="0"/>
              </a:rPr>
              <a:t>від</a:t>
            </a:r>
            <a:r>
              <a:rPr lang="ru-RU" dirty="0">
                <a:latin typeface="Cambria" pitchFamily="18" charset="0"/>
              </a:rPr>
              <a:t> них, </a:t>
            </a:r>
            <a:r>
              <a:rPr lang="ru-RU" dirty="0" err="1">
                <a:latin typeface="Cambria" pitchFamily="18" charset="0"/>
              </a:rPr>
              <a:t>якими</a:t>
            </a:r>
            <a:r>
              <a:rPr lang="ru-RU" dirty="0">
                <a:latin typeface="Cambria" pitchFamily="18" charset="0"/>
              </a:rPr>
              <a:t> </a:t>
            </a:r>
            <a:r>
              <a:rPr lang="ru-RU" dirty="0" err="1">
                <a:latin typeface="Cambria" pitchFamily="18" charset="0"/>
              </a:rPr>
              <a:t>транспортується</a:t>
            </a:r>
            <a:r>
              <a:rPr lang="ru-RU" dirty="0">
                <a:latin typeface="Cambria" pitchFamily="18" charset="0"/>
              </a:rPr>
              <a:t> </a:t>
            </a:r>
            <a:r>
              <a:rPr lang="ru-RU" dirty="0" err="1">
                <a:latin typeface="Cambria" pitchFamily="18" charset="0"/>
              </a:rPr>
              <a:t>нафта</a:t>
            </a:r>
            <a:r>
              <a:rPr lang="ru-RU" dirty="0">
                <a:latin typeface="Cambria" pitchFamily="18" charset="0"/>
              </a:rPr>
              <a:t>, газ </a:t>
            </a:r>
            <a:r>
              <a:rPr lang="ru-RU" dirty="0" err="1">
                <a:latin typeface="Cambria" pitchFamily="18" charset="0"/>
              </a:rPr>
              <a:t>або</a:t>
            </a:r>
            <a:r>
              <a:rPr lang="ru-RU" dirty="0">
                <a:latin typeface="Cambria" pitchFamily="18" charset="0"/>
              </a:rPr>
              <a:t> </a:t>
            </a:r>
            <a:r>
              <a:rPr lang="ru-RU" dirty="0" err="1">
                <a:latin typeface="Cambria" pitchFamily="18" charset="0"/>
              </a:rPr>
              <a:t>нафтопродукти</a:t>
            </a:r>
            <a:r>
              <a:rPr lang="ru-RU" dirty="0">
                <a:latin typeface="Cambria" pitchFamily="18" charset="0"/>
              </a:rPr>
              <a:t> до </a:t>
            </a:r>
            <a:r>
              <a:rPr lang="ru-RU" dirty="0" err="1">
                <a:latin typeface="Cambria" pitchFamily="18" charset="0"/>
              </a:rPr>
              <a:t>місця</a:t>
            </a:r>
            <a:r>
              <a:rPr lang="ru-RU" dirty="0">
                <a:latin typeface="Cambria" pitchFamily="18" charset="0"/>
              </a:rPr>
              <a:t> </a:t>
            </a:r>
            <a:r>
              <a:rPr lang="ru-RU" dirty="0" err="1">
                <a:latin typeface="Cambria" pitchFamily="18" charset="0"/>
              </a:rPr>
              <a:t>зберігання</a:t>
            </a:r>
            <a:r>
              <a:rPr lang="ru-RU" dirty="0">
                <a:latin typeface="Cambria" pitchFamily="18" charset="0"/>
              </a:rPr>
              <a:t>, </a:t>
            </a:r>
            <a:r>
              <a:rPr lang="ru-RU" dirty="0" err="1">
                <a:latin typeface="Cambria" pitchFamily="18" charset="0"/>
              </a:rPr>
              <a:t>переробки</a:t>
            </a:r>
            <a:r>
              <a:rPr lang="ru-RU" dirty="0">
                <a:latin typeface="Cambria" pitchFamily="18" charset="0"/>
              </a:rPr>
              <a:t> </a:t>
            </a:r>
            <a:r>
              <a:rPr lang="ru-RU" dirty="0" err="1">
                <a:latin typeface="Cambria" pitchFamily="18" charset="0"/>
              </a:rPr>
              <a:t>або</a:t>
            </a:r>
            <a:r>
              <a:rPr lang="ru-RU" dirty="0">
                <a:latin typeface="Cambria" pitchFamily="18" charset="0"/>
              </a:rPr>
              <a:t> </a:t>
            </a:r>
            <a:r>
              <a:rPr lang="ru-RU" dirty="0" err="1">
                <a:latin typeface="Cambria" pitchFamily="18" charset="0"/>
              </a:rPr>
              <a:t>перевалювальних</a:t>
            </a:r>
            <a:r>
              <a:rPr lang="ru-RU" dirty="0">
                <a:latin typeface="Cambria" pitchFamily="18" charset="0"/>
              </a:rPr>
              <a:t> </a:t>
            </a:r>
            <a:r>
              <a:rPr lang="ru-RU" dirty="0" err="1">
                <a:latin typeface="Cambria" pitchFamily="18" charset="0"/>
              </a:rPr>
              <a:t>комплексів</a:t>
            </a:r>
            <a:r>
              <a:rPr lang="ru-RU" dirty="0">
                <a:latin typeface="Cambria" pitchFamily="18" charset="0"/>
              </a:rPr>
              <a:t>.</a:t>
            </a:r>
          </a:p>
          <a:p>
            <a:pPr algn="just">
              <a:buNone/>
            </a:pPr>
            <a:r>
              <a:rPr lang="ru-RU" b="1" i="1" dirty="0" err="1">
                <a:latin typeface="Cambria" pitchFamily="18" charset="0"/>
              </a:rPr>
              <a:t>Технологічно</a:t>
            </a:r>
            <a:r>
              <a:rPr lang="ru-RU" b="1" i="1" dirty="0">
                <a:latin typeface="Cambria" pitchFamily="18" charset="0"/>
              </a:rPr>
              <a:t> </a:t>
            </a:r>
            <a:r>
              <a:rPr lang="ru-RU" b="1" i="1" dirty="0" err="1">
                <a:latin typeface="Cambria" pitchFamily="18" charset="0"/>
              </a:rPr>
              <a:t>пов’язані</a:t>
            </a:r>
            <a:r>
              <a:rPr lang="ru-RU" b="1" i="1" dirty="0">
                <a:latin typeface="Cambria" pitchFamily="18" charset="0"/>
              </a:rPr>
              <a:t> </a:t>
            </a:r>
            <a:r>
              <a:rPr lang="ru-RU" b="1" i="1" dirty="0" err="1">
                <a:latin typeface="Cambria" pitchFamily="18" charset="0"/>
              </a:rPr>
              <a:t>з</a:t>
            </a:r>
            <a:r>
              <a:rPr lang="ru-RU" b="1" i="1" dirty="0">
                <a:latin typeface="Cambria" pitchFamily="18" charset="0"/>
              </a:rPr>
              <a:t> системою </a:t>
            </a:r>
            <a:r>
              <a:rPr lang="ru-RU" b="1" i="1" dirty="0" err="1">
                <a:latin typeface="Cambria" pitchFamily="18" charset="0"/>
              </a:rPr>
              <a:t>магістральних</a:t>
            </a:r>
            <a:r>
              <a:rPr lang="ru-RU" b="1" i="1" dirty="0">
                <a:latin typeface="Cambria" pitchFamily="18" charset="0"/>
              </a:rPr>
              <a:t> </a:t>
            </a:r>
            <a:r>
              <a:rPr lang="ru-RU" b="1" i="1" dirty="0" err="1">
                <a:latin typeface="Cambria" pitchFamily="18" charset="0"/>
              </a:rPr>
              <a:t>або</a:t>
            </a:r>
            <a:r>
              <a:rPr lang="ru-RU" b="1" i="1" dirty="0">
                <a:latin typeface="Cambria" pitchFamily="18" charset="0"/>
              </a:rPr>
              <a:t> </a:t>
            </a:r>
            <a:r>
              <a:rPr lang="ru-RU" b="1" i="1" dirty="0" err="1">
                <a:latin typeface="Cambria" pitchFamily="18" charset="0"/>
              </a:rPr>
              <a:t>промислових</a:t>
            </a:r>
            <a:r>
              <a:rPr lang="ru-RU" b="1" i="1" dirty="0">
                <a:latin typeface="Cambria" pitchFamily="18" charset="0"/>
              </a:rPr>
              <a:t> </a:t>
            </a:r>
            <a:r>
              <a:rPr lang="ru-RU" b="1" i="1" dirty="0" err="1">
                <a:latin typeface="Cambria" pitchFamily="18" charset="0"/>
              </a:rPr>
              <a:t>нафто</a:t>
            </a:r>
            <a:r>
              <a:rPr lang="ru-RU" b="1" i="1" dirty="0">
                <a:latin typeface="Cambria" pitchFamily="18" charset="0"/>
              </a:rPr>
              <a:t>-, </a:t>
            </a:r>
            <a:r>
              <a:rPr lang="ru-RU" b="1" i="1" dirty="0" err="1">
                <a:latin typeface="Cambria" pitchFamily="18" charset="0"/>
              </a:rPr>
              <a:t>газо</a:t>
            </a:r>
            <a:r>
              <a:rPr lang="ru-RU" b="1" i="1" dirty="0">
                <a:latin typeface="Cambria" pitchFamily="18" charset="0"/>
              </a:rPr>
              <a:t>- </a:t>
            </a:r>
            <a:r>
              <a:rPr lang="ru-RU" b="1" i="1" dirty="0" err="1">
                <a:latin typeface="Cambria" pitchFamily="18" charset="0"/>
              </a:rPr>
              <a:t>конденсатопроводів</a:t>
            </a:r>
            <a:r>
              <a:rPr lang="ru-RU" b="1" i="1" dirty="0">
                <a:latin typeface="Cambria" pitchFamily="18" charset="0"/>
              </a:rPr>
              <a:t> </a:t>
            </a:r>
            <a:r>
              <a:rPr lang="ru-RU" b="1" i="1" dirty="0" err="1">
                <a:latin typeface="Cambria" pitchFamily="18" charset="0"/>
              </a:rPr>
              <a:t>чи</a:t>
            </a:r>
            <a:r>
              <a:rPr lang="ru-RU" b="1" i="1" dirty="0">
                <a:latin typeface="Cambria" pitchFamily="18" charset="0"/>
              </a:rPr>
              <a:t> </a:t>
            </a:r>
            <a:r>
              <a:rPr lang="ru-RU" b="1" i="1" dirty="0" err="1">
                <a:latin typeface="Cambria" pitchFamily="18" charset="0"/>
              </a:rPr>
              <a:t>нафтопродуктопроводів</a:t>
            </a:r>
            <a:r>
              <a:rPr lang="ru-RU" b="1" i="1" dirty="0">
                <a:latin typeface="Cambria" pitchFamily="18" charset="0"/>
              </a:rPr>
              <a:t> </a:t>
            </a:r>
            <a:r>
              <a:rPr lang="ru-RU" b="1" i="1" dirty="0" err="1">
                <a:latin typeface="Cambria" pitchFamily="18" charset="0"/>
              </a:rPr>
              <a:t>об’єкти</a:t>
            </a:r>
            <a:r>
              <a:rPr lang="ru-RU" b="1" i="1" dirty="0">
                <a:latin typeface="Cambria" pitchFamily="18" charset="0"/>
              </a:rPr>
              <a:t> та </a:t>
            </a:r>
            <a:r>
              <a:rPr lang="ru-RU" b="1" i="1" dirty="0" err="1">
                <a:latin typeface="Cambria" pitchFamily="18" charset="0"/>
              </a:rPr>
              <a:t>споруди</a:t>
            </a:r>
            <a:r>
              <a:rPr lang="ru-RU" dirty="0">
                <a:latin typeface="Cambria" pitchFamily="18" charset="0"/>
              </a:rPr>
              <a:t> – </a:t>
            </a:r>
            <a:r>
              <a:rPr lang="ru-RU" dirty="0" err="1">
                <a:latin typeface="Cambria" pitchFamily="18" charset="0"/>
              </a:rPr>
              <a:t>елементи</a:t>
            </a:r>
            <a:r>
              <a:rPr lang="ru-RU" dirty="0">
                <a:latin typeface="Cambria" pitchFamily="18" charset="0"/>
              </a:rPr>
              <a:t> </a:t>
            </a:r>
            <a:r>
              <a:rPr lang="ru-RU" dirty="0" err="1">
                <a:latin typeface="Cambria" pitchFamily="18" charset="0"/>
              </a:rPr>
              <a:t>системи</a:t>
            </a:r>
            <a:r>
              <a:rPr lang="ru-RU" dirty="0">
                <a:latin typeface="Cambria" pitchFamily="18" charset="0"/>
              </a:rPr>
              <a:t> комплексу </a:t>
            </a:r>
            <a:r>
              <a:rPr lang="ru-RU" dirty="0" err="1">
                <a:latin typeface="Cambria" pitchFamily="18" charset="0"/>
              </a:rPr>
              <a:t>трубопроводів</a:t>
            </a:r>
            <a:r>
              <a:rPr lang="ru-RU" dirty="0">
                <a:latin typeface="Cambria" pitchFamily="18" charset="0"/>
              </a:rPr>
              <a:t> (</a:t>
            </a:r>
            <a:r>
              <a:rPr lang="ru-RU" dirty="0" err="1">
                <a:latin typeface="Cambria" pitchFamily="18" charset="0"/>
              </a:rPr>
              <a:t>насосні</a:t>
            </a:r>
            <a:r>
              <a:rPr lang="ru-RU" dirty="0">
                <a:latin typeface="Cambria" pitchFamily="18" charset="0"/>
              </a:rPr>
              <a:t> </a:t>
            </a:r>
            <a:r>
              <a:rPr lang="ru-RU" dirty="0" err="1">
                <a:latin typeface="Cambria" pitchFamily="18" charset="0"/>
              </a:rPr>
              <a:t>станції</a:t>
            </a:r>
            <a:r>
              <a:rPr lang="ru-RU" dirty="0">
                <a:latin typeface="Cambria" pitchFamily="18" charset="0"/>
              </a:rPr>
              <a:t> </a:t>
            </a:r>
            <a:r>
              <a:rPr lang="ru-RU" dirty="0" err="1">
                <a:latin typeface="Cambria" pitchFamily="18" charset="0"/>
              </a:rPr>
              <a:t>нафтоперекачки</a:t>
            </a:r>
            <a:r>
              <a:rPr lang="ru-RU" dirty="0">
                <a:latin typeface="Cambria" pitchFamily="18" charset="0"/>
              </a:rPr>
              <a:t> (</a:t>
            </a:r>
            <a:r>
              <a:rPr lang="ru-RU" dirty="0" err="1">
                <a:latin typeface="Cambria" pitchFamily="18" charset="0"/>
              </a:rPr>
              <a:t>підземні</a:t>
            </a:r>
            <a:r>
              <a:rPr lang="ru-RU" dirty="0">
                <a:latin typeface="Cambria" pitchFamily="18" charset="0"/>
              </a:rPr>
              <a:t> </a:t>
            </a:r>
            <a:r>
              <a:rPr lang="ru-RU" dirty="0" err="1">
                <a:latin typeface="Cambria" pitchFamily="18" charset="0"/>
              </a:rPr>
              <a:t>або</a:t>
            </a:r>
            <a:r>
              <a:rPr lang="ru-RU" dirty="0">
                <a:latin typeface="Cambria" pitchFamily="18" charset="0"/>
              </a:rPr>
              <a:t> </a:t>
            </a:r>
            <a:r>
              <a:rPr lang="ru-RU" dirty="0" err="1">
                <a:latin typeface="Cambria" pitchFamily="18" charset="0"/>
              </a:rPr>
              <a:t>наземні</a:t>
            </a:r>
            <a:r>
              <a:rPr lang="ru-RU" dirty="0">
                <a:latin typeface="Cambria" pitchFamily="18" charset="0"/>
              </a:rPr>
              <a:t>), </a:t>
            </a:r>
            <a:r>
              <a:rPr lang="ru-RU" dirty="0" err="1">
                <a:latin typeface="Cambria" pitchFamily="18" charset="0"/>
              </a:rPr>
              <a:t>нафтосховища</a:t>
            </a:r>
            <a:r>
              <a:rPr lang="ru-RU" dirty="0">
                <a:latin typeface="Cambria" pitchFamily="18" charset="0"/>
              </a:rPr>
              <a:t>, </a:t>
            </a:r>
            <a:r>
              <a:rPr lang="ru-RU" dirty="0" err="1">
                <a:latin typeface="Cambria" pitchFamily="18" charset="0"/>
              </a:rPr>
              <a:t>газокомпресорні</a:t>
            </a:r>
            <a:r>
              <a:rPr lang="ru-RU" dirty="0">
                <a:latin typeface="Cambria" pitchFamily="18" charset="0"/>
              </a:rPr>
              <a:t> </a:t>
            </a:r>
            <a:r>
              <a:rPr lang="ru-RU" dirty="0" err="1">
                <a:latin typeface="Cambria" pitchFamily="18" charset="0"/>
              </a:rPr>
              <a:t>станції</a:t>
            </a:r>
            <a:r>
              <a:rPr lang="ru-RU" dirty="0">
                <a:latin typeface="Cambria" pitchFamily="18" charset="0"/>
              </a:rPr>
              <a:t> </a:t>
            </a:r>
            <a:r>
              <a:rPr lang="ru-RU" dirty="0" err="1">
                <a:latin typeface="Cambria" pitchFamily="18" charset="0"/>
              </a:rPr>
              <a:t>тощо</a:t>
            </a:r>
            <a:r>
              <a:rPr lang="ru-RU" dirty="0">
                <a:latin typeface="Cambria" pitchFamily="18" charset="0"/>
              </a:rPr>
              <a:t>).</a:t>
            </a:r>
          </a:p>
          <a:p>
            <a:endParaRPr lang="ru-RU" dirty="0"/>
          </a:p>
          <a:p>
            <a:endParaRPr lang="ru-RU"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332657"/>
            <a:ext cx="8229600" cy="4896544"/>
          </a:xfrm>
        </p:spPr>
        <p:style>
          <a:lnRef idx="2">
            <a:schemeClr val="accent1"/>
          </a:lnRef>
          <a:fillRef idx="1">
            <a:schemeClr val="lt1"/>
          </a:fillRef>
          <a:effectRef idx="0">
            <a:schemeClr val="accent1"/>
          </a:effectRef>
          <a:fontRef idx="minor">
            <a:schemeClr val="dk1"/>
          </a:fontRef>
        </p:style>
        <p:txBody>
          <a:bodyPr>
            <a:normAutofit/>
          </a:bodyPr>
          <a:lstStyle/>
          <a:p>
            <a:pPr marL="0" indent="538163" algn="just">
              <a:buNone/>
            </a:pPr>
            <a:r>
              <a:rPr lang="ru-RU" b="1" i="1" dirty="0" err="1">
                <a:latin typeface="Cambria" pitchFamily="18" charset="0"/>
              </a:rPr>
              <a:t>Засоби</a:t>
            </a:r>
            <a:r>
              <a:rPr lang="ru-RU" b="1" i="1" dirty="0">
                <a:latin typeface="Cambria" pitchFamily="18" charset="0"/>
              </a:rPr>
              <a:t> </a:t>
            </a:r>
            <a:r>
              <a:rPr lang="ru-RU" b="1" i="1" dirty="0" err="1">
                <a:latin typeface="Cambria" pitchFamily="18" charset="0"/>
              </a:rPr>
              <a:t>обліку</a:t>
            </a:r>
            <a:r>
              <a:rPr lang="ru-RU" b="1" i="1" dirty="0">
                <a:latin typeface="Cambria" pitchFamily="18" charset="0"/>
              </a:rPr>
              <a:t>, автоматики, </a:t>
            </a:r>
            <a:r>
              <a:rPr lang="ru-RU" b="1" i="1" dirty="0" err="1">
                <a:latin typeface="Cambria" pitchFamily="18" charset="0"/>
              </a:rPr>
              <a:t>телемеханіки</a:t>
            </a:r>
            <a:r>
              <a:rPr lang="ru-RU" b="1" i="1" dirty="0">
                <a:latin typeface="Cambria" pitchFamily="18" charset="0"/>
              </a:rPr>
              <a:t>, </a:t>
            </a:r>
            <a:r>
              <a:rPr lang="ru-RU" b="1" i="1" dirty="0" err="1">
                <a:latin typeface="Cambria" pitchFamily="18" charset="0"/>
              </a:rPr>
              <a:t>зв’язку</a:t>
            </a:r>
            <a:r>
              <a:rPr lang="ru-RU" b="1" i="1" dirty="0">
                <a:latin typeface="Cambria" pitchFamily="18" charset="0"/>
              </a:rPr>
              <a:t>, </a:t>
            </a:r>
            <a:r>
              <a:rPr lang="ru-RU" b="1" i="1" dirty="0" err="1">
                <a:latin typeface="Cambria" pitchFamily="18" charset="0"/>
              </a:rPr>
              <a:t>сигналізації</a:t>
            </a:r>
            <a:r>
              <a:rPr lang="ru-RU" dirty="0">
                <a:latin typeface="Cambria" pitchFamily="18" charset="0"/>
              </a:rPr>
              <a:t> – комплекс </a:t>
            </a:r>
            <a:r>
              <a:rPr lang="ru-RU" dirty="0" err="1">
                <a:latin typeface="Cambria" pitchFamily="18" charset="0"/>
              </a:rPr>
              <a:t>спеціальних</a:t>
            </a:r>
            <a:r>
              <a:rPr lang="ru-RU" dirty="0">
                <a:latin typeface="Cambria" pitchFamily="18" charset="0"/>
              </a:rPr>
              <a:t> </a:t>
            </a:r>
            <a:r>
              <a:rPr lang="ru-RU" dirty="0" err="1">
                <a:latin typeface="Cambria" pitchFamily="18" charset="0"/>
              </a:rPr>
              <a:t>технічних</a:t>
            </a:r>
            <a:r>
              <a:rPr lang="ru-RU" dirty="0">
                <a:latin typeface="Cambria" pitchFamily="18" charset="0"/>
              </a:rPr>
              <a:t> </a:t>
            </a:r>
            <a:r>
              <a:rPr lang="ru-RU" dirty="0" err="1">
                <a:latin typeface="Cambria" pitchFamily="18" charset="0"/>
              </a:rPr>
              <a:t>пристосувань</a:t>
            </a:r>
            <a:r>
              <a:rPr lang="ru-RU" dirty="0">
                <a:latin typeface="Cambria" pitchFamily="18" charset="0"/>
              </a:rPr>
              <a:t>, </a:t>
            </a:r>
            <a:r>
              <a:rPr lang="ru-RU" dirty="0" err="1">
                <a:latin typeface="Cambria" pitchFamily="18" charset="0"/>
              </a:rPr>
              <a:t>що</a:t>
            </a:r>
            <a:r>
              <a:rPr lang="ru-RU" dirty="0">
                <a:latin typeface="Cambria" pitchFamily="18" charset="0"/>
              </a:rPr>
              <a:t> </a:t>
            </a:r>
            <a:r>
              <a:rPr lang="ru-RU" dirty="0" err="1">
                <a:latin typeface="Cambria" pitchFamily="18" charset="0"/>
              </a:rPr>
              <a:t>забезпечують</a:t>
            </a:r>
            <a:r>
              <a:rPr lang="ru-RU" dirty="0">
                <a:latin typeface="Cambria" pitchFamily="18" charset="0"/>
              </a:rPr>
              <a:t> </a:t>
            </a:r>
            <a:r>
              <a:rPr lang="ru-RU" dirty="0" err="1">
                <a:latin typeface="Cambria" pitchFamily="18" charset="0"/>
              </a:rPr>
              <a:t>автономне</a:t>
            </a:r>
            <a:r>
              <a:rPr lang="ru-RU" dirty="0">
                <a:latin typeface="Cambria" pitchFamily="18" charset="0"/>
              </a:rPr>
              <a:t> </a:t>
            </a:r>
            <a:r>
              <a:rPr lang="ru-RU" dirty="0" err="1">
                <a:latin typeface="Cambria" pitchFamily="18" charset="0"/>
              </a:rPr>
              <a:t>функціонування</a:t>
            </a:r>
            <a:r>
              <a:rPr lang="ru-RU" dirty="0">
                <a:latin typeface="Cambria" pitchFamily="18" charset="0"/>
              </a:rPr>
              <a:t>, </a:t>
            </a:r>
            <a:r>
              <a:rPr lang="ru-RU" dirty="0" err="1">
                <a:latin typeface="Cambria" pitchFamily="18" charset="0"/>
              </a:rPr>
              <a:t>телемеханізацію</a:t>
            </a:r>
            <a:r>
              <a:rPr lang="ru-RU" dirty="0">
                <a:latin typeface="Cambria" pitchFamily="18" charset="0"/>
              </a:rPr>
              <a:t> та </a:t>
            </a:r>
            <a:r>
              <a:rPr lang="ru-RU" dirty="0" err="1">
                <a:latin typeface="Cambria" pitchFamily="18" charset="0"/>
              </a:rPr>
              <a:t>диспетчеризацію</a:t>
            </a:r>
            <a:r>
              <a:rPr lang="ru-RU" dirty="0">
                <a:latin typeface="Cambria" pitchFamily="18" charset="0"/>
              </a:rPr>
              <a:t> </a:t>
            </a:r>
            <a:r>
              <a:rPr lang="ru-RU" dirty="0" err="1">
                <a:latin typeface="Cambria" pitchFamily="18" charset="0"/>
              </a:rPr>
              <a:t>магістрального</a:t>
            </a:r>
            <a:r>
              <a:rPr lang="ru-RU" dirty="0">
                <a:latin typeface="Cambria" pitchFamily="18" charset="0"/>
              </a:rPr>
              <a:t> трубопроводу.</a:t>
            </a:r>
          </a:p>
          <a:p>
            <a:pPr marL="0" indent="538163" algn="just">
              <a:buNone/>
            </a:pPr>
            <a:r>
              <a:rPr lang="ru-RU" b="1" i="1" dirty="0" err="1">
                <a:latin typeface="Cambria" pitchFamily="18" charset="0"/>
              </a:rPr>
              <a:t>Технологічне</a:t>
            </a:r>
            <a:r>
              <a:rPr lang="ru-RU" b="1" i="1" dirty="0">
                <a:latin typeface="Cambria" pitchFamily="18" charset="0"/>
              </a:rPr>
              <a:t> </a:t>
            </a:r>
            <a:r>
              <a:rPr lang="ru-RU" b="1" i="1" dirty="0" err="1">
                <a:latin typeface="Cambria" pitchFamily="18" charset="0"/>
              </a:rPr>
              <a:t>обладнання</a:t>
            </a:r>
            <a:r>
              <a:rPr lang="ru-RU" dirty="0">
                <a:latin typeface="Cambria" pitchFamily="18" charset="0"/>
              </a:rPr>
              <a:t> – </a:t>
            </a:r>
            <a:r>
              <a:rPr lang="ru-RU" dirty="0" err="1">
                <a:latin typeface="Cambria" pitchFamily="18" charset="0"/>
              </a:rPr>
              <a:t>обладнання</a:t>
            </a:r>
            <a:r>
              <a:rPr lang="ru-RU" dirty="0">
                <a:latin typeface="Cambria" pitchFamily="18" charset="0"/>
              </a:rPr>
              <a:t>, </a:t>
            </a:r>
            <a:r>
              <a:rPr lang="ru-RU" dirty="0" err="1">
                <a:latin typeface="Cambria" pitchFamily="18" charset="0"/>
              </a:rPr>
              <a:t>призначене</a:t>
            </a:r>
            <a:r>
              <a:rPr lang="ru-RU" dirty="0">
                <a:latin typeface="Cambria" pitchFamily="18" charset="0"/>
              </a:rPr>
              <a:t> для </a:t>
            </a:r>
            <a:r>
              <a:rPr lang="ru-RU" dirty="0" err="1">
                <a:latin typeface="Cambria" pitchFamily="18" charset="0"/>
              </a:rPr>
              <a:t>безпечної</a:t>
            </a:r>
            <a:r>
              <a:rPr lang="ru-RU" dirty="0">
                <a:latin typeface="Cambria" pitchFamily="18" charset="0"/>
              </a:rPr>
              <a:t> та </a:t>
            </a:r>
            <a:r>
              <a:rPr lang="ru-RU" dirty="0" err="1">
                <a:latin typeface="Cambria" pitchFamily="18" charset="0"/>
              </a:rPr>
              <a:t>надійної</a:t>
            </a:r>
            <a:r>
              <a:rPr lang="ru-RU" dirty="0">
                <a:latin typeface="Cambria" pitchFamily="18" charset="0"/>
              </a:rPr>
              <a:t> </a:t>
            </a:r>
            <a:r>
              <a:rPr lang="ru-RU" dirty="0" err="1">
                <a:latin typeface="Cambria" pitchFamily="18" charset="0"/>
              </a:rPr>
              <a:t>експлуатації</a:t>
            </a:r>
            <a:r>
              <a:rPr lang="ru-RU" dirty="0">
                <a:latin typeface="Cambria" pitchFamily="18" charset="0"/>
              </a:rPr>
              <a:t> </a:t>
            </a:r>
            <a:r>
              <a:rPr lang="ru-RU" dirty="0" err="1">
                <a:latin typeface="Cambria" pitchFamily="18" charset="0"/>
              </a:rPr>
              <a:t>або</a:t>
            </a:r>
            <a:r>
              <a:rPr lang="ru-RU" dirty="0">
                <a:latin typeface="Cambria" pitchFamily="18" charset="0"/>
              </a:rPr>
              <a:t> </a:t>
            </a:r>
            <a:r>
              <a:rPr lang="ru-RU" dirty="0" err="1">
                <a:latin typeface="Cambria" pitchFamily="18" charset="0"/>
              </a:rPr>
              <a:t>обслуговування</a:t>
            </a:r>
            <a:r>
              <a:rPr lang="ru-RU" dirty="0">
                <a:latin typeface="Cambria" pitchFamily="18" charset="0"/>
              </a:rPr>
              <a:t> </a:t>
            </a:r>
            <a:r>
              <a:rPr lang="ru-RU" dirty="0" err="1">
                <a:latin typeface="Cambria" pitchFamily="18" charset="0"/>
              </a:rPr>
              <a:t>магістральних</a:t>
            </a:r>
            <a:r>
              <a:rPr lang="ru-RU" dirty="0">
                <a:latin typeface="Cambria" pitchFamily="18" charset="0"/>
              </a:rPr>
              <a:t> </a:t>
            </a:r>
            <a:r>
              <a:rPr lang="ru-RU" dirty="0" err="1">
                <a:latin typeface="Cambria" pitchFamily="18" charset="0"/>
              </a:rPr>
              <a:t>або</a:t>
            </a:r>
            <a:r>
              <a:rPr lang="ru-RU" dirty="0">
                <a:latin typeface="Cambria" pitchFamily="18" charset="0"/>
              </a:rPr>
              <a:t> </a:t>
            </a:r>
            <a:r>
              <a:rPr lang="ru-RU" dirty="0" err="1">
                <a:latin typeface="Cambria" pitchFamily="18" charset="0"/>
              </a:rPr>
              <a:t>промислових</a:t>
            </a:r>
            <a:r>
              <a:rPr lang="ru-RU" dirty="0">
                <a:latin typeface="Cambria" pitchFamily="18" charset="0"/>
              </a:rPr>
              <a:t> </a:t>
            </a:r>
            <a:r>
              <a:rPr lang="ru-RU" dirty="0" err="1">
                <a:latin typeface="Cambria" pitchFamily="18" charset="0"/>
              </a:rPr>
              <a:t>нафто</a:t>
            </a:r>
            <a:r>
              <a:rPr lang="ru-RU" dirty="0">
                <a:latin typeface="Cambria" pitchFamily="18" charset="0"/>
              </a:rPr>
              <a:t>-, </a:t>
            </a:r>
            <a:r>
              <a:rPr lang="ru-RU" dirty="0" err="1">
                <a:latin typeface="Cambria" pitchFamily="18" charset="0"/>
              </a:rPr>
              <a:t>газо</a:t>
            </a:r>
            <a:r>
              <a:rPr lang="ru-RU" dirty="0">
                <a:latin typeface="Cambria" pitchFamily="18" charset="0"/>
              </a:rPr>
              <a:t>- </a:t>
            </a:r>
            <a:r>
              <a:rPr lang="ru-RU" dirty="0" err="1">
                <a:latin typeface="Cambria" pitchFamily="18" charset="0"/>
              </a:rPr>
              <a:t>конденсатопроводів</a:t>
            </a:r>
            <a:r>
              <a:rPr lang="ru-RU" dirty="0">
                <a:latin typeface="Cambria" pitchFamily="18" charset="0"/>
              </a:rPr>
              <a:t> </a:t>
            </a:r>
            <a:r>
              <a:rPr lang="ru-RU" dirty="0" err="1">
                <a:latin typeface="Cambria" pitchFamily="18" charset="0"/>
              </a:rPr>
              <a:t>чи</a:t>
            </a:r>
            <a:r>
              <a:rPr lang="ru-RU" dirty="0">
                <a:latin typeface="Cambria" pitchFamily="18" charset="0"/>
              </a:rPr>
              <a:t> </a:t>
            </a:r>
            <a:r>
              <a:rPr lang="ru-RU" dirty="0" err="1">
                <a:latin typeface="Cambria" pitchFamily="18" charset="0"/>
              </a:rPr>
              <a:t>нафтопродуктопроводів</a:t>
            </a:r>
            <a:r>
              <a:rPr lang="ru-RU" dirty="0">
                <a:latin typeface="Cambria" pitchFamily="18" charset="0"/>
              </a:rPr>
              <a:t>.</a:t>
            </a:r>
          </a:p>
          <a:p>
            <a:endParaRPr lang="ru-RU"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51520" y="260648"/>
            <a:ext cx="8640960" cy="5746643"/>
          </a:xfrm>
        </p:spPr>
        <p:txBody>
          <a:bodyPr>
            <a:normAutofit/>
          </a:bodyPr>
          <a:lstStyle/>
          <a:p>
            <a:pPr marL="0" indent="447675">
              <a:buNone/>
            </a:pPr>
            <a:r>
              <a:rPr lang="uk-UA" dirty="0">
                <a:latin typeface="Cambria" pitchFamily="18" charset="0"/>
              </a:rPr>
              <a:t>О</a:t>
            </a:r>
            <a:r>
              <a:rPr lang="ru-RU" b="1" dirty="0" err="1">
                <a:latin typeface="Cambria" pitchFamily="18" charset="0"/>
              </a:rPr>
              <a:t>б’єктивн</a:t>
            </a:r>
            <a:r>
              <a:rPr lang="uk-UA" b="1" dirty="0">
                <a:latin typeface="Cambria" pitchFamily="18" charset="0"/>
              </a:rPr>
              <a:t>а</a:t>
            </a:r>
            <a:r>
              <a:rPr lang="ru-RU" b="1" dirty="0">
                <a:latin typeface="Cambria" pitchFamily="18" charset="0"/>
              </a:rPr>
              <a:t> сторон</a:t>
            </a:r>
            <a:r>
              <a:rPr lang="uk-UA" b="1" dirty="0">
                <a:latin typeface="Cambria" pitchFamily="18" charset="0"/>
              </a:rPr>
              <a:t>а</a:t>
            </a:r>
            <a:r>
              <a:rPr lang="uk-UA" dirty="0">
                <a:latin typeface="Cambria" pitchFamily="18" charset="0"/>
              </a:rPr>
              <a:t> кримінального правопорушення </a:t>
            </a:r>
            <a:r>
              <a:rPr lang="ru-RU" dirty="0" err="1">
                <a:latin typeface="Cambria" pitchFamily="18" charset="0"/>
              </a:rPr>
              <a:t>включає</a:t>
            </a:r>
            <a:r>
              <a:rPr lang="ru-RU" dirty="0">
                <a:latin typeface="Cambria" pitchFamily="18" charset="0"/>
              </a:rPr>
              <a:t> три </a:t>
            </a:r>
            <a:r>
              <a:rPr lang="ru-RU" dirty="0" err="1">
                <a:latin typeface="Cambria" pitchFamily="18" charset="0"/>
              </a:rPr>
              <a:t>обов’язкові</a:t>
            </a:r>
            <a:r>
              <a:rPr lang="ru-RU" dirty="0">
                <a:latin typeface="Cambria" pitchFamily="18" charset="0"/>
              </a:rPr>
              <a:t> </a:t>
            </a:r>
            <a:r>
              <a:rPr lang="ru-RU" dirty="0" err="1">
                <a:latin typeface="Cambria" pitchFamily="18" charset="0"/>
              </a:rPr>
              <a:t>ознаки</a:t>
            </a:r>
            <a:r>
              <a:rPr lang="ru-RU" dirty="0">
                <a:latin typeface="Cambria" pitchFamily="18" charset="0"/>
              </a:rPr>
              <a:t>:</a:t>
            </a:r>
          </a:p>
          <a:p>
            <a:pPr marL="0" indent="447675">
              <a:buNone/>
            </a:pPr>
            <a:r>
              <a:rPr lang="ru-RU" dirty="0">
                <a:latin typeface="Cambria" pitchFamily="18" charset="0"/>
              </a:rPr>
              <a:t>1) </a:t>
            </a:r>
            <a:r>
              <a:rPr lang="ru-RU" i="1" u="sng" dirty="0" err="1">
                <a:latin typeface="Cambria" pitchFamily="18" charset="0"/>
              </a:rPr>
              <a:t>пошкодження</a:t>
            </a:r>
            <a:r>
              <a:rPr lang="ru-RU" u="sng" dirty="0">
                <a:latin typeface="Cambria" pitchFamily="18" charset="0"/>
              </a:rPr>
              <a:t> </a:t>
            </a:r>
            <a:r>
              <a:rPr lang="ru-RU" dirty="0">
                <a:latin typeface="Cambria" pitchFamily="18" charset="0"/>
              </a:rPr>
              <a:t> </a:t>
            </a:r>
            <a:r>
              <a:rPr lang="ru-RU" dirty="0" err="1">
                <a:latin typeface="Cambria" pitchFamily="18" charset="0"/>
              </a:rPr>
              <a:t>або</a:t>
            </a:r>
            <a:r>
              <a:rPr lang="ru-RU" dirty="0">
                <a:latin typeface="Cambria" pitchFamily="18" charset="0"/>
              </a:rPr>
              <a:t> </a:t>
            </a:r>
            <a:r>
              <a:rPr lang="ru-RU" i="1" u="sng" dirty="0" err="1">
                <a:latin typeface="Cambria" pitchFamily="18" charset="0"/>
              </a:rPr>
              <a:t>руйнування</a:t>
            </a:r>
            <a:r>
              <a:rPr lang="ru-RU" u="sng" dirty="0">
                <a:latin typeface="Cambria" pitchFamily="18" charset="0"/>
              </a:rPr>
              <a:t> </a:t>
            </a:r>
            <a:r>
              <a:rPr lang="ru-RU" dirty="0" err="1">
                <a:latin typeface="Cambria" pitchFamily="18" charset="0"/>
              </a:rPr>
              <a:t>магістральних</a:t>
            </a:r>
            <a:r>
              <a:rPr lang="ru-RU" dirty="0">
                <a:latin typeface="Cambria" pitchFamily="18" charset="0"/>
              </a:rPr>
              <a:t> </a:t>
            </a:r>
            <a:r>
              <a:rPr lang="ru-RU" dirty="0" err="1">
                <a:latin typeface="Cambria" pitchFamily="18" charset="0"/>
              </a:rPr>
              <a:t>нафто</a:t>
            </a:r>
            <a:r>
              <a:rPr lang="ru-RU" dirty="0">
                <a:latin typeface="Cambria" pitchFamily="18" charset="0"/>
              </a:rPr>
              <a:t>-, </a:t>
            </a:r>
            <a:r>
              <a:rPr lang="ru-RU" dirty="0" err="1">
                <a:latin typeface="Cambria" pitchFamily="18" charset="0"/>
              </a:rPr>
              <a:t>газо</a:t>
            </a:r>
            <a:r>
              <a:rPr lang="ru-RU" dirty="0">
                <a:latin typeface="Cambria" pitchFamily="18" charset="0"/>
              </a:rPr>
              <a:t>- </a:t>
            </a:r>
            <a:r>
              <a:rPr lang="ru-RU" dirty="0" err="1">
                <a:latin typeface="Cambria" pitchFamily="18" charset="0"/>
              </a:rPr>
              <a:t>або</a:t>
            </a:r>
            <a:r>
              <a:rPr lang="ru-RU" dirty="0">
                <a:latin typeface="Cambria" pitchFamily="18" charset="0"/>
              </a:rPr>
              <a:t> </a:t>
            </a:r>
            <a:r>
              <a:rPr lang="ru-RU" dirty="0" err="1">
                <a:latin typeface="Cambria" pitchFamily="18" charset="0"/>
              </a:rPr>
              <a:t>нафтопродуктопроводів</a:t>
            </a:r>
            <a:r>
              <a:rPr lang="ru-RU" dirty="0">
                <a:latin typeface="Cambria" pitchFamily="18" charset="0"/>
              </a:rPr>
              <a:t>, </a:t>
            </a:r>
            <a:r>
              <a:rPr lang="ru-RU" dirty="0" err="1">
                <a:latin typeface="Cambria" pitchFamily="18" charset="0"/>
              </a:rPr>
              <a:t>відводів</a:t>
            </a:r>
            <a:r>
              <a:rPr lang="ru-RU" dirty="0">
                <a:latin typeface="Cambria" pitchFamily="18" charset="0"/>
              </a:rPr>
              <a:t> від них, а </a:t>
            </a:r>
            <a:r>
              <a:rPr lang="ru-RU" dirty="0" err="1">
                <a:latin typeface="Cambria" pitchFamily="18" charset="0"/>
              </a:rPr>
              <a:t>також</a:t>
            </a:r>
            <a:r>
              <a:rPr lang="ru-RU" dirty="0">
                <a:latin typeface="Cambria" pitchFamily="18" charset="0"/>
              </a:rPr>
              <a:t> </a:t>
            </a:r>
            <a:r>
              <a:rPr lang="ru-RU" dirty="0" err="1">
                <a:latin typeface="Cambria" pitchFamily="18" charset="0"/>
              </a:rPr>
              <a:t>технологічно</a:t>
            </a:r>
            <a:r>
              <a:rPr lang="ru-RU" dirty="0">
                <a:latin typeface="Cambria" pitchFamily="18" charset="0"/>
              </a:rPr>
              <a:t> </a:t>
            </a:r>
            <a:r>
              <a:rPr lang="ru-RU" dirty="0" err="1">
                <a:latin typeface="Cambria" pitchFamily="18" charset="0"/>
              </a:rPr>
              <a:t>пов’язаних</a:t>
            </a:r>
            <a:r>
              <a:rPr lang="ru-RU" dirty="0">
                <a:latin typeface="Cambria" pitchFamily="18" charset="0"/>
              </a:rPr>
              <a:t> </a:t>
            </a:r>
            <a:r>
              <a:rPr lang="ru-RU" dirty="0" err="1">
                <a:latin typeface="Cambria" pitchFamily="18" charset="0"/>
              </a:rPr>
              <a:t>з</a:t>
            </a:r>
            <a:r>
              <a:rPr lang="ru-RU" dirty="0">
                <a:latin typeface="Cambria" pitchFamily="18" charset="0"/>
              </a:rPr>
              <a:t> ними </a:t>
            </a:r>
            <a:r>
              <a:rPr lang="ru-RU" dirty="0" err="1">
                <a:latin typeface="Cambria" pitchFamily="18" charset="0"/>
              </a:rPr>
              <a:t>об’єктів</a:t>
            </a:r>
            <a:r>
              <a:rPr lang="ru-RU" dirty="0">
                <a:latin typeface="Cambria" pitchFamily="18" charset="0"/>
              </a:rPr>
              <a:t>, </a:t>
            </a:r>
            <a:r>
              <a:rPr lang="ru-RU" dirty="0" err="1">
                <a:latin typeface="Cambria" pitchFamily="18" charset="0"/>
              </a:rPr>
              <a:t>споруд</a:t>
            </a:r>
            <a:r>
              <a:rPr lang="ru-RU" dirty="0">
                <a:latin typeface="Cambria" pitchFamily="18" charset="0"/>
              </a:rPr>
              <a:t>, </a:t>
            </a:r>
            <a:r>
              <a:rPr lang="ru-RU" dirty="0" err="1">
                <a:latin typeface="Cambria" pitchFamily="18" charset="0"/>
              </a:rPr>
              <a:t>засобів</a:t>
            </a:r>
            <a:r>
              <a:rPr lang="ru-RU" dirty="0">
                <a:latin typeface="Cambria" pitchFamily="18" charset="0"/>
              </a:rPr>
              <a:t> автоматики, </a:t>
            </a:r>
            <a:r>
              <a:rPr lang="ru-RU" dirty="0" err="1">
                <a:latin typeface="Cambria" pitchFamily="18" charset="0"/>
              </a:rPr>
              <a:t>зв’язку</a:t>
            </a:r>
            <a:r>
              <a:rPr lang="ru-RU" dirty="0">
                <a:latin typeface="Cambria" pitchFamily="18" charset="0"/>
              </a:rPr>
              <a:t>, </a:t>
            </a:r>
            <a:r>
              <a:rPr lang="ru-RU" dirty="0" err="1">
                <a:latin typeface="Cambria" pitchFamily="18" charset="0"/>
              </a:rPr>
              <a:t>сигналізації</a:t>
            </a:r>
            <a:r>
              <a:rPr lang="ru-RU" dirty="0">
                <a:latin typeface="Cambria" pitchFamily="18" charset="0"/>
              </a:rPr>
              <a:t>; </a:t>
            </a:r>
            <a:r>
              <a:rPr lang="ru-RU" i="1" u="sng" dirty="0" err="1">
                <a:latin typeface="Cambria" pitchFamily="18" charset="0"/>
              </a:rPr>
              <a:t>незаконне</a:t>
            </a:r>
            <a:r>
              <a:rPr lang="ru-RU" i="1" u="sng" dirty="0">
                <a:latin typeface="Cambria" pitchFamily="18" charset="0"/>
              </a:rPr>
              <a:t> </a:t>
            </a:r>
            <a:r>
              <a:rPr lang="ru-RU" i="1" u="sng" dirty="0" err="1">
                <a:latin typeface="Cambria" pitchFamily="18" charset="0"/>
              </a:rPr>
              <a:t>втручання</a:t>
            </a:r>
            <a:r>
              <a:rPr lang="ru-RU" i="1" u="sng" dirty="0">
                <a:latin typeface="Cambria" pitchFamily="18" charset="0"/>
              </a:rPr>
              <a:t> в роботу </a:t>
            </a:r>
            <a:r>
              <a:rPr lang="ru-RU" i="1" u="sng" dirty="0" err="1">
                <a:latin typeface="Cambria" pitchFamily="18" charset="0"/>
              </a:rPr>
              <a:t>технологічного</a:t>
            </a:r>
            <a:r>
              <a:rPr lang="ru-RU" i="1" u="sng" dirty="0">
                <a:latin typeface="Cambria" pitchFamily="18" charset="0"/>
              </a:rPr>
              <a:t> </a:t>
            </a:r>
            <a:r>
              <a:rPr lang="ru-RU" i="1" u="sng" dirty="0" err="1">
                <a:latin typeface="Cambria" pitchFamily="18" charset="0"/>
              </a:rPr>
              <a:t>обладнанн</a:t>
            </a:r>
            <a:r>
              <a:rPr lang="ru-RU" u="sng" dirty="0" err="1">
                <a:latin typeface="Cambria" pitchFamily="18" charset="0"/>
              </a:rPr>
              <a:t>я</a:t>
            </a:r>
            <a:r>
              <a:rPr lang="ru-RU" u="sng" dirty="0">
                <a:latin typeface="Cambria" pitchFamily="18" charset="0"/>
              </a:rPr>
              <a:t> </a:t>
            </a:r>
            <a:r>
              <a:rPr lang="ru-RU" dirty="0">
                <a:latin typeface="Cambria" pitchFamily="18" charset="0"/>
              </a:rPr>
              <a:t>;</a:t>
            </a:r>
          </a:p>
          <a:p>
            <a:pPr marL="0" indent="447675">
              <a:buNone/>
            </a:pPr>
            <a:r>
              <a:rPr lang="ru-RU" dirty="0">
                <a:latin typeface="Cambria" pitchFamily="18" charset="0"/>
              </a:rPr>
              <a:t>2) </a:t>
            </a:r>
            <a:r>
              <a:rPr lang="ru-RU" i="1" dirty="0" err="1">
                <a:latin typeface="Cambria" pitchFamily="18" charset="0"/>
              </a:rPr>
              <a:t>наслідки</a:t>
            </a:r>
            <a:r>
              <a:rPr lang="ru-RU" i="1" dirty="0">
                <a:latin typeface="Cambria" pitchFamily="18" charset="0"/>
              </a:rPr>
              <a:t> у </a:t>
            </a:r>
            <a:r>
              <a:rPr lang="ru-RU" i="1" dirty="0" err="1">
                <a:latin typeface="Cambria" pitchFamily="18" charset="0"/>
              </a:rPr>
              <a:t>виді</a:t>
            </a:r>
            <a:r>
              <a:rPr lang="ru-RU" i="1" dirty="0">
                <a:latin typeface="Cambria" pitchFamily="18" charset="0"/>
              </a:rPr>
              <a:t> </a:t>
            </a:r>
            <a:r>
              <a:rPr lang="ru-RU" i="1" u="sng" dirty="0" err="1">
                <a:latin typeface="Cambria" pitchFamily="18" charset="0"/>
              </a:rPr>
              <a:t>порушення</a:t>
            </a:r>
            <a:r>
              <a:rPr lang="ru-RU" i="1" u="sng" dirty="0">
                <a:latin typeface="Cambria" pitchFamily="18" charset="0"/>
              </a:rPr>
              <a:t> </a:t>
            </a:r>
            <a:r>
              <a:rPr lang="ru-RU" i="1" u="sng" dirty="0" err="1">
                <a:latin typeface="Cambria" pitchFamily="18" charset="0"/>
              </a:rPr>
              <a:t>нормальної</a:t>
            </a:r>
            <a:r>
              <a:rPr lang="ru-RU" i="1" u="sng" dirty="0">
                <a:latin typeface="Cambria" pitchFamily="18" charset="0"/>
              </a:rPr>
              <a:t> </a:t>
            </a:r>
            <a:r>
              <a:rPr lang="ru-RU" i="1" u="sng" dirty="0" err="1">
                <a:latin typeface="Cambria" pitchFamily="18" charset="0"/>
              </a:rPr>
              <a:t>роботи</a:t>
            </a:r>
            <a:r>
              <a:rPr lang="ru-RU" i="1" u="sng" dirty="0">
                <a:latin typeface="Cambria" pitchFamily="18" charset="0"/>
              </a:rPr>
              <a:t> </a:t>
            </a:r>
            <a:r>
              <a:rPr lang="ru-RU" i="1" u="sng" dirty="0" err="1">
                <a:latin typeface="Cambria" pitchFamily="18" charset="0"/>
              </a:rPr>
              <a:t>вказаних</a:t>
            </a:r>
            <a:r>
              <a:rPr lang="ru-RU" i="1" u="sng" dirty="0">
                <a:latin typeface="Cambria" pitchFamily="18" charset="0"/>
              </a:rPr>
              <a:t> </a:t>
            </a:r>
            <a:r>
              <a:rPr lang="ru-RU" i="1" u="sng" dirty="0" err="1">
                <a:latin typeface="Cambria" pitchFamily="18" charset="0"/>
              </a:rPr>
              <a:t>трубопроводів</a:t>
            </a:r>
            <a:r>
              <a:rPr lang="ru-RU" dirty="0">
                <a:latin typeface="Cambria" pitchFamily="18" charset="0"/>
              </a:rPr>
              <a:t> ; </a:t>
            </a:r>
            <a:r>
              <a:rPr lang="ru-RU" i="1" u="sng" dirty="0" err="1">
                <a:latin typeface="Cambria" pitchFamily="18" charset="0"/>
              </a:rPr>
              <a:t>спричинення</a:t>
            </a:r>
            <a:r>
              <a:rPr lang="ru-RU" i="1" u="sng" dirty="0">
                <a:latin typeface="Cambria" pitchFamily="18" charset="0"/>
              </a:rPr>
              <a:t> </a:t>
            </a:r>
            <a:r>
              <a:rPr lang="ru-RU" i="1" u="sng" dirty="0" err="1">
                <a:latin typeface="Cambria" pitchFamily="18" charset="0"/>
              </a:rPr>
              <a:t>небезпеки</a:t>
            </a:r>
            <a:r>
              <a:rPr lang="ru-RU" i="1" u="sng" dirty="0">
                <a:latin typeface="Cambria" pitchFamily="18" charset="0"/>
              </a:rPr>
              <a:t> для </a:t>
            </a:r>
            <a:r>
              <a:rPr lang="ru-RU" i="1" u="sng" dirty="0" err="1">
                <a:latin typeface="Cambria" pitchFamily="18" charset="0"/>
              </a:rPr>
              <a:t>життя</a:t>
            </a:r>
            <a:r>
              <a:rPr lang="ru-RU" i="1" u="sng" dirty="0">
                <a:latin typeface="Cambria" pitchFamily="18" charset="0"/>
              </a:rPr>
              <a:t> людей</a:t>
            </a:r>
            <a:r>
              <a:rPr lang="ru-RU" dirty="0">
                <a:latin typeface="Cambria" pitchFamily="18" charset="0"/>
              </a:rPr>
              <a:t>;</a:t>
            </a:r>
          </a:p>
          <a:p>
            <a:pPr marL="0" indent="447675">
              <a:buNone/>
            </a:pPr>
            <a:r>
              <a:rPr lang="ru-RU" dirty="0">
                <a:latin typeface="Cambria" pitchFamily="18" charset="0"/>
              </a:rPr>
              <a:t>3) </a:t>
            </a:r>
            <a:r>
              <a:rPr lang="ru-RU" dirty="0" err="1">
                <a:latin typeface="Cambria" pitchFamily="18" charset="0"/>
              </a:rPr>
              <a:t>наявність</a:t>
            </a:r>
            <a:r>
              <a:rPr lang="ru-RU" dirty="0">
                <a:latin typeface="Cambria" pitchFamily="18" charset="0"/>
              </a:rPr>
              <a:t> </a:t>
            </a:r>
            <a:r>
              <a:rPr lang="ru-RU" i="1" dirty="0" err="1">
                <a:latin typeface="Cambria" pitchFamily="18" charset="0"/>
              </a:rPr>
              <a:t>причинового</a:t>
            </a:r>
            <a:r>
              <a:rPr lang="ru-RU" i="1" dirty="0">
                <a:latin typeface="Cambria" pitchFamily="18" charset="0"/>
              </a:rPr>
              <a:t> </a:t>
            </a:r>
            <a:r>
              <a:rPr lang="ru-RU" i="1" dirty="0" err="1">
                <a:latin typeface="Cambria" pitchFamily="18" charset="0"/>
              </a:rPr>
              <a:t>зв’язку</a:t>
            </a:r>
            <a:r>
              <a:rPr lang="ru-RU" dirty="0">
                <a:latin typeface="Cambria" pitchFamily="18" charset="0"/>
              </a:rPr>
              <a:t> </a:t>
            </a:r>
            <a:r>
              <a:rPr lang="ru-RU" dirty="0" err="1">
                <a:latin typeface="Cambria" pitchFamily="18" charset="0"/>
              </a:rPr>
              <a:t>між</a:t>
            </a:r>
            <a:r>
              <a:rPr lang="ru-RU" dirty="0">
                <a:latin typeface="Cambria" pitchFamily="18" charset="0"/>
              </a:rPr>
              <a:t> </a:t>
            </a:r>
            <a:r>
              <a:rPr lang="ru-RU" dirty="0" err="1">
                <a:latin typeface="Cambria" pitchFamily="18" charset="0"/>
              </a:rPr>
              <a:t>дією</a:t>
            </a:r>
            <a:r>
              <a:rPr lang="ru-RU" dirty="0">
                <a:latin typeface="Cambria" pitchFamily="18" charset="0"/>
              </a:rPr>
              <a:t> та </a:t>
            </a:r>
            <a:r>
              <a:rPr lang="ru-RU" dirty="0" err="1">
                <a:latin typeface="Cambria" pitchFamily="18" charset="0"/>
              </a:rPr>
              <a:t>вказаними</a:t>
            </a:r>
            <a:r>
              <a:rPr lang="ru-RU" dirty="0">
                <a:latin typeface="Cambria" pitchFamily="18" charset="0"/>
              </a:rPr>
              <a:t> </a:t>
            </a:r>
            <a:r>
              <a:rPr lang="ru-RU" dirty="0" err="1">
                <a:latin typeface="Cambria" pitchFamily="18" charset="0"/>
              </a:rPr>
              <a:t>наслідками</a:t>
            </a:r>
            <a:r>
              <a:rPr lang="ru-RU" dirty="0">
                <a:latin typeface="Cambria" pitchFamily="18" charset="0"/>
              </a:rPr>
              <a:t>.</a:t>
            </a:r>
          </a:p>
          <a:p>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51520" y="188640"/>
            <a:ext cx="8640960" cy="1200329"/>
          </a:xfrm>
          <a:prstGeom prst="rect">
            <a:avLst/>
          </a:prstGeom>
        </p:spPr>
        <p:txBody>
          <a:bodyPr wrap="square">
            <a:spAutoFit/>
          </a:bodyPr>
          <a:lstStyle/>
          <a:p>
            <a:r>
              <a:rPr lang="ru-RU" sz="2400" b="1" dirty="0">
                <a:latin typeface="Cambria" pitchFamily="18" charset="0"/>
              </a:rPr>
              <a:t>1. </a:t>
            </a:r>
            <a:r>
              <a:rPr lang="ru-RU" sz="2400" b="1" dirty="0" err="1">
                <a:latin typeface="Cambria" pitchFamily="18" charset="0"/>
              </a:rPr>
              <a:t>Незаконне</a:t>
            </a:r>
            <a:r>
              <a:rPr lang="ru-RU" sz="2400" b="1" dirty="0">
                <a:latin typeface="Cambria" pitchFamily="18" charset="0"/>
              </a:rPr>
              <a:t> </a:t>
            </a:r>
            <a:r>
              <a:rPr lang="ru-RU" sz="2400" b="1" dirty="0" err="1">
                <a:latin typeface="Cambria" pitchFamily="18" charset="0"/>
              </a:rPr>
              <a:t>заволодіння</a:t>
            </a:r>
            <a:r>
              <a:rPr lang="ru-RU" sz="2400" b="1" dirty="0">
                <a:latin typeface="Cambria" pitchFamily="18" charset="0"/>
              </a:rPr>
              <a:t> </a:t>
            </a:r>
            <a:r>
              <a:rPr lang="ru-RU" sz="2400" b="1" dirty="0" err="1">
                <a:latin typeface="Cambria" pitchFamily="18" charset="0"/>
              </a:rPr>
              <a:t>транспортним</a:t>
            </a:r>
            <a:r>
              <a:rPr lang="ru-RU" sz="2400" b="1" dirty="0">
                <a:latin typeface="Cambria" pitchFamily="18" charset="0"/>
              </a:rPr>
              <a:t> </a:t>
            </a:r>
            <a:r>
              <a:rPr lang="ru-RU" sz="2400" b="1" dirty="0" err="1">
                <a:latin typeface="Cambria" pitchFamily="18" charset="0"/>
              </a:rPr>
              <a:t>засобом</a:t>
            </a:r>
            <a:r>
              <a:rPr lang="ru-RU" sz="2400" b="1" dirty="0">
                <a:latin typeface="Cambria" pitchFamily="18" charset="0"/>
              </a:rPr>
              <a:t> (ст. 289 КК </a:t>
            </a:r>
            <a:r>
              <a:rPr lang="ru-RU" sz="2400" b="1" dirty="0" err="1">
                <a:latin typeface="Cambria" pitchFamily="18" charset="0"/>
              </a:rPr>
              <a:t>Укра</a:t>
            </a:r>
            <a:r>
              <a:rPr lang="uk-UA" sz="2400" b="1" dirty="0" err="1">
                <a:latin typeface="Cambria" pitchFamily="18" charset="0"/>
              </a:rPr>
              <a:t>їни</a:t>
            </a:r>
            <a:r>
              <a:rPr lang="ru-RU" sz="2400" b="1" dirty="0">
                <a:latin typeface="Cambria" pitchFamily="18" charset="0"/>
              </a:rPr>
              <a:t>)</a:t>
            </a:r>
            <a:r>
              <a:rPr lang="uk-UA" sz="2400" b="1" dirty="0">
                <a:latin typeface="Cambria" pitchFamily="18" charset="0"/>
              </a:rPr>
              <a:t>.</a:t>
            </a:r>
            <a:endParaRPr lang="ru-RU" sz="2400" b="1" dirty="0">
              <a:latin typeface="Cambria" pitchFamily="18" charset="0"/>
            </a:endParaRPr>
          </a:p>
          <a:p>
            <a:pPr lvl="0"/>
            <a:endParaRPr lang="ru-RU" sz="2400" b="1" dirty="0">
              <a:latin typeface="Cambria" pitchFamily="18" charset="0"/>
            </a:endParaRPr>
          </a:p>
        </p:txBody>
      </p:sp>
      <p:sp>
        <p:nvSpPr>
          <p:cNvPr id="6" name="Содержимое 5"/>
          <p:cNvSpPr>
            <a:spLocks noGrp="1"/>
          </p:cNvSpPr>
          <p:nvPr>
            <p:ph idx="1"/>
          </p:nvPr>
        </p:nvSpPr>
        <p:spPr/>
        <p:txBody>
          <a:bodyPr/>
          <a:lstStyle/>
          <a:p>
            <a:endParaRPr lang="ru-RU" dirty="0"/>
          </a:p>
        </p:txBody>
      </p:sp>
      <p:pic>
        <p:nvPicPr>
          <p:cNvPr id="1026" name="Picture 2" descr="C:\Users\lenvo\Desktop\e883c0a8_resizedScaled_1020to645.jpg"/>
          <p:cNvPicPr>
            <a:picLocks noChangeAspect="1" noChangeArrowheads="1"/>
          </p:cNvPicPr>
          <p:nvPr/>
        </p:nvPicPr>
        <p:blipFill>
          <a:blip r:embed="rId2" cstate="print"/>
          <a:srcRect/>
          <a:stretch>
            <a:fillRect/>
          </a:stretch>
        </p:blipFill>
        <p:spPr bwMode="auto">
          <a:xfrm>
            <a:off x="1115616" y="1484784"/>
            <a:ext cx="6982609" cy="4418682"/>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323528" y="332656"/>
            <a:ext cx="5122912" cy="1512168"/>
          </a:xfrm>
        </p:spPr>
        <p:style>
          <a:lnRef idx="1">
            <a:schemeClr val="accent1"/>
          </a:lnRef>
          <a:fillRef idx="2">
            <a:schemeClr val="accent1"/>
          </a:fillRef>
          <a:effectRef idx="1">
            <a:schemeClr val="accent1"/>
          </a:effectRef>
          <a:fontRef idx="minor">
            <a:schemeClr val="dk1"/>
          </a:fontRef>
        </p:style>
        <p:txBody>
          <a:bodyPr>
            <a:normAutofit fontScale="92500" lnSpcReduction="10000"/>
          </a:bodyPr>
          <a:lstStyle/>
          <a:p>
            <a:pPr marL="0" indent="0" algn="ctr">
              <a:buNone/>
            </a:pPr>
            <a:r>
              <a:rPr lang="uk-UA" b="1" i="1" dirty="0">
                <a:latin typeface="Cambria" pitchFamily="18" charset="0"/>
              </a:rPr>
              <a:t>С</a:t>
            </a:r>
            <a:r>
              <a:rPr lang="ru-RU" b="1" i="1" dirty="0" err="1">
                <a:latin typeface="Cambria" pitchFamily="18" charset="0"/>
              </a:rPr>
              <a:t>уб’єктом</a:t>
            </a:r>
            <a:r>
              <a:rPr lang="uk-UA" b="1" i="1" dirty="0">
                <a:latin typeface="Cambria" pitchFamily="18" charset="0"/>
              </a:rPr>
              <a:t> кримінального правопорушення</a:t>
            </a:r>
            <a:r>
              <a:rPr lang="uk-UA" dirty="0">
                <a:latin typeface="Cambria" pitchFamily="18" charset="0"/>
              </a:rPr>
              <a:t> є </a:t>
            </a:r>
            <a:r>
              <a:rPr lang="ru-RU" dirty="0" err="1">
                <a:latin typeface="Cambria" pitchFamily="18" charset="0"/>
              </a:rPr>
              <a:t>фізична</a:t>
            </a:r>
            <a:r>
              <a:rPr lang="ru-RU" dirty="0">
                <a:latin typeface="Cambria" pitchFamily="18" charset="0"/>
              </a:rPr>
              <a:t> </a:t>
            </a:r>
            <a:r>
              <a:rPr lang="ru-RU" dirty="0" err="1">
                <a:latin typeface="Cambria" pitchFamily="18" charset="0"/>
              </a:rPr>
              <a:t>осудна</a:t>
            </a:r>
            <a:r>
              <a:rPr lang="ru-RU" dirty="0">
                <a:latin typeface="Cambria" pitchFamily="18" charset="0"/>
              </a:rPr>
              <a:t> особа, </a:t>
            </a:r>
            <a:r>
              <a:rPr lang="ru-RU" dirty="0" err="1">
                <a:latin typeface="Cambria" pitchFamily="18" charset="0"/>
              </a:rPr>
              <a:t>що</a:t>
            </a:r>
            <a:r>
              <a:rPr lang="ru-RU" dirty="0">
                <a:latin typeface="Cambria" pitchFamily="18" charset="0"/>
              </a:rPr>
              <a:t> </a:t>
            </a:r>
            <a:r>
              <a:rPr lang="ru-RU" dirty="0" err="1">
                <a:latin typeface="Cambria" pitchFamily="18" charset="0"/>
              </a:rPr>
              <a:t>досягла</a:t>
            </a:r>
            <a:r>
              <a:rPr lang="ru-RU" dirty="0">
                <a:latin typeface="Cambria" pitchFamily="18" charset="0"/>
              </a:rPr>
              <a:t> 16-річного </a:t>
            </a:r>
            <a:r>
              <a:rPr lang="ru-RU" dirty="0" err="1">
                <a:latin typeface="Cambria" pitchFamily="18" charset="0"/>
              </a:rPr>
              <a:t>віку</a:t>
            </a:r>
            <a:r>
              <a:rPr lang="ru-RU" dirty="0">
                <a:latin typeface="Cambria" pitchFamily="18" charset="0"/>
              </a:rPr>
              <a:t>.</a:t>
            </a:r>
          </a:p>
        </p:txBody>
      </p:sp>
      <p:sp>
        <p:nvSpPr>
          <p:cNvPr id="4" name="Прямоугольник 3"/>
          <p:cNvSpPr/>
          <p:nvPr/>
        </p:nvSpPr>
        <p:spPr>
          <a:xfrm>
            <a:off x="4283968" y="2276872"/>
            <a:ext cx="4572000" cy="3785652"/>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just"/>
            <a:r>
              <a:rPr lang="uk-UA" sz="2400" b="1" i="1" dirty="0">
                <a:latin typeface="Cambria" pitchFamily="18" charset="0"/>
              </a:rPr>
              <a:t>С</a:t>
            </a:r>
            <a:r>
              <a:rPr lang="ru-RU" sz="2400" b="1" i="1" dirty="0" err="1">
                <a:latin typeface="Cambria" pitchFamily="18" charset="0"/>
              </a:rPr>
              <a:t>уб’єктивн</a:t>
            </a:r>
            <a:r>
              <a:rPr lang="uk-UA" sz="2400" b="1" i="1" dirty="0">
                <a:latin typeface="Cambria" pitchFamily="18" charset="0"/>
              </a:rPr>
              <a:t>а</a:t>
            </a:r>
            <a:r>
              <a:rPr lang="ru-RU" sz="2400" b="1" i="1" dirty="0">
                <a:latin typeface="Cambria" pitchFamily="18" charset="0"/>
              </a:rPr>
              <a:t> сторон</a:t>
            </a:r>
            <a:r>
              <a:rPr lang="uk-UA" sz="2400" b="1" i="1" dirty="0">
                <a:latin typeface="Cambria" pitchFamily="18" charset="0"/>
              </a:rPr>
              <a:t>а - </a:t>
            </a:r>
            <a:r>
              <a:rPr lang="uk-UA" sz="2400" dirty="0">
                <a:latin typeface="Cambria" pitchFamily="18" charset="0"/>
              </a:rPr>
              <a:t> </a:t>
            </a:r>
            <a:r>
              <a:rPr lang="ru-RU" sz="2400" i="1" dirty="0" err="1">
                <a:latin typeface="Cambria" pitchFamily="18" charset="0"/>
              </a:rPr>
              <a:t>прямий</a:t>
            </a:r>
            <a:r>
              <a:rPr lang="ru-RU" sz="2400" dirty="0">
                <a:latin typeface="Cambria" pitchFamily="18" charset="0"/>
              </a:rPr>
              <a:t> </a:t>
            </a:r>
            <a:r>
              <a:rPr lang="ru-RU" sz="2400" dirty="0" err="1">
                <a:latin typeface="Cambria" pitchFamily="18" charset="0"/>
              </a:rPr>
              <a:t>або</a:t>
            </a:r>
            <a:r>
              <a:rPr lang="ru-RU" sz="2400" dirty="0">
                <a:latin typeface="Cambria" pitchFamily="18" charset="0"/>
              </a:rPr>
              <a:t> </a:t>
            </a:r>
            <a:r>
              <a:rPr lang="ru-RU" sz="2400" i="1" dirty="0" err="1">
                <a:latin typeface="Cambria" pitchFamily="18" charset="0"/>
              </a:rPr>
              <a:t>непрямий</a:t>
            </a:r>
            <a:r>
              <a:rPr lang="ru-RU" sz="2400" i="1" dirty="0">
                <a:latin typeface="Cambria" pitchFamily="18" charset="0"/>
              </a:rPr>
              <a:t> </a:t>
            </a:r>
            <a:r>
              <a:rPr lang="ru-RU" sz="2400" i="1" dirty="0" err="1">
                <a:latin typeface="Cambria" pitchFamily="18" charset="0"/>
              </a:rPr>
              <a:t>умисел</a:t>
            </a:r>
            <a:r>
              <a:rPr lang="ru-RU" sz="2400" dirty="0">
                <a:latin typeface="Cambria" pitchFamily="18" charset="0"/>
              </a:rPr>
              <a:t> </a:t>
            </a:r>
            <a:r>
              <a:rPr lang="ru-RU" sz="2400" dirty="0" err="1">
                <a:latin typeface="Cambria" pitchFamily="18" charset="0"/>
              </a:rPr>
              <a:t>щодо</a:t>
            </a:r>
            <a:r>
              <a:rPr lang="ru-RU" sz="2400" dirty="0">
                <a:latin typeface="Cambria" pitchFamily="18" charset="0"/>
              </a:rPr>
              <a:t> </a:t>
            </a:r>
            <a:r>
              <a:rPr lang="ru-RU" sz="2400" dirty="0" err="1">
                <a:latin typeface="Cambria" pitchFamily="18" charset="0"/>
              </a:rPr>
              <a:t>пошкодження</a:t>
            </a:r>
            <a:r>
              <a:rPr lang="ru-RU" sz="2400" dirty="0">
                <a:latin typeface="Cambria" pitchFamily="18" charset="0"/>
              </a:rPr>
              <a:t> </a:t>
            </a:r>
            <a:r>
              <a:rPr lang="ru-RU" sz="2400" dirty="0" err="1">
                <a:latin typeface="Cambria" pitchFamily="18" charset="0"/>
              </a:rPr>
              <a:t>або</a:t>
            </a:r>
            <a:r>
              <a:rPr lang="ru-RU" sz="2400" dirty="0">
                <a:latin typeface="Cambria" pitchFamily="18" charset="0"/>
              </a:rPr>
              <a:t> </a:t>
            </a:r>
            <a:r>
              <a:rPr lang="ru-RU" sz="2400" dirty="0" err="1">
                <a:latin typeface="Cambria" pitchFamily="18" charset="0"/>
              </a:rPr>
              <a:t>руйнування</a:t>
            </a:r>
            <a:r>
              <a:rPr lang="ru-RU" sz="2400" dirty="0">
                <a:latin typeface="Cambria" pitchFamily="18" charset="0"/>
              </a:rPr>
              <a:t> </a:t>
            </a:r>
            <a:r>
              <a:rPr lang="ru-RU" sz="2400" dirty="0" err="1">
                <a:latin typeface="Cambria" pitchFamily="18" charset="0"/>
              </a:rPr>
              <a:t>об’єктів</a:t>
            </a:r>
            <a:r>
              <a:rPr lang="ru-RU" sz="2400" dirty="0">
                <a:latin typeface="Cambria" pitchFamily="18" charset="0"/>
              </a:rPr>
              <a:t> </a:t>
            </a:r>
            <a:r>
              <a:rPr lang="ru-RU" sz="2400" dirty="0" err="1">
                <a:latin typeface="Cambria" pitchFamily="18" charset="0"/>
              </a:rPr>
              <a:t>магістральних</a:t>
            </a:r>
            <a:r>
              <a:rPr lang="ru-RU" sz="2400" dirty="0">
                <a:latin typeface="Cambria" pitchFamily="18" charset="0"/>
              </a:rPr>
              <a:t> </a:t>
            </a:r>
            <a:r>
              <a:rPr lang="ru-RU" sz="2400" dirty="0" err="1">
                <a:latin typeface="Cambria" pitchFamily="18" charset="0"/>
              </a:rPr>
              <a:t>нафто</a:t>
            </a:r>
            <a:r>
              <a:rPr lang="ru-RU" sz="2400" dirty="0">
                <a:latin typeface="Cambria" pitchFamily="18" charset="0"/>
              </a:rPr>
              <a:t>-, </a:t>
            </a:r>
            <a:r>
              <a:rPr lang="ru-RU" sz="2400" dirty="0" err="1">
                <a:latin typeface="Cambria" pitchFamily="18" charset="0"/>
              </a:rPr>
              <a:t>газо</a:t>
            </a:r>
            <a:r>
              <a:rPr lang="ru-RU" sz="2400" dirty="0">
                <a:latin typeface="Cambria" pitchFamily="18" charset="0"/>
              </a:rPr>
              <a:t>- та </a:t>
            </a:r>
            <a:r>
              <a:rPr lang="ru-RU" sz="2400" dirty="0" err="1">
                <a:latin typeface="Cambria" pitchFamily="18" charset="0"/>
              </a:rPr>
              <a:t>нафтопродуктопроводів</a:t>
            </a:r>
            <a:r>
              <a:rPr lang="ru-RU" sz="2400" dirty="0">
                <a:latin typeface="Cambria" pitchFamily="18" charset="0"/>
              </a:rPr>
              <a:t>. </a:t>
            </a:r>
            <a:r>
              <a:rPr lang="ru-RU" sz="2400" dirty="0" err="1">
                <a:latin typeface="Cambria" pitchFamily="18" charset="0"/>
              </a:rPr>
              <a:t>Ставлення</a:t>
            </a:r>
            <a:r>
              <a:rPr lang="ru-RU" sz="2400" dirty="0">
                <a:latin typeface="Cambria" pitchFamily="18" charset="0"/>
              </a:rPr>
              <a:t> до </a:t>
            </a:r>
            <a:r>
              <a:rPr lang="ru-RU" sz="2400" i="1" dirty="0" err="1">
                <a:latin typeface="Cambria" pitchFamily="18" charset="0"/>
              </a:rPr>
              <a:t>наслідків</a:t>
            </a:r>
            <a:r>
              <a:rPr lang="ru-RU" sz="2400" dirty="0">
                <a:latin typeface="Cambria" pitchFamily="18" charset="0"/>
              </a:rPr>
              <a:t>, </a:t>
            </a:r>
            <a:r>
              <a:rPr lang="ru-RU" sz="2400" dirty="0" err="1">
                <a:latin typeface="Cambria" pitchFamily="18" charset="0"/>
              </a:rPr>
              <a:t>передбачених</a:t>
            </a:r>
            <a:r>
              <a:rPr lang="ru-RU" sz="2400" dirty="0">
                <a:latin typeface="Cambria" pitchFamily="18" charset="0"/>
              </a:rPr>
              <a:t> у ст. 292 КК, </a:t>
            </a:r>
            <a:r>
              <a:rPr lang="ru-RU" sz="2400" dirty="0" err="1">
                <a:latin typeface="Cambria" pitchFamily="18" charset="0"/>
              </a:rPr>
              <a:t>характеризується</a:t>
            </a:r>
            <a:r>
              <a:rPr lang="ru-RU" sz="2400" dirty="0">
                <a:latin typeface="Cambria" pitchFamily="18" charset="0"/>
              </a:rPr>
              <a:t> </a:t>
            </a:r>
            <a:r>
              <a:rPr lang="ru-RU" sz="2400" i="1" dirty="0" err="1">
                <a:latin typeface="Cambria" pitchFamily="18" charset="0"/>
              </a:rPr>
              <a:t>необережною</a:t>
            </a:r>
            <a:r>
              <a:rPr lang="ru-RU" sz="2400" i="1" dirty="0">
                <a:latin typeface="Cambria" pitchFamily="18" charset="0"/>
              </a:rPr>
              <a:t> формою вини</a:t>
            </a:r>
            <a:r>
              <a:rPr lang="ru-RU" sz="2400" dirty="0">
                <a:latin typeface="Cambria" pitchFamily="18" charset="0"/>
              </a:rPr>
              <a: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51520" y="260648"/>
            <a:ext cx="8640960" cy="6336704"/>
          </a:xfrm>
        </p:spPr>
        <p:style>
          <a:lnRef idx="2">
            <a:schemeClr val="accent1"/>
          </a:lnRef>
          <a:fillRef idx="1">
            <a:schemeClr val="lt1"/>
          </a:fillRef>
          <a:effectRef idx="0">
            <a:schemeClr val="accent1"/>
          </a:effectRef>
          <a:fontRef idx="minor">
            <a:schemeClr val="dk1"/>
          </a:fontRef>
        </p:style>
        <p:txBody>
          <a:bodyPr>
            <a:normAutofit lnSpcReduction="10000"/>
          </a:bodyPr>
          <a:lstStyle/>
          <a:p>
            <a:pPr marL="0" indent="447675" algn="just">
              <a:buNone/>
            </a:pPr>
            <a:r>
              <a:rPr lang="ru-RU" dirty="0">
                <a:latin typeface="Cambria" pitchFamily="18" charset="0"/>
              </a:rPr>
              <a:t>До </a:t>
            </a:r>
            <a:r>
              <a:rPr lang="ru-RU" b="1" i="1" dirty="0" err="1">
                <a:latin typeface="Cambria" pitchFamily="18" charset="0"/>
              </a:rPr>
              <a:t>кваліфікуючих</a:t>
            </a:r>
            <a:r>
              <a:rPr lang="ru-RU" b="1" i="1" dirty="0">
                <a:latin typeface="Cambria" pitchFamily="18" charset="0"/>
              </a:rPr>
              <a:t> </a:t>
            </a:r>
            <a:r>
              <a:rPr lang="ru-RU" b="1" i="1" dirty="0" err="1">
                <a:latin typeface="Cambria" pitchFamily="18" charset="0"/>
              </a:rPr>
              <a:t>ознак</a:t>
            </a:r>
            <a:r>
              <a:rPr lang="ru-RU" dirty="0">
                <a:latin typeface="Cambria" pitchFamily="18" charset="0"/>
              </a:rPr>
              <a:t> </a:t>
            </a:r>
            <a:r>
              <a:rPr lang="ru-RU" dirty="0" err="1">
                <a:latin typeface="Cambria" pitchFamily="18" charset="0"/>
              </a:rPr>
              <a:t>кримінального</a:t>
            </a:r>
            <a:r>
              <a:rPr lang="ru-RU" dirty="0">
                <a:latin typeface="Cambria" pitchFamily="18" charset="0"/>
              </a:rPr>
              <a:t> </a:t>
            </a:r>
            <a:r>
              <a:rPr lang="ru-RU" dirty="0" err="1">
                <a:latin typeface="Cambria" pitchFamily="18" charset="0"/>
              </a:rPr>
              <a:t>правопорушення</a:t>
            </a:r>
            <a:r>
              <a:rPr lang="ru-RU" dirty="0">
                <a:latin typeface="Cambria" pitchFamily="18" charset="0"/>
              </a:rPr>
              <a:t> </a:t>
            </a:r>
            <a:r>
              <a:rPr lang="ru-RU" dirty="0" err="1">
                <a:latin typeface="Cambria" pitchFamily="18" charset="0"/>
              </a:rPr>
              <a:t>відносять</a:t>
            </a:r>
            <a:r>
              <a:rPr lang="ru-RU" dirty="0">
                <a:latin typeface="Cambria" pitchFamily="18" charset="0"/>
              </a:rPr>
              <a:t> </a:t>
            </a:r>
            <a:r>
              <a:rPr lang="ru-RU" dirty="0" err="1">
                <a:latin typeface="Cambria" pitchFamily="18" charset="0"/>
              </a:rPr>
              <a:t>дії</a:t>
            </a:r>
            <a:r>
              <a:rPr lang="ru-RU" dirty="0">
                <a:latin typeface="Cambria" pitchFamily="18" charset="0"/>
              </a:rPr>
              <a:t>, </a:t>
            </a:r>
            <a:r>
              <a:rPr lang="ru-RU" dirty="0" err="1">
                <a:latin typeface="Cambria" pitchFamily="18" charset="0"/>
              </a:rPr>
              <a:t>якщо</a:t>
            </a:r>
            <a:r>
              <a:rPr lang="ru-RU" dirty="0">
                <a:latin typeface="Cambria" pitchFamily="18" charset="0"/>
              </a:rPr>
              <a:t> вони </a:t>
            </a:r>
            <a:r>
              <a:rPr lang="ru-RU" dirty="0" err="1">
                <a:latin typeface="Cambria" pitchFamily="18" charset="0"/>
              </a:rPr>
              <a:t>вчинені</a:t>
            </a:r>
            <a:r>
              <a:rPr lang="ru-RU" dirty="0">
                <a:latin typeface="Cambria" pitchFamily="18" charset="0"/>
              </a:rPr>
              <a:t>: </a:t>
            </a:r>
          </a:p>
          <a:p>
            <a:pPr marL="0" indent="447675" algn="just"/>
            <a:r>
              <a:rPr lang="ru-RU" dirty="0">
                <a:latin typeface="Cambria" pitchFamily="18" charset="0"/>
              </a:rPr>
              <a:t>повторно;</a:t>
            </a:r>
          </a:p>
          <a:p>
            <a:pPr marL="0" indent="447675" algn="just"/>
            <a:r>
              <a:rPr lang="ru-RU" dirty="0">
                <a:latin typeface="Cambria" pitchFamily="18" charset="0"/>
              </a:rPr>
              <a:t>за </a:t>
            </a:r>
            <a:r>
              <a:rPr lang="ru-RU" dirty="0" err="1">
                <a:latin typeface="Cambria" pitchFamily="18" charset="0"/>
              </a:rPr>
              <a:t>попередньою</a:t>
            </a:r>
            <a:r>
              <a:rPr lang="ru-RU" dirty="0">
                <a:latin typeface="Cambria" pitchFamily="18" charset="0"/>
              </a:rPr>
              <a:t> </a:t>
            </a:r>
            <a:r>
              <a:rPr lang="ru-RU" dirty="0" err="1">
                <a:latin typeface="Cambria" pitchFamily="18" charset="0"/>
              </a:rPr>
              <a:t>зимовою</a:t>
            </a:r>
            <a:r>
              <a:rPr lang="ru-RU" dirty="0">
                <a:latin typeface="Cambria" pitchFamily="18" charset="0"/>
              </a:rPr>
              <a:t> </a:t>
            </a:r>
            <a:r>
              <a:rPr lang="ru-RU" dirty="0" err="1">
                <a:latin typeface="Cambria" pitchFamily="18" charset="0"/>
              </a:rPr>
              <a:t>групи</a:t>
            </a:r>
            <a:r>
              <a:rPr lang="ru-RU" dirty="0">
                <a:latin typeface="Cambria" pitchFamily="18" charset="0"/>
              </a:rPr>
              <a:t> </a:t>
            </a:r>
            <a:r>
              <a:rPr lang="ru-RU" dirty="0" err="1">
                <a:latin typeface="Cambria" pitchFamily="18" charset="0"/>
              </a:rPr>
              <a:t>осіб</a:t>
            </a:r>
            <a:r>
              <a:rPr lang="ru-RU" dirty="0">
                <a:latin typeface="Cambria" pitchFamily="18" charset="0"/>
              </a:rPr>
              <a:t>;</a:t>
            </a:r>
          </a:p>
          <a:p>
            <a:pPr marL="0" indent="447675" algn="just"/>
            <a:r>
              <a:rPr lang="ru-RU" dirty="0" err="1">
                <a:latin typeface="Cambria" pitchFamily="18" charset="0"/>
              </a:rPr>
              <a:t>загальнонебезпечним</a:t>
            </a:r>
            <a:r>
              <a:rPr lang="ru-RU" dirty="0">
                <a:latin typeface="Cambria" pitchFamily="18" charset="0"/>
              </a:rPr>
              <a:t> способом (ч. 2 ст. 292 КК); </a:t>
            </a:r>
          </a:p>
          <a:p>
            <a:pPr marL="0" indent="447675" algn="just"/>
            <a:r>
              <a:rPr lang="ru-RU" dirty="0" err="1">
                <a:latin typeface="Cambria" pitchFamily="18" charset="0"/>
              </a:rPr>
              <a:t>якщо</a:t>
            </a:r>
            <a:r>
              <a:rPr lang="ru-RU" dirty="0">
                <a:latin typeface="Cambria" pitchFamily="18" charset="0"/>
              </a:rPr>
              <a:t> вони </a:t>
            </a:r>
            <a:r>
              <a:rPr lang="ru-RU" dirty="0" err="1">
                <a:latin typeface="Cambria" pitchFamily="18" charset="0"/>
              </a:rPr>
              <a:t>спричинили</a:t>
            </a:r>
            <a:r>
              <a:rPr lang="ru-RU" dirty="0">
                <a:latin typeface="Cambria" pitchFamily="18" charset="0"/>
              </a:rPr>
              <a:t>: </a:t>
            </a:r>
          </a:p>
          <a:p>
            <a:pPr marL="806450" indent="0" algn="just">
              <a:buFont typeface="Wingdings" pitchFamily="2" charset="2"/>
              <a:buChar char="v"/>
              <a:tabLst>
                <a:tab pos="806450" algn="l"/>
              </a:tabLst>
            </a:pPr>
            <a:r>
              <a:rPr lang="ru-RU" dirty="0" err="1">
                <a:latin typeface="Cambria" pitchFamily="18" charset="0"/>
              </a:rPr>
              <a:t>загибель</a:t>
            </a:r>
            <a:r>
              <a:rPr lang="ru-RU" dirty="0">
                <a:latin typeface="Cambria" pitchFamily="18" charset="0"/>
              </a:rPr>
              <a:t> людей;</a:t>
            </a:r>
          </a:p>
          <a:p>
            <a:pPr marL="806450" indent="0" algn="just">
              <a:buFont typeface="Wingdings" pitchFamily="2" charset="2"/>
              <a:buChar char="v"/>
              <a:tabLst>
                <a:tab pos="806450" algn="l"/>
              </a:tabLst>
            </a:pPr>
            <a:r>
              <a:rPr lang="ru-RU" dirty="0" err="1">
                <a:latin typeface="Cambria" pitchFamily="18" charset="0"/>
              </a:rPr>
              <a:t>інші</a:t>
            </a:r>
            <a:r>
              <a:rPr lang="ru-RU" dirty="0">
                <a:latin typeface="Cambria" pitchFamily="18" charset="0"/>
              </a:rPr>
              <a:t> </a:t>
            </a:r>
            <a:r>
              <a:rPr lang="ru-RU" dirty="0" err="1">
                <a:latin typeface="Cambria" pitchFamily="18" charset="0"/>
              </a:rPr>
              <a:t>нещасні</a:t>
            </a:r>
            <a:r>
              <a:rPr lang="ru-RU" dirty="0">
                <a:latin typeface="Cambria" pitchFamily="18" charset="0"/>
              </a:rPr>
              <a:t> </a:t>
            </a:r>
            <a:r>
              <a:rPr lang="ru-RU" dirty="0" err="1">
                <a:latin typeface="Cambria" pitchFamily="18" charset="0"/>
              </a:rPr>
              <a:t>випадки</a:t>
            </a:r>
            <a:r>
              <a:rPr lang="ru-RU" dirty="0">
                <a:latin typeface="Cambria" pitchFamily="18" charset="0"/>
              </a:rPr>
              <a:t> </a:t>
            </a:r>
            <a:r>
              <a:rPr lang="ru-RU" dirty="0" err="1">
                <a:latin typeface="Cambria" pitchFamily="18" charset="0"/>
              </a:rPr>
              <a:t>з</a:t>
            </a:r>
            <a:r>
              <a:rPr lang="ru-RU" dirty="0">
                <a:latin typeface="Cambria" pitchFamily="18" charset="0"/>
              </a:rPr>
              <a:t> людьми;</a:t>
            </a:r>
          </a:p>
          <a:p>
            <a:pPr marL="806450" indent="0" algn="just">
              <a:buFont typeface="Wingdings" pitchFamily="2" charset="2"/>
              <a:buChar char="v"/>
              <a:tabLst>
                <a:tab pos="806450" algn="l"/>
              </a:tabLst>
            </a:pPr>
            <a:r>
              <a:rPr lang="ru-RU" dirty="0" err="1">
                <a:latin typeface="Cambria" pitchFamily="18" charset="0"/>
              </a:rPr>
              <a:t>аварію</a:t>
            </a:r>
            <a:r>
              <a:rPr lang="ru-RU" dirty="0">
                <a:latin typeface="Cambria" pitchFamily="18" charset="0"/>
              </a:rPr>
              <a:t>; </a:t>
            </a:r>
          </a:p>
          <a:p>
            <a:pPr marL="806450" indent="0" algn="just">
              <a:buFont typeface="Wingdings" pitchFamily="2" charset="2"/>
              <a:buChar char="v"/>
              <a:tabLst>
                <a:tab pos="806450" algn="l"/>
              </a:tabLst>
            </a:pPr>
            <a:r>
              <a:rPr lang="ru-RU" dirty="0" err="1">
                <a:latin typeface="Cambria" pitchFamily="18" charset="0"/>
              </a:rPr>
              <a:t>пожежу</a:t>
            </a:r>
            <a:r>
              <a:rPr lang="ru-RU" dirty="0">
                <a:latin typeface="Cambria" pitchFamily="18" charset="0"/>
              </a:rPr>
              <a:t>; </a:t>
            </a:r>
          </a:p>
          <a:p>
            <a:pPr marL="806450" indent="0" algn="just">
              <a:buFont typeface="Wingdings" pitchFamily="2" charset="2"/>
              <a:buChar char="v"/>
              <a:tabLst>
                <a:tab pos="806450" algn="l"/>
              </a:tabLst>
            </a:pPr>
            <a:r>
              <a:rPr lang="ru-RU" dirty="0" err="1">
                <a:latin typeface="Cambria" pitchFamily="18" charset="0"/>
              </a:rPr>
              <a:t>значне</a:t>
            </a:r>
            <a:r>
              <a:rPr lang="ru-RU" dirty="0">
                <a:latin typeface="Cambria" pitchFamily="18" charset="0"/>
              </a:rPr>
              <a:t> </a:t>
            </a:r>
            <a:r>
              <a:rPr lang="ru-RU" dirty="0" err="1">
                <a:latin typeface="Cambria" pitchFamily="18" charset="0"/>
              </a:rPr>
              <a:t>забруднення</a:t>
            </a:r>
            <a:r>
              <a:rPr lang="ru-RU" dirty="0">
                <a:latin typeface="Cambria" pitchFamily="18" charset="0"/>
              </a:rPr>
              <a:t> </a:t>
            </a:r>
            <a:r>
              <a:rPr lang="ru-RU" dirty="0" err="1">
                <a:latin typeface="Cambria" pitchFamily="18" charset="0"/>
              </a:rPr>
              <a:t>довкілля</a:t>
            </a:r>
            <a:r>
              <a:rPr lang="ru-RU" dirty="0">
                <a:latin typeface="Cambria" pitchFamily="18" charset="0"/>
              </a:rPr>
              <a:t>; </a:t>
            </a:r>
          </a:p>
          <a:p>
            <a:pPr marL="806450" indent="0" algn="just">
              <a:buFont typeface="Wingdings" pitchFamily="2" charset="2"/>
              <a:buChar char="v"/>
              <a:tabLst>
                <a:tab pos="806450" algn="l"/>
              </a:tabLst>
            </a:pPr>
            <a:r>
              <a:rPr lang="ru-RU" dirty="0" err="1">
                <a:latin typeface="Cambria" pitchFamily="18" charset="0"/>
              </a:rPr>
              <a:t>інші</a:t>
            </a:r>
            <a:r>
              <a:rPr lang="ru-RU" dirty="0">
                <a:latin typeface="Cambria" pitchFamily="18" charset="0"/>
              </a:rPr>
              <a:t> </a:t>
            </a:r>
            <a:r>
              <a:rPr lang="ru-RU" dirty="0" err="1">
                <a:latin typeface="Cambria" pitchFamily="18" charset="0"/>
              </a:rPr>
              <a:t>тяжкі</a:t>
            </a:r>
            <a:r>
              <a:rPr lang="ru-RU" dirty="0">
                <a:latin typeface="Cambria" pitchFamily="18" charset="0"/>
              </a:rPr>
              <a:t> </a:t>
            </a:r>
            <a:r>
              <a:rPr lang="ru-RU" dirty="0" err="1">
                <a:latin typeface="Cambria" pitchFamily="18" charset="0"/>
              </a:rPr>
              <a:t>наслідки</a:t>
            </a:r>
            <a:r>
              <a:rPr lang="ru-RU" dirty="0">
                <a:latin typeface="Cambria" pitchFamily="18" charset="0"/>
              </a:rPr>
              <a:t>; </a:t>
            </a:r>
          </a:p>
          <a:p>
            <a:pPr marL="0" indent="447675" algn="just">
              <a:tabLst>
                <a:tab pos="717550" algn="l"/>
              </a:tabLst>
            </a:pPr>
            <a:r>
              <a:rPr lang="ru-RU" dirty="0" err="1">
                <a:latin typeface="Cambria" pitchFamily="18" charset="0"/>
              </a:rPr>
              <a:t>вчинення</a:t>
            </a:r>
            <a:r>
              <a:rPr lang="ru-RU" dirty="0">
                <a:latin typeface="Cambria" pitchFamily="18" charset="0"/>
              </a:rPr>
              <a:t> </a:t>
            </a:r>
            <a:r>
              <a:rPr lang="ru-RU" dirty="0" err="1">
                <a:latin typeface="Cambria" pitchFamily="18" charset="0"/>
              </a:rPr>
              <a:t>кримінального</a:t>
            </a:r>
            <a:r>
              <a:rPr lang="ru-RU" dirty="0">
                <a:latin typeface="Cambria" pitchFamily="18" charset="0"/>
              </a:rPr>
              <a:t> </a:t>
            </a:r>
            <a:r>
              <a:rPr lang="ru-RU" dirty="0" err="1">
                <a:latin typeface="Cambria" pitchFamily="18" charset="0"/>
              </a:rPr>
              <a:t>правопорушення</a:t>
            </a:r>
            <a:r>
              <a:rPr lang="ru-RU" dirty="0">
                <a:latin typeface="Cambria" pitchFamily="18" charset="0"/>
              </a:rPr>
              <a:t> </a:t>
            </a:r>
            <a:r>
              <a:rPr lang="ru-RU" dirty="0" err="1">
                <a:latin typeface="Cambria" pitchFamily="18" charset="0"/>
              </a:rPr>
              <a:t>організованою</a:t>
            </a:r>
            <a:r>
              <a:rPr lang="ru-RU" dirty="0">
                <a:latin typeface="Cambria" pitchFamily="18" charset="0"/>
              </a:rPr>
              <a:t> </a:t>
            </a:r>
            <a:r>
              <a:rPr lang="ru-RU" dirty="0" err="1">
                <a:latin typeface="Cambria" pitchFamily="18" charset="0"/>
              </a:rPr>
              <a:t>групою</a:t>
            </a:r>
            <a:r>
              <a:rPr lang="ru-RU" dirty="0">
                <a:latin typeface="Cambria" pitchFamily="18" charset="0"/>
              </a:rPr>
              <a:t> (ч. 3 ст. 292 КК).</a:t>
            </a:r>
          </a:p>
          <a:p>
            <a:endParaRPr lang="ru-RU"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C:\Users\lenvo\Desktop\preview-21747NOGxzlYV2Z_000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0" y="476672"/>
            <a:ext cx="8892480" cy="6381328"/>
          </a:xfrm>
        </p:spPr>
        <p:txBody>
          <a:bodyPr>
            <a:normAutofit/>
          </a:bodyPr>
          <a:lstStyle/>
          <a:p>
            <a:pPr algn="ctr">
              <a:buNone/>
            </a:pPr>
            <a:r>
              <a:rPr lang="ru-RU" sz="3600" b="1" dirty="0" err="1">
                <a:solidFill>
                  <a:schemeClr val="bg1"/>
                </a:solidFill>
              </a:rPr>
              <a:t>Дякую</a:t>
            </a:r>
            <a:r>
              <a:rPr lang="ru-RU" sz="3600" b="1" dirty="0">
                <a:solidFill>
                  <a:schemeClr val="bg1"/>
                </a:solidFill>
              </a:rPr>
              <a:t> за </a:t>
            </a:r>
            <a:r>
              <a:rPr lang="ru-RU" sz="3600" b="1" dirty="0" err="1">
                <a:solidFill>
                  <a:schemeClr val="bg1"/>
                </a:solidFill>
              </a:rPr>
              <a:t>увагу</a:t>
            </a:r>
            <a:endParaRPr lang="ru-RU" sz="3600" b="1" dirty="0">
              <a:solidFill>
                <a:schemeClr val="bg1"/>
              </a:solidFill>
            </a:endParaRPr>
          </a:p>
          <a:p>
            <a:pPr algn="ctr">
              <a:buNone/>
            </a:pPr>
            <a:endParaRPr lang="ru-RU" sz="3600" b="1" dirty="0">
              <a:solidFill>
                <a:schemeClr val="bg1"/>
              </a:solidFill>
            </a:endParaRPr>
          </a:p>
          <a:p>
            <a:pPr algn="ctr">
              <a:buNone/>
            </a:pPr>
            <a:endParaRPr lang="ru-RU" sz="3600" b="1" dirty="0">
              <a:solidFill>
                <a:schemeClr val="bg1"/>
              </a:solidFill>
            </a:endParaRPr>
          </a:p>
          <a:p>
            <a:pPr algn="ctr">
              <a:buNone/>
            </a:pPr>
            <a:endParaRPr lang="ru-RU" sz="3600" b="1" dirty="0">
              <a:solidFill>
                <a:schemeClr val="bg1"/>
              </a:solidFill>
            </a:endParaRPr>
          </a:p>
          <a:p>
            <a:pPr algn="ctr">
              <a:buNone/>
            </a:pPr>
            <a:endParaRPr lang="ru-RU" sz="3600" b="1" dirty="0">
              <a:solidFill>
                <a:schemeClr val="bg1"/>
              </a:solidFill>
            </a:endParaRPr>
          </a:p>
          <a:p>
            <a:pPr algn="ctr">
              <a:buNone/>
            </a:pPr>
            <a:endParaRPr lang="ru-RU" sz="3600" b="1" dirty="0">
              <a:solidFill>
                <a:schemeClr val="bg1"/>
              </a:solidFill>
            </a:endParaRPr>
          </a:p>
          <a:p>
            <a:pPr algn="r">
              <a:buNone/>
            </a:pPr>
            <a:endParaRPr lang="ru-RU" sz="3600" b="1" dirty="0">
              <a:solidFill>
                <a:schemeClr val="bg1"/>
              </a:solidFill>
            </a:endParaRPr>
          </a:p>
          <a:p>
            <a:pPr algn="r">
              <a:buNone/>
            </a:pPr>
            <a:r>
              <a:rPr lang="ru-RU" sz="3600" b="1" dirty="0">
                <a:solidFill>
                  <a:schemeClr val="bg1"/>
                </a:solidFill>
              </a:rPr>
              <a:t>Лектор:</a:t>
            </a:r>
          </a:p>
          <a:p>
            <a:pPr algn="r">
              <a:buNone/>
            </a:pPr>
            <a:r>
              <a:rPr lang="ru-RU" sz="3600" b="1" dirty="0">
                <a:solidFill>
                  <a:schemeClr val="bg1"/>
                </a:solidFill>
              </a:rPr>
              <a:t>Плутицька К.М.</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51520" y="116632"/>
            <a:ext cx="8640960" cy="6552728"/>
          </a:xfrm>
        </p:spPr>
        <p:txBody>
          <a:bodyPr>
            <a:noAutofit/>
          </a:bodyPr>
          <a:lstStyle/>
          <a:p>
            <a:pPr marL="0" indent="452438" algn="just">
              <a:lnSpc>
                <a:spcPct val="120000"/>
              </a:lnSpc>
              <a:spcBef>
                <a:spcPts val="0"/>
              </a:spcBef>
              <a:buNone/>
            </a:pPr>
            <a:r>
              <a:rPr lang="ru-RU" sz="1300" i="1" dirty="0">
                <a:latin typeface="Cambria" pitchFamily="18" charset="0"/>
              </a:rPr>
              <a:t>1. </a:t>
            </a:r>
            <a:r>
              <a:rPr lang="ru-RU" sz="1300" i="1" dirty="0" err="1">
                <a:latin typeface="Cambria" pitchFamily="18" charset="0"/>
              </a:rPr>
              <a:t>Незаконне</a:t>
            </a:r>
            <a:r>
              <a:rPr lang="ru-RU" sz="1300" i="1" dirty="0">
                <a:latin typeface="Cambria" pitchFamily="18" charset="0"/>
              </a:rPr>
              <a:t> </a:t>
            </a:r>
            <a:r>
              <a:rPr lang="ru-RU" sz="1300" i="1" dirty="0" err="1">
                <a:latin typeface="Cambria" pitchFamily="18" charset="0"/>
              </a:rPr>
              <a:t>заволодіння</a:t>
            </a:r>
            <a:r>
              <a:rPr lang="ru-RU" sz="1300" i="1" dirty="0">
                <a:latin typeface="Cambria" pitchFamily="18" charset="0"/>
              </a:rPr>
              <a:t> </a:t>
            </a:r>
            <a:r>
              <a:rPr lang="ru-RU" sz="1300" i="1" dirty="0" err="1">
                <a:latin typeface="Cambria" pitchFamily="18" charset="0"/>
              </a:rPr>
              <a:t>транспортним</a:t>
            </a:r>
            <a:r>
              <a:rPr lang="ru-RU" sz="1300" i="1" dirty="0">
                <a:latin typeface="Cambria" pitchFamily="18" charset="0"/>
              </a:rPr>
              <a:t> </a:t>
            </a:r>
            <a:r>
              <a:rPr lang="ru-RU" sz="1300" i="1" dirty="0" err="1">
                <a:latin typeface="Cambria" pitchFamily="18" charset="0"/>
              </a:rPr>
              <a:t>засобом</a:t>
            </a:r>
            <a:r>
              <a:rPr lang="ru-RU" sz="1300" i="1" dirty="0">
                <a:latin typeface="Cambria" pitchFamily="18" charset="0"/>
              </a:rPr>
              <a:t> -</a:t>
            </a:r>
          </a:p>
          <a:p>
            <a:pPr marL="0" indent="452438" algn="just">
              <a:lnSpc>
                <a:spcPct val="120000"/>
              </a:lnSpc>
              <a:spcBef>
                <a:spcPts val="0"/>
              </a:spcBef>
              <a:buNone/>
            </a:pPr>
            <a:r>
              <a:rPr lang="ru-RU" sz="1300" i="1" dirty="0" err="1">
                <a:latin typeface="Cambria" pitchFamily="18" charset="0"/>
              </a:rPr>
              <a:t>карається</a:t>
            </a:r>
            <a:r>
              <a:rPr lang="ru-RU" sz="1300" i="1" dirty="0">
                <a:latin typeface="Cambria" pitchFamily="18" charset="0"/>
              </a:rPr>
              <a:t> </a:t>
            </a:r>
            <a:r>
              <a:rPr lang="ru-RU" sz="1300" i="1" dirty="0" err="1">
                <a:latin typeface="Cambria" pitchFamily="18" charset="0"/>
              </a:rPr>
              <a:t>обмеженням</a:t>
            </a:r>
            <a:r>
              <a:rPr lang="ru-RU" sz="1300" i="1" dirty="0">
                <a:latin typeface="Cambria" pitchFamily="18" charset="0"/>
              </a:rPr>
              <a:t> </a:t>
            </a:r>
            <a:r>
              <a:rPr lang="ru-RU" sz="1300" i="1" dirty="0" err="1">
                <a:latin typeface="Cambria" pitchFamily="18" charset="0"/>
              </a:rPr>
              <a:t>волі</a:t>
            </a:r>
            <a:r>
              <a:rPr lang="ru-RU" sz="1300" i="1" dirty="0">
                <a:latin typeface="Cambria" pitchFamily="18" charset="0"/>
              </a:rPr>
              <a:t> на строк </a:t>
            </a:r>
            <a:r>
              <a:rPr lang="ru-RU" sz="1300" i="1" dirty="0" err="1">
                <a:latin typeface="Cambria" pitchFamily="18" charset="0"/>
              </a:rPr>
              <a:t>від</a:t>
            </a:r>
            <a:r>
              <a:rPr lang="ru-RU" sz="1300" i="1" dirty="0">
                <a:latin typeface="Cambria" pitchFamily="18" charset="0"/>
              </a:rPr>
              <a:t> </a:t>
            </a:r>
            <a:r>
              <a:rPr lang="ru-RU" sz="1300" i="1" dirty="0" err="1">
                <a:latin typeface="Cambria" pitchFamily="18" charset="0"/>
              </a:rPr>
              <a:t>трьох</a:t>
            </a:r>
            <a:r>
              <a:rPr lang="ru-RU" sz="1300" i="1" dirty="0">
                <a:latin typeface="Cambria" pitchFamily="18" charset="0"/>
              </a:rPr>
              <a:t> до </a:t>
            </a:r>
            <a:r>
              <a:rPr lang="ru-RU" sz="1300" i="1" dirty="0" err="1">
                <a:latin typeface="Cambria" pitchFamily="18" charset="0"/>
              </a:rPr>
              <a:t>п’яти</a:t>
            </a:r>
            <a:r>
              <a:rPr lang="ru-RU" sz="1300" i="1" dirty="0">
                <a:latin typeface="Cambria" pitchFamily="18" charset="0"/>
              </a:rPr>
              <a:t> </a:t>
            </a:r>
            <a:r>
              <a:rPr lang="ru-RU" sz="1300" i="1" dirty="0" err="1">
                <a:latin typeface="Cambria" pitchFamily="18" charset="0"/>
              </a:rPr>
              <a:t>років</a:t>
            </a:r>
            <a:r>
              <a:rPr lang="ru-RU" sz="1300" i="1" dirty="0">
                <a:latin typeface="Cambria" pitchFamily="18" charset="0"/>
              </a:rPr>
              <a:t> </a:t>
            </a:r>
            <a:r>
              <a:rPr lang="ru-RU" sz="1300" i="1" dirty="0" err="1">
                <a:latin typeface="Cambria" pitchFamily="18" charset="0"/>
              </a:rPr>
              <a:t>або</a:t>
            </a:r>
            <a:r>
              <a:rPr lang="ru-RU" sz="1300" i="1" dirty="0">
                <a:latin typeface="Cambria" pitchFamily="18" charset="0"/>
              </a:rPr>
              <a:t> </a:t>
            </a:r>
            <a:r>
              <a:rPr lang="ru-RU" sz="1300" i="1" dirty="0" err="1">
                <a:latin typeface="Cambria" pitchFamily="18" charset="0"/>
              </a:rPr>
              <a:t>позбавленням</a:t>
            </a:r>
            <a:r>
              <a:rPr lang="ru-RU" sz="1300" i="1" dirty="0">
                <a:latin typeface="Cambria" pitchFamily="18" charset="0"/>
              </a:rPr>
              <a:t> </a:t>
            </a:r>
            <a:r>
              <a:rPr lang="ru-RU" sz="1300" i="1" dirty="0" err="1">
                <a:latin typeface="Cambria" pitchFamily="18" charset="0"/>
              </a:rPr>
              <a:t>волі</a:t>
            </a:r>
            <a:r>
              <a:rPr lang="ru-RU" sz="1300" i="1" dirty="0">
                <a:latin typeface="Cambria" pitchFamily="18" charset="0"/>
              </a:rPr>
              <a:t> на той </a:t>
            </a:r>
            <a:r>
              <a:rPr lang="ru-RU" sz="1300" i="1" dirty="0" err="1">
                <a:latin typeface="Cambria" pitchFamily="18" charset="0"/>
              </a:rPr>
              <a:t>самий</a:t>
            </a:r>
            <a:r>
              <a:rPr lang="ru-RU" sz="1300" i="1" dirty="0">
                <a:latin typeface="Cambria" pitchFamily="18" charset="0"/>
              </a:rPr>
              <a:t> строк;</a:t>
            </a:r>
          </a:p>
          <a:p>
            <a:pPr marL="0" indent="452438" algn="just">
              <a:lnSpc>
                <a:spcPct val="120000"/>
              </a:lnSpc>
              <a:spcBef>
                <a:spcPts val="0"/>
              </a:spcBef>
              <a:buNone/>
            </a:pPr>
            <a:r>
              <a:rPr lang="ru-RU" sz="1300" i="1" dirty="0">
                <a:latin typeface="Cambria" pitchFamily="18" charset="0"/>
              </a:rPr>
              <a:t>2. </a:t>
            </a:r>
            <a:r>
              <a:rPr lang="ru-RU" sz="1300" i="1" dirty="0" err="1">
                <a:latin typeface="Cambria" pitchFamily="18" charset="0"/>
              </a:rPr>
              <a:t>Ті</a:t>
            </a:r>
            <a:r>
              <a:rPr lang="ru-RU" sz="1300" i="1" dirty="0">
                <a:latin typeface="Cambria" pitchFamily="18" charset="0"/>
              </a:rPr>
              <a:t> </a:t>
            </a:r>
            <a:r>
              <a:rPr lang="ru-RU" sz="1300" i="1" dirty="0" err="1">
                <a:latin typeface="Cambria" pitchFamily="18" charset="0"/>
              </a:rPr>
              <a:t>самі</a:t>
            </a:r>
            <a:r>
              <a:rPr lang="ru-RU" sz="1300" i="1" dirty="0">
                <a:latin typeface="Cambria" pitchFamily="18" charset="0"/>
              </a:rPr>
              <a:t> </a:t>
            </a:r>
            <a:r>
              <a:rPr lang="ru-RU" sz="1300" i="1" dirty="0" err="1">
                <a:latin typeface="Cambria" pitchFamily="18" charset="0"/>
              </a:rPr>
              <a:t>дії</a:t>
            </a:r>
            <a:r>
              <a:rPr lang="ru-RU" sz="1300" i="1" dirty="0">
                <a:latin typeface="Cambria" pitchFamily="18" charset="0"/>
              </a:rPr>
              <a:t>, </a:t>
            </a:r>
            <a:r>
              <a:rPr lang="ru-RU" sz="1300" i="1" dirty="0" err="1">
                <a:latin typeface="Cambria" pitchFamily="18" charset="0"/>
              </a:rPr>
              <a:t>вчинені</a:t>
            </a:r>
            <a:r>
              <a:rPr lang="ru-RU" sz="1300" i="1" dirty="0">
                <a:latin typeface="Cambria" pitchFamily="18" charset="0"/>
              </a:rPr>
              <a:t> повторно </a:t>
            </a:r>
            <a:r>
              <a:rPr lang="ru-RU" sz="1300" i="1" dirty="0" err="1">
                <a:latin typeface="Cambria" pitchFamily="18" charset="0"/>
              </a:rPr>
              <a:t>або</a:t>
            </a:r>
            <a:r>
              <a:rPr lang="ru-RU" sz="1300" i="1" dirty="0">
                <a:latin typeface="Cambria" pitchFamily="18" charset="0"/>
              </a:rPr>
              <a:t> за </a:t>
            </a:r>
            <a:r>
              <a:rPr lang="ru-RU" sz="1300" i="1" dirty="0" err="1">
                <a:latin typeface="Cambria" pitchFamily="18" charset="0"/>
              </a:rPr>
              <a:t>попередньою</a:t>
            </a:r>
            <a:r>
              <a:rPr lang="ru-RU" sz="1300" i="1" dirty="0">
                <a:latin typeface="Cambria" pitchFamily="18" charset="0"/>
              </a:rPr>
              <a:t> </a:t>
            </a:r>
            <a:r>
              <a:rPr lang="ru-RU" sz="1300" i="1" dirty="0" err="1">
                <a:latin typeface="Cambria" pitchFamily="18" charset="0"/>
              </a:rPr>
              <a:t>змовою</a:t>
            </a:r>
            <a:r>
              <a:rPr lang="ru-RU" sz="1300" i="1" dirty="0">
                <a:latin typeface="Cambria" pitchFamily="18" charset="0"/>
              </a:rPr>
              <a:t> </a:t>
            </a:r>
            <a:r>
              <a:rPr lang="ru-RU" sz="1300" i="1" dirty="0" err="1">
                <a:latin typeface="Cambria" pitchFamily="18" charset="0"/>
              </a:rPr>
              <a:t>групою</a:t>
            </a:r>
            <a:r>
              <a:rPr lang="ru-RU" sz="1300" i="1" dirty="0">
                <a:latin typeface="Cambria" pitchFamily="18" charset="0"/>
              </a:rPr>
              <a:t> </a:t>
            </a:r>
            <a:r>
              <a:rPr lang="ru-RU" sz="1300" i="1" dirty="0" err="1">
                <a:latin typeface="Cambria" pitchFamily="18" charset="0"/>
              </a:rPr>
              <a:t>осіб</a:t>
            </a:r>
            <a:r>
              <a:rPr lang="ru-RU" sz="1300" i="1" dirty="0">
                <a:latin typeface="Cambria" pitchFamily="18" charset="0"/>
              </a:rPr>
              <a:t>, </a:t>
            </a:r>
            <a:r>
              <a:rPr lang="ru-RU" sz="1300" i="1" dirty="0" err="1">
                <a:latin typeface="Cambria" pitchFamily="18" charset="0"/>
              </a:rPr>
              <a:t>або</a:t>
            </a:r>
            <a:r>
              <a:rPr lang="ru-RU" sz="1300" i="1" dirty="0">
                <a:latin typeface="Cambria" pitchFamily="18" charset="0"/>
              </a:rPr>
              <a:t> </a:t>
            </a:r>
            <a:r>
              <a:rPr lang="ru-RU" sz="1300" i="1" dirty="0" err="1">
                <a:latin typeface="Cambria" pitchFamily="18" charset="0"/>
              </a:rPr>
              <a:t>поєднані</a:t>
            </a:r>
            <a:r>
              <a:rPr lang="ru-RU" sz="1300" i="1" dirty="0">
                <a:latin typeface="Cambria" pitchFamily="18" charset="0"/>
              </a:rPr>
              <a:t> з </a:t>
            </a:r>
            <a:r>
              <a:rPr lang="ru-RU" sz="1300" i="1" dirty="0" err="1">
                <a:latin typeface="Cambria" pitchFamily="18" charset="0"/>
              </a:rPr>
              <a:t>насильством</a:t>
            </a:r>
            <a:r>
              <a:rPr lang="ru-RU" sz="1300" i="1" dirty="0">
                <a:latin typeface="Cambria" pitchFamily="18" charset="0"/>
              </a:rPr>
              <a:t>, </a:t>
            </a:r>
            <a:r>
              <a:rPr lang="ru-RU" sz="1300" i="1" dirty="0" err="1">
                <a:latin typeface="Cambria" pitchFamily="18" charset="0"/>
              </a:rPr>
              <a:t>що</a:t>
            </a:r>
            <a:r>
              <a:rPr lang="ru-RU" sz="1300" i="1" dirty="0">
                <a:latin typeface="Cambria" pitchFamily="18" charset="0"/>
              </a:rPr>
              <a:t> не є </a:t>
            </a:r>
            <a:r>
              <a:rPr lang="ru-RU" sz="1300" i="1" dirty="0" err="1">
                <a:latin typeface="Cambria" pitchFamily="18" charset="0"/>
              </a:rPr>
              <a:t>небезпечним</a:t>
            </a:r>
            <a:r>
              <a:rPr lang="ru-RU" sz="1300" i="1" dirty="0">
                <a:latin typeface="Cambria" pitchFamily="18" charset="0"/>
              </a:rPr>
              <a:t> для </a:t>
            </a:r>
            <a:r>
              <a:rPr lang="ru-RU" sz="1300" i="1" dirty="0" err="1">
                <a:latin typeface="Cambria" pitchFamily="18" charset="0"/>
              </a:rPr>
              <a:t>життя</a:t>
            </a:r>
            <a:r>
              <a:rPr lang="ru-RU" sz="1300" i="1" dirty="0">
                <a:latin typeface="Cambria" pitchFamily="18" charset="0"/>
              </a:rPr>
              <a:t> </a:t>
            </a:r>
            <a:r>
              <a:rPr lang="ru-RU" sz="1300" i="1" dirty="0" err="1">
                <a:latin typeface="Cambria" pitchFamily="18" charset="0"/>
              </a:rPr>
              <a:t>чи</a:t>
            </a:r>
            <a:r>
              <a:rPr lang="ru-RU" sz="1300" i="1" dirty="0">
                <a:latin typeface="Cambria" pitchFamily="18" charset="0"/>
              </a:rPr>
              <a:t> </a:t>
            </a:r>
            <a:r>
              <a:rPr lang="ru-RU" sz="1300" i="1" dirty="0" err="1">
                <a:latin typeface="Cambria" pitchFamily="18" charset="0"/>
              </a:rPr>
              <a:t>здоров'я</a:t>
            </a:r>
            <a:r>
              <a:rPr lang="ru-RU" sz="1300" i="1" dirty="0">
                <a:latin typeface="Cambria" pitchFamily="18" charset="0"/>
              </a:rPr>
              <a:t> </a:t>
            </a:r>
            <a:r>
              <a:rPr lang="ru-RU" sz="1300" i="1" dirty="0" err="1">
                <a:latin typeface="Cambria" pitchFamily="18" charset="0"/>
              </a:rPr>
              <a:t>потерпілого</a:t>
            </a:r>
            <a:r>
              <a:rPr lang="ru-RU" sz="1300" i="1" dirty="0">
                <a:latin typeface="Cambria" pitchFamily="18" charset="0"/>
              </a:rPr>
              <a:t>, </a:t>
            </a:r>
            <a:r>
              <a:rPr lang="ru-RU" sz="1300" i="1" dirty="0" err="1">
                <a:latin typeface="Cambria" pitchFamily="18" charset="0"/>
              </a:rPr>
              <a:t>або</a:t>
            </a:r>
            <a:r>
              <a:rPr lang="ru-RU" sz="1300" i="1" dirty="0">
                <a:latin typeface="Cambria" pitchFamily="18" charset="0"/>
              </a:rPr>
              <a:t> з </a:t>
            </a:r>
            <a:r>
              <a:rPr lang="ru-RU" sz="1300" i="1" dirty="0" err="1">
                <a:latin typeface="Cambria" pitchFamily="18" charset="0"/>
              </a:rPr>
              <a:t>погрозою</a:t>
            </a:r>
            <a:r>
              <a:rPr lang="ru-RU" sz="1300" i="1" dirty="0">
                <a:latin typeface="Cambria" pitchFamily="18" charset="0"/>
              </a:rPr>
              <a:t> </a:t>
            </a:r>
            <a:r>
              <a:rPr lang="ru-RU" sz="1300" i="1" dirty="0" err="1">
                <a:latin typeface="Cambria" pitchFamily="18" charset="0"/>
              </a:rPr>
              <a:t>застосування</a:t>
            </a:r>
            <a:r>
              <a:rPr lang="ru-RU" sz="1300" i="1" dirty="0">
                <a:latin typeface="Cambria" pitchFamily="18" charset="0"/>
              </a:rPr>
              <a:t> такого </a:t>
            </a:r>
            <a:r>
              <a:rPr lang="ru-RU" sz="1300" i="1" dirty="0" err="1">
                <a:latin typeface="Cambria" pitchFamily="18" charset="0"/>
              </a:rPr>
              <a:t>насильства</a:t>
            </a:r>
            <a:r>
              <a:rPr lang="ru-RU" sz="1300" i="1" dirty="0">
                <a:latin typeface="Cambria" pitchFamily="18" charset="0"/>
              </a:rPr>
              <a:t>, </a:t>
            </a:r>
            <a:r>
              <a:rPr lang="ru-RU" sz="1300" i="1" dirty="0" err="1">
                <a:latin typeface="Cambria" pitchFamily="18" charset="0"/>
              </a:rPr>
              <a:t>або</a:t>
            </a:r>
            <a:r>
              <a:rPr lang="ru-RU" sz="1300" i="1" dirty="0">
                <a:latin typeface="Cambria" pitchFamily="18" charset="0"/>
              </a:rPr>
              <a:t> </a:t>
            </a:r>
            <a:r>
              <a:rPr lang="ru-RU" sz="1300" i="1" dirty="0" err="1">
                <a:latin typeface="Cambria" pitchFamily="18" charset="0"/>
              </a:rPr>
              <a:t>вчинені</a:t>
            </a:r>
            <a:r>
              <a:rPr lang="ru-RU" sz="1300" i="1" dirty="0">
                <a:latin typeface="Cambria" pitchFamily="18" charset="0"/>
              </a:rPr>
              <a:t> з </a:t>
            </a:r>
            <a:r>
              <a:rPr lang="ru-RU" sz="1300" i="1" dirty="0" err="1">
                <a:latin typeface="Cambria" pitchFamily="18" charset="0"/>
              </a:rPr>
              <a:t>проникненням</a:t>
            </a:r>
            <a:r>
              <a:rPr lang="ru-RU" sz="1300" i="1" dirty="0">
                <a:latin typeface="Cambria" pitchFamily="18" charset="0"/>
              </a:rPr>
              <a:t> у </a:t>
            </a:r>
            <a:r>
              <a:rPr lang="ru-RU" sz="1300" i="1" dirty="0" err="1">
                <a:latin typeface="Cambria" pitchFamily="18" charset="0"/>
              </a:rPr>
              <a:t>приміщення</a:t>
            </a:r>
            <a:r>
              <a:rPr lang="ru-RU" sz="1300" i="1" dirty="0">
                <a:latin typeface="Cambria" pitchFamily="18" charset="0"/>
              </a:rPr>
              <a:t> </a:t>
            </a:r>
            <a:r>
              <a:rPr lang="ru-RU" sz="1300" i="1" dirty="0" err="1">
                <a:latin typeface="Cambria" pitchFamily="18" charset="0"/>
              </a:rPr>
              <a:t>чи</a:t>
            </a:r>
            <a:r>
              <a:rPr lang="ru-RU" sz="1300" i="1" dirty="0">
                <a:latin typeface="Cambria" pitchFamily="18" charset="0"/>
              </a:rPr>
              <a:t> </a:t>
            </a:r>
            <a:r>
              <a:rPr lang="ru-RU" sz="1300" i="1" dirty="0" err="1">
                <a:latin typeface="Cambria" pitchFamily="18" charset="0"/>
              </a:rPr>
              <a:t>інше</a:t>
            </a:r>
            <a:r>
              <a:rPr lang="ru-RU" sz="1300" i="1" dirty="0">
                <a:latin typeface="Cambria" pitchFamily="18" charset="0"/>
              </a:rPr>
              <a:t> </a:t>
            </a:r>
            <a:r>
              <a:rPr lang="ru-RU" sz="1300" i="1" dirty="0" err="1">
                <a:latin typeface="Cambria" pitchFamily="18" charset="0"/>
              </a:rPr>
              <a:t>сховище</a:t>
            </a:r>
            <a:r>
              <a:rPr lang="ru-RU" sz="1300" i="1" dirty="0">
                <a:latin typeface="Cambria" pitchFamily="18" charset="0"/>
              </a:rPr>
              <a:t>, </a:t>
            </a:r>
            <a:r>
              <a:rPr lang="ru-RU" sz="1300" i="1" dirty="0" err="1">
                <a:latin typeface="Cambria" pitchFamily="18" charset="0"/>
              </a:rPr>
              <a:t>або</a:t>
            </a:r>
            <a:r>
              <a:rPr lang="ru-RU" sz="1300" i="1" dirty="0">
                <a:latin typeface="Cambria" pitchFamily="18" charset="0"/>
              </a:rPr>
              <a:t> з </a:t>
            </a:r>
            <a:r>
              <a:rPr lang="ru-RU" sz="1300" i="1" dirty="0" err="1">
                <a:latin typeface="Cambria" pitchFamily="18" charset="0"/>
              </a:rPr>
              <a:t>використанням</a:t>
            </a:r>
            <a:r>
              <a:rPr lang="ru-RU" sz="1300" i="1" dirty="0">
                <a:latin typeface="Cambria" pitchFamily="18" charset="0"/>
              </a:rPr>
              <a:t> </a:t>
            </a:r>
            <a:r>
              <a:rPr lang="ru-RU" sz="1300" i="1" dirty="0" err="1">
                <a:latin typeface="Cambria" pitchFamily="18" charset="0"/>
              </a:rPr>
              <a:t>електронних</a:t>
            </a:r>
            <a:r>
              <a:rPr lang="ru-RU" sz="1300" i="1" dirty="0">
                <a:latin typeface="Cambria" pitchFamily="18" charset="0"/>
              </a:rPr>
              <a:t> </a:t>
            </a:r>
            <a:r>
              <a:rPr lang="ru-RU" sz="1300" i="1" dirty="0" err="1">
                <a:latin typeface="Cambria" pitchFamily="18" charset="0"/>
              </a:rPr>
              <a:t>пристроїв</a:t>
            </a:r>
            <a:r>
              <a:rPr lang="ru-RU" sz="1300" i="1" dirty="0">
                <a:latin typeface="Cambria" pitchFamily="18" charset="0"/>
              </a:rPr>
              <a:t> для </a:t>
            </a:r>
            <a:r>
              <a:rPr lang="ru-RU" sz="1300" i="1" dirty="0" err="1">
                <a:latin typeface="Cambria" pitchFamily="18" charset="0"/>
              </a:rPr>
              <a:t>втручання</a:t>
            </a:r>
            <a:r>
              <a:rPr lang="ru-RU" sz="1300" i="1" dirty="0">
                <a:latin typeface="Cambria" pitchFamily="18" charset="0"/>
              </a:rPr>
              <a:t> в роботу </a:t>
            </a:r>
            <a:r>
              <a:rPr lang="ru-RU" sz="1300" i="1" dirty="0" err="1">
                <a:latin typeface="Cambria" pitchFamily="18" charset="0"/>
              </a:rPr>
              <a:t>технічних</a:t>
            </a:r>
            <a:r>
              <a:rPr lang="ru-RU" sz="1300" i="1" dirty="0">
                <a:latin typeface="Cambria" pitchFamily="18" charset="0"/>
              </a:rPr>
              <a:t> </a:t>
            </a:r>
            <a:r>
              <a:rPr lang="ru-RU" sz="1300" i="1" dirty="0" err="1">
                <a:latin typeface="Cambria" pitchFamily="18" charset="0"/>
              </a:rPr>
              <a:t>засобів</a:t>
            </a:r>
            <a:r>
              <a:rPr lang="ru-RU" sz="1300" i="1" dirty="0">
                <a:latin typeface="Cambria" pitchFamily="18" charset="0"/>
              </a:rPr>
              <a:t> </a:t>
            </a:r>
            <a:r>
              <a:rPr lang="ru-RU" sz="1300" i="1" dirty="0" err="1">
                <a:latin typeface="Cambria" pitchFamily="18" charset="0"/>
              </a:rPr>
              <a:t>охорони</a:t>
            </a:r>
            <a:r>
              <a:rPr lang="ru-RU" sz="1300" i="1" dirty="0">
                <a:latin typeface="Cambria" pitchFamily="18" charset="0"/>
              </a:rPr>
              <a:t>, </a:t>
            </a:r>
            <a:r>
              <a:rPr lang="ru-RU" sz="1300" i="1" dirty="0" err="1">
                <a:latin typeface="Cambria" pitchFamily="18" charset="0"/>
              </a:rPr>
              <a:t>або</a:t>
            </a:r>
            <a:r>
              <a:rPr lang="ru-RU" sz="1300" i="1" dirty="0">
                <a:latin typeface="Cambria" pitchFamily="18" charset="0"/>
              </a:rPr>
              <a:t> </a:t>
            </a:r>
            <a:r>
              <a:rPr lang="ru-RU" sz="1300" i="1" dirty="0" err="1">
                <a:latin typeface="Cambria" pitchFamily="18" charset="0"/>
              </a:rPr>
              <a:t>якщо</a:t>
            </a:r>
            <a:r>
              <a:rPr lang="ru-RU" sz="1300" i="1" dirty="0">
                <a:latin typeface="Cambria" pitchFamily="18" charset="0"/>
              </a:rPr>
              <a:t> предметом незаконного </a:t>
            </a:r>
            <a:r>
              <a:rPr lang="ru-RU" sz="1300" i="1" dirty="0" err="1">
                <a:latin typeface="Cambria" pitchFamily="18" charset="0"/>
              </a:rPr>
              <a:t>заволодіння</a:t>
            </a:r>
            <a:r>
              <a:rPr lang="ru-RU" sz="1300" i="1" dirty="0">
                <a:latin typeface="Cambria" pitchFamily="18" charset="0"/>
              </a:rPr>
              <a:t> є </a:t>
            </a:r>
            <a:r>
              <a:rPr lang="ru-RU" sz="1300" i="1" dirty="0" err="1">
                <a:latin typeface="Cambria" pitchFamily="18" charset="0"/>
              </a:rPr>
              <a:t>транспортний</a:t>
            </a:r>
            <a:r>
              <a:rPr lang="ru-RU" sz="1300" i="1" dirty="0">
                <a:latin typeface="Cambria" pitchFamily="18" charset="0"/>
              </a:rPr>
              <a:t> </a:t>
            </a:r>
            <a:r>
              <a:rPr lang="ru-RU" sz="1300" i="1" dirty="0" err="1">
                <a:latin typeface="Cambria" pitchFamily="18" charset="0"/>
              </a:rPr>
              <a:t>засіб</a:t>
            </a:r>
            <a:r>
              <a:rPr lang="ru-RU" sz="1300" i="1" dirty="0">
                <a:latin typeface="Cambria" pitchFamily="18" charset="0"/>
              </a:rPr>
              <a:t>, </a:t>
            </a:r>
            <a:r>
              <a:rPr lang="ru-RU" sz="1300" i="1" dirty="0" err="1">
                <a:latin typeface="Cambria" pitchFamily="18" charset="0"/>
              </a:rPr>
              <a:t>вартість</a:t>
            </a:r>
            <a:r>
              <a:rPr lang="ru-RU" sz="1300" i="1" dirty="0">
                <a:latin typeface="Cambria" pitchFamily="18" charset="0"/>
              </a:rPr>
              <a:t> </a:t>
            </a:r>
            <a:r>
              <a:rPr lang="ru-RU" sz="1300" i="1" dirty="0" err="1">
                <a:latin typeface="Cambria" pitchFamily="18" charset="0"/>
              </a:rPr>
              <a:t>якого</a:t>
            </a:r>
            <a:r>
              <a:rPr lang="ru-RU" sz="1300" i="1" dirty="0">
                <a:latin typeface="Cambria" pitchFamily="18" charset="0"/>
              </a:rPr>
              <a:t> становить </a:t>
            </a:r>
            <a:r>
              <a:rPr lang="ru-RU" sz="1300" i="1" dirty="0" err="1">
                <a:latin typeface="Cambria" pitchFamily="18" charset="0"/>
              </a:rPr>
              <a:t>від</a:t>
            </a:r>
            <a:r>
              <a:rPr lang="ru-RU" sz="1300" i="1" dirty="0">
                <a:latin typeface="Cambria" pitchFamily="18" charset="0"/>
              </a:rPr>
              <a:t> ста до </a:t>
            </a:r>
            <a:r>
              <a:rPr lang="ru-RU" sz="1300" i="1" dirty="0" err="1">
                <a:latin typeface="Cambria" pitchFamily="18" charset="0"/>
              </a:rPr>
              <a:t>двохсот</a:t>
            </a:r>
            <a:r>
              <a:rPr lang="ru-RU" sz="1300" i="1" dirty="0">
                <a:latin typeface="Cambria" pitchFamily="18" charset="0"/>
              </a:rPr>
              <a:t> </a:t>
            </a:r>
            <a:r>
              <a:rPr lang="ru-RU" sz="1300" i="1" dirty="0" err="1">
                <a:latin typeface="Cambria" pitchFamily="18" charset="0"/>
              </a:rPr>
              <a:t>п’ятдесяти</a:t>
            </a:r>
            <a:r>
              <a:rPr lang="ru-RU" sz="1300" i="1" dirty="0">
                <a:latin typeface="Cambria" pitchFamily="18" charset="0"/>
              </a:rPr>
              <a:t> </a:t>
            </a:r>
            <a:r>
              <a:rPr lang="ru-RU" sz="1300" i="1" dirty="0" err="1">
                <a:latin typeface="Cambria" pitchFamily="18" charset="0"/>
              </a:rPr>
              <a:t>неоподатковуваних</a:t>
            </a:r>
            <a:r>
              <a:rPr lang="ru-RU" sz="1300" i="1" dirty="0">
                <a:latin typeface="Cambria" pitchFamily="18" charset="0"/>
              </a:rPr>
              <a:t> </a:t>
            </a:r>
            <a:r>
              <a:rPr lang="ru-RU" sz="1300" i="1" dirty="0" err="1">
                <a:latin typeface="Cambria" pitchFamily="18" charset="0"/>
              </a:rPr>
              <a:t>мінімумів</a:t>
            </a:r>
            <a:r>
              <a:rPr lang="ru-RU" sz="1300" i="1" dirty="0">
                <a:latin typeface="Cambria" pitchFamily="18" charset="0"/>
              </a:rPr>
              <a:t> </a:t>
            </a:r>
            <a:r>
              <a:rPr lang="ru-RU" sz="1300" i="1" dirty="0" err="1">
                <a:latin typeface="Cambria" pitchFamily="18" charset="0"/>
              </a:rPr>
              <a:t>доходів</a:t>
            </a:r>
            <a:r>
              <a:rPr lang="ru-RU" sz="1300" i="1" dirty="0">
                <a:latin typeface="Cambria" pitchFamily="18" charset="0"/>
              </a:rPr>
              <a:t> </a:t>
            </a:r>
            <a:r>
              <a:rPr lang="ru-RU" sz="1300" i="1" dirty="0" err="1">
                <a:latin typeface="Cambria" pitchFamily="18" charset="0"/>
              </a:rPr>
              <a:t>громадян</a:t>
            </a:r>
            <a:r>
              <a:rPr lang="ru-RU" sz="1300" i="1" dirty="0">
                <a:latin typeface="Cambria" pitchFamily="18" charset="0"/>
              </a:rPr>
              <a:t>, -</a:t>
            </a:r>
          </a:p>
          <a:p>
            <a:pPr marL="0" indent="452438" algn="just">
              <a:lnSpc>
                <a:spcPct val="120000"/>
              </a:lnSpc>
              <a:spcBef>
                <a:spcPts val="0"/>
              </a:spcBef>
              <a:buNone/>
            </a:pPr>
            <a:r>
              <a:rPr lang="ru-RU" sz="1300" i="1" dirty="0" err="1">
                <a:latin typeface="Cambria" pitchFamily="18" charset="0"/>
              </a:rPr>
              <a:t>караються</a:t>
            </a:r>
            <a:r>
              <a:rPr lang="ru-RU" sz="1300" i="1" dirty="0">
                <a:latin typeface="Cambria" pitchFamily="18" charset="0"/>
              </a:rPr>
              <a:t> </a:t>
            </a:r>
            <a:r>
              <a:rPr lang="ru-RU" sz="1300" i="1" dirty="0" err="1">
                <a:latin typeface="Cambria" pitchFamily="18" charset="0"/>
              </a:rPr>
              <a:t>позбавленням</a:t>
            </a:r>
            <a:r>
              <a:rPr lang="ru-RU" sz="1300" i="1" dirty="0">
                <a:latin typeface="Cambria" pitchFamily="18" charset="0"/>
              </a:rPr>
              <a:t> </a:t>
            </a:r>
            <a:r>
              <a:rPr lang="ru-RU" sz="1300" i="1" dirty="0" err="1">
                <a:latin typeface="Cambria" pitchFamily="18" charset="0"/>
              </a:rPr>
              <a:t>волі</a:t>
            </a:r>
            <a:r>
              <a:rPr lang="ru-RU" sz="1300" i="1" dirty="0">
                <a:latin typeface="Cambria" pitchFamily="18" charset="0"/>
              </a:rPr>
              <a:t> на строк </a:t>
            </a:r>
            <a:r>
              <a:rPr lang="ru-RU" sz="1300" i="1" dirty="0" err="1">
                <a:latin typeface="Cambria" pitchFamily="18" charset="0"/>
              </a:rPr>
              <a:t>від</a:t>
            </a:r>
            <a:r>
              <a:rPr lang="ru-RU" sz="1300" i="1" dirty="0">
                <a:latin typeface="Cambria" pitchFamily="18" charset="0"/>
              </a:rPr>
              <a:t> </a:t>
            </a:r>
            <a:r>
              <a:rPr lang="ru-RU" sz="1300" i="1" dirty="0" err="1">
                <a:latin typeface="Cambria" pitchFamily="18" charset="0"/>
              </a:rPr>
              <a:t>п'яти</a:t>
            </a:r>
            <a:r>
              <a:rPr lang="ru-RU" sz="1300" i="1" dirty="0">
                <a:latin typeface="Cambria" pitchFamily="18" charset="0"/>
              </a:rPr>
              <a:t> до восьми </a:t>
            </a:r>
            <a:r>
              <a:rPr lang="ru-RU" sz="1300" i="1" dirty="0" err="1">
                <a:latin typeface="Cambria" pitchFamily="18" charset="0"/>
              </a:rPr>
              <a:t>років</a:t>
            </a:r>
            <a:r>
              <a:rPr lang="ru-RU" sz="1300" i="1" dirty="0">
                <a:latin typeface="Cambria" pitchFamily="18" charset="0"/>
              </a:rPr>
              <a:t> з </a:t>
            </a:r>
            <a:r>
              <a:rPr lang="ru-RU" sz="1300" i="1" dirty="0" err="1">
                <a:latin typeface="Cambria" pitchFamily="18" charset="0"/>
              </a:rPr>
              <a:t>конфіскацією</a:t>
            </a:r>
            <a:r>
              <a:rPr lang="ru-RU" sz="1300" i="1" dirty="0">
                <a:latin typeface="Cambria" pitchFamily="18" charset="0"/>
              </a:rPr>
              <a:t> майна </a:t>
            </a:r>
            <a:r>
              <a:rPr lang="ru-RU" sz="1300" i="1" dirty="0" err="1">
                <a:latin typeface="Cambria" pitchFamily="18" charset="0"/>
              </a:rPr>
              <a:t>або</a:t>
            </a:r>
            <a:r>
              <a:rPr lang="ru-RU" sz="1300" i="1" dirty="0">
                <a:latin typeface="Cambria" pitchFamily="18" charset="0"/>
              </a:rPr>
              <a:t> без </a:t>
            </a:r>
            <a:r>
              <a:rPr lang="ru-RU" sz="1300" i="1" dirty="0" err="1">
                <a:latin typeface="Cambria" pitchFamily="18" charset="0"/>
              </a:rPr>
              <a:t>такої</a:t>
            </a:r>
            <a:r>
              <a:rPr lang="ru-RU" sz="1300" i="1" dirty="0">
                <a:latin typeface="Cambria" pitchFamily="18" charset="0"/>
              </a:rPr>
              <a:t>.</a:t>
            </a:r>
          </a:p>
          <a:p>
            <a:pPr marL="0" indent="452438" algn="just">
              <a:lnSpc>
                <a:spcPct val="120000"/>
              </a:lnSpc>
              <a:spcBef>
                <a:spcPts val="0"/>
              </a:spcBef>
              <a:buNone/>
            </a:pPr>
            <a:r>
              <a:rPr lang="ru-RU" sz="1300" i="1" dirty="0">
                <a:latin typeface="Cambria" pitchFamily="18" charset="0"/>
              </a:rPr>
              <a:t>3. </a:t>
            </a:r>
            <a:r>
              <a:rPr lang="ru-RU" sz="1300" i="1" dirty="0" err="1">
                <a:latin typeface="Cambria" pitchFamily="18" charset="0"/>
              </a:rPr>
              <a:t>Дії</a:t>
            </a:r>
            <a:r>
              <a:rPr lang="ru-RU" sz="1300" i="1" dirty="0">
                <a:latin typeface="Cambria" pitchFamily="18" charset="0"/>
              </a:rPr>
              <a:t>, </a:t>
            </a:r>
            <a:r>
              <a:rPr lang="ru-RU" sz="1300" i="1" dirty="0" err="1">
                <a:latin typeface="Cambria" pitchFamily="18" charset="0"/>
              </a:rPr>
              <a:t>передбачені</a:t>
            </a:r>
            <a:r>
              <a:rPr lang="ru-RU" sz="1300" i="1" dirty="0">
                <a:latin typeface="Cambria" pitchFamily="18" charset="0"/>
              </a:rPr>
              <a:t> </a:t>
            </a:r>
            <a:r>
              <a:rPr lang="ru-RU" sz="1300" i="1" dirty="0" err="1">
                <a:latin typeface="Cambria" pitchFamily="18" charset="0"/>
              </a:rPr>
              <a:t>частинами</a:t>
            </a:r>
            <a:r>
              <a:rPr lang="ru-RU" sz="1300" i="1" dirty="0">
                <a:latin typeface="Cambria" pitchFamily="18" charset="0"/>
              </a:rPr>
              <a:t> </a:t>
            </a:r>
            <a:r>
              <a:rPr lang="ru-RU" sz="1300" i="1" dirty="0" err="1">
                <a:latin typeface="Cambria" pitchFamily="18" charset="0"/>
              </a:rPr>
              <a:t>першою</a:t>
            </a:r>
            <a:r>
              <a:rPr lang="ru-RU" sz="1300" i="1" dirty="0">
                <a:latin typeface="Cambria" pitchFamily="18" charset="0"/>
              </a:rPr>
              <a:t> </a:t>
            </a:r>
            <a:r>
              <a:rPr lang="ru-RU" sz="1300" i="1" dirty="0" err="1">
                <a:latin typeface="Cambria" pitchFamily="18" charset="0"/>
              </a:rPr>
              <a:t>або</a:t>
            </a:r>
            <a:r>
              <a:rPr lang="ru-RU" sz="1300" i="1" dirty="0">
                <a:latin typeface="Cambria" pitchFamily="18" charset="0"/>
              </a:rPr>
              <a:t> другою </a:t>
            </a:r>
            <a:r>
              <a:rPr lang="ru-RU" sz="1300" i="1" dirty="0" err="1">
                <a:latin typeface="Cambria" pitchFamily="18" charset="0"/>
              </a:rPr>
              <a:t>цієї</a:t>
            </a:r>
            <a:r>
              <a:rPr lang="ru-RU" sz="1300" i="1" dirty="0">
                <a:latin typeface="Cambria" pitchFamily="18" charset="0"/>
              </a:rPr>
              <a:t> </a:t>
            </a:r>
            <a:r>
              <a:rPr lang="ru-RU" sz="1300" i="1" dirty="0" err="1">
                <a:latin typeface="Cambria" pitchFamily="18" charset="0"/>
              </a:rPr>
              <a:t>статті</a:t>
            </a:r>
            <a:r>
              <a:rPr lang="ru-RU" sz="1300" i="1" dirty="0">
                <a:latin typeface="Cambria" pitchFamily="18" charset="0"/>
              </a:rPr>
              <a:t>, </a:t>
            </a:r>
            <a:r>
              <a:rPr lang="ru-RU" sz="1300" i="1" dirty="0" err="1">
                <a:latin typeface="Cambria" pitchFamily="18" charset="0"/>
              </a:rPr>
              <a:t>вчинені</a:t>
            </a:r>
            <a:r>
              <a:rPr lang="ru-RU" sz="1300" i="1" dirty="0">
                <a:latin typeface="Cambria" pitchFamily="18" charset="0"/>
              </a:rPr>
              <a:t> </a:t>
            </a:r>
            <a:r>
              <a:rPr lang="ru-RU" sz="1300" i="1" dirty="0" err="1">
                <a:latin typeface="Cambria" pitchFamily="18" charset="0"/>
              </a:rPr>
              <a:t>організованою</a:t>
            </a:r>
            <a:r>
              <a:rPr lang="ru-RU" sz="1300" i="1" dirty="0">
                <a:latin typeface="Cambria" pitchFamily="18" charset="0"/>
              </a:rPr>
              <a:t> </a:t>
            </a:r>
            <a:r>
              <a:rPr lang="ru-RU" sz="1300" i="1" dirty="0" err="1">
                <a:latin typeface="Cambria" pitchFamily="18" charset="0"/>
              </a:rPr>
              <a:t>групою</a:t>
            </a:r>
            <a:r>
              <a:rPr lang="ru-RU" sz="1300" i="1" dirty="0">
                <a:latin typeface="Cambria" pitchFamily="18" charset="0"/>
              </a:rPr>
              <a:t> </a:t>
            </a:r>
            <a:r>
              <a:rPr lang="ru-RU" sz="1300" i="1" dirty="0" err="1">
                <a:latin typeface="Cambria" pitchFamily="18" charset="0"/>
              </a:rPr>
              <a:t>або</a:t>
            </a:r>
            <a:r>
              <a:rPr lang="ru-RU" sz="1300" i="1" dirty="0">
                <a:latin typeface="Cambria" pitchFamily="18" charset="0"/>
              </a:rPr>
              <a:t> </a:t>
            </a:r>
            <a:r>
              <a:rPr lang="ru-RU" sz="1300" i="1" dirty="0" err="1">
                <a:latin typeface="Cambria" pitchFamily="18" charset="0"/>
              </a:rPr>
              <a:t>поєднані</a:t>
            </a:r>
            <a:r>
              <a:rPr lang="ru-RU" sz="1300" i="1" dirty="0">
                <a:latin typeface="Cambria" pitchFamily="18" charset="0"/>
              </a:rPr>
              <a:t> з </a:t>
            </a:r>
            <a:r>
              <a:rPr lang="ru-RU" sz="1300" i="1" dirty="0" err="1">
                <a:latin typeface="Cambria" pitchFamily="18" charset="0"/>
              </a:rPr>
              <a:t>насильством</a:t>
            </a:r>
            <a:r>
              <a:rPr lang="ru-RU" sz="1300" i="1" dirty="0">
                <a:latin typeface="Cambria" pitchFamily="18" charset="0"/>
              </a:rPr>
              <a:t>, </a:t>
            </a:r>
            <a:r>
              <a:rPr lang="ru-RU" sz="1300" i="1" dirty="0" err="1">
                <a:latin typeface="Cambria" pitchFamily="18" charset="0"/>
              </a:rPr>
              <a:t>небезпечним</a:t>
            </a:r>
            <a:r>
              <a:rPr lang="ru-RU" sz="1300" i="1" dirty="0">
                <a:latin typeface="Cambria" pitchFamily="18" charset="0"/>
              </a:rPr>
              <a:t> для </a:t>
            </a:r>
            <a:r>
              <a:rPr lang="ru-RU" sz="1300" i="1" dirty="0" err="1">
                <a:latin typeface="Cambria" pitchFamily="18" charset="0"/>
              </a:rPr>
              <a:t>життя</a:t>
            </a:r>
            <a:r>
              <a:rPr lang="ru-RU" sz="1300" i="1" dirty="0">
                <a:latin typeface="Cambria" pitchFamily="18" charset="0"/>
              </a:rPr>
              <a:t> </a:t>
            </a:r>
            <a:r>
              <a:rPr lang="ru-RU" sz="1300" i="1" dirty="0" err="1">
                <a:latin typeface="Cambria" pitchFamily="18" charset="0"/>
              </a:rPr>
              <a:t>чи</a:t>
            </a:r>
            <a:r>
              <a:rPr lang="ru-RU" sz="1300" i="1" dirty="0">
                <a:latin typeface="Cambria" pitchFamily="18" charset="0"/>
              </a:rPr>
              <a:t> </a:t>
            </a:r>
            <a:r>
              <a:rPr lang="ru-RU" sz="1300" i="1" dirty="0" err="1">
                <a:latin typeface="Cambria" pitchFamily="18" charset="0"/>
              </a:rPr>
              <a:t>здоров'я</a:t>
            </a:r>
            <a:r>
              <a:rPr lang="ru-RU" sz="1300" i="1" dirty="0">
                <a:latin typeface="Cambria" pitchFamily="18" charset="0"/>
              </a:rPr>
              <a:t> </a:t>
            </a:r>
            <a:r>
              <a:rPr lang="ru-RU" sz="1300" i="1" dirty="0" err="1">
                <a:latin typeface="Cambria" pitchFamily="18" charset="0"/>
              </a:rPr>
              <a:t>потерпілого</a:t>
            </a:r>
            <a:r>
              <a:rPr lang="ru-RU" sz="1300" i="1" dirty="0">
                <a:latin typeface="Cambria" pitchFamily="18" charset="0"/>
              </a:rPr>
              <a:t>, </a:t>
            </a:r>
            <a:r>
              <a:rPr lang="ru-RU" sz="1300" i="1" dirty="0" err="1">
                <a:latin typeface="Cambria" pitchFamily="18" charset="0"/>
              </a:rPr>
              <a:t>або</a:t>
            </a:r>
            <a:r>
              <a:rPr lang="ru-RU" sz="1300" i="1" dirty="0">
                <a:latin typeface="Cambria" pitchFamily="18" charset="0"/>
              </a:rPr>
              <a:t> з </a:t>
            </a:r>
            <a:r>
              <a:rPr lang="ru-RU" sz="1300" i="1" dirty="0" err="1">
                <a:latin typeface="Cambria" pitchFamily="18" charset="0"/>
              </a:rPr>
              <a:t>погрозою</a:t>
            </a:r>
            <a:r>
              <a:rPr lang="ru-RU" sz="1300" i="1" dirty="0">
                <a:latin typeface="Cambria" pitchFamily="18" charset="0"/>
              </a:rPr>
              <a:t> </a:t>
            </a:r>
            <a:r>
              <a:rPr lang="ru-RU" sz="1300" i="1" dirty="0" err="1">
                <a:latin typeface="Cambria" pitchFamily="18" charset="0"/>
              </a:rPr>
              <a:t>застосування</a:t>
            </a:r>
            <a:r>
              <a:rPr lang="ru-RU" sz="1300" i="1" dirty="0">
                <a:latin typeface="Cambria" pitchFamily="18" charset="0"/>
              </a:rPr>
              <a:t> такого </a:t>
            </a:r>
            <a:r>
              <a:rPr lang="ru-RU" sz="1300" i="1" dirty="0" err="1">
                <a:latin typeface="Cambria" pitchFamily="18" charset="0"/>
              </a:rPr>
              <a:t>насильства</a:t>
            </a:r>
            <a:r>
              <a:rPr lang="ru-RU" sz="1300" i="1" dirty="0">
                <a:latin typeface="Cambria" pitchFamily="18" charset="0"/>
              </a:rPr>
              <a:t>, </a:t>
            </a:r>
            <a:r>
              <a:rPr lang="ru-RU" sz="1300" i="1" dirty="0" err="1">
                <a:latin typeface="Cambria" pitchFamily="18" charset="0"/>
              </a:rPr>
              <a:t>або</a:t>
            </a:r>
            <a:r>
              <a:rPr lang="ru-RU" sz="1300" i="1" dirty="0">
                <a:latin typeface="Cambria" pitchFamily="18" charset="0"/>
              </a:rPr>
              <a:t> </a:t>
            </a:r>
            <a:r>
              <a:rPr lang="ru-RU" sz="1300" i="1" dirty="0" err="1">
                <a:latin typeface="Cambria" pitchFamily="18" charset="0"/>
              </a:rPr>
              <a:t>якщо</a:t>
            </a:r>
            <a:r>
              <a:rPr lang="ru-RU" sz="1300" i="1" dirty="0">
                <a:latin typeface="Cambria" pitchFamily="18" charset="0"/>
              </a:rPr>
              <a:t> предметом незаконного </a:t>
            </a:r>
            <a:r>
              <a:rPr lang="ru-RU" sz="1300" i="1" dirty="0" err="1">
                <a:latin typeface="Cambria" pitchFamily="18" charset="0"/>
              </a:rPr>
              <a:t>заволодіння</a:t>
            </a:r>
            <a:r>
              <a:rPr lang="ru-RU" sz="1300" i="1" dirty="0">
                <a:latin typeface="Cambria" pitchFamily="18" charset="0"/>
              </a:rPr>
              <a:t> є </a:t>
            </a:r>
            <a:r>
              <a:rPr lang="ru-RU" sz="1300" i="1" dirty="0" err="1">
                <a:latin typeface="Cambria" pitchFamily="18" charset="0"/>
              </a:rPr>
              <a:t>транспортний</a:t>
            </a:r>
            <a:r>
              <a:rPr lang="ru-RU" sz="1300" i="1" dirty="0">
                <a:latin typeface="Cambria" pitchFamily="18" charset="0"/>
              </a:rPr>
              <a:t> </a:t>
            </a:r>
            <a:r>
              <a:rPr lang="ru-RU" sz="1300" i="1" dirty="0" err="1">
                <a:latin typeface="Cambria" pitchFamily="18" charset="0"/>
              </a:rPr>
              <a:t>засіб</a:t>
            </a:r>
            <a:r>
              <a:rPr lang="ru-RU" sz="1300" i="1" dirty="0">
                <a:latin typeface="Cambria" pitchFamily="18" charset="0"/>
              </a:rPr>
              <a:t>, </a:t>
            </a:r>
            <a:r>
              <a:rPr lang="ru-RU" sz="1300" i="1" dirty="0" err="1">
                <a:latin typeface="Cambria" pitchFamily="18" charset="0"/>
              </a:rPr>
              <a:t>вартість</a:t>
            </a:r>
            <a:r>
              <a:rPr lang="ru-RU" sz="1300" i="1" dirty="0">
                <a:latin typeface="Cambria" pitchFamily="18" charset="0"/>
              </a:rPr>
              <a:t> </a:t>
            </a:r>
            <a:r>
              <a:rPr lang="ru-RU" sz="1300" i="1" dirty="0" err="1">
                <a:latin typeface="Cambria" pitchFamily="18" charset="0"/>
              </a:rPr>
              <a:t>якого</a:t>
            </a:r>
            <a:r>
              <a:rPr lang="ru-RU" sz="1300" i="1" dirty="0">
                <a:latin typeface="Cambria" pitchFamily="18" charset="0"/>
              </a:rPr>
              <a:t> у </a:t>
            </a:r>
            <a:r>
              <a:rPr lang="ru-RU" sz="1300" i="1" dirty="0" err="1">
                <a:latin typeface="Cambria" pitchFamily="18" charset="0"/>
              </a:rPr>
              <a:t>двісті</a:t>
            </a:r>
            <a:r>
              <a:rPr lang="ru-RU" sz="1300" i="1" dirty="0">
                <a:latin typeface="Cambria" pitchFamily="18" charset="0"/>
              </a:rPr>
              <a:t> </a:t>
            </a:r>
            <a:r>
              <a:rPr lang="ru-RU" sz="1300" i="1" dirty="0" err="1">
                <a:latin typeface="Cambria" pitchFamily="18" charset="0"/>
              </a:rPr>
              <a:t>п’ятдесят</a:t>
            </a:r>
            <a:r>
              <a:rPr lang="ru-RU" sz="1300" i="1" dirty="0">
                <a:latin typeface="Cambria" pitchFamily="18" charset="0"/>
              </a:rPr>
              <a:t> і </a:t>
            </a:r>
            <a:r>
              <a:rPr lang="ru-RU" sz="1300" i="1" dirty="0" err="1">
                <a:latin typeface="Cambria" pitchFamily="18" charset="0"/>
              </a:rPr>
              <a:t>більше</a:t>
            </a:r>
            <a:r>
              <a:rPr lang="ru-RU" sz="1300" i="1" dirty="0">
                <a:latin typeface="Cambria" pitchFamily="18" charset="0"/>
              </a:rPr>
              <a:t> </a:t>
            </a:r>
            <a:r>
              <a:rPr lang="ru-RU" sz="1300" i="1" dirty="0" err="1">
                <a:latin typeface="Cambria" pitchFamily="18" charset="0"/>
              </a:rPr>
              <a:t>разів</a:t>
            </a:r>
            <a:r>
              <a:rPr lang="ru-RU" sz="1300" i="1" dirty="0">
                <a:latin typeface="Cambria" pitchFamily="18" charset="0"/>
              </a:rPr>
              <a:t> </a:t>
            </a:r>
            <a:r>
              <a:rPr lang="ru-RU" sz="1300" i="1" dirty="0" err="1">
                <a:latin typeface="Cambria" pitchFamily="18" charset="0"/>
              </a:rPr>
              <a:t>перевищує</a:t>
            </a:r>
            <a:r>
              <a:rPr lang="ru-RU" sz="1300" i="1" dirty="0">
                <a:latin typeface="Cambria" pitchFamily="18" charset="0"/>
              </a:rPr>
              <a:t> </a:t>
            </a:r>
            <a:r>
              <a:rPr lang="ru-RU" sz="1300" i="1" dirty="0" err="1">
                <a:latin typeface="Cambria" pitchFamily="18" charset="0"/>
              </a:rPr>
              <a:t>неоподатковуваний</a:t>
            </a:r>
            <a:r>
              <a:rPr lang="ru-RU" sz="1300" i="1" dirty="0">
                <a:latin typeface="Cambria" pitchFamily="18" charset="0"/>
              </a:rPr>
              <a:t> </a:t>
            </a:r>
            <a:r>
              <a:rPr lang="ru-RU" sz="1300" i="1" dirty="0" err="1">
                <a:latin typeface="Cambria" pitchFamily="18" charset="0"/>
              </a:rPr>
              <a:t>мінімум</a:t>
            </a:r>
            <a:r>
              <a:rPr lang="ru-RU" sz="1300" i="1" dirty="0">
                <a:latin typeface="Cambria" pitchFamily="18" charset="0"/>
              </a:rPr>
              <a:t> </a:t>
            </a:r>
            <a:r>
              <a:rPr lang="ru-RU" sz="1300" i="1" dirty="0" err="1">
                <a:latin typeface="Cambria" pitchFamily="18" charset="0"/>
              </a:rPr>
              <a:t>доходів</a:t>
            </a:r>
            <a:r>
              <a:rPr lang="ru-RU" sz="1300" i="1" dirty="0">
                <a:latin typeface="Cambria" pitchFamily="18" charset="0"/>
              </a:rPr>
              <a:t> </a:t>
            </a:r>
            <a:r>
              <a:rPr lang="ru-RU" sz="1300" i="1" dirty="0" err="1">
                <a:latin typeface="Cambria" pitchFamily="18" charset="0"/>
              </a:rPr>
              <a:t>громадян</a:t>
            </a:r>
            <a:r>
              <a:rPr lang="ru-RU" sz="1300" i="1" dirty="0">
                <a:latin typeface="Cambria" pitchFamily="18" charset="0"/>
              </a:rPr>
              <a:t>, -</a:t>
            </a:r>
          </a:p>
          <a:p>
            <a:pPr marL="0" indent="452438" algn="just">
              <a:lnSpc>
                <a:spcPct val="120000"/>
              </a:lnSpc>
              <a:spcBef>
                <a:spcPts val="0"/>
              </a:spcBef>
              <a:buNone/>
            </a:pPr>
            <a:r>
              <a:rPr lang="ru-RU" sz="1300" i="1" dirty="0" err="1">
                <a:latin typeface="Cambria" pitchFamily="18" charset="0"/>
              </a:rPr>
              <a:t>караються</a:t>
            </a:r>
            <a:r>
              <a:rPr lang="ru-RU" sz="1300" i="1" dirty="0">
                <a:latin typeface="Cambria" pitchFamily="18" charset="0"/>
              </a:rPr>
              <a:t> </a:t>
            </a:r>
            <a:r>
              <a:rPr lang="ru-RU" sz="1300" i="1" dirty="0" err="1">
                <a:latin typeface="Cambria" pitchFamily="18" charset="0"/>
              </a:rPr>
              <a:t>позбавленням</a:t>
            </a:r>
            <a:r>
              <a:rPr lang="ru-RU" sz="1300" i="1" dirty="0">
                <a:latin typeface="Cambria" pitchFamily="18" charset="0"/>
              </a:rPr>
              <a:t> </a:t>
            </a:r>
            <a:r>
              <a:rPr lang="ru-RU" sz="1300" i="1" dirty="0" err="1">
                <a:latin typeface="Cambria" pitchFamily="18" charset="0"/>
              </a:rPr>
              <a:t>волі</a:t>
            </a:r>
            <a:r>
              <a:rPr lang="ru-RU" sz="1300" i="1" dirty="0">
                <a:latin typeface="Cambria" pitchFamily="18" charset="0"/>
              </a:rPr>
              <a:t> на строк </a:t>
            </a:r>
            <a:r>
              <a:rPr lang="ru-RU" sz="1300" i="1" dirty="0" err="1">
                <a:latin typeface="Cambria" pitchFamily="18" charset="0"/>
              </a:rPr>
              <a:t>від</a:t>
            </a:r>
            <a:r>
              <a:rPr lang="ru-RU" sz="1300" i="1" dirty="0">
                <a:latin typeface="Cambria" pitchFamily="18" charset="0"/>
              </a:rPr>
              <a:t> восьми до </a:t>
            </a:r>
            <a:r>
              <a:rPr lang="ru-RU" sz="1300" i="1" dirty="0" err="1">
                <a:latin typeface="Cambria" pitchFamily="18" charset="0"/>
              </a:rPr>
              <a:t>дванадцяти</a:t>
            </a:r>
            <a:r>
              <a:rPr lang="ru-RU" sz="1300" i="1" dirty="0">
                <a:latin typeface="Cambria" pitchFamily="18" charset="0"/>
              </a:rPr>
              <a:t> </a:t>
            </a:r>
            <a:r>
              <a:rPr lang="ru-RU" sz="1300" i="1" dirty="0" err="1">
                <a:latin typeface="Cambria" pitchFamily="18" charset="0"/>
              </a:rPr>
              <a:t>років</a:t>
            </a:r>
            <a:r>
              <a:rPr lang="ru-RU" sz="1300" i="1" dirty="0">
                <a:latin typeface="Cambria" pitchFamily="18" charset="0"/>
              </a:rPr>
              <a:t> з </a:t>
            </a:r>
            <a:r>
              <a:rPr lang="ru-RU" sz="1300" i="1" dirty="0" err="1">
                <a:latin typeface="Cambria" pitchFamily="18" charset="0"/>
              </a:rPr>
              <a:t>конфіскацією</a:t>
            </a:r>
            <a:r>
              <a:rPr lang="ru-RU" sz="1300" i="1" dirty="0">
                <a:latin typeface="Cambria" pitchFamily="18" charset="0"/>
              </a:rPr>
              <a:t> майна </a:t>
            </a:r>
            <a:r>
              <a:rPr lang="ru-RU" sz="1300" i="1" dirty="0" err="1">
                <a:latin typeface="Cambria" pitchFamily="18" charset="0"/>
              </a:rPr>
              <a:t>або</a:t>
            </a:r>
            <a:r>
              <a:rPr lang="ru-RU" sz="1300" i="1" dirty="0">
                <a:latin typeface="Cambria" pitchFamily="18" charset="0"/>
              </a:rPr>
              <a:t> без </a:t>
            </a:r>
            <a:r>
              <a:rPr lang="ru-RU" sz="1300" i="1" dirty="0" err="1">
                <a:latin typeface="Cambria" pitchFamily="18" charset="0"/>
              </a:rPr>
              <a:t>такої</a:t>
            </a:r>
            <a:r>
              <a:rPr lang="ru-RU" sz="1300" i="1" dirty="0">
                <a:latin typeface="Cambria" pitchFamily="18" charset="0"/>
              </a:rPr>
              <a:t>;</a:t>
            </a:r>
          </a:p>
          <a:p>
            <a:pPr marL="0" indent="452438" algn="just">
              <a:lnSpc>
                <a:spcPct val="120000"/>
              </a:lnSpc>
              <a:spcBef>
                <a:spcPts val="0"/>
              </a:spcBef>
              <a:buNone/>
            </a:pPr>
            <a:r>
              <a:rPr lang="ru-RU" sz="1300" i="1" dirty="0">
                <a:latin typeface="Cambria" pitchFamily="18" charset="0"/>
              </a:rPr>
              <a:t>4. </a:t>
            </a:r>
            <a:r>
              <a:rPr lang="ru-RU" sz="1300" i="1" dirty="0" err="1">
                <a:latin typeface="Cambria" pitchFamily="18" charset="0"/>
              </a:rPr>
              <a:t>Звільняється</a:t>
            </a:r>
            <a:r>
              <a:rPr lang="ru-RU" sz="1300" i="1" dirty="0">
                <a:latin typeface="Cambria" pitchFamily="18" charset="0"/>
              </a:rPr>
              <a:t> </a:t>
            </a:r>
            <a:r>
              <a:rPr lang="ru-RU" sz="1300" i="1" dirty="0" err="1">
                <a:latin typeface="Cambria" pitchFamily="18" charset="0"/>
              </a:rPr>
              <a:t>від</a:t>
            </a:r>
            <a:r>
              <a:rPr lang="ru-RU" sz="1300" i="1" dirty="0">
                <a:latin typeface="Cambria" pitchFamily="18" charset="0"/>
              </a:rPr>
              <a:t> </a:t>
            </a:r>
            <a:r>
              <a:rPr lang="ru-RU" sz="1300" i="1" dirty="0" err="1">
                <a:latin typeface="Cambria" pitchFamily="18" charset="0"/>
              </a:rPr>
              <a:t>кримінальної</a:t>
            </a:r>
            <a:r>
              <a:rPr lang="ru-RU" sz="1300" i="1" dirty="0">
                <a:latin typeface="Cambria" pitchFamily="18" charset="0"/>
              </a:rPr>
              <a:t> </a:t>
            </a:r>
            <a:r>
              <a:rPr lang="ru-RU" sz="1300" i="1" dirty="0" err="1">
                <a:latin typeface="Cambria" pitchFamily="18" charset="0"/>
              </a:rPr>
              <a:t>відповідальності</a:t>
            </a:r>
            <a:r>
              <a:rPr lang="ru-RU" sz="1300" i="1" dirty="0">
                <a:latin typeface="Cambria" pitchFamily="18" charset="0"/>
              </a:rPr>
              <a:t> судом особа, яка </a:t>
            </a:r>
            <a:r>
              <a:rPr lang="ru-RU" sz="1300" i="1" dirty="0" err="1">
                <a:latin typeface="Cambria" pitchFamily="18" charset="0"/>
              </a:rPr>
              <a:t>вперше</a:t>
            </a:r>
            <a:r>
              <a:rPr lang="ru-RU" sz="1300" i="1" dirty="0">
                <a:latin typeface="Cambria" pitchFamily="18" charset="0"/>
              </a:rPr>
              <a:t> вчинила </a:t>
            </a:r>
            <a:r>
              <a:rPr lang="ru-RU" sz="1300" i="1" dirty="0" err="1">
                <a:latin typeface="Cambria" pitchFamily="18" charset="0"/>
              </a:rPr>
              <a:t>дії</a:t>
            </a:r>
            <a:r>
              <a:rPr lang="ru-RU" sz="1300" i="1" dirty="0">
                <a:latin typeface="Cambria" pitchFamily="18" charset="0"/>
              </a:rPr>
              <a:t>, </a:t>
            </a:r>
            <a:r>
              <a:rPr lang="ru-RU" sz="1300" i="1" dirty="0" err="1">
                <a:latin typeface="Cambria" pitchFamily="18" charset="0"/>
              </a:rPr>
              <a:t>передбачені</a:t>
            </a:r>
            <a:r>
              <a:rPr lang="ru-RU" sz="1300" i="1" dirty="0">
                <a:latin typeface="Cambria" pitchFamily="18" charset="0"/>
              </a:rPr>
              <a:t> </a:t>
            </a:r>
            <a:r>
              <a:rPr lang="ru-RU" sz="1300" i="1" dirty="0" err="1">
                <a:latin typeface="Cambria" pitchFamily="18" charset="0"/>
              </a:rPr>
              <a:t>частиною</a:t>
            </a:r>
            <a:r>
              <a:rPr lang="ru-RU" sz="1300" i="1" dirty="0">
                <a:latin typeface="Cambria" pitchFamily="18" charset="0"/>
              </a:rPr>
              <a:t> </a:t>
            </a:r>
            <a:r>
              <a:rPr lang="ru-RU" sz="1300" i="1" dirty="0" err="1">
                <a:latin typeface="Cambria" pitchFamily="18" charset="0"/>
              </a:rPr>
              <a:t>першою</a:t>
            </a:r>
            <a:r>
              <a:rPr lang="ru-RU" sz="1300" i="1" dirty="0">
                <a:latin typeface="Cambria" pitchFamily="18" charset="0"/>
              </a:rPr>
              <a:t> </a:t>
            </a:r>
            <a:r>
              <a:rPr lang="ru-RU" sz="1300" i="1" dirty="0" err="1">
                <a:latin typeface="Cambria" pitchFamily="18" charset="0"/>
              </a:rPr>
              <a:t>цієї</a:t>
            </a:r>
            <a:r>
              <a:rPr lang="ru-RU" sz="1300" i="1" dirty="0">
                <a:latin typeface="Cambria" pitchFamily="18" charset="0"/>
              </a:rPr>
              <a:t> </a:t>
            </a:r>
            <a:r>
              <a:rPr lang="ru-RU" sz="1300" i="1" dirty="0" err="1">
                <a:latin typeface="Cambria" pitchFamily="18" charset="0"/>
              </a:rPr>
              <a:t>статті</a:t>
            </a:r>
            <a:r>
              <a:rPr lang="ru-RU" sz="1300" i="1" dirty="0">
                <a:latin typeface="Cambria" pitchFamily="18" charset="0"/>
              </a:rPr>
              <a:t>, та </a:t>
            </a:r>
            <a:r>
              <a:rPr lang="ru-RU" sz="1300" i="1" dirty="0" err="1">
                <a:latin typeface="Cambria" pitchFamily="18" charset="0"/>
              </a:rPr>
              <a:t>добровільно</a:t>
            </a:r>
            <a:r>
              <a:rPr lang="ru-RU" sz="1300" i="1" dirty="0">
                <a:latin typeface="Cambria" pitchFamily="18" charset="0"/>
              </a:rPr>
              <a:t> заявила про </a:t>
            </a:r>
            <a:r>
              <a:rPr lang="ru-RU" sz="1300" i="1" dirty="0" err="1">
                <a:latin typeface="Cambria" pitchFamily="18" charset="0"/>
              </a:rPr>
              <a:t>це</a:t>
            </a:r>
            <a:r>
              <a:rPr lang="ru-RU" sz="1300" i="1" dirty="0">
                <a:latin typeface="Cambria" pitchFamily="18" charset="0"/>
              </a:rPr>
              <a:t> </a:t>
            </a:r>
            <a:r>
              <a:rPr lang="ru-RU" sz="1300" i="1" dirty="0" err="1">
                <a:latin typeface="Cambria" pitchFamily="18" charset="0"/>
              </a:rPr>
              <a:t>правоохоронним</a:t>
            </a:r>
            <a:r>
              <a:rPr lang="ru-RU" sz="1300" i="1" dirty="0">
                <a:latin typeface="Cambria" pitchFamily="18" charset="0"/>
              </a:rPr>
              <a:t> органам, повернула </a:t>
            </a:r>
            <a:r>
              <a:rPr lang="ru-RU" sz="1300" i="1" dirty="0" err="1">
                <a:latin typeface="Cambria" pitchFamily="18" charset="0"/>
              </a:rPr>
              <a:t>транспортний</a:t>
            </a:r>
            <a:r>
              <a:rPr lang="ru-RU" sz="1300" i="1" dirty="0">
                <a:latin typeface="Cambria" pitchFamily="18" charset="0"/>
              </a:rPr>
              <a:t> </a:t>
            </a:r>
            <a:r>
              <a:rPr lang="ru-RU" sz="1300" i="1" dirty="0" err="1">
                <a:latin typeface="Cambria" pitchFamily="18" charset="0"/>
              </a:rPr>
              <a:t>засіб</a:t>
            </a:r>
            <a:r>
              <a:rPr lang="ru-RU" sz="1300" i="1" dirty="0">
                <a:latin typeface="Cambria" pitchFamily="18" charset="0"/>
              </a:rPr>
              <a:t> </a:t>
            </a:r>
            <a:r>
              <a:rPr lang="ru-RU" sz="1300" i="1" dirty="0" err="1">
                <a:latin typeface="Cambria" pitchFamily="18" charset="0"/>
              </a:rPr>
              <a:t>власнику</a:t>
            </a:r>
            <a:r>
              <a:rPr lang="ru-RU" sz="1300" i="1" dirty="0">
                <a:latin typeface="Cambria" pitchFamily="18" charset="0"/>
              </a:rPr>
              <a:t> і </a:t>
            </a:r>
            <a:r>
              <a:rPr lang="ru-RU" sz="1300" i="1" dirty="0" err="1">
                <a:latin typeface="Cambria" pitchFamily="18" charset="0"/>
              </a:rPr>
              <a:t>повністю</a:t>
            </a:r>
            <a:r>
              <a:rPr lang="ru-RU" sz="1300" i="1" dirty="0">
                <a:latin typeface="Cambria" pitchFamily="18" charset="0"/>
              </a:rPr>
              <a:t> </a:t>
            </a:r>
            <a:r>
              <a:rPr lang="ru-RU" sz="1300" i="1" dirty="0" err="1">
                <a:latin typeface="Cambria" pitchFamily="18" charset="0"/>
              </a:rPr>
              <a:t>відшкодувала</a:t>
            </a:r>
            <a:r>
              <a:rPr lang="ru-RU" sz="1300" i="1" dirty="0">
                <a:latin typeface="Cambria" pitchFamily="18" charset="0"/>
              </a:rPr>
              <a:t> </a:t>
            </a:r>
            <a:r>
              <a:rPr lang="ru-RU" sz="1300" i="1" dirty="0" err="1">
                <a:latin typeface="Cambria" pitchFamily="18" charset="0"/>
              </a:rPr>
              <a:t>завдані</a:t>
            </a:r>
            <a:r>
              <a:rPr lang="ru-RU" sz="1300" i="1" dirty="0">
                <a:latin typeface="Cambria" pitchFamily="18" charset="0"/>
              </a:rPr>
              <a:t> </a:t>
            </a:r>
            <a:r>
              <a:rPr lang="ru-RU" sz="1300" i="1" dirty="0" err="1">
                <a:latin typeface="Cambria" pitchFamily="18" charset="0"/>
              </a:rPr>
              <a:t>збитки</a:t>
            </a:r>
            <a:r>
              <a:rPr lang="ru-RU" sz="1300" i="1" dirty="0">
                <a:latin typeface="Cambria" pitchFamily="18" charset="0"/>
              </a:rPr>
              <a:t>.</a:t>
            </a:r>
          </a:p>
          <a:p>
            <a:pPr marL="0" indent="452438" algn="just">
              <a:lnSpc>
                <a:spcPct val="120000"/>
              </a:lnSpc>
              <a:spcBef>
                <a:spcPts val="0"/>
              </a:spcBef>
              <a:buNone/>
            </a:pPr>
            <a:r>
              <a:rPr lang="ru-RU" sz="1300" i="1" dirty="0" err="1">
                <a:latin typeface="Cambria" pitchFamily="18" charset="0"/>
              </a:rPr>
              <a:t>Примітка</a:t>
            </a:r>
            <a:r>
              <a:rPr lang="ru-RU" sz="1300" i="1" dirty="0">
                <a:latin typeface="Cambria" pitchFamily="18" charset="0"/>
              </a:rPr>
              <a:t>.</a:t>
            </a:r>
          </a:p>
          <a:p>
            <a:pPr marL="0" indent="452438" algn="just">
              <a:lnSpc>
                <a:spcPct val="120000"/>
              </a:lnSpc>
              <a:spcBef>
                <a:spcPts val="0"/>
              </a:spcBef>
              <a:buNone/>
            </a:pPr>
            <a:r>
              <a:rPr lang="ru-RU" sz="1300" i="1" dirty="0">
                <a:latin typeface="Cambria" pitchFamily="18" charset="0"/>
              </a:rPr>
              <a:t>1. </a:t>
            </a:r>
            <a:r>
              <a:rPr lang="ru-RU" sz="1300" i="1" dirty="0" err="1">
                <a:latin typeface="Cambria" pitchFamily="18" charset="0"/>
              </a:rPr>
              <a:t>Під</a:t>
            </a:r>
            <a:r>
              <a:rPr lang="ru-RU" sz="1300" i="1" dirty="0">
                <a:latin typeface="Cambria" pitchFamily="18" charset="0"/>
              </a:rPr>
              <a:t> </a:t>
            </a:r>
            <a:r>
              <a:rPr lang="ru-RU" sz="1300" i="1" dirty="0" err="1">
                <a:latin typeface="Cambria" pitchFamily="18" charset="0"/>
              </a:rPr>
              <a:t>незаконним</a:t>
            </a:r>
            <a:r>
              <a:rPr lang="ru-RU" sz="1300" i="1" dirty="0">
                <a:latin typeface="Cambria" pitchFamily="18" charset="0"/>
              </a:rPr>
              <a:t> </a:t>
            </a:r>
            <a:r>
              <a:rPr lang="ru-RU" sz="1300" i="1" dirty="0" err="1">
                <a:latin typeface="Cambria" pitchFamily="18" charset="0"/>
              </a:rPr>
              <a:t>заволодінням</a:t>
            </a:r>
            <a:r>
              <a:rPr lang="ru-RU" sz="1300" i="1" dirty="0">
                <a:latin typeface="Cambria" pitchFamily="18" charset="0"/>
              </a:rPr>
              <a:t> </a:t>
            </a:r>
            <a:r>
              <a:rPr lang="ru-RU" sz="1300" i="1" dirty="0" err="1">
                <a:latin typeface="Cambria" pitchFamily="18" charset="0"/>
              </a:rPr>
              <a:t>транспортним</a:t>
            </a:r>
            <a:r>
              <a:rPr lang="ru-RU" sz="1300" i="1" dirty="0">
                <a:latin typeface="Cambria" pitchFamily="18" charset="0"/>
              </a:rPr>
              <a:t> </a:t>
            </a:r>
            <a:r>
              <a:rPr lang="ru-RU" sz="1300" i="1" dirty="0" err="1">
                <a:latin typeface="Cambria" pitchFamily="18" charset="0"/>
              </a:rPr>
              <a:t>засобом</a:t>
            </a:r>
            <a:r>
              <a:rPr lang="ru-RU" sz="1300" i="1" dirty="0">
                <a:latin typeface="Cambria" pitchFamily="18" charset="0"/>
              </a:rPr>
              <a:t> у </a:t>
            </a:r>
            <a:r>
              <a:rPr lang="ru-RU" sz="1300" i="1" dirty="0" err="1">
                <a:latin typeface="Cambria" pitchFamily="18" charset="0"/>
              </a:rPr>
              <a:t>цій</a:t>
            </a:r>
            <a:r>
              <a:rPr lang="ru-RU" sz="1300" i="1" dirty="0">
                <a:latin typeface="Cambria" pitchFamily="18" charset="0"/>
              </a:rPr>
              <a:t> </a:t>
            </a:r>
            <a:r>
              <a:rPr lang="ru-RU" sz="1300" i="1" dirty="0" err="1">
                <a:latin typeface="Cambria" pitchFamily="18" charset="0"/>
              </a:rPr>
              <a:t>статті</a:t>
            </a:r>
            <a:r>
              <a:rPr lang="ru-RU" sz="1300" i="1" dirty="0">
                <a:latin typeface="Cambria" pitchFamily="18" charset="0"/>
              </a:rPr>
              <a:t> </a:t>
            </a:r>
            <a:r>
              <a:rPr lang="ru-RU" sz="1300" i="1" dirty="0" err="1">
                <a:latin typeface="Cambria" pitchFamily="18" charset="0"/>
              </a:rPr>
              <a:t>слід</a:t>
            </a:r>
            <a:r>
              <a:rPr lang="ru-RU" sz="1300" i="1" dirty="0">
                <a:latin typeface="Cambria" pitchFamily="18" charset="0"/>
              </a:rPr>
              <a:t> </a:t>
            </a:r>
            <a:r>
              <a:rPr lang="ru-RU" sz="1300" i="1" dirty="0" err="1">
                <a:latin typeface="Cambria" pitchFamily="18" charset="0"/>
              </a:rPr>
              <a:t>розуміти</a:t>
            </a:r>
            <a:r>
              <a:rPr lang="ru-RU" sz="1300" i="1" dirty="0">
                <a:latin typeface="Cambria" pitchFamily="18" charset="0"/>
              </a:rPr>
              <a:t> </a:t>
            </a:r>
            <a:r>
              <a:rPr lang="ru-RU" sz="1300" i="1" dirty="0" err="1">
                <a:latin typeface="Cambria" pitchFamily="18" charset="0"/>
              </a:rPr>
              <a:t>вчинене</a:t>
            </a:r>
            <a:r>
              <a:rPr lang="ru-RU" sz="1300" i="1" dirty="0">
                <a:latin typeface="Cambria" pitchFamily="18" charset="0"/>
              </a:rPr>
              <a:t> </a:t>
            </a:r>
            <a:r>
              <a:rPr lang="ru-RU" sz="1300" i="1" dirty="0" err="1">
                <a:latin typeface="Cambria" pitchFamily="18" charset="0"/>
              </a:rPr>
              <a:t>умисно</a:t>
            </a:r>
            <a:r>
              <a:rPr lang="ru-RU" sz="1300" i="1" dirty="0">
                <a:latin typeface="Cambria" pitchFamily="18" charset="0"/>
              </a:rPr>
              <a:t>, з будь-</a:t>
            </a:r>
            <a:r>
              <a:rPr lang="ru-RU" sz="1300" i="1" dirty="0" err="1">
                <a:latin typeface="Cambria" pitchFamily="18" charset="0"/>
              </a:rPr>
              <a:t>якою</a:t>
            </a:r>
            <a:r>
              <a:rPr lang="ru-RU" sz="1300" i="1" dirty="0">
                <a:latin typeface="Cambria" pitchFamily="18" charset="0"/>
              </a:rPr>
              <a:t> метою </a:t>
            </a:r>
            <a:r>
              <a:rPr lang="ru-RU" sz="1300" i="1" dirty="0" err="1">
                <a:latin typeface="Cambria" pitchFamily="18" charset="0"/>
              </a:rPr>
              <a:t>протиправне</a:t>
            </a:r>
            <a:r>
              <a:rPr lang="ru-RU" sz="1300" i="1" dirty="0">
                <a:latin typeface="Cambria" pitchFamily="18" charset="0"/>
              </a:rPr>
              <a:t> </a:t>
            </a:r>
            <a:r>
              <a:rPr lang="ru-RU" sz="1300" i="1" dirty="0" err="1">
                <a:latin typeface="Cambria" pitchFamily="18" charset="0"/>
              </a:rPr>
              <a:t>вилучення</a:t>
            </a:r>
            <a:r>
              <a:rPr lang="ru-RU" sz="1300" i="1" dirty="0">
                <a:latin typeface="Cambria" pitchFamily="18" charset="0"/>
              </a:rPr>
              <a:t> будь-</a:t>
            </a:r>
            <a:r>
              <a:rPr lang="ru-RU" sz="1300" i="1" dirty="0" err="1">
                <a:latin typeface="Cambria" pitchFamily="18" charset="0"/>
              </a:rPr>
              <a:t>яким</a:t>
            </a:r>
            <a:r>
              <a:rPr lang="ru-RU" sz="1300" i="1" dirty="0">
                <a:latin typeface="Cambria" pitchFamily="18" charset="0"/>
              </a:rPr>
              <a:t> способом транспортного </a:t>
            </a:r>
            <a:r>
              <a:rPr lang="ru-RU" sz="1300" i="1" dirty="0" err="1">
                <a:latin typeface="Cambria" pitchFamily="18" charset="0"/>
              </a:rPr>
              <a:t>засобу</a:t>
            </a:r>
            <a:r>
              <a:rPr lang="ru-RU" sz="1300" i="1" dirty="0">
                <a:latin typeface="Cambria" pitchFamily="18" charset="0"/>
              </a:rPr>
              <a:t> у </a:t>
            </a:r>
            <a:r>
              <a:rPr lang="ru-RU" sz="1300" i="1" dirty="0" err="1">
                <a:latin typeface="Cambria" pitchFamily="18" charset="0"/>
              </a:rPr>
              <a:t>власника</a:t>
            </a:r>
            <a:r>
              <a:rPr lang="ru-RU" sz="1300" i="1" dirty="0">
                <a:latin typeface="Cambria" pitchFamily="18" charset="0"/>
              </a:rPr>
              <a:t> </a:t>
            </a:r>
            <a:r>
              <a:rPr lang="ru-RU" sz="1300" i="1" dirty="0" err="1">
                <a:latin typeface="Cambria" pitchFamily="18" charset="0"/>
              </a:rPr>
              <a:t>чи</a:t>
            </a:r>
            <a:r>
              <a:rPr lang="ru-RU" sz="1300" i="1" dirty="0">
                <a:latin typeface="Cambria" pitchFamily="18" charset="0"/>
              </a:rPr>
              <a:t> </a:t>
            </a:r>
            <a:r>
              <a:rPr lang="ru-RU" sz="1300" i="1" dirty="0" err="1">
                <a:latin typeface="Cambria" pitchFamily="18" charset="0"/>
              </a:rPr>
              <a:t>користувача</a:t>
            </a:r>
            <a:r>
              <a:rPr lang="ru-RU" sz="1300" i="1" dirty="0">
                <a:latin typeface="Cambria" pitchFamily="18" charset="0"/>
              </a:rPr>
              <a:t> </a:t>
            </a:r>
            <a:r>
              <a:rPr lang="ru-RU" sz="1300" i="1" dirty="0" err="1">
                <a:latin typeface="Cambria" pitchFamily="18" charset="0"/>
              </a:rPr>
              <a:t>всупереч</a:t>
            </a:r>
            <a:r>
              <a:rPr lang="ru-RU" sz="1300" i="1" dirty="0">
                <a:latin typeface="Cambria" pitchFamily="18" charset="0"/>
              </a:rPr>
              <a:t> </a:t>
            </a:r>
            <a:r>
              <a:rPr lang="ru-RU" sz="1300" i="1" dirty="0" err="1">
                <a:latin typeface="Cambria" pitchFamily="18" charset="0"/>
              </a:rPr>
              <a:t>їх</a:t>
            </a:r>
            <a:r>
              <a:rPr lang="ru-RU" sz="1300" i="1" dirty="0">
                <a:latin typeface="Cambria" pitchFamily="18" charset="0"/>
              </a:rPr>
              <a:t> </a:t>
            </a:r>
            <a:r>
              <a:rPr lang="ru-RU" sz="1300" i="1" dirty="0" err="1">
                <a:latin typeface="Cambria" pitchFamily="18" charset="0"/>
              </a:rPr>
              <a:t>волі</a:t>
            </a:r>
            <a:r>
              <a:rPr lang="ru-RU" sz="1300" i="1" dirty="0">
                <a:latin typeface="Cambria" pitchFamily="18" charset="0"/>
              </a:rPr>
              <a:t>.</a:t>
            </a:r>
          </a:p>
          <a:p>
            <a:pPr marL="0" indent="452438" algn="just">
              <a:lnSpc>
                <a:spcPct val="120000"/>
              </a:lnSpc>
              <a:spcBef>
                <a:spcPts val="0"/>
              </a:spcBef>
              <a:buNone/>
            </a:pPr>
            <a:r>
              <a:rPr lang="ru-RU" sz="1300" i="1" dirty="0">
                <a:latin typeface="Cambria" pitchFamily="18" charset="0"/>
              </a:rPr>
              <a:t>2. </a:t>
            </a:r>
            <a:r>
              <a:rPr lang="ru-RU" sz="1300" i="1" dirty="0" err="1">
                <a:latin typeface="Cambria" pitchFamily="18" charset="0"/>
              </a:rPr>
              <a:t>Відповідно</a:t>
            </a:r>
            <a:r>
              <a:rPr lang="ru-RU" sz="1300" i="1" dirty="0">
                <a:latin typeface="Cambria" pitchFamily="18" charset="0"/>
              </a:rPr>
              <a:t> до </a:t>
            </a:r>
            <a:r>
              <a:rPr lang="ru-RU" sz="1300" i="1" dirty="0" err="1">
                <a:latin typeface="Cambria" pitchFamily="18" charset="0"/>
              </a:rPr>
              <a:t>частини</a:t>
            </a:r>
            <a:r>
              <a:rPr lang="ru-RU" sz="1300" i="1" dirty="0">
                <a:latin typeface="Cambria" pitchFamily="18" charset="0"/>
              </a:rPr>
              <a:t> </a:t>
            </a:r>
            <a:r>
              <a:rPr lang="ru-RU" sz="1300" i="1" dirty="0" err="1">
                <a:latin typeface="Cambria" pitchFamily="18" charset="0"/>
              </a:rPr>
              <a:t>другої</a:t>
            </a:r>
            <a:r>
              <a:rPr lang="ru-RU" sz="1300" i="1" dirty="0">
                <a:latin typeface="Cambria" pitchFamily="18" charset="0"/>
              </a:rPr>
              <a:t> </a:t>
            </a:r>
            <a:r>
              <a:rPr lang="ru-RU" sz="1300" i="1" dirty="0" err="1">
                <a:latin typeface="Cambria" pitchFamily="18" charset="0"/>
              </a:rPr>
              <a:t>цієї</a:t>
            </a:r>
            <a:r>
              <a:rPr lang="ru-RU" sz="1300" i="1" dirty="0">
                <a:latin typeface="Cambria" pitchFamily="18" charset="0"/>
              </a:rPr>
              <a:t> </a:t>
            </a:r>
            <a:r>
              <a:rPr lang="ru-RU" sz="1300" i="1" dirty="0" err="1">
                <a:latin typeface="Cambria" pitchFamily="18" charset="0"/>
              </a:rPr>
              <a:t>статті</a:t>
            </a:r>
            <a:r>
              <a:rPr lang="ru-RU" sz="1300" i="1" dirty="0">
                <a:latin typeface="Cambria" pitchFamily="18" charset="0"/>
              </a:rPr>
              <a:t> </a:t>
            </a:r>
            <a:r>
              <a:rPr lang="ru-RU" sz="1300" i="1" dirty="0" err="1">
                <a:latin typeface="Cambria" pitchFamily="18" charset="0"/>
              </a:rPr>
              <a:t>під</a:t>
            </a:r>
            <a:r>
              <a:rPr lang="ru-RU" sz="1300" i="1" dirty="0">
                <a:latin typeface="Cambria" pitchFamily="18" charset="0"/>
              </a:rPr>
              <a:t> </a:t>
            </a:r>
            <a:r>
              <a:rPr lang="ru-RU" sz="1300" i="1" dirty="0" err="1">
                <a:latin typeface="Cambria" pitchFamily="18" charset="0"/>
              </a:rPr>
              <a:t>повторністю</a:t>
            </a:r>
            <a:r>
              <a:rPr lang="ru-RU" sz="1300" i="1" dirty="0">
                <a:latin typeface="Cambria" pitchFamily="18" charset="0"/>
              </a:rPr>
              <a:t> </a:t>
            </a:r>
            <a:r>
              <a:rPr lang="ru-RU" sz="1300" i="1" dirty="0" err="1">
                <a:latin typeface="Cambria" pitchFamily="18" charset="0"/>
              </a:rPr>
              <a:t>слід</a:t>
            </a:r>
            <a:r>
              <a:rPr lang="ru-RU" sz="1300" i="1" dirty="0">
                <a:latin typeface="Cambria" pitchFamily="18" charset="0"/>
              </a:rPr>
              <a:t> </a:t>
            </a:r>
            <a:r>
              <a:rPr lang="ru-RU" sz="1300" i="1" dirty="0" err="1">
                <a:latin typeface="Cambria" pitchFamily="18" charset="0"/>
              </a:rPr>
              <a:t>розуміти</a:t>
            </a:r>
            <a:r>
              <a:rPr lang="ru-RU" sz="1300" i="1" dirty="0">
                <a:latin typeface="Cambria" pitchFamily="18" charset="0"/>
              </a:rPr>
              <a:t> </a:t>
            </a:r>
            <a:r>
              <a:rPr lang="ru-RU" sz="1300" i="1" dirty="0" err="1">
                <a:latin typeface="Cambria" pitchFamily="18" charset="0"/>
              </a:rPr>
              <a:t>вчинення</a:t>
            </a:r>
            <a:r>
              <a:rPr lang="ru-RU" sz="1300" i="1" dirty="0">
                <a:latin typeface="Cambria" pitchFamily="18" charset="0"/>
              </a:rPr>
              <a:t> таких </a:t>
            </a:r>
            <a:r>
              <a:rPr lang="ru-RU" sz="1300" i="1" dirty="0" err="1">
                <a:latin typeface="Cambria" pitchFamily="18" charset="0"/>
              </a:rPr>
              <a:t>дій</a:t>
            </a:r>
            <a:r>
              <a:rPr lang="ru-RU" sz="1300" i="1" dirty="0">
                <a:latin typeface="Cambria" pitchFamily="18" charset="0"/>
              </a:rPr>
              <a:t> особою, яка </a:t>
            </a:r>
            <a:r>
              <a:rPr lang="ru-RU" sz="1300" i="1" dirty="0" err="1">
                <a:latin typeface="Cambria" pitchFamily="18" charset="0"/>
              </a:rPr>
              <a:t>раніше</a:t>
            </a:r>
            <a:r>
              <a:rPr lang="ru-RU" sz="1300" i="1" dirty="0">
                <a:latin typeface="Cambria" pitchFamily="18" charset="0"/>
              </a:rPr>
              <a:t> вчинила </a:t>
            </a:r>
            <a:r>
              <a:rPr lang="ru-RU" sz="1300" i="1" dirty="0" err="1">
                <a:latin typeface="Cambria" pitchFamily="18" charset="0"/>
              </a:rPr>
              <a:t>незаконне</a:t>
            </a:r>
            <a:r>
              <a:rPr lang="ru-RU" sz="1300" i="1" dirty="0">
                <a:latin typeface="Cambria" pitchFamily="18" charset="0"/>
              </a:rPr>
              <a:t> </a:t>
            </a:r>
            <a:r>
              <a:rPr lang="ru-RU" sz="1300" i="1" dirty="0" err="1">
                <a:latin typeface="Cambria" pitchFamily="18" charset="0"/>
              </a:rPr>
              <a:t>заволодіння</a:t>
            </a:r>
            <a:r>
              <a:rPr lang="ru-RU" sz="1300" i="1" dirty="0">
                <a:latin typeface="Cambria" pitchFamily="18" charset="0"/>
              </a:rPr>
              <a:t> </a:t>
            </a:r>
            <a:r>
              <a:rPr lang="ru-RU" sz="1300" i="1" dirty="0" err="1">
                <a:latin typeface="Cambria" pitchFamily="18" charset="0"/>
              </a:rPr>
              <a:t>транспортним</a:t>
            </a:r>
            <a:r>
              <a:rPr lang="ru-RU" sz="1300" i="1" dirty="0">
                <a:latin typeface="Cambria" pitchFamily="18" charset="0"/>
              </a:rPr>
              <a:t> </a:t>
            </a:r>
            <a:r>
              <a:rPr lang="ru-RU" sz="1300" i="1" dirty="0" err="1">
                <a:latin typeface="Cambria" pitchFamily="18" charset="0"/>
              </a:rPr>
              <a:t>засобом</a:t>
            </a:r>
            <a:r>
              <a:rPr lang="ru-RU" sz="1300" i="1" dirty="0">
                <a:latin typeface="Cambria" pitchFamily="18" charset="0"/>
              </a:rPr>
              <a:t> </a:t>
            </a:r>
            <a:r>
              <a:rPr lang="ru-RU" sz="1300" i="1" dirty="0" err="1">
                <a:latin typeface="Cambria" pitchFamily="18" charset="0"/>
              </a:rPr>
              <a:t>або</a:t>
            </a:r>
            <a:r>
              <a:rPr lang="ru-RU" sz="1300" i="1" dirty="0">
                <a:latin typeface="Cambria" pitchFamily="18" charset="0"/>
              </a:rPr>
              <a:t> </a:t>
            </a:r>
            <a:r>
              <a:rPr lang="ru-RU" sz="1300" i="1" dirty="0" err="1">
                <a:latin typeface="Cambria" pitchFamily="18" charset="0"/>
              </a:rPr>
              <a:t>кримінальне</a:t>
            </a:r>
            <a:r>
              <a:rPr lang="ru-RU" sz="1300" i="1" dirty="0">
                <a:latin typeface="Cambria" pitchFamily="18" charset="0"/>
              </a:rPr>
              <a:t> </a:t>
            </a:r>
            <a:r>
              <a:rPr lang="ru-RU" sz="1300" i="1" dirty="0" err="1">
                <a:latin typeface="Cambria" pitchFamily="18" charset="0"/>
              </a:rPr>
              <a:t>правопорушення</a:t>
            </a:r>
            <a:r>
              <a:rPr lang="ru-RU" sz="1300" i="1" dirty="0">
                <a:latin typeface="Cambria" pitchFamily="18" charset="0"/>
              </a:rPr>
              <a:t>, </a:t>
            </a:r>
            <a:r>
              <a:rPr lang="ru-RU" sz="1300" i="1" dirty="0" err="1">
                <a:latin typeface="Cambria" pitchFamily="18" charset="0"/>
              </a:rPr>
              <a:t>передбачене</a:t>
            </a:r>
            <a:r>
              <a:rPr lang="ru-RU" sz="1300" i="1" dirty="0">
                <a:latin typeface="Cambria" pitchFamily="18" charset="0"/>
              </a:rPr>
              <a:t> </a:t>
            </a:r>
            <a:r>
              <a:rPr lang="ru-RU" sz="1300" i="1" dirty="0" err="1">
                <a:latin typeface="Cambria" pitchFamily="18" charset="0"/>
              </a:rPr>
              <a:t>статтями</a:t>
            </a:r>
            <a:r>
              <a:rPr lang="ru-RU" sz="1300" i="1" dirty="0">
                <a:latin typeface="Cambria" pitchFamily="18" charset="0"/>
              </a:rPr>
              <a:t> 185, 186, 187, 189-191, 262, 290, 410 </a:t>
            </a:r>
            <a:r>
              <a:rPr lang="ru-RU" sz="1300" i="1" dirty="0" err="1">
                <a:latin typeface="Cambria" pitchFamily="18" charset="0"/>
              </a:rPr>
              <a:t>цього</a:t>
            </a:r>
            <a:r>
              <a:rPr lang="ru-RU" sz="1300" i="1" dirty="0">
                <a:latin typeface="Cambria" pitchFamily="18" charset="0"/>
              </a:rPr>
              <a:t> Кодексу.</a:t>
            </a:r>
          </a:p>
          <a:p>
            <a:pPr marL="0" indent="452438" algn="just">
              <a:lnSpc>
                <a:spcPct val="120000"/>
              </a:lnSpc>
              <a:spcBef>
                <a:spcPts val="0"/>
              </a:spcBef>
              <a:buNone/>
            </a:pPr>
            <a:r>
              <a:rPr lang="ru-RU" sz="1300" i="1" dirty="0">
                <a:latin typeface="Cambria" pitchFamily="18" charset="0"/>
              </a:rPr>
              <a:t>{Пункт 3 </a:t>
            </a:r>
            <a:r>
              <a:rPr lang="ru-RU" sz="1300" i="1" dirty="0" err="1">
                <a:latin typeface="Cambria" pitchFamily="18" charset="0"/>
              </a:rPr>
              <a:t>примітки</a:t>
            </a:r>
            <a:r>
              <a:rPr lang="ru-RU" sz="1300" i="1" dirty="0">
                <a:latin typeface="Cambria" pitchFamily="18" charset="0"/>
              </a:rPr>
              <a:t> до </a:t>
            </a:r>
            <a:r>
              <a:rPr lang="ru-RU" sz="1300" i="1" dirty="0" err="1">
                <a:latin typeface="Cambria" pitchFamily="18" charset="0"/>
              </a:rPr>
              <a:t>статті</a:t>
            </a:r>
            <a:r>
              <a:rPr lang="ru-RU" sz="1300" i="1" dirty="0">
                <a:latin typeface="Cambria" pitchFamily="18" charset="0"/>
              </a:rPr>
              <a:t> 289 </a:t>
            </a:r>
            <a:r>
              <a:rPr lang="ru-RU" sz="1300" i="1" dirty="0" err="1">
                <a:latin typeface="Cambria" pitchFamily="18" charset="0"/>
              </a:rPr>
              <a:t>виключено</a:t>
            </a:r>
            <a:r>
              <a:rPr lang="ru-RU" sz="1300" i="1" dirty="0">
                <a:latin typeface="Cambria" pitchFamily="18" charset="0"/>
              </a:rPr>
              <a:t> на </a:t>
            </a:r>
            <a:r>
              <a:rPr lang="ru-RU" sz="1300" i="1" dirty="0" err="1">
                <a:latin typeface="Cambria" pitchFamily="18" charset="0"/>
              </a:rPr>
              <a:t>підставі</a:t>
            </a:r>
            <a:r>
              <a:rPr lang="ru-RU" sz="1300" i="1" dirty="0">
                <a:latin typeface="Cambria" pitchFamily="18" charset="0"/>
              </a:rPr>
              <a:t> Закону № 875-</a:t>
            </a:r>
            <a:r>
              <a:rPr lang="en-US" sz="1300" i="1" dirty="0">
                <a:latin typeface="Cambria" pitchFamily="18" charset="0"/>
              </a:rPr>
              <a:t>IX </a:t>
            </a:r>
            <a:r>
              <a:rPr lang="ru-RU" sz="1300" i="1" dirty="0" err="1">
                <a:latin typeface="Cambria" pitchFamily="18" charset="0"/>
              </a:rPr>
              <a:t>від</a:t>
            </a:r>
            <a:r>
              <a:rPr lang="ru-RU" sz="1300" i="1" dirty="0">
                <a:latin typeface="Cambria" pitchFamily="18" charset="0"/>
              </a:rPr>
              <a:t> 03.09.2020}</a:t>
            </a:r>
          </a:p>
          <a:p>
            <a:pPr marL="0" indent="452438" algn="just">
              <a:lnSpc>
                <a:spcPct val="120000"/>
              </a:lnSpc>
              <a:spcBef>
                <a:spcPts val="0"/>
              </a:spcBef>
              <a:buNone/>
            </a:pPr>
            <a:r>
              <a:rPr lang="ru-RU" sz="1300" i="1" dirty="0">
                <a:latin typeface="Cambria" pitchFamily="18" charset="0"/>
              </a:rPr>
              <a:t>{</a:t>
            </a:r>
            <a:r>
              <a:rPr lang="ru-RU" sz="1300" i="1" dirty="0" err="1">
                <a:latin typeface="Cambria" pitchFamily="18" charset="0"/>
              </a:rPr>
              <a:t>Стаття</a:t>
            </a:r>
            <a:r>
              <a:rPr lang="ru-RU" sz="1300" i="1" dirty="0">
                <a:latin typeface="Cambria" pitchFamily="18" charset="0"/>
              </a:rPr>
              <a:t> 289 в </a:t>
            </a:r>
            <a:r>
              <a:rPr lang="ru-RU" sz="1300" i="1" dirty="0" err="1">
                <a:latin typeface="Cambria" pitchFamily="18" charset="0"/>
              </a:rPr>
              <a:t>редакції</a:t>
            </a:r>
            <a:r>
              <a:rPr lang="ru-RU" sz="1300" i="1" dirty="0">
                <a:latin typeface="Cambria" pitchFamily="18" charset="0"/>
              </a:rPr>
              <a:t> Закону № 2903-</a:t>
            </a:r>
            <a:r>
              <a:rPr lang="en-US" sz="1300" i="1" dirty="0">
                <a:latin typeface="Cambria" pitchFamily="18" charset="0"/>
              </a:rPr>
              <a:t>IV </a:t>
            </a:r>
            <a:r>
              <a:rPr lang="ru-RU" sz="1300" i="1" dirty="0" err="1">
                <a:latin typeface="Cambria" pitchFamily="18" charset="0"/>
              </a:rPr>
              <a:t>від</a:t>
            </a:r>
            <a:r>
              <a:rPr lang="ru-RU" sz="1300" i="1" dirty="0">
                <a:latin typeface="Cambria" pitchFamily="18" charset="0"/>
              </a:rPr>
              <a:t> 22.09.2005; </a:t>
            </a:r>
            <a:r>
              <a:rPr lang="ru-RU" sz="1300" i="1" dirty="0" err="1">
                <a:latin typeface="Cambria" pitchFamily="18" charset="0"/>
              </a:rPr>
              <a:t>із</a:t>
            </a:r>
            <a:r>
              <a:rPr lang="ru-RU" sz="1300" i="1" dirty="0">
                <a:latin typeface="Cambria" pitchFamily="18" charset="0"/>
              </a:rPr>
              <a:t> </a:t>
            </a:r>
            <a:r>
              <a:rPr lang="ru-RU" sz="1300" i="1" dirty="0" err="1">
                <a:latin typeface="Cambria" pitchFamily="18" charset="0"/>
              </a:rPr>
              <a:t>змінами</a:t>
            </a:r>
            <a:r>
              <a:rPr lang="ru-RU" sz="1300" i="1" dirty="0">
                <a:latin typeface="Cambria" pitchFamily="18" charset="0"/>
              </a:rPr>
              <a:t>, </a:t>
            </a:r>
            <a:r>
              <a:rPr lang="ru-RU" sz="1300" i="1" dirty="0" err="1">
                <a:latin typeface="Cambria" pitchFamily="18" charset="0"/>
              </a:rPr>
              <a:t>внесеними</a:t>
            </a:r>
            <a:r>
              <a:rPr lang="ru-RU" sz="1300" i="1" dirty="0">
                <a:latin typeface="Cambria" pitchFamily="18" charset="0"/>
              </a:rPr>
              <a:t> </a:t>
            </a:r>
            <a:r>
              <a:rPr lang="ru-RU" sz="1300" i="1" dirty="0" err="1">
                <a:latin typeface="Cambria" pitchFamily="18" charset="0"/>
              </a:rPr>
              <a:t>згідно</a:t>
            </a:r>
            <a:r>
              <a:rPr lang="ru-RU" sz="1300" i="1" dirty="0">
                <a:latin typeface="Cambria" pitchFamily="18" charset="0"/>
              </a:rPr>
              <a:t> </a:t>
            </a:r>
            <a:r>
              <a:rPr lang="ru-RU" sz="1300" i="1" dirty="0" err="1">
                <a:latin typeface="Cambria" pitchFamily="18" charset="0"/>
              </a:rPr>
              <a:t>із</a:t>
            </a:r>
            <a:r>
              <a:rPr lang="ru-RU" sz="1300" i="1" dirty="0">
                <a:latin typeface="Cambria" pitchFamily="18" charset="0"/>
              </a:rPr>
              <a:t> Законами № 270-</a:t>
            </a:r>
            <a:r>
              <a:rPr lang="en-US" sz="1300" i="1" dirty="0">
                <a:latin typeface="Cambria" pitchFamily="18" charset="0"/>
              </a:rPr>
              <a:t>VI </a:t>
            </a:r>
            <a:r>
              <a:rPr lang="ru-RU" sz="1300" i="1" dirty="0" err="1">
                <a:latin typeface="Cambria" pitchFamily="18" charset="0"/>
              </a:rPr>
              <a:t>від</a:t>
            </a:r>
            <a:r>
              <a:rPr lang="ru-RU" sz="1300" i="1" dirty="0">
                <a:latin typeface="Cambria" pitchFamily="18" charset="0"/>
              </a:rPr>
              <a:t> 15.04.2008, № 2617-</a:t>
            </a:r>
            <a:r>
              <a:rPr lang="en-US" sz="1300" i="1" dirty="0">
                <a:latin typeface="Cambria" pitchFamily="18" charset="0"/>
              </a:rPr>
              <a:t>VIII </a:t>
            </a:r>
            <a:r>
              <a:rPr lang="ru-RU" sz="1300" i="1" dirty="0" err="1">
                <a:latin typeface="Cambria" pitchFamily="18" charset="0"/>
              </a:rPr>
              <a:t>від</a:t>
            </a:r>
            <a:r>
              <a:rPr lang="ru-RU" sz="1300" i="1" dirty="0">
                <a:latin typeface="Cambria" pitchFamily="18" charset="0"/>
              </a:rPr>
              <a:t> 22.11.2018, № 875-</a:t>
            </a:r>
            <a:r>
              <a:rPr lang="en-US" sz="1300" i="1" dirty="0">
                <a:latin typeface="Cambria" pitchFamily="18" charset="0"/>
              </a:rPr>
              <a:t>IX </a:t>
            </a:r>
            <a:r>
              <a:rPr lang="ru-RU" sz="1300" i="1" dirty="0" err="1">
                <a:latin typeface="Cambria" pitchFamily="18" charset="0"/>
              </a:rPr>
              <a:t>від</a:t>
            </a:r>
            <a:r>
              <a:rPr lang="ru-RU" sz="1300" i="1" dirty="0">
                <a:latin typeface="Cambria" pitchFamily="18" charset="0"/>
              </a:rPr>
              <a:t> 03.09.2020}</a:t>
            </a:r>
            <a:endParaRPr lang="ru-RU" sz="13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51520" y="260648"/>
            <a:ext cx="8640960" cy="5746643"/>
          </a:xfrm>
        </p:spPr>
        <p:txBody>
          <a:bodyPr/>
          <a:lstStyle/>
          <a:p>
            <a:r>
              <a:rPr lang="ru-RU" dirty="0">
                <a:latin typeface="Cambria" pitchFamily="18" charset="0"/>
              </a:rPr>
              <a:t>У </a:t>
            </a:r>
            <a:r>
              <a:rPr lang="ru-RU" dirty="0" err="1">
                <a:latin typeface="Cambria" pitchFamily="18" charset="0"/>
              </a:rPr>
              <a:t>правозастосовній</a:t>
            </a:r>
            <a:r>
              <a:rPr lang="ru-RU" dirty="0">
                <a:latin typeface="Cambria" pitchFamily="18" charset="0"/>
              </a:rPr>
              <a:t> </a:t>
            </a:r>
            <a:r>
              <a:rPr lang="ru-RU" dirty="0" err="1">
                <a:latin typeface="Cambria" pitchFamily="18" charset="0"/>
              </a:rPr>
              <a:t>практиці</a:t>
            </a:r>
            <a:r>
              <a:rPr lang="ru-RU" dirty="0">
                <a:latin typeface="Cambria" pitchFamily="18" charset="0"/>
              </a:rPr>
              <a:t> </a:t>
            </a:r>
            <a:r>
              <a:rPr lang="uk-UA" dirty="0">
                <a:latin typeface="Cambria" pitchFamily="18" charset="0"/>
              </a:rPr>
              <a:t>при кваліфікації цього кримінального правопорушення </a:t>
            </a:r>
            <a:r>
              <a:rPr lang="ru-RU" dirty="0" err="1">
                <a:latin typeface="Cambria" pitchFamily="18" charset="0"/>
              </a:rPr>
              <a:t>слід</a:t>
            </a:r>
            <a:r>
              <a:rPr lang="ru-RU" dirty="0">
                <a:latin typeface="Cambria" pitchFamily="18" charset="0"/>
              </a:rPr>
              <a:t> </a:t>
            </a:r>
            <a:r>
              <a:rPr lang="ru-RU" dirty="0" err="1">
                <a:latin typeface="Cambria" pitchFamily="18" charset="0"/>
              </a:rPr>
              <a:t>керуватись</a:t>
            </a:r>
            <a:r>
              <a:rPr lang="ru-RU" dirty="0">
                <a:latin typeface="Cambria" pitchFamily="18" charset="0"/>
              </a:rPr>
              <a:t> </a:t>
            </a:r>
            <a:r>
              <a:rPr lang="ru-RU" dirty="0" err="1">
                <a:latin typeface="Cambria" pitchFamily="18" charset="0"/>
              </a:rPr>
              <a:t>положеннями</a:t>
            </a:r>
            <a:r>
              <a:rPr lang="ru-RU" dirty="0">
                <a:latin typeface="Cambria" pitchFamily="18" charset="0"/>
              </a:rPr>
              <a:t> </a:t>
            </a:r>
            <a:r>
              <a:rPr lang="ru-RU" b="1" i="1" dirty="0">
                <a:latin typeface="Cambria" pitchFamily="18" charset="0"/>
              </a:rPr>
              <a:t>постанов</a:t>
            </a:r>
            <a:r>
              <a:rPr lang="uk-UA" b="1" i="1" dirty="0">
                <a:latin typeface="Cambria" pitchFamily="18" charset="0"/>
              </a:rPr>
              <a:t>и</a:t>
            </a:r>
            <a:r>
              <a:rPr lang="ru-RU" b="1" i="1" dirty="0">
                <a:latin typeface="Cambria" pitchFamily="18" charset="0"/>
              </a:rPr>
              <a:t> ПВСУ від 23 </a:t>
            </a:r>
            <a:r>
              <a:rPr lang="ru-RU" b="1" i="1" dirty="0" err="1">
                <a:latin typeface="Cambria" pitchFamily="18" charset="0"/>
              </a:rPr>
              <a:t>грудня</a:t>
            </a:r>
            <a:r>
              <a:rPr lang="ru-RU" b="1" i="1" dirty="0">
                <a:latin typeface="Cambria" pitchFamily="18" charset="0"/>
              </a:rPr>
              <a:t> 2005 р. № 14 </a:t>
            </a:r>
            <a:r>
              <a:rPr lang="ru-RU" b="1" i="1" u="sng" dirty="0">
                <a:latin typeface="Cambria" pitchFamily="18" charset="0"/>
              </a:rPr>
              <a:t>«Про </a:t>
            </a:r>
            <a:r>
              <a:rPr lang="ru-RU" b="1" i="1" u="sng" dirty="0" err="1">
                <a:latin typeface="Cambria" pitchFamily="18" charset="0"/>
              </a:rPr>
              <a:t>застосування</a:t>
            </a:r>
            <a:r>
              <a:rPr lang="ru-RU" b="1" i="1" u="sng" dirty="0">
                <a:latin typeface="Cambria" pitchFamily="18" charset="0"/>
              </a:rPr>
              <a:t> судами </a:t>
            </a:r>
            <a:r>
              <a:rPr lang="ru-RU" b="1" i="1" u="sng" dirty="0" err="1">
                <a:latin typeface="Cambria" pitchFamily="18" charset="0"/>
              </a:rPr>
              <a:t>України</a:t>
            </a:r>
            <a:r>
              <a:rPr lang="ru-RU" b="1" i="1" u="sng" dirty="0">
                <a:latin typeface="Cambria" pitchFamily="18" charset="0"/>
              </a:rPr>
              <a:t> </a:t>
            </a:r>
            <a:r>
              <a:rPr lang="ru-RU" b="1" i="1" u="sng" dirty="0" err="1">
                <a:latin typeface="Cambria" pitchFamily="18" charset="0"/>
              </a:rPr>
              <a:t>законодавства</a:t>
            </a:r>
            <a:r>
              <a:rPr lang="ru-RU" b="1" i="1" u="sng" dirty="0">
                <a:latin typeface="Cambria" pitchFamily="18" charset="0"/>
              </a:rPr>
              <a:t> у справах про </a:t>
            </a:r>
            <a:r>
              <a:rPr lang="ru-RU" b="1" i="1" u="sng" dirty="0" err="1">
                <a:latin typeface="Cambria" pitchFamily="18" charset="0"/>
              </a:rPr>
              <a:t>деякі</a:t>
            </a:r>
            <a:r>
              <a:rPr lang="ru-RU" b="1" i="1" u="sng" dirty="0">
                <a:latin typeface="Cambria" pitchFamily="18" charset="0"/>
              </a:rPr>
              <a:t> </a:t>
            </a:r>
            <a:r>
              <a:rPr lang="ru-RU" b="1" i="1" u="sng" dirty="0" err="1">
                <a:latin typeface="Cambria" pitchFamily="18" charset="0"/>
              </a:rPr>
              <a:t>злочини</a:t>
            </a:r>
            <a:r>
              <a:rPr lang="ru-RU" b="1" i="1" u="sng" dirty="0">
                <a:latin typeface="Cambria" pitchFamily="18" charset="0"/>
              </a:rPr>
              <a:t> </a:t>
            </a:r>
            <a:r>
              <a:rPr lang="ru-RU" b="1" i="1" u="sng" dirty="0" err="1">
                <a:latin typeface="Cambria" pitchFamily="18" charset="0"/>
              </a:rPr>
              <a:t>проти</a:t>
            </a:r>
            <a:r>
              <a:rPr lang="ru-RU" b="1" i="1" u="sng" dirty="0">
                <a:latin typeface="Cambria" pitchFamily="18" charset="0"/>
              </a:rPr>
              <a:t> </a:t>
            </a:r>
            <a:r>
              <a:rPr lang="ru-RU" b="1" i="1" u="sng" dirty="0" err="1">
                <a:latin typeface="Cambria" pitchFamily="18" charset="0"/>
              </a:rPr>
              <a:t>безпеки</a:t>
            </a:r>
            <a:r>
              <a:rPr lang="ru-RU" b="1" i="1" u="sng" dirty="0">
                <a:latin typeface="Cambria" pitchFamily="18" charset="0"/>
              </a:rPr>
              <a:t> </a:t>
            </a:r>
            <a:r>
              <a:rPr lang="ru-RU" b="1" i="1" u="sng" dirty="0" err="1">
                <a:latin typeface="Cambria" pitchFamily="18" charset="0"/>
              </a:rPr>
              <a:t>дорожнього</a:t>
            </a:r>
            <a:r>
              <a:rPr lang="ru-RU" b="1" i="1" u="sng" dirty="0">
                <a:latin typeface="Cambria" pitchFamily="18" charset="0"/>
              </a:rPr>
              <a:t> </a:t>
            </a:r>
            <a:r>
              <a:rPr lang="ru-RU" b="1" i="1" u="sng" dirty="0" err="1">
                <a:latin typeface="Cambria" pitchFamily="18" charset="0"/>
              </a:rPr>
              <a:t>руху</a:t>
            </a:r>
            <a:r>
              <a:rPr lang="ru-RU" b="1" i="1" u="sng" dirty="0">
                <a:latin typeface="Cambria" pitchFamily="18" charset="0"/>
              </a:rPr>
              <a:t> та </a:t>
            </a:r>
            <a:r>
              <a:rPr lang="ru-RU" b="1" i="1" u="sng" dirty="0" err="1">
                <a:latin typeface="Cambria" pitchFamily="18" charset="0"/>
              </a:rPr>
              <a:t>експлуатації</a:t>
            </a:r>
            <a:r>
              <a:rPr lang="ru-RU" b="1" i="1" u="sng" dirty="0">
                <a:latin typeface="Cambria" pitchFamily="18" charset="0"/>
              </a:rPr>
              <a:t> транспорту, а </a:t>
            </a:r>
            <a:r>
              <a:rPr lang="ru-RU" b="1" i="1" u="sng" dirty="0" err="1">
                <a:latin typeface="Cambria" pitchFamily="18" charset="0"/>
              </a:rPr>
              <a:t>також</a:t>
            </a:r>
            <a:r>
              <a:rPr lang="ru-RU" b="1" i="1" u="sng" dirty="0">
                <a:latin typeface="Cambria" pitchFamily="18" charset="0"/>
              </a:rPr>
              <a:t> про </a:t>
            </a:r>
            <a:r>
              <a:rPr lang="ru-RU" b="1" i="1" u="sng" dirty="0" err="1">
                <a:latin typeface="Cambria" pitchFamily="18" charset="0"/>
              </a:rPr>
              <a:t>адміністративні</a:t>
            </a:r>
            <a:r>
              <a:rPr lang="ru-RU" b="1" i="1" u="sng" dirty="0">
                <a:latin typeface="Cambria" pitchFamily="18" charset="0"/>
              </a:rPr>
              <a:t> </a:t>
            </a:r>
            <a:r>
              <a:rPr lang="ru-RU" b="1" i="1" u="sng" dirty="0" err="1">
                <a:latin typeface="Cambria" pitchFamily="18" charset="0"/>
              </a:rPr>
              <a:t>правопорушення</a:t>
            </a:r>
            <a:r>
              <a:rPr lang="ru-RU" b="1" i="1" u="sng" dirty="0">
                <a:latin typeface="Cambria" pitchFamily="18" charset="0"/>
              </a:rPr>
              <a:t> на </a:t>
            </a:r>
            <a:r>
              <a:rPr lang="ru-RU" b="1" i="1" u="sng" dirty="0" err="1">
                <a:latin typeface="Cambria" pitchFamily="18" charset="0"/>
              </a:rPr>
              <a:t>транспорті</a:t>
            </a:r>
            <a:r>
              <a:rPr lang="ru-RU" b="1" i="1" u="sng" dirty="0">
                <a:latin typeface="Cambria" pitchFamily="18" charset="0"/>
              </a:rPr>
              <a:t>».</a:t>
            </a:r>
          </a:p>
        </p:txBody>
      </p:sp>
      <p:pic>
        <p:nvPicPr>
          <p:cNvPr id="2050" name="Picture 2" descr="C:\Users\lenvo\Desktop\DQLNNYMKSM.jpg"/>
          <p:cNvPicPr>
            <a:picLocks noChangeAspect="1" noChangeArrowheads="1"/>
          </p:cNvPicPr>
          <p:nvPr/>
        </p:nvPicPr>
        <p:blipFill>
          <a:blip r:embed="rId2" cstate="print"/>
          <a:srcRect/>
          <a:stretch>
            <a:fillRect/>
          </a:stretch>
        </p:blipFill>
        <p:spPr bwMode="auto">
          <a:xfrm>
            <a:off x="4283968" y="3717032"/>
            <a:ext cx="4504429" cy="2566615"/>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рапеция 3"/>
          <p:cNvSpPr/>
          <p:nvPr/>
        </p:nvSpPr>
        <p:spPr>
          <a:xfrm>
            <a:off x="971600" y="260648"/>
            <a:ext cx="7200800" cy="2016224"/>
          </a:xfrm>
          <a:prstGeom prst="trapezoi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400" b="1" i="1" dirty="0" err="1">
                <a:solidFill>
                  <a:schemeClr val="tx1"/>
                </a:solidFill>
                <a:latin typeface="Cambria" pitchFamily="18" charset="0"/>
              </a:rPr>
              <a:t>Об'єкт</a:t>
            </a:r>
            <a:r>
              <a:rPr lang="ru-RU" sz="2400" b="1" i="1" dirty="0">
                <a:solidFill>
                  <a:schemeClr val="tx1"/>
                </a:solidFill>
                <a:latin typeface="Cambria" pitchFamily="18" charset="0"/>
              </a:rPr>
              <a:t> </a:t>
            </a:r>
            <a:r>
              <a:rPr lang="uk-UA" sz="2400" dirty="0">
                <a:solidFill>
                  <a:schemeClr val="tx1"/>
                </a:solidFill>
                <a:latin typeface="Cambria" pitchFamily="18" charset="0"/>
              </a:rPr>
              <a:t>- є</a:t>
            </a:r>
            <a:r>
              <a:rPr lang="ru-RU" sz="2400" dirty="0">
                <a:solidFill>
                  <a:schemeClr val="tx1"/>
                </a:solidFill>
                <a:latin typeface="Cambria" pitchFamily="18" charset="0"/>
              </a:rPr>
              <a:t> порядок </a:t>
            </a:r>
            <a:r>
              <a:rPr lang="ru-RU" sz="2400" dirty="0" err="1">
                <a:solidFill>
                  <a:schemeClr val="tx1"/>
                </a:solidFill>
                <a:latin typeface="Cambria" pitchFamily="18" charset="0"/>
              </a:rPr>
              <a:t>користування</a:t>
            </a:r>
            <a:r>
              <a:rPr lang="ru-RU" sz="2400" dirty="0">
                <a:solidFill>
                  <a:schemeClr val="tx1"/>
                </a:solidFill>
                <a:latin typeface="Cambria" pitchFamily="18" charset="0"/>
              </a:rPr>
              <a:t> </a:t>
            </a:r>
            <a:r>
              <a:rPr lang="ru-RU" sz="2400" dirty="0" err="1">
                <a:solidFill>
                  <a:schemeClr val="tx1"/>
                </a:solidFill>
                <a:latin typeface="Cambria" pitchFamily="18" charset="0"/>
              </a:rPr>
              <a:t>транспортними</a:t>
            </a:r>
            <a:r>
              <a:rPr lang="ru-RU" sz="2400" dirty="0">
                <a:solidFill>
                  <a:schemeClr val="tx1"/>
                </a:solidFill>
                <a:latin typeface="Cambria" pitchFamily="18" charset="0"/>
              </a:rPr>
              <a:t> </a:t>
            </a:r>
            <a:r>
              <a:rPr lang="ru-RU" sz="2400" dirty="0" err="1">
                <a:solidFill>
                  <a:schemeClr val="tx1"/>
                </a:solidFill>
                <a:latin typeface="Cambria" pitchFamily="18" charset="0"/>
              </a:rPr>
              <a:t>засобами</a:t>
            </a:r>
            <a:r>
              <a:rPr lang="ru-RU" sz="2400" dirty="0">
                <a:solidFill>
                  <a:schemeClr val="tx1"/>
                </a:solidFill>
                <a:latin typeface="Cambria" pitchFamily="18" charset="0"/>
              </a:rPr>
              <a:t>, </a:t>
            </a:r>
            <a:r>
              <a:rPr lang="ru-RU" sz="2400" dirty="0" err="1">
                <a:solidFill>
                  <a:schemeClr val="tx1"/>
                </a:solidFill>
                <a:latin typeface="Cambria" pitchFamily="18" charset="0"/>
              </a:rPr>
              <a:t>безпека</a:t>
            </a:r>
            <a:r>
              <a:rPr lang="ru-RU" sz="2400" dirty="0">
                <a:solidFill>
                  <a:schemeClr val="tx1"/>
                </a:solidFill>
                <a:latin typeface="Cambria" pitchFamily="18" charset="0"/>
              </a:rPr>
              <a:t> </a:t>
            </a:r>
            <a:r>
              <a:rPr lang="ru-RU" sz="2400" dirty="0" err="1">
                <a:solidFill>
                  <a:schemeClr val="tx1"/>
                </a:solidFill>
                <a:latin typeface="Cambria" pitchFamily="18" charset="0"/>
              </a:rPr>
              <a:t>дорожнього</a:t>
            </a:r>
            <a:r>
              <a:rPr lang="ru-RU" sz="2400" dirty="0">
                <a:solidFill>
                  <a:schemeClr val="tx1"/>
                </a:solidFill>
                <a:latin typeface="Cambria" pitchFamily="18" charset="0"/>
              </a:rPr>
              <a:t> </a:t>
            </a:r>
            <a:r>
              <a:rPr lang="ru-RU" sz="2400" dirty="0" err="1">
                <a:solidFill>
                  <a:schemeClr val="tx1"/>
                </a:solidFill>
                <a:latin typeface="Cambria" pitchFamily="18" charset="0"/>
              </a:rPr>
              <a:t>руху</a:t>
            </a:r>
            <a:r>
              <a:rPr lang="ru-RU" sz="2400" dirty="0">
                <a:solidFill>
                  <a:schemeClr val="tx1"/>
                </a:solidFill>
                <a:latin typeface="Cambria" pitchFamily="18" charset="0"/>
              </a:rPr>
              <a:t>, </a:t>
            </a:r>
            <a:r>
              <a:rPr lang="ru-RU" sz="2400" dirty="0" err="1">
                <a:solidFill>
                  <a:schemeClr val="tx1"/>
                </a:solidFill>
                <a:latin typeface="Cambria" pitchFamily="18" charset="0"/>
              </a:rPr>
              <a:t>здоров'я</a:t>
            </a:r>
            <a:r>
              <a:rPr lang="ru-RU" sz="2400" dirty="0">
                <a:solidFill>
                  <a:schemeClr val="tx1"/>
                </a:solidFill>
                <a:latin typeface="Cambria" pitchFamily="18" charset="0"/>
              </a:rPr>
              <a:t> і </a:t>
            </a:r>
            <a:r>
              <a:rPr lang="ru-RU" sz="2400" dirty="0" err="1">
                <a:solidFill>
                  <a:schemeClr val="tx1"/>
                </a:solidFill>
                <a:latin typeface="Cambria" pitchFamily="18" charset="0"/>
              </a:rPr>
              <a:t>життя</a:t>
            </a:r>
            <a:r>
              <a:rPr lang="ru-RU" sz="2400" dirty="0">
                <a:solidFill>
                  <a:schemeClr val="tx1"/>
                </a:solidFill>
                <a:latin typeface="Cambria" pitchFamily="18" charset="0"/>
              </a:rPr>
              <a:t> </a:t>
            </a:r>
            <a:r>
              <a:rPr lang="ru-RU" sz="2400" dirty="0" err="1">
                <a:solidFill>
                  <a:schemeClr val="tx1"/>
                </a:solidFill>
                <a:latin typeface="Cambria" pitchFamily="18" charset="0"/>
              </a:rPr>
              <a:t>його</a:t>
            </a:r>
            <a:r>
              <a:rPr lang="ru-RU" sz="2400" dirty="0">
                <a:solidFill>
                  <a:schemeClr val="tx1"/>
                </a:solidFill>
                <a:latin typeface="Cambria" pitchFamily="18" charset="0"/>
              </a:rPr>
              <a:t> </a:t>
            </a:r>
            <a:r>
              <a:rPr lang="ru-RU" sz="2400" dirty="0" err="1">
                <a:solidFill>
                  <a:schemeClr val="tx1"/>
                </a:solidFill>
                <a:latin typeface="Cambria" pitchFamily="18" charset="0"/>
              </a:rPr>
              <a:t>учасників</a:t>
            </a:r>
            <a:r>
              <a:rPr lang="ru-RU" sz="2400" dirty="0">
                <a:solidFill>
                  <a:schemeClr val="tx1"/>
                </a:solidFill>
                <a:latin typeface="Cambria" pitchFamily="18" charset="0"/>
              </a:rPr>
              <a:t>, а </a:t>
            </a:r>
            <a:r>
              <a:rPr lang="ru-RU" sz="2400" dirty="0" err="1">
                <a:solidFill>
                  <a:schemeClr val="tx1"/>
                </a:solidFill>
                <a:latin typeface="Cambria" pitchFamily="18" charset="0"/>
              </a:rPr>
              <a:t>також</a:t>
            </a:r>
            <a:r>
              <a:rPr lang="ru-RU" sz="2400" dirty="0">
                <a:solidFill>
                  <a:schemeClr val="tx1"/>
                </a:solidFill>
                <a:latin typeface="Cambria" pitchFamily="18" charset="0"/>
              </a:rPr>
              <a:t> </a:t>
            </a:r>
            <a:r>
              <a:rPr lang="ru-RU" sz="2400" dirty="0" err="1">
                <a:solidFill>
                  <a:schemeClr val="tx1"/>
                </a:solidFill>
                <a:latin typeface="Cambria" pitchFamily="18" charset="0"/>
              </a:rPr>
              <a:t>власність</a:t>
            </a:r>
            <a:endParaRPr lang="ru-RU" sz="2400" dirty="0">
              <a:solidFill>
                <a:schemeClr val="tx1"/>
              </a:solidFill>
              <a:latin typeface="Cambria" pitchFamily="18" charset="0"/>
            </a:endParaRPr>
          </a:p>
        </p:txBody>
      </p:sp>
      <p:sp>
        <p:nvSpPr>
          <p:cNvPr id="5" name="Содержимое 4"/>
          <p:cNvSpPr>
            <a:spLocks noGrp="1"/>
          </p:cNvSpPr>
          <p:nvPr>
            <p:ph idx="1"/>
          </p:nvPr>
        </p:nvSpPr>
        <p:spPr>
          <a:xfrm>
            <a:off x="971600" y="2492897"/>
            <a:ext cx="7200800" cy="1944215"/>
          </a:xfrm>
          <a:prstGeom prst="trapezoid">
            <a:avLst/>
          </a:prstGeom>
        </p:spPr>
        <p:style>
          <a:lnRef idx="1">
            <a:schemeClr val="accent1"/>
          </a:lnRef>
          <a:fillRef idx="2">
            <a:schemeClr val="accent1"/>
          </a:fillRef>
          <a:effectRef idx="1">
            <a:schemeClr val="accent1"/>
          </a:effectRef>
          <a:fontRef idx="minor">
            <a:schemeClr val="dk1"/>
          </a:fontRef>
        </p:style>
        <p:txBody>
          <a:bodyPr rtlCol="0" anchor="ctr">
            <a:normAutofit lnSpcReduction="10000"/>
          </a:bodyPr>
          <a:lstStyle/>
          <a:p>
            <a:pPr algn="ctr"/>
            <a:r>
              <a:rPr lang="uk-UA" sz="2400" b="1" i="1" dirty="0">
                <a:solidFill>
                  <a:schemeClr val="tx1"/>
                </a:solidFill>
                <a:latin typeface="Cambria" pitchFamily="18" charset="0"/>
              </a:rPr>
              <a:t>Предмет </a:t>
            </a:r>
            <a:r>
              <a:rPr lang="uk-UA" sz="2400" dirty="0" err="1">
                <a:solidFill>
                  <a:schemeClr val="tx1"/>
                </a:solidFill>
                <a:latin typeface="Cambria" pitchFamily="18" charset="0"/>
              </a:rPr>
              <a:t>-всі</a:t>
            </a:r>
            <a:r>
              <a:rPr lang="uk-UA" sz="2400" dirty="0">
                <a:solidFill>
                  <a:schemeClr val="tx1"/>
                </a:solidFill>
                <a:latin typeface="Cambria" pitchFamily="18" charset="0"/>
              </a:rPr>
              <a:t> види автомобілів, трактори та інші самохідні машини, трамваї і тролейбуси, а також мотоцикли та інші механічні транспортні засоби, які вказані у примітці до ст. 286 КК.</a:t>
            </a:r>
            <a:endParaRPr lang="ru-RU" sz="2400" dirty="0">
              <a:solidFill>
                <a:schemeClr val="tx1"/>
              </a:solidFill>
              <a:latin typeface="Cambria" pitchFamily="18" charset="0"/>
            </a:endParaRPr>
          </a:p>
        </p:txBody>
      </p:sp>
      <p:pic>
        <p:nvPicPr>
          <p:cNvPr id="3074" name="Picture 2" descr="ÐÐ°ÑÑÐ¸Ð½ÐºÐ¸ Ð¿Ð¾ Ð·Ð°Ð¿ÑÐ¾ÑÑ ÑÑÐ°Ð½ÑÐ¿Ð¾ÑÑ"/>
          <p:cNvPicPr>
            <a:picLocks noChangeAspect="1" noChangeArrowheads="1"/>
          </p:cNvPicPr>
          <p:nvPr/>
        </p:nvPicPr>
        <p:blipFill>
          <a:blip r:embed="rId2" cstate="print"/>
          <a:srcRect/>
          <a:stretch>
            <a:fillRect/>
          </a:stretch>
        </p:blipFill>
        <p:spPr bwMode="auto">
          <a:xfrm>
            <a:off x="5652120" y="4533923"/>
            <a:ext cx="3491880" cy="2324077"/>
          </a:xfrm>
          <a:prstGeom prst="rect">
            <a:avLst/>
          </a:prstGeom>
          <a:noFill/>
        </p:spPr>
      </p:pic>
      <p:pic>
        <p:nvPicPr>
          <p:cNvPr id="3076" name="Picture 4" descr="ÐÐ°ÑÑÐ¸Ð½ÐºÐ¸ Ð¿Ð¾ Ð·Ð°Ð¿ÑÐ¾ÑÑ ÑÐ°Ð¼Ð¾ÑÑÐ´Ð½Ñ Ð¼Ð°ÑÐ¸Ð½Ð¸"/>
          <p:cNvPicPr>
            <a:picLocks noChangeAspect="1" noChangeArrowheads="1"/>
          </p:cNvPicPr>
          <p:nvPr/>
        </p:nvPicPr>
        <p:blipFill>
          <a:blip r:embed="rId3" cstate="print"/>
          <a:srcRect/>
          <a:stretch>
            <a:fillRect/>
          </a:stretch>
        </p:blipFill>
        <p:spPr bwMode="auto">
          <a:xfrm>
            <a:off x="3491880" y="4653136"/>
            <a:ext cx="2223314" cy="2112568"/>
          </a:xfrm>
          <a:prstGeom prst="rect">
            <a:avLst/>
          </a:prstGeom>
          <a:noFill/>
        </p:spPr>
      </p:pic>
      <p:pic>
        <p:nvPicPr>
          <p:cNvPr id="3078" name="Picture 6" descr="ÐÐ°ÑÑÐ¸Ð½ÐºÐ¸ Ð¿Ð¾ Ð·Ð°Ð¿ÑÐ¾ÑÑ ÑÑÐ¾Ð»ÐµÐ¹Ð±ÑÑ ÑÑÐ°Ð¼Ð²Ð°Ð¹"/>
          <p:cNvPicPr>
            <a:picLocks noChangeAspect="1" noChangeArrowheads="1"/>
          </p:cNvPicPr>
          <p:nvPr/>
        </p:nvPicPr>
        <p:blipFill>
          <a:blip r:embed="rId4" cstate="print"/>
          <a:srcRect/>
          <a:stretch>
            <a:fillRect/>
          </a:stretch>
        </p:blipFill>
        <p:spPr bwMode="auto">
          <a:xfrm>
            <a:off x="0" y="4725144"/>
            <a:ext cx="3707904" cy="2016224"/>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611560" y="980728"/>
            <a:ext cx="8229600" cy="4320480"/>
          </a:xfrm>
        </p:spPr>
        <p:style>
          <a:lnRef idx="1">
            <a:schemeClr val="accent1"/>
          </a:lnRef>
          <a:fillRef idx="2">
            <a:schemeClr val="accent1"/>
          </a:fillRef>
          <a:effectRef idx="1">
            <a:schemeClr val="accent1"/>
          </a:effectRef>
          <a:fontRef idx="minor">
            <a:schemeClr val="dk1"/>
          </a:fontRef>
        </p:style>
        <p:txBody>
          <a:bodyPr>
            <a:normAutofit/>
          </a:bodyPr>
          <a:lstStyle/>
          <a:p>
            <a:pPr marL="0" indent="0" algn="just">
              <a:buNone/>
            </a:pPr>
            <a:r>
              <a:rPr lang="uk-UA" b="1" i="1" dirty="0">
                <a:latin typeface="Cambria" pitchFamily="18" charset="0"/>
              </a:rPr>
              <a:t>Об’єктивна сторона</a:t>
            </a:r>
            <a:r>
              <a:rPr lang="uk-UA" dirty="0">
                <a:latin typeface="Cambria" pitchFamily="18" charset="0"/>
              </a:rPr>
              <a:t> полягає у незаконному </a:t>
            </a:r>
            <a:r>
              <a:rPr lang="uk-UA" i="1" dirty="0">
                <a:latin typeface="Cambria" pitchFamily="18" charset="0"/>
              </a:rPr>
              <a:t>заволодінні</a:t>
            </a:r>
            <a:r>
              <a:rPr lang="uk-UA" dirty="0">
                <a:latin typeface="Cambria" pitchFamily="18" charset="0"/>
              </a:rPr>
              <a:t> транспортним засобом (умисне, протиправне вилучення його з будь-якою метою у власника або законного користувача всупереч їх волі (з місця стоянки чи під час руху) шляхом запуску двигуна, буксирування, завантажування на інший транспортний засіб, примусового відсторонення зазначених осіб від керування, примушування їх до початку чи продовження руху тощо. </a:t>
            </a:r>
            <a:endParaRPr lang="ru-RU" dirty="0">
              <a:latin typeface="Cambria" pitchFamily="18" charset="0"/>
            </a:endParaRPr>
          </a:p>
          <a:p>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323528" y="188640"/>
          <a:ext cx="8229600"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Прямоугольник 6"/>
          <p:cNvSpPr/>
          <p:nvPr/>
        </p:nvSpPr>
        <p:spPr>
          <a:xfrm>
            <a:off x="2987824" y="4509120"/>
            <a:ext cx="5976664" cy="115212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uk-UA" sz="2800" b="1" i="1" dirty="0">
                <a:latin typeface="Cambria" pitchFamily="18" charset="0"/>
              </a:rPr>
              <a:t>С</a:t>
            </a:r>
            <a:r>
              <a:rPr lang="ru-RU" sz="2800" b="1" i="1" dirty="0" err="1">
                <a:latin typeface="Cambria" pitchFamily="18" charset="0"/>
              </a:rPr>
              <a:t>уб’єктивн</a:t>
            </a:r>
            <a:r>
              <a:rPr lang="uk-UA" sz="2800" b="1" i="1" dirty="0">
                <a:latin typeface="Cambria" pitchFamily="18" charset="0"/>
              </a:rPr>
              <a:t>а </a:t>
            </a:r>
            <a:r>
              <a:rPr lang="ru-RU" sz="2800" b="1" i="1" dirty="0">
                <a:latin typeface="Cambria" pitchFamily="18" charset="0"/>
              </a:rPr>
              <a:t>сторон</a:t>
            </a:r>
            <a:r>
              <a:rPr lang="uk-UA" sz="2800" b="1" i="1" dirty="0">
                <a:latin typeface="Cambria" pitchFamily="18" charset="0"/>
              </a:rPr>
              <a:t>а</a:t>
            </a:r>
            <a:r>
              <a:rPr lang="uk-UA" sz="2800" dirty="0">
                <a:latin typeface="Cambria" pitchFamily="18" charset="0"/>
              </a:rPr>
              <a:t> </a:t>
            </a:r>
            <a:r>
              <a:rPr lang="ru-RU" sz="2800" dirty="0" err="1">
                <a:latin typeface="Cambria" pitchFamily="18" charset="0"/>
              </a:rPr>
              <a:t>характеризується</a:t>
            </a:r>
            <a:r>
              <a:rPr lang="ru-RU" sz="2800" dirty="0">
                <a:latin typeface="Cambria" pitchFamily="18" charset="0"/>
              </a:rPr>
              <a:t> </a:t>
            </a:r>
            <a:r>
              <a:rPr lang="ru-RU" sz="2800" b="1" i="1" dirty="0" err="1">
                <a:latin typeface="Cambria" pitchFamily="18" charset="0"/>
              </a:rPr>
              <a:t>умисною</a:t>
            </a:r>
            <a:r>
              <a:rPr lang="ru-RU" sz="2800" b="1" i="1" dirty="0">
                <a:latin typeface="Cambria" pitchFamily="18" charset="0"/>
              </a:rPr>
              <a:t> формою вини.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51520" y="116632"/>
            <a:ext cx="8640960" cy="6552728"/>
          </a:xfrm>
        </p:spPr>
        <p:style>
          <a:lnRef idx="1">
            <a:schemeClr val="accent1"/>
          </a:lnRef>
          <a:fillRef idx="2">
            <a:schemeClr val="accent1"/>
          </a:fillRef>
          <a:effectRef idx="1">
            <a:schemeClr val="accent1"/>
          </a:effectRef>
          <a:fontRef idx="minor">
            <a:schemeClr val="dk1"/>
          </a:fontRef>
        </p:style>
        <p:txBody>
          <a:bodyPr>
            <a:normAutofit/>
          </a:bodyPr>
          <a:lstStyle/>
          <a:p>
            <a:pPr marL="0" indent="0">
              <a:buNone/>
              <a:tabLst>
                <a:tab pos="0" algn="l"/>
              </a:tabLst>
            </a:pPr>
            <a:r>
              <a:rPr lang="ru-RU" b="1" i="1" dirty="0" err="1">
                <a:latin typeface="Cambria" pitchFamily="18" charset="0"/>
              </a:rPr>
              <a:t>Кваліфікуючими</a:t>
            </a:r>
            <a:r>
              <a:rPr lang="ru-RU" b="1" i="1" dirty="0">
                <a:latin typeface="Cambria" pitchFamily="18" charset="0"/>
              </a:rPr>
              <a:t> </a:t>
            </a:r>
            <a:r>
              <a:rPr lang="ru-RU" b="1" i="1" dirty="0" err="1">
                <a:latin typeface="Cambria" pitchFamily="18" charset="0"/>
              </a:rPr>
              <a:t>ознаками</a:t>
            </a:r>
            <a:r>
              <a:rPr lang="ru-RU" dirty="0">
                <a:latin typeface="Cambria" pitchFamily="18" charset="0"/>
              </a:rPr>
              <a:t> </a:t>
            </a:r>
            <a:r>
              <a:rPr lang="ru-RU" dirty="0" err="1">
                <a:latin typeface="Cambria" pitchFamily="18" charset="0"/>
              </a:rPr>
              <a:t>кримінального</a:t>
            </a:r>
            <a:r>
              <a:rPr lang="ru-RU" dirty="0">
                <a:latin typeface="Cambria" pitchFamily="18" charset="0"/>
              </a:rPr>
              <a:t> </a:t>
            </a:r>
            <a:r>
              <a:rPr lang="ru-RU" dirty="0" err="1">
                <a:latin typeface="Cambria" pitchFamily="18" charset="0"/>
              </a:rPr>
              <a:t>правопорушення</a:t>
            </a:r>
            <a:r>
              <a:rPr lang="ru-RU" dirty="0">
                <a:latin typeface="Cambria" pitchFamily="18" charset="0"/>
              </a:rPr>
              <a:t> є </a:t>
            </a:r>
            <a:r>
              <a:rPr lang="ru-RU" dirty="0" err="1">
                <a:latin typeface="Cambria" pitchFamily="18" charset="0"/>
              </a:rPr>
              <a:t>дії</a:t>
            </a:r>
            <a:r>
              <a:rPr lang="ru-RU" dirty="0">
                <a:latin typeface="Cambria" pitchFamily="18" charset="0"/>
              </a:rPr>
              <a:t>, </a:t>
            </a:r>
            <a:r>
              <a:rPr lang="ru-RU" dirty="0" err="1">
                <a:latin typeface="Cambria" pitchFamily="18" charset="0"/>
              </a:rPr>
              <a:t>вчинені</a:t>
            </a:r>
            <a:r>
              <a:rPr lang="ru-RU" dirty="0">
                <a:latin typeface="Cambria" pitchFamily="18" charset="0"/>
              </a:rPr>
              <a:t>:</a:t>
            </a:r>
          </a:p>
          <a:p>
            <a:pPr marL="0" indent="0">
              <a:buNone/>
              <a:tabLst>
                <a:tab pos="0" algn="l"/>
              </a:tabLst>
            </a:pPr>
            <a:r>
              <a:rPr lang="ru-RU" dirty="0">
                <a:latin typeface="Cambria" pitchFamily="18" charset="0"/>
              </a:rPr>
              <a:t>1) повторно ; </a:t>
            </a:r>
          </a:p>
          <a:p>
            <a:pPr marL="0" indent="0">
              <a:buNone/>
              <a:tabLst>
                <a:tab pos="0" algn="l"/>
              </a:tabLst>
            </a:pPr>
            <a:r>
              <a:rPr lang="ru-RU" dirty="0">
                <a:latin typeface="Cambria" pitchFamily="18" charset="0"/>
              </a:rPr>
              <a:t>2) за </a:t>
            </a:r>
            <a:r>
              <a:rPr lang="ru-RU" dirty="0" err="1">
                <a:latin typeface="Cambria" pitchFamily="18" charset="0"/>
              </a:rPr>
              <a:t>попередньою</a:t>
            </a:r>
            <a:r>
              <a:rPr lang="ru-RU" dirty="0">
                <a:latin typeface="Cambria" pitchFamily="18" charset="0"/>
              </a:rPr>
              <a:t> </a:t>
            </a:r>
            <a:r>
              <a:rPr lang="ru-RU" dirty="0" err="1">
                <a:latin typeface="Cambria" pitchFamily="18" charset="0"/>
              </a:rPr>
              <a:t>змовою</a:t>
            </a:r>
            <a:r>
              <a:rPr lang="ru-RU" dirty="0">
                <a:latin typeface="Cambria" pitchFamily="18" charset="0"/>
              </a:rPr>
              <a:t> </a:t>
            </a:r>
            <a:r>
              <a:rPr lang="ru-RU" dirty="0" err="1">
                <a:latin typeface="Cambria" pitchFamily="18" charset="0"/>
              </a:rPr>
              <a:t>осіб</a:t>
            </a:r>
            <a:r>
              <a:rPr lang="ru-RU" dirty="0">
                <a:latin typeface="Cambria" pitchFamily="18" charset="0"/>
              </a:rPr>
              <a:t> ;</a:t>
            </a:r>
          </a:p>
          <a:p>
            <a:pPr marL="0" indent="0">
              <a:buNone/>
              <a:tabLst>
                <a:tab pos="0" algn="l"/>
              </a:tabLst>
            </a:pPr>
            <a:r>
              <a:rPr lang="ru-RU" dirty="0">
                <a:latin typeface="Cambria" pitchFamily="18" charset="0"/>
              </a:rPr>
              <a:t>3) </a:t>
            </a:r>
            <a:r>
              <a:rPr lang="ru-RU" dirty="0" err="1">
                <a:latin typeface="Cambria" pitchFamily="18" charset="0"/>
              </a:rPr>
              <a:t>поєднані</a:t>
            </a:r>
            <a:r>
              <a:rPr lang="ru-RU" dirty="0">
                <a:latin typeface="Cambria" pitchFamily="18" charset="0"/>
              </a:rPr>
              <a:t> </a:t>
            </a:r>
            <a:r>
              <a:rPr lang="ru-RU" dirty="0" err="1">
                <a:latin typeface="Cambria" pitchFamily="18" charset="0"/>
              </a:rPr>
              <a:t>із</a:t>
            </a:r>
            <a:r>
              <a:rPr lang="ru-RU" dirty="0">
                <a:latin typeface="Cambria" pitchFamily="18" charset="0"/>
              </a:rPr>
              <a:t> </a:t>
            </a:r>
            <a:r>
              <a:rPr lang="ru-RU" dirty="0" err="1">
                <a:latin typeface="Cambria" pitchFamily="18" charset="0"/>
              </a:rPr>
              <a:t>насильством</a:t>
            </a:r>
            <a:r>
              <a:rPr lang="ru-RU" dirty="0">
                <a:latin typeface="Cambria" pitchFamily="18" charset="0"/>
              </a:rPr>
              <a:t>, </a:t>
            </a:r>
            <a:r>
              <a:rPr lang="ru-RU" dirty="0" err="1">
                <a:latin typeface="Cambria" pitchFamily="18" charset="0"/>
              </a:rPr>
              <a:t>що</a:t>
            </a:r>
            <a:r>
              <a:rPr lang="ru-RU" dirty="0">
                <a:latin typeface="Cambria" pitchFamily="18" charset="0"/>
              </a:rPr>
              <a:t> не </a:t>
            </a:r>
            <a:r>
              <a:rPr lang="ru-RU" dirty="0" err="1">
                <a:latin typeface="Cambria" pitchFamily="18" charset="0"/>
              </a:rPr>
              <a:t>є</a:t>
            </a:r>
            <a:r>
              <a:rPr lang="ru-RU" dirty="0">
                <a:latin typeface="Cambria" pitchFamily="18" charset="0"/>
              </a:rPr>
              <a:t> </a:t>
            </a:r>
            <a:r>
              <a:rPr lang="ru-RU" dirty="0" err="1">
                <a:latin typeface="Cambria" pitchFamily="18" charset="0"/>
              </a:rPr>
              <a:t>небезпечним</a:t>
            </a:r>
            <a:r>
              <a:rPr lang="ru-RU" dirty="0">
                <a:latin typeface="Cambria" pitchFamily="18" charset="0"/>
              </a:rPr>
              <a:t> для </a:t>
            </a:r>
            <a:r>
              <a:rPr lang="ru-RU" dirty="0" err="1">
                <a:latin typeface="Cambria" pitchFamily="18" charset="0"/>
              </a:rPr>
              <a:t>життя</a:t>
            </a:r>
            <a:r>
              <a:rPr lang="ru-RU" dirty="0">
                <a:latin typeface="Cambria" pitchFamily="18" charset="0"/>
              </a:rPr>
              <a:t> </a:t>
            </a:r>
            <a:r>
              <a:rPr lang="ru-RU" dirty="0" err="1">
                <a:latin typeface="Cambria" pitchFamily="18" charset="0"/>
              </a:rPr>
              <a:t>або</a:t>
            </a:r>
            <a:r>
              <a:rPr lang="ru-RU" dirty="0">
                <a:latin typeface="Cambria" pitchFamily="18" charset="0"/>
              </a:rPr>
              <a:t> </a:t>
            </a:r>
            <a:r>
              <a:rPr lang="ru-RU" dirty="0" err="1">
                <a:latin typeface="Cambria" pitchFamily="18" charset="0"/>
              </a:rPr>
              <a:t>здоров’я</a:t>
            </a:r>
            <a:r>
              <a:rPr lang="ru-RU" dirty="0">
                <a:latin typeface="Cambria" pitchFamily="18" charset="0"/>
              </a:rPr>
              <a:t> </a:t>
            </a:r>
            <a:r>
              <a:rPr lang="ru-RU" dirty="0" err="1">
                <a:latin typeface="Cambria" pitchFamily="18" charset="0"/>
              </a:rPr>
              <a:t>потерпілого</a:t>
            </a:r>
            <a:r>
              <a:rPr lang="ru-RU" dirty="0">
                <a:latin typeface="Cambria" pitchFamily="18" charset="0"/>
              </a:rPr>
              <a:t>, </a:t>
            </a:r>
            <a:r>
              <a:rPr lang="ru-RU" dirty="0" err="1">
                <a:latin typeface="Cambria" pitchFamily="18" charset="0"/>
              </a:rPr>
              <a:t>або</a:t>
            </a:r>
            <a:r>
              <a:rPr lang="ru-RU" dirty="0">
                <a:latin typeface="Cambria" pitchFamily="18" charset="0"/>
              </a:rPr>
              <a:t> </a:t>
            </a:r>
            <a:r>
              <a:rPr lang="ru-RU" dirty="0" err="1">
                <a:latin typeface="Cambria" pitchFamily="18" charset="0"/>
              </a:rPr>
              <a:t>з</a:t>
            </a:r>
            <a:r>
              <a:rPr lang="ru-RU" dirty="0">
                <a:latin typeface="Cambria" pitchFamily="18" charset="0"/>
              </a:rPr>
              <a:t> </a:t>
            </a:r>
            <a:r>
              <a:rPr lang="ru-RU" dirty="0" err="1">
                <a:latin typeface="Cambria" pitchFamily="18" charset="0"/>
              </a:rPr>
              <a:t>погрозою</a:t>
            </a:r>
            <a:r>
              <a:rPr lang="ru-RU" dirty="0">
                <a:latin typeface="Cambria" pitchFamily="18" charset="0"/>
              </a:rPr>
              <a:t> </a:t>
            </a:r>
            <a:r>
              <a:rPr lang="ru-RU" dirty="0" err="1">
                <a:latin typeface="Cambria" pitchFamily="18" charset="0"/>
              </a:rPr>
              <a:t>застосування</a:t>
            </a:r>
            <a:r>
              <a:rPr lang="ru-RU" dirty="0">
                <a:latin typeface="Cambria" pitchFamily="18" charset="0"/>
              </a:rPr>
              <a:t> такого </a:t>
            </a:r>
            <a:r>
              <a:rPr lang="ru-RU" dirty="0" err="1">
                <a:latin typeface="Cambria" pitchFamily="18" charset="0"/>
              </a:rPr>
              <a:t>насильства</a:t>
            </a:r>
            <a:r>
              <a:rPr lang="ru-RU" dirty="0">
                <a:latin typeface="Cambria" pitchFamily="18" charset="0"/>
              </a:rPr>
              <a:t>;</a:t>
            </a:r>
          </a:p>
          <a:p>
            <a:pPr marL="0" indent="0">
              <a:buNone/>
              <a:tabLst>
                <a:tab pos="0" algn="l"/>
              </a:tabLst>
            </a:pPr>
            <a:r>
              <a:rPr lang="ru-RU" dirty="0">
                <a:latin typeface="Cambria" pitchFamily="18" charset="0"/>
              </a:rPr>
              <a:t>4) </a:t>
            </a:r>
            <a:r>
              <a:rPr lang="ru-RU" dirty="0" err="1">
                <a:latin typeface="Cambria" pitchFamily="18" charset="0"/>
              </a:rPr>
              <a:t>з</a:t>
            </a:r>
            <a:r>
              <a:rPr lang="ru-RU" dirty="0">
                <a:latin typeface="Cambria" pitchFamily="18" charset="0"/>
              </a:rPr>
              <a:t> </a:t>
            </a:r>
            <a:r>
              <a:rPr lang="ru-RU" dirty="0" err="1">
                <a:latin typeface="Cambria" pitchFamily="18" charset="0"/>
              </a:rPr>
              <a:t>проникненням</a:t>
            </a:r>
            <a:r>
              <a:rPr lang="ru-RU" dirty="0">
                <a:latin typeface="Cambria" pitchFamily="18" charset="0"/>
              </a:rPr>
              <a:t> у </a:t>
            </a:r>
            <a:r>
              <a:rPr lang="ru-RU" dirty="0" err="1">
                <a:latin typeface="Cambria" pitchFamily="18" charset="0"/>
              </a:rPr>
              <a:t>приміщення</a:t>
            </a:r>
            <a:r>
              <a:rPr lang="ru-RU" dirty="0">
                <a:latin typeface="Cambria" pitchFamily="18" charset="0"/>
              </a:rPr>
              <a:t> </a:t>
            </a:r>
            <a:r>
              <a:rPr lang="ru-RU" dirty="0" err="1">
                <a:latin typeface="Cambria" pitchFamily="18" charset="0"/>
              </a:rPr>
              <a:t>чи</a:t>
            </a:r>
            <a:r>
              <a:rPr lang="ru-RU" dirty="0">
                <a:latin typeface="Cambria" pitchFamily="18" charset="0"/>
              </a:rPr>
              <a:t> </a:t>
            </a:r>
            <a:r>
              <a:rPr lang="ru-RU" dirty="0" err="1">
                <a:latin typeface="Cambria" pitchFamily="18" charset="0"/>
              </a:rPr>
              <a:t>інше</a:t>
            </a:r>
            <a:r>
              <a:rPr lang="ru-RU" dirty="0">
                <a:latin typeface="Cambria" pitchFamily="18" charset="0"/>
              </a:rPr>
              <a:t> </a:t>
            </a:r>
            <a:r>
              <a:rPr lang="ru-RU" dirty="0" err="1">
                <a:latin typeface="Cambria" pitchFamily="18" charset="0"/>
              </a:rPr>
              <a:t>сховище</a:t>
            </a:r>
            <a:r>
              <a:rPr lang="ru-RU" dirty="0">
                <a:latin typeface="Cambria" pitchFamily="18" charset="0"/>
              </a:rPr>
              <a:t>;</a:t>
            </a:r>
          </a:p>
          <a:p>
            <a:pPr marL="0" indent="0">
              <a:buNone/>
              <a:tabLst>
                <a:tab pos="0" algn="l"/>
              </a:tabLst>
            </a:pPr>
            <a:r>
              <a:rPr lang="ru-RU" dirty="0">
                <a:latin typeface="Cambria" pitchFamily="18" charset="0"/>
              </a:rPr>
              <a:t>5) з </a:t>
            </a:r>
            <a:r>
              <a:rPr lang="ru-RU" dirty="0" err="1">
                <a:latin typeface="Cambria" pitchFamily="18" charset="0"/>
              </a:rPr>
              <a:t>використанням</a:t>
            </a:r>
            <a:r>
              <a:rPr lang="ru-RU" dirty="0">
                <a:latin typeface="Cambria" pitchFamily="18" charset="0"/>
              </a:rPr>
              <a:t> </a:t>
            </a:r>
            <a:r>
              <a:rPr lang="ru-RU" dirty="0" err="1">
                <a:latin typeface="Cambria" pitchFamily="18" charset="0"/>
              </a:rPr>
              <a:t>електронних</a:t>
            </a:r>
            <a:r>
              <a:rPr lang="ru-RU" dirty="0">
                <a:latin typeface="Cambria" pitchFamily="18" charset="0"/>
              </a:rPr>
              <a:t> </a:t>
            </a:r>
            <a:r>
              <a:rPr lang="ru-RU" dirty="0" err="1">
                <a:latin typeface="Cambria" pitchFamily="18" charset="0"/>
              </a:rPr>
              <a:t>пристроїв</a:t>
            </a:r>
            <a:r>
              <a:rPr lang="ru-RU" dirty="0">
                <a:latin typeface="Cambria" pitchFamily="18" charset="0"/>
              </a:rPr>
              <a:t> для </a:t>
            </a:r>
            <a:r>
              <a:rPr lang="ru-RU" dirty="0" err="1">
                <a:latin typeface="Cambria" pitchFamily="18" charset="0"/>
              </a:rPr>
              <a:t>втручання</a:t>
            </a:r>
            <a:r>
              <a:rPr lang="ru-RU" dirty="0">
                <a:latin typeface="Cambria" pitchFamily="18" charset="0"/>
              </a:rPr>
              <a:t> в роботу </a:t>
            </a:r>
            <a:r>
              <a:rPr lang="ru-RU" dirty="0" err="1">
                <a:latin typeface="Cambria" pitchFamily="18" charset="0"/>
              </a:rPr>
              <a:t>технічних</a:t>
            </a:r>
            <a:r>
              <a:rPr lang="ru-RU" dirty="0">
                <a:latin typeface="Cambria" pitchFamily="18" charset="0"/>
              </a:rPr>
              <a:t> </a:t>
            </a:r>
            <a:r>
              <a:rPr lang="ru-RU" dirty="0" err="1">
                <a:latin typeface="Cambria" pitchFamily="18" charset="0"/>
              </a:rPr>
              <a:t>засобів</a:t>
            </a:r>
            <a:r>
              <a:rPr lang="ru-RU" dirty="0">
                <a:latin typeface="Cambria" pitchFamily="18" charset="0"/>
              </a:rPr>
              <a:t> </a:t>
            </a:r>
            <a:r>
              <a:rPr lang="ru-RU" dirty="0" err="1">
                <a:latin typeface="Cambria" pitchFamily="18" charset="0"/>
              </a:rPr>
              <a:t>охорони</a:t>
            </a:r>
            <a:endParaRPr lang="ru-RU" dirty="0">
              <a:latin typeface="Cambria" pitchFamily="18" charset="0"/>
            </a:endParaRPr>
          </a:p>
          <a:p>
            <a:pPr marL="0" indent="0">
              <a:buNone/>
              <a:tabLst>
                <a:tab pos="0" algn="l"/>
              </a:tabLst>
            </a:pPr>
            <a:r>
              <a:rPr lang="ru-RU" dirty="0">
                <a:latin typeface="Cambria" pitchFamily="18" charset="0"/>
              </a:rPr>
              <a:t>6) </a:t>
            </a:r>
            <a:r>
              <a:rPr lang="ru-RU" dirty="0" err="1">
                <a:latin typeface="Cambria" pitchFamily="18" charset="0"/>
              </a:rPr>
              <a:t>якщо</a:t>
            </a:r>
            <a:r>
              <a:rPr lang="ru-RU" dirty="0">
                <a:latin typeface="Cambria" pitchFamily="18" charset="0"/>
              </a:rPr>
              <a:t> предметом незаконного </a:t>
            </a:r>
            <a:r>
              <a:rPr lang="ru-RU" dirty="0" err="1">
                <a:latin typeface="Cambria" pitchFamily="18" charset="0"/>
              </a:rPr>
              <a:t>заволодіння</a:t>
            </a:r>
            <a:r>
              <a:rPr lang="ru-RU" dirty="0">
                <a:latin typeface="Cambria" pitchFamily="18" charset="0"/>
              </a:rPr>
              <a:t> є </a:t>
            </a:r>
            <a:r>
              <a:rPr lang="ru-RU" dirty="0" err="1">
                <a:latin typeface="Cambria" pitchFamily="18" charset="0"/>
              </a:rPr>
              <a:t>транспортний</a:t>
            </a:r>
            <a:r>
              <a:rPr lang="ru-RU" dirty="0">
                <a:latin typeface="Cambria" pitchFamily="18" charset="0"/>
              </a:rPr>
              <a:t> </a:t>
            </a:r>
            <a:r>
              <a:rPr lang="ru-RU" dirty="0" err="1">
                <a:latin typeface="Cambria" pitchFamily="18" charset="0"/>
              </a:rPr>
              <a:t>засіб</a:t>
            </a:r>
            <a:r>
              <a:rPr lang="ru-RU" dirty="0">
                <a:latin typeface="Cambria" pitchFamily="18" charset="0"/>
              </a:rPr>
              <a:t>, </a:t>
            </a:r>
            <a:r>
              <a:rPr lang="ru-RU" dirty="0" err="1">
                <a:latin typeface="Cambria" pitchFamily="18" charset="0"/>
              </a:rPr>
              <a:t>вартість</a:t>
            </a:r>
            <a:r>
              <a:rPr lang="ru-RU" dirty="0">
                <a:latin typeface="Cambria" pitchFamily="18" charset="0"/>
              </a:rPr>
              <a:t> </a:t>
            </a:r>
            <a:r>
              <a:rPr lang="ru-RU" dirty="0" err="1">
                <a:latin typeface="Cambria" pitchFamily="18" charset="0"/>
              </a:rPr>
              <a:t>якого</a:t>
            </a:r>
            <a:r>
              <a:rPr lang="ru-RU" dirty="0">
                <a:latin typeface="Cambria" pitchFamily="18" charset="0"/>
              </a:rPr>
              <a:t> становить </a:t>
            </a:r>
            <a:r>
              <a:rPr lang="ru-RU" dirty="0" err="1">
                <a:latin typeface="Cambria" pitchFamily="18" charset="0"/>
              </a:rPr>
              <a:t>від</a:t>
            </a:r>
            <a:r>
              <a:rPr lang="ru-RU" dirty="0">
                <a:latin typeface="Cambria" pitchFamily="18" charset="0"/>
              </a:rPr>
              <a:t> ста до </a:t>
            </a:r>
            <a:r>
              <a:rPr lang="ru-RU" dirty="0" err="1">
                <a:latin typeface="Cambria" pitchFamily="18" charset="0"/>
              </a:rPr>
              <a:t>двохсот</a:t>
            </a:r>
            <a:r>
              <a:rPr lang="ru-RU" dirty="0">
                <a:latin typeface="Cambria" pitchFamily="18" charset="0"/>
              </a:rPr>
              <a:t> </a:t>
            </a:r>
            <a:r>
              <a:rPr lang="ru-RU" dirty="0" err="1">
                <a:latin typeface="Cambria" pitchFamily="18" charset="0"/>
              </a:rPr>
              <a:t>п’ятдесяти</a:t>
            </a:r>
            <a:r>
              <a:rPr lang="ru-RU" dirty="0">
                <a:latin typeface="Cambria" pitchFamily="18" charset="0"/>
              </a:rPr>
              <a:t> </a:t>
            </a:r>
            <a:r>
              <a:rPr lang="ru-RU" dirty="0" err="1">
                <a:latin typeface="Cambria" pitchFamily="18" charset="0"/>
              </a:rPr>
              <a:t>неоподатковуваних</a:t>
            </a:r>
            <a:r>
              <a:rPr lang="ru-RU" dirty="0">
                <a:latin typeface="Cambria" pitchFamily="18" charset="0"/>
              </a:rPr>
              <a:t> </a:t>
            </a:r>
            <a:r>
              <a:rPr lang="ru-RU" dirty="0" err="1">
                <a:latin typeface="Cambria" pitchFamily="18" charset="0"/>
              </a:rPr>
              <a:t>мінімумів</a:t>
            </a:r>
            <a:r>
              <a:rPr lang="ru-RU" dirty="0">
                <a:latin typeface="Cambria" pitchFamily="18" charset="0"/>
              </a:rPr>
              <a:t> </a:t>
            </a:r>
            <a:r>
              <a:rPr lang="ru-RU" dirty="0" err="1">
                <a:latin typeface="Cambria" pitchFamily="18" charset="0"/>
              </a:rPr>
              <a:t>доходів</a:t>
            </a:r>
            <a:r>
              <a:rPr lang="ru-RU" dirty="0">
                <a:latin typeface="Cambria" pitchFamily="18" charset="0"/>
              </a:rPr>
              <a:t> </a:t>
            </a:r>
            <a:r>
              <a:rPr lang="ru-RU" dirty="0" err="1">
                <a:latin typeface="Cambria" pitchFamily="18" charset="0"/>
              </a:rPr>
              <a:t>громадян</a:t>
            </a:r>
            <a:r>
              <a:rPr lang="ru-RU" dirty="0">
                <a:latin typeface="Cambria" pitchFamily="18" charset="0"/>
              </a:rPr>
              <a:t> (ч. 2 ст. 289 КК);</a:t>
            </a:r>
          </a:p>
          <a:p>
            <a:endParaRPr lang="ru-RU"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4153</TotalTime>
  <Words>2305</Words>
  <Application>Microsoft Office PowerPoint</Application>
  <PresentationFormat>Екран (4:3)</PresentationFormat>
  <Paragraphs>115</Paragraphs>
  <Slides>32</Slides>
  <Notes>0</Notes>
  <HiddenSlides>0</HiddenSlides>
  <MMClips>0</MMClips>
  <ScaleCrop>false</ScaleCrop>
  <HeadingPairs>
    <vt:vector size="6" baseType="variant">
      <vt:variant>
        <vt:lpstr>Використані шрифти</vt:lpstr>
      </vt:variant>
      <vt:variant>
        <vt:i4>8</vt:i4>
      </vt:variant>
      <vt:variant>
        <vt:lpstr>Тема</vt:lpstr>
      </vt:variant>
      <vt:variant>
        <vt:i4>1</vt:i4>
      </vt:variant>
      <vt:variant>
        <vt:lpstr>Заголовки слайдів</vt:lpstr>
      </vt:variant>
      <vt:variant>
        <vt:i4>32</vt:i4>
      </vt:variant>
    </vt:vector>
  </HeadingPairs>
  <TitlesOfParts>
    <vt:vector size="41" baseType="lpstr">
      <vt:lpstr>Calibri</vt:lpstr>
      <vt:lpstr>Cambria</vt:lpstr>
      <vt:lpstr>Lucida Sans Unicode</vt:lpstr>
      <vt:lpstr>Times New Roman</vt:lpstr>
      <vt:lpstr>Verdana</vt:lpstr>
      <vt:lpstr>Wingdings</vt:lpstr>
      <vt:lpstr>Wingdings 2</vt:lpstr>
      <vt:lpstr>Wingdings 3</vt:lpstr>
      <vt:lpstr>Открытая</vt:lpstr>
      <vt:lpstr>   ТЕМА 12  (частина 2)</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1</dc:title>
  <dc:creator>lenvo</dc:creator>
  <cp:lastModifiedBy>User</cp:lastModifiedBy>
  <cp:revision>399</cp:revision>
  <dcterms:created xsi:type="dcterms:W3CDTF">2018-09-05T14:57:47Z</dcterms:created>
  <dcterms:modified xsi:type="dcterms:W3CDTF">2025-03-05T11:41:04Z</dcterms:modified>
</cp:coreProperties>
</file>