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70" r:id="rId5"/>
    <p:sldId id="271" r:id="rId6"/>
    <p:sldId id="288" r:id="rId7"/>
    <p:sldId id="272" r:id="rId8"/>
    <p:sldId id="289" r:id="rId9"/>
    <p:sldId id="290" r:id="rId10"/>
    <p:sldId id="291" r:id="rId11"/>
    <p:sldId id="29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62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C80AB7-8C18-49C2-842E-C6A235CE192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9BC6A2-409A-41D1-B05C-DACF8AF95BB7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У соціально-побутовій сфері передбачається здійснення фізкультурно-оздо­ровчої діяльності</a:t>
          </a:r>
          <a:endParaRPr lang="ru-RU" dirty="0"/>
        </a:p>
      </dgm:t>
    </dgm:pt>
    <dgm:pt modelId="{374E8311-CAD7-4FC2-B87D-3741C07DFBE1}" type="parTrans" cxnId="{3A0C8C2D-8880-4B69-AC4B-01736CB4FB78}">
      <dgm:prSet/>
      <dgm:spPr/>
      <dgm:t>
        <a:bodyPr/>
        <a:lstStyle/>
        <a:p>
          <a:endParaRPr lang="ru-RU"/>
        </a:p>
      </dgm:t>
    </dgm:pt>
    <dgm:pt modelId="{AEAB9C4F-A84E-4CDB-AB51-05837676905C}" type="sibTrans" cxnId="{3A0C8C2D-8880-4B69-AC4B-01736CB4FB78}">
      <dgm:prSet/>
      <dgm:spPr/>
      <dgm:t>
        <a:bodyPr/>
        <a:lstStyle/>
        <a:p>
          <a:endParaRPr lang="ru-RU"/>
        </a:p>
      </dgm:t>
    </dgm:pt>
    <dgm:pt modelId="{6DA5FC4F-6456-417B-A9D0-88EA4E757E0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9E345BD4-5503-4775-859B-4E8C446D7569}" type="parTrans" cxnId="{3ECCAB83-CBD4-41FE-AD5D-7B5714D54F23}">
      <dgm:prSet/>
      <dgm:spPr/>
      <dgm:t>
        <a:bodyPr/>
        <a:lstStyle/>
        <a:p>
          <a:endParaRPr lang="ru-RU"/>
        </a:p>
      </dgm:t>
    </dgm:pt>
    <dgm:pt modelId="{AEBEB6D8-7006-4BF9-B0CE-1C82FEA5B8CE}" type="sibTrans" cxnId="{3ECCAB83-CBD4-41FE-AD5D-7B5714D54F23}">
      <dgm:prSet/>
      <dgm:spPr/>
      <dgm:t>
        <a:bodyPr/>
        <a:lstStyle/>
        <a:p>
          <a:endParaRPr lang="ru-RU"/>
        </a:p>
      </dgm:t>
    </dgm:pt>
    <dgm:pt modelId="{D553D6A1-7049-4671-9DEF-4C0DA9C6F1E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226188D6-3ABA-4B17-8B5B-D19AC9728C96}" type="parTrans" cxnId="{679AE8E2-5BC8-4106-B282-1A8909447789}">
      <dgm:prSet/>
      <dgm:spPr/>
      <dgm:t>
        <a:bodyPr/>
        <a:lstStyle/>
        <a:p>
          <a:endParaRPr lang="ru-RU"/>
        </a:p>
      </dgm:t>
    </dgm:pt>
    <dgm:pt modelId="{A249C64D-0B00-4115-B058-A23AE7DACED8}" type="sibTrans" cxnId="{679AE8E2-5BC8-4106-B282-1A8909447789}">
      <dgm:prSet/>
      <dgm:spPr/>
      <dgm:t>
        <a:bodyPr/>
        <a:lstStyle/>
        <a:p>
          <a:endParaRPr lang="ru-RU"/>
        </a:p>
      </dgm:t>
    </dgm:pt>
    <dgm:pt modelId="{202DBFD2-E298-439D-A4DC-127D32CE299F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3A13BB13-04B8-4350-A9B0-C070C12585AC}" type="sibTrans" cxnId="{8A915D7A-7D53-44B3-A03C-118C46277C6F}">
      <dgm:prSet/>
      <dgm:spPr/>
      <dgm:t>
        <a:bodyPr/>
        <a:lstStyle/>
        <a:p>
          <a:endParaRPr lang="ru-RU"/>
        </a:p>
      </dgm:t>
    </dgm:pt>
    <dgm:pt modelId="{94F3145F-9217-4770-8761-711922F1D778}" type="parTrans" cxnId="{8A915D7A-7D53-44B3-A03C-118C46277C6F}">
      <dgm:prSet/>
      <dgm:spPr/>
      <dgm:t>
        <a:bodyPr/>
        <a:lstStyle/>
        <a:p>
          <a:endParaRPr lang="ru-RU"/>
        </a:p>
      </dgm:t>
    </dgm:pt>
    <dgm:pt modelId="{B3D3ED0D-DAC4-4840-9406-683C390F0EE2}" type="pres">
      <dgm:prSet presAssocID="{23C80AB7-8C18-49C2-842E-C6A235CE19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E2BE1F-2E49-4A17-9547-CBA160D1F82B}" type="pres">
      <dgm:prSet presAssocID="{A39BC6A2-409A-41D1-B05C-DACF8AF95BB7}" presName="root1" presStyleCnt="0"/>
      <dgm:spPr/>
    </dgm:pt>
    <dgm:pt modelId="{4E0F8778-9CCF-4182-98AA-B9FF8AC4911A}" type="pres">
      <dgm:prSet presAssocID="{A39BC6A2-409A-41D1-B05C-DACF8AF95BB7}" presName="LevelOneTextNode" presStyleLbl="node0" presStyleIdx="0" presStyleCnt="1" custAng="0" custScaleX="107213">
        <dgm:presLayoutVars>
          <dgm:chPref val="3"/>
        </dgm:presLayoutVars>
      </dgm:prSet>
      <dgm:spPr/>
    </dgm:pt>
    <dgm:pt modelId="{A1264FA1-8009-46C9-BAFA-2734DB9E6C4C}" type="pres">
      <dgm:prSet presAssocID="{A39BC6A2-409A-41D1-B05C-DACF8AF95BB7}" presName="level2hierChild" presStyleCnt="0"/>
      <dgm:spPr/>
    </dgm:pt>
    <dgm:pt modelId="{BCCB52A8-5FBF-48A1-9222-C813CDBD8E7D}" type="pres">
      <dgm:prSet presAssocID="{9E345BD4-5503-4775-859B-4E8C446D7569}" presName="conn2-1" presStyleLbl="parChTrans1D2" presStyleIdx="0" presStyleCnt="3"/>
      <dgm:spPr/>
    </dgm:pt>
    <dgm:pt modelId="{71D6CCF5-F466-4C99-A42D-F14C28C086A6}" type="pres">
      <dgm:prSet presAssocID="{9E345BD4-5503-4775-859B-4E8C446D7569}" presName="connTx" presStyleLbl="parChTrans1D2" presStyleIdx="0" presStyleCnt="3"/>
      <dgm:spPr/>
    </dgm:pt>
    <dgm:pt modelId="{C5FFE2F3-D95B-4625-A2C6-447B5032F565}" type="pres">
      <dgm:prSet presAssocID="{6DA5FC4F-6456-417B-A9D0-88EA4E757E06}" presName="root2" presStyleCnt="0"/>
      <dgm:spPr/>
    </dgm:pt>
    <dgm:pt modelId="{5C33A7C1-F273-4AB1-AB58-05E920C4CF9C}" type="pres">
      <dgm:prSet presAssocID="{6DA5FC4F-6456-417B-A9D0-88EA4E757E06}" presName="LevelTwoTextNode" presStyleLbl="node2" presStyleIdx="0" presStyleCnt="3">
        <dgm:presLayoutVars>
          <dgm:chPref val="3"/>
        </dgm:presLayoutVars>
      </dgm:prSet>
      <dgm:spPr/>
    </dgm:pt>
    <dgm:pt modelId="{DF55B16D-F7BE-4CAB-A201-63E0110F96F9}" type="pres">
      <dgm:prSet presAssocID="{6DA5FC4F-6456-417B-A9D0-88EA4E757E06}" presName="level3hierChild" presStyleCnt="0"/>
      <dgm:spPr/>
    </dgm:pt>
    <dgm:pt modelId="{CF3691B8-F9A7-4936-AC3A-322AEFC66934}" type="pres">
      <dgm:prSet presAssocID="{94F3145F-9217-4770-8761-711922F1D778}" presName="conn2-1" presStyleLbl="parChTrans1D2" presStyleIdx="1" presStyleCnt="3"/>
      <dgm:spPr/>
    </dgm:pt>
    <dgm:pt modelId="{DB0CF752-ADFA-4124-9A3D-2DAA6A0A3DA7}" type="pres">
      <dgm:prSet presAssocID="{94F3145F-9217-4770-8761-711922F1D778}" presName="connTx" presStyleLbl="parChTrans1D2" presStyleIdx="1" presStyleCnt="3"/>
      <dgm:spPr/>
    </dgm:pt>
    <dgm:pt modelId="{8E66DDA4-FE50-42C1-9A76-72E1ED642241}" type="pres">
      <dgm:prSet presAssocID="{202DBFD2-E298-439D-A4DC-127D32CE299F}" presName="root2" presStyleCnt="0"/>
      <dgm:spPr/>
    </dgm:pt>
    <dgm:pt modelId="{9E993CF4-0936-43CE-B894-657BB3C0EA06}" type="pres">
      <dgm:prSet presAssocID="{202DBFD2-E298-439D-A4DC-127D32CE299F}" presName="LevelTwoTextNode" presStyleLbl="node2" presStyleIdx="1" presStyleCnt="3">
        <dgm:presLayoutVars>
          <dgm:chPref val="3"/>
        </dgm:presLayoutVars>
      </dgm:prSet>
      <dgm:spPr/>
    </dgm:pt>
    <dgm:pt modelId="{11102D08-CD37-45F3-9EC9-5E5C1A76E7D9}" type="pres">
      <dgm:prSet presAssocID="{202DBFD2-E298-439D-A4DC-127D32CE299F}" presName="level3hierChild" presStyleCnt="0"/>
      <dgm:spPr/>
    </dgm:pt>
    <dgm:pt modelId="{B3C4CCF7-1047-4E77-81B6-1C2E8CC92756}" type="pres">
      <dgm:prSet presAssocID="{226188D6-3ABA-4B17-8B5B-D19AC9728C96}" presName="conn2-1" presStyleLbl="parChTrans1D2" presStyleIdx="2" presStyleCnt="3"/>
      <dgm:spPr/>
    </dgm:pt>
    <dgm:pt modelId="{C6CD4897-2A64-4B86-BE33-D0083951993A}" type="pres">
      <dgm:prSet presAssocID="{226188D6-3ABA-4B17-8B5B-D19AC9728C96}" presName="connTx" presStyleLbl="parChTrans1D2" presStyleIdx="2" presStyleCnt="3"/>
      <dgm:spPr/>
    </dgm:pt>
    <dgm:pt modelId="{08C30236-1539-458E-89F0-9BA12ED0A307}" type="pres">
      <dgm:prSet presAssocID="{D553D6A1-7049-4671-9DEF-4C0DA9C6F1E3}" presName="root2" presStyleCnt="0"/>
      <dgm:spPr/>
    </dgm:pt>
    <dgm:pt modelId="{F4C616A6-A0E2-43FE-8C9E-7B008D7B65C6}" type="pres">
      <dgm:prSet presAssocID="{D553D6A1-7049-4671-9DEF-4C0DA9C6F1E3}" presName="LevelTwoTextNode" presStyleLbl="node2" presStyleIdx="2" presStyleCnt="3">
        <dgm:presLayoutVars>
          <dgm:chPref val="3"/>
        </dgm:presLayoutVars>
      </dgm:prSet>
      <dgm:spPr/>
    </dgm:pt>
    <dgm:pt modelId="{7257B5BB-9DE3-4869-B14E-297EDC02C38A}" type="pres">
      <dgm:prSet presAssocID="{D553D6A1-7049-4671-9DEF-4C0DA9C6F1E3}" presName="level3hierChild" presStyleCnt="0"/>
      <dgm:spPr/>
    </dgm:pt>
  </dgm:ptLst>
  <dgm:cxnLst>
    <dgm:cxn modelId="{AEB42706-0B4B-4DD7-A6EE-5BEFB9CE1622}" type="presOf" srcId="{94F3145F-9217-4770-8761-711922F1D778}" destId="{CF3691B8-F9A7-4936-AC3A-322AEFC66934}" srcOrd="0" destOrd="0" presId="urn:microsoft.com/office/officeart/2008/layout/HorizontalMultiLevelHierarchy"/>
    <dgm:cxn modelId="{4FF2780F-CF74-46C1-9B28-C453FD77E545}" type="presOf" srcId="{9E345BD4-5503-4775-859B-4E8C446D7569}" destId="{BCCB52A8-5FBF-48A1-9222-C813CDBD8E7D}" srcOrd="0" destOrd="0" presId="urn:microsoft.com/office/officeart/2008/layout/HorizontalMultiLevelHierarchy"/>
    <dgm:cxn modelId="{92BB3E1E-CAC2-4912-A420-5CFF64B39A3C}" type="presOf" srcId="{94F3145F-9217-4770-8761-711922F1D778}" destId="{DB0CF752-ADFA-4124-9A3D-2DAA6A0A3DA7}" srcOrd="1" destOrd="0" presId="urn:microsoft.com/office/officeart/2008/layout/HorizontalMultiLevelHierarchy"/>
    <dgm:cxn modelId="{CAC84C26-5B71-477B-9A5C-3DE0142B7937}" type="presOf" srcId="{A39BC6A2-409A-41D1-B05C-DACF8AF95BB7}" destId="{4E0F8778-9CCF-4182-98AA-B9FF8AC4911A}" srcOrd="0" destOrd="0" presId="urn:microsoft.com/office/officeart/2008/layout/HorizontalMultiLevelHierarchy"/>
    <dgm:cxn modelId="{3A0C8C2D-8880-4B69-AC4B-01736CB4FB78}" srcId="{23C80AB7-8C18-49C2-842E-C6A235CE1923}" destId="{A39BC6A2-409A-41D1-B05C-DACF8AF95BB7}" srcOrd="0" destOrd="0" parTransId="{374E8311-CAD7-4FC2-B87D-3741C07DFBE1}" sibTransId="{AEAB9C4F-A84E-4CDB-AB51-05837676905C}"/>
    <dgm:cxn modelId="{9D598D68-676C-4802-B0C8-3D7FD301F83D}" type="presOf" srcId="{9E345BD4-5503-4775-859B-4E8C446D7569}" destId="{71D6CCF5-F466-4C99-A42D-F14C28C086A6}" srcOrd="1" destOrd="0" presId="urn:microsoft.com/office/officeart/2008/layout/HorizontalMultiLevelHierarchy"/>
    <dgm:cxn modelId="{733B0350-8A36-463A-8154-443BC4C54ADC}" type="presOf" srcId="{D553D6A1-7049-4671-9DEF-4C0DA9C6F1E3}" destId="{F4C616A6-A0E2-43FE-8C9E-7B008D7B65C6}" srcOrd="0" destOrd="0" presId="urn:microsoft.com/office/officeart/2008/layout/HorizontalMultiLevelHierarchy"/>
    <dgm:cxn modelId="{F6CC0C75-836D-404B-ABB3-6731953C43C7}" type="presOf" srcId="{202DBFD2-E298-439D-A4DC-127D32CE299F}" destId="{9E993CF4-0936-43CE-B894-657BB3C0EA06}" srcOrd="0" destOrd="0" presId="urn:microsoft.com/office/officeart/2008/layout/HorizontalMultiLevelHierarchy"/>
    <dgm:cxn modelId="{8A915D7A-7D53-44B3-A03C-118C46277C6F}" srcId="{A39BC6A2-409A-41D1-B05C-DACF8AF95BB7}" destId="{202DBFD2-E298-439D-A4DC-127D32CE299F}" srcOrd="1" destOrd="0" parTransId="{94F3145F-9217-4770-8761-711922F1D778}" sibTransId="{3A13BB13-04B8-4350-A9B0-C070C12585AC}"/>
    <dgm:cxn modelId="{2E1D7B7E-8EBB-4078-8B75-9930C0C692AA}" type="presOf" srcId="{6DA5FC4F-6456-417B-A9D0-88EA4E757E06}" destId="{5C33A7C1-F273-4AB1-AB58-05E920C4CF9C}" srcOrd="0" destOrd="0" presId="urn:microsoft.com/office/officeart/2008/layout/HorizontalMultiLevelHierarchy"/>
    <dgm:cxn modelId="{3ECCAB83-CBD4-41FE-AD5D-7B5714D54F23}" srcId="{A39BC6A2-409A-41D1-B05C-DACF8AF95BB7}" destId="{6DA5FC4F-6456-417B-A9D0-88EA4E757E06}" srcOrd="0" destOrd="0" parTransId="{9E345BD4-5503-4775-859B-4E8C446D7569}" sibTransId="{AEBEB6D8-7006-4BF9-B0CE-1C82FEA5B8CE}"/>
    <dgm:cxn modelId="{F35FB89B-8223-4A1C-8FC4-FD5AF5EE9743}" type="presOf" srcId="{23C80AB7-8C18-49C2-842E-C6A235CE1923}" destId="{B3D3ED0D-DAC4-4840-9406-683C390F0EE2}" srcOrd="0" destOrd="0" presId="urn:microsoft.com/office/officeart/2008/layout/HorizontalMultiLevelHierarchy"/>
    <dgm:cxn modelId="{D59719C5-83C8-41BB-940D-44B64BD6BA78}" type="presOf" srcId="{226188D6-3ABA-4B17-8B5B-D19AC9728C96}" destId="{B3C4CCF7-1047-4E77-81B6-1C2E8CC92756}" srcOrd="0" destOrd="0" presId="urn:microsoft.com/office/officeart/2008/layout/HorizontalMultiLevelHierarchy"/>
    <dgm:cxn modelId="{40139CCB-5DCB-4367-9B0D-D42D96276824}" type="presOf" srcId="{226188D6-3ABA-4B17-8B5B-D19AC9728C96}" destId="{C6CD4897-2A64-4B86-BE33-D0083951993A}" srcOrd="1" destOrd="0" presId="urn:microsoft.com/office/officeart/2008/layout/HorizontalMultiLevelHierarchy"/>
    <dgm:cxn modelId="{679AE8E2-5BC8-4106-B282-1A8909447789}" srcId="{A39BC6A2-409A-41D1-B05C-DACF8AF95BB7}" destId="{D553D6A1-7049-4671-9DEF-4C0DA9C6F1E3}" srcOrd="2" destOrd="0" parTransId="{226188D6-3ABA-4B17-8B5B-D19AC9728C96}" sibTransId="{A249C64D-0B00-4115-B058-A23AE7DACED8}"/>
    <dgm:cxn modelId="{FD2A9489-A07E-4FCE-8A8D-59390B1D8E47}" type="presParOf" srcId="{B3D3ED0D-DAC4-4840-9406-683C390F0EE2}" destId="{81E2BE1F-2E49-4A17-9547-CBA160D1F82B}" srcOrd="0" destOrd="0" presId="urn:microsoft.com/office/officeart/2008/layout/HorizontalMultiLevelHierarchy"/>
    <dgm:cxn modelId="{3291DA0B-55AC-4F8C-A8AA-0B1A72631D94}" type="presParOf" srcId="{81E2BE1F-2E49-4A17-9547-CBA160D1F82B}" destId="{4E0F8778-9CCF-4182-98AA-B9FF8AC4911A}" srcOrd="0" destOrd="0" presId="urn:microsoft.com/office/officeart/2008/layout/HorizontalMultiLevelHierarchy"/>
    <dgm:cxn modelId="{A0E3D3FF-FA26-40A7-BF4B-DBA86B67468F}" type="presParOf" srcId="{81E2BE1F-2E49-4A17-9547-CBA160D1F82B}" destId="{A1264FA1-8009-46C9-BAFA-2734DB9E6C4C}" srcOrd="1" destOrd="0" presId="urn:microsoft.com/office/officeart/2008/layout/HorizontalMultiLevelHierarchy"/>
    <dgm:cxn modelId="{9C751015-7013-48E7-9EBC-078283D67A80}" type="presParOf" srcId="{A1264FA1-8009-46C9-BAFA-2734DB9E6C4C}" destId="{BCCB52A8-5FBF-48A1-9222-C813CDBD8E7D}" srcOrd="0" destOrd="0" presId="urn:microsoft.com/office/officeart/2008/layout/HorizontalMultiLevelHierarchy"/>
    <dgm:cxn modelId="{FF43BD04-001B-4B64-A916-4E75BFCEF72D}" type="presParOf" srcId="{BCCB52A8-5FBF-48A1-9222-C813CDBD8E7D}" destId="{71D6CCF5-F466-4C99-A42D-F14C28C086A6}" srcOrd="0" destOrd="0" presId="urn:microsoft.com/office/officeart/2008/layout/HorizontalMultiLevelHierarchy"/>
    <dgm:cxn modelId="{B7A5C752-DE89-44F2-9761-379BB97D755A}" type="presParOf" srcId="{A1264FA1-8009-46C9-BAFA-2734DB9E6C4C}" destId="{C5FFE2F3-D95B-4625-A2C6-447B5032F565}" srcOrd="1" destOrd="0" presId="urn:microsoft.com/office/officeart/2008/layout/HorizontalMultiLevelHierarchy"/>
    <dgm:cxn modelId="{2A77EB7B-98B5-4E72-8D24-7B08B5B20367}" type="presParOf" srcId="{C5FFE2F3-D95B-4625-A2C6-447B5032F565}" destId="{5C33A7C1-F273-4AB1-AB58-05E920C4CF9C}" srcOrd="0" destOrd="0" presId="urn:microsoft.com/office/officeart/2008/layout/HorizontalMultiLevelHierarchy"/>
    <dgm:cxn modelId="{E0DABC3D-ED5A-4B8D-AC47-89565AEEF270}" type="presParOf" srcId="{C5FFE2F3-D95B-4625-A2C6-447B5032F565}" destId="{DF55B16D-F7BE-4CAB-A201-63E0110F96F9}" srcOrd="1" destOrd="0" presId="urn:microsoft.com/office/officeart/2008/layout/HorizontalMultiLevelHierarchy"/>
    <dgm:cxn modelId="{58D67B4E-759C-42E8-84EB-E59C114BF600}" type="presParOf" srcId="{A1264FA1-8009-46C9-BAFA-2734DB9E6C4C}" destId="{CF3691B8-F9A7-4936-AC3A-322AEFC66934}" srcOrd="2" destOrd="0" presId="urn:microsoft.com/office/officeart/2008/layout/HorizontalMultiLevelHierarchy"/>
    <dgm:cxn modelId="{E4041D23-D322-4666-9A3A-275903696935}" type="presParOf" srcId="{CF3691B8-F9A7-4936-AC3A-322AEFC66934}" destId="{DB0CF752-ADFA-4124-9A3D-2DAA6A0A3DA7}" srcOrd="0" destOrd="0" presId="urn:microsoft.com/office/officeart/2008/layout/HorizontalMultiLevelHierarchy"/>
    <dgm:cxn modelId="{F0609D53-099C-414A-9A33-7B0414797F70}" type="presParOf" srcId="{A1264FA1-8009-46C9-BAFA-2734DB9E6C4C}" destId="{8E66DDA4-FE50-42C1-9A76-72E1ED642241}" srcOrd="3" destOrd="0" presId="urn:microsoft.com/office/officeart/2008/layout/HorizontalMultiLevelHierarchy"/>
    <dgm:cxn modelId="{C2806B2C-5B6D-4E17-B6B7-1EAE5BB36652}" type="presParOf" srcId="{8E66DDA4-FE50-42C1-9A76-72E1ED642241}" destId="{9E993CF4-0936-43CE-B894-657BB3C0EA06}" srcOrd="0" destOrd="0" presId="urn:microsoft.com/office/officeart/2008/layout/HorizontalMultiLevelHierarchy"/>
    <dgm:cxn modelId="{EFE427CC-3FFE-4593-BA5C-91B2C22F785C}" type="presParOf" srcId="{8E66DDA4-FE50-42C1-9A76-72E1ED642241}" destId="{11102D08-CD37-45F3-9EC9-5E5C1A76E7D9}" srcOrd="1" destOrd="0" presId="urn:microsoft.com/office/officeart/2008/layout/HorizontalMultiLevelHierarchy"/>
    <dgm:cxn modelId="{3446C0C3-BE83-4B4E-93E3-3D25A9342DE1}" type="presParOf" srcId="{A1264FA1-8009-46C9-BAFA-2734DB9E6C4C}" destId="{B3C4CCF7-1047-4E77-81B6-1C2E8CC92756}" srcOrd="4" destOrd="0" presId="urn:microsoft.com/office/officeart/2008/layout/HorizontalMultiLevelHierarchy"/>
    <dgm:cxn modelId="{003D6E23-AD75-4E09-8EB9-2E8F491C651D}" type="presParOf" srcId="{B3C4CCF7-1047-4E77-81B6-1C2E8CC92756}" destId="{C6CD4897-2A64-4B86-BE33-D0083951993A}" srcOrd="0" destOrd="0" presId="urn:microsoft.com/office/officeart/2008/layout/HorizontalMultiLevelHierarchy"/>
    <dgm:cxn modelId="{D2256C5E-5180-4A2E-A360-0243F0396B82}" type="presParOf" srcId="{A1264FA1-8009-46C9-BAFA-2734DB9E6C4C}" destId="{08C30236-1539-458E-89F0-9BA12ED0A307}" srcOrd="5" destOrd="0" presId="urn:microsoft.com/office/officeart/2008/layout/HorizontalMultiLevelHierarchy"/>
    <dgm:cxn modelId="{A7DB4FCA-106D-4524-841F-391E3E902F95}" type="presParOf" srcId="{08C30236-1539-458E-89F0-9BA12ED0A307}" destId="{F4C616A6-A0E2-43FE-8C9E-7B008D7B65C6}" srcOrd="0" destOrd="0" presId="urn:microsoft.com/office/officeart/2008/layout/HorizontalMultiLevelHierarchy"/>
    <dgm:cxn modelId="{CAB10EFD-7131-46E7-9C05-C3075449E952}" type="presParOf" srcId="{08C30236-1539-458E-89F0-9BA12ED0A307}" destId="{7257B5BB-9DE3-4869-B14E-297EDC02C38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39A3654-FEB3-4ABF-BE50-691D2D0EE661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9F6D6B-543F-4C6F-9556-B786347F2F2C}">
      <dgm:prSet phldrT="[Текст]" custT="1"/>
      <dgm:spPr/>
      <dgm:t>
        <a:bodyPr/>
        <a:lstStyle/>
        <a:p>
          <a:r>
            <a:rPr lang="uk-UA" sz="2800" dirty="0">
              <a:latin typeface="Times New Roman" pitchFamily="18" charset="0"/>
              <a:cs typeface="Times New Roman" pitchFamily="18" charset="0"/>
            </a:rPr>
            <a:t>Під час роботи в таборі проводяться такі види та форми фізкультурно-оздоровчої діяльності:</a:t>
          </a:r>
          <a:endParaRPr lang="ru-RU" sz="2800" dirty="0"/>
        </a:p>
      </dgm:t>
    </dgm:pt>
    <dgm:pt modelId="{B6C3E778-994D-4C0F-AB26-CFC9DA96359C}" type="parTrans" cxnId="{C0ABE6D2-6A63-41AB-9268-F9A40B5F3865}">
      <dgm:prSet/>
      <dgm:spPr/>
      <dgm:t>
        <a:bodyPr/>
        <a:lstStyle/>
        <a:p>
          <a:endParaRPr lang="ru-RU"/>
        </a:p>
      </dgm:t>
    </dgm:pt>
    <dgm:pt modelId="{A3C62579-5B67-4D6D-97C4-78730D808DE4}" type="sibTrans" cxnId="{C0ABE6D2-6A63-41AB-9268-F9A40B5F3865}">
      <dgm:prSet/>
      <dgm:spPr/>
      <dgm:t>
        <a:bodyPr/>
        <a:lstStyle/>
        <a:p>
          <a:endParaRPr lang="ru-RU"/>
        </a:p>
      </dgm:t>
    </dgm:pt>
    <dgm:pt modelId="{89D81613-595E-472C-BEA4-A819FC7608BA}">
      <dgm:prSet phldrT="[Текст]" custT="1"/>
      <dgm:spPr>
        <a:solidFill>
          <a:srgbClr val="FFC000"/>
        </a:solidFill>
      </dgm:spPr>
      <dgm:t>
        <a:bodyPr vert="vert270"/>
        <a:lstStyle/>
        <a:p>
          <a:r>
            <a:rPr lang="uk-UA" sz="4000" dirty="0"/>
            <a:t>…</a:t>
          </a:r>
          <a:endParaRPr lang="ru-RU" sz="4000" dirty="0"/>
        </a:p>
      </dgm:t>
    </dgm:pt>
    <dgm:pt modelId="{17006FDC-A820-46FD-BB72-31342A38E1A2}" type="parTrans" cxnId="{97AA669D-EB86-43B0-AD07-B7B38446F647}">
      <dgm:prSet/>
      <dgm:spPr/>
      <dgm:t>
        <a:bodyPr/>
        <a:lstStyle/>
        <a:p>
          <a:endParaRPr lang="ru-RU"/>
        </a:p>
      </dgm:t>
    </dgm:pt>
    <dgm:pt modelId="{5D1551D3-2E40-42A1-8155-6F1FB203CAD5}" type="sibTrans" cxnId="{97AA669D-EB86-43B0-AD07-B7B38446F647}">
      <dgm:prSet/>
      <dgm:spPr/>
      <dgm:t>
        <a:bodyPr/>
        <a:lstStyle/>
        <a:p>
          <a:endParaRPr lang="ru-RU"/>
        </a:p>
      </dgm:t>
    </dgm:pt>
    <dgm:pt modelId="{31901DBC-22D2-49F5-97E7-F02111A83FFE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FADEE352-BC0F-4FEB-B2ED-C29ED217304D}" type="parTrans" cxnId="{EEB1A3D5-10E7-4F49-9E01-8F9C1CA44F63}">
      <dgm:prSet/>
      <dgm:spPr/>
      <dgm:t>
        <a:bodyPr/>
        <a:lstStyle/>
        <a:p>
          <a:endParaRPr lang="ru-RU"/>
        </a:p>
      </dgm:t>
    </dgm:pt>
    <dgm:pt modelId="{FEE26D6E-28ED-4867-B92B-A79FEF17C8C1}" type="sibTrans" cxnId="{EEB1A3D5-10E7-4F49-9E01-8F9C1CA44F63}">
      <dgm:prSet/>
      <dgm:spPr/>
      <dgm:t>
        <a:bodyPr/>
        <a:lstStyle/>
        <a:p>
          <a:endParaRPr lang="ru-RU"/>
        </a:p>
      </dgm:t>
    </dgm:pt>
    <dgm:pt modelId="{4E99A3E2-D270-46B9-8C0A-CA485B63825C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BE885B77-CD14-4529-ABFA-334A0CF10BB2}" type="parTrans" cxnId="{474348E6-C714-44CF-B7AE-E368DC9FF8CD}">
      <dgm:prSet/>
      <dgm:spPr/>
      <dgm:t>
        <a:bodyPr/>
        <a:lstStyle/>
        <a:p>
          <a:endParaRPr lang="ru-RU"/>
        </a:p>
      </dgm:t>
    </dgm:pt>
    <dgm:pt modelId="{8B1D95C8-43E8-4BF1-BD7B-5CD586661E33}" type="sibTrans" cxnId="{474348E6-C714-44CF-B7AE-E368DC9FF8CD}">
      <dgm:prSet/>
      <dgm:spPr/>
      <dgm:t>
        <a:bodyPr/>
        <a:lstStyle/>
        <a:p>
          <a:endParaRPr lang="ru-RU"/>
        </a:p>
      </dgm:t>
    </dgm:pt>
    <dgm:pt modelId="{50A25801-E4E1-46E6-B49B-4F037D175525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6C70B1EB-15C7-433A-8081-A937CDEBC91D}" type="parTrans" cxnId="{BE0283C8-53F0-4DBE-8141-BB6EC7D14E2E}">
      <dgm:prSet/>
      <dgm:spPr/>
      <dgm:t>
        <a:bodyPr/>
        <a:lstStyle/>
        <a:p>
          <a:endParaRPr lang="ru-RU"/>
        </a:p>
      </dgm:t>
    </dgm:pt>
    <dgm:pt modelId="{C2E4CA92-9DE0-46A6-8873-054BB465254D}" type="sibTrans" cxnId="{BE0283C8-53F0-4DBE-8141-BB6EC7D14E2E}">
      <dgm:prSet/>
      <dgm:spPr/>
      <dgm:t>
        <a:bodyPr/>
        <a:lstStyle/>
        <a:p>
          <a:endParaRPr lang="ru-RU"/>
        </a:p>
      </dgm:t>
    </dgm:pt>
    <dgm:pt modelId="{7B73650A-4164-424E-A98E-ADF6E7145666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41A8A64F-8BE2-4742-A4F3-E7EA271F6C93}" type="parTrans" cxnId="{31CBA008-D484-4C53-91BE-4E78ACB1BFF4}">
      <dgm:prSet/>
      <dgm:spPr/>
      <dgm:t>
        <a:bodyPr/>
        <a:lstStyle/>
        <a:p>
          <a:endParaRPr lang="ru-RU"/>
        </a:p>
      </dgm:t>
    </dgm:pt>
    <dgm:pt modelId="{E2A1C523-A846-41AD-BB04-CD0D949220F6}" type="sibTrans" cxnId="{31CBA008-D484-4C53-91BE-4E78ACB1BFF4}">
      <dgm:prSet/>
      <dgm:spPr/>
      <dgm:t>
        <a:bodyPr/>
        <a:lstStyle/>
        <a:p>
          <a:endParaRPr lang="ru-RU"/>
        </a:p>
      </dgm:t>
    </dgm:pt>
    <dgm:pt modelId="{B8530946-E873-4FF6-AD19-8E37DFA19A7E}">
      <dgm:prSet phldrT="[Текст]"/>
      <dgm:spPr>
        <a:solidFill>
          <a:srgbClr val="FFC000"/>
        </a:solidFill>
      </dgm:spPr>
      <dgm:t>
        <a:bodyPr vert="vert270"/>
        <a:lstStyle/>
        <a:p>
          <a:r>
            <a:rPr lang="uk-UA" dirty="0"/>
            <a:t>…</a:t>
          </a:r>
          <a:endParaRPr lang="ru-RU" dirty="0"/>
        </a:p>
      </dgm:t>
    </dgm:pt>
    <dgm:pt modelId="{67B7478B-BC32-4908-8C39-D08C2D770712}" type="parTrans" cxnId="{1C16E0EC-FC75-4FB7-908F-DC6DB4907AFF}">
      <dgm:prSet/>
      <dgm:spPr/>
      <dgm:t>
        <a:bodyPr/>
        <a:lstStyle/>
        <a:p>
          <a:endParaRPr lang="ru-RU"/>
        </a:p>
      </dgm:t>
    </dgm:pt>
    <dgm:pt modelId="{3E3D6EA9-1AEC-49C9-9872-2688B45323BF}" type="sibTrans" cxnId="{1C16E0EC-FC75-4FB7-908F-DC6DB4907AFF}">
      <dgm:prSet/>
      <dgm:spPr/>
      <dgm:t>
        <a:bodyPr/>
        <a:lstStyle/>
        <a:p>
          <a:endParaRPr lang="ru-RU"/>
        </a:p>
      </dgm:t>
    </dgm:pt>
    <dgm:pt modelId="{5BD1A537-6766-42B0-949B-02947FC433D2}">
      <dgm:prSet phldrT="[Текст]"/>
      <dgm:spPr>
        <a:solidFill>
          <a:srgbClr val="FFC000"/>
        </a:solidFill>
      </dgm:spPr>
      <dgm:t>
        <a:bodyPr vert="vert270"/>
        <a:lstStyle/>
        <a:p>
          <a:r>
            <a:rPr lang="uk-UA" dirty="0"/>
            <a:t>…</a:t>
          </a:r>
          <a:endParaRPr lang="ru-RU" dirty="0"/>
        </a:p>
      </dgm:t>
    </dgm:pt>
    <dgm:pt modelId="{473B934C-0B52-4BDE-9ADB-D99DC780DFD9}" type="parTrans" cxnId="{5D0489A3-F5DB-4BF5-959A-41DB0DCA0850}">
      <dgm:prSet/>
      <dgm:spPr/>
      <dgm:t>
        <a:bodyPr/>
        <a:lstStyle/>
        <a:p>
          <a:endParaRPr lang="ru-RU"/>
        </a:p>
      </dgm:t>
    </dgm:pt>
    <dgm:pt modelId="{205E2851-15F5-468C-B91B-B4CDFAD8D44D}" type="sibTrans" cxnId="{5D0489A3-F5DB-4BF5-959A-41DB0DCA0850}">
      <dgm:prSet/>
      <dgm:spPr/>
      <dgm:t>
        <a:bodyPr/>
        <a:lstStyle/>
        <a:p>
          <a:endParaRPr lang="ru-RU"/>
        </a:p>
      </dgm:t>
    </dgm:pt>
    <dgm:pt modelId="{38EA1EF8-B569-49FC-BA26-94BA3359F477}">
      <dgm:prSet phldrT="[Текст]"/>
      <dgm:spPr>
        <a:solidFill>
          <a:srgbClr val="FFC000"/>
        </a:solidFill>
      </dgm:spPr>
      <dgm:t>
        <a:bodyPr vert="vert270"/>
        <a:lstStyle/>
        <a:p>
          <a:r>
            <a:rPr lang="uk-UA" dirty="0"/>
            <a:t>…</a:t>
          </a:r>
          <a:endParaRPr lang="ru-RU" dirty="0"/>
        </a:p>
      </dgm:t>
    </dgm:pt>
    <dgm:pt modelId="{CEB79D61-5932-4227-9B18-F219006F63C5}" type="parTrans" cxnId="{9892C870-D64B-4853-AB80-6461D0C15DD5}">
      <dgm:prSet/>
      <dgm:spPr/>
      <dgm:t>
        <a:bodyPr/>
        <a:lstStyle/>
        <a:p>
          <a:endParaRPr lang="ru-RU"/>
        </a:p>
      </dgm:t>
    </dgm:pt>
    <dgm:pt modelId="{7E4C9BF5-9DE9-4A7D-A860-1B838FFC3E97}" type="sibTrans" cxnId="{9892C870-D64B-4853-AB80-6461D0C15DD5}">
      <dgm:prSet/>
      <dgm:spPr/>
      <dgm:t>
        <a:bodyPr/>
        <a:lstStyle/>
        <a:p>
          <a:endParaRPr lang="ru-RU"/>
        </a:p>
      </dgm:t>
    </dgm:pt>
    <dgm:pt modelId="{B9658D14-B1DC-43BF-BFFD-12E1BA77DA45}">
      <dgm:prSet phldrT="[Текст]"/>
      <dgm:spPr>
        <a:solidFill>
          <a:srgbClr val="FFC000"/>
        </a:solidFill>
      </dgm:spPr>
      <dgm:t>
        <a:bodyPr vert="vert270"/>
        <a:lstStyle/>
        <a:p>
          <a:r>
            <a:rPr lang="uk-UA" dirty="0"/>
            <a:t>…</a:t>
          </a:r>
          <a:endParaRPr lang="ru-RU" dirty="0"/>
        </a:p>
      </dgm:t>
    </dgm:pt>
    <dgm:pt modelId="{A93AA03C-C8A5-4C15-9ADA-C8B17BAC885E}" type="parTrans" cxnId="{508FBBDC-B274-4F6D-B1E7-95D9BA38C31C}">
      <dgm:prSet/>
      <dgm:spPr/>
      <dgm:t>
        <a:bodyPr/>
        <a:lstStyle/>
        <a:p>
          <a:endParaRPr lang="ru-RU"/>
        </a:p>
      </dgm:t>
    </dgm:pt>
    <dgm:pt modelId="{7F1EA39C-54EF-4D9B-B715-569FEB6C3CA0}" type="sibTrans" cxnId="{508FBBDC-B274-4F6D-B1E7-95D9BA38C31C}">
      <dgm:prSet/>
      <dgm:spPr/>
      <dgm:t>
        <a:bodyPr/>
        <a:lstStyle/>
        <a:p>
          <a:endParaRPr lang="ru-RU"/>
        </a:p>
      </dgm:t>
    </dgm:pt>
    <dgm:pt modelId="{B17FD4C2-16F2-4765-B05C-81581970D46A}" type="pres">
      <dgm:prSet presAssocID="{D39A3654-FEB3-4ABF-BE50-691D2D0EE6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7B092D-B068-4900-9BFD-3923807FA779}" type="pres">
      <dgm:prSet presAssocID="{C89F6D6B-543F-4C6F-9556-B786347F2F2C}" presName="vertOne" presStyleCnt="0"/>
      <dgm:spPr/>
    </dgm:pt>
    <dgm:pt modelId="{71256230-E8B5-48B5-99D2-1A93B3902E2A}" type="pres">
      <dgm:prSet presAssocID="{C89F6D6B-543F-4C6F-9556-B786347F2F2C}" presName="txOne" presStyleLbl="node0" presStyleIdx="0" presStyleCnt="1" custScaleY="29205" custLinFactNeighborX="-35" custLinFactNeighborY="-39954">
        <dgm:presLayoutVars>
          <dgm:chPref val="3"/>
        </dgm:presLayoutVars>
      </dgm:prSet>
      <dgm:spPr/>
    </dgm:pt>
    <dgm:pt modelId="{D3363C09-0D94-4689-92A2-1ABA6C320A64}" type="pres">
      <dgm:prSet presAssocID="{C89F6D6B-543F-4C6F-9556-B786347F2F2C}" presName="parTransOne" presStyleCnt="0"/>
      <dgm:spPr/>
    </dgm:pt>
    <dgm:pt modelId="{EF4ED2C1-31B3-4425-8D51-3C53C78AE539}" type="pres">
      <dgm:prSet presAssocID="{C89F6D6B-543F-4C6F-9556-B786347F2F2C}" presName="horzOne" presStyleCnt="0"/>
      <dgm:spPr/>
    </dgm:pt>
    <dgm:pt modelId="{632D2EFA-42FB-4B31-8893-88FDABF29112}" type="pres">
      <dgm:prSet presAssocID="{89D81613-595E-472C-BEA4-A819FC7608BA}" presName="vertTwo" presStyleCnt="0"/>
      <dgm:spPr/>
    </dgm:pt>
    <dgm:pt modelId="{0FD17EC0-D46E-4A45-AFB3-E174CA3B38EE}" type="pres">
      <dgm:prSet presAssocID="{89D81613-595E-472C-BEA4-A819FC7608BA}" presName="txTwo" presStyleLbl="node2" presStyleIdx="0" presStyleCnt="9">
        <dgm:presLayoutVars>
          <dgm:chPref val="3"/>
        </dgm:presLayoutVars>
      </dgm:prSet>
      <dgm:spPr/>
    </dgm:pt>
    <dgm:pt modelId="{6290CB2F-6973-4DC5-8FC4-D4BACC2F410D}" type="pres">
      <dgm:prSet presAssocID="{89D81613-595E-472C-BEA4-A819FC7608BA}" presName="horzTwo" presStyleCnt="0"/>
      <dgm:spPr/>
    </dgm:pt>
    <dgm:pt modelId="{AAEBB755-46DA-478B-AD1C-B44A27F077FF}" type="pres">
      <dgm:prSet presAssocID="{5D1551D3-2E40-42A1-8155-6F1FB203CAD5}" presName="sibSpaceTwo" presStyleCnt="0"/>
      <dgm:spPr/>
    </dgm:pt>
    <dgm:pt modelId="{2864FEEE-F49F-4E1C-9594-C80D9ADD132E}" type="pres">
      <dgm:prSet presAssocID="{B8530946-E873-4FF6-AD19-8E37DFA19A7E}" presName="vertTwo" presStyleCnt="0"/>
      <dgm:spPr/>
    </dgm:pt>
    <dgm:pt modelId="{D321CF5D-C6DC-4532-AB82-B6B4F6BFA762}" type="pres">
      <dgm:prSet presAssocID="{B8530946-E873-4FF6-AD19-8E37DFA19A7E}" presName="txTwo" presStyleLbl="node2" presStyleIdx="1" presStyleCnt="9">
        <dgm:presLayoutVars>
          <dgm:chPref val="3"/>
        </dgm:presLayoutVars>
      </dgm:prSet>
      <dgm:spPr/>
    </dgm:pt>
    <dgm:pt modelId="{BAAC5A62-65BC-496B-B813-E05EB767B974}" type="pres">
      <dgm:prSet presAssocID="{B8530946-E873-4FF6-AD19-8E37DFA19A7E}" presName="horzTwo" presStyleCnt="0"/>
      <dgm:spPr/>
    </dgm:pt>
    <dgm:pt modelId="{02B586BB-0CE1-41EC-8D76-17948DD64B57}" type="pres">
      <dgm:prSet presAssocID="{3E3D6EA9-1AEC-49C9-9872-2688B45323BF}" presName="sibSpaceTwo" presStyleCnt="0"/>
      <dgm:spPr/>
    </dgm:pt>
    <dgm:pt modelId="{CEAF2764-AF53-40D9-B933-3BE8DF9336C3}" type="pres">
      <dgm:prSet presAssocID="{5BD1A537-6766-42B0-949B-02947FC433D2}" presName="vertTwo" presStyleCnt="0"/>
      <dgm:spPr/>
    </dgm:pt>
    <dgm:pt modelId="{FD4143AD-A925-4AF6-9F64-92FFD2AE1F27}" type="pres">
      <dgm:prSet presAssocID="{5BD1A537-6766-42B0-949B-02947FC433D2}" presName="txTwo" presStyleLbl="node2" presStyleIdx="2" presStyleCnt="9">
        <dgm:presLayoutVars>
          <dgm:chPref val="3"/>
        </dgm:presLayoutVars>
      </dgm:prSet>
      <dgm:spPr/>
    </dgm:pt>
    <dgm:pt modelId="{9ABC2B39-0D4C-4845-B5D2-EC3C1CE7E66B}" type="pres">
      <dgm:prSet presAssocID="{5BD1A537-6766-42B0-949B-02947FC433D2}" presName="horzTwo" presStyleCnt="0"/>
      <dgm:spPr/>
    </dgm:pt>
    <dgm:pt modelId="{6A071F57-F69A-42BF-A8E5-C770EF623C8F}" type="pres">
      <dgm:prSet presAssocID="{205E2851-15F5-468C-B91B-B4CDFAD8D44D}" presName="sibSpaceTwo" presStyleCnt="0"/>
      <dgm:spPr/>
    </dgm:pt>
    <dgm:pt modelId="{25B299F0-A3E8-4317-A5D9-FA6047DD1B5C}" type="pres">
      <dgm:prSet presAssocID="{38EA1EF8-B569-49FC-BA26-94BA3359F477}" presName="vertTwo" presStyleCnt="0"/>
      <dgm:spPr/>
    </dgm:pt>
    <dgm:pt modelId="{900EEA84-AE5C-4D51-8542-0FB209EF7864}" type="pres">
      <dgm:prSet presAssocID="{38EA1EF8-B569-49FC-BA26-94BA3359F477}" presName="txTwo" presStyleLbl="node2" presStyleIdx="3" presStyleCnt="9">
        <dgm:presLayoutVars>
          <dgm:chPref val="3"/>
        </dgm:presLayoutVars>
      </dgm:prSet>
      <dgm:spPr/>
    </dgm:pt>
    <dgm:pt modelId="{734B6B70-7A4C-4F00-85DD-1B441A01EEFD}" type="pres">
      <dgm:prSet presAssocID="{38EA1EF8-B569-49FC-BA26-94BA3359F477}" presName="horzTwo" presStyleCnt="0"/>
      <dgm:spPr/>
    </dgm:pt>
    <dgm:pt modelId="{CE116EE4-A1D8-49FE-B5CA-75E629B8ED0C}" type="pres">
      <dgm:prSet presAssocID="{7E4C9BF5-9DE9-4A7D-A860-1B838FFC3E97}" presName="sibSpaceTwo" presStyleCnt="0"/>
      <dgm:spPr/>
    </dgm:pt>
    <dgm:pt modelId="{475ED237-9C23-4EF1-A1C8-8D31DEE7B71B}" type="pres">
      <dgm:prSet presAssocID="{B9658D14-B1DC-43BF-BFFD-12E1BA77DA45}" presName="vertTwo" presStyleCnt="0"/>
      <dgm:spPr/>
    </dgm:pt>
    <dgm:pt modelId="{A1D9D9C6-7B62-4238-8E59-F89A5B0E1A3E}" type="pres">
      <dgm:prSet presAssocID="{B9658D14-B1DC-43BF-BFFD-12E1BA77DA45}" presName="txTwo" presStyleLbl="node2" presStyleIdx="4" presStyleCnt="9">
        <dgm:presLayoutVars>
          <dgm:chPref val="3"/>
        </dgm:presLayoutVars>
      </dgm:prSet>
      <dgm:spPr/>
    </dgm:pt>
    <dgm:pt modelId="{2F302C34-CE4A-4137-9627-A9077182149C}" type="pres">
      <dgm:prSet presAssocID="{B9658D14-B1DC-43BF-BFFD-12E1BA77DA45}" presName="horzTwo" presStyleCnt="0"/>
      <dgm:spPr/>
    </dgm:pt>
    <dgm:pt modelId="{480B933B-349D-4DFB-B81C-2D485AA183ED}" type="pres">
      <dgm:prSet presAssocID="{7F1EA39C-54EF-4D9B-B715-569FEB6C3CA0}" presName="sibSpaceTwo" presStyleCnt="0"/>
      <dgm:spPr/>
    </dgm:pt>
    <dgm:pt modelId="{96CC16EB-B7EB-4514-8D8B-A69DF2E872BB}" type="pres">
      <dgm:prSet presAssocID="{31901DBC-22D2-49F5-97E7-F02111A83FFE}" presName="vertTwo" presStyleCnt="0"/>
      <dgm:spPr/>
    </dgm:pt>
    <dgm:pt modelId="{B5A9F2DF-7F28-40DF-8EE8-DF4325DBE05D}" type="pres">
      <dgm:prSet presAssocID="{31901DBC-22D2-49F5-97E7-F02111A83FFE}" presName="txTwo" presStyleLbl="node2" presStyleIdx="5" presStyleCnt="9">
        <dgm:presLayoutVars>
          <dgm:chPref val="3"/>
        </dgm:presLayoutVars>
      </dgm:prSet>
      <dgm:spPr/>
    </dgm:pt>
    <dgm:pt modelId="{F1B007EC-62F7-491E-9FBD-758A0798B940}" type="pres">
      <dgm:prSet presAssocID="{31901DBC-22D2-49F5-97E7-F02111A83FFE}" presName="horzTwo" presStyleCnt="0"/>
      <dgm:spPr/>
    </dgm:pt>
    <dgm:pt modelId="{DA48A3F2-C62C-4504-96A2-F2D9A60487C7}" type="pres">
      <dgm:prSet presAssocID="{FEE26D6E-28ED-4867-B92B-A79FEF17C8C1}" presName="sibSpaceTwo" presStyleCnt="0"/>
      <dgm:spPr/>
    </dgm:pt>
    <dgm:pt modelId="{948515A0-C2F8-42A0-BC6D-65C965112349}" type="pres">
      <dgm:prSet presAssocID="{4E99A3E2-D270-46B9-8C0A-CA485B63825C}" presName="vertTwo" presStyleCnt="0"/>
      <dgm:spPr/>
    </dgm:pt>
    <dgm:pt modelId="{ECC643EF-2874-4C8E-8277-A6C6018C9CD4}" type="pres">
      <dgm:prSet presAssocID="{4E99A3E2-D270-46B9-8C0A-CA485B63825C}" presName="txTwo" presStyleLbl="node2" presStyleIdx="6" presStyleCnt="9">
        <dgm:presLayoutVars>
          <dgm:chPref val="3"/>
        </dgm:presLayoutVars>
      </dgm:prSet>
      <dgm:spPr/>
    </dgm:pt>
    <dgm:pt modelId="{8B056098-3D60-4401-A214-CB5F2D83F7E5}" type="pres">
      <dgm:prSet presAssocID="{4E99A3E2-D270-46B9-8C0A-CA485B63825C}" presName="horzTwo" presStyleCnt="0"/>
      <dgm:spPr/>
    </dgm:pt>
    <dgm:pt modelId="{BE65A0C4-78B5-4CFF-9F28-BA16F8B8301B}" type="pres">
      <dgm:prSet presAssocID="{8B1D95C8-43E8-4BF1-BD7B-5CD586661E33}" presName="sibSpaceTwo" presStyleCnt="0"/>
      <dgm:spPr/>
    </dgm:pt>
    <dgm:pt modelId="{43414647-6CC1-482D-AFAB-31F9D019F9D0}" type="pres">
      <dgm:prSet presAssocID="{50A25801-E4E1-46E6-B49B-4F037D175525}" presName="vertTwo" presStyleCnt="0"/>
      <dgm:spPr/>
    </dgm:pt>
    <dgm:pt modelId="{4A71E747-F2A4-4BA4-A15E-F9B0D3887E9C}" type="pres">
      <dgm:prSet presAssocID="{50A25801-E4E1-46E6-B49B-4F037D175525}" presName="txTwo" presStyleLbl="node2" presStyleIdx="7" presStyleCnt="9">
        <dgm:presLayoutVars>
          <dgm:chPref val="3"/>
        </dgm:presLayoutVars>
      </dgm:prSet>
      <dgm:spPr/>
    </dgm:pt>
    <dgm:pt modelId="{1B4DA9DB-5928-4251-9F68-836E31B60BD6}" type="pres">
      <dgm:prSet presAssocID="{50A25801-E4E1-46E6-B49B-4F037D175525}" presName="horzTwo" presStyleCnt="0"/>
      <dgm:spPr/>
    </dgm:pt>
    <dgm:pt modelId="{92EF3B74-A996-4022-BC69-99A638F85AA3}" type="pres">
      <dgm:prSet presAssocID="{C2E4CA92-9DE0-46A6-8873-054BB465254D}" presName="sibSpaceTwo" presStyleCnt="0"/>
      <dgm:spPr/>
    </dgm:pt>
    <dgm:pt modelId="{A9EE319E-4318-4BB0-90A1-07E37FDB2A15}" type="pres">
      <dgm:prSet presAssocID="{7B73650A-4164-424E-A98E-ADF6E7145666}" presName="vertTwo" presStyleCnt="0"/>
      <dgm:spPr/>
    </dgm:pt>
    <dgm:pt modelId="{8DBF9746-BB40-4692-8385-8FD58F9B4516}" type="pres">
      <dgm:prSet presAssocID="{7B73650A-4164-424E-A98E-ADF6E7145666}" presName="txTwo" presStyleLbl="node2" presStyleIdx="8" presStyleCnt="9">
        <dgm:presLayoutVars>
          <dgm:chPref val="3"/>
        </dgm:presLayoutVars>
      </dgm:prSet>
      <dgm:spPr/>
    </dgm:pt>
    <dgm:pt modelId="{1A99E31E-DF8B-4656-9B56-4A98D0A7B07E}" type="pres">
      <dgm:prSet presAssocID="{7B73650A-4164-424E-A98E-ADF6E7145666}" presName="horzTwo" presStyleCnt="0"/>
      <dgm:spPr/>
    </dgm:pt>
  </dgm:ptLst>
  <dgm:cxnLst>
    <dgm:cxn modelId="{6CAD3C05-DE95-4547-9150-121178B2662D}" type="presOf" srcId="{31901DBC-22D2-49F5-97E7-F02111A83FFE}" destId="{B5A9F2DF-7F28-40DF-8EE8-DF4325DBE05D}" srcOrd="0" destOrd="0" presId="urn:microsoft.com/office/officeart/2005/8/layout/hierarchy4"/>
    <dgm:cxn modelId="{31CBA008-D484-4C53-91BE-4E78ACB1BFF4}" srcId="{C89F6D6B-543F-4C6F-9556-B786347F2F2C}" destId="{7B73650A-4164-424E-A98E-ADF6E7145666}" srcOrd="8" destOrd="0" parTransId="{41A8A64F-8BE2-4742-A4F3-E7EA271F6C93}" sibTransId="{E2A1C523-A846-41AD-BB04-CD0D949220F6}"/>
    <dgm:cxn modelId="{09344B20-2696-41F3-9893-ED3A7F468DF8}" type="presOf" srcId="{50A25801-E4E1-46E6-B49B-4F037D175525}" destId="{4A71E747-F2A4-4BA4-A15E-F9B0D3887E9C}" srcOrd="0" destOrd="0" presId="urn:microsoft.com/office/officeart/2005/8/layout/hierarchy4"/>
    <dgm:cxn modelId="{E23D5A38-311E-4039-85F3-7DD77E08D89E}" type="presOf" srcId="{B8530946-E873-4FF6-AD19-8E37DFA19A7E}" destId="{D321CF5D-C6DC-4532-AB82-B6B4F6BFA762}" srcOrd="0" destOrd="0" presId="urn:microsoft.com/office/officeart/2005/8/layout/hierarchy4"/>
    <dgm:cxn modelId="{0D2A053B-7106-43D4-B77B-B44149E670AA}" type="presOf" srcId="{B9658D14-B1DC-43BF-BFFD-12E1BA77DA45}" destId="{A1D9D9C6-7B62-4238-8E59-F89A5B0E1A3E}" srcOrd="0" destOrd="0" presId="urn:microsoft.com/office/officeart/2005/8/layout/hierarchy4"/>
    <dgm:cxn modelId="{D4412F3C-FB62-4F68-9CAD-E781550A39F6}" type="presOf" srcId="{89D81613-595E-472C-BEA4-A819FC7608BA}" destId="{0FD17EC0-D46E-4A45-AFB3-E174CA3B38EE}" srcOrd="0" destOrd="0" presId="urn:microsoft.com/office/officeart/2005/8/layout/hierarchy4"/>
    <dgm:cxn modelId="{35AE596D-424F-487D-8123-A0E269D4D1FB}" type="presOf" srcId="{C89F6D6B-543F-4C6F-9556-B786347F2F2C}" destId="{71256230-E8B5-48B5-99D2-1A93B3902E2A}" srcOrd="0" destOrd="0" presId="urn:microsoft.com/office/officeart/2005/8/layout/hierarchy4"/>
    <dgm:cxn modelId="{9892C870-D64B-4853-AB80-6461D0C15DD5}" srcId="{C89F6D6B-543F-4C6F-9556-B786347F2F2C}" destId="{38EA1EF8-B569-49FC-BA26-94BA3359F477}" srcOrd="3" destOrd="0" parTransId="{CEB79D61-5932-4227-9B18-F219006F63C5}" sibTransId="{7E4C9BF5-9DE9-4A7D-A860-1B838FFC3E97}"/>
    <dgm:cxn modelId="{97AA669D-EB86-43B0-AD07-B7B38446F647}" srcId="{C89F6D6B-543F-4C6F-9556-B786347F2F2C}" destId="{89D81613-595E-472C-BEA4-A819FC7608BA}" srcOrd="0" destOrd="0" parTransId="{17006FDC-A820-46FD-BB72-31342A38E1A2}" sibTransId="{5D1551D3-2E40-42A1-8155-6F1FB203CAD5}"/>
    <dgm:cxn modelId="{6771909F-6528-4BBC-AEA9-45BB04520A68}" type="presOf" srcId="{38EA1EF8-B569-49FC-BA26-94BA3359F477}" destId="{900EEA84-AE5C-4D51-8542-0FB209EF7864}" srcOrd="0" destOrd="0" presId="urn:microsoft.com/office/officeart/2005/8/layout/hierarchy4"/>
    <dgm:cxn modelId="{B4AB7CA1-AFF4-4A50-8EAC-028EB939F234}" type="presOf" srcId="{4E99A3E2-D270-46B9-8C0A-CA485B63825C}" destId="{ECC643EF-2874-4C8E-8277-A6C6018C9CD4}" srcOrd="0" destOrd="0" presId="urn:microsoft.com/office/officeart/2005/8/layout/hierarchy4"/>
    <dgm:cxn modelId="{5D0489A3-F5DB-4BF5-959A-41DB0DCA0850}" srcId="{C89F6D6B-543F-4C6F-9556-B786347F2F2C}" destId="{5BD1A537-6766-42B0-949B-02947FC433D2}" srcOrd="2" destOrd="0" parTransId="{473B934C-0B52-4BDE-9ADB-D99DC780DFD9}" sibTransId="{205E2851-15F5-468C-B91B-B4CDFAD8D44D}"/>
    <dgm:cxn modelId="{4D3132BE-A4FC-4452-AE15-D5408EF205EF}" type="presOf" srcId="{D39A3654-FEB3-4ABF-BE50-691D2D0EE661}" destId="{B17FD4C2-16F2-4765-B05C-81581970D46A}" srcOrd="0" destOrd="0" presId="urn:microsoft.com/office/officeart/2005/8/layout/hierarchy4"/>
    <dgm:cxn modelId="{BE0283C8-53F0-4DBE-8141-BB6EC7D14E2E}" srcId="{C89F6D6B-543F-4C6F-9556-B786347F2F2C}" destId="{50A25801-E4E1-46E6-B49B-4F037D175525}" srcOrd="7" destOrd="0" parTransId="{6C70B1EB-15C7-433A-8081-A937CDEBC91D}" sibTransId="{C2E4CA92-9DE0-46A6-8873-054BB465254D}"/>
    <dgm:cxn modelId="{C0ABE6D2-6A63-41AB-9268-F9A40B5F3865}" srcId="{D39A3654-FEB3-4ABF-BE50-691D2D0EE661}" destId="{C89F6D6B-543F-4C6F-9556-B786347F2F2C}" srcOrd="0" destOrd="0" parTransId="{B6C3E778-994D-4C0F-AB26-CFC9DA96359C}" sibTransId="{A3C62579-5B67-4D6D-97C4-78730D808DE4}"/>
    <dgm:cxn modelId="{EEB1A3D5-10E7-4F49-9E01-8F9C1CA44F63}" srcId="{C89F6D6B-543F-4C6F-9556-B786347F2F2C}" destId="{31901DBC-22D2-49F5-97E7-F02111A83FFE}" srcOrd="5" destOrd="0" parTransId="{FADEE352-BC0F-4FEB-B2ED-C29ED217304D}" sibTransId="{FEE26D6E-28ED-4867-B92B-A79FEF17C8C1}"/>
    <dgm:cxn modelId="{508FBBDC-B274-4F6D-B1E7-95D9BA38C31C}" srcId="{C89F6D6B-543F-4C6F-9556-B786347F2F2C}" destId="{B9658D14-B1DC-43BF-BFFD-12E1BA77DA45}" srcOrd="4" destOrd="0" parTransId="{A93AA03C-C8A5-4C15-9ADA-C8B17BAC885E}" sibTransId="{7F1EA39C-54EF-4D9B-B715-569FEB6C3CA0}"/>
    <dgm:cxn modelId="{474348E6-C714-44CF-B7AE-E368DC9FF8CD}" srcId="{C89F6D6B-543F-4C6F-9556-B786347F2F2C}" destId="{4E99A3E2-D270-46B9-8C0A-CA485B63825C}" srcOrd="6" destOrd="0" parTransId="{BE885B77-CD14-4529-ABFA-334A0CF10BB2}" sibTransId="{8B1D95C8-43E8-4BF1-BD7B-5CD586661E33}"/>
    <dgm:cxn modelId="{BE6A78E9-8E46-478E-9D25-DB3CF94A3785}" type="presOf" srcId="{7B73650A-4164-424E-A98E-ADF6E7145666}" destId="{8DBF9746-BB40-4692-8385-8FD58F9B4516}" srcOrd="0" destOrd="0" presId="urn:microsoft.com/office/officeart/2005/8/layout/hierarchy4"/>
    <dgm:cxn modelId="{1C16E0EC-FC75-4FB7-908F-DC6DB4907AFF}" srcId="{C89F6D6B-543F-4C6F-9556-B786347F2F2C}" destId="{B8530946-E873-4FF6-AD19-8E37DFA19A7E}" srcOrd="1" destOrd="0" parTransId="{67B7478B-BC32-4908-8C39-D08C2D770712}" sibTransId="{3E3D6EA9-1AEC-49C9-9872-2688B45323BF}"/>
    <dgm:cxn modelId="{8ECBBFF2-CCBC-4D8C-9DDE-B25A4E61A71D}" type="presOf" srcId="{5BD1A537-6766-42B0-949B-02947FC433D2}" destId="{FD4143AD-A925-4AF6-9F64-92FFD2AE1F27}" srcOrd="0" destOrd="0" presId="urn:microsoft.com/office/officeart/2005/8/layout/hierarchy4"/>
    <dgm:cxn modelId="{B7A32ABF-BE3E-42A2-9C6A-3367A0C00A5B}" type="presParOf" srcId="{B17FD4C2-16F2-4765-B05C-81581970D46A}" destId="{597B092D-B068-4900-9BFD-3923807FA779}" srcOrd="0" destOrd="0" presId="urn:microsoft.com/office/officeart/2005/8/layout/hierarchy4"/>
    <dgm:cxn modelId="{425601C8-9FB9-4BCB-A1B3-EB28D1A3CF7F}" type="presParOf" srcId="{597B092D-B068-4900-9BFD-3923807FA779}" destId="{71256230-E8B5-48B5-99D2-1A93B3902E2A}" srcOrd="0" destOrd="0" presId="urn:microsoft.com/office/officeart/2005/8/layout/hierarchy4"/>
    <dgm:cxn modelId="{0860C122-2B72-4CB5-B9D8-FEC961F76A32}" type="presParOf" srcId="{597B092D-B068-4900-9BFD-3923807FA779}" destId="{D3363C09-0D94-4689-92A2-1ABA6C320A64}" srcOrd="1" destOrd="0" presId="urn:microsoft.com/office/officeart/2005/8/layout/hierarchy4"/>
    <dgm:cxn modelId="{05FF449B-5222-4CEA-8C82-325B6F60A0E9}" type="presParOf" srcId="{597B092D-B068-4900-9BFD-3923807FA779}" destId="{EF4ED2C1-31B3-4425-8D51-3C53C78AE539}" srcOrd="2" destOrd="0" presId="urn:microsoft.com/office/officeart/2005/8/layout/hierarchy4"/>
    <dgm:cxn modelId="{C7B62737-8FA7-4922-A070-93C47B1637C1}" type="presParOf" srcId="{EF4ED2C1-31B3-4425-8D51-3C53C78AE539}" destId="{632D2EFA-42FB-4B31-8893-88FDABF29112}" srcOrd="0" destOrd="0" presId="urn:microsoft.com/office/officeart/2005/8/layout/hierarchy4"/>
    <dgm:cxn modelId="{C289D441-5DAD-412D-8707-784130D470E9}" type="presParOf" srcId="{632D2EFA-42FB-4B31-8893-88FDABF29112}" destId="{0FD17EC0-D46E-4A45-AFB3-E174CA3B38EE}" srcOrd="0" destOrd="0" presId="urn:microsoft.com/office/officeart/2005/8/layout/hierarchy4"/>
    <dgm:cxn modelId="{E08CA099-998F-4CF8-9948-8624587DAEC2}" type="presParOf" srcId="{632D2EFA-42FB-4B31-8893-88FDABF29112}" destId="{6290CB2F-6973-4DC5-8FC4-D4BACC2F410D}" srcOrd="1" destOrd="0" presId="urn:microsoft.com/office/officeart/2005/8/layout/hierarchy4"/>
    <dgm:cxn modelId="{1BAFB69C-16B0-4A77-AFF9-689BB2CE8BE0}" type="presParOf" srcId="{EF4ED2C1-31B3-4425-8D51-3C53C78AE539}" destId="{AAEBB755-46DA-478B-AD1C-B44A27F077FF}" srcOrd="1" destOrd="0" presId="urn:microsoft.com/office/officeart/2005/8/layout/hierarchy4"/>
    <dgm:cxn modelId="{580151D5-9AD6-41C0-B519-F4BA565D966C}" type="presParOf" srcId="{EF4ED2C1-31B3-4425-8D51-3C53C78AE539}" destId="{2864FEEE-F49F-4E1C-9594-C80D9ADD132E}" srcOrd="2" destOrd="0" presId="urn:microsoft.com/office/officeart/2005/8/layout/hierarchy4"/>
    <dgm:cxn modelId="{08041B6B-DE85-4D92-AC1F-BD2674EE14FE}" type="presParOf" srcId="{2864FEEE-F49F-4E1C-9594-C80D9ADD132E}" destId="{D321CF5D-C6DC-4532-AB82-B6B4F6BFA762}" srcOrd="0" destOrd="0" presId="urn:microsoft.com/office/officeart/2005/8/layout/hierarchy4"/>
    <dgm:cxn modelId="{B4C1E19B-981A-4195-94FE-F6CBB32EC394}" type="presParOf" srcId="{2864FEEE-F49F-4E1C-9594-C80D9ADD132E}" destId="{BAAC5A62-65BC-496B-B813-E05EB767B974}" srcOrd="1" destOrd="0" presId="urn:microsoft.com/office/officeart/2005/8/layout/hierarchy4"/>
    <dgm:cxn modelId="{231754B0-CB1D-4D65-841B-2A09B6A17AF4}" type="presParOf" srcId="{EF4ED2C1-31B3-4425-8D51-3C53C78AE539}" destId="{02B586BB-0CE1-41EC-8D76-17948DD64B57}" srcOrd="3" destOrd="0" presId="urn:microsoft.com/office/officeart/2005/8/layout/hierarchy4"/>
    <dgm:cxn modelId="{B98555F3-CE5E-43C8-BC59-02F22A08B852}" type="presParOf" srcId="{EF4ED2C1-31B3-4425-8D51-3C53C78AE539}" destId="{CEAF2764-AF53-40D9-B933-3BE8DF9336C3}" srcOrd="4" destOrd="0" presId="urn:microsoft.com/office/officeart/2005/8/layout/hierarchy4"/>
    <dgm:cxn modelId="{1D2AA381-A524-4033-868C-66E7849CB4CD}" type="presParOf" srcId="{CEAF2764-AF53-40D9-B933-3BE8DF9336C3}" destId="{FD4143AD-A925-4AF6-9F64-92FFD2AE1F27}" srcOrd="0" destOrd="0" presId="urn:microsoft.com/office/officeart/2005/8/layout/hierarchy4"/>
    <dgm:cxn modelId="{7F4F99F5-6E57-4873-B8EB-EC126B26D013}" type="presParOf" srcId="{CEAF2764-AF53-40D9-B933-3BE8DF9336C3}" destId="{9ABC2B39-0D4C-4845-B5D2-EC3C1CE7E66B}" srcOrd="1" destOrd="0" presId="urn:microsoft.com/office/officeart/2005/8/layout/hierarchy4"/>
    <dgm:cxn modelId="{A7F8D16D-D6CC-4F65-A0E0-59696D4D1CAB}" type="presParOf" srcId="{EF4ED2C1-31B3-4425-8D51-3C53C78AE539}" destId="{6A071F57-F69A-42BF-A8E5-C770EF623C8F}" srcOrd="5" destOrd="0" presId="urn:microsoft.com/office/officeart/2005/8/layout/hierarchy4"/>
    <dgm:cxn modelId="{C97F7EC0-5ED7-49E3-A85E-0B9A4C1B78E2}" type="presParOf" srcId="{EF4ED2C1-31B3-4425-8D51-3C53C78AE539}" destId="{25B299F0-A3E8-4317-A5D9-FA6047DD1B5C}" srcOrd="6" destOrd="0" presId="urn:microsoft.com/office/officeart/2005/8/layout/hierarchy4"/>
    <dgm:cxn modelId="{78756E5A-C3D9-48A7-9449-00CC8B880835}" type="presParOf" srcId="{25B299F0-A3E8-4317-A5D9-FA6047DD1B5C}" destId="{900EEA84-AE5C-4D51-8542-0FB209EF7864}" srcOrd="0" destOrd="0" presId="urn:microsoft.com/office/officeart/2005/8/layout/hierarchy4"/>
    <dgm:cxn modelId="{CAFF09E2-F4B4-4A88-98CA-25C56F28B5E3}" type="presParOf" srcId="{25B299F0-A3E8-4317-A5D9-FA6047DD1B5C}" destId="{734B6B70-7A4C-4F00-85DD-1B441A01EEFD}" srcOrd="1" destOrd="0" presId="urn:microsoft.com/office/officeart/2005/8/layout/hierarchy4"/>
    <dgm:cxn modelId="{B362C44A-929A-4BEF-8B27-7775410BBAB7}" type="presParOf" srcId="{EF4ED2C1-31B3-4425-8D51-3C53C78AE539}" destId="{CE116EE4-A1D8-49FE-B5CA-75E629B8ED0C}" srcOrd="7" destOrd="0" presId="urn:microsoft.com/office/officeart/2005/8/layout/hierarchy4"/>
    <dgm:cxn modelId="{EB6AEB71-61C8-4173-9343-EC17744F9BBF}" type="presParOf" srcId="{EF4ED2C1-31B3-4425-8D51-3C53C78AE539}" destId="{475ED237-9C23-4EF1-A1C8-8D31DEE7B71B}" srcOrd="8" destOrd="0" presId="urn:microsoft.com/office/officeart/2005/8/layout/hierarchy4"/>
    <dgm:cxn modelId="{422A8F0E-89D6-473D-9AEB-FBC374B9C043}" type="presParOf" srcId="{475ED237-9C23-4EF1-A1C8-8D31DEE7B71B}" destId="{A1D9D9C6-7B62-4238-8E59-F89A5B0E1A3E}" srcOrd="0" destOrd="0" presId="urn:microsoft.com/office/officeart/2005/8/layout/hierarchy4"/>
    <dgm:cxn modelId="{0BC90659-2B2D-466F-8D88-E1DB5F5BC991}" type="presParOf" srcId="{475ED237-9C23-4EF1-A1C8-8D31DEE7B71B}" destId="{2F302C34-CE4A-4137-9627-A9077182149C}" srcOrd="1" destOrd="0" presId="urn:microsoft.com/office/officeart/2005/8/layout/hierarchy4"/>
    <dgm:cxn modelId="{F3DB905D-BE0F-4E72-B1C1-116772AA3515}" type="presParOf" srcId="{EF4ED2C1-31B3-4425-8D51-3C53C78AE539}" destId="{480B933B-349D-4DFB-B81C-2D485AA183ED}" srcOrd="9" destOrd="0" presId="urn:microsoft.com/office/officeart/2005/8/layout/hierarchy4"/>
    <dgm:cxn modelId="{BCC0C632-AB9B-41CA-B8C8-3A8A8908ECCD}" type="presParOf" srcId="{EF4ED2C1-31B3-4425-8D51-3C53C78AE539}" destId="{96CC16EB-B7EB-4514-8D8B-A69DF2E872BB}" srcOrd="10" destOrd="0" presId="urn:microsoft.com/office/officeart/2005/8/layout/hierarchy4"/>
    <dgm:cxn modelId="{4D13D1B4-1DA0-4CE7-9E05-B84A9EE6827C}" type="presParOf" srcId="{96CC16EB-B7EB-4514-8D8B-A69DF2E872BB}" destId="{B5A9F2DF-7F28-40DF-8EE8-DF4325DBE05D}" srcOrd="0" destOrd="0" presId="urn:microsoft.com/office/officeart/2005/8/layout/hierarchy4"/>
    <dgm:cxn modelId="{3F771005-1331-4512-85CD-B1B4D88463D6}" type="presParOf" srcId="{96CC16EB-B7EB-4514-8D8B-A69DF2E872BB}" destId="{F1B007EC-62F7-491E-9FBD-758A0798B940}" srcOrd="1" destOrd="0" presId="urn:microsoft.com/office/officeart/2005/8/layout/hierarchy4"/>
    <dgm:cxn modelId="{5AC8EEF3-02C9-4FA0-BAA5-306E9618E162}" type="presParOf" srcId="{EF4ED2C1-31B3-4425-8D51-3C53C78AE539}" destId="{DA48A3F2-C62C-4504-96A2-F2D9A60487C7}" srcOrd="11" destOrd="0" presId="urn:microsoft.com/office/officeart/2005/8/layout/hierarchy4"/>
    <dgm:cxn modelId="{1E1D3E67-CA5B-4448-8836-CADD481C7E99}" type="presParOf" srcId="{EF4ED2C1-31B3-4425-8D51-3C53C78AE539}" destId="{948515A0-C2F8-42A0-BC6D-65C965112349}" srcOrd="12" destOrd="0" presId="urn:microsoft.com/office/officeart/2005/8/layout/hierarchy4"/>
    <dgm:cxn modelId="{4BE9326D-9116-41AE-AB35-F82EDC254FA8}" type="presParOf" srcId="{948515A0-C2F8-42A0-BC6D-65C965112349}" destId="{ECC643EF-2874-4C8E-8277-A6C6018C9CD4}" srcOrd="0" destOrd="0" presId="urn:microsoft.com/office/officeart/2005/8/layout/hierarchy4"/>
    <dgm:cxn modelId="{89C33802-8DF3-4D84-B5B0-742F229ECD3F}" type="presParOf" srcId="{948515A0-C2F8-42A0-BC6D-65C965112349}" destId="{8B056098-3D60-4401-A214-CB5F2D83F7E5}" srcOrd="1" destOrd="0" presId="urn:microsoft.com/office/officeart/2005/8/layout/hierarchy4"/>
    <dgm:cxn modelId="{72D43F4F-2100-460F-BE37-9950DC6E4D50}" type="presParOf" srcId="{EF4ED2C1-31B3-4425-8D51-3C53C78AE539}" destId="{BE65A0C4-78B5-4CFF-9F28-BA16F8B8301B}" srcOrd="13" destOrd="0" presId="urn:microsoft.com/office/officeart/2005/8/layout/hierarchy4"/>
    <dgm:cxn modelId="{C0D80D5C-3E2A-435E-91CD-7666C75662A6}" type="presParOf" srcId="{EF4ED2C1-31B3-4425-8D51-3C53C78AE539}" destId="{43414647-6CC1-482D-AFAB-31F9D019F9D0}" srcOrd="14" destOrd="0" presId="urn:microsoft.com/office/officeart/2005/8/layout/hierarchy4"/>
    <dgm:cxn modelId="{BBFE5842-9BCD-4864-85B5-08E276569BA8}" type="presParOf" srcId="{43414647-6CC1-482D-AFAB-31F9D019F9D0}" destId="{4A71E747-F2A4-4BA4-A15E-F9B0D3887E9C}" srcOrd="0" destOrd="0" presId="urn:microsoft.com/office/officeart/2005/8/layout/hierarchy4"/>
    <dgm:cxn modelId="{1E157136-4A7C-40FB-B3F3-D7345B3DAAB5}" type="presParOf" srcId="{43414647-6CC1-482D-AFAB-31F9D019F9D0}" destId="{1B4DA9DB-5928-4251-9F68-836E31B60BD6}" srcOrd="1" destOrd="0" presId="urn:microsoft.com/office/officeart/2005/8/layout/hierarchy4"/>
    <dgm:cxn modelId="{8EE144FF-AFE6-48D6-BA5E-7A72B513CAD2}" type="presParOf" srcId="{EF4ED2C1-31B3-4425-8D51-3C53C78AE539}" destId="{92EF3B74-A996-4022-BC69-99A638F85AA3}" srcOrd="15" destOrd="0" presId="urn:microsoft.com/office/officeart/2005/8/layout/hierarchy4"/>
    <dgm:cxn modelId="{5D98A3E5-A139-4C2D-9CF6-4C608A029748}" type="presParOf" srcId="{EF4ED2C1-31B3-4425-8D51-3C53C78AE539}" destId="{A9EE319E-4318-4BB0-90A1-07E37FDB2A15}" srcOrd="16" destOrd="0" presId="urn:microsoft.com/office/officeart/2005/8/layout/hierarchy4"/>
    <dgm:cxn modelId="{C206465A-F086-40EE-87F8-A32BE1831558}" type="presParOf" srcId="{A9EE319E-4318-4BB0-90A1-07E37FDB2A15}" destId="{8DBF9746-BB40-4692-8385-8FD58F9B4516}" srcOrd="0" destOrd="0" presId="urn:microsoft.com/office/officeart/2005/8/layout/hierarchy4"/>
    <dgm:cxn modelId="{D653015D-4001-4090-B4F0-7C7EAA4F1143}" type="presParOf" srcId="{A9EE319E-4318-4BB0-90A1-07E37FDB2A15}" destId="{1A99E31E-DF8B-4656-9B56-4A98D0A7B07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9A3654-FEB3-4ABF-BE50-691D2D0EE661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9F6D6B-543F-4C6F-9556-B786347F2F2C}">
      <dgm:prSet phldrT="[Текст]"/>
      <dgm:spPr/>
      <dgm:t>
        <a:bodyPr/>
        <a:lstStyle/>
        <a:p>
          <a:r>
            <a:rPr lang="uk-UA" b="0" i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Загальне керівництво</a:t>
          </a:r>
          <a:r>
            <a:rPr lang="uk-UA" dirty="0">
              <a:latin typeface="Times New Roman" pitchFamily="18" charset="0"/>
              <a:cs typeface="Times New Roman" pitchFamily="18" charset="0"/>
            </a:rPr>
            <a:t>, планування, організацію, контроль за станом та розвитком фізкультурно-оздоровчої діяльності в соціально-побутовій сфері здій­снюють: </a:t>
          </a:r>
          <a:endParaRPr lang="ru-RU" dirty="0"/>
        </a:p>
      </dgm:t>
    </dgm:pt>
    <dgm:pt modelId="{B6C3E778-994D-4C0F-AB26-CFC9DA96359C}" type="parTrans" cxnId="{C0ABE6D2-6A63-41AB-9268-F9A40B5F3865}">
      <dgm:prSet/>
      <dgm:spPr/>
      <dgm:t>
        <a:bodyPr/>
        <a:lstStyle/>
        <a:p>
          <a:endParaRPr lang="ru-RU"/>
        </a:p>
      </dgm:t>
    </dgm:pt>
    <dgm:pt modelId="{A3C62579-5B67-4D6D-97C4-78730D808DE4}" type="sibTrans" cxnId="{C0ABE6D2-6A63-41AB-9268-F9A40B5F3865}">
      <dgm:prSet/>
      <dgm:spPr/>
      <dgm:t>
        <a:bodyPr/>
        <a:lstStyle/>
        <a:p>
          <a:endParaRPr lang="ru-RU"/>
        </a:p>
      </dgm:t>
    </dgm:pt>
    <dgm:pt modelId="{DF55C66E-F21B-4061-9699-6C5D5F7669C0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D3F3DEF0-100C-4E36-B973-B6AAB8DFF02B}" type="parTrans" cxnId="{D3195075-8AD4-4E12-B7B4-89BFBF28BC4C}">
      <dgm:prSet/>
      <dgm:spPr/>
      <dgm:t>
        <a:bodyPr/>
        <a:lstStyle/>
        <a:p>
          <a:endParaRPr lang="ru-RU"/>
        </a:p>
      </dgm:t>
    </dgm:pt>
    <dgm:pt modelId="{236E6022-7710-45F7-88B4-AA73E7A971AE}" type="sibTrans" cxnId="{D3195075-8AD4-4E12-B7B4-89BFBF28BC4C}">
      <dgm:prSet/>
      <dgm:spPr/>
      <dgm:t>
        <a:bodyPr/>
        <a:lstStyle/>
        <a:p>
          <a:endParaRPr lang="ru-RU"/>
        </a:p>
      </dgm:t>
    </dgm:pt>
    <dgm:pt modelId="{F933F208-6BF5-441C-A6D7-A3AD5A624AFE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органи державного управління спеціальної ком­петенції</a:t>
          </a:r>
          <a:endParaRPr lang="ru-RU" dirty="0"/>
        </a:p>
      </dgm:t>
    </dgm:pt>
    <dgm:pt modelId="{04151CCB-B2BE-42A7-A648-BB5DAE81C1E0}" type="parTrans" cxnId="{09EA4FF8-9A0B-476D-8B19-242838FDB1C8}">
      <dgm:prSet/>
      <dgm:spPr/>
      <dgm:t>
        <a:bodyPr/>
        <a:lstStyle/>
        <a:p>
          <a:endParaRPr lang="ru-RU"/>
        </a:p>
      </dgm:t>
    </dgm:pt>
    <dgm:pt modelId="{A2DF1872-A6FA-4AAC-93A1-685D827043D3}" type="sibTrans" cxnId="{09EA4FF8-9A0B-476D-8B19-242838FDB1C8}">
      <dgm:prSet/>
      <dgm:spPr/>
      <dgm:t>
        <a:bodyPr/>
        <a:lstStyle/>
        <a:p>
          <a:endParaRPr lang="ru-RU"/>
        </a:p>
      </dgm:t>
    </dgm:pt>
    <dgm:pt modelId="{89D81613-595E-472C-BEA4-A819FC7608BA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17006FDC-A820-46FD-BB72-31342A38E1A2}" type="parTrans" cxnId="{97AA669D-EB86-43B0-AD07-B7B38446F647}">
      <dgm:prSet/>
      <dgm:spPr/>
      <dgm:t>
        <a:bodyPr/>
        <a:lstStyle/>
        <a:p>
          <a:endParaRPr lang="ru-RU"/>
        </a:p>
      </dgm:t>
    </dgm:pt>
    <dgm:pt modelId="{5D1551D3-2E40-42A1-8155-6F1FB203CAD5}" type="sibTrans" cxnId="{97AA669D-EB86-43B0-AD07-B7B38446F647}">
      <dgm:prSet/>
      <dgm:spPr/>
      <dgm:t>
        <a:bodyPr/>
        <a:lstStyle/>
        <a:p>
          <a:endParaRPr lang="ru-RU"/>
        </a:p>
      </dgm:t>
    </dgm:pt>
    <dgm:pt modelId="{31901DBC-22D2-49F5-97E7-F02111A83FFE}">
      <dgm:prSet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FADEE352-BC0F-4FEB-B2ED-C29ED217304D}" type="parTrans" cxnId="{EEB1A3D5-10E7-4F49-9E01-8F9C1CA44F63}">
      <dgm:prSet/>
      <dgm:spPr/>
      <dgm:t>
        <a:bodyPr/>
        <a:lstStyle/>
        <a:p>
          <a:endParaRPr lang="ru-RU"/>
        </a:p>
      </dgm:t>
    </dgm:pt>
    <dgm:pt modelId="{FEE26D6E-28ED-4867-B92B-A79FEF17C8C1}" type="sibTrans" cxnId="{EEB1A3D5-10E7-4F49-9E01-8F9C1CA44F63}">
      <dgm:prSet/>
      <dgm:spPr/>
      <dgm:t>
        <a:bodyPr/>
        <a:lstStyle/>
        <a:p>
          <a:endParaRPr lang="ru-RU"/>
        </a:p>
      </dgm:t>
    </dgm:pt>
    <dgm:pt modelId="{B17FD4C2-16F2-4765-B05C-81581970D46A}" type="pres">
      <dgm:prSet presAssocID="{D39A3654-FEB3-4ABF-BE50-691D2D0EE6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7B092D-B068-4900-9BFD-3923807FA779}" type="pres">
      <dgm:prSet presAssocID="{C89F6D6B-543F-4C6F-9556-B786347F2F2C}" presName="vertOne" presStyleCnt="0"/>
      <dgm:spPr/>
    </dgm:pt>
    <dgm:pt modelId="{71256230-E8B5-48B5-99D2-1A93B3902E2A}" type="pres">
      <dgm:prSet presAssocID="{C89F6D6B-543F-4C6F-9556-B786347F2F2C}" presName="txOne" presStyleLbl="node0" presStyleIdx="0" presStyleCnt="1" custLinFactNeighborX="-35" custLinFactNeighborY="-39954">
        <dgm:presLayoutVars>
          <dgm:chPref val="3"/>
        </dgm:presLayoutVars>
      </dgm:prSet>
      <dgm:spPr/>
    </dgm:pt>
    <dgm:pt modelId="{D3363C09-0D94-4689-92A2-1ABA6C320A64}" type="pres">
      <dgm:prSet presAssocID="{C89F6D6B-543F-4C6F-9556-B786347F2F2C}" presName="parTransOne" presStyleCnt="0"/>
      <dgm:spPr/>
    </dgm:pt>
    <dgm:pt modelId="{EF4ED2C1-31B3-4425-8D51-3C53C78AE539}" type="pres">
      <dgm:prSet presAssocID="{C89F6D6B-543F-4C6F-9556-B786347F2F2C}" presName="horzOne" presStyleCnt="0"/>
      <dgm:spPr/>
    </dgm:pt>
    <dgm:pt modelId="{6F709D92-5E54-4F30-BC5F-D84C6B95C59C}" type="pres">
      <dgm:prSet presAssocID="{DF55C66E-F21B-4061-9699-6C5D5F7669C0}" presName="vertTwo" presStyleCnt="0"/>
      <dgm:spPr/>
    </dgm:pt>
    <dgm:pt modelId="{F584C30B-141E-470F-9329-49D3B2EBDA93}" type="pres">
      <dgm:prSet presAssocID="{DF55C66E-F21B-4061-9699-6C5D5F7669C0}" presName="txTwo" presStyleLbl="node2" presStyleIdx="0" presStyleCnt="3">
        <dgm:presLayoutVars>
          <dgm:chPref val="3"/>
        </dgm:presLayoutVars>
      </dgm:prSet>
      <dgm:spPr/>
    </dgm:pt>
    <dgm:pt modelId="{0C102D13-2176-439C-9958-85916354FCB6}" type="pres">
      <dgm:prSet presAssocID="{DF55C66E-F21B-4061-9699-6C5D5F7669C0}" presName="parTransTwo" presStyleCnt="0"/>
      <dgm:spPr/>
    </dgm:pt>
    <dgm:pt modelId="{333143DD-CBD8-4076-816E-03E79B9A5ACE}" type="pres">
      <dgm:prSet presAssocID="{DF55C66E-F21B-4061-9699-6C5D5F7669C0}" presName="horzTwo" presStyleCnt="0"/>
      <dgm:spPr/>
    </dgm:pt>
    <dgm:pt modelId="{A5C74141-43AB-4B9F-B4B0-FB6D8C79DEFB}" type="pres">
      <dgm:prSet presAssocID="{F933F208-6BF5-441C-A6D7-A3AD5A624AFE}" presName="vertThree" presStyleCnt="0"/>
      <dgm:spPr/>
    </dgm:pt>
    <dgm:pt modelId="{A19276F8-CC4B-44A0-AAA2-CD44999C188D}" type="pres">
      <dgm:prSet presAssocID="{F933F208-6BF5-441C-A6D7-A3AD5A624AFE}" presName="txThree" presStyleLbl="node3" presStyleIdx="0" presStyleCnt="1" custLinFactX="8400" custLinFactNeighborX="100000" custLinFactNeighborY="5029">
        <dgm:presLayoutVars>
          <dgm:chPref val="3"/>
        </dgm:presLayoutVars>
      </dgm:prSet>
      <dgm:spPr/>
    </dgm:pt>
    <dgm:pt modelId="{E5078044-3A8A-4CA0-849E-0BC24AC386C2}" type="pres">
      <dgm:prSet presAssocID="{F933F208-6BF5-441C-A6D7-A3AD5A624AFE}" presName="horzThree" presStyleCnt="0"/>
      <dgm:spPr/>
    </dgm:pt>
    <dgm:pt modelId="{3CF9725E-C27B-4365-B612-D7DBC696534D}" type="pres">
      <dgm:prSet presAssocID="{236E6022-7710-45F7-88B4-AA73E7A971AE}" presName="sibSpaceTwo" presStyleCnt="0"/>
      <dgm:spPr/>
    </dgm:pt>
    <dgm:pt modelId="{632D2EFA-42FB-4B31-8893-88FDABF29112}" type="pres">
      <dgm:prSet presAssocID="{89D81613-595E-472C-BEA4-A819FC7608BA}" presName="vertTwo" presStyleCnt="0"/>
      <dgm:spPr/>
    </dgm:pt>
    <dgm:pt modelId="{0FD17EC0-D46E-4A45-AFB3-E174CA3B38EE}" type="pres">
      <dgm:prSet presAssocID="{89D81613-595E-472C-BEA4-A819FC7608BA}" presName="txTwo" presStyleLbl="node2" presStyleIdx="1" presStyleCnt="3">
        <dgm:presLayoutVars>
          <dgm:chPref val="3"/>
        </dgm:presLayoutVars>
      </dgm:prSet>
      <dgm:spPr/>
    </dgm:pt>
    <dgm:pt modelId="{6290CB2F-6973-4DC5-8FC4-D4BACC2F410D}" type="pres">
      <dgm:prSet presAssocID="{89D81613-595E-472C-BEA4-A819FC7608BA}" presName="horzTwo" presStyleCnt="0"/>
      <dgm:spPr/>
    </dgm:pt>
    <dgm:pt modelId="{AAEBB755-46DA-478B-AD1C-B44A27F077FF}" type="pres">
      <dgm:prSet presAssocID="{5D1551D3-2E40-42A1-8155-6F1FB203CAD5}" presName="sibSpaceTwo" presStyleCnt="0"/>
      <dgm:spPr/>
    </dgm:pt>
    <dgm:pt modelId="{96CC16EB-B7EB-4514-8D8B-A69DF2E872BB}" type="pres">
      <dgm:prSet presAssocID="{31901DBC-22D2-49F5-97E7-F02111A83FFE}" presName="vertTwo" presStyleCnt="0"/>
      <dgm:spPr/>
    </dgm:pt>
    <dgm:pt modelId="{B5A9F2DF-7F28-40DF-8EE8-DF4325DBE05D}" type="pres">
      <dgm:prSet presAssocID="{31901DBC-22D2-49F5-97E7-F02111A83FFE}" presName="txTwo" presStyleLbl="node2" presStyleIdx="2" presStyleCnt="3">
        <dgm:presLayoutVars>
          <dgm:chPref val="3"/>
        </dgm:presLayoutVars>
      </dgm:prSet>
      <dgm:spPr/>
    </dgm:pt>
    <dgm:pt modelId="{F1B007EC-62F7-491E-9FBD-758A0798B940}" type="pres">
      <dgm:prSet presAssocID="{31901DBC-22D2-49F5-97E7-F02111A83FFE}" presName="horzTwo" presStyleCnt="0"/>
      <dgm:spPr/>
    </dgm:pt>
  </dgm:ptLst>
  <dgm:cxnLst>
    <dgm:cxn modelId="{6CAD3C05-DE95-4547-9150-121178B2662D}" type="presOf" srcId="{31901DBC-22D2-49F5-97E7-F02111A83FFE}" destId="{B5A9F2DF-7F28-40DF-8EE8-DF4325DBE05D}" srcOrd="0" destOrd="0" presId="urn:microsoft.com/office/officeart/2005/8/layout/hierarchy4"/>
    <dgm:cxn modelId="{D4412F3C-FB62-4F68-9CAD-E781550A39F6}" type="presOf" srcId="{89D81613-595E-472C-BEA4-A819FC7608BA}" destId="{0FD17EC0-D46E-4A45-AFB3-E174CA3B38EE}" srcOrd="0" destOrd="0" presId="urn:microsoft.com/office/officeart/2005/8/layout/hierarchy4"/>
    <dgm:cxn modelId="{35AE596D-424F-487D-8123-A0E269D4D1FB}" type="presOf" srcId="{C89F6D6B-543F-4C6F-9556-B786347F2F2C}" destId="{71256230-E8B5-48B5-99D2-1A93B3902E2A}" srcOrd="0" destOrd="0" presId="urn:microsoft.com/office/officeart/2005/8/layout/hierarchy4"/>
    <dgm:cxn modelId="{D3195075-8AD4-4E12-B7B4-89BFBF28BC4C}" srcId="{C89F6D6B-543F-4C6F-9556-B786347F2F2C}" destId="{DF55C66E-F21B-4061-9699-6C5D5F7669C0}" srcOrd="0" destOrd="0" parTransId="{D3F3DEF0-100C-4E36-B973-B6AAB8DFF02B}" sibTransId="{236E6022-7710-45F7-88B4-AA73E7A971AE}"/>
    <dgm:cxn modelId="{9CC77F86-1E64-4187-BE92-24EFA6A34F91}" type="presOf" srcId="{F933F208-6BF5-441C-A6D7-A3AD5A624AFE}" destId="{A19276F8-CC4B-44A0-AAA2-CD44999C188D}" srcOrd="0" destOrd="0" presId="urn:microsoft.com/office/officeart/2005/8/layout/hierarchy4"/>
    <dgm:cxn modelId="{E6CB249B-53D1-480B-9173-AA53FA76C954}" type="presOf" srcId="{DF55C66E-F21B-4061-9699-6C5D5F7669C0}" destId="{F584C30B-141E-470F-9329-49D3B2EBDA93}" srcOrd="0" destOrd="0" presId="urn:microsoft.com/office/officeart/2005/8/layout/hierarchy4"/>
    <dgm:cxn modelId="{97AA669D-EB86-43B0-AD07-B7B38446F647}" srcId="{C89F6D6B-543F-4C6F-9556-B786347F2F2C}" destId="{89D81613-595E-472C-BEA4-A819FC7608BA}" srcOrd="1" destOrd="0" parTransId="{17006FDC-A820-46FD-BB72-31342A38E1A2}" sibTransId="{5D1551D3-2E40-42A1-8155-6F1FB203CAD5}"/>
    <dgm:cxn modelId="{4D3132BE-A4FC-4452-AE15-D5408EF205EF}" type="presOf" srcId="{D39A3654-FEB3-4ABF-BE50-691D2D0EE661}" destId="{B17FD4C2-16F2-4765-B05C-81581970D46A}" srcOrd="0" destOrd="0" presId="urn:microsoft.com/office/officeart/2005/8/layout/hierarchy4"/>
    <dgm:cxn modelId="{C0ABE6D2-6A63-41AB-9268-F9A40B5F3865}" srcId="{D39A3654-FEB3-4ABF-BE50-691D2D0EE661}" destId="{C89F6D6B-543F-4C6F-9556-B786347F2F2C}" srcOrd="0" destOrd="0" parTransId="{B6C3E778-994D-4C0F-AB26-CFC9DA96359C}" sibTransId="{A3C62579-5B67-4D6D-97C4-78730D808DE4}"/>
    <dgm:cxn modelId="{EEB1A3D5-10E7-4F49-9E01-8F9C1CA44F63}" srcId="{C89F6D6B-543F-4C6F-9556-B786347F2F2C}" destId="{31901DBC-22D2-49F5-97E7-F02111A83FFE}" srcOrd="2" destOrd="0" parTransId="{FADEE352-BC0F-4FEB-B2ED-C29ED217304D}" sibTransId="{FEE26D6E-28ED-4867-B92B-A79FEF17C8C1}"/>
    <dgm:cxn modelId="{09EA4FF8-9A0B-476D-8B19-242838FDB1C8}" srcId="{DF55C66E-F21B-4061-9699-6C5D5F7669C0}" destId="{F933F208-6BF5-441C-A6D7-A3AD5A624AFE}" srcOrd="0" destOrd="0" parTransId="{04151CCB-B2BE-42A7-A648-BB5DAE81C1E0}" sibTransId="{A2DF1872-A6FA-4AAC-93A1-685D827043D3}"/>
    <dgm:cxn modelId="{B7A32ABF-BE3E-42A2-9C6A-3367A0C00A5B}" type="presParOf" srcId="{B17FD4C2-16F2-4765-B05C-81581970D46A}" destId="{597B092D-B068-4900-9BFD-3923807FA779}" srcOrd="0" destOrd="0" presId="urn:microsoft.com/office/officeart/2005/8/layout/hierarchy4"/>
    <dgm:cxn modelId="{425601C8-9FB9-4BCB-A1B3-EB28D1A3CF7F}" type="presParOf" srcId="{597B092D-B068-4900-9BFD-3923807FA779}" destId="{71256230-E8B5-48B5-99D2-1A93B3902E2A}" srcOrd="0" destOrd="0" presId="urn:microsoft.com/office/officeart/2005/8/layout/hierarchy4"/>
    <dgm:cxn modelId="{0860C122-2B72-4CB5-B9D8-FEC961F76A32}" type="presParOf" srcId="{597B092D-B068-4900-9BFD-3923807FA779}" destId="{D3363C09-0D94-4689-92A2-1ABA6C320A64}" srcOrd="1" destOrd="0" presId="urn:microsoft.com/office/officeart/2005/8/layout/hierarchy4"/>
    <dgm:cxn modelId="{05FF449B-5222-4CEA-8C82-325B6F60A0E9}" type="presParOf" srcId="{597B092D-B068-4900-9BFD-3923807FA779}" destId="{EF4ED2C1-31B3-4425-8D51-3C53C78AE539}" srcOrd="2" destOrd="0" presId="urn:microsoft.com/office/officeart/2005/8/layout/hierarchy4"/>
    <dgm:cxn modelId="{23C7D397-D0AC-4B72-A3AA-A30DEFE1B40B}" type="presParOf" srcId="{EF4ED2C1-31B3-4425-8D51-3C53C78AE539}" destId="{6F709D92-5E54-4F30-BC5F-D84C6B95C59C}" srcOrd="0" destOrd="0" presId="urn:microsoft.com/office/officeart/2005/8/layout/hierarchy4"/>
    <dgm:cxn modelId="{BA1233B0-9401-46F5-B1E3-3984DEEEA4D6}" type="presParOf" srcId="{6F709D92-5E54-4F30-BC5F-D84C6B95C59C}" destId="{F584C30B-141E-470F-9329-49D3B2EBDA93}" srcOrd="0" destOrd="0" presId="urn:microsoft.com/office/officeart/2005/8/layout/hierarchy4"/>
    <dgm:cxn modelId="{C22A3232-E237-438D-A1FA-BF26423DA016}" type="presParOf" srcId="{6F709D92-5E54-4F30-BC5F-D84C6B95C59C}" destId="{0C102D13-2176-439C-9958-85916354FCB6}" srcOrd="1" destOrd="0" presId="urn:microsoft.com/office/officeart/2005/8/layout/hierarchy4"/>
    <dgm:cxn modelId="{0B922553-A5E8-46AA-AB67-895C37D9337A}" type="presParOf" srcId="{6F709D92-5E54-4F30-BC5F-D84C6B95C59C}" destId="{333143DD-CBD8-4076-816E-03E79B9A5ACE}" srcOrd="2" destOrd="0" presId="urn:microsoft.com/office/officeart/2005/8/layout/hierarchy4"/>
    <dgm:cxn modelId="{6CB43C54-F516-486F-84FD-489D6AC67D85}" type="presParOf" srcId="{333143DD-CBD8-4076-816E-03E79B9A5ACE}" destId="{A5C74141-43AB-4B9F-B4B0-FB6D8C79DEFB}" srcOrd="0" destOrd="0" presId="urn:microsoft.com/office/officeart/2005/8/layout/hierarchy4"/>
    <dgm:cxn modelId="{D607E239-2F8E-4B2F-A132-2AA647238971}" type="presParOf" srcId="{A5C74141-43AB-4B9F-B4B0-FB6D8C79DEFB}" destId="{A19276F8-CC4B-44A0-AAA2-CD44999C188D}" srcOrd="0" destOrd="0" presId="urn:microsoft.com/office/officeart/2005/8/layout/hierarchy4"/>
    <dgm:cxn modelId="{1471B0C1-CCEB-4046-A288-D71D6B63EEBC}" type="presParOf" srcId="{A5C74141-43AB-4B9F-B4B0-FB6D8C79DEFB}" destId="{E5078044-3A8A-4CA0-849E-0BC24AC386C2}" srcOrd="1" destOrd="0" presId="urn:microsoft.com/office/officeart/2005/8/layout/hierarchy4"/>
    <dgm:cxn modelId="{64AB50F7-E30A-4DFB-87D6-BBCB3A3223F5}" type="presParOf" srcId="{EF4ED2C1-31B3-4425-8D51-3C53C78AE539}" destId="{3CF9725E-C27B-4365-B612-D7DBC696534D}" srcOrd="1" destOrd="0" presId="urn:microsoft.com/office/officeart/2005/8/layout/hierarchy4"/>
    <dgm:cxn modelId="{C7B62737-8FA7-4922-A070-93C47B1637C1}" type="presParOf" srcId="{EF4ED2C1-31B3-4425-8D51-3C53C78AE539}" destId="{632D2EFA-42FB-4B31-8893-88FDABF29112}" srcOrd="2" destOrd="0" presId="urn:microsoft.com/office/officeart/2005/8/layout/hierarchy4"/>
    <dgm:cxn modelId="{C289D441-5DAD-412D-8707-784130D470E9}" type="presParOf" srcId="{632D2EFA-42FB-4B31-8893-88FDABF29112}" destId="{0FD17EC0-D46E-4A45-AFB3-E174CA3B38EE}" srcOrd="0" destOrd="0" presId="urn:microsoft.com/office/officeart/2005/8/layout/hierarchy4"/>
    <dgm:cxn modelId="{E08CA099-998F-4CF8-9948-8624587DAEC2}" type="presParOf" srcId="{632D2EFA-42FB-4B31-8893-88FDABF29112}" destId="{6290CB2F-6973-4DC5-8FC4-D4BACC2F410D}" srcOrd="1" destOrd="0" presId="urn:microsoft.com/office/officeart/2005/8/layout/hierarchy4"/>
    <dgm:cxn modelId="{1BAFB69C-16B0-4A77-AFF9-689BB2CE8BE0}" type="presParOf" srcId="{EF4ED2C1-31B3-4425-8D51-3C53C78AE539}" destId="{AAEBB755-46DA-478B-AD1C-B44A27F077FF}" srcOrd="3" destOrd="0" presId="urn:microsoft.com/office/officeart/2005/8/layout/hierarchy4"/>
    <dgm:cxn modelId="{BCC0C632-AB9B-41CA-B8C8-3A8A8908ECCD}" type="presParOf" srcId="{EF4ED2C1-31B3-4425-8D51-3C53C78AE539}" destId="{96CC16EB-B7EB-4514-8D8B-A69DF2E872BB}" srcOrd="4" destOrd="0" presId="urn:microsoft.com/office/officeart/2005/8/layout/hierarchy4"/>
    <dgm:cxn modelId="{4D13D1B4-1DA0-4CE7-9E05-B84A9EE6827C}" type="presParOf" srcId="{96CC16EB-B7EB-4514-8D8B-A69DF2E872BB}" destId="{B5A9F2DF-7F28-40DF-8EE8-DF4325DBE05D}" srcOrd="0" destOrd="0" presId="urn:microsoft.com/office/officeart/2005/8/layout/hierarchy4"/>
    <dgm:cxn modelId="{3F771005-1331-4512-85CD-B1B4D88463D6}" type="presParOf" srcId="{96CC16EB-B7EB-4514-8D8B-A69DF2E872BB}" destId="{F1B007EC-62F7-491E-9FBD-758A0798B94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8E5CE4-14ED-43DF-9A6E-4B5B9BA61A1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09F46C-96BC-469A-988D-7771AE73F4F7}">
      <dgm:prSet phldrT="[Текст]" custT="1"/>
      <dgm:spPr/>
      <dgm:t>
        <a:bodyPr/>
        <a:lstStyle/>
        <a:p>
          <a:r>
            <a:rPr lang="uk-UA" sz="1800" dirty="0">
              <a:latin typeface="Times New Roman" pitchFamily="18" charset="0"/>
              <a:cs typeface="Times New Roman" pitchFamily="18" charset="0"/>
            </a:rPr>
            <a:t>Утворюються в мікрорайонах на базі державних і громадських установ. Залежно від умов та можливостей, а також інтересів мешканців мікрорайону можуть утворюватися дитячі, юнацькі, молодіжні, для людей похилого віку з окремих видів оздоровчої фізичної культури, з видів спорту, туризму тощо. Можуть бути державної, громадської самодіяльності та індивідуально-комерційної форм власності й вести роботу на комерційній основі. </a:t>
          </a:r>
          <a:endParaRPr lang="ru-RU" sz="1800" dirty="0"/>
        </a:p>
      </dgm:t>
    </dgm:pt>
    <dgm:pt modelId="{E8DBB257-12E4-4176-AD55-650F6362B8FB}" type="parTrans" cxnId="{677A2AA8-BA79-4224-A5E1-FF73690F20BC}">
      <dgm:prSet/>
      <dgm:spPr/>
      <dgm:t>
        <a:bodyPr/>
        <a:lstStyle/>
        <a:p>
          <a:endParaRPr lang="ru-RU"/>
        </a:p>
      </dgm:t>
    </dgm:pt>
    <dgm:pt modelId="{7D8CB97D-1F3A-40E0-970D-99CBD60F90D6}" type="sibTrans" cxnId="{677A2AA8-BA79-4224-A5E1-FF73690F20BC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/>
        </a:p>
      </dgm:t>
    </dgm:pt>
    <dgm:pt modelId="{65A04A1E-443B-4EB3-9F86-F78826BFD232}">
      <dgm:prSet phldrT="[Текст]"/>
      <dgm:spPr>
        <a:solidFill>
          <a:srgbClr val="FFC000"/>
        </a:solidFill>
      </dgm:spPr>
      <dgm:t>
        <a:bodyPr/>
        <a:lstStyle/>
        <a:p>
          <a:pPr algn="ctr"/>
          <a:r>
            <a:rPr lang="uk-UA" dirty="0"/>
            <a:t>…</a:t>
          </a:r>
          <a:endParaRPr lang="ru-RU" dirty="0"/>
        </a:p>
      </dgm:t>
    </dgm:pt>
    <dgm:pt modelId="{F9CA5C79-4828-4B2A-A54D-2CAE432DE198}" type="parTrans" cxnId="{5ACF080C-9705-45EC-8E51-D5BA764A331F}">
      <dgm:prSet/>
      <dgm:spPr/>
      <dgm:t>
        <a:bodyPr/>
        <a:lstStyle/>
        <a:p>
          <a:endParaRPr lang="ru-RU"/>
        </a:p>
      </dgm:t>
    </dgm:pt>
    <dgm:pt modelId="{2158F01D-4F85-491F-8EE8-B3D3EDFCF251}" type="sibTrans" cxnId="{5ACF080C-9705-45EC-8E51-D5BA764A331F}">
      <dgm:prSet/>
      <dgm:spPr/>
      <dgm:t>
        <a:bodyPr/>
        <a:lstStyle/>
        <a:p>
          <a:endParaRPr lang="ru-RU"/>
        </a:p>
      </dgm:t>
    </dgm:pt>
    <dgm:pt modelId="{46D6A49B-31CC-43AD-84FF-A4C00F917E89}" type="pres">
      <dgm:prSet presAssocID="{C08E5CE4-14ED-43DF-9A6E-4B5B9BA61A14}" presName="outerComposite" presStyleCnt="0">
        <dgm:presLayoutVars>
          <dgm:chMax val="5"/>
          <dgm:dir/>
          <dgm:resizeHandles val="exact"/>
        </dgm:presLayoutVars>
      </dgm:prSet>
      <dgm:spPr/>
    </dgm:pt>
    <dgm:pt modelId="{7ED07239-828A-40CB-98AC-9CB2F57E23F7}" type="pres">
      <dgm:prSet presAssocID="{C08E5CE4-14ED-43DF-9A6E-4B5B9BA61A14}" presName="dummyMaxCanvas" presStyleCnt="0">
        <dgm:presLayoutVars/>
      </dgm:prSet>
      <dgm:spPr/>
    </dgm:pt>
    <dgm:pt modelId="{F54BFCB3-CB2E-4219-B986-2F0924BA2497}" type="pres">
      <dgm:prSet presAssocID="{C08E5CE4-14ED-43DF-9A6E-4B5B9BA61A14}" presName="TwoNodes_1" presStyleLbl="node1" presStyleIdx="0" presStyleCnt="2" custScaleX="114291" custScaleY="136323" custLinFactNeighborX="5373" custLinFactNeighborY="2072">
        <dgm:presLayoutVars>
          <dgm:bulletEnabled val="1"/>
        </dgm:presLayoutVars>
      </dgm:prSet>
      <dgm:spPr/>
    </dgm:pt>
    <dgm:pt modelId="{7A5A684B-B88D-4119-842D-471D6730D0DD}" type="pres">
      <dgm:prSet presAssocID="{C08E5CE4-14ED-43DF-9A6E-4B5B9BA61A14}" presName="TwoNodes_2" presStyleLbl="node1" presStyleIdx="1" presStyleCnt="2" custScaleY="41214" custLinFactNeighborX="-3573" custLinFactNeighborY="13514">
        <dgm:presLayoutVars>
          <dgm:bulletEnabled val="1"/>
        </dgm:presLayoutVars>
      </dgm:prSet>
      <dgm:spPr/>
    </dgm:pt>
    <dgm:pt modelId="{47C608D8-EFB4-4A2A-94A6-9B75DAB223B2}" type="pres">
      <dgm:prSet presAssocID="{C08E5CE4-14ED-43DF-9A6E-4B5B9BA61A14}" presName="TwoConn_1-2" presStyleLbl="fgAccFollowNode1" presStyleIdx="0" presStyleCnt="1" custLinFactNeighborX="95610" custLinFactNeighborY="33105">
        <dgm:presLayoutVars>
          <dgm:bulletEnabled val="1"/>
        </dgm:presLayoutVars>
      </dgm:prSet>
      <dgm:spPr/>
    </dgm:pt>
    <dgm:pt modelId="{B88286D6-A89E-41AA-B02D-2DB894DD9C50}" type="pres">
      <dgm:prSet presAssocID="{C08E5CE4-14ED-43DF-9A6E-4B5B9BA61A14}" presName="TwoNodes_1_text" presStyleLbl="node1" presStyleIdx="1" presStyleCnt="2">
        <dgm:presLayoutVars>
          <dgm:bulletEnabled val="1"/>
        </dgm:presLayoutVars>
      </dgm:prSet>
      <dgm:spPr/>
    </dgm:pt>
    <dgm:pt modelId="{36C7CF16-5FD8-42E6-99CD-6D415616785F}" type="pres">
      <dgm:prSet presAssocID="{C08E5CE4-14ED-43DF-9A6E-4B5B9BA61A14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5ACF080C-9705-45EC-8E51-D5BA764A331F}" srcId="{C08E5CE4-14ED-43DF-9A6E-4B5B9BA61A14}" destId="{65A04A1E-443B-4EB3-9F86-F78826BFD232}" srcOrd="1" destOrd="0" parTransId="{F9CA5C79-4828-4B2A-A54D-2CAE432DE198}" sibTransId="{2158F01D-4F85-491F-8EE8-B3D3EDFCF251}"/>
    <dgm:cxn modelId="{F95BAF1E-644B-4D41-89AE-75875A270C94}" type="presOf" srcId="{65A04A1E-443B-4EB3-9F86-F78826BFD232}" destId="{7A5A684B-B88D-4119-842D-471D6730D0DD}" srcOrd="0" destOrd="0" presId="urn:microsoft.com/office/officeart/2005/8/layout/vProcess5"/>
    <dgm:cxn modelId="{75C4932E-6D73-47D6-8C09-0AA6CE0A3173}" type="presOf" srcId="{2309F46C-96BC-469A-988D-7771AE73F4F7}" destId="{B88286D6-A89E-41AA-B02D-2DB894DD9C50}" srcOrd="1" destOrd="0" presId="urn:microsoft.com/office/officeart/2005/8/layout/vProcess5"/>
    <dgm:cxn modelId="{FCEB9D34-D475-4677-83E6-5882A9EBFC6E}" type="presOf" srcId="{7D8CB97D-1F3A-40E0-970D-99CBD60F90D6}" destId="{47C608D8-EFB4-4A2A-94A6-9B75DAB223B2}" srcOrd="0" destOrd="0" presId="urn:microsoft.com/office/officeart/2005/8/layout/vProcess5"/>
    <dgm:cxn modelId="{27329551-A3C2-426D-A7B1-21C401535F70}" type="presOf" srcId="{C08E5CE4-14ED-43DF-9A6E-4B5B9BA61A14}" destId="{46D6A49B-31CC-43AD-84FF-A4C00F917E89}" srcOrd="0" destOrd="0" presId="urn:microsoft.com/office/officeart/2005/8/layout/vProcess5"/>
    <dgm:cxn modelId="{B30B6C72-B087-41A3-8661-C4972FB742CD}" type="presOf" srcId="{2309F46C-96BC-469A-988D-7771AE73F4F7}" destId="{F54BFCB3-CB2E-4219-B986-2F0924BA2497}" srcOrd="0" destOrd="0" presId="urn:microsoft.com/office/officeart/2005/8/layout/vProcess5"/>
    <dgm:cxn modelId="{E054F1A2-1739-47E7-98D0-8A495C2866D8}" type="presOf" srcId="{65A04A1E-443B-4EB3-9F86-F78826BFD232}" destId="{36C7CF16-5FD8-42E6-99CD-6D415616785F}" srcOrd="1" destOrd="0" presId="urn:microsoft.com/office/officeart/2005/8/layout/vProcess5"/>
    <dgm:cxn modelId="{677A2AA8-BA79-4224-A5E1-FF73690F20BC}" srcId="{C08E5CE4-14ED-43DF-9A6E-4B5B9BA61A14}" destId="{2309F46C-96BC-469A-988D-7771AE73F4F7}" srcOrd="0" destOrd="0" parTransId="{E8DBB257-12E4-4176-AD55-650F6362B8FB}" sibTransId="{7D8CB97D-1F3A-40E0-970D-99CBD60F90D6}"/>
    <dgm:cxn modelId="{BD5D6F1B-AD85-4FEB-A97D-EC7E998372CE}" type="presParOf" srcId="{46D6A49B-31CC-43AD-84FF-A4C00F917E89}" destId="{7ED07239-828A-40CB-98AC-9CB2F57E23F7}" srcOrd="0" destOrd="0" presId="urn:microsoft.com/office/officeart/2005/8/layout/vProcess5"/>
    <dgm:cxn modelId="{D7130537-3413-4176-A6BE-DD2EF741C5B2}" type="presParOf" srcId="{46D6A49B-31CC-43AD-84FF-A4C00F917E89}" destId="{F54BFCB3-CB2E-4219-B986-2F0924BA2497}" srcOrd="1" destOrd="0" presId="urn:microsoft.com/office/officeart/2005/8/layout/vProcess5"/>
    <dgm:cxn modelId="{680FAFFB-F695-4DAE-A062-219CFE1ADD84}" type="presParOf" srcId="{46D6A49B-31CC-43AD-84FF-A4C00F917E89}" destId="{7A5A684B-B88D-4119-842D-471D6730D0DD}" srcOrd="2" destOrd="0" presId="urn:microsoft.com/office/officeart/2005/8/layout/vProcess5"/>
    <dgm:cxn modelId="{B57E3B82-AF58-4896-A55C-06496EB6C229}" type="presParOf" srcId="{46D6A49B-31CC-43AD-84FF-A4C00F917E89}" destId="{47C608D8-EFB4-4A2A-94A6-9B75DAB223B2}" srcOrd="3" destOrd="0" presId="urn:microsoft.com/office/officeart/2005/8/layout/vProcess5"/>
    <dgm:cxn modelId="{72EAAB7E-6EFE-4982-8AB5-B3A8E8146BE2}" type="presParOf" srcId="{46D6A49B-31CC-43AD-84FF-A4C00F917E89}" destId="{B88286D6-A89E-41AA-B02D-2DB894DD9C50}" srcOrd="4" destOrd="0" presId="urn:microsoft.com/office/officeart/2005/8/layout/vProcess5"/>
    <dgm:cxn modelId="{DEB4B193-C734-43B4-AB08-690FAF757C4E}" type="presParOf" srcId="{46D6A49B-31CC-43AD-84FF-A4C00F917E89}" destId="{36C7CF16-5FD8-42E6-99CD-6D415616785F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6C7AE-40FF-4411-B301-829C601A2E9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670BD-8278-41C9-944E-E08DA978287E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uk-UA" sz="3600" dirty="0"/>
            <a:t>…</a:t>
          </a:r>
          <a:endParaRPr lang="ru-RU" sz="3600" dirty="0"/>
        </a:p>
      </dgm:t>
    </dgm:pt>
    <dgm:pt modelId="{2888C177-B52F-42E0-A0DD-FAFC1C4DB4B7}" type="parTrans" cxnId="{2DEEC173-4A6B-4D2C-8CF7-21DF6B1A44FE}">
      <dgm:prSet/>
      <dgm:spPr/>
      <dgm:t>
        <a:bodyPr/>
        <a:lstStyle/>
        <a:p>
          <a:endParaRPr lang="ru-RU"/>
        </a:p>
      </dgm:t>
    </dgm:pt>
    <dgm:pt modelId="{417DF7A3-5391-4DEE-AED9-15B2256FE957}" type="sibTrans" cxnId="{2DEEC173-4A6B-4D2C-8CF7-21DF6B1A44FE}">
      <dgm:prSet/>
      <dgm:spPr/>
      <dgm:t>
        <a:bodyPr/>
        <a:lstStyle/>
        <a:p>
          <a:endParaRPr lang="ru-RU"/>
        </a:p>
      </dgm:t>
    </dgm:pt>
    <dgm:pt modelId="{FB05AEC1-8B32-41B2-9341-786023933B61}">
      <dgm:prSet phldrT="[Текст]"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pPr marL="0" indent="0">
            <a:buFontTx/>
            <a:buNone/>
          </a:pPr>
          <a:r>
            <a:rPr lang="uk-UA" sz="2000" dirty="0">
              <a:latin typeface="Times New Roman" pitchFamily="18" charset="0"/>
              <a:cs typeface="Times New Roman" pitchFamily="18" charset="0"/>
            </a:rPr>
            <a:t>це одна або декілька споруд та служб із загальним керівництвом і фінансуванням, які забезпечують надання різноманітних фізкультурно-оздоровчих та </a:t>
          </a:r>
          <a:r>
            <a:rPr lang="uk-UA" sz="2000" dirty="0" err="1">
              <a:latin typeface="Times New Roman" pitchFamily="18" charset="0"/>
              <a:cs typeface="Times New Roman" pitchFamily="18" charset="0"/>
            </a:rPr>
            <a:t>медиковідновлювальних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послуг.</a:t>
          </a:r>
          <a:endParaRPr lang="ru-RU" sz="2000" dirty="0"/>
        </a:p>
      </dgm:t>
    </dgm:pt>
    <dgm:pt modelId="{9FFA6989-0899-4AA0-BCCB-67AF39E9183A}" type="parTrans" cxnId="{53273DD8-CE71-4B37-93AA-C84C6FF55143}">
      <dgm:prSet/>
      <dgm:spPr/>
      <dgm:t>
        <a:bodyPr/>
        <a:lstStyle/>
        <a:p>
          <a:endParaRPr lang="ru-RU"/>
        </a:p>
      </dgm:t>
    </dgm:pt>
    <dgm:pt modelId="{6D88196C-849D-4B91-956A-D544EDE95AF3}" type="sibTrans" cxnId="{53273DD8-CE71-4B37-93AA-C84C6FF55143}">
      <dgm:prSet/>
      <dgm:spPr/>
      <dgm:t>
        <a:bodyPr/>
        <a:lstStyle/>
        <a:p>
          <a:endParaRPr lang="ru-RU"/>
        </a:p>
      </dgm:t>
    </dgm:pt>
    <dgm:pt modelId="{624AE1A5-A85D-4979-89FD-6021BDF44E25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uk-UA" sz="3600" dirty="0"/>
            <a:t>…</a:t>
          </a:r>
          <a:endParaRPr lang="ru-RU" sz="3600" dirty="0"/>
        </a:p>
      </dgm:t>
    </dgm:pt>
    <dgm:pt modelId="{B0787515-B84F-4350-92FB-C9419CA42812}" type="parTrans" cxnId="{324C6DA9-E807-452D-96AC-6A651E4BB3DF}">
      <dgm:prSet/>
      <dgm:spPr/>
      <dgm:t>
        <a:bodyPr/>
        <a:lstStyle/>
        <a:p>
          <a:endParaRPr lang="ru-RU"/>
        </a:p>
      </dgm:t>
    </dgm:pt>
    <dgm:pt modelId="{11950084-E4E7-43D7-AE8C-288D6818C9C4}" type="sibTrans" cxnId="{324C6DA9-E807-452D-96AC-6A651E4BB3DF}">
      <dgm:prSet/>
      <dgm:spPr/>
      <dgm:t>
        <a:bodyPr/>
        <a:lstStyle/>
        <a:p>
          <a:endParaRPr lang="ru-RU"/>
        </a:p>
      </dgm:t>
    </dgm:pt>
    <dgm:pt modelId="{C815C2F0-79EF-47FA-8D4C-B8558BC125AE}">
      <dgm:prSet phldrT="[Текст]"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pPr marL="0" indent="0">
            <a:buFontTx/>
            <a:buNone/>
          </a:pPr>
          <a:r>
            <a:rPr lang="uk-UA" sz="2000" dirty="0">
              <a:latin typeface="Times New Roman" pitchFamily="18" charset="0"/>
              <a:cs typeface="Times New Roman" pitchFamily="18" charset="0"/>
            </a:rPr>
            <a:t>це окрема споруда чи декілька споруд різного відомчого підпорядкування, які об'єднуються для вирішення культурно-освітянських, оздоровчих, фізкультурно-спортивних, побутових проблем населення району.</a:t>
          </a:r>
          <a:endParaRPr lang="ru-RU" sz="2000" dirty="0"/>
        </a:p>
      </dgm:t>
    </dgm:pt>
    <dgm:pt modelId="{C7DCD026-6F9F-400A-A42B-15B406B82B37}" type="parTrans" cxnId="{44D08459-9C29-4069-9E21-06C65B465D42}">
      <dgm:prSet/>
      <dgm:spPr/>
      <dgm:t>
        <a:bodyPr/>
        <a:lstStyle/>
        <a:p>
          <a:endParaRPr lang="ru-RU"/>
        </a:p>
      </dgm:t>
    </dgm:pt>
    <dgm:pt modelId="{1EECAB98-57BE-4148-B0EF-6EF4E4D972D0}" type="sibTrans" cxnId="{44D08459-9C29-4069-9E21-06C65B465D42}">
      <dgm:prSet/>
      <dgm:spPr/>
      <dgm:t>
        <a:bodyPr/>
        <a:lstStyle/>
        <a:p>
          <a:endParaRPr lang="ru-RU"/>
        </a:p>
      </dgm:t>
    </dgm:pt>
    <dgm:pt modelId="{7B804E36-0FBD-4587-BB0E-6440F418FDA6}" type="pres">
      <dgm:prSet presAssocID="{C166C7AE-40FF-4411-B301-829C601A2E9D}" presName="Name0" presStyleCnt="0">
        <dgm:presLayoutVars>
          <dgm:dir/>
          <dgm:animLvl val="lvl"/>
          <dgm:resizeHandles val="exact"/>
        </dgm:presLayoutVars>
      </dgm:prSet>
      <dgm:spPr/>
    </dgm:pt>
    <dgm:pt modelId="{4D1AA810-444F-44B1-A89A-B6486725FE9B}" type="pres">
      <dgm:prSet presAssocID="{A3E670BD-8278-41C9-944E-E08DA978287E}" presName="composite" presStyleCnt="0"/>
      <dgm:spPr/>
    </dgm:pt>
    <dgm:pt modelId="{2A836A2F-F865-436F-9E62-545B2414F327}" type="pres">
      <dgm:prSet presAssocID="{A3E670BD-8278-41C9-944E-E08DA978287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0C453A6-FCBF-447A-9BE6-CF45A82BF6E9}" type="pres">
      <dgm:prSet presAssocID="{A3E670BD-8278-41C9-944E-E08DA978287E}" presName="desTx" presStyleLbl="alignAccFollowNode1" presStyleIdx="0" presStyleCnt="2">
        <dgm:presLayoutVars>
          <dgm:bulletEnabled val="1"/>
        </dgm:presLayoutVars>
      </dgm:prSet>
      <dgm:spPr/>
    </dgm:pt>
    <dgm:pt modelId="{8F80E1FA-A554-4460-90DB-1C5D44616E6F}" type="pres">
      <dgm:prSet presAssocID="{417DF7A3-5391-4DEE-AED9-15B2256FE957}" presName="space" presStyleCnt="0"/>
      <dgm:spPr/>
    </dgm:pt>
    <dgm:pt modelId="{8CD6E2D9-C6DD-4671-A389-B0D222AD063D}" type="pres">
      <dgm:prSet presAssocID="{624AE1A5-A85D-4979-89FD-6021BDF44E25}" presName="composite" presStyleCnt="0"/>
      <dgm:spPr/>
    </dgm:pt>
    <dgm:pt modelId="{17BC4146-F9B7-4135-84FE-7617BA913F08}" type="pres">
      <dgm:prSet presAssocID="{624AE1A5-A85D-4979-89FD-6021BDF44E2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B0C8858-9F4E-4EE1-AF81-3AA2A4EDB124}" type="pres">
      <dgm:prSet presAssocID="{624AE1A5-A85D-4979-89FD-6021BDF44E2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F3F340E-5C41-47E3-A957-C9EB9AA82690}" type="presOf" srcId="{C815C2F0-79EF-47FA-8D4C-B8558BC125AE}" destId="{CB0C8858-9F4E-4EE1-AF81-3AA2A4EDB124}" srcOrd="0" destOrd="0" presId="urn:microsoft.com/office/officeart/2005/8/layout/hList1"/>
    <dgm:cxn modelId="{9EC57713-9A97-4BAC-8FB7-716022A31DE0}" type="presOf" srcId="{FB05AEC1-8B32-41B2-9341-786023933B61}" destId="{A0C453A6-FCBF-447A-9BE6-CF45A82BF6E9}" srcOrd="0" destOrd="0" presId="urn:microsoft.com/office/officeart/2005/8/layout/hList1"/>
    <dgm:cxn modelId="{C7AFB351-674D-4855-92DB-EC4462DAD828}" type="presOf" srcId="{A3E670BD-8278-41C9-944E-E08DA978287E}" destId="{2A836A2F-F865-436F-9E62-545B2414F327}" srcOrd="0" destOrd="0" presId="urn:microsoft.com/office/officeart/2005/8/layout/hList1"/>
    <dgm:cxn modelId="{2DEEC173-4A6B-4D2C-8CF7-21DF6B1A44FE}" srcId="{C166C7AE-40FF-4411-B301-829C601A2E9D}" destId="{A3E670BD-8278-41C9-944E-E08DA978287E}" srcOrd="0" destOrd="0" parTransId="{2888C177-B52F-42E0-A0DD-FAFC1C4DB4B7}" sibTransId="{417DF7A3-5391-4DEE-AED9-15B2256FE957}"/>
    <dgm:cxn modelId="{44D08459-9C29-4069-9E21-06C65B465D42}" srcId="{624AE1A5-A85D-4979-89FD-6021BDF44E25}" destId="{C815C2F0-79EF-47FA-8D4C-B8558BC125AE}" srcOrd="0" destOrd="0" parTransId="{C7DCD026-6F9F-400A-A42B-15B406B82B37}" sibTransId="{1EECAB98-57BE-4148-B0EF-6EF4E4D972D0}"/>
    <dgm:cxn modelId="{27963D99-15B3-4D54-AD36-9C6717BDE41B}" type="presOf" srcId="{624AE1A5-A85D-4979-89FD-6021BDF44E25}" destId="{17BC4146-F9B7-4135-84FE-7617BA913F08}" srcOrd="0" destOrd="0" presId="urn:microsoft.com/office/officeart/2005/8/layout/hList1"/>
    <dgm:cxn modelId="{324C6DA9-E807-452D-96AC-6A651E4BB3DF}" srcId="{C166C7AE-40FF-4411-B301-829C601A2E9D}" destId="{624AE1A5-A85D-4979-89FD-6021BDF44E25}" srcOrd="1" destOrd="0" parTransId="{B0787515-B84F-4350-92FB-C9419CA42812}" sibTransId="{11950084-E4E7-43D7-AE8C-288D6818C9C4}"/>
    <dgm:cxn modelId="{4B3B34C7-E863-4B52-92C4-F97E50CE81B0}" type="presOf" srcId="{C166C7AE-40FF-4411-B301-829C601A2E9D}" destId="{7B804E36-0FBD-4587-BB0E-6440F418FDA6}" srcOrd="0" destOrd="0" presId="urn:microsoft.com/office/officeart/2005/8/layout/hList1"/>
    <dgm:cxn modelId="{53273DD8-CE71-4B37-93AA-C84C6FF55143}" srcId="{A3E670BD-8278-41C9-944E-E08DA978287E}" destId="{FB05AEC1-8B32-41B2-9341-786023933B61}" srcOrd="0" destOrd="0" parTransId="{9FFA6989-0899-4AA0-BCCB-67AF39E9183A}" sibTransId="{6D88196C-849D-4B91-956A-D544EDE95AF3}"/>
    <dgm:cxn modelId="{D932CA95-75F4-4B47-A32C-B5E3BDD31345}" type="presParOf" srcId="{7B804E36-0FBD-4587-BB0E-6440F418FDA6}" destId="{4D1AA810-444F-44B1-A89A-B6486725FE9B}" srcOrd="0" destOrd="0" presId="urn:microsoft.com/office/officeart/2005/8/layout/hList1"/>
    <dgm:cxn modelId="{D85CFEE4-8B39-4F5C-9693-8E2F6671B5C6}" type="presParOf" srcId="{4D1AA810-444F-44B1-A89A-B6486725FE9B}" destId="{2A836A2F-F865-436F-9E62-545B2414F327}" srcOrd="0" destOrd="0" presId="urn:microsoft.com/office/officeart/2005/8/layout/hList1"/>
    <dgm:cxn modelId="{703AC59B-C4E0-458F-817F-758F02494888}" type="presParOf" srcId="{4D1AA810-444F-44B1-A89A-B6486725FE9B}" destId="{A0C453A6-FCBF-447A-9BE6-CF45A82BF6E9}" srcOrd="1" destOrd="0" presId="urn:microsoft.com/office/officeart/2005/8/layout/hList1"/>
    <dgm:cxn modelId="{4C653F2F-A549-46D5-B5A6-242705CD64F2}" type="presParOf" srcId="{7B804E36-0FBD-4587-BB0E-6440F418FDA6}" destId="{8F80E1FA-A554-4460-90DB-1C5D44616E6F}" srcOrd="1" destOrd="0" presId="urn:microsoft.com/office/officeart/2005/8/layout/hList1"/>
    <dgm:cxn modelId="{0783B75B-1A99-4D2B-A5D4-1DF72CBFBAFD}" type="presParOf" srcId="{7B804E36-0FBD-4587-BB0E-6440F418FDA6}" destId="{8CD6E2D9-C6DD-4671-A389-B0D222AD063D}" srcOrd="2" destOrd="0" presId="urn:microsoft.com/office/officeart/2005/8/layout/hList1"/>
    <dgm:cxn modelId="{74342AB1-9FC5-4A11-8385-A83551785A0A}" type="presParOf" srcId="{8CD6E2D9-C6DD-4671-A389-B0D222AD063D}" destId="{17BC4146-F9B7-4135-84FE-7617BA913F08}" srcOrd="0" destOrd="0" presId="urn:microsoft.com/office/officeart/2005/8/layout/hList1"/>
    <dgm:cxn modelId="{D8B19B95-4409-4A4B-8E35-415332DD1EDB}" type="presParOf" srcId="{8CD6E2D9-C6DD-4671-A389-B0D222AD063D}" destId="{CB0C8858-9F4E-4EE1-AF81-3AA2A4EDB12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C80AB7-8C18-49C2-842E-C6A235CE192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9BC6A2-409A-41D1-B05C-DACF8AF95BB7}">
      <dgm:prSet phldrT="[Текст]"/>
      <dgm:spPr/>
      <dgm:t>
        <a:bodyPr/>
        <a:lstStyle/>
        <a:p>
          <a:r>
            <a:rPr lang="uk-UA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До місць масового відпочинку відносять:</a:t>
          </a:r>
          <a:endParaRPr lang="ru-RU" dirty="0">
            <a:solidFill>
              <a:schemeClr val="bg1"/>
            </a:solidFill>
          </a:endParaRPr>
        </a:p>
      </dgm:t>
    </dgm:pt>
    <dgm:pt modelId="{374E8311-CAD7-4FC2-B87D-3741C07DFBE1}" type="parTrans" cxnId="{3A0C8C2D-8880-4B69-AC4B-01736CB4FB78}">
      <dgm:prSet/>
      <dgm:spPr/>
      <dgm:t>
        <a:bodyPr/>
        <a:lstStyle/>
        <a:p>
          <a:endParaRPr lang="ru-RU"/>
        </a:p>
      </dgm:t>
    </dgm:pt>
    <dgm:pt modelId="{AEAB9C4F-A84E-4CDB-AB51-05837676905C}" type="sibTrans" cxnId="{3A0C8C2D-8880-4B69-AC4B-01736CB4FB78}">
      <dgm:prSet/>
      <dgm:spPr/>
      <dgm:t>
        <a:bodyPr/>
        <a:lstStyle/>
        <a:p>
          <a:endParaRPr lang="ru-RU"/>
        </a:p>
      </dgm:t>
    </dgm:pt>
    <dgm:pt modelId="{6DA5FC4F-6456-417B-A9D0-88EA4E757E0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9E345BD4-5503-4775-859B-4E8C446D7569}" type="parTrans" cxnId="{3ECCAB83-CBD4-41FE-AD5D-7B5714D54F23}">
      <dgm:prSet/>
      <dgm:spPr/>
      <dgm:t>
        <a:bodyPr/>
        <a:lstStyle/>
        <a:p>
          <a:endParaRPr lang="ru-RU"/>
        </a:p>
      </dgm:t>
    </dgm:pt>
    <dgm:pt modelId="{AEBEB6D8-7006-4BF9-B0CE-1C82FEA5B8CE}" type="sibTrans" cxnId="{3ECCAB83-CBD4-41FE-AD5D-7B5714D54F23}">
      <dgm:prSet/>
      <dgm:spPr/>
      <dgm:t>
        <a:bodyPr/>
        <a:lstStyle/>
        <a:p>
          <a:endParaRPr lang="ru-RU"/>
        </a:p>
      </dgm:t>
    </dgm:pt>
    <dgm:pt modelId="{D553D6A1-7049-4671-9DEF-4C0DA9C6F1E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226188D6-3ABA-4B17-8B5B-D19AC9728C96}" type="parTrans" cxnId="{679AE8E2-5BC8-4106-B282-1A8909447789}">
      <dgm:prSet/>
      <dgm:spPr/>
      <dgm:t>
        <a:bodyPr/>
        <a:lstStyle/>
        <a:p>
          <a:endParaRPr lang="ru-RU"/>
        </a:p>
      </dgm:t>
    </dgm:pt>
    <dgm:pt modelId="{A249C64D-0B00-4115-B058-A23AE7DACED8}" type="sibTrans" cxnId="{679AE8E2-5BC8-4106-B282-1A8909447789}">
      <dgm:prSet/>
      <dgm:spPr/>
      <dgm:t>
        <a:bodyPr/>
        <a:lstStyle/>
        <a:p>
          <a:endParaRPr lang="ru-RU"/>
        </a:p>
      </dgm:t>
    </dgm:pt>
    <dgm:pt modelId="{202DBFD2-E298-439D-A4DC-127D32CE299F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3A13BB13-04B8-4350-A9B0-C070C12585AC}" type="sibTrans" cxnId="{8A915D7A-7D53-44B3-A03C-118C46277C6F}">
      <dgm:prSet/>
      <dgm:spPr/>
      <dgm:t>
        <a:bodyPr/>
        <a:lstStyle/>
        <a:p>
          <a:endParaRPr lang="ru-RU"/>
        </a:p>
      </dgm:t>
    </dgm:pt>
    <dgm:pt modelId="{94F3145F-9217-4770-8761-711922F1D778}" type="parTrans" cxnId="{8A915D7A-7D53-44B3-A03C-118C46277C6F}">
      <dgm:prSet/>
      <dgm:spPr/>
      <dgm:t>
        <a:bodyPr/>
        <a:lstStyle/>
        <a:p>
          <a:endParaRPr lang="ru-RU"/>
        </a:p>
      </dgm:t>
    </dgm:pt>
    <dgm:pt modelId="{33BF15CE-B5D1-46EB-9F22-2AEC373FFF6B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B62DAA60-3E39-4D42-8F68-E1DAF5F89507}" type="parTrans" cxnId="{1369B9CD-05E6-4E77-8BD8-851735A0B88C}">
      <dgm:prSet/>
      <dgm:spPr/>
      <dgm:t>
        <a:bodyPr/>
        <a:lstStyle/>
        <a:p>
          <a:endParaRPr lang="ru-RU"/>
        </a:p>
      </dgm:t>
    </dgm:pt>
    <dgm:pt modelId="{A32D9A92-3DE0-411C-ACEB-7FB5069B24C9}" type="sibTrans" cxnId="{1369B9CD-05E6-4E77-8BD8-851735A0B88C}">
      <dgm:prSet/>
      <dgm:spPr/>
      <dgm:t>
        <a:bodyPr/>
        <a:lstStyle/>
        <a:p>
          <a:endParaRPr lang="ru-RU"/>
        </a:p>
      </dgm:t>
    </dgm:pt>
    <dgm:pt modelId="{B3D3ED0D-DAC4-4840-9406-683C390F0EE2}" type="pres">
      <dgm:prSet presAssocID="{23C80AB7-8C18-49C2-842E-C6A235CE19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E2BE1F-2E49-4A17-9547-CBA160D1F82B}" type="pres">
      <dgm:prSet presAssocID="{A39BC6A2-409A-41D1-B05C-DACF8AF95BB7}" presName="root1" presStyleCnt="0"/>
      <dgm:spPr/>
    </dgm:pt>
    <dgm:pt modelId="{4E0F8778-9CCF-4182-98AA-B9FF8AC4911A}" type="pres">
      <dgm:prSet presAssocID="{A39BC6A2-409A-41D1-B05C-DACF8AF95BB7}" presName="LevelOneTextNode" presStyleLbl="node0" presStyleIdx="0" presStyleCnt="1" custAng="0" custScaleX="107213">
        <dgm:presLayoutVars>
          <dgm:chPref val="3"/>
        </dgm:presLayoutVars>
      </dgm:prSet>
      <dgm:spPr/>
    </dgm:pt>
    <dgm:pt modelId="{A1264FA1-8009-46C9-BAFA-2734DB9E6C4C}" type="pres">
      <dgm:prSet presAssocID="{A39BC6A2-409A-41D1-B05C-DACF8AF95BB7}" presName="level2hierChild" presStyleCnt="0"/>
      <dgm:spPr/>
    </dgm:pt>
    <dgm:pt modelId="{BCCB52A8-5FBF-48A1-9222-C813CDBD8E7D}" type="pres">
      <dgm:prSet presAssocID="{9E345BD4-5503-4775-859B-4E8C446D7569}" presName="conn2-1" presStyleLbl="parChTrans1D2" presStyleIdx="0" presStyleCnt="4"/>
      <dgm:spPr/>
    </dgm:pt>
    <dgm:pt modelId="{71D6CCF5-F466-4C99-A42D-F14C28C086A6}" type="pres">
      <dgm:prSet presAssocID="{9E345BD4-5503-4775-859B-4E8C446D7569}" presName="connTx" presStyleLbl="parChTrans1D2" presStyleIdx="0" presStyleCnt="4"/>
      <dgm:spPr/>
    </dgm:pt>
    <dgm:pt modelId="{C5FFE2F3-D95B-4625-A2C6-447B5032F565}" type="pres">
      <dgm:prSet presAssocID="{6DA5FC4F-6456-417B-A9D0-88EA4E757E06}" presName="root2" presStyleCnt="0"/>
      <dgm:spPr/>
    </dgm:pt>
    <dgm:pt modelId="{5C33A7C1-F273-4AB1-AB58-05E920C4CF9C}" type="pres">
      <dgm:prSet presAssocID="{6DA5FC4F-6456-417B-A9D0-88EA4E757E06}" presName="LevelTwoTextNode" presStyleLbl="node2" presStyleIdx="0" presStyleCnt="4">
        <dgm:presLayoutVars>
          <dgm:chPref val="3"/>
        </dgm:presLayoutVars>
      </dgm:prSet>
      <dgm:spPr/>
    </dgm:pt>
    <dgm:pt modelId="{DF55B16D-F7BE-4CAB-A201-63E0110F96F9}" type="pres">
      <dgm:prSet presAssocID="{6DA5FC4F-6456-417B-A9D0-88EA4E757E06}" presName="level3hierChild" presStyleCnt="0"/>
      <dgm:spPr/>
    </dgm:pt>
    <dgm:pt modelId="{469DD382-5B5D-4541-8A92-748DCE54689C}" type="pres">
      <dgm:prSet presAssocID="{B62DAA60-3E39-4D42-8F68-E1DAF5F89507}" presName="conn2-1" presStyleLbl="parChTrans1D2" presStyleIdx="1" presStyleCnt="4"/>
      <dgm:spPr/>
    </dgm:pt>
    <dgm:pt modelId="{7BED41BD-3A53-4DE0-AAB1-01D329AAE904}" type="pres">
      <dgm:prSet presAssocID="{B62DAA60-3E39-4D42-8F68-E1DAF5F89507}" presName="connTx" presStyleLbl="parChTrans1D2" presStyleIdx="1" presStyleCnt="4"/>
      <dgm:spPr/>
    </dgm:pt>
    <dgm:pt modelId="{612E461F-5D29-406B-BC02-B8CF72C73B6C}" type="pres">
      <dgm:prSet presAssocID="{33BF15CE-B5D1-46EB-9F22-2AEC373FFF6B}" presName="root2" presStyleCnt="0"/>
      <dgm:spPr/>
    </dgm:pt>
    <dgm:pt modelId="{6BA63639-58CB-4880-98BB-22AA18CC6F30}" type="pres">
      <dgm:prSet presAssocID="{33BF15CE-B5D1-46EB-9F22-2AEC373FFF6B}" presName="LevelTwoTextNode" presStyleLbl="node2" presStyleIdx="1" presStyleCnt="4">
        <dgm:presLayoutVars>
          <dgm:chPref val="3"/>
        </dgm:presLayoutVars>
      </dgm:prSet>
      <dgm:spPr/>
    </dgm:pt>
    <dgm:pt modelId="{891F3B70-57AF-4B80-8E06-9E8985110B3D}" type="pres">
      <dgm:prSet presAssocID="{33BF15CE-B5D1-46EB-9F22-2AEC373FFF6B}" presName="level3hierChild" presStyleCnt="0"/>
      <dgm:spPr/>
    </dgm:pt>
    <dgm:pt modelId="{CF3691B8-F9A7-4936-AC3A-322AEFC66934}" type="pres">
      <dgm:prSet presAssocID="{94F3145F-9217-4770-8761-711922F1D778}" presName="conn2-1" presStyleLbl="parChTrans1D2" presStyleIdx="2" presStyleCnt="4"/>
      <dgm:spPr/>
    </dgm:pt>
    <dgm:pt modelId="{DB0CF752-ADFA-4124-9A3D-2DAA6A0A3DA7}" type="pres">
      <dgm:prSet presAssocID="{94F3145F-9217-4770-8761-711922F1D778}" presName="connTx" presStyleLbl="parChTrans1D2" presStyleIdx="2" presStyleCnt="4"/>
      <dgm:spPr/>
    </dgm:pt>
    <dgm:pt modelId="{8E66DDA4-FE50-42C1-9A76-72E1ED642241}" type="pres">
      <dgm:prSet presAssocID="{202DBFD2-E298-439D-A4DC-127D32CE299F}" presName="root2" presStyleCnt="0"/>
      <dgm:spPr/>
    </dgm:pt>
    <dgm:pt modelId="{9E993CF4-0936-43CE-B894-657BB3C0EA06}" type="pres">
      <dgm:prSet presAssocID="{202DBFD2-E298-439D-A4DC-127D32CE299F}" presName="LevelTwoTextNode" presStyleLbl="node2" presStyleIdx="2" presStyleCnt="4">
        <dgm:presLayoutVars>
          <dgm:chPref val="3"/>
        </dgm:presLayoutVars>
      </dgm:prSet>
      <dgm:spPr/>
    </dgm:pt>
    <dgm:pt modelId="{11102D08-CD37-45F3-9EC9-5E5C1A76E7D9}" type="pres">
      <dgm:prSet presAssocID="{202DBFD2-E298-439D-A4DC-127D32CE299F}" presName="level3hierChild" presStyleCnt="0"/>
      <dgm:spPr/>
    </dgm:pt>
    <dgm:pt modelId="{B3C4CCF7-1047-4E77-81B6-1C2E8CC92756}" type="pres">
      <dgm:prSet presAssocID="{226188D6-3ABA-4B17-8B5B-D19AC9728C96}" presName="conn2-1" presStyleLbl="parChTrans1D2" presStyleIdx="3" presStyleCnt="4"/>
      <dgm:spPr/>
    </dgm:pt>
    <dgm:pt modelId="{C6CD4897-2A64-4B86-BE33-D0083951993A}" type="pres">
      <dgm:prSet presAssocID="{226188D6-3ABA-4B17-8B5B-D19AC9728C96}" presName="connTx" presStyleLbl="parChTrans1D2" presStyleIdx="3" presStyleCnt="4"/>
      <dgm:spPr/>
    </dgm:pt>
    <dgm:pt modelId="{08C30236-1539-458E-89F0-9BA12ED0A307}" type="pres">
      <dgm:prSet presAssocID="{D553D6A1-7049-4671-9DEF-4C0DA9C6F1E3}" presName="root2" presStyleCnt="0"/>
      <dgm:spPr/>
    </dgm:pt>
    <dgm:pt modelId="{F4C616A6-A0E2-43FE-8C9E-7B008D7B65C6}" type="pres">
      <dgm:prSet presAssocID="{D553D6A1-7049-4671-9DEF-4C0DA9C6F1E3}" presName="LevelTwoTextNode" presStyleLbl="node2" presStyleIdx="3" presStyleCnt="4">
        <dgm:presLayoutVars>
          <dgm:chPref val="3"/>
        </dgm:presLayoutVars>
      </dgm:prSet>
      <dgm:spPr/>
    </dgm:pt>
    <dgm:pt modelId="{7257B5BB-9DE3-4869-B14E-297EDC02C38A}" type="pres">
      <dgm:prSet presAssocID="{D553D6A1-7049-4671-9DEF-4C0DA9C6F1E3}" presName="level3hierChild" presStyleCnt="0"/>
      <dgm:spPr/>
    </dgm:pt>
  </dgm:ptLst>
  <dgm:cxnLst>
    <dgm:cxn modelId="{AEB42706-0B4B-4DD7-A6EE-5BEFB9CE1622}" type="presOf" srcId="{94F3145F-9217-4770-8761-711922F1D778}" destId="{CF3691B8-F9A7-4936-AC3A-322AEFC66934}" srcOrd="0" destOrd="0" presId="urn:microsoft.com/office/officeart/2008/layout/HorizontalMultiLevelHierarchy"/>
    <dgm:cxn modelId="{4FF2780F-CF74-46C1-9B28-C453FD77E545}" type="presOf" srcId="{9E345BD4-5503-4775-859B-4E8C446D7569}" destId="{BCCB52A8-5FBF-48A1-9222-C813CDBD8E7D}" srcOrd="0" destOrd="0" presId="urn:microsoft.com/office/officeart/2008/layout/HorizontalMultiLevelHierarchy"/>
    <dgm:cxn modelId="{68999D1D-EAF8-4B9A-8E84-20412FE28A54}" type="presOf" srcId="{B62DAA60-3E39-4D42-8F68-E1DAF5F89507}" destId="{469DD382-5B5D-4541-8A92-748DCE54689C}" srcOrd="0" destOrd="0" presId="urn:microsoft.com/office/officeart/2008/layout/HorizontalMultiLevelHierarchy"/>
    <dgm:cxn modelId="{92BB3E1E-CAC2-4912-A420-5CFF64B39A3C}" type="presOf" srcId="{94F3145F-9217-4770-8761-711922F1D778}" destId="{DB0CF752-ADFA-4124-9A3D-2DAA6A0A3DA7}" srcOrd="1" destOrd="0" presId="urn:microsoft.com/office/officeart/2008/layout/HorizontalMultiLevelHierarchy"/>
    <dgm:cxn modelId="{CAC84C26-5B71-477B-9A5C-3DE0142B7937}" type="presOf" srcId="{A39BC6A2-409A-41D1-B05C-DACF8AF95BB7}" destId="{4E0F8778-9CCF-4182-98AA-B9FF8AC4911A}" srcOrd="0" destOrd="0" presId="urn:microsoft.com/office/officeart/2008/layout/HorizontalMultiLevelHierarchy"/>
    <dgm:cxn modelId="{3A0C8C2D-8880-4B69-AC4B-01736CB4FB78}" srcId="{23C80AB7-8C18-49C2-842E-C6A235CE1923}" destId="{A39BC6A2-409A-41D1-B05C-DACF8AF95BB7}" srcOrd="0" destOrd="0" parTransId="{374E8311-CAD7-4FC2-B87D-3741C07DFBE1}" sibTransId="{AEAB9C4F-A84E-4CDB-AB51-05837676905C}"/>
    <dgm:cxn modelId="{F6D87865-8F2A-42F8-B8A2-875AC2FAF44A}" type="presOf" srcId="{33BF15CE-B5D1-46EB-9F22-2AEC373FFF6B}" destId="{6BA63639-58CB-4880-98BB-22AA18CC6F30}" srcOrd="0" destOrd="0" presId="urn:microsoft.com/office/officeart/2008/layout/HorizontalMultiLevelHierarchy"/>
    <dgm:cxn modelId="{9D598D68-676C-4802-B0C8-3D7FD301F83D}" type="presOf" srcId="{9E345BD4-5503-4775-859B-4E8C446D7569}" destId="{71D6CCF5-F466-4C99-A42D-F14C28C086A6}" srcOrd="1" destOrd="0" presId="urn:microsoft.com/office/officeart/2008/layout/HorizontalMultiLevelHierarchy"/>
    <dgm:cxn modelId="{733B0350-8A36-463A-8154-443BC4C54ADC}" type="presOf" srcId="{D553D6A1-7049-4671-9DEF-4C0DA9C6F1E3}" destId="{F4C616A6-A0E2-43FE-8C9E-7B008D7B65C6}" srcOrd="0" destOrd="0" presId="urn:microsoft.com/office/officeart/2008/layout/HorizontalMultiLevelHierarchy"/>
    <dgm:cxn modelId="{F6CC0C75-836D-404B-ABB3-6731953C43C7}" type="presOf" srcId="{202DBFD2-E298-439D-A4DC-127D32CE299F}" destId="{9E993CF4-0936-43CE-B894-657BB3C0EA06}" srcOrd="0" destOrd="0" presId="urn:microsoft.com/office/officeart/2008/layout/HorizontalMultiLevelHierarchy"/>
    <dgm:cxn modelId="{8A915D7A-7D53-44B3-A03C-118C46277C6F}" srcId="{A39BC6A2-409A-41D1-B05C-DACF8AF95BB7}" destId="{202DBFD2-E298-439D-A4DC-127D32CE299F}" srcOrd="2" destOrd="0" parTransId="{94F3145F-9217-4770-8761-711922F1D778}" sibTransId="{3A13BB13-04B8-4350-A9B0-C070C12585AC}"/>
    <dgm:cxn modelId="{2E1D7B7E-8EBB-4078-8B75-9930C0C692AA}" type="presOf" srcId="{6DA5FC4F-6456-417B-A9D0-88EA4E757E06}" destId="{5C33A7C1-F273-4AB1-AB58-05E920C4CF9C}" srcOrd="0" destOrd="0" presId="urn:microsoft.com/office/officeart/2008/layout/HorizontalMultiLevelHierarchy"/>
    <dgm:cxn modelId="{3ECCAB83-CBD4-41FE-AD5D-7B5714D54F23}" srcId="{A39BC6A2-409A-41D1-B05C-DACF8AF95BB7}" destId="{6DA5FC4F-6456-417B-A9D0-88EA4E757E06}" srcOrd="0" destOrd="0" parTransId="{9E345BD4-5503-4775-859B-4E8C446D7569}" sibTransId="{AEBEB6D8-7006-4BF9-B0CE-1C82FEA5B8CE}"/>
    <dgm:cxn modelId="{F35FB89B-8223-4A1C-8FC4-FD5AF5EE9743}" type="presOf" srcId="{23C80AB7-8C18-49C2-842E-C6A235CE1923}" destId="{B3D3ED0D-DAC4-4840-9406-683C390F0EE2}" srcOrd="0" destOrd="0" presId="urn:microsoft.com/office/officeart/2008/layout/HorizontalMultiLevelHierarchy"/>
    <dgm:cxn modelId="{D59719C5-83C8-41BB-940D-44B64BD6BA78}" type="presOf" srcId="{226188D6-3ABA-4B17-8B5B-D19AC9728C96}" destId="{B3C4CCF7-1047-4E77-81B6-1C2E8CC92756}" srcOrd="0" destOrd="0" presId="urn:microsoft.com/office/officeart/2008/layout/HorizontalMultiLevelHierarchy"/>
    <dgm:cxn modelId="{64F290C8-71B3-4705-B800-0AD9F3D53D0C}" type="presOf" srcId="{B62DAA60-3E39-4D42-8F68-E1DAF5F89507}" destId="{7BED41BD-3A53-4DE0-AAB1-01D329AAE904}" srcOrd="1" destOrd="0" presId="urn:microsoft.com/office/officeart/2008/layout/HorizontalMultiLevelHierarchy"/>
    <dgm:cxn modelId="{40139CCB-5DCB-4367-9B0D-D42D96276824}" type="presOf" srcId="{226188D6-3ABA-4B17-8B5B-D19AC9728C96}" destId="{C6CD4897-2A64-4B86-BE33-D0083951993A}" srcOrd="1" destOrd="0" presId="urn:microsoft.com/office/officeart/2008/layout/HorizontalMultiLevelHierarchy"/>
    <dgm:cxn modelId="{1369B9CD-05E6-4E77-8BD8-851735A0B88C}" srcId="{A39BC6A2-409A-41D1-B05C-DACF8AF95BB7}" destId="{33BF15CE-B5D1-46EB-9F22-2AEC373FFF6B}" srcOrd="1" destOrd="0" parTransId="{B62DAA60-3E39-4D42-8F68-E1DAF5F89507}" sibTransId="{A32D9A92-3DE0-411C-ACEB-7FB5069B24C9}"/>
    <dgm:cxn modelId="{679AE8E2-5BC8-4106-B282-1A8909447789}" srcId="{A39BC6A2-409A-41D1-B05C-DACF8AF95BB7}" destId="{D553D6A1-7049-4671-9DEF-4C0DA9C6F1E3}" srcOrd="3" destOrd="0" parTransId="{226188D6-3ABA-4B17-8B5B-D19AC9728C96}" sibTransId="{A249C64D-0B00-4115-B058-A23AE7DACED8}"/>
    <dgm:cxn modelId="{FD2A9489-A07E-4FCE-8A8D-59390B1D8E47}" type="presParOf" srcId="{B3D3ED0D-DAC4-4840-9406-683C390F0EE2}" destId="{81E2BE1F-2E49-4A17-9547-CBA160D1F82B}" srcOrd="0" destOrd="0" presId="urn:microsoft.com/office/officeart/2008/layout/HorizontalMultiLevelHierarchy"/>
    <dgm:cxn modelId="{3291DA0B-55AC-4F8C-A8AA-0B1A72631D94}" type="presParOf" srcId="{81E2BE1F-2E49-4A17-9547-CBA160D1F82B}" destId="{4E0F8778-9CCF-4182-98AA-B9FF8AC4911A}" srcOrd="0" destOrd="0" presId="urn:microsoft.com/office/officeart/2008/layout/HorizontalMultiLevelHierarchy"/>
    <dgm:cxn modelId="{A0E3D3FF-FA26-40A7-BF4B-DBA86B67468F}" type="presParOf" srcId="{81E2BE1F-2E49-4A17-9547-CBA160D1F82B}" destId="{A1264FA1-8009-46C9-BAFA-2734DB9E6C4C}" srcOrd="1" destOrd="0" presId="urn:microsoft.com/office/officeart/2008/layout/HorizontalMultiLevelHierarchy"/>
    <dgm:cxn modelId="{9C751015-7013-48E7-9EBC-078283D67A80}" type="presParOf" srcId="{A1264FA1-8009-46C9-BAFA-2734DB9E6C4C}" destId="{BCCB52A8-5FBF-48A1-9222-C813CDBD8E7D}" srcOrd="0" destOrd="0" presId="urn:microsoft.com/office/officeart/2008/layout/HorizontalMultiLevelHierarchy"/>
    <dgm:cxn modelId="{FF43BD04-001B-4B64-A916-4E75BFCEF72D}" type="presParOf" srcId="{BCCB52A8-5FBF-48A1-9222-C813CDBD8E7D}" destId="{71D6CCF5-F466-4C99-A42D-F14C28C086A6}" srcOrd="0" destOrd="0" presId="urn:microsoft.com/office/officeart/2008/layout/HorizontalMultiLevelHierarchy"/>
    <dgm:cxn modelId="{B7A5C752-DE89-44F2-9761-379BB97D755A}" type="presParOf" srcId="{A1264FA1-8009-46C9-BAFA-2734DB9E6C4C}" destId="{C5FFE2F3-D95B-4625-A2C6-447B5032F565}" srcOrd="1" destOrd="0" presId="urn:microsoft.com/office/officeart/2008/layout/HorizontalMultiLevelHierarchy"/>
    <dgm:cxn modelId="{2A77EB7B-98B5-4E72-8D24-7B08B5B20367}" type="presParOf" srcId="{C5FFE2F3-D95B-4625-A2C6-447B5032F565}" destId="{5C33A7C1-F273-4AB1-AB58-05E920C4CF9C}" srcOrd="0" destOrd="0" presId="urn:microsoft.com/office/officeart/2008/layout/HorizontalMultiLevelHierarchy"/>
    <dgm:cxn modelId="{E0DABC3D-ED5A-4B8D-AC47-89565AEEF270}" type="presParOf" srcId="{C5FFE2F3-D95B-4625-A2C6-447B5032F565}" destId="{DF55B16D-F7BE-4CAB-A201-63E0110F96F9}" srcOrd="1" destOrd="0" presId="urn:microsoft.com/office/officeart/2008/layout/HorizontalMultiLevelHierarchy"/>
    <dgm:cxn modelId="{4783A425-76FB-4B07-BA06-D4E17A4A6758}" type="presParOf" srcId="{A1264FA1-8009-46C9-BAFA-2734DB9E6C4C}" destId="{469DD382-5B5D-4541-8A92-748DCE54689C}" srcOrd="2" destOrd="0" presId="urn:microsoft.com/office/officeart/2008/layout/HorizontalMultiLevelHierarchy"/>
    <dgm:cxn modelId="{22E8B8F5-536E-42E8-A735-61B76958727F}" type="presParOf" srcId="{469DD382-5B5D-4541-8A92-748DCE54689C}" destId="{7BED41BD-3A53-4DE0-AAB1-01D329AAE904}" srcOrd="0" destOrd="0" presId="urn:microsoft.com/office/officeart/2008/layout/HorizontalMultiLevelHierarchy"/>
    <dgm:cxn modelId="{D7780C80-3FF9-4BCF-B379-BE0435870938}" type="presParOf" srcId="{A1264FA1-8009-46C9-BAFA-2734DB9E6C4C}" destId="{612E461F-5D29-406B-BC02-B8CF72C73B6C}" srcOrd="3" destOrd="0" presId="urn:microsoft.com/office/officeart/2008/layout/HorizontalMultiLevelHierarchy"/>
    <dgm:cxn modelId="{697BD9E4-5287-4627-AF0B-B3C6B328F318}" type="presParOf" srcId="{612E461F-5D29-406B-BC02-B8CF72C73B6C}" destId="{6BA63639-58CB-4880-98BB-22AA18CC6F30}" srcOrd="0" destOrd="0" presId="urn:microsoft.com/office/officeart/2008/layout/HorizontalMultiLevelHierarchy"/>
    <dgm:cxn modelId="{4983BBBA-F421-4FEF-AC3B-0A11C75555E4}" type="presParOf" srcId="{612E461F-5D29-406B-BC02-B8CF72C73B6C}" destId="{891F3B70-57AF-4B80-8E06-9E8985110B3D}" srcOrd="1" destOrd="0" presId="urn:microsoft.com/office/officeart/2008/layout/HorizontalMultiLevelHierarchy"/>
    <dgm:cxn modelId="{58D67B4E-759C-42E8-84EB-E59C114BF600}" type="presParOf" srcId="{A1264FA1-8009-46C9-BAFA-2734DB9E6C4C}" destId="{CF3691B8-F9A7-4936-AC3A-322AEFC66934}" srcOrd="4" destOrd="0" presId="urn:microsoft.com/office/officeart/2008/layout/HorizontalMultiLevelHierarchy"/>
    <dgm:cxn modelId="{E4041D23-D322-4666-9A3A-275903696935}" type="presParOf" srcId="{CF3691B8-F9A7-4936-AC3A-322AEFC66934}" destId="{DB0CF752-ADFA-4124-9A3D-2DAA6A0A3DA7}" srcOrd="0" destOrd="0" presId="urn:microsoft.com/office/officeart/2008/layout/HorizontalMultiLevelHierarchy"/>
    <dgm:cxn modelId="{F0609D53-099C-414A-9A33-7B0414797F70}" type="presParOf" srcId="{A1264FA1-8009-46C9-BAFA-2734DB9E6C4C}" destId="{8E66DDA4-FE50-42C1-9A76-72E1ED642241}" srcOrd="5" destOrd="0" presId="urn:microsoft.com/office/officeart/2008/layout/HorizontalMultiLevelHierarchy"/>
    <dgm:cxn modelId="{C2806B2C-5B6D-4E17-B6B7-1EAE5BB36652}" type="presParOf" srcId="{8E66DDA4-FE50-42C1-9A76-72E1ED642241}" destId="{9E993CF4-0936-43CE-B894-657BB3C0EA06}" srcOrd="0" destOrd="0" presId="urn:microsoft.com/office/officeart/2008/layout/HorizontalMultiLevelHierarchy"/>
    <dgm:cxn modelId="{EFE427CC-3FFE-4593-BA5C-91B2C22F785C}" type="presParOf" srcId="{8E66DDA4-FE50-42C1-9A76-72E1ED642241}" destId="{11102D08-CD37-45F3-9EC9-5E5C1A76E7D9}" srcOrd="1" destOrd="0" presId="urn:microsoft.com/office/officeart/2008/layout/HorizontalMultiLevelHierarchy"/>
    <dgm:cxn modelId="{3446C0C3-BE83-4B4E-93E3-3D25A9342DE1}" type="presParOf" srcId="{A1264FA1-8009-46C9-BAFA-2734DB9E6C4C}" destId="{B3C4CCF7-1047-4E77-81B6-1C2E8CC92756}" srcOrd="6" destOrd="0" presId="urn:microsoft.com/office/officeart/2008/layout/HorizontalMultiLevelHierarchy"/>
    <dgm:cxn modelId="{003D6E23-AD75-4E09-8EB9-2E8F491C651D}" type="presParOf" srcId="{B3C4CCF7-1047-4E77-81B6-1C2E8CC92756}" destId="{C6CD4897-2A64-4B86-BE33-D0083951993A}" srcOrd="0" destOrd="0" presId="urn:microsoft.com/office/officeart/2008/layout/HorizontalMultiLevelHierarchy"/>
    <dgm:cxn modelId="{D2256C5E-5180-4A2E-A360-0243F0396B82}" type="presParOf" srcId="{A1264FA1-8009-46C9-BAFA-2734DB9E6C4C}" destId="{08C30236-1539-458E-89F0-9BA12ED0A307}" srcOrd="7" destOrd="0" presId="urn:microsoft.com/office/officeart/2008/layout/HorizontalMultiLevelHierarchy"/>
    <dgm:cxn modelId="{A7DB4FCA-106D-4524-841F-391E3E902F95}" type="presParOf" srcId="{08C30236-1539-458E-89F0-9BA12ED0A307}" destId="{F4C616A6-A0E2-43FE-8C9E-7B008D7B65C6}" srcOrd="0" destOrd="0" presId="urn:microsoft.com/office/officeart/2008/layout/HorizontalMultiLevelHierarchy"/>
    <dgm:cxn modelId="{CAB10EFD-7131-46E7-9C05-C3075449E952}" type="presParOf" srcId="{08C30236-1539-458E-89F0-9BA12ED0A307}" destId="{7257B5BB-9DE3-4869-B14E-297EDC02C38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9A3654-FEB3-4ABF-BE50-691D2D0EE661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9F6D6B-543F-4C6F-9556-B786347F2F2C}">
      <dgm:prSet phldrT="[Текст]" custT="1"/>
      <dgm:spPr/>
      <dgm:t>
        <a:bodyPr/>
        <a:lstStyle/>
        <a:p>
          <a:r>
            <a:rPr lang="uk-UA" sz="3200" dirty="0">
              <a:latin typeface="Times New Roman" pitchFamily="18" charset="0"/>
              <a:cs typeface="Times New Roman" pitchFamily="18" charset="0"/>
            </a:rPr>
            <a:t>Фізкультурно-оздоровча діяльність у місцях масового відпочинку знаходиться у компетенції відповідних відділів: </a:t>
          </a:r>
          <a:endParaRPr lang="ru-RU" sz="3200" dirty="0"/>
        </a:p>
      </dgm:t>
    </dgm:pt>
    <dgm:pt modelId="{B6C3E778-994D-4C0F-AB26-CFC9DA96359C}" type="parTrans" cxnId="{C0ABE6D2-6A63-41AB-9268-F9A40B5F3865}">
      <dgm:prSet/>
      <dgm:spPr/>
      <dgm:t>
        <a:bodyPr/>
        <a:lstStyle/>
        <a:p>
          <a:endParaRPr lang="ru-RU"/>
        </a:p>
      </dgm:t>
    </dgm:pt>
    <dgm:pt modelId="{A3C62579-5B67-4D6D-97C4-78730D808DE4}" type="sibTrans" cxnId="{C0ABE6D2-6A63-41AB-9268-F9A40B5F3865}">
      <dgm:prSet/>
      <dgm:spPr/>
      <dgm:t>
        <a:bodyPr/>
        <a:lstStyle/>
        <a:p>
          <a:endParaRPr lang="ru-RU"/>
        </a:p>
      </dgm:t>
    </dgm:pt>
    <dgm:pt modelId="{89D81613-595E-472C-BEA4-A819FC7608BA}">
      <dgm:prSet phldrT="[Текст]" custT="1"/>
      <dgm:spPr>
        <a:solidFill>
          <a:srgbClr val="FFC000"/>
        </a:solidFill>
      </dgm:spPr>
      <dgm:t>
        <a:bodyPr vert="vert270"/>
        <a:lstStyle/>
        <a:p>
          <a:r>
            <a:rPr lang="uk-UA" sz="4000" dirty="0"/>
            <a:t>…</a:t>
          </a:r>
          <a:endParaRPr lang="ru-RU" sz="4000" dirty="0"/>
        </a:p>
      </dgm:t>
    </dgm:pt>
    <dgm:pt modelId="{17006FDC-A820-46FD-BB72-31342A38E1A2}" type="parTrans" cxnId="{97AA669D-EB86-43B0-AD07-B7B38446F647}">
      <dgm:prSet/>
      <dgm:spPr/>
      <dgm:t>
        <a:bodyPr/>
        <a:lstStyle/>
        <a:p>
          <a:endParaRPr lang="ru-RU"/>
        </a:p>
      </dgm:t>
    </dgm:pt>
    <dgm:pt modelId="{5D1551D3-2E40-42A1-8155-6F1FB203CAD5}" type="sibTrans" cxnId="{97AA669D-EB86-43B0-AD07-B7B38446F647}">
      <dgm:prSet/>
      <dgm:spPr/>
      <dgm:t>
        <a:bodyPr/>
        <a:lstStyle/>
        <a:p>
          <a:endParaRPr lang="ru-RU"/>
        </a:p>
      </dgm:t>
    </dgm:pt>
    <dgm:pt modelId="{31901DBC-22D2-49F5-97E7-F02111A83FFE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FADEE352-BC0F-4FEB-B2ED-C29ED217304D}" type="parTrans" cxnId="{EEB1A3D5-10E7-4F49-9E01-8F9C1CA44F63}">
      <dgm:prSet/>
      <dgm:spPr/>
      <dgm:t>
        <a:bodyPr/>
        <a:lstStyle/>
        <a:p>
          <a:endParaRPr lang="ru-RU"/>
        </a:p>
      </dgm:t>
    </dgm:pt>
    <dgm:pt modelId="{FEE26D6E-28ED-4867-B92B-A79FEF17C8C1}" type="sibTrans" cxnId="{EEB1A3D5-10E7-4F49-9E01-8F9C1CA44F63}">
      <dgm:prSet/>
      <dgm:spPr/>
      <dgm:t>
        <a:bodyPr/>
        <a:lstStyle/>
        <a:p>
          <a:endParaRPr lang="ru-RU"/>
        </a:p>
      </dgm:t>
    </dgm:pt>
    <dgm:pt modelId="{4E99A3E2-D270-46B9-8C0A-CA485B63825C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BE885B77-CD14-4529-ABFA-334A0CF10BB2}" type="parTrans" cxnId="{474348E6-C714-44CF-B7AE-E368DC9FF8CD}">
      <dgm:prSet/>
      <dgm:spPr/>
      <dgm:t>
        <a:bodyPr/>
        <a:lstStyle/>
        <a:p>
          <a:endParaRPr lang="ru-RU"/>
        </a:p>
      </dgm:t>
    </dgm:pt>
    <dgm:pt modelId="{8B1D95C8-43E8-4BF1-BD7B-5CD586661E33}" type="sibTrans" cxnId="{474348E6-C714-44CF-B7AE-E368DC9FF8CD}">
      <dgm:prSet/>
      <dgm:spPr/>
      <dgm:t>
        <a:bodyPr/>
        <a:lstStyle/>
        <a:p>
          <a:endParaRPr lang="ru-RU"/>
        </a:p>
      </dgm:t>
    </dgm:pt>
    <dgm:pt modelId="{50A25801-E4E1-46E6-B49B-4F037D175525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6C70B1EB-15C7-433A-8081-A937CDEBC91D}" type="parTrans" cxnId="{BE0283C8-53F0-4DBE-8141-BB6EC7D14E2E}">
      <dgm:prSet/>
      <dgm:spPr/>
      <dgm:t>
        <a:bodyPr/>
        <a:lstStyle/>
        <a:p>
          <a:endParaRPr lang="ru-RU"/>
        </a:p>
      </dgm:t>
    </dgm:pt>
    <dgm:pt modelId="{C2E4CA92-9DE0-46A6-8873-054BB465254D}" type="sibTrans" cxnId="{BE0283C8-53F0-4DBE-8141-BB6EC7D14E2E}">
      <dgm:prSet/>
      <dgm:spPr/>
      <dgm:t>
        <a:bodyPr/>
        <a:lstStyle/>
        <a:p>
          <a:endParaRPr lang="ru-RU"/>
        </a:p>
      </dgm:t>
    </dgm:pt>
    <dgm:pt modelId="{7B73650A-4164-424E-A98E-ADF6E7145666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41A8A64F-8BE2-4742-A4F3-E7EA271F6C93}" type="parTrans" cxnId="{31CBA008-D484-4C53-91BE-4E78ACB1BFF4}">
      <dgm:prSet/>
      <dgm:spPr/>
      <dgm:t>
        <a:bodyPr/>
        <a:lstStyle/>
        <a:p>
          <a:endParaRPr lang="ru-RU"/>
        </a:p>
      </dgm:t>
    </dgm:pt>
    <dgm:pt modelId="{E2A1C523-A846-41AD-BB04-CD0D949220F6}" type="sibTrans" cxnId="{31CBA008-D484-4C53-91BE-4E78ACB1BFF4}">
      <dgm:prSet/>
      <dgm:spPr/>
      <dgm:t>
        <a:bodyPr/>
        <a:lstStyle/>
        <a:p>
          <a:endParaRPr lang="ru-RU"/>
        </a:p>
      </dgm:t>
    </dgm:pt>
    <dgm:pt modelId="{FCEEFF34-6DF5-4572-A13E-502A8AB2B776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2E933FC9-3EC4-441A-8525-D52D07B25D7B}" type="parTrans" cxnId="{EB3137A7-A05B-4152-A61C-AF55897BDE7A}">
      <dgm:prSet/>
      <dgm:spPr/>
      <dgm:t>
        <a:bodyPr/>
        <a:lstStyle/>
        <a:p>
          <a:endParaRPr lang="ru-RU"/>
        </a:p>
      </dgm:t>
    </dgm:pt>
    <dgm:pt modelId="{0BAE0093-7D4A-4D1D-9D0B-A0C0BE67B612}" type="sibTrans" cxnId="{EB3137A7-A05B-4152-A61C-AF55897BDE7A}">
      <dgm:prSet/>
      <dgm:spPr/>
      <dgm:t>
        <a:bodyPr/>
        <a:lstStyle/>
        <a:p>
          <a:endParaRPr lang="ru-RU"/>
        </a:p>
      </dgm:t>
    </dgm:pt>
    <dgm:pt modelId="{B17FD4C2-16F2-4765-B05C-81581970D46A}" type="pres">
      <dgm:prSet presAssocID="{D39A3654-FEB3-4ABF-BE50-691D2D0EE6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7B092D-B068-4900-9BFD-3923807FA779}" type="pres">
      <dgm:prSet presAssocID="{C89F6D6B-543F-4C6F-9556-B786347F2F2C}" presName="vertOne" presStyleCnt="0"/>
      <dgm:spPr/>
    </dgm:pt>
    <dgm:pt modelId="{71256230-E8B5-48B5-99D2-1A93B3902E2A}" type="pres">
      <dgm:prSet presAssocID="{C89F6D6B-543F-4C6F-9556-B786347F2F2C}" presName="txOne" presStyleLbl="node0" presStyleIdx="0" presStyleCnt="1" custLinFactNeighborX="-35" custLinFactNeighborY="-39954">
        <dgm:presLayoutVars>
          <dgm:chPref val="3"/>
        </dgm:presLayoutVars>
      </dgm:prSet>
      <dgm:spPr/>
    </dgm:pt>
    <dgm:pt modelId="{D3363C09-0D94-4689-92A2-1ABA6C320A64}" type="pres">
      <dgm:prSet presAssocID="{C89F6D6B-543F-4C6F-9556-B786347F2F2C}" presName="parTransOne" presStyleCnt="0"/>
      <dgm:spPr/>
    </dgm:pt>
    <dgm:pt modelId="{EF4ED2C1-31B3-4425-8D51-3C53C78AE539}" type="pres">
      <dgm:prSet presAssocID="{C89F6D6B-543F-4C6F-9556-B786347F2F2C}" presName="horzOne" presStyleCnt="0"/>
      <dgm:spPr/>
    </dgm:pt>
    <dgm:pt modelId="{632D2EFA-42FB-4B31-8893-88FDABF29112}" type="pres">
      <dgm:prSet presAssocID="{89D81613-595E-472C-BEA4-A819FC7608BA}" presName="vertTwo" presStyleCnt="0"/>
      <dgm:spPr/>
    </dgm:pt>
    <dgm:pt modelId="{0FD17EC0-D46E-4A45-AFB3-E174CA3B38EE}" type="pres">
      <dgm:prSet presAssocID="{89D81613-595E-472C-BEA4-A819FC7608BA}" presName="txTwo" presStyleLbl="node2" presStyleIdx="0" presStyleCnt="6">
        <dgm:presLayoutVars>
          <dgm:chPref val="3"/>
        </dgm:presLayoutVars>
      </dgm:prSet>
      <dgm:spPr/>
    </dgm:pt>
    <dgm:pt modelId="{6290CB2F-6973-4DC5-8FC4-D4BACC2F410D}" type="pres">
      <dgm:prSet presAssocID="{89D81613-595E-472C-BEA4-A819FC7608BA}" presName="horzTwo" presStyleCnt="0"/>
      <dgm:spPr/>
    </dgm:pt>
    <dgm:pt modelId="{AAEBB755-46DA-478B-AD1C-B44A27F077FF}" type="pres">
      <dgm:prSet presAssocID="{5D1551D3-2E40-42A1-8155-6F1FB203CAD5}" presName="sibSpaceTwo" presStyleCnt="0"/>
      <dgm:spPr/>
    </dgm:pt>
    <dgm:pt modelId="{96CC16EB-B7EB-4514-8D8B-A69DF2E872BB}" type="pres">
      <dgm:prSet presAssocID="{31901DBC-22D2-49F5-97E7-F02111A83FFE}" presName="vertTwo" presStyleCnt="0"/>
      <dgm:spPr/>
    </dgm:pt>
    <dgm:pt modelId="{B5A9F2DF-7F28-40DF-8EE8-DF4325DBE05D}" type="pres">
      <dgm:prSet presAssocID="{31901DBC-22D2-49F5-97E7-F02111A83FFE}" presName="txTwo" presStyleLbl="node2" presStyleIdx="1" presStyleCnt="6">
        <dgm:presLayoutVars>
          <dgm:chPref val="3"/>
        </dgm:presLayoutVars>
      </dgm:prSet>
      <dgm:spPr/>
    </dgm:pt>
    <dgm:pt modelId="{F1B007EC-62F7-491E-9FBD-758A0798B940}" type="pres">
      <dgm:prSet presAssocID="{31901DBC-22D2-49F5-97E7-F02111A83FFE}" presName="horzTwo" presStyleCnt="0"/>
      <dgm:spPr/>
    </dgm:pt>
    <dgm:pt modelId="{DA48A3F2-C62C-4504-96A2-F2D9A60487C7}" type="pres">
      <dgm:prSet presAssocID="{FEE26D6E-28ED-4867-B92B-A79FEF17C8C1}" presName="sibSpaceTwo" presStyleCnt="0"/>
      <dgm:spPr/>
    </dgm:pt>
    <dgm:pt modelId="{948515A0-C2F8-42A0-BC6D-65C965112349}" type="pres">
      <dgm:prSet presAssocID="{4E99A3E2-D270-46B9-8C0A-CA485B63825C}" presName="vertTwo" presStyleCnt="0"/>
      <dgm:spPr/>
    </dgm:pt>
    <dgm:pt modelId="{ECC643EF-2874-4C8E-8277-A6C6018C9CD4}" type="pres">
      <dgm:prSet presAssocID="{4E99A3E2-D270-46B9-8C0A-CA485B63825C}" presName="txTwo" presStyleLbl="node2" presStyleIdx="2" presStyleCnt="6">
        <dgm:presLayoutVars>
          <dgm:chPref val="3"/>
        </dgm:presLayoutVars>
      </dgm:prSet>
      <dgm:spPr/>
    </dgm:pt>
    <dgm:pt modelId="{8B056098-3D60-4401-A214-CB5F2D83F7E5}" type="pres">
      <dgm:prSet presAssocID="{4E99A3E2-D270-46B9-8C0A-CA485B63825C}" presName="horzTwo" presStyleCnt="0"/>
      <dgm:spPr/>
    </dgm:pt>
    <dgm:pt modelId="{BE65A0C4-78B5-4CFF-9F28-BA16F8B8301B}" type="pres">
      <dgm:prSet presAssocID="{8B1D95C8-43E8-4BF1-BD7B-5CD586661E33}" presName="sibSpaceTwo" presStyleCnt="0"/>
      <dgm:spPr/>
    </dgm:pt>
    <dgm:pt modelId="{43414647-6CC1-482D-AFAB-31F9D019F9D0}" type="pres">
      <dgm:prSet presAssocID="{50A25801-E4E1-46E6-B49B-4F037D175525}" presName="vertTwo" presStyleCnt="0"/>
      <dgm:spPr/>
    </dgm:pt>
    <dgm:pt modelId="{4A71E747-F2A4-4BA4-A15E-F9B0D3887E9C}" type="pres">
      <dgm:prSet presAssocID="{50A25801-E4E1-46E6-B49B-4F037D175525}" presName="txTwo" presStyleLbl="node2" presStyleIdx="3" presStyleCnt="6">
        <dgm:presLayoutVars>
          <dgm:chPref val="3"/>
        </dgm:presLayoutVars>
      </dgm:prSet>
      <dgm:spPr/>
    </dgm:pt>
    <dgm:pt modelId="{1B4DA9DB-5928-4251-9F68-836E31B60BD6}" type="pres">
      <dgm:prSet presAssocID="{50A25801-E4E1-46E6-B49B-4F037D175525}" presName="horzTwo" presStyleCnt="0"/>
      <dgm:spPr/>
    </dgm:pt>
    <dgm:pt modelId="{92EF3B74-A996-4022-BC69-99A638F85AA3}" type="pres">
      <dgm:prSet presAssocID="{C2E4CA92-9DE0-46A6-8873-054BB465254D}" presName="sibSpaceTwo" presStyleCnt="0"/>
      <dgm:spPr/>
    </dgm:pt>
    <dgm:pt modelId="{A9EE319E-4318-4BB0-90A1-07E37FDB2A15}" type="pres">
      <dgm:prSet presAssocID="{7B73650A-4164-424E-A98E-ADF6E7145666}" presName="vertTwo" presStyleCnt="0"/>
      <dgm:spPr/>
    </dgm:pt>
    <dgm:pt modelId="{8DBF9746-BB40-4692-8385-8FD58F9B4516}" type="pres">
      <dgm:prSet presAssocID="{7B73650A-4164-424E-A98E-ADF6E7145666}" presName="txTwo" presStyleLbl="node2" presStyleIdx="4" presStyleCnt="6">
        <dgm:presLayoutVars>
          <dgm:chPref val="3"/>
        </dgm:presLayoutVars>
      </dgm:prSet>
      <dgm:spPr/>
    </dgm:pt>
    <dgm:pt modelId="{1A99E31E-DF8B-4656-9B56-4A98D0A7B07E}" type="pres">
      <dgm:prSet presAssocID="{7B73650A-4164-424E-A98E-ADF6E7145666}" presName="horzTwo" presStyleCnt="0"/>
      <dgm:spPr/>
    </dgm:pt>
    <dgm:pt modelId="{BC0EA495-E1BE-40A7-B99D-782BFBA56F0E}" type="pres">
      <dgm:prSet presAssocID="{E2A1C523-A846-41AD-BB04-CD0D949220F6}" presName="sibSpaceTwo" presStyleCnt="0"/>
      <dgm:spPr/>
    </dgm:pt>
    <dgm:pt modelId="{491C6301-78AF-41DF-A236-9A6CDF74E6A9}" type="pres">
      <dgm:prSet presAssocID="{FCEEFF34-6DF5-4572-A13E-502A8AB2B776}" presName="vertTwo" presStyleCnt="0"/>
      <dgm:spPr/>
    </dgm:pt>
    <dgm:pt modelId="{F8B048F3-BB68-4749-B2D0-E2998FEC2317}" type="pres">
      <dgm:prSet presAssocID="{FCEEFF34-6DF5-4572-A13E-502A8AB2B776}" presName="txTwo" presStyleLbl="node2" presStyleIdx="5" presStyleCnt="6">
        <dgm:presLayoutVars>
          <dgm:chPref val="3"/>
        </dgm:presLayoutVars>
      </dgm:prSet>
      <dgm:spPr/>
    </dgm:pt>
    <dgm:pt modelId="{5E7A6BAF-A924-470C-8F61-16AC349F57C8}" type="pres">
      <dgm:prSet presAssocID="{FCEEFF34-6DF5-4572-A13E-502A8AB2B776}" presName="horzTwo" presStyleCnt="0"/>
      <dgm:spPr/>
    </dgm:pt>
  </dgm:ptLst>
  <dgm:cxnLst>
    <dgm:cxn modelId="{6CAD3C05-DE95-4547-9150-121178B2662D}" type="presOf" srcId="{31901DBC-22D2-49F5-97E7-F02111A83FFE}" destId="{B5A9F2DF-7F28-40DF-8EE8-DF4325DBE05D}" srcOrd="0" destOrd="0" presId="urn:microsoft.com/office/officeart/2005/8/layout/hierarchy4"/>
    <dgm:cxn modelId="{31CBA008-D484-4C53-91BE-4E78ACB1BFF4}" srcId="{C89F6D6B-543F-4C6F-9556-B786347F2F2C}" destId="{7B73650A-4164-424E-A98E-ADF6E7145666}" srcOrd="4" destOrd="0" parTransId="{41A8A64F-8BE2-4742-A4F3-E7EA271F6C93}" sibTransId="{E2A1C523-A846-41AD-BB04-CD0D949220F6}"/>
    <dgm:cxn modelId="{09344B20-2696-41F3-9893-ED3A7F468DF8}" type="presOf" srcId="{50A25801-E4E1-46E6-B49B-4F037D175525}" destId="{4A71E747-F2A4-4BA4-A15E-F9B0D3887E9C}" srcOrd="0" destOrd="0" presId="urn:microsoft.com/office/officeart/2005/8/layout/hierarchy4"/>
    <dgm:cxn modelId="{35DF7827-0286-48F7-B138-04F46C84F5C8}" type="presOf" srcId="{FCEEFF34-6DF5-4572-A13E-502A8AB2B776}" destId="{F8B048F3-BB68-4749-B2D0-E2998FEC2317}" srcOrd="0" destOrd="0" presId="urn:microsoft.com/office/officeart/2005/8/layout/hierarchy4"/>
    <dgm:cxn modelId="{D4412F3C-FB62-4F68-9CAD-E781550A39F6}" type="presOf" srcId="{89D81613-595E-472C-BEA4-A819FC7608BA}" destId="{0FD17EC0-D46E-4A45-AFB3-E174CA3B38EE}" srcOrd="0" destOrd="0" presId="urn:microsoft.com/office/officeart/2005/8/layout/hierarchy4"/>
    <dgm:cxn modelId="{35AE596D-424F-487D-8123-A0E269D4D1FB}" type="presOf" srcId="{C89F6D6B-543F-4C6F-9556-B786347F2F2C}" destId="{71256230-E8B5-48B5-99D2-1A93B3902E2A}" srcOrd="0" destOrd="0" presId="urn:microsoft.com/office/officeart/2005/8/layout/hierarchy4"/>
    <dgm:cxn modelId="{97AA669D-EB86-43B0-AD07-B7B38446F647}" srcId="{C89F6D6B-543F-4C6F-9556-B786347F2F2C}" destId="{89D81613-595E-472C-BEA4-A819FC7608BA}" srcOrd="0" destOrd="0" parTransId="{17006FDC-A820-46FD-BB72-31342A38E1A2}" sibTransId="{5D1551D3-2E40-42A1-8155-6F1FB203CAD5}"/>
    <dgm:cxn modelId="{B4AB7CA1-AFF4-4A50-8EAC-028EB939F234}" type="presOf" srcId="{4E99A3E2-D270-46B9-8C0A-CA485B63825C}" destId="{ECC643EF-2874-4C8E-8277-A6C6018C9CD4}" srcOrd="0" destOrd="0" presId="urn:microsoft.com/office/officeart/2005/8/layout/hierarchy4"/>
    <dgm:cxn modelId="{EB3137A7-A05B-4152-A61C-AF55897BDE7A}" srcId="{C89F6D6B-543F-4C6F-9556-B786347F2F2C}" destId="{FCEEFF34-6DF5-4572-A13E-502A8AB2B776}" srcOrd="5" destOrd="0" parTransId="{2E933FC9-3EC4-441A-8525-D52D07B25D7B}" sibTransId="{0BAE0093-7D4A-4D1D-9D0B-A0C0BE67B612}"/>
    <dgm:cxn modelId="{4D3132BE-A4FC-4452-AE15-D5408EF205EF}" type="presOf" srcId="{D39A3654-FEB3-4ABF-BE50-691D2D0EE661}" destId="{B17FD4C2-16F2-4765-B05C-81581970D46A}" srcOrd="0" destOrd="0" presId="urn:microsoft.com/office/officeart/2005/8/layout/hierarchy4"/>
    <dgm:cxn modelId="{BE0283C8-53F0-4DBE-8141-BB6EC7D14E2E}" srcId="{C89F6D6B-543F-4C6F-9556-B786347F2F2C}" destId="{50A25801-E4E1-46E6-B49B-4F037D175525}" srcOrd="3" destOrd="0" parTransId="{6C70B1EB-15C7-433A-8081-A937CDEBC91D}" sibTransId="{C2E4CA92-9DE0-46A6-8873-054BB465254D}"/>
    <dgm:cxn modelId="{C0ABE6D2-6A63-41AB-9268-F9A40B5F3865}" srcId="{D39A3654-FEB3-4ABF-BE50-691D2D0EE661}" destId="{C89F6D6B-543F-4C6F-9556-B786347F2F2C}" srcOrd="0" destOrd="0" parTransId="{B6C3E778-994D-4C0F-AB26-CFC9DA96359C}" sibTransId="{A3C62579-5B67-4D6D-97C4-78730D808DE4}"/>
    <dgm:cxn modelId="{EEB1A3D5-10E7-4F49-9E01-8F9C1CA44F63}" srcId="{C89F6D6B-543F-4C6F-9556-B786347F2F2C}" destId="{31901DBC-22D2-49F5-97E7-F02111A83FFE}" srcOrd="1" destOrd="0" parTransId="{FADEE352-BC0F-4FEB-B2ED-C29ED217304D}" sibTransId="{FEE26D6E-28ED-4867-B92B-A79FEF17C8C1}"/>
    <dgm:cxn modelId="{474348E6-C714-44CF-B7AE-E368DC9FF8CD}" srcId="{C89F6D6B-543F-4C6F-9556-B786347F2F2C}" destId="{4E99A3E2-D270-46B9-8C0A-CA485B63825C}" srcOrd="2" destOrd="0" parTransId="{BE885B77-CD14-4529-ABFA-334A0CF10BB2}" sibTransId="{8B1D95C8-43E8-4BF1-BD7B-5CD586661E33}"/>
    <dgm:cxn modelId="{BE6A78E9-8E46-478E-9D25-DB3CF94A3785}" type="presOf" srcId="{7B73650A-4164-424E-A98E-ADF6E7145666}" destId="{8DBF9746-BB40-4692-8385-8FD58F9B4516}" srcOrd="0" destOrd="0" presId="urn:microsoft.com/office/officeart/2005/8/layout/hierarchy4"/>
    <dgm:cxn modelId="{B7A32ABF-BE3E-42A2-9C6A-3367A0C00A5B}" type="presParOf" srcId="{B17FD4C2-16F2-4765-B05C-81581970D46A}" destId="{597B092D-B068-4900-9BFD-3923807FA779}" srcOrd="0" destOrd="0" presId="urn:microsoft.com/office/officeart/2005/8/layout/hierarchy4"/>
    <dgm:cxn modelId="{425601C8-9FB9-4BCB-A1B3-EB28D1A3CF7F}" type="presParOf" srcId="{597B092D-B068-4900-9BFD-3923807FA779}" destId="{71256230-E8B5-48B5-99D2-1A93B3902E2A}" srcOrd="0" destOrd="0" presId="urn:microsoft.com/office/officeart/2005/8/layout/hierarchy4"/>
    <dgm:cxn modelId="{0860C122-2B72-4CB5-B9D8-FEC961F76A32}" type="presParOf" srcId="{597B092D-B068-4900-9BFD-3923807FA779}" destId="{D3363C09-0D94-4689-92A2-1ABA6C320A64}" srcOrd="1" destOrd="0" presId="urn:microsoft.com/office/officeart/2005/8/layout/hierarchy4"/>
    <dgm:cxn modelId="{05FF449B-5222-4CEA-8C82-325B6F60A0E9}" type="presParOf" srcId="{597B092D-B068-4900-9BFD-3923807FA779}" destId="{EF4ED2C1-31B3-4425-8D51-3C53C78AE539}" srcOrd="2" destOrd="0" presId="urn:microsoft.com/office/officeart/2005/8/layout/hierarchy4"/>
    <dgm:cxn modelId="{C7B62737-8FA7-4922-A070-93C47B1637C1}" type="presParOf" srcId="{EF4ED2C1-31B3-4425-8D51-3C53C78AE539}" destId="{632D2EFA-42FB-4B31-8893-88FDABF29112}" srcOrd="0" destOrd="0" presId="urn:microsoft.com/office/officeart/2005/8/layout/hierarchy4"/>
    <dgm:cxn modelId="{C289D441-5DAD-412D-8707-784130D470E9}" type="presParOf" srcId="{632D2EFA-42FB-4B31-8893-88FDABF29112}" destId="{0FD17EC0-D46E-4A45-AFB3-E174CA3B38EE}" srcOrd="0" destOrd="0" presId="urn:microsoft.com/office/officeart/2005/8/layout/hierarchy4"/>
    <dgm:cxn modelId="{E08CA099-998F-4CF8-9948-8624587DAEC2}" type="presParOf" srcId="{632D2EFA-42FB-4B31-8893-88FDABF29112}" destId="{6290CB2F-6973-4DC5-8FC4-D4BACC2F410D}" srcOrd="1" destOrd="0" presId="urn:microsoft.com/office/officeart/2005/8/layout/hierarchy4"/>
    <dgm:cxn modelId="{1BAFB69C-16B0-4A77-AFF9-689BB2CE8BE0}" type="presParOf" srcId="{EF4ED2C1-31B3-4425-8D51-3C53C78AE539}" destId="{AAEBB755-46DA-478B-AD1C-B44A27F077FF}" srcOrd="1" destOrd="0" presId="urn:microsoft.com/office/officeart/2005/8/layout/hierarchy4"/>
    <dgm:cxn modelId="{BCC0C632-AB9B-41CA-B8C8-3A8A8908ECCD}" type="presParOf" srcId="{EF4ED2C1-31B3-4425-8D51-3C53C78AE539}" destId="{96CC16EB-B7EB-4514-8D8B-A69DF2E872BB}" srcOrd="2" destOrd="0" presId="urn:microsoft.com/office/officeart/2005/8/layout/hierarchy4"/>
    <dgm:cxn modelId="{4D13D1B4-1DA0-4CE7-9E05-B84A9EE6827C}" type="presParOf" srcId="{96CC16EB-B7EB-4514-8D8B-A69DF2E872BB}" destId="{B5A9F2DF-7F28-40DF-8EE8-DF4325DBE05D}" srcOrd="0" destOrd="0" presId="urn:microsoft.com/office/officeart/2005/8/layout/hierarchy4"/>
    <dgm:cxn modelId="{3F771005-1331-4512-85CD-B1B4D88463D6}" type="presParOf" srcId="{96CC16EB-B7EB-4514-8D8B-A69DF2E872BB}" destId="{F1B007EC-62F7-491E-9FBD-758A0798B940}" srcOrd="1" destOrd="0" presId="urn:microsoft.com/office/officeart/2005/8/layout/hierarchy4"/>
    <dgm:cxn modelId="{5AC8EEF3-02C9-4FA0-BAA5-306E9618E162}" type="presParOf" srcId="{EF4ED2C1-31B3-4425-8D51-3C53C78AE539}" destId="{DA48A3F2-C62C-4504-96A2-F2D9A60487C7}" srcOrd="3" destOrd="0" presId="urn:microsoft.com/office/officeart/2005/8/layout/hierarchy4"/>
    <dgm:cxn modelId="{1E1D3E67-CA5B-4448-8836-CADD481C7E99}" type="presParOf" srcId="{EF4ED2C1-31B3-4425-8D51-3C53C78AE539}" destId="{948515A0-C2F8-42A0-BC6D-65C965112349}" srcOrd="4" destOrd="0" presId="urn:microsoft.com/office/officeart/2005/8/layout/hierarchy4"/>
    <dgm:cxn modelId="{4BE9326D-9116-41AE-AB35-F82EDC254FA8}" type="presParOf" srcId="{948515A0-C2F8-42A0-BC6D-65C965112349}" destId="{ECC643EF-2874-4C8E-8277-A6C6018C9CD4}" srcOrd="0" destOrd="0" presId="urn:microsoft.com/office/officeart/2005/8/layout/hierarchy4"/>
    <dgm:cxn modelId="{89C33802-8DF3-4D84-B5B0-742F229ECD3F}" type="presParOf" srcId="{948515A0-C2F8-42A0-BC6D-65C965112349}" destId="{8B056098-3D60-4401-A214-CB5F2D83F7E5}" srcOrd="1" destOrd="0" presId="urn:microsoft.com/office/officeart/2005/8/layout/hierarchy4"/>
    <dgm:cxn modelId="{72D43F4F-2100-460F-BE37-9950DC6E4D50}" type="presParOf" srcId="{EF4ED2C1-31B3-4425-8D51-3C53C78AE539}" destId="{BE65A0C4-78B5-4CFF-9F28-BA16F8B8301B}" srcOrd="5" destOrd="0" presId="urn:microsoft.com/office/officeart/2005/8/layout/hierarchy4"/>
    <dgm:cxn modelId="{C0D80D5C-3E2A-435E-91CD-7666C75662A6}" type="presParOf" srcId="{EF4ED2C1-31B3-4425-8D51-3C53C78AE539}" destId="{43414647-6CC1-482D-AFAB-31F9D019F9D0}" srcOrd="6" destOrd="0" presId="urn:microsoft.com/office/officeart/2005/8/layout/hierarchy4"/>
    <dgm:cxn modelId="{BBFE5842-9BCD-4864-85B5-08E276569BA8}" type="presParOf" srcId="{43414647-6CC1-482D-AFAB-31F9D019F9D0}" destId="{4A71E747-F2A4-4BA4-A15E-F9B0D3887E9C}" srcOrd="0" destOrd="0" presId="urn:microsoft.com/office/officeart/2005/8/layout/hierarchy4"/>
    <dgm:cxn modelId="{1E157136-4A7C-40FB-B3F3-D7345B3DAAB5}" type="presParOf" srcId="{43414647-6CC1-482D-AFAB-31F9D019F9D0}" destId="{1B4DA9DB-5928-4251-9F68-836E31B60BD6}" srcOrd="1" destOrd="0" presId="urn:microsoft.com/office/officeart/2005/8/layout/hierarchy4"/>
    <dgm:cxn modelId="{8EE144FF-AFE6-48D6-BA5E-7A72B513CAD2}" type="presParOf" srcId="{EF4ED2C1-31B3-4425-8D51-3C53C78AE539}" destId="{92EF3B74-A996-4022-BC69-99A638F85AA3}" srcOrd="7" destOrd="0" presId="urn:microsoft.com/office/officeart/2005/8/layout/hierarchy4"/>
    <dgm:cxn modelId="{5D98A3E5-A139-4C2D-9CF6-4C608A029748}" type="presParOf" srcId="{EF4ED2C1-31B3-4425-8D51-3C53C78AE539}" destId="{A9EE319E-4318-4BB0-90A1-07E37FDB2A15}" srcOrd="8" destOrd="0" presId="urn:microsoft.com/office/officeart/2005/8/layout/hierarchy4"/>
    <dgm:cxn modelId="{C206465A-F086-40EE-87F8-A32BE1831558}" type="presParOf" srcId="{A9EE319E-4318-4BB0-90A1-07E37FDB2A15}" destId="{8DBF9746-BB40-4692-8385-8FD58F9B4516}" srcOrd="0" destOrd="0" presId="urn:microsoft.com/office/officeart/2005/8/layout/hierarchy4"/>
    <dgm:cxn modelId="{D653015D-4001-4090-B4F0-7C7EAA4F1143}" type="presParOf" srcId="{A9EE319E-4318-4BB0-90A1-07E37FDB2A15}" destId="{1A99E31E-DF8B-4656-9B56-4A98D0A7B07E}" srcOrd="1" destOrd="0" presId="urn:microsoft.com/office/officeart/2005/8/layout/hierarchy4"/>
    <dgm:cxn modelId="{02CEC280-2C7C-4047-82B6-C0EDDAF9F1DD}" type="presParOf" srcId="{EF4ED2C1-31B3-4425-8D51-3C53C78AE539}" destId="{BC0EA495-E1BE-40A7-B99D-782BFBA56F0E}" srcOrd="9" destOrd="0" presId="urn:microsoft.com/office/officeart/2005/8/layout/hierarchy4"/>
    <dgm:cxn modelId="{07F570FD-E8B7-4B1F-814D-AC5539EB4C4F}" type="presParOf" srcId="{EF4ED2C1-31B3-4425-8D51-3C53C78AE539}" destId="{491C6301-78AF-41DF-A236-9A6CDF74E6A9}" srcOrd="10" destOrd="0" presId="urn:microsoft.com/office/officeart/2005/8/layout/hierarchy4"/>
    <dgm:cxn modelId="{B4373A58-1BD5-49B6-87C6-1622650E14A9}" type="presParOf" srcId="{491C6301-78AF-41DF-A236-9A6CDF74E6A9}" destId="{F8B048F3-BB68-4749-B2D0-E2998FEC2317}" srcOrd="0" destOrd="0" presId="urn:microsoft.com/office/officeart/2005/8/layout/hierarchy4"/>
    <dgm:cxn modelId="{EC3B686F-2087-4D03-9DD6-13CCA6E161A3}" type="presParOf" srcId="{491C6301-78AF-41DF-A236-9A6CDF74E6A9}" destId="{5E7A6BAF-A924-470C-8F61-16AC349F57C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9A3654-FEB3-4ABF-BE50-691D2D0EE661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9F6D6B-543F-4C6F-9556-B786347F2F2C}">
      <dgm:prSet phldrT="[Текст]" custT="1"/>
      <dgm:spPr/>
      <dgm:t>
        <a:bodyPr/>
        <a:lstStyle/>
        <a:p>
          <a:r>
            <a:rPr lang="uk-UA" sz="2800" dirty="0">
              <a:latin typeface="Times New Roman" pitchFamily="18" charset="0"/>
              <a:cs typeface="Times New Roman" pitchFamily="18" charset="0"/>
            </a:rPr>
            <a:t>У зв'язку зі специфікою фізкультурно-оздоровчої роботи у заміських зонах відпочинку для її проведення утворюються та обладнуються спеціальні місця: </a:t>
          </a:r>
          <a:endParaRPr lang="ru-RU" sz="2800" dirty="0"/>
        </a:p>
      </dgm:t>
    </dgm:pt>
    <dgm:pt modelId="{B6C3E778-994D-4C0F-AB26-CFC9DA96359C}" type="parTrans" cxnId="{C0ABE6D2-6A63-41AB-9268-F9A40B5F3865}">
      <dgm:prSet/>
      <dgm:spPr/>
      <dgm:t>
        <a:bodyPr/>
        <a:lstStyle/>
        <a:p>
          <a:endParaRPr lang="ru-RU"/>
        </a:p>
      </dgm:t>
    </dgm:pt>
    <dgm:pt modelId="{A3C62579-5B67-4D6D-97C4-78730D808DE4}" type="sibTrans" cxnId="{C0ABE6D2-6A63-41AB-9268-F9A40B5F3865}">
      <dgm:prSet/>
      <dgm:spPr/>
      <dgm:t>
        <a:bodyPr/>
        <a:lstStyle/>
        <a:p>
          <a:endParaRPr lang="ru-RU"/>
        </a:p>
      </dgm:t>
    </dgm:pt>
    <dgm:pt modelId="{89D81613-595E-472C-BEA4-A819FC7608BA}">
      <dgm:prSet phldrT="[Текст]" custT="1"/>
      <dgm:spPr>
        <a:solidFill>
          <a:srgbClr val="FFC000"/>
        </a:solidFill>
      </dgm:spPr>
      <dgm:t>
        <a:bodyPr vert="vert270"/>
        <a:lstStyle/>
        <a:p>
          <a:r>
            <a:rPr lang="uk-UA" sz="4000" dirty="0"/>
            <a:t>…</a:t>
          </a:r>
          <a:endParaRPr lang="ru-RU" sz="4000" dirty="0"/>
        </a:p>
      </dgm:t>
    </dgm:pt>
    <dgm:pt modelId="{17006FDC-A820-46FD-BB72-31342A38E1A2}" type="parTrans" cxnId="{97AA669D-EB86-43B0-AD07-B7B38446F647}">
      <dgm:prSet/>
      <dgm:spPr/>
      <dgm:t>
        <a:bodyPr/>
        <a:lstStyle/>
        <a:p>
          <a:endParaRPr lang="ru-RU"/>
        </a:p>
      </dgm:t>
    </dgm:pt>
    <dgm:pt modelId="{5D1551D3-2E40-42A1-8155-6F1FB203CAD5}" type="sibTrans" cxnId="{97AA669D-EB86-43B0-AD07-B7B38446F647}">
      <dgm:prSet/>
      <dgm:spPr/>
      <dgm:t>
        <a:bodyPr/>
        <a:lstStyle/>
        <a:p>
          <a:endParaRPr lang="ru-RU"/>
        </a:p>
      </dgm:t>
    </dgm:pt>
    <dgm:pt modelId="{31901DBC-22D2-49F5-97E7-F02111A83FFE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FADEE352-BC0F-4FEB-B2ED-C29ED217304D}" type="parTrans" cxnId="{EEB1A3D5-10E7-4F49-9E01-8F9C1CA44F63}">
      <dgm:prSet/>
      <dgm:spPr/>
      <dgm:t>
        <a:bodyPr/>
        <a:lstStyle/>
        <a:p>
          <a:endParaRPr lang="ru-RU"/>
        </a:p>
      </dgm:t>
    </dgm:pt>
    <dgm:pt modelId="{FEE26D6E-28ED-4867-B92B-A79FEF17C8C1}" type="sibTrans" cxnId="{EEB1A3D5-10E7-4F49-9E01-8F9C1CA44F63}">
      <dgm:prSet/>
      <dgm:spPr/>
      <dgm:t>
        <a:bodyPr/>
        <a:lstStyle/>
        <a:p>
          <a:endParaRPr lang="ru-RU"/>
        </a:p>
      </dgm:t>
    </dgm:pt>
    <dgm:pt modelId="{4E99A3E2-D270-46B9-8C0A-CA485B63825C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BE885B77-CD14-4529-ABFA-334A0CF10BB2}" type="parTrans" cxnId="{474348E6-C714-44CF-B7AE-E368DC9FF8CD}">
      <dgm:prSet/>
      <dgm:spPr/>
      <dgm:t>
        <a:bodyPr/>
        <a:lstStyle/>
        <a:p>
          <a:endParaRPr lang="ru-RU"/>
        </a:p>
      </dgm:t>
    </dgm:pt>
    <dgm:pt modelId="{8B1D95C8-43E8-4BF1-BD7B-5CD586661E33}" type="sibTrans" cxnId="{474348E6-C714-44CF-B7AE-E368DC9FF8CD}">
      <dgm:prSet/>
      <dgm:spPr/>
      <dgm:t>
        <a:bodyPr/>
        <a:lstStyle/>
        <a:p>
          <a:endParaRPr lang="ru-RU"/>
        </a:p>
      </dgm:t>
    </dgm:pt>
    <dgm:pt modelId="{50A25801-E4E1-46E6-B49B-4F037D175525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6C70B1EB-15C7-433A-8081-A937CDEBC91D}" type="parTrans" cxnId="{BE0283C8-53F0-4DBE-8141-BB6EC7D14E2E}">
      <dgm:prSet/>
      <dgm:spPr/>
      <dgm:t>
        <a:bodyPr/>
        <a:lstStyle/>
        <a:p>
          <a:endParaRPr lang="ru-RU"/>
        </a:p>
      </dgm:t>
    </dgm:pt>
    <dgm:pt modelId="{C2E4CA92-9DE0-46A6-8873-054BB465254D}" type="sibTrans" cxnId="{BE0283C8-53F0-4DBE-8141-BB6EC7D14E2E}">
      <dgm:prSet/>
      <dgm:spPr/>
      <dgm:t>
        <a:bodyPr/>
        <a:lstStyle/>
        <a:p>
          <a:endParaRPr lang="ru-RU"/>
        </a:p>
      </dgm:t>
    </dgm:pt>
    <dgm:pt modelId="{7B73650A-4164-424E-A98E-ADF6E7145666}">
      <dgm:prSet custT="1"/>
      <dgm:spPr>
        <a:solidFill>
          <a:srgbClr val="FFC000"/>
        </a:solidFill>
      </dgm:spPr>
      <dgm:t>
        <a:bodyPr vert="vert270"/>
        <a:lstStyle/>
        <a:p>
          <a:r>
            <a:rPr lang="uk-UA" sz="4400" dirty="0"/>
            <a:t>…</a:t>
          </a:r>
          <a:endParaRPr lang="ru-RU" sz="4400" dirty="0"/>
        </a:p>
      </dgm:t>
    </dgm:pt>
    <dgm:pt modelId="{41A8A64F-8BE2-4742-A4F3-E7EA271F6C93}" type="parTrans" cxnId="{31CBA008-D484-4C53-91BE-4E78ACB1BFF4}">
      <dgm:prSet/>
      <dgm:spPr/>
      <dgm:t>
        <a:bodyPr/>
        <a:lstStyle/>
        <a:p>
          <a:endParaRPr lang="ru-RU"/>
        </a:p>
      </dgm:t>
    </dgm:pt>
    <dgm:pt modelId="{E2A1C523-A846-41AD-BB04-CD0D949220F6}" type="sibTrans" cxnId="{31CBA008-D484-4C53-91BE-4E78ACB1BFF4}">
      <dgm:prSet/>
      <dgm:spPr/>
      <dgm:t>
        <a:bodyPr/>
        <a:lstStyle/>
        <a:p>
          <a:endParaRPr lang="ru-RU"/>
        </a:p>
      </dgm:t>
    </dgm:pt>
    <dgm:pt modelId="{B17FD4C2-16F2-4765-B05C-81581970D46A}" type="pres">
      <dgm:prSet presAssocID="{D39A3654-FEB3-4ABF-BE50-691D2D0EE6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7B092D-B068-4900-9BFD-3923807FA779}" type="pres">
      <dgm:prSet presAssocID="{C89F6D6B-543F-4C6F-9556-B786347F2F2C}" presName="vertOne" presStyleCnt="0"/>
      <dgm:spPr/>
    </dgm:pt>
    <dgm:pt modelId="{71256230-E8B5-48B5-99D2-1A93B3902E2A}" type="pres">
      <dgm:prSet presAssocID="{C89F6D6B-543F-4C6F-9556-B786347F2F2C}" presName="txOne" presStyleLbl="node0" presStyleIdx="0" presStyleCnt="1" custScaleY="69172" custLinFactNeighborX="-35" custLinFactNeighborY="-39954">
        <dgm:presLayoutVars>
          <dgm:chPref val="3"/>
        </dgm:presLayoutVars>
      </dgm:prSet>
      <dgm:spPr/>
    </dgm:pt>
    <dgm:pt modelId="{D3363C09-0D94-4689-92A2-1ABA6C320A64}" type="pres">
      <dgm:prSet presAssocID="{C89F6D6B-543F-4C6F-9556-B786347F2F2C}" presName="parTransOne" presStyleCnt="0"/>
      <dgm:spPr/>
    </dgm:pt>
    <dgm:pt modelId="{EF4ED2C1-31B3-4425-8D51-3C53C78AE539}" type="pres">
      <dgm:prSet presAssocID="{C89F6D6B-543F-4C6F-9556-B786347F2F2C}" presName="horzOne" presStyleCnt="0"/>
      <dgm:spPr/>
    </dgm:pt>
    <dgm:pt modelId="{632D2EFA-42FB-4B31-8893-88FDABF29112}" type="pres">
      <dgm:prSet presAssocID="{89D81613-595E-472C-BEA4-A819FC7608BA}" presName="vertTwo" presStyleCnt="0"/>
      <dgm:spPr/>
    </dgm:pt>
    <dgm:pt modelId="{0FD17EC0-D46E-4A45-AFB3-E174CA3B38EE}" type="pres">
      <dgm:prSet presAssocID="{89D81613-595E-472C-BEA4-A819FC7608BA}" presName="txTwo" presStyleLbl="node2" presStyleIdx="0" presStyleCnt="5">
        <dgm:presLayoutVars>
          <dgm:chPref val="3"/>
        </dgm:presLayoutVars>
      </dgm:prSet>
      <dgm:spPr/>
    </dgm:pt>
    <dgm:pt modelId="{6290CB2F-6973-4DC5-8FC4-D4BACC2F410D}" type="pres">
      <dgm:prSet presAssocID="{89D81613-595E-472C-BEA4-A819FC7608BA}" presName="horzTwo" presStyleCnt="0"/>
      <dgm:spPr/>
    </dgm:pt>
    <dgm:pt modelId="{AAEBB755-46DA-478B-AD1C-B44A27F077FF}" type="pres">
      <dgm:prSet presAssocID="{5D1551D3-2E40-42A1-8155-6F1FB203CAD5}" presName="sibSpaceTwo" presStyleCnt="0"/>
      <dgm:spPr/>
    </dgm:pt>
    <dgm:pt modelId="{96CC16EB-B7EB-4514-8D8B-A69DF2E872BB}" type="pres">
      <dgm:prSet presAssocID="{31901DBC-22D2-49F5-97E7-F02111A83FFE}" presName="vertTwo" presStyleCnt="0"/>
      <dgm:spPr/>
    </dgm:pt>
    <dgm:pt modelId="{B5A9F2DF-7F28-40DF-8EE8-DF4325DBE05D}" type="pres">
      <dgm:prSet presAssocID="{31901DBC-22D2-49F5-97E7-F02111A83FFE}" presName="txTwo" presStyleLbl="node2" presStyleIdx="1" presStyleCnt="5">
        <dgm:presLayoutVars>
          <dgm:chPref val="3"/>
        </dgm:presLayoutVars>
      </dgm:prSet>
      <dgm:spPr/>
    </dgm:pt>
    <dgm:pt modelId="{F1B007EC-62F7-491E-9FBD-758A0798B940}" type="pres">
      <dgm:prSet presAssocID="{31901DBC-22D2-49F5-97E7-F02111A83FFE}" presName="horzTwo" presStyleCnt="0"/>
      <dgm:spPr/>
    </dgm:pt>
    <dgm:pt modelId="{DA48A3F2-C62C-4504-96A2-F2D9A60487C7}" type="pres">
      <dgm:prSet presAssocID="{FEE26D6E-28ED-4867-B92B-A79FEF17C8C1}" presName="sibSpaceTwo" presStyleCnt="0"/>
      <dgm:spPr/>
    </dgm:pt>
    <dgm:pt modelId="{948515A0-C2F8-42A0-BC6D-65C965112349}" type="pres">
      <dgm:prSet presAssocID="{4E99A3E2-D270-46B9-8C0A-CA485B63825C}" presName="vertTwo" presStyleCnt="0"/>
      <dgm:spPr/>
    </dgm:pt>
    <dgm:pt modelId="{ECC643EF-2874-4C8E-8277-A6C6018C9CD4}" type="pres">
      <dgm:prSet presAssocID="{4E99A3E2-D270-46B9-8C0A-CA485B63825C}" presName="txTwo" presStyleLbl="node2" presStyleIdx="2" presStyleCnt="5">
        <dgm:presLayoutVars>
          <dgm:chPref val="3"/>
        </dgm:presLayoutVars>
      </dgm:prSet>
      <dgm:spPr/>
    </dgm:pt>
    <dgm:pt modelId="{8B056098-3D60-4401-A214-CB5F2D83F7E5}" type="pres">
      <dgm:prSet presAssocID="{4E99A3E2-D270-46B9-8C0A-CA485B63825C}" presName="horzTwo" presStyleCnt="0"/>
      <dgm:spPr/>
    </dgm:pt>
    <dgm:pt modelId="{BE65A0C4-78B5-4CFF-9F28-BA16F8B8301B}" type="pres">
      <dgm:prSet presAssocID="{8B1D95C8-43E8-4BF1-BD7B-5CD586661E33}" presName="sibSpaceTwo" presStyleCnt="0"/>
      <dgm:spPr/>
    </dgm:pt>
    <dgm:pt modelId="{43414647-6CC1-482D-AFAB-31F9D019F9D0}" type="pres">
      <dgm:prSet presAssocID="{50A25801-E4E1-46E6-B49B-4F037D175525}" presName="vertTwo" presStyleCnt="0"/>
      <dgm:spPr/>
    </dgm:pt>
    <dgm:pt modelId="{4A71E747-F2A4-4BA4-A15E-F9B0D3887E9C}" type="pres">
      <dgm:prSet presAssocID="{50A25801-E4E1-46E6-B49B-4F037D175525}" presName="txTwo" presStyleLbl="node2" presStyleIdx="3" presStyleCnt="5">
        <dgm:presLayoutVars>
          <dgm:chPref val="3"/>
        </dgm:presLayoutVars>
      </dgm:prSet>
      <dgm:spPr/>
    </dgm:pt>
    <dgm:pt modelId="{1B4DA9DB-5928-4251-9F68-836E31B60BD6}" type="pres">
      <dgm:prSet presAssocID="{50A25801-E4E1-46E6-B49B-4F037D175525}" presName="horzTwo" presStyleCnt="0"/>
      <dgm:spPr/>
    </dgm:pt>
    <dgm:pt modelId="{92EF3B74-A996-4022-BC69-99A638F85AA3}" type="pres">
      <dgm:prSet presAssocID="{C2E4CA92-9DE0-46A6-8873-054BB465254D}" presName="sibSpaceTwo" presStyleCnt="0"/>
      <dgm:spPr/>
    </dgm:pt>
    <dgm:pt modelId="{A9EE319E-4318-4BB0-90A1-07E37FDB2A15}" type="pres">
      <dgm:prSet presAssocID="{7B73650A-4164-424E-A98E-ADF6E7145666}" presName="vertTwo" presStyleCnt="0"/>
      <dgm:spPr/>
    </dgm:pt>
    <dgm:pt modelId="{8DBF9746-BB40-4692-8385-8FD58F9B4516}" type="pres">
      <dgm:prSet presAssocID="{7B73650A-4164-424E-A98E-ADF6E7145666}" presName="txTwo" presStyleLbl="node2" presStyleIdx="4" presStyleCnt="5">
        <dgm:presLayoutVars>
          <dgm:chPref val="3"/>
        </dgm:presLayoutVars>
      </dgm:prSet>
      <dgm:spPr/>
    </dgm:pt>
    <dgm:pt modelId="{1A99E31E-DF8B-4656-9B56-4A98D0A7B07E}" type="pres">
      <dgm:prSet presAssocID="{7B73650A-4164-424E-A98E-ADF6E7145666}" presName="horzTwo" presStyleCnt="0"/>
      <dgm:spPr/>
    </dgm:pt>
  </dgm:ptLst>
  <dgm:cxnLst>
    <dgm:cxn modelId="{6CAD3C05-DE95-4547-9150-121178B2662D}" type="presOf" srcId="{31901DBC-22D2-49F5-97E7-F02111A83FFE}" destId="{B5A9F2DF-7F28-40DF-8EE8-DF4325DBE05D}" srcOrd="0" destOrd="0" presId="urn:microsoft.com/office/officeart/2005/8/layout/hierarchy4"/>
    <dgm:cxn modelId="{31CBA008-D484-4C53-91BE-4E78ACB1BFF4}" srcId="{C89F6D6B-543F-4C6F-9556-B786347F2F2C}" destId="{7B73650A-4164-424E-A98E-ADF6E7145666}" srcOrd="4" destOrd="0" parTransId="{41A8A64F-8BE2-4742-A4F3-E7EA271F6C93}" sibTransId="{E2A1C523-A846-41AD-BB04-CD0D949220F6}"/>
    <dgm:cxn modelId="{09344B20-2696-41F3-9893-ED3A7F468DF8}" type="presOf" srcId="{50A25801-E4E1-46E6-B49B-4F037D175525}" destId="{4A71E747-F2A4-4BA4-A15E-F9B0D3887E9C}" srcOrd="0" destOrd="0" presId="urn:microsoft.com/office/officeart/2005/8/layout/hierarchy4"/>
    <dgm:cxn modelId="{D4412F3C-FB62-4F68-9CAD-E781550A39F6}" type="presOf" srcId="{89D81613-595E-472C-BEA4-A819FC7608BA}" destId="{0FD17EC0-D46E-4A45-AFB3-E174CA3B38EE}" srcOrd="0" destOrd="0" presId="urn:microsoft.com/office/officeart/2005/8/layout/hierarchy4"/>
    <dgm:cxn modelId="{35AE596D-424F-487D-8123-A0E269D4D1FB}" type="presOf" srcId="{C89F6D6B-543F-4C6F-9556-B786347F2F2C}" destId="{71256230-E8B5-48B5-99D2-1A93B3902E2A}" srcOrd="0" destOrd="0" presId="urn:microsoft.com/office/officeart/2005/8/layout/hierarchy4"/>
    <dgm:cxn modelId="{97AA669D-EB86-43B0-AD07-B7B38446F647}" srcId="{C89F6D6B-543F-4C6F-9556-B786347F2F2C}" destId="{89D81613-595E-472C-BEA4-A819FC7608BA}" srcOrd="0" destOrd="0" parTransId="{17006FDC-A820-46FD-BB72-31342A38E1A2}" sibTransId="{5D1551D3-2E40-42A1-8155-6F1FB203CAD5}"/>
    <dgm:cxn modelId="{B4AB7CA1-AFF4-4A50-8EAC-028EB939F234}" type="presOf" srcId="{4E99A3E2-D270-46B9-8C0A-CA485B63825C}" destId="{ECC643EF-2874-4C8E-8277-A6C6018C9CD4}" srcOrd="0" destOrd="0" presId="urn:microsoft.com/office/officeart/2005/8/layout/hierarchy4"/>
    <dgm:cxn modelId="{4D3132BE-A4FC-4452-AE15-D5408EF205EF}" type="presOf" srcId="{D39A3654-FEB3-4ABF-BE50-691D2D0EE661}" destId="{B17FD4C2-16F2-4765-B05C-81581970D46A}" srcOrd="0" destOrd="0" presId="urn:microsoft.com/office/officeart/2005/8/layout/hierarchy4"/>
    <dgm:cxn modelId="{BE0283C8-53F0-4DBE-8141-BB6EC7D14E2E}" srcId="{C89F6D6B-543F-4C6F-9556-B786347F2F2C}" destId="{50A25801-E4E1-46E6-B49B-4F037D175525}" srcOrd="3" destOrd="0" parTransId="{6C70B1EB-15C7-433A-8081-A937CDEBC91D}" sibTransId="{C2E4CA92-9DE0-46A6-8873-054BB465254D}"/>
    <dgm:cxn modelId="{C0ABE6D2-6A63-41AB-9268-F9A40B5F3865}" srcId="{D39A3654-FEB3-4ABF-BE50-691D2D0EE661}" destId="{C89F6D6B-543F-4C6F-9556-B786347F2F2C}" srcOrd="0" destOrd="0" parTransId="{B6C3E778-994D-4C0F-AB26-CFC9DA96359C}" sibTransId="{A3C62579-5B67-4D6D-97C4-78730D808DE4}"/>
    <dgm:cxn modelId="{EEB1A3D5-10E7-4F49-9E01-8F9C1CA44F63}" srcId="{C89F6D6B-543F-4C6F-9556-B786347F2F2C}" destId="{31901DBC-22D2-49F5-97E7-F02111A83FFE}" srcOrd="1" destOrd="0" parTransId="{FADEE352-BC0F-4FEB-B2ED-C29ED217304D}" sibTransId="{FEE26D6E-28ED-4867-B92B-A79FEF17C8C1}"/>
    <dgm:cxn modelId="{474348E6-C714-44CF-B7AE-E368DC9FF8CD}" srcId="{C89F6D6B-543F-4C6F-9556-B786347F2F2C}" destId="{4E99A3E2-D270-46B9-8C0A-CA485B63825C}" srcOrd="2" destOrd="0" parTransId="{BE885B77-CD14-4529-ABFA-334A0CF10BB2}" sibTransId="{8B1D95C8-43E8-4BF1-BD7B-5CD586661E33}"/>
    <dgm:cxn modelId="{BE6A78E9-8E46-478E-9D25-DB3CF94A3785}" type="presOf" srcId="{7B73650A-4164-424E-A98E-ADF6E7145666}" destId="{8DBF9746-BB40-4692-8385-8FD58F9B4516}" srcOrd="0" destOrd="0" presId="urn:microsoft.com/office/officeart/2005/8/layout/hierarchy4"/>
    <dgm:cxn modelId="{B7A32ABF-BE3E-42A2-9C6A-3367A0C00A5B}" type="presParOf" srcId="{B17FD4C2-16F2-4765-B05C-81581970D46A}" destId="{597B092D-B068-4900-9BFD-3923807FA779}" srcOrd="0" destOrd="0" presId="urn:microsoft.com/office/officeart/2005/8/layout/hierarchy4"/>
    <dgm:cxn modelId="{425601C8-9FB9-4BCB-A1B3-EB28D1A3CF7F}" type="presParOf" srcId="{597B092D-B068-4900-9BFD-3923807FA779}" destId="{71256230-E8B5-48B5-99D2-1A93B3902E2A}" srcOrd="0" destOrd="0" presId="urn:microsoft.com/office/officeart/2005/8/layout/hierarchy4"/>
    <dgm:cxn modelId="{0860C122-2B72-4CB5-B9D8-FEC961F76A32}" type="presParOf" srcId="{597B092D-B068-4900-9BFD-3923807FA779}" destId="{D3363C09-0D94-4689-92A2-1ABA6C320A64}" srcOrd="1" destOrd="0" presId="urn:microsoft.com/office/officeart/2005/8/layout/hierarchy4"/>
    <dgm:cxn modelId="{05FF449B-5222-4CEA-8C82-325B6F60A0E9}" type="presParOf" srcId="{597B092D-B068-4900-9BFD-3923807FA779}" destId="{EF4ED2C1-31B3-4425-8D51-3C53C78AE539}" srcOrd="2" destOrd="0" presId="urn:microsoft.com/office/officeart/2005/8/layout/hierarchy4"/>
    <dgm:cxn modelId="{C7B62737-8FA7-4922-A070-93C47B1637C1}" type="presParOf" srcId="{EF4ED2C1-31B3-4425-8D51-3C53C78AE539}" destId="{632D2EFA-42FB-4B31-8893-88FDABF29112}" srcOrd="0" destOrd="0" presId="urn:microsoft.com/office/officeart/2005/8/layout/hierarchy4"/>
    <dgm:cxn modelId="{C289D441-5DAD-412D-8707-784130D470E9}" type="presParOf" srcId="{632D2EFA-42FB-4B31-8893-88FDABF29112}" destId="{0FD17EC0-D46E-4A45-AFB3-E174CA3B38EE}" srcOrd="0" destOrd="0" presId="urn:microsoft.com/office/officeart/2005/8/layout/hierarchy4"/>
    <dgm:cxn modelId="{E08CA099-998F-4CF8-9948-8624587DAEC2}" type="presParOf" srcId="{632D2EFA-42FB-4B31-8893-88FDABF29112}" destId="{6290CB2F-6973-4DC5-8FC4-D4BACC2F410D}" srcOrd="1" destOrd="0" presId="urn:microsoft.com/office/officeart/2005/8/layout/hierarchy4"/>
    <dgm:cxn modelId="{1BAFB69C-16B0-4A77-AFF9-689BB2CE8BE0}" type="presParOf" srcId="{EF4ED2C1-31B3-4425-8D51-3C53C78AE539}" destId="{AAEBB755-46DA-478B-AD1C-B44A27F077FF}" srcOrd="1" destOrd="0" presId="urn:microsoft.com/office/officeart/2005/8/layout/hierarchy4"/>
    <dgm:cxn modelId="{BCC0C632-AB9B-41CA-B8C8-3A8A8908ECCD}" type="presParOf" srcId="{EF4ED2C1-31B3-4425-8D51-3C53C78AE539}" destId="{96CC16EB-B7EB-4514-8D8B-A69DF2E872BB}" srcOrd="2" destOrd="0" presId="urn:microsoft.com/office/officeart/2005/8/layout/hierarchy4"/>
    <dgm:cxn modelId="{4D13D1B4-1DA0-4CE7-9E05-B84A9EE6827C}" type="presParOf" srcId="{96CC16EB-B7EB-4514-8D8B-A69DF2E872BB}" destId="{B5A9F2DF-7F28-40DF-8EE8-DF4325DBE05D}" srcOrd="0" destOrd="0" presId="urn:microsoft.com/office/officeart/2005/8/layout/hierarchy4"/>
    <dgm:cxn modelId="{3F771005-1331-4512-85CD-B1B4D88463D6}" type="presParOf" srcId="{96CC16EB-B7EB-4514-8D8B-A69DF2E872BB}" destId="{F1B007EC-62F7-491E-9FBD-758A0798B940}" srcOrd="1" destOrd="0" presId="urn:microsoft.com/office/officeart/2005/8/layout/hierarchy4"/>
    <dgm:cxn modelId="{5AC8EEF3-02C9-4FA0-BAA5-306E9618E162}" type="presParOf" srcId="{EF4ED2C1-31B3-4425-8D51-3C53C78AE539}" destId="{DA48A3F2-C62C-4504-96A2-F2D9A60487C7}" srcOrd="3" destOrd="0" presId="urn:microsoft.com/office/officeart/2005/8/layout/hierarchy4"/>
    <dgm:cxn modelId="{1E1D3E67-CA5B-4448-8836-CADD481C7E99}" type="presParOf" srcId="{EF4ED2C1-31B3-4425-8D51-3C53C78AE539}" destId="{948515A0-C2F8-42A0-BC6D-65C965112349}" srcOrd="4" destOrd="0" presId="urn:microsoft.com/office/officeart/2005/8/layout/hierarchy4"/>
    <dgm:cxn modelId="{4BE9326D-9116-41AE-AB35-F82EDC254FA8}" type="presParOf" srcId="{948515A0-C2F8-42A0-BC6D-65C965112349}" destId="{ECC643EF-2874-4C8E-8277-A6C6018C9CD4}" srcOrd="0" destOrd="0" presId="urn:microsoft.com/office/officeart/2005/8/layout/hierarchy4"/>
    <dgm:cxn modelId="{89C33802-8DF3-4D84-B5B0-742F229ECD3F}" type="presParOf" srcId="{948515A0-C2F8-42A0-BC6D-65C965112349}" destId="{8B056098-3D60-4401-A214-CB5F2D83F7E5}" srcOrd="1" destOrd="0" presId="urn:microsoft.com/office/officeart/2005/8/layout/hierarchy4"/>
    <dgm:cxn modelId="{72D43F4F-2100-460F-BE37-9950DC6E4D50}" type="presParOf" srcId="{EF4ED2C1-31B3-4425-8D51-3C53C78AE539}" destId="{BE65A0C4-78B5-4CFF-9F28-BA16F8B8301B}" srcOrd="5" destOrd="0" presId="urn:microsoft.com/office/officeart/2005/8/layout/hierarchy4"/>
    <dgm:cxn modelId="{C0D80D5C-3E2A-435E-91CD-7666C75662A6}" type="presParOf" srcId="{EF4ED2C1-31B3-4425-8D51-3C53C78AE539}" destId="{43414647-6CC1-482D-AFAB-31F9D019F9D0}" srcOrd="6" destOrd="0" presId="urn:microsoft.com/office/officeart/2005/8/layout/hierarchy4"/>
    <dgm:cxn modelId="{BBFE5842-9BCD-4864-85B5-08E276569BA8}" type="presParOf" srcId="{43414647-6CC1-482D-AFAB-31F9D019F9D0}" destId="{4A71E747-F2A4-4BA4-A15E-F9B0D3887E9C}" srcOrd="0" destOrd="0" presId="urn:microsoft.com/office/officeart/2005/8/layout/hierarchy4"/>
    <dgm:cxn modelId="{1E157136-4A7C-40FB-B3F3-D7345B3DAAB5}" type="presParOf" srcId="{43414647-6CC1-482D-AFAB-31F9D019F9D0}" destId="{1B4DA9DB-5928-4251-9F68-836E31B60BD6}" srcOrd="1" destOrd="0" presId="urn:microsoft.com/office/officeart/2005/8/layout/hierarchy4"/>
    <dgm:cxn modelId="{8EE144FF-AFE6-48D6-BA5E-7A72B513CAD2}" type="presParOf" srcId="{EF4ED2C1-31B3-4425-8D51-3C53C78AE539}" destId="{92EF3B74-A996-4022-BC69-99A638F85AA3}" srcOrd="7" destOrd="0" presId="urn:microsoft.com/office/officeart/2005/8/layout/hierarchy4"/>
    <dgm:cxn modelId="{5D98A3E5-A139-4C2D-9CF6-4C608A029748}" type="presParOf" srcId="{EF4ED2C1-31B3-4425-8D51-3C53C78AE539}" destId="{A9EE319E-4318-4BB0-90A1-07E37FDB2A15}" srcOrd="8" destOrd="0" presId="urn:microsoft.com/office/officeart/2005/8/layout/hierarchy4"/>
    <dgm:cxn modelId="{C206465A-F086-40EE-87F8-A32BE1831558}" type="presParOf" srcId="{A9EE319E-4318-4BB0-90A1-07E37FDB2A15}" destId="{8DBF9746-BB40-4692-8385-8FD58F9B4516}" srcOrd="0" destOrd="0" presId="urn:microsoft.com/office/officeart/2005/8/layout/hierarchy4"/>
    <dgm:cxn modelId="{D653015D-4001-4090-B4F0-7C7EAA4F1143}" type="presParOf" srcId="{A9EE319E-4318-4BB0-90A1-07E37FDB2A15}" destId="{1A99E31E-DF8B-4656-9B56-4A98D0A7B07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C80AB7-8C18-49C2-842E-C6A235CE192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9BC6A2-409A-41D1-B05C-DACF8AF95BB7}">
      <dgm:prSet phldrT="[Текст]" custT="1"/>
      <dgm:spPr/>
      <dgm:t>
        <a:bodyPr/>
        <a:lstStyle/>
        <a:p>
          <a:r>
            <a:rPr lang="uk-UA" sz="3200" b="1" i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Табори різних типів</a:t>
          </a:r>
          <a:r>
            <a:rPr lang="uk-UA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4300" dirty="0">
            <a:solidFill>
              <a:schemeClr val="bg1"/>
            </a:solidFill>
          </a:endParaRPr>
        </a:p>
      </dgm:t>
    </dgm:pt>
    <dgm:pt modelId="{374E8311-CAD7-4FC2-B87D-3741C07DFBE1}" type="parTrans" cxnId="{3A0C8C2D-8880-4B69-AC4B-01736CB4FB78}">
      <dgm:prSet/>
      <dgm:spPr/>
      <dgm:t>
        <a:bodyPr/>
        <a:lstStyle/>
        <a:p>
          <a:endParaRPr lang="ru-RU"/>
        </a:p>
      </dgm:t>
    </dgm:pt>
    <dgm:pt modelId="{AEAB9C4F-A84E-4CDB-AB51-05837676905C}" type="sibTrans" cxnId="{3A0C8C2D-8880-4B69-AC4B-01736CB4FB78}">
      <dgm:prSet/>
      <dgm:spPr/>
      <dgm:t>
        <a:bodyPr/>
        <a:lstStyle/>
        <a:p>
          <a:endParaRPr lang="ru-RU"/>
        </a:p>
      </dgm:t>
    </dgm:pt>
    <dgm:pt modelId="{6DA5FC4F-6456-417B-A9D0-88EA4E757E0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9E345BD4-5503-4775-859B-4E8C446D7569}" type="parTrans" cxnId="{3ECCAB83-CBD4-41FE-AD5D-7B5714D54F23}">
      <dgm:prSet/>
      <dgm:spPr/>
      <dgm:t>
        <a:bodyPr/>
        <a:lstStyle/>
        <a:p>
          <a:endParaRPr lang="ru-RU"/>
        </a:p>
      </dgm:t>
    </dgm:pt>
    <dgm:pt modelId="{AEBEB6D8-7006-4BF9-B0CE-1C82FEA5B8CE}" type="sibTrans" cxnId="{3ECCAB83-CBD4-41FE-AD5D-7B5714D54F23}">
      <dgm:prSet/>
      <dgm:spPr/>
      <dgm:t>
        <a:bodyPr/>
        <a:lstStyle/>
        <a:p>
          <a:endParaRPr lang="ru-RU"/>
        </a:p>
      </dgm:t>
    </dgm:pt>
    <dgm:pt modelId="{D553D6A1-7049-4671-9DEF-4C0DA9C6F1E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226188D6-3ABA-4B17-8B5B-D19AC9728C96}" type="parTrans" cxnId="{679AE8E2-5BC8-4106-B282-1A8909447789}">
      <dgm:prSet/>
      <dgm:spPr/>
      <dgm:t>
        <a:bodyPr/>
        <a:lstStyle/>
        <a:p>
          <a:endParaRPr lang="ru-RU"/>
        </a:p>
      </dgm:t>
    </dgm:pt>
    <dgm:pt modelId="{A249C64D-0B00-4115-B058-A23AE7DACED8}" type="sibTrans" cxnId="{679AE8E2-5BC8-4106-B282-1A8909447789}">
      <dgm:prSet/>
      <dgm:spPr/>
      <dgm:t>
        <a:bodyPr/>
        <a:lstStyle/>
        <a:p>
          <a:endParaRPr lang="ru-RU"/>
        </a:p>
      </dgm:t>
    </dgm:pt>
    <dgm:pt modelId="{202DBFD2-E298-439D-A4DC-127D32CE299F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3A13BB13-04B8-4350-A9B0-C070C12585AC}" type="sibTrans" cxnId="{8A915D7A-7D53-44B3-A03C-118C46277C6F}">
      <dgm:prSet/>
      <dgm:spPr/>
      <dgm:t>
        <a:bodyPr/>
        <a:lstStyle/>
        <a:p>
          <a:endParaRPr lang="ru-RU"/>
        </a:p>
      </dgm:t>
    </dgm:pt>
    <dgm:pt modelId="{94F3145F-9217-4770-8761-711922F1D778}" type="parTrans" cxnId="{8A915D7A-7D53-44B3-A03C-118C46277C6F}">
      <dgm:prSet/>
      <dgm:spPr/>
      <dgm:t>
        <a:bodyPr/>
        <a:lstStyle/>
        <a:p>
          <a:endParaRPr lang="ru-RU"/>
        </a:p>
      </dgm:t>
    </dgm:pt>
    <dgm:pt modelId="{33BF15CE-B5D1-46EB-9F22-2AEC373FFF6B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B62DAA60-3E39-4D42-8F68-E1DAF5F89507}" type="parTrans" cxnId="{1369B9CD-05E6-4E77-8BD8-851735A0B88C}">
      <dgm:prSet/>
      <dgm:spPr/>
      <dgm:t>
        <a:bodyPr/>
        <a:lstStyle/>
        <a:p>
          <a:endParaRPr lang="ru-RU"/>
        </a:p>
      </dgm:t>
    </dgm:pt>
    <dgm:pt modelId="{A32D9A92-3DE0-411C-ACEB-7FB5069B24C9}" type="sibTrans" cxnId="{1369B9CD-05E6-4E77-8BD8-851735A0B88C}">
      <dgm:prSet/>
      <dgm:spPr/>
      <dgm:t>
        <a:bodyPr/>
        <a:lstStyle/>
        <a:p>
          <a:endParaRPr lang="ru-RU"/>
        </a:p>
      </dgm:t>
    </dgm:pt>
    <dgm:pt modelId="{13AF6876-AA68-470C-9955-C4CF8F8B78BB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8A5E25F7-E4AC-431D-969E-1016F81FC91F}" type="parTrans" cxnId="{FA300FBA-0A15-4832-A070-F1E3C7573C15}">
      <dgm:prSet/>
      <dgm:spPr/>
      <dgm:t>
        <a:bodyPr/>
        <a:lstStyle/>
        <a:p>
          <a:endParaRPr lang="ru-RU"/>
        </a:p>
      </dgm:t>
    </dgm:pt>
    <dgm:pt modelId="{A1F353C9-6D27-4663-A812-66E0148E7EE4}" type="sibTrans" cxnId="{FA300FBA-0A15-4832-A070-F1E3C7573C15}">
      <dgm:prSet/>
      <dgm:spPr/>
      <dgm:t>
        <a:bodyPr/>
        <a:lstStyle/>
        <a:p>
          <a:endParaRPr lang="ru-RU"/>
        </a:p>
      </dgm:t>
    </dgm:pt>
    <dgm:pt modelId="{B44F464F-48B9-4B4C-ACCF-8827AE89658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1A4324DC-23BC-406B-B48A-C28807E42EFA}" type="parTrans" cxnId="{9A747156-877F-4F98-9338-5961C903C7D1}">
      <dgm:prSet/>
      <dgm:spPr/>
      <dgm:t>
        <a:bodyPr/>
        <a:lstStyle/>
        <a:p>
          <a:endParaRPr lang="ru-RU"/>
        </a:p>
      </dgm:t>
    </dgm:pt>
    <dgm:pt modelId="{EAB8DED3-C443-414C-B312-84DE3E568656}" type="sibTrans" cxnId="{9A747156-877F-4F98-9338-5961C903C7D1}">
      <dgm:prSet/>
      <dgm:spPr/>
      <dgm:t>
        <a:bodyPr/>
        <a:lstStyle/>
        <a:p>
          <a:endParaRPr lang="ru-RU"/>
        </a:p>
      </dgm:t>
    </dgm:pt>
    <dgm:pt modelId="{54C41AE6-F46C-4B64-857E-57945A2DE56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A8605B57-ECA5-4EEA-89B3-6ECD95F66B65}" type="parTrans" cxnId="{2330F850-0837-4ED4-BA28-45121703E097}">
      <dgm:prSet/>
      <dgm:spPr/>
      <dgm:t>
        <a:bodyPr/>
        <a:lstStyle/>
        <a:p>
          <a:endParaRPr lang="ru-RU"/>
        </a:p>
      </dgm:t>
    </dgm:pt>
    <dgm:pt modelId="{93B8B029-0A26-4BA0-8400-AE0A6CDED509}" type="sibTrans" cxnId="{2330F850-0837-4ED4-BA28-45121703E097}">
      <dgm:prSet/>
      <dgm:spPr/>
      <dgm:t>
        <a:bodyPr/>
        <a:lstStyle/>
        <a:p>
          <a:endParaRPr lang="ru-RU"/>
        </a:p>
      </dgm:t>
    </dgm:pt>
    <dgm:pt modelId="{9430BC4D-2E2A-47D5-BD39-F3D75E92B1D7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FEAC62C4-034F-43C2-8F22-959AE4837674}" type="parTrans" cxnId="{3559C679-101B-4B59-B6DB-0ED4687C9BB7}">
      <dgm:prSet/>
      <dgm:spPr/>
      <dgm:t>
        <a:bodyPr/>
        <a:lstStyle/>
        <a:p>
          <a:endParaRPr lang="ru-RU"/>
        </a:p>
      </dgm:t>
    </dgm:pt>
    <dgm:pt modelId="{23B8B1FE-5D4E-4B5F-A377-B7333E343F91}" type="sibTrans" cxnId="{3559C679-101B-4B59-B6DB-0ED4687C9BB7}">
      <dgm:prSet/>
      <dgm:spPr/>
      <dgm:t>
        <a:bodyPr/>
        <a:lstStyle/>
        <a:p>
          <a:endParaRPr lang="ru-RU"/>
        </a:p>
      </dgm:t>
    </dgm:pt>
    <dgm:pt modelId="{B3D3ED0D-DAC4-4840-9406-683C390F0EE2}" type="pres">
      <dgm:prSet presAssocID="{23C80AB7-8C18-49C2-842E-C6A235CE19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E2BE1F-2E49-4A17-9547-CBA160D1F82B}" type="pres">
      <dgm:prSet presAssocID="{A39BC6A2-409A-41D1-B05C-DACF8AF95BB7}" presName="root1" presStyleCnt="0"/>
      <dgm:spPr/>
    </dgm:pt>
    <dgm:pt modelId="{4E0F8778-9CCF-4182-98AA-B9FF8AC4911A}" type="pres">
      <dgm:prSet presAssocID="{A39BC6A2-409A-41D1-B05C-DACF8AF95BB7}" presName="LevelOneTextNode" presStyleLbl="node0" presStyleIdx="0" presStyleCnt="1" custAng="0" custScaleX="112707" custScaleY="169038" custLinFactX="-109985" custLinFactNeighborX="-200000" custLinFactNeighborY="-6117">
        <dgm:presLayoutVars>
          <dgm:chPref val="3"/>
        </dgm:presLayoutVars>
      </dgm:prSet>
      <dgm:spPr/>
    </dgm:pt>
    <dgm:pt modelId="{A1264FA1-8009-46C9-BAFA-2734DB9E6C4C}" type="pres">
      <dgm:prSet presAssocID="{A39BC6A2-409A-41D1-B05C-DACF8AF95BB7}" presName="level2hierChild" presStyleCnt="0"/>
      <dgm:spPr/>
    </dgm:pt>
    <dgm:pt modelId="{BCCB52A8-5FBF-48A1-9222-C813CDBD8E7D}" type="pres">
      <dgm:prSet presAssocID="{9E345BD4-5503-4775-859B-4E8C446D7569}" presName="conn2-1" presStyleLbl="parChTrans1D2" presStyleIdx="0" presStyleCnt="8"/>
      <dgm:spPr/>
    </dgm:pt>
    <dgm:pt modelId="{71D6CCF5-F466-4C99-A42D-F14C28C086A6}" type="pres">
      <dgm:prSet presAssocID="{9E345BD4-5503-4775-859B-4E8C446D7569}" presName="connTx" presStyleLbl="parChTrans1D2" presStyleIdx="0" presStyleCnt="8"/>
      <dgm:spPr/>
    </dgm:pt>
    <dgm:pt modelId="{C5FFE2F3-D95B-4625-A2C6-447B5032F565}" type="pres">
      <dgm:prSet presAssocID="{6DA5FC4F-6456-417B-A9D0-88EA4E757E06}" presName="root2" presStyleCnt="0"/>
      <dgm:spPr/>
    </dgm:pt>
    <dgm:pt modelId="{5C33A7C1-F273-4AB1-AB58-05E920C4CF9C}" type="pres">
      <dgm:prSet presAssocID="{6DA5FC4F-6456-417B-A9D0-88EA4E757E06}" presName="LevelTwoTextNode" presStyleLbl="node2" presStyleIdx="0" presStyleCnt="8" custScaleX="297482">
        <dgm:presLayoutVars>
          <dgm:chPref val="3"/>
        </dgm:presLayoutVars>
      </dgm:prSet>
      <dgm:spPr/>
    </dgm:pt>
    <dgm:pt modelId="{DF55B16D-F7BE-4CAB-A201-63E0110F96F9}" type="pres">
      <dgm:prSet presAssocID="{6DA5FC4F-6456-417B-A9D0-88EA4E757E06}" presName="level3hierChild" presStyleCnt="0"/>
      <dgm:spPr/>
    </dgm:pt>
    <dgm:pt modelId="{77DF56ED-B99B-4168-9899-23A66F3B35C1}" type="pres">
      <dgm:prSet presAssocID="{8A5E25F7-E4AC-431D-969E-1016F81FC91F}" presName="conn2-1" presStyleLbl="parChTrans1D2" presStyleIdx="1" presStyleCnt="8"/>
      <dgm:spPr/>
    </dgm:pt>
    <dgm:pt modelId="{081F5A7E-95F7-4F31-B812-5A6A3EB91371}" type="pres">
      <dgm:prSet presAssocID="{8A5E25F7-E4AC-431D-969E-1016F81FC91F}" presName="connTx" presStyleLbl="parChTrans1D2" presStyleIdx="1" presStyleCnt="8"/>
      <dgm:spPr/>
    </dgm:pt>
    <dgm:pt modelId="{C481FE03-08F3-473D-9808-5D188A3E8AD8}" type="pres">
      <dgm:prSet presAssocID="{13AF6876-AA68-470C-9955-C4CF8F8B78BB}" presName="root2" presStyleCnt="0"/>
      <dgm:spPr/>
    </dgm:pt>
    <dgm:pt modelId="{6982BB96-20F8-47D0-B268-E7750AA4E697}" type="pres">
      <dgm:prSet presAssocID="{13AF6876-AA68-470C-9955-C4CF8F8B78BB}" presName="LevelTwoTextNode" presStyleLbl="node2" presStyleIdx="1" presStyleCnt="8" custScaleX="298565">
        <dgm:presLayoutVars>
          <dgm:chPref val="3"/>
        </dgm:presLayoutVars>
      </dgm:prSet>
      <dgm:spPr/>
    </dgm:pt>
    <dgm:pt modelId="{1C60BDED-FBE9-4AAF-A74E-2F73E6FCB99B}" type="pres">
      <dgm:prSet presAssocID="{13AF6876-AA68-470C-9955-C4CF8F8B78BB}" presName="level3hierChild" presStyleCnt="0"/>
      <dgm:spPr/>
    </dgm:pt>
    <dgm:pt modelId="{CE7D4E8C-01A5-44DE-957B-21CAC8324D17}" type="pres">
      <dgm:prSet presAssocID="{1A4324DC-23BC-406B-B48A-C28807E42EFA}" presName="conn2-1" presStyleLbl="parChTrans1D2" presStyleIdx="2" presStyleCnt="8"/>
      <dgm:spPr/>
    </dgm:pt>
    <dgm:pt modelId="{D529FA99-88D7-4C1C-8148-87D169DDCCFB}" type="pres">
      <dgm:prSet presAssocID="{1A4324DC-23BC-406B-B48A-C28807E42EFA}" presName="connTx" presStyleLbl="parChTrans1D2" presStyleIdx="2" presStyleCnt="8"/>
      <dgm:spPr/>
    </dgm:pt>
    <dgm:pt modelId="{AE38D6BA-4A4C-4D15-8239-C21E49F03F47}" type="pres">
      <dgm:prSet presAssocID="{B44F464F-48B9-4B4C-ACCF-8827AE896583}" presName="root2" presStyleCnt="0"/>
      <dgm:spPr/>
    </dgm:pt>
    <dgm:pt modelId="{7C97F02E-F442-446A-9468-4F9BD465B0AA}" type="pres">
      <dgm:prSet presAssocID="{B44F464F-48B9-4B4C-ACCF-8827AE896583}" presName="LevelTwoTextNode" presStyleLbl="node2" presStyleIdx="2" presStyleCnt="8" custScaleX="296990">
        <dgm:presLayoutVars>
          <dgm:chPref val="3"/>
        </dgm:presLayoutVars>
      </dgm:prSet>
      <dgm:spPr/>
    </dgm:pt>
    <dgm:pt modelId="{6547362B-6AD1-43E6-B88B-8750DF4547BA}" type="pres">
      <dgm:prSet presAssocID="{B44F464F-48B9-4B4C-ACCF-8827AE896583}" presName="level3hierChild" presStyleCnt="0"/>
      <dgm:spPr/>
    </dgm:pt>
    <dgm:pt modelId="{5F184F0F-2A05-4445-A848-D81BB1819656}" type="pres">
      <dgm:prSet presAssocID="{A8605B57-ECA5-4EEA-89B3-6ECD95F66B65}" presName="conn2-1" presStyleLbl="parChTrans1D2" presStyleIdx="3" presStyleCnt="8"/>
      <dgm:spPr/>
    </dgm:pt>
    <dgm:pt modelId="{AAE3700A-2287-4FF6-8B8F-F7EB7A9245C2}" type="pres">
      <dgm:prSet presAssocID="{A8605B57-ECA5-4EEA-89B3-6ECD95F66B65}" presName="connTx" presStyleLbl="parChTrans1D2" presStyleIdx="3" presStyleCnt="8"/>
      <dgm:spPr/>
    </dgm:pt>
    <dgm:pt modelId="{D736B862-CF27-4A3A-ABBC-8368F7AC175C}" type="pres">
      <dgm:prSet presAssocID="{54C41AE6-F46C-4B64-857E-57945A2DE566}" presName="root2" presStyleCnt="0"/>
      <dgm:spPr/>
    </dgm:pt>
    <dgm:pt modelId="{812B4704-B105-4D07-B095-F82DD1AD82A9}" type="pres">
      <dgm:prSet presAssocID="{54C41AE6-F46C-4B64-857E-57945A2DE566}" presName="LevelTwoTextNode" presStyleLbl="node2" presStyleIdx="3" presStyleCnt="8" custScaleX="296508">
        <dgm:presLayoutVars>
          <dgm:chPref val="3"/>
        </dgm:presLayoutVars>
      </dgm:prSet>
      <dgm:spPr/>
    </dgm:pt>
    <dgm:pt modelId="{E0CCD0D2-5426-485E-9A8D-7CB1DDC30AB4}" type="pres">
      <dgm:prSet presAssocID="{54C41AE6-F46C-4B64-857E-57945A2DE566}" presName="level3hierChild" presStyleCnt="0"/>
      <dgm:spPr/>
    </dgm:pt>
    <dgm:pt modelId="{56FB0E0A-5235-4678-BDA6-19E240FF77FA}" type="pres">
      <dgm:prSet presAssocID="{FEAC62C4-034F-43C2-8F22-959AE4837674}" presName="conn2-1" presStyleLbl="parChTrans1D2" presStyleIdx="4" presStyleCnt="8"/>
      <dgm:spPr/>
    </dgm:pt>
    <dgm:pt modelId="{A3234FBB-D09D-433A-B891-411583164311}" type="pres">
      <dgm:prSet presAssocID="{FEAC62C4-034F-43C2-8F22-959AE4837674}" presName="connTx" presStyleLbl="parChTrans1D2" presStyleIdx="4" presStyleCnt="8"/>
      <dgm:spPr/>
    </dgm:pt>
    <dgm:pt modelId="{A2DFD314-3EF2-4645-B3E9-2215EEA606D6}" type="pres">
      <dgm:prSet presAssocID="{9430BC4D-2E2A-47D5-BD39-F3D75E92B1D7}" presName="root2" presStyleCnt="0"/>
      <dgm:spPr/>
    </dgm:pt>
    <dgm:pt modelId="{0B6909BB-69EA-46D6-BF01-0138202EF0E3}" type="pres">
      <dgm:prSet presAssocID="{9430BC4D-2E2A-47D5-BD39-F3D75E92B1D7}" presName="LevelTwoTextNode" presStyleLbl="node2" presStyleIdx="4" presStyleCnt="8" custScaleX="295671">
        <dgm:presLayoutVars>
          <dgm:chPref val="3"/>
        </dgm:presLayoutVars>
      </dgm:prSet>
      <dgm:spPr/>
    </dgm:pt>
    <dgm:pt modelId="{7A6C0D4F-9B6A-455C-B802-B3FBA14010B6}" type="pres">
      <dgm:prSet presAssocID="{9430BC4D-2E2A-47D5-BD39-F3D75E92B1D7}" presName="level3hierChild" presStyleCnt="0"/>
      <dgm:spPr/>
    </dgm:pt>
    <dgm:pt modelId="{469DD382-5B5D-4541-8A92-748DCE54689C}" type="pres">
      <dgm:prSet presAssocID="{B62DAA60-3E39-4D42-8F68-E1DAF5F89507}" presName="conn2-1" presStyleLbl="parChTrans1D2" presStyleIdx="5" presStyleCnt="8"/>
      <dgm:spPr/>
    </dgm:pt>
    <dgm:pt modelId="{7BED41BD-3A53-4DE0-AAB1-01D329AAE904}" type="pres">
      <dgm:prSet presAssocID="{B62DAA60-3E39-4D42-8F68-E1DAF5F89507}" presName="connTx" presStyleLbl="parChTrans1D2" presStyleIdx="5" presStyleCnt="8"/>
      <dgm:spPr/>
    </dgm:pt>
    <dgm:pt modelId="{612E461F-5D29-406B-BC02-B8CF72C73B6C}" type="pres">
      <dgm:prSet presAssocID="{33BF15CE-B5D1-46EB-9F22-2AEC373FFF6B}" presName="root2" presStyleCnt="0"/>
      <dgm:spPr/>
    </dgm:pt>
    <dgm:pt modelId="{6BA63639-58CB-4880-98BB-22AA18CC6F30}" type="pres">
      <dgm:prSet presAssocID="{33BF15CE-B5D1-46EB-9F22-2AEC373FFF6B}" presName="LevelTwoTextNode" presStyleLbl="node2" presStyleIdx="5" presStyleCnt="8" custScaleX="296179">
        <dgm:presLayoutVars>
          <dgm:chPref val="3"/>
        </dgm:presLayoutVars>
      </dgm:prSet>
      <dgm:spPr/>
    </dgm:pt>
    <dgm:pt modelId="{891F3B70-57AF-4B80-8E06-9E8985110B3D}" type="pres">
      <dgm:prSet presAssocID="{33BF15CE-B5D1-46EB-9F22-2AEC373FFF6B}" presName="level3hierChild" presStyleCnt="0"/>
      <dgm:spPr/>
    </dgm:pt>
    <dgm:pt modelId="{CF3691B8-F9A7-4936-AC3A-322AEFC66934}" type="pres">
      <dgm:prSet presAssocID="{94F3145F-9217-4770-8761-711922F1D778}" presName="conn2-1" presStyleLbl="parChTrans1D2" presStyleIdx="6" presStyleCnt="8"/>
      <dgm:spPr/>
    </dgm:pt>
    <dgm:pt modelId="{DB0CF752-ADFA-4124-9A3D-2DAA6A0A3DA7}" type="pres">
      <dgm:prSet presAssocID="{94F3145F-9217-4770-8761-711922F1D778}" presName="connTx" presStyleLbl="parChTrans1D2" presStyleIdx="6" presStyleCnt="8"/>
      <dgm:spPr/>
    </dgm:pt>
    <dgm:pt modelId="{8E66DDA4-FE50-42C1-9A76-72E1ED642241}" type="pres">
      <dgm:prSet presAssocID="{202DBFD2-E298-439D-A4DC-127D32CE299F}" presName="root2" presStyleCnt="0"/>
      <dgm:spPr/>
    </dgm:pt>
    <dgm:pt modelId="{9E993CF4-0936-43CE-B894-657BB3C0EA06}" type="pres">
      <dgm:prSet presAssocID="{202DBFD2-E298-439D-A4DC-127D32CE299F}" presName="LevelTwoTextNode" presStyleLbl="node2" presStyleIdx="6" presStyleCnt="8" custScaleX="296985">
        <dgm:presLayoutVars>
          <dgm:chPref val="3"/>
        </dgm:presLayoutVars>
      </dgm:prSet>
      <dgm:spPr/>
    </dgm:pt>
    <dgm:pt modelId="{11102D08-CD37-45F3-9EC9-5E5C1A76E7D9}" type="pres">
      <dgm:prSet presAssocID="{202DBFD2-E298-439D-A4DC-127D32CE299F}" presName="level3hierChild" presStyleCnt="0"/>
      <dgm:spPr/>
    </dgm:pt>
    <dgm:pt modelId="{B3C4CCF7-1047-4E77-81B6-1C2E8CC92756}" type="pres">
      <dgm:prSet presAssocID="{226188D6-3ABA-4B17-8B5B-D19AC9728C96}" presName="conn2-1" presStyleLbl="parChTrans1D2" presStyleIdx="7" presStyleCnt="8"/>
      <dgm:spPr/>
    </dgm:pt>
    <dgm:pt modelId="{C6CD4897-2A64-4B86-BE33-D0083951993A}" type="pres">
      <dgm:prSet presAssocID="{226188D6-3ABA-4B17-8B5B-D19AC9728C96}" presName="connTx" presStyleLbl="parChTrans1D2" presStyleIdx="7" presStyleCnt="8"/>
      <dgm:spPr/>
    </dgm:pt>
    <dgm:pt modelId="{08C30236-1539-458E-89F0-9BA12ED0A307}" type="pres">
      <dgm:prSet presAssocID="{D553D6A1-7049-4671-9DEF-4C0DA9C6F1E3}" presName="root2" presStyleCnt="0"/>
      <dgm:spPr/>
    </dgm:pt>
    <dgm:pt modelId="{F4C616A6-A0E2-43FE-8C9E-7B008D7B65C6}" type="pres">
      <dgm:prSet presAssocID="{D553D6A1-7049-4671-9DEF-4C0DA9C6F1E3}" presName="LevelTwoTextNode" presStyleLbl="node2" presStyleIdx="7" presStyleCnt="8" custScaleX="298565">
        <dgm:presLayoutVars>
          <dgm:chPref val="3"/>
        </dgm:presLayoutVars>
      </dgm:prSet>
      <dgm:spPr/>
    </dgm:pt>
    <dgm:pt modelId="{7257B5BB-9DE3-4869-B14E-297EDC02C38A}" type="pres">
      <dgm:prSet presAssocID="{D553D6A1-7049-4671-9DEF-4C0DA9C6F1E3}" presName="level3hierChild" presStyleCnt="0"/>
      <dgm:spPr/>
    </dgm:pt>
  </dgm:ptLst>
  <dgm:cxnLst>
    <dgm:cxn modelId="{AEB42706-0B4B-4DD7-A6EE-5BEFB9CE1622}" type="presOf" srcId="{94F3145F-9217-4770-8761-711922F1D778}" destId="{CF3691B8-F9A7-4936-AC3A-322AEFC66934}" srcOrd="0" destOrd="0" presId="urn:microsoft.com/office/officeart/2008/layout/HorizontalMultiLevelHierarchy"/>
    <dgm:cxn modelId="{C935A609-5118-4CDB-B14A-DA7A550EB78F}" type="presOf" srcId="{A8605B57-ECA5-4EEA-89B3-6ECD95F66B65}" destId="{5F184F0F-2A05-4445-A848-D81BB1819656}" srcOrd="0" destOrd="0" presId="urn:microsoft.com/office/officeart/2008/layout/HorizontalMultiLevelHierarchy"/>
    <dgm:cxn modelId="{4FF2780F-CF74-46C1-9B28-C453FD77E545}" type="presOf" srcId="{9E345BD4-5503-4775-859B-4E8C446D7569}" destId="{BCCB52A8-5FBF-48A1-9222-C813CDBD8E7D}" srcOrd="0" destOrd="0" presId="urn:microsoft.com/office/officeart/2008/layout/HorizontalMultiLevelHierarchy"/>
    <dgm:cxn modelId="{8EE78114-5922-4C8C-91DE-70C68878F4F5}" type="presOf" srcId="{1A4324DC-23BC-406B-B48A-C28807E42EFA}" destId="{D529FA99-88D7-4C1C-8148-87D169DDCCFB}" srcOrd="1" destOrd="0" presId="urn:microsoft.com/office/officeart/2008/layout/HorizontalMultiLevelHierarchy"/>
    <dgm:cxn modelId="{68999D1D-EAF8-4B9A-8E84-20412FE28A54}" type="presOf" srcId="{B62DAA60-3E39-4D42-8F68-E1DAF5F89507}" destId="{469DD382-5B5D-4541-8A92-748DCE54689C}" srcOrd="0" destOrd="0" presId="urn:microsoft.com/office/officeart/2008/layout/HorizontalMultiLevelHierarchy"/>
    <dgm:cxn modelId="{92BB3E1E-CAC2-4912-A420-5CFF64B39A3C}" type="presOf" srcId="{94F3145F-9217-4770-8761-711922F1D778}" destId="{DB0CF752-ADFA-4124-9A3D-2DAA6A0A3DA7}" srcOrd="1" destOrd="0" presId="urn:microsoft.com/office/officeart/2008/layout/HorizontalMultiLevelHierarchy"/>
    <dgm:cxn modelId="{CAC84C26-5B71-477B-9A5C-3DE0142B7937}" type="presOf" srcId="{A39BC6A2-409A-41D1-B05C-DACF8AF95BB7}" destId="{4E0F8778-9CCF-4182-98AA-B9FF8AC4911A}" srcOrd="0" destOrd="0" presId="urn:microsoft.com/office/officeart/2008/layout/HorizontalMultiLevelHierarchy"/>
    <dgm:cxn modelId="{7D5B2927-5A4F-4EBD-AE05-16DA6827F5A2}" type="presOf" srcId="{1A4324DC-23BC-406B-B48A-C28807E42EFA}" destId="{CE7D4E8C-01A5-44DE-957B-21CAC8324D17}" srcOrd="0" destOrd="0" presId="urn:microsoft.com/office/officeart/2008/layout/HorizontalMultiLevelHierarchy"/>
    <dgm:cxn modelId="{3A0C8C2D-8880-4B69-AC4B-01736CB4FB78}" srcId="{23C80AB7-8C18-49C2-842E-C6A235CE1923}" destId="{A39BC6A2-409A-41D1-B05C-DACF8AF95BB7}" srcOrd="0" destOrd="0" parTransId="{374E8311-CAD7-4FC2-B87D-3741C07DFBE1}" sibTransId="{AEAB9C4F-A84E-4CDB-AB51-05837676905C}"/>
    <dgm:cxn modelId="{EC7E1562-2AD8-42E0-AF1C-3E3D9E6174B1}" type="presOf" srcId="{54C41AE6-F46C-4B64-857E-57945A2DE566}" destId="{812B4704-B105-4D07-B095-F82DD1AD82A9}" srcOrd="0" destOrd="0" presId="urn:microsoft.com/office/officeart/2008/layout/HorizontalMultiLevelHierarchy"/>
    <dgm:cxn modelId="{F6D87865-8F2A-42F8-B8A2-875AC2FAF44A}" type="presOf" srcId="{33BF15CE-B5D1-46EB-9F22-2AEC373FFF6B}" destId="{6BA63639-58CB-4880-98BB-22AA18CC6F30}" srcOrd="0" destOrd="0" presId="urn:microsoft.com/office/officeart/2008/layout/HorizontalMultiLevelHierarchy"/>
    <dgm:cxn modelId="{9D598D68-676C-4802-B0C8-3D7FD301F83D}" type="presOf" srcId="{9E345BD4-5503-4775-859B-4E8C446D7569}" destId="{71D6CCF5-F466-4C99-A42D-F14C28C086A6}" srcOrd="1" destOrd="0" presId="urn:microsoft.com/office/officeart/2008/layout/HorizontalMultiLevelHierarchy"/>
    <dgm:cxn modelId="{733B0350-8A36-463A-8154-443BC4C54ADC}" type="presOf" srcId="{D553D6A1-7049-4671-9DEF-4C0DA9C6F1E3}" destId="{F4C616A6-A0E2-43FE-8C9E-7B008D7B65C6}" srcOrd="0" destOrd="0" presId="urn:microsoft.com/office/officeart/2008/layout/HorizontalMultiLevelHierarchy"/>
    <dgm:cxn modelId="{2D9ECE70-EE6D-45AB-97D4-87B73FE18D01}" type="presOf" srcId="{B44F464F-48B9-4B4C-ACCF-8827AE896583}" destId="{7C97F02E-F442-446A-9468-4F9BD465B0AA}" srcOrd="0" destOrd="0" presId="urn:microsoft.com/office/officeart/2008/layout/HorizontalMultiLevelHierarchy"/>
    <dgm:cxn modelId="{2330F850-0837-4ED4-BA28-45121703E097}" srcId="{A39BC6A2-409A-41D1-B05C-DACF8AF95BB7}" destId="{54C41AE6-F46C-4B64-857E-57945A2DE566}" srcOrd="3" destOrd="0" parTransId="{A8605B57-ECA5-4EEA-89B3-6ECD95F66B65}" sibTransId="{93B8B029-0A26-4BA0-8400-AE0A6CDED509}"/>
    <dgm:cxn modelId="{CB584271-988B-449F-8895-981BA1D2353E}" type="presOf" srcId="{8A5E25F7-E4AC-431D-969E-1016F81FC91F}" destId="{77DF56ED-B99B-4168-9899-23A66F3B35C1}" srcOrd="0" destOrd="0" presId="urn:microsoft.com/office/officeart/2008/layout/HorizontalMultiLevelHierarchy"/>
    <dgm:cxn modelId="{F6CC0C75-836D-404B-ABB3-6731953C43C7}" type="presOf" srcId="{202DBFD2-E298-439D-A4DC-127D32CE299F}" destId="{9E993CF4-0936-43CE-B894-657BB3C0EA06}" srcOrd="0" destOrd="0" presId="urn:microsoft.com/office/officeart/2008/layout/HorizontalMultiLevelHierarchy"/>
    <dgm:cxn modelId="{9A747156-877F-4F98-9338-5961C903C7D1}" srcId="{A39BC6A2-409A-41D1-B05C-DACF8AF95BB7}" destId="{B44F464F-48B9-4B4C-ACCF-8827AE896583}" srcOrd="2" destOrd="0" parTransId="{1A4324DC-23BC-406B-B48A-C28807E42EFA}" sibTransId="{EAB8DED3-C443-414C-B312-84DE3E568656}"/>
    <dgm:cxn modelId="{3559C679-101B-4B59-B6DB-0ED4687C9BB7}" srcId="{A39BC6A2-409A-41D1-B05C-DACF8AF95BB7}" destId="{9430BC4D-2E2A-47D5-BD39-F3D75E92B1D7}" srcOrd="4" destOrd="0" parTransId="{FEAC62C4-034F-43C2-8F22-959AE4837674}" sibTransId="{23B8B1FE-5D4E-4B5F-A377-B7333E343F91}"/>
    <dgm:cxn modelId="{8A915D7A-7D53-44B3-A03C-118C46277C6F}" srcId="{A39BC6A2-409A-41D1-B05C-DACF8AF95BB7}" destId="{202DBFD2-E298-439D-A4DC-127D32CE299F}" srcOrd="6" destOrd="0" parTransId="{94F3145F-9217-4770-8761-711922F1D778}" sibTransId="{3A13BB13-04B8-4350-A9B0-C070C12585AC}"/>
    <dgm:cxn modelId="{2E1D7B7E-8EBB-4078-8B75-9930C0C692AA}" type="presOf" srcId="{6DA5FC4F-6456-417B-A9D0-88EA4E757E06}" destId="{5C33A7C1-F273-4AB1-AB58-05E920C4CF9C}" srcOrd="0" destOrd="0" presId="urn:microsoft.com/office/officeart/2008/layout/HorizontalMultiLevelHierarchy"/>
    <dgm:cxn modelId="{3ECCAB83-CBD4-41FE-AD5D-7B5714D54F23}" srcId="{A39BC6A2-409A-41D1-B05C-DACF8AF95BB7}" destId="{6DA5FC4F-6456-417B-A9D0-88EA4E757E06}" srcOrd="0" destOrd="0" parTransId="{9E345BD4-5503-4775-859B-4E8C446D7569}" sibTransId="{AEBEB6D8-7006-4BF9-B0CE-1C82FEA5B8CE}"/>
    <dgm:cxn modelId="{868A758A-D261-4D57-A04A-ABF69E5C7D34}" type="presOf" srcId="{A8605B57-ECA5-4EEA-89B3-6ECD95F66B65}" destId="{AAE3700A-2287-4FF6-8B8F-F7EB7A9245C2}" srcOrd="1" destOrd="0" presId="urn:microsoft.com/office/officeart/2008/layout/HorizontalMultiLevelHierarchy"/>
    <dgm:cxn modelId="{F35FB89B-8223-4A1C-8FC4-FD5AF5EE9743}" type="presOf" srcId="{23C80AB7-8C18-49C2-842E-C6A235CE1923}" destId="{B3D3ED0D-DAC4-4840-9406-683C390F0EE2}" srcOrd="0" destOrd="0" presId="urn:microsoft.com/office/officeart/2008/layout/HorizontalMultiLevelHierarchy"/>
    <dgm:cxn modelId="{1D554DA2-0F5D-4B50-A992-EDA702A875DE}" type="presOf" srcId="{FEAC62C4-034F-43C2-8F22-959AE4837674}" destId="{56FB0E0A-5235-4678-BDA6-19E240FF77FA}" srcOrd="0" destOrd="0" presId="urn:microsoft.com/office/officeart/2008/layout/HorizontalMultiLevelHierarchy"/>
    <dgm:cxn modelId="{62DCBFB4-88A5-43E1-B376-757F80AFD7BC}" type="presOf" srcId="{8A5E25F7-E4AC-431D-969E-1016F81FC91F}" destId="{081F5A7E-95F7-4F31-B812-5A6A3EB91371}" srcOrd="1" destOrd="0" presId="urn:microsoft.com/office/officeart/2008/layout/HorizontalMultiLevelHierarchy"/>
    <dgm:cxn modelId="{FA300FBA-0A15-4832-A070-F1E3C7573C15}" srcId="{A39BC6A2-409A-41D1-B05C-DACF8AF95BB7}" destId="{13AF6876-AA68-470C-9955-C4CF8F8B78BB}" srcOrd="1" destOrd="0" parTransId="{8A5E25F7-E4AC-431D-969E-1016F81FC91F}" sibTransId="{A1F353C9-6D27-4663-A812-66E0148E7EE4}"/>
    <dgm:cxn modelId="{FEF6C6C1-4555-45E2-BD48-625D4CB22D46}" type="presOf" srcId="{9430BC4D-2E2A-47D5-BD39-F3D75E92B1D7}" destId="{0B6909BB-69EA-46D6-BF01-0138202EF0E3}" srcOrd="0" destOrd="0" presId="urn:microsoft.com/office/officeart/2008/layout/HorizontalMultiLevelHierarchy"/>
    <dgm:cxn modelId="{D59719C5-83C8-41BB-940D-44B64BD6BA78}" type="presOf" srcId="{226188D6-3ABA-4B17-8B5B-D19AC9728C96}" destId="{B3C4CCF7-1047-4E77-81B6-1C2E8CC92756}" srcOrd="0" destOrd="0" presId="urn:microsoft.com/office/officeart/2008/layout/HorizontalMultiLevelHierarchy"/>
    <dgm:cxn modelId="{64F290C8-71B3-4705-B800-0AD9F3D53D0C}" type="presOf" srcId="{B62DAA60-3E39-4D42-8F68-E1DAF5F89507}" destId="{7BED41BD-3A53-4DE0-AAB1-01D329AAE904}" srcOrd="1" destOrd="0" presId="urn:microsoft.com/office/officeart/2008/layout/HorizontalMultiLevelHierarchy"/>
    <dgm:cxn modelId="{40139CCB-5DCB-4367-9B0D-D42D96276824}" type="presOf" srcId="{226188D6-3ABA-4B17-8B5B-D19AC9728C96}" destId="{C6CD4897-2A64-4B86-BE33-D0083951993A}" srcOrd="1" destOrd="0" presId="urn:microsoft.com/office/officeart/2008/layout/HorizontalMultiLevelHierarchy"/>
    <dgm:cxn modelId="{1369B9CD-05E6-4E77-8BD8-851735A0B88C}" srcId="{A39BC6A2-409A-41D1-B05C-DACF8AF95BB7}" destId="{33BF15CE-B5D1-46EB-9F22-2AEC373FFF6B}" srcOrd="5" destOrd="0" parTransId="{B62DAA60-3E39-4D42-8F68-E1DAF5F89507}" sibTransId="{A32D9A92-3DE0-411C-ACEB-7FB5069B24C9}"/>
    <dgm:cxn modelId="{679AE8E2-5BC8-4106-B282-1A8909447789}" srcId="{A39BC6A2-409A-41D1-B05C-DACF8AF95BB7}" destId="{D553D6A1-7049-4671-9DEF-4C0DA9C6F1E3}" srcOrd="7" destOrd="0" parTransId="{226188D6-3ABA-4B17-8B5B-D19AC9728C96}" sibTransId="{A249C64D-0B00-4115-B058-A23AE7DACED8}"/>
    <dgm:cxn modelId="{1A95C2F3-9796-4693-876B-A9BA399E1FC9}" type="presOf" srcId="{FEAC62C4-034F-43C2-8F22-959AE4837674}" destId="{A3234FBB-D09D-433A-B891-411583164311}" srcOrd="1" destOrd="0" presId="urn:microsoft.com/office/officeart/2008/layout/HorizontalMultiLevelHierarchy"/>
    <dgm:cxn modelId="{3EB833F5-42C3-4AD5-A6A0-3A87D0D4BEC5}" type="presOf" srcId="{13AF6876-AA68-470C-9955-C4CF8F8B78BB}" destId="{6982BB96-20F8-47D0-B268-E7750AA4E697}" srcOrd="0" destOrd="0" presId="urn:microsoft.com/office/officeart/2008/layout/HorizontalMultiLevelHierarchy"/>
    <dgm:cxn modelId="{FD2A9489-A07E-4FCE-8A8D-59390B1D8E47}" type="presParOf" srcId="{B3D3ED0D-DAC4-4840-9406-683C390F0EE2}" destId="{81E2BE1F-2E49-4A17-9547-CBA160D1F82B}" srcOrd="0" destOrd="0" presId="urn:microsoft.com/office/officeart/2008/layout/HorizontalMultiLevelHierarchy"/>
    <dgm:cxn modelId="{3291DA0B-55AC-4F8C-A8AA-0B1A72631D94}" type="presParOf" srcId="{81E2BE1F-2E49-4A17-9547-CBA160D1F82B}" destId="{4E0F8778-9CCF-4182-98AA-B9FF8AC4911A}" srcOrd="0" destOrd="0" presId="urn:microsoft.com/office/officeart/2008/layout/HorizontalMultiLevelHierarchy"/>
    <dgm:cxn modelId="{A0E3D3FF-FA26-40A7-BF4B-DBA86B67468F}" type="presParOf" srcId="{81E2BE1F-2E49-4A17-9547-CBA160D1F82B}" destId="{A1264FA1-8009-46C9-BAFA-2734DB9E6C4C}" srcOrd="1" destOrd="0" presId="urn:microsoft.com/office/officeart/2008/layout/HorizontalMultiLevelHierarchy"/>
    <dgm:cxn modelId="{9C751015-7013-48E7-9EBC-078283D67A80}" type="presParOf" srcId="{A1264FA1-8009-46C9-BAFA-2734DB9E6C4C}" destId="{BCCB52A8-5FBF-48A1-9222-C813CDBD8E7D}" srcOrd="0" destOrd="0" presId="urn:microsoft.com/office/officeart/2008/layout/HorizontalMultiLevelHierarchy"/>
    <dgm:cxn modelId="{FF43BD04-001B-4B64-A916-4E75BFCEF72D}" type="presParOf" srcId="{BCCB52A8-5FBF-48A1-9222-C813CDBD8E7D}" destId="{71D6CCF5-F466-4C99-A42D-F14C28C086A6}" srcOrd="0" destOrd="0" presId="urn:microsoft.com/office/officeart/2008/layout/HorizontalMultiLevelHierarchy"/>
    <dgm:cxn modelId="{B7A5C752-DE89-44F2-9761-379BB97D755A}" type="presParOf" srcId="{A1264FA1-8009-46C9-BAFA-2734DB9E6C4C}" destId="{C5FFE2F3-D95B-4625-A2C6-447B5032F565}" srcOrd="1" destOrd="0" presId="urn:microsoft.com/office/officeart/2008/layout/HorizontalMultiLevelHierarchy"/>
    <dgm:cxn modelId="{2A77EB7B-98B5-4E72-8D24-7B08B5B20367}" type="presParOf" srcId="{C5FFE2F3-D95B-4625-A2C6-447B5032F565}" destId="{5C33A7C1-F273-4AB1-AB58-05E920C4CF9C}" srcOrd="0" destOrd="0" presId="urn:microsoft.com/office/officeart/2008/layout/HorizontalMultiLevelHierarchy"/>
    <dgm:cxn modelId="{E0DABC3D-ED5A-4B8D-AC47-89565AEEF270}" type="presParOf" srcId="{C5FFE2F3-D95B-4625-A2C6-447B5032F565}" destId="{DF55B16D-F7BE-4CAB-A201-63E0110F96F9}" srcOrd="1" destOrd="0" presId="urn:microsoft.com/office/officeart/2008/layout/HorizontalMultiLevelHierarchy"/>
    <dgm:cxn modelId="{39C4FCD0-E7E0-4FAD-9603-936FD9222618}" type="presParOf" srcId="{A1264FA1-8009-46C9-BAFA-2734DB9E6C4C}" destId="{77DF56ED-B99B-4168-9899-23A66F3B35C1}" srcOrd="2" destOrd="0" presId="urn:microsoft.com/office/officeart/2008/layout/HorizontalMultiLevelHierarchy"/>
    <dgm:cxn modelId="{A38C756E-1672-48EF-94A8-F28483D1EE06}" type="presParOf" srcId="{77DF56ED-B99B-4168-9899-23A66F3B35C1}" destId="{081F5A7E-95F7-4F31-B812-5A6A3EB91371}" srcOrd="0" destOrd="0" presId="urn:microsoft.com/office/officeart/2008/layout/HorizontalMultiLevelHierarchy"/>
    <dgm:cxn modelId="{76313059-E7DF-4D52-A9AE-DF4ADC9F690D}" type="presParOf" srcId="{A1264FA1-8009-46C9-BAFA-2734DB9E6C4C}" destId="{C481FE03-08F3-473D-9808-5D188A3E8AD8}" srcOrd="3" destOrd="0" presId="urn:microsoft.com/office/officeart/2008/layout/HorizontalMultiLevelHierarchy"/>
    <dgm:cxn modelId="{C4FB26CA-2F57-4082-ADE9-39219B597317}" type="presParOf" srcId="{C481FE03-08F3-473D-9808-5D188A3E8AD8}" destId="{6982BB96-20F8-47D0-B268-E7750AA4E697}" srcOrd="0" destOrd="0" presId="urn:microsoft.com/office/officeart/2008/layout/HorizontalMultiLevelHierarchy"/>
    <dgm:cxn modelId="{68B1D9AA-6E12-4B2D-BF0C-C73152ECE9CC}" type="presParOf" srcId="{C481FE03-08F3-473D-9808-5D188A3E8AD8}" destId="{1C60BDED-FBE9-4AAF-A74E-2F73E6FCB99B}" srcOrd="1" destOrd="0" presId="urn:microsoft.com/office/officeart/2008/layout/HorizontalMultiLevelHierarchy"/>
    <dgm:cxn modelId="{20980636-0E42-4D5D-8BED-72A3FBED4275}" type="presParOf" srcId="{A1264FA1-8009-46C9-BAFA-2734DB9E6C4C}" destId="{CE7D4E8C-01A5-44DE-957B-21CAC8324D17}" srcOrd="4" destOrd="0" presId="urn:microsoft.com/office/officeart/2008/layout/HorizontalMultiLevelHierarchy"/>
    <dgm:cxn modelId="{F9E51ABA-DFA0-4BD6-9068-3B2C7E6D6DE6}" type="presParOf" srcId="{CE7D4E8C-01A5-44DE-957B-21CAC8324D17}" destId="{D529FA99-88D7-4C1C-8148-87D169DDCCFB}" srcOrd="0" destOrd="0" presId="urn:microsoft.com/office/officeart/2008/layout/HorizontalMultiLevelHierarchy"/>
    <dgm:cxn modelId="{E826A2AE-BCA3-4CF9-A4E9-6CA44712A697}" type="presParOf" srcId="{A1264FA1-8009-46C9-BAFA-2734DB9E6C4C}" destId="{AE38D6BA-4A4C-4D15-8239-C21E49F03F47}" srcOrd="5" destOrd="0" presId="urn:microsoft.com/office/officeart/2008/layout/HorizontalMultiLevelHierarchy"/>
    <dgm:cxn modelId="{DE2EAFBA-0DA6-4A9F-885C-E8BCA8ABC626}" type="presParOf" srcId="{AE38D6BA-4A4C-4D15-8239-C21E49F03F47}" destId="{7C97F02E-F442-446A-9468-4F9BD465B0AA}" srcOrd="0" destOrd="0" presId="urn:microsoft.com/office/officeart/2008/layout/HorizontalMultiLevelHierarchy"/>
    <dgm:cxn modelId="{4F4FBAD6-B21F-40D4-86F3-38CAA66E76A2}" type="presParOf" srcId="{AE38D6BA-4A4C-4D15-8239-C21E49F03F47}" destId="{6547362B-6AD1-43E6-B88B-8750DF4547BA}" srcOrd="1" destOrd="0" presId="urn:microsoft.com/office/officeart/2008/layout/HorizontalMultiLevelHierarchy"/>
    <dgm:cxn modelId="{95EAF10B-65A3-4D57-812D-7A0E198ABFB2}" type="presParOf" srcId="{A1264FA1-8009-46C9-BAFA-2734DB9E6C4C}" destId="{5F184F0F-2A05-4445-A848-D81BB1819656}" srcOrd="6" destOrd="0" presId="urn:microsoft.com/office/officeart/2008/layout/HorizontalMultiLevelHierarchy"/>
    <dgm:cxn modelId="{1F3F7EF5-E4DF-4A07-A122-6892C678C17E}" type="presParOf" srcId="{5F184F0F-2A05-4445-A848-D81BB1819656}" destId="{AAE3700A-2287-4FF6-8B8F-F7EB7A9245C2}" srcOrd="0" destOrd="0" presId="urn:microsoft.com/office/officeart/2008/layout/HorizontalMultiLevelHierarchy"/>
    <dgm:cxn modelId="{55FB3909-219E-454D-85E0-C02E3F23C9AD}" type="presParOf" srcId="{A1264FA1-8009-46C9-BAFA-2734DB9E6C4C}" destId="{D736B862-CF27-4A3A-ABBC-8368F7AC175C}" srcOrd="7" destOrd="0" presId="urn:microsoft.com/office/officeart/2008/layout/HorizontalMultiLevelHierarchy"/>
    <dgm:cxn modelId="{63DA2CE7-1470-402D-8F4F-D8D0B21C71CD}" type="presParOf" srcId="{D736B862-CF27-4A3A-ABBC-8368F7AC175C}" destId="{812B4704-B105-4D07-B095-F82DD1AD82A9}" srcOrd="0" destOrd="0" presId="urn:microsoft.com/office/officeart/2008/layout/HorizontalMultiLevelHierarchy"/>
    <dgm:cxn modelId="{D63BFFC8-CFAD-4324-93A1-2F5230875009}" type="presParOf" srcId="{D736B862-CF27-4A3A-ABBC-8368F7AC175C}" destId="{E0CCD0D2-5426-485E-9A8D-7CB1DDC30AB4}" srcOrd="1" destOrd="0" presId="urn:microsoft.com/office/officeart/2008/layout/HorizontalMultiLevelHierarchy"/>
    <dgm:cxn modelId="{D397DE39-95FE-4571-B967-26D7DD28F569}" type="presParOf" srcId="{A1264FA1-8009-46C9-BAFA-2734DB9E6C4C}" destId="{56FB0E0A-5235-4678-BDA6-19E240FF77FA}" srcOrd="8" destOrd="0" presId="urn:microsoft.com/office/officeart/2008/layout/HorizontalMultiLevelHierarchy"/>
    <dgm:cxn modelId="{EBB2CCEB-8A5D-4D9E-917A-A04A0133DC6C}" type="presParOf" srcId="{56FB0E0A-5235-4678-BDA6-19E240FF77FA}" destId="{A3234FBB-D09D-433A-B891-411583164311}" srcOrd="0" destOrd="0" presId="urn:microsoft.com/office/officeart/2008/layout/HorizontalMultiLevelHierarchy"/>
    <dgm:cxn modelId="{BBC9C2E9-92DB-4A06-8686-04754E7CE053}" type="presParOf" srcId="{A1264FA1-8009-46C9-BAFA-2734DB9E6C4C}" destId="{A2DFD314-3EF2-4645-B3E9-2215EEA606D6}" srcOrd="9" destOrd="0" presId="urn:microsoft.com/office/officeart/2008/layout/HorizontalMultiLevelHierarchy"/>
    <dgm:cxn modelId="{8A7087C2-EB35-4950-BF27-6F3A76455657}" type="presParOf" srcId="{A2DFD314-3EF2-4645-B3E9-2215EEA606D6}" destId="{0B6909BB-69EA-46D6-BF01-0138202EF0E3}" srcOrd="0" destOrd="0" presId="urn:microsoft.com/office/officeart/2008/layout/HorizontalMultiLevelHierarchy"/>
    <dgm:cxn modelId="{5BCDFC11-3FF9-441E-9770-9B62872E88CB}" type="presParOf" srcId="{A2DFD314-3EF2-4645-B3E9-2215EEA606D6}" destId="{7A6C0D4F-9B6A-455C-B802-B3FBA14010B6}" srcOrd="1" destOrd="0" presId="urn:microsoft.com/office/officeart/2008/layout/HorizontalMultiLevelHierarchy"/>
    <dgm:cxn modelId="{4783A425-76FB-4B07-BA06-D4E17A4A6758}" type="presParOf" srcId="{A1264FA1-8009-46C9-BAFA-2734DB9E6C4C}" destId="{469DD382-5B5D-4541-8A92-748DCE54689C}" srcOrd="10" destOrd="0" presId="urn:microsoft.com/office/officeart/2008/layout/HorizontalMultiLevelHierarchy"/>
    <dgm:cxn modelId="{22E8B8F5-536E-42E8-A735-61B76958727F}" type="presParOf" srcId="{469DD382-5B5D-4541-8A92-748DCE54689C}" destId="{7BED41BD-3A53-4DE0-AAB1-01D329AAE904}" srcOrd="0" destOrd="0" presId="urn:microsoft.com/office/officeart/2008/layout/HorizontalMultiLevelHierarchy"/>
    <dgm:cxn modelId="{D7780C80-3FF9-4BCF-B379-BE0435870938}" type="presParOf" srcId="{A1264FA1-8009-46C9-BAFA-2734DB9E6C4C}" destId="{612E461F-5D29-406B-BC02-B8CF72C73B6C}" srcOrd="11" destOrd="0" presId="urn:microsoft.com/office/officeart/2008/layout/HorizontalMultiLevelHierarchy"/>
    <dgm:cxn modelId="{697BD9E4-5287-4627-AF0B-B3C6B328F318}" type="presParOf" srcId="{612E461F-5D29-406B-BC02-B8CF72C73B6C}" destId="{6BA63639-58CB-4880-98BB-22AA18CC6F30}" srcOrd="0" destOrd="0" presId="urn:microsoft.com/office/officeart/2008/layout/HorizontalMultiLevelHierarchy"/>
    <dgm:cxn modelId="{4983BBBA-F421-4FEF-AC3B-0A11C75555E4}" type="presParOf" srcId="{612E461F-5D29-406B-BC02-B8CF72C73B6C}" destId="{891F3B70-57AF-4B80-8E06-9E8985110B3D}" srcOrd="1" destOrd="0" presId="urn:microsoft.com/office/officeart/2008/layout/HorizontalMultiLevelHierarchy"/>
    <dgm:cxn modelId="{58D67B4E-759C-42E8-84EB-E59C114BF600}" type="presParOf" srcId="{A1264FA1-8009-46C9-BAFA-2734DB9E6C4C}" destId="{CF3691B8-F9A7-4936-AC3A-322AEFC66934}" srcOrd="12" destOrd="0" presId="urn:microsoft.com/office/officeart/2008/layout/HorizontalMultiLevelHierarchy"/>
    <dgm:cxn modelId="{E4041D23-D322-4666-9A3A-275903696935}" type="presParOf" srcId="{CF3691B8-F9A7-4936-AC3A-322AEFC66934}" destId="{DB0CF752-ADFA-4124-9A3D-2DAA6A0A3DA7}" srcOrd="0" destOrd="0" presId="urn:microsoft.com/office/officeart/2008/layout/HorizontalMultiLevelHierarchy"/>
    <dgm:cxn modelId="{F0609D53-099C-414A-9A33-7B0414797F70}" type="presParOf" srcId="{A1264FA1-8009-46C9-BAFA-2734DB9E6C4C}" destId="{8E66DDA4-FE50-42C1-9A76-72E1ED642241}" srcOrd="13" destOrd="0" presId="urn:microsoft.com/office/officeart/2008/layout/HorizontalMultiLevelHierarchy"/>
    <dgm:cxn modelId="{C2806B2C-5B6D-4E17-B6B7-1EAE5BB36652}" type="presParOf" srcId="{8E66DDA4-FE50-42C1-9A76-72E1ED642241}" destId="{9E993CF4-0936-43CE-B894-657BB3C0EA06}" srcOrd="0" destOrd="0" presId="urn:microsoft.com/office/officeart/2008/layout/HorizontalMultiLevelHierarchy"/>
    <dgm:cxn modelId="{EFE427CC-3FFE-4593-BA5C-91B2C22F785C}" type="presParOf" srcId="{8E66DDA4-FE50-42C1-9A76-72E1ED642241}" destId="{11102D08-CD37-45F3-9EC9-5E5C1A76E7D9}" srcOrd="1" destOrd="0" presId="urn:microsoft.com/office/officeart/2008/layout/HorizontalMultiLevelHierarchy"/>
    <dgm:cxn modelId="{3446C0C3-BE83-4B4E-93E3-3D25A9342DE1}" type="presParOf" srcId="{A1264FA1-8009-46C9-BAFA-2734DB9E6C4C}" destId="{B3C4CCF7-1047-4E77-81B6-1C2E8CC92756}" srcOrd="14" destOrd="0" presId="urn:microsoft.com/office/officeart/2008/layout/HorizontalMultiLevelHierarchy"/>
    <dgm:cxn modelId="{003D6E23-AD75-4E09-8EB9-2E8F491C651D}" type="presParOf" srcId="{B3C4CCF7-1047-4E77-81B6-1C2E8CC92756}" destId="{C6CD4897-2A64-4B86-BE33-D0083951993A}" srcOrd="0" destOrd="0" presId="urn:microsoft.com/office/officeart/2008/layout/HorizontalMultiLevelHierarchy"/>
    <dgm:cxn modelId="{D2256C5E-5180-4A2E-A360-0243F0396B82}" type="presParOf" srcId="{A1264FA1-8009-46C9-BAFA-2734DB9E6C4C}" destId="{08C30236-1539-458E-89F0-9BA12ED0A307}" srcOrd="15" destOrd="0" presId="urn:microsoft.com/office/officeart/2008/layout/HorizontalMultiLevelHierarchy"/>
    <dgm:cxn modelId="{A7DB4FCA-106D-4524-841F-391E3E902F95}" type="presParOf" srcId="{08C30236-1539-458E-89F0-9BA12ED0A307}" destId="{F4C616A6-A0E2-43FE-8C9E-7B008D7B65C6}" srcOrd="0" destOrd="0" presId="urn:microsoft.com/office/officeart/2008/layout/HorizontalMultiLevelHierarchy"/>
    <dgm:cxn modelId="{CAB10EFD-7131-46E7-9C05-C3075449E952}" type="presParOf" srcId="{08C30236-1539-458E-89F0-9BA12ED0A307}" destId="{7257B5BB-9DE3-4869-B14E-297EDC02C38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C80AB7-8C18-49C2-842E-C6A235CE192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9BC6A2-409A-41D1-B05C-DACF8AF95BB7}">
      <dgm:prSet phldrT="[Текст]" custT="1"/>
      <dgm:spPr/>
      <dgm:t>
        <a:bodyPr/>
        <a:lstStyle/>
        <a:p>
          <a:r>
            <a:rPr lang="uk-UA" sz="2800" dirty="0">
              <a:latin typeface="Times New Roman" pitchFamily="18" charset="0"/>
              <a:cs typeface="Times New Roman" pitchFamily="18" charset="0"/>
            </a:rPr>
            <a:t>За тривалістю та характером роботи табори можуть бути: </a:t>
          </a:r>
          <a:endParaRPr lang="ru-RU" sz="4000" dirty="0">
            <a:solidFill>
              <a:schemeClr val="bg1"/>
            </a:solidFill>
          </a:endParaRPr>
        </a:p>
      </dgm:t>
    </dgm:pt>
    <dgm:pt modelId="{374E8311-CAD7-4FC2-B87D-3741C07DFBE1}" type="parTrans" cxnId="{3A0C8C2D-8880-4B69-AC4B-01736CB4FB78}">
      <dgm:prSet/>
      <dgm:spPr/>
      <dgm:t>
        <a:bodyPr/>
        <a:lstStyle/>
        <a:p>
          <a:endParaRPr lang="ru-RU"/>
        </a:p>
      </dgm:t>
    </dgm:pt>
    <dgm:pt modelId="{AEAB9C4F-A84E-4CDB-AB51-05837676905C}" type="sibTrans" cxnId="{3A0C8C2D-8880-4B69-AC4B-01736CB4FB78}">
      <dgm:prSet/>
      <dgm:spPr/>
      <dgm:t>
        <a:bodyPr/>
        <a:lstStyle/>
        <a:p>
          <a:endParaRPr lang="ru-RU"/>
        </a:p>
      </dgm:t>
    </dgm:pt>
    <dgm:pt modelId="{6DA5FC4F-6456-417B-A9D0-88EA4E757E0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9E345BD4-5503-4775-859B-4E8C446D7569}" type="parTrans" cxnId="{3ECCAB83-CBD4-41FE-AD5D-7B5714D54F23}">
      <dgm:prSet/>
      <dgm:spPr/>
      <dgm:t>
        <a:bodyPr/>
        <a:lstStyle/>
        <a:p>
          <a:endParaRPr lang="ru-RU"/>
        </a:p>
      </dgm:t>
    </dgm:pt>
    <dgm:pt modelId="{AEBEB6D8-7006-4BF9-B0CE-1C82FEA5B8CE}" type="sibTrans" cxnId="{3ECCAB83-CBD4-41FE-AD5D-7B5714D54F23}">
      <dgm:prSet/>
      <dgm:spPr/>
      <dgm:t>
        <a:bodyPr/>
        <a:lstStyle/>
        <a:p>
          <a:endParaRPr lang="ru-RU"/>
        </a:p>
      </dgm:t>
    </dgm:pt>
    <dgm:pt modelId="{D553D6A1-7049-4671-9DEF-4C0DA9C6F1E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226188D6-3ABA-4B17-8B5B-D19AC9728C96}" type="parTrans" cxnId="{679AE8E2-5BC8-4106-B282-1A8909447789}">
      <dgm:prSet/>
      <dgm:spPr/>
      <dgm:t>
        <a:bodyPr/>
        <a:lstStyle/>
        <a:p>
          <a:endParaRPr lang="ru-RU"/>
        </a:p>
      </dgm:t>
    </dgm:pt>
    <dgm:pt modelId="{A249C64D-0B00-4115-B058-A23AE7DACED8}" type="sibTrans" cxnId="{679AE8E2-5BC8-4106-B282-1A8909447789}">
      <dgm:prSet/>
      <dgm:spPr/>
      <dgm:t>
        <a:bodyPr/>
        <a:lstStyle/>
        <a:p>
          <a:endParaRPr lang="ru-RU"/>
        </a:p>
      </dgm:t>
    </dgm:pt>
    <dgm:pt modelId="{202DBFD2-E298-439D-A4DC-127D32CE299F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3A13BB13-04B8-4350-A9B0-C070C12585AC}" type="sibTrans" cxnId="{8A915D7A-7D53-44B3-A03C-118C46277C6F}">
      <dgm:prSet/>
      <dgm:spPr/>
      <dgm:t>
        <a:bodyPr/>
        <a:lstStyle/>
        <a:p>
          <a:endParaRPr lang="ru-RU"/>
        </a:p>
      </dgm:t>
    </dgm:pt>
    <dgm:pt modelId="{94F3145F-9217-4770-8761-711922F1D778}" type="parTrans" cxnId="{8A915D7A-7D53-44B3-A03C-118C46277C6F}">
      <dgm:prSet/>
      <dgm:spPr/>
      <dgm:t>
        <a:bodyPr/>
        <a:lstStyle/>
        <a:p>
          <a:endParaRPr lang="ru-RU"/>
        </a:p>
      </dgm:t>
    </dgm:pt>
    <dgm:pt modelId="{33BF15CE-B5D1-46EB-9F22-2AEC373FFF6B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B62DAA60-3E39-4D42-8F68-E1DAF5F89507}" type="parTrans" cxnId="{1369B9CD-05E6-4E77-8BD8-851735A0B88C}">
      <dgm:prSet/>
      <dgm:spPr/>
      <dgm:t>
        <a:bodyPr/>
        <a:lstStyle/>
        <a:p>
          <a:endParaRPr lang="ru-RU"/>
        </a:p>
      </dgm:t>
    </dgm:pt>
    <dgm:pt modelId="{A32D9A92-3DE0-411C-ACEB-7FB5069B24C9}" type="sibTrans" cxnId="{1369B9CD-05E6-4E77-8BD8-851735A0B88C}">
      <dgm:prSet/>
      <dgm:spPr/>
      <dgm:t>
        <a:bodyPr/>
        <a:lstStyle/>
        <a:p>
          <a:endParaRPr lang="ru-RU"/>
        </a:p>
      </dgm:t>
    </dgm:pt>
    <dgm:pt modelId="{13AF6876-AA68-470C-9955-C4CF8F8B78BB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8A5E25F7-E4AC-431D-969E-1016F81FC91F}" type="parTrans" cxnId="{FA300FBA-0A15-4832-A070-F1E3C7573C15}">
      <dgm:prSet/>
      <dgm:spPr/>
      <dgm:t>
        <a:bodyPr/>
        <a:lstStyle/>
        <a:p>
          <a:endParaRPr lang="ru-RU"/>
        </a:p>
      </dgm:t>
    </dgm:pt>
    <dgm:pt modelId="{A1F353C9-6D27-4663-A812-66E0148E7EE4}" type="sibTrans" cxnId="{FA300FBA-0A15-4832-A070-F1E3C7573C15}">
      <dgm:prSet/>
      <dgm:spPr/>
      <dgm:t>
        <a:bodyPr/>
        <a:lstStyle/>
        <a:p>
          <a:endParaRPr lang="ru-RU"/>
        </a:p>
      </dgm:t>
    </dgm:pt>
    <dgm:pt modelId="{B44F464F-48B9-4B4C-ACCF-8827AE896583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1A4324DC-23BC-406B-B48A-C28807E42EFA}" type="parTrans" cxnId="{9A747156-877F-4F98-9338-5961C903C7D1}">
      <dgm:prSet/>
      <dgm:spPr/>
      <dgm:t>
        <a:bodyPr/>
        <a:lstStyle/>
        <a:p>
          <a:endParaRPr lang="ru-RU"/>
        </a:p>
      </dgm:t>
    </dgm:pt>
    <dgm:pt modelId="{EAB8DED3-C443-414C-B312-84DE3E568656}" type="sibTrans" cxnId="{9A747156-877F-4F98-9338-5961C903C7D1}">
      <dgm:prSet/>
      <dgm:spPr/>
      <dgm:t>
        <a:bodyPr/>
        <a:lstStyle/>
        <a:p>
          <a:endParaRPr lang="ru-RU"/>
        </a:p>
      </dgm:t>
    </dgm:pt>
    <dgm:pt modelId="{54C41AE6-F46C-4B64-857E-57945A2DE566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A8605B57-ECA5-4EEA-89B3-6ECD95F66B65}" type="parTrans" cxnId="{2330F850-0837-4ED4-BA28-45121703E097}">
      <dgm:prSet/>
      <dgm:spPr/>
      <dgm:t>
        <a:bodyPr/>
        <a:lstStyle/>
        <a:p>
          <a:endParaRPr lang="ru-RU"/>
        </a:p>
      </dgm:t>
    </dgm:pt>
    <dgm:pt modelId="{93B8B029-0A26-4BA0-8400-AE0A6CDED509}" type="sibTrans" cxnId="{2330F850-0837-4ED4-BA28-45121703E097}">
      <dgm:prSet/>
      <dgm:spPr/>
      <dgm:t>
        <a:bodyPr/>
        <a:lstStyle/>
        <a:p>
          <a:endParaRPr lang="ru-RU"/>
        </a:p>
      </dgm:t>
    </dgm:pt>
    <dgm:pt modelId="{9430BC4D-2E2A-47D5-BD39-F3D75E92B1D7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/>
            <a:t>…</a:t>
          </a:r>
          <a:endParaRPr lang="ru-RU" dirty="0"/>
        </a:p>
      </dgm:t>
    </dgm:pt>
    <dgm:pt modelId="{FEAC62C4-034F-43C2-8F22-959AE4837674}" type="parTrans" cxnId="{3559C679-101B-4B59-B6DB-0ED4687C9BB7}">
      <dgm:prSet/>
      <dgm:spPr/>
      <dgm:t>
        <a:bodyPr/>
        <a:lstStyle/>
        <a:p>
          <a:endParaRPr lang="ru-RU"/>
        </a:p>
      </dgm:t>
    </dgm:pt>
    <dgm:pt modelId="{23B8B1FE-5D4E-4B5F-A377-B7333E343F91}" type="sibTrans" cxnId="{3559C679-101B-4B59-B6DB-0ED4687C9BB7}">
      <dgm:prSet/>
      <dgm:spPr/>
      <dgm:t>
        <a:bodyPr/>
        <a:lstStyle/>
        <a:p>
          <a:endParaRPr lang="ru-RU"/>
        </a:p>
      </dgm:t>
    </dgm:pt>
    <dgm:pt modelId="{B3D3ED0D-DAC4-4840-9406-683C390F0EE2}" type="pres">
      <dgm:prSet presAssocID="{23C80AB7-8C18-49C2-842E-C6A235CE19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1E2BE1F-2E49-4A17-9547-CBA160D1F82B}" type="pres">
      <dgm:prSet presAssocID="{A39BC6A2-409A-41D1-B05C-DACF8AF95BB7}" presName="root1" presStyleCnt="0"/>
      <dgm:spPr/>
    </dgm:pt>
    <dgm:pt modelId="{4E0F8778-9CCF-4182-98AA-B9FF8AC4911A}" type="pres">
      <dgm:prSet presAssocID="{A39BC6A2-409A-41D1-B05C-DACF8AF95BB7}" presName="LevelOneTextNode" presStyleLbl="node0" presStyleIdx="0" presStyleCnt="1" custAng="0" custScaleX="209243" custScaleY="169038" custLinFactX="-109985" custLinFactNeighborX="-200000" custLinFactNeighborY="-6117">
        <dgm:presLayoutVars>
          <dgm:chPref val="3"/>
        </dgm:presLayoutVars>
      </dgm:prSet>
      <dgm:spPr/>
    </dgm:pt>
    <dgm:pt modelId="{A1264FA1-8009-46C9-BAFA-2734DB9E6C4C}" type="pres">
      <dgm:prSet presAssocID="{A39BC6A2-409A-41D1-B05C-DACF8AF95BB7}" presName="level2hierChild" presStyleCnt="0"/>
      <dgm:spPr/>
    </dgm:pt>
    <dgm:pt modelId="{BCCB52A8-5FBF-48A1-9222-C813CDBD8E7D}" type="pres">
      <dgm:prSet presAssocID="{9E345BD4-5503-4775-859B-4E8C446D7569}" presName="conn2-1" presStyleLbl="parChTrans1D2" presStyleIdx="0" presStyleCnt="8"/>
      <dgm:spPr/>
    </dgm:pt>
    <dgm:pt modelId="{71D6CCF5-F466-4C99-A42D-F14C28C086A6}" type="pres">
      <dgm:prSet presAssocID="{9E345BD4-5503-4775-859B-4E8C446D7569}" presName="connTx" presStyleLbl="parChTrans1D2" presStyleIdx="0" presStyleCnt="8"/>
      <dgm:spPr/>
    </dgm:pt>
    <dgm:pt modelId="{C5FFE2F3-D95B-4625-A2C6-447B5032F565}" type="pres">
      <dgm:prSet presAssocID="{6DA5FC4F-6456-417B-A9D0-88EA4E757E06}" presName="root2" presStyleCnt="0"/>
      <dgm:spPr/>
    </dgm:pt>
    <dgm:pt modelId="{5C33A7C1-F273-4AB1-AB58-05E920C4CF9C}" type="pres">
      <dgm:prSet presAssocID="{6DA5FC4F-6456-417B-A9D0-88EA4E757E06}" presName="LevelTwoTextNode" presStyleLbl="node2" presStyleIdx="0" presStyleCnt="8" custScaleX="297482">
        <dgm:presLayoutVars>
          <dgm:chPref val="3"/>
        </dgm:presLayoutVars>
      </dgm:prSet>
      <dgm:spPr/>
    </dgm:pt>
    <dgm:pt modelId="{DF55B16D-F7BE-4CAB-A201-63E0110F96F9}" type="pres">
      <dgm:prSet presAssocID="{6DA5FC4F-6456-417B-A9D0-88EA4E757E06}" presName="level3hierChild" presStyleCnt="0"/>
      <dgm:spPr/>
    </dgm:pt>
    <dgm:pt modelId="{77DF56ED-B99B-4168-9899-23A66F3B35C1}" type="pres">
      <dgm:prSet presAssocID="{8A5E25F7-E4AC-431D-969E-1016F81FC91F}" presName="conn2-1" presStyleLbl="parChTrans1D2" presStyleIdx="1" presStyleCnt="8"/>
      <dgm:spPr/>
    </dgm:pt>
    <dgm:pt modelId="{081F5A7E-95F7-4F31-B812-5A6A3EB91371}" type="pres">
      <dgm:prSet presAssocID="{8A5E25F7-E4AC-431D-969E-1016F81FC91F}" presName="connTx" presStyleLbl="parChTrans1D2" presStyleIdx="1" presStyleCnt="8"/>
      <dgm:spPr/>
    </dgm:pt>
    <dgm:pt modelId="{C481FE03-08F3-473D-9808-5D188A3E8AD8}" type="pres">
      <dgm:prSet presAssocID="{13AF6876-AA68-470C-9955-C4CF8F8B78BB}" presName="root2" presStyleCnt="0"/>
      <dgm:spPr/>
    </dgm:pt>
    <dgm:pt modelId="{6982BB96-20F8-47D0-B268-E7750AA4E697}" type="pres">
      <dgm:prSet presAssocID="{13AF6876-AA68-470C-9955-C4CF8F8B78BB}" presName="LevelTwoTextNode" presStyleLbl="node2" presStyleIdx="1" presStyleCnt="8" custScaleX="298565">
        <dgm:presLayoutVars>
          <dgm:chPref val="3"/>
        </dgm:presLayoutVars>
      </dgm:prSet>
      <dgm:spPr/>
    </dgm:pt>
    <dgm:pt modelId="{1C60BDED-FBE9-4AAF-A74E-2F73E6FCB99B}" type="pres">
      <dgm:prSet presAssocID="{13AF6876-AA68-470C-9955-C4CF8F8B78BB}" presName="level3hierChild" presStyleCnt="0"/>
      <dgm:spPr/>
    </dgm:pt>
    <dgm:pt modelId="{CE7D4E8C-01A5-44DE-957B-21CAC8324D17}" type="pres">
      <dgm:prSet presAssocID="{1A4324DC-23BC-406B-B48A-C28807E42EFA}" presName="conn2-1" presStyleLbl="parChTrans1D2" presStyleIdx="2" presStyleCnt="8"/>
      <dgm:spPr/>
    </dgm:pt>
    <dgm:pt modelId="{D529FA99-88D7-4C1C-8148-87D169DDCCFB}" type="pres">
      <dgm:prSet presAssocID="{1A4324DC-23BC-406B-B48A-C28807E42EFA}" presName="connTx" presStyleLbl="parChTrans1D2" presStyleIdx="2" presStyleCnt="8"/>
      <dgm:spPr/>
    </dgm:pt>
    <dgm:pt modelId="{AE38D6BA-4A4C-4D15-8239-C21E49F03F47}" type="pres">
      <dgm:prSet presAssocID="{B44F464F-48B9-4B4C-ACCF-8827AE896583}" presName="root2" presStyleCnt="0"/>
      <dgm:spPr/>
    </dgm:pt>
    <dgm:pt modelId="{7C97F02E-F442-446A-9468-4F9BD465B0AA}" type="pres">
      <dgm:prSet presAssocID="{B44F464F-48B9-4B4C-ACCF-8827AE896583}" presName="LevelTwoTextNode" presStyleLbl="node2" presStyleIdx="2" presStyleCnt="8" custScaleX="296990">
        <dgm:presLayoutVars>
          <dgm:chPref val="3"/>
        </dgm:presLayoutVars>
      </dgm:prSet>
      <dgm:spPr/>
    </dgm:pt>
    <dgm:pt modelId="{6547362B-6AD1-43E6-B88B-8750DF4547BA}" type="pres">
      <dgm:prSet presAssocID="{B44F464F-48B9-4B4C-ACCF-8827AE896583}" presName="level3hierChild" presStyleCnt="0"/>
      <dgm:spPr/>
    </dgm:pt>
    <dgm:pt modelId="{5F184F0F-2A05-4445-A848-D81BB1819656}" type="pres">
      <dgm:prSet presAssocID="{A8605B57-ECA5-4EEA-89B3-6ECD95F66B65}" presName="conn2-1" presStyleLbl="parChTrans1D2" presStyleIdx="3" presStyleCnt="8"/>
      <dgm:spPr/>
    </dgm:pt>
    <dgm:pt modelId="{AAE3700A-2287-4FF6-8B8F-F7EB7A9245C2}" type="pres">
      <dgm:prSet presAssocID="{A8605B57-ECA5-4EEA-89B3-6ECD95F66B65}" presName="connTx" presStyleLbl="parChTrans1D2" presStyleIdx="3" presStyleCnt="8"/>
      <dgm:spPr/>
    </dgm:pt>
    <dgm:pt modelId="{D736B862-CF27-4A3A-ABBC-8368F7AC175C}" type="pres">
      <dgm:prSet presAssocID="{54C41AE6-F46C-4B64-857E-57945A2DE566}" presName="root2" presStyleCnt="0"/>
      <dgm:spPr/>
    </dgm:pt>
    <dgm:pt modelId="{812B4704-B105-4D07-B095-F82DD1AD82A9}" type="pres">
      <dgm:prSet presAssocID="{54C41AE6-F46C-4B64-857E-57945A2DE566}" presName="LevelTwoTextNode" presStyleLbl="node2" presStyleIdx="3" presStyleCnt="8" custScaleX="296508">
        <dgm:presLayoutVars>
          <dgm:chPref val="3"/>
        </dgm:presLayoutVars>
      </dgm:prSet>
      <dgm:spPr/>
    </dgm:pt>
    <dgm:pt modelId="{E0CCD0D2-5426-485E-9A8D-7CB1DDC30AB4}" type="pres">
      <dgm:prSet presAssocID="{54C41AE6-F46C-4B64-857E-57945A2DE566}" presName="level3hierChild" presStyleCnt="0"/>
      <dgm:spPr/>
    </dgm:pt>
    <dgm:pt modelId="{56FB0E0A-5235-4678-BDA6-19E240FF77FA}" type="pres">
      <dgm:prSet presAssocID="{FEAC62C4-034F-43C2-8F22-959AE4837674}" presName="conn2-1" presStyleLbl="parChTrans1D2" presStyleIdx="4" presStyleCnt="8"/>
      <dgm:spPr/>
    </dgm:pt>
    <dgm:pt modelId="{A3234FBB-D09D-433A-B891-411583164311}" type="pres">
      <dgm:prSet presAssocID="{FEAC62C4-034F-43C2-8F22-959AE4837674}" presName="connTx" presStyleLbl="parChTrans1D2" presStyleIdx="4" presStyleCnt="8"/>
      <dgm:spPr/>
    </dgm:pt>
    <dgm:pt modelId="{A2DFD314-3EF2-4645-B3E9-2215EEA606D6}" type="pres">
      <dgm:prSet presAssocID="{9430BC4D-2E2A-47D5-BD39-F3D75E92B1D7}" presName="root2" presStyleCnt="0"/>
      <dgm:spPr/>
    </dgm:pt>
    <dgm:pt modelId="{0B6909BB-69EA-46D6-BF01-0138202EF0E3}" type="pres">
      <dgm:prSet presAssocID="{9430BC4D-2E2A-47D5-BD39-F3D75E92B1D7}" presName="LevelTwoTextNode" presStyleLbl="node2" presStyleIdx="4" presStyleCnt="8" custScaleX="295671">
        <dgm:presLayoutVars>
          <dgm:chPref val="3"/>
        </dgm:presLayoutVars>
      </dgm:prSet>
      <dgm:spPr/>
    </dgm:pt>
    <dgm:pt modelId="{7A6C0D4F-9B6A-455C-B802-B3FBA14010B6}" type="pres">
      <dgm:prSet presAssocID="{9430BC4D-2E2A-47D5-BD39-F3D75E92B1D7}" presName="level3hierChild" presStyleCnt="0"/>
      <dgm:spPr/>
    </dgm:pt>
    <dgm:pt modelId="{469DD382-5B5D-4541-8A92-748DCE54689C}" type="pres">
      <dgm:prSet presAssocID="{B62DAA60-3E39-4D42-8F68-E1DAF5F89507}" presName="conn2-1" presStyleLbl="parChTrans1D2" presStyleIdx="5" presStyleCnt="8"/>
      <dgm:spPr/>
    </dgm:pt>
    <dgm:pt modelId="{7BED41BD-3A53-4DE0-AAB1-01D329AAE904}" type="pres">
      <dgm:prSet presAssocID="{B62DAA60-3E39-4D42-8F68-E1DAF5F89507}" presName="connTx" presStyleLbl="parChTrans1D2" presStyleIdx="5" presStyleCnt="8"/>
      <dgm:spPr/>
    </dgm:pt>
    <dgm:pt modelId="{612E461F-5D29-406B-BC02-B8CF72C73B6C}" type="pres">
      <dgm:prSet presAssocID="{33BF15CE-B5D1-46EB-9F22-2AEC373FFF6B}" presName="root2" presStyleCnt="0"/>
      <dgm:spPr/>
    </dgm:pt>
    <dgm:pt modelId="{6BA63639-58CB-4880-98BB-22AA18CC6F30}" type="pres">
      <dgm:prSet presAssocID="{33BF15CE-B5D1-46EB-9F22-2AEC373FFF6B}" presName="LevelTwoTextNode" presStyleLbl="node2" presStyleIdx="5" presStyleCnt="8" custScaleX="296179">
        <dgm:presLayoutVars>
          <dgm:chPref val="3"/>
        </dgm:presLayoutVars>
      </dgm:prSet>
      <dgm:spPr/>
    </dgm:pt>
    <dgm:pt modelId="{891F3B70-57AF-4B80-8E06-9E8985110B3D}" type="pres">
      <dgm:prSet presAssocID="{33BF15CE-B5D1-46EB-9F22-2AEC373FFF6B}" presName="level3hierChild" presStyleCnt="0"/>
      <dgm:spPr/>
    </dgm:pt>
    <dgm:pt modelId="{CF3691B8-F9A7-4936-AC3A-322AEFC66934}" type="pres">
      <dgm:prSet presAssocID="{94F3145F-9217-4770-8761-711922F1D778}" presName="conn2-1" presStyleLbl="parChTrans1D2" presStyleIdx="6" presStyleCnt="8"/>
      <dgm:spPr/>
    </dgm:pt>
    <dgm:pt modelId="{DB0CF752-ADFA-4124-9A3D-2DAA6A0A3DA7}" type="pres">
      <dgm:prSet presAssocID="{94F3145F-9217-4770-8761-711922F1D778}" presName="connTx" presStyleLbl="parChTrans1D2" presStyleIdx="6" presStyleCnt="8"/>
      <dgm:spPr/>
    </dgm:pt>
    <dgm:pt modelId="{8E66DDA4-FE50-42C1-9A76-72E1ED642241}" type="pres">
      <dgm:prSet presAssocID="{202DBFD2-E298-439D-A4DC-127D32CE299F}" presName="root2" presStyleCnt="0"/>
      <dgm:spPr/>
    </dgm:pt>
    <dgm:pt modelId="{9E993CF4-0936-43CE-B894-657BB3C0EA06}" type="pres">
      <dgm:prSet presAssocID="{202DBFD2-E298-439D-A4DC-127D32CE299F}" presName="LevelTwoTextNode" presStyleLbl="node2" presStyleIdx="6" presStyleCnt="8" custScaleX="296985">
        <dgm:presLayoutVars>
          <dgm:chPref val="3"/>
        </dgm:presLayoutVars>
      </dgm:prSet>
      <dgm:spPr/>
    </dgm:pt>
    <dgm:pt modelId="{11102D08-CD37-45F3-9EC9-5E5C1A76E7D9}" type="pres">
      <dgm:prSet presAssocID="{202DBFD2-E298-439D-A4DC-127D32CE299F}" presName="level3hierChild" presStyleCnt="0"/>
      <dgm:spPr/>
    </dgm:pt>
    <dgm:pt modelId="{B3C4CCF7-1047-4E77-81B6-1C2E8CC92756}" type="pres">
      <dgm:prSet presAssocID="{226188D6-3ABA-4B17-8B5B-D19AC9728C96}" presName="conn2-1" presStyleLbl="parChTrans1D2" presStyleIdx="7" presStyleCnt="8"/>
      <dgm:spPr/>
    </dgm:pt>
    <dgm:pt modelId="{C6CD4897-2A64-4B86-BE33-D0083951993A}" type="pres">
      <dgm:prSet presAssocID="{226188D6-3ABA-4B17-8B5B-D19AC9728C96}" presName="connTx" presStyleLbl="parChTrans1D2" presStyleIdx="7" presStyleCnt="8"/>
      <dgm:spPr/>
    </dgm:pt>
    <dgm:pt modelId="{08C30236-1539-458E-89F0-9BA12ED0A307}" type="pres">
      <dgm:prSet presAssocID="{D553D6A1-7049-4671-9DEF-4C0DA9C6F1E3}" presName="root2" presStyleCnt="0"/>
      <dgm:spPr/>
    </dgm:pt>
    <dgm:pt modelId="{F4C616A6-A0E2-43FE-8C9E-7B008D7B65C6}" type="pres">
      <dgm:prSet presAssocID="{D553D6A1-7049-4671-9DEF-4C0DA9C6F1E3}" presName="LevelTwoTextNode" presStyleLbl="node2" presStyleIdx="7" presStyleCnt="8" custScaleX="298565">
        <dgm:presLayoutVars>
          <dgm:chPref val="3"/>
        </dgm:presLayoutVars>
      </dgm:prSet>
      <dgm:spPr/>
    </dgm:pt>
    <dgm:pt modelId="{7257B5BB-9DE3-4869-B14E-297EDC02C38A}" type="pres">
      <dgm:prSet presAssocID="{D553D6A1-7049-4671-9DEF-4C0DA9C6F1E3}" presName="level3hierChild" presStyleCnt="0"/>
      <dgm:spPr/>
    </dgm:pt>
  </dgm:ptLst>
  <dgm:cxnLst>
    <dgm:cxn modelId="{AEB42706-0B4B-4DD7-A6EE-5BEFB9CE1622}" type="presOf" srcId="{94F3145F-9217-4770-8761-711922F1D778}" destId="{CF3691B8-F9A7-4936-AC3A-322AEFC66934}" srcOrd="0" destOrd="0" presId="urn:microsoft.com/office/officeart/2008/layout/HorizontalMultiLevelHierarchy"/>
    <dgm:cxn modelId="{C935A609-5118-4CDB-B14A-DA7A550EB78F}" type="presOf" srcId="{A8605B57-ECA5-4EEA-89B3-6ECD95F66B65}" destId="{5F184F0F-2A05-4445-A848-D81BB1819656}" srcOrd="0" destOrd="0" presId="urn:microsoft.com/office/officeart/2008/layout/HorizontalMultiLevelHierarchy"/>
    <dgm:cxn modelId="{4FF2780F-CF74-46C1-9B28-C453FD77E545}" type="presOf" srcId="{9E345BD4-5503-4775-859B-4E8C446D7569}" destId="{BCCB52A8-5FBF-48A1-9222-C813CDBD8E7D}" srcOrd="0" destOrd="0" presId="urn:microsoft.com/office/officeart/2008/layout/HorizontalMultiLevelHierarchy"/>
    <dgm:cxn modelId="{8EE78114-5922-4C8C-91DE-70C68878F4F5}" type="presOf" srcId="{1A4324DC-23BC-406B-B48A-C28807E42EFA}" destId="{D529FA99-88D7-4C1C-8148-87D169DDCCFB}" srcOrd="1" destOrd="0" presId="urn:microsoft.com/office/officeart/2008/layout/HorizontalMultiLevelHierarchy"/>
    <dgm:cxn modelId="{68999D1D-EAF8-4B9A-8E84-20412FE28A54}" type="presOf" srcId="{B62DAA60-3E39-4D42-8F68-E1DAF5F89507}" destId="{469DD382-5B5D-4541-8A92-748DCE54689C}" srcOrd="0" destOrd="0" presId="urn:microsoft.com/office/officeart/2008/layout/HorizontalMultiLevelHierarchy"/>
    <dgm:cxn modelId="{92BB3E1E-CAC2-4912-A420-5CFF64B39A3C}" type="presOf" srcId="{94F3145F-9217-4770-8761-711922F1D778}" destId="{DB0CF752-ADFA-4124-9A3D-2DAA6A0A3DA7}" srcOrd="1" destOrd="0" presId="urn:microsoft.com/office/officeart/2008/layout/HorizontalMultiLevelHierarchy"/>
    <dgm:cxn modelId="{CAC84C26-5B71-477B-9A5C-3DE0142B7937}" type="presOf" srcId="{A39BC6A2-409A-41D1-B05C-DACF8AF95BB7}" destId="{4E0F8778-9CCF-4182-98AA-B9FF8AC4911A}" srcOrd="0" destOrd="0" presId="urn:microsoft.com/office/officeart/2008/layout/HorizontalMultiLevelHierarchy"/>
    <dgm:cxn modelId="{7D5B2927-5A4F-4EBD-AE05-16DA6827F5A2}" type="presOf" srcId="{1A4324DC-23BC-406B-B48A-C28807E42EFA}" destId="{CE7D4E8C-01A5-44DE-957B-21CAC8324D17}" srcOrd="0" destOrd="0" presId="urn:microsoft.com/office/officeart/2008/layout/HorizontalMultiLevelHierarchy"/>
    <dgm:cxn modelId="{3A0C8C2D-8880-4B69-AC4B-01736CB4FB78}" srcId="{23C80AB7-8C18-49C2-842E-C6A235CE1923}" destId="{A39BC6A2-409A-41D1-B05C-DACF8AF95BB7}" srcOrd="0" destOrd="0" parTransId="{374E8311-CAD7-4FC2-B87D-3741C07DFBE1}" sibTransId="{AEAB9C4F-A84E-4CDB-AB51-05837676905C}"/>
    <dgm:cxn modelId="{EC7E1562-2AD8-42E0-AF1C-3E3D9E6174B1}" type="presOf" srcId="{54C41AE6-F46C-4B64-857E-57945A2DE566}" destId="{812B4704-B105-4D07-B095-F82DD1AD82A9}" srcOrd="0" destOrd="0" presId="urn:microsoft.com/office/officeart/2008/layout/HorizontalMultiLevelHierarchy"/>
    <dgm:cxn modelId="{F6D87865-8F2A-42F8-B8A2-875AC2FAF44A}" type="presOf" srcId="{33BF15CE-B5D1-46EB-9F22-2AEC373FFF6B}" destId="{6BA63639-58CB-4880-98BB-22AA18CC6F30}" srcOrd="0" destOrd="0" presId="urn:microsoft.com/office/officeart/2008/layout/HorizontalMultiLevelHierarchy"/>
    <dgm:cxn modelId="{9D598D68-676C-4802-B0C8-3D7FD301F83D}" type="presOf" srcId="{9E345BD4-5503-4775-859B-4E8C446D7569}" destId="{71D6CCF5-F466-4C99-A42D-F14C28C086A6}" srcOrd="1" destOrd="0" presId="urn:microsoft.com/office/officeart/2008/layout/HorizontalMultiLevelHierarchy"/>
    <dgm:cxn modelId="{733B0350-8A36-463A-8154-443BC4C54ADC}" type="presOf" srcId="{D553D6A1-7049-4671-9DEF-4C0DA9C6F1E3}" destId="{F4C616A6-A0E2-43FE-8C9E-7B008D7B65C6}" srcOrd="0" destOrd="0" presId="urn:microsoft.com/office/officeart/2008/layout/HorizontalMultiLevelHierarchy"/>
    <dgm:cxn modelId="{2D9ECE70-EE6D-45AB-97D4-87B73FE18D01}" type="presOf" srcId="{B44F464F-48B9-4B4C-ACCF-8827AE896583}" destId="{7C97F02E-F442-446A-9468-4F9BD465B0AA}" srcOrd="0" destOrd="0" presId="urn:microsoft.com/office/officeart/2008/layout/HorizontalMultiLevelHierarchy"/>
    <dgm:cxn modelId="{2330F850-0837-4ED4-BA28-45121703E097}" srcId="{A39BC6A2-409A-41D1-B05C-DACF8AF95BB7}" destId="{54C41AE6-F46C-4B64-857E-57945A2DE566}" srcOrd="3" destOrd="0" parTransId="{A8605B57-ECA5-4EEA-89B3-6ECD95F66B65}" sibTransId="{93B8B029-0A26-4BA0-8400-AE0A6CDED509}"/>
    <dgm:cxn modelId="{CB584271-988B-449F-8895-981BA1D2353E}" type="presOf" srcId="{8A5E25F7-E4AC-431D-969E-1016F81FC91F}" destId="{77DF56ED-B99B-4168-9899-23A66F3B35C1}" srcOrd="0" destOrd="0" presId="urn:microsoft.com/office/officeart/2008/layout/HorizontalMultiLevelHierarchy"/>
    <dgm:cxn modelId="{F6CC0C75-836D-404B-ABB3-6731953C43C7}" type="presOf" srcId="{202DBFD2-E298-439D-A4DC-127D32CE299F}" destId="{9E993CF4-0936-43CE-B894-657BB3C0EA06}" srcOrd="0" destOrd="0" presId="urn:microsoft.com/office/officeart/2008/layout/HorizontalMultiLevelHierarchy"/>
    <dgm:cxn modelId="{9A747156-877F-4F98-9338-5961C903C7D1}" srcId="{A39BC6A2-409A-41D1-B05C-DACF8AF95BB7}" destId="{B44F464F-48B9-4B4C-ACCF-8827AE896583}" srcOrd="2" destOrd="0" parTransId="{1A4324DC-23BC-406B-B48A-C28807E42EFA}" sibTransId="{EAB8DED3-C443-414C-B312-84DE3E568656}"/>
    <dgm:cxn modelId="{3559C679-101B-4B59-B6DB-0ED4687C9BB7}" srcId="{A39BC6A2-409A-41D1-B05C-DACF8AF95BB7}" destId="{9430BC4D-2E2A-47D5-BD39-F3D75E92B1D7}" srcOrd="4" destOrd="0" parTransId="{FEAC62C4-034F-43C2-8F22-959AE4837674}" sibTransId="{23B8B1FE-5D4E-4B5F-A377-B7333E343F91}"/>
    <dgm:cxn modelId="{8A915D7A-7D53-44B3-A03C-118C46277C6F}" srcId="{A39BC6A2-409A-41D1-B05C-DACF8AF95BB7}" destId="{202DBFD2-E298-439D-A4DC-127D32CE299F}" srcOrd="6" destOrd="0" parTransId="{94F3145F-9217-4770-8761-711922F1D778}" sibTransId="{3A13BB13-04B8-4350-A9B0-C070C12585AC}"/>
    <dgm:cxn modelId="{2E1D7B7E-8EBB-4078-8B75-9930C0C692AA}" type="presOf" srcId="{6DA5FC4F-6456-417B-A9D0-88EA4E757E06}" destId="{5C33A7C1-F273-4AB1-AB58-05E920C4CF9C}" srcOrd="0" destOrd="0" presId="urn:microsoft.com/office/officeart/2008/layout/HorizontalMultiLevelHierarchy"/>
    <dgm:cxn modelId="{3ECCAB83-CBD4-41FE-AD5D-7B5714D54F23}" srcId="{A39BC6A2-409A-41D1-B05C-DACF8AF95BB7}" destId="{6DA5FC4F-6456-417B-A9D0-88EA4E757E06}" srcOrd="0" destOrd="0" parTransId="{9E345BD4-5503-4775-859B-4E8C446D7569}" sibTransId="{AEBEB6D8-7006-4BF9-B0CE-1C82FEA5B8CE}"/>
    <dgm:cxn modelId="{868A758A-D261-4D57-A04A-ABF69E5C7D34}" type="presOf" srcId="{A8605B57-ECA5-4EEA-89B3-6ECD95F66B65}" destId="{AAE3700A-2287-4FF6-8B8F-F7EB7A9245C2}" srcOrd="1" destOrd="0" presId="urn:microsoft.com/office/officeart/2008/layout/HorizontalMultiLevelHierarchy"/>
    <dgm:cxn modelId="{F35FB89B-8223-4A1C-8FC4-FD5AF5EE9743}" type="presOf" srcId="{23C80AB7-8C18-49C2-842E-C6A235CE1923}" destId="{B3D3ED0D-DAC4-4840-9406-683C390F0EE2}" srcOrd="0" destOrd="0" presId="urn:microsoft.com/office/officeart/2008/layout/HorizontalMultiLevelHierarchy"/>
    <dgm:cxn modelId="{1D554DA2-0F5D-4B50-A992-EDA702A875DE}" type="presOf" srcId="{FEAC62C4-034F-43C2-8F22-959AE4837674}" destId="{56FB0E0A-5235-4678-BDA6-19E240FF77FA}" srcOrd="0" destOrd="0" presId="urn:microsoft.com/office/officeart/2008/layout/HorizontalMultiLevelHierarchy"/>
    <dgm:cxn modelId="{62DCBFB4-88A5-43E1-B376-757F80AFD7BC}" type="presOf" srcId="{8A5E25F7-E4AC-431D-969E-1016F81FC91F}" destId="{081F5A7E-95F7-4F31-B812-5A6A3EB91371}" srcOrd="1" destOrd="0" presId="urn:microsoft.com/office/officeart/2008/layout/HorizontalMultiLevelHierarchy"/>
    <dgm:cxn modelId="{FA300FBA-0A15-4832-A070-F1E3C7573C15}" srcId="{A39BC6A2-409A-41D1-B05C-DACF8AF95BB7}" destId="{13AF6876-AA68-470C-9955-C4CF8F8B78BB}" srcOrd="1" destOrd="0" parTransId="{8A5E25F7-E4AC-431D-969E-1016F81FC91F}" sibTransId="{A1F353C9-6D27-4663-A812-66E0148E7EE4}"/>
    <dgm:cxn modelId="{FEF6C6C1-4555-45E2-BD48-625D4CB22D46}" type="presOf" srcId="{9430BC4D-2E2A-47D5-BD39-F3D75E92B1D7}" destId="{0B6909BB-69EA-46D6-BF01-0138202EF0E3}" srcOrd="0" destOrd="0" presId="urn:microsoft.com/office/officeart/2008/layout/HorizontalMultiLevelHierarchy"/>
    <dgm:cxn modelId="{D59719C5-83C8-41BB-940D-44B64BD6BA78}" type="presOf" srcId="{226188D6-3ABA-4B17-8B5B-D19AC9728C96}" destId="{B3C4CCF7-1047-4E77-81B6-1C2E8CC92756}" srcOrd="0" destOrd="0" presId="urn:microsoft.com/office/officeart/2008/layout/HorizontalMultiLevelHierarchy"/>
    <dgm:cxn modelId="{64F290C8-71B3-4705-B800-0AD9F3D53D0C}" type="presOf" srcId="{B62DAA60-3E39-4D42-8F68-E1DAF5F89507}" destId="{7BED41BD-3A53-4DE0-AAB1-01D329AAE904}" srcOrd="1" destOrd="0" presId="urn:microsoft.com/office/officeart/2008/layout/HorizontalMultiLevelHierarchy"/>
    <dgm:cxn modelId="{40139CCB-5DCB-4367-9B0D-D42D96276824}" type="presOf" srcId="{226188D6-3ABA-4B17-8B5B-D19AC9728C96}" destId="{C6CD4897-2A64-4B86-BE33-D0083951993A}" srcOrd="1" destOrd="0" presId="urn:microsoft.com/office/officeart/2008/layout/HorizontalMultiLevelHierarchy"/>
    <dgm:cxn modelId="{1369B9CD-05E6-4E77-8BD8-851735A0B88C}" srcId="{A39BC6A2-409A-41D1-B05C-DACF8AF95BB7}" destId="{33BF15CE-B5D1-46EB-9F22-2AEC373FFF6B}" srcOrd="5" destOrd="0" parTransId="{B62DAA60-3E39-4D42-8F68-E1DAF5F89507}" sibTransId="{A32D9A92-3DE0-411C-ACEB-7FB5069B24C9}"/>
    <dgm:cxn modelId="{679AE8E2-5BC8-4106-B282-1A8909447789}" srcId="{A39BC6A2-409A-41D1-B05C-DACF8AF95BB7}" destId="{D553D6A1-7049-4671-9DEF-4C0DA9C6F1E3}" srcOrd="7" destOrd="0" parTransId="{226188D6-3ABA-4B17-8B5B-D19AC9728C96}" sibTransId="{A249C64D-0B00-4115-B058-A23AE7DACED8}"/>
    <dgm:cxn modelId="{1A95C2F3-9796-4693-876B-A9BA399E1FC9}" type="presOf" srcId="{FEAC62C4-034F-43C2-8F22-959AE4837674}" destId="{A3234FBB-D09D-433A-B891-411583164311}" srcOrd="1" destOrd="0" presId="urn:microsoft.com/office/officeart/2008/layout/HorizontalMultiLevelHierarchy"/>
    <dgm:cxn modelId="{3EB833F5-42C3-4AD5-A6A0-3A87D0D4BEC5}" type="presOf" srcId="{13AF6876-AA68-470C-9955-C4CF8F8B78BB}" destId="{6982BB96-20F8-47D0-B268-E7750AA4E697}" srcOrd="0" destOrd="0" presId="urn:microsoft.com/office/officeart/2008/layout/HorizontalMultiLevelHierarchy"/>
    <dgm:cxn modelId="{FD2A9489-A07E-4FCE-8A8D-59390B1D8E47}" type="presParOf" srcId="{B3D3ED0D-DAC4-4840-9406-683C390F0EE2}" destId="{81E2BE1F-2E49-4A17-9547-CBA160D1F82B}" srcOrd="0" destOrd="0" presId="urn:microsoft.com/office/officeart/2008/layout/HorizontalMultiLevelHierarchy"/>
    <dgm:cxn modelId="{3291DA0B-55AC-4F8C-A8AA-0B1A72631D94}" type="presParOf" srcId="{81E2BE1F-2E49-4A17-9547-CBA160D1F82B}" destId="{4E0F8778-9CCF-4182-98AA-B9FF8AC4911A}" srcOrd="0" destOrd="0" presId="urn:microsoft.com/office/officeart/2008/layout/HorizontalMultiLevelHierarchy"/>
    <dgm:cxn modelId="{A0E3D3FF-FA26-40A7-BF4B-DBA86B67468F}" type="presParOf" srcId="{81E2BE1F-2E49-4A17-9547-CBA160D1F82B}" destId="{A1264FA1-8009-46C9-BAFA-2734DB9E6C4C}" srcOrd="1" destOrd="0" presId="urn:microsoft.com/office/officeart/2008/layout/HorizontalMultiLevelHierarchy"/>
    <dgm:cxn modelId="{9C751015-7013-48E7-9EBC-078283D67A80}" type="presParOf" srcId="{A1264FA1-8009-46C9-BAFA-2734DB9E6C4C}" destId="{BCCB52A8-5FBF-48A1-9222-C813CDBD8E7D}" srcOrd="0" destOrd="0" presId="urn:microsoft.com/office/officeart/2008/layout/HorizontalMultiLevelHierarchy"/>
    <dgm:cxn modelId="{FF43BD04-001B-4B64-A916-4E75BFCEF72D}" type="presParOf" srcId="{BCCB52A8-5FBF-48A1-9222-C813CDBD8E7D}" destId="{71D6CCF5-F466-4C99-A42D-F14C28C086A6}" srcOrd="0" destOrd="0" presId="urn:microsoft.com/office/officeart/2008/layout/HorizontalMultiLevelHierarchy"/>
    <dgm:cxn modelId="{B7A5C752-DE89-44F2-9761-379BB97D755A}" type="presParOf" srcId="{A1264FA1-8009-46C9-BAFA-2734DB9E6C4C}" destId="{C5FFE2F3-D95B-4625-A2C6-447B5032F565}" srcOrd="1" destOrd="0" presId="urn:microsoft.com/office/officeart/2008/layout/HorizontalMultiLevelHierarchy"/>
    <dgm:cxn modelId="{2A77EB7B-98B5-4E72-8D24-7B08B5B20367}" type="presParOf" srcId="{C5FFE2F3-D95B-4625-A2C6-447B5032F565}" destId="{5C33A7C1-F273-4AB1-AB58-05E920C4CF9C}" srcOrd="0" destOrd="0" presId="urn:microsoft.com/office/officeart/2008/layout/HorizontalMultiLevelHierarchy"/>
    <dgm:cxn modelId="{E0DABC3D-ED5A-4B8D-AC47-89565AEEF270}" type="presParOf" srcId="{C5FFE2F3-D95B-4625-A2C6-447B5032F565}" destId="{DF55B16D-F7BE-4CAB-A201-63E0110F96F9}" srcOrd="1" destOrd="0" presId="urn:microsoft.com/office/officeart/2008/layout/HorizontalMultiLevelHierarchy"/>
    <dgm:cxn modelId="{39C4FCD0-E7E0-4FAD-9603-936FD9222618}" type="presParOf" srcId="{A1264FA1-8009-46C9-BAFA-2734DB9E6C4C}" destId="{77DF56ED-B99B-4168-9899-23A66F3B35C1}" srcOrd="2" destOrd="0" presId="urn:microsoft.com/office/officeart/2008/layout/HorizontalMultiLevelHierarchy"/>
    <dgm:cxn modelId="{A38C756E-1672-48EF-94A8-F28483D1EE06}" type="presParOf" srcId="{77DF56ED-B99B-4168-9899-23A66F3B35C1}" destId="{081F5A7E-95F7-4F31-B812-5A6A3EB91371}" srcOrd="0" destOrd="0" presId="urn:microsoft.com/office/officeart/2008/layout/HorizontalMultiLevelHierarchy"/>
    <dgm:cxn modelId="{76313059-E7DF-4D52-A9AE-DF4ADC9F690D}" type="presParOf" srcId="{A1264FA1-8009-46C9-BAFA-2734DB9E6C4C}" destId="{C481FE03-08F3-473D-9808-5D188A3E8AD8}" srcOrd="3" destOrd="0" presId="urn:microsoft.com/office/officeart/2008/layout/HorizontalMultiLevelHierarchy"/>
    <dgm:cxn modelId="{C4FB26CA-2F57-4082-ADE9-39219B597317}" type="presParOf" srcId="{C481FE03-08F3-473D-9808-5D188A3E8AD8}" destId="{6982BB96-20F8-47D0-B268-E7750AA4E697}" srcOrd="0" destOrd="0" presId="urn:microsoft.com/office/officeart/2008/layout/HorizontalMultiLevelHierarchy"/>
    <dgm:cxn modelId="{68B1D9AA-6E12-4B2D-BF0C-C73152ECE9CC}" type="presParOf" srcId="{C481FE03-08F3-473D-9808-5D188A3E8AD8}" destId="{1C60BDED-FBE9-4AAF-A74E-2F73E6FCB99B}" srcOrd="1" destOrd="0" presId="urn:microsoft.com/office/officeart/2008/layout/HorizontalMultiLevelHierarchy"/>
    <dgm:cxn modelId="{20980636-0E42-4D5D-8BED-72A3FBED4275}" type="presParOf" srcId="{A1264FA1-8009-46C9-BAFA-2734DB9E6C4C}" destId="{CE7D4E8C-01A5-44DE-957B-21CAC8324D17}" srcOrd="4" destOrd="0" presId="urn:microsoft.com/office/officeart/2008/layout/HorizontalMultiLevelHierarchy"/>
    <dgm:cxn modelId="{F9E51ABA-DFA0-4BD6-9068-3B2C7E6D6DE6}" type="presParOf" srcId="{CE7D4E8C-01A5-44DE-957B-21CAC8324D17}" destId="{D529FA99-88D7-4C1C-8148-87D169DDCCFB}" srcOrd="0" destOrd="0" presId="urn:microsoft.com/office/officeart/2008/layout/HorizontalMultiLevelHierarchy"/>
    <dgm:cxn modelId="{E826A2AE-BCA3-4CF9-A4E9-6CA44712A697}" type="presParOf" srcId="{A1264FA1-8009-46C9-BAFA-2734DB9E6C4C}" destId="{AE38D6BA-4A4C-4D15-8239-C21E49F03F47}" srcOrd="5" destOrd="0" presId="urn:microsoft.com/office/officeart/2008/layout/HorizontalMultiLevelHierarchy"/>
    <dgm:cxn modelId="{DE2EAFBA-0DA6-4A9F-885C-E8BCA8ABC626}" type="presParOf" srcId="{AE38D6BA-4A4C-4D15-8239-C21E49F03F47}" destId="{7C97F02E-F442-446A-9468-4F9BD465B0AA}" srcOrd="0" destOrd="0" presId="urn:microsoft.com/office/officeart/2008/layout/HorizontalMultiLevelHierarchy"/>
    <dgm:cxn modelId="{4F4FBAD6-B21F-40D4-86F3-38CAA66E76A2}" type="presParOf" srcId="{AE38D6BA-4A4C-4D15-8239-C21E49F03F47}" destId="{6547362B-6AD1-43E6-B88B-8750DF4547BA}" srcOrd="1" destOrd="0" presId="urn:microsoft.com/office/officeart/2008/layout/HorizontalMultiLevelHierarchy"/>
    <dgm:cxn modelId="{95EAF10B-65A3-4D57-812D-7A0E198ABFB2}" type="presParOf" srcId="{A1264FA1-8009-46C9-BAFA-2734DB9E6C4C}" destId="{5F184F0F-2A05-4445-A848-D81BB1819656}" srcOrd="6" destOrd="0" presId="urn:microsoft.com/office/officeart/2008/layout/HorizontalMultiLevelHierarchy"/>
    <dgm:cxn modelId="{1F3F7EF5-E4DF-4A07-A122-6892C678C17E}" type="presParOf" srcId="{5F184F0F-2A05-4445-A848-D81BB1819656}" destId="{AAE3700A-2287-4FF6-8B8F-F7EB7A9245C2}" srcOrd="0" destOrd="0" presId="urn:microsoft.com/office/officeart/2008/layout/HorizontalMultiLevelHierarchy"/>
    <dgm:cxn modelId="{55FB3909-219E-454D-85E0-C02E3F23C9AD}" type="presParOf" srcId="{A1264FA1-8009-46C9-BAFA-2734DB9E6C4C}" destId="{D736B862-CF27-4A3A-ABBC-8368F7AC175C}" srcOrd="7" destOrd="0" presId="urn:microsoft.com/office/officeart/2008/layout/HorizontalMultiLevelHierarchy"/>
    <dgm:cxn modelId="{63DA2CE7-1470-402D-8F4F-D8D0B21C71CD}" type="presParOf" srcId="{D736B862-CF27-4A3A-ABBC-8368F7AC175C}" destId="{812B4704-B105-4D07-B095-F82DD1AD82A9}" srcOrd="0" destOrd="0" presId="urn:microsoft.com/office/officeart/2008/layout/HorizontalMultiLevelHierarchy"/>
    <dgm:cxn modelId="{D63BFFC8-CFAD-4324-93A1-2F5230875009}" type="presParOf" srcId="{D736B862-CF27-4A3A-ABBC-8368F7AC175C}" destId="{E0CCD0D2-5426-485E-9A8D-7CB1DDC30AB4}" srcOrd="1" destOrd="0" presId="urn:microsoft.com/office/officeart/2008/layout/HorizontalMultiLevelHierarchy"/>
    <dgm:cxn modelId="{D397DE39-95FE-4571-B967-26D7DD28F569}" type="presParOf" srcId="{A1264FA1-8009-46C9-BAFA-2734DB9E6C4C}" destId="{56FB0E0A-5235-4678-BDA6-19E240FF77FA}" srcOrd="8" destOrd="0" presId="urn:microsoft.com/office/officeart/2008/layout/HorizontalMultiLevelHierarchy"/>
    <dgm:cxn modelId="{EBB2CCEB-8A5D-4D9E-917A-A04A0133DC6C}" type="presParOf" srcId="{56FB0E0A-5235-4678-BDA6-19E240FF77FA}" destId="{A3234FBB-D09D-433A-B891-411583164311}" srcOrd="0" destOrd="0" presId="urn:microsoft.com/office/officeart/2008/layout/HorizontalMultiLevelHierarchy"/>
    <dgm:cxn modelId="{BBC9C2E9-92DB-4A06-8686-04754E7CE053}" type="presParOf" srcId="{A1264FA1-8009-46C9-BAFA-2734DB9E6C4C}" destId="{A2DFD314-3EF2-4645-B3E9-2215EEA606D6}" srcOrd="9" destOrd="0" presId="urn:microsoft.com/office/officeart/2008/layout/HorizontalMultiLevelHierarchy"/>
    <dgm:cxn modelId="{8A7087C2-EB35-4950-BF27-6F3A76455657}" type="presParOf" srcId="{A2DFD314-3EF2-4645-B3E9-2215EEA606D6}" destId="{0B6909BB-69EA-46D6-BF01-0138202EF0E3}" srcOrd="0" destOrd="0" presId="urn:microsoft.com/office/officeart/2008/layout/HorizontalMultiLevelHierarchy"/>
    <dgm:cxn modelId="{5BCDFC11-3FF9-441E-9770-9B62872E88CB}" type="presParOf" srcId="{A2DFD314-3EF2-4645-B3E9-2215EEA606D6}" destId="{7A6C0D4F-9B6A-455C-B802-B3FBA14010B6}" srcOrd="1" destOrd="0" presId="urn:microsoft.com/office/officeart/2008/layout/HorizontalMultiLevelHierarchy"/>
    <dgm:cxn modelId="{4783A425-76FB-4B07-BA06-D4E17A4A6758}" type="presParOf" srcId="{A1264FA1-8009-46C9-BAFA-2734DB9E6C4C}" destId="{469DD382-5B5D-4541-8A92-748DCE54689C}" srcOrd="10" destOrd="0" presId="urn:microsoft.com/office/officeart/2008/layout/HorizontalMultiLevelHierarchy"/>
    <dgm:cxn modelId="{22E8B8F5-536E-42E8-A735-61B76958727F}" type="presParOf" srcId="{469DD382-5B5D-4541-8A92-748DCE54689C}" destId="{7BED41BD-3A53-4DE0-AAB1-01D329AAE904}" srcOrd="0" destOrd="0" presId="urn:microsoft.com/office/officeart/2008/layout/HorizontalMultiLevelHierarchy"/>
    <dgm:cxn modelId="{D7780C80-3FF9-4BCF-B379-BE0435870938}" type="presParOf" srcId="{A1264FA1-8009-46C9-BAFA-2734DB9E6C4C}" destId="{612E461F-5D29-406B-BC02-B8CF72C73B6C}" srcOrd="11" destOrd="0" presId="urn:microsoft.com/office/officeart/2008/layout/HorizontalMultiLevelHierarchy"/>
    <dgm:cxn modelId="{697BD9E4-5287-4627-AF0B-B3C6B328F318}" type="presParOf" srcId="{612E461F-5D29-406B-BC02-B8CF72C73B6C}" destId="{6BA63639-58CB-4880-98BB-22AA18CC6F30}" srcOrd="0" destOrd="0" presId="urn:microsoft.com/office/officeart/2008/layout/HorizontalMultiLevelHierarchy"/>
    <dgm:cxn modelId="{4983BBBA-F421-4FEF-AC3B-0A11C75555E4}" type="presParOf" srcId="{612E461F-5D29-406B-BC02-B8CF72C73B6C}" destId="{891F3B70-57AF-4B80-8E06-9E8985110B3D}" srcOrd="1" destOrd="0" presId="urn:microsoft.com/office/officeart/2008/layout/HorizontalMultiLevelHierarchy"/>
    <dgm:cxn modelId="{58D67B4E-759C-42E8-84EB-E59C114BF600}" type="presParOf" srcId="{A1264FA1-8009-46C9-BAFA-2734DB9E6C4C}" destId="{CF3691B8-F9A7-4936-AC3A-322AEFC66934}" srcOrd="12" destOrd="0" presId="urn:microsoft.com/office/officeart/2008/layout/HorizontalMultiLevelHierarchy"/>
    <dgm:cxn modelId="{E4041D23-D322-4666-9A3A-275903696935}" type="presParOf" srcId="{CF3691B8-F9A7-4936-AC3A-322AEFC66934}" destId="{DB0CF752-ADFA-4124-9A3D-2DAA6A0A3DA7}" srcOrd="0" destOrd="0" presId="urn:microsoft.com/office/officeart/2008/layout/HorizontalMultiLevelHierarchy"/>
    <dgm:cxn modelId="{F0609D53-099C-414A-9A33-7B0414797F70}" type="presParOf" srcId="{A1264FA1-8009-46C9-BAFA-2734DB9E6C4C}" destId="{8E66DDA4-FE50-42C1-9A76-72E1ED642241}" srcOrd="13" destOrd="0" presId="urn:microsoft.com/office/officeart/2008/layout/HorizontalMultiLevelHierarchy"/>
    <dgm:cxn modelId="{C2806B2C-5B6D-4E17-B6B7-1EAE5BB36652}" type="presParOf" srcId="{8E66DDA4-FE50-42C1-9A76-72E1ED642241}" destId="{9E993CF4-0936-43CE-B894-657BB3C0EA06}" srcOrd="0" destOrd="0" presId="urn:microsoft.com/office/officeart/2008/layout/HorizontalMultiLevelHierarchy"/>
    <dgm:cxn modelId="{EFE427CC-3FFE-4593-BA5C-91B2C22F785C}" type="presParOf" srcId="{8E66DDA4-FE50-42C1-9A76-72E1ED642241}" destId="{11102D08-CD37-45F3-9EC9-5E5C1A76E7D9}" srcOrd="1" destOrd="0" presId="urn:microsoft.com/office/officeart/2008/layout/HorizontalMultiLevelHierarchy"/>
    <dgm:cxn modelId="{3446C0C3-BE83-4B4E-93E3-3D25A9342DE1}" type="presParOf" srcId="{A1264FA1-8009-46C9-BAFA-2734DB9E6C4C}" destId="{B3C4CCF7-1047-4E77-81B6-1C2E8CC92756}" srcOrd="14" destOrd="0" presId="urn:microsoft.com/office/officeart/2008/layout/HorizontalMultiLevelHierarchy"/>
    <dgm:cxn modelId="{003D6E23-AD75-4E09-8EB9-2E8F491C651D}" type="presParOf" srcId="{B3C4CCF7-1047-4E77-81B6-1C2E8CC92756}" destId="{C6CD4897-2A64-4B86-BE33-D0083951993A}" srcOrd="0" destOrd="0" presId="urn:microsoft.com/office/officeart/2008/layout/HorizontalMultiLevelHierarchy"/>
    <dgm:cxn modelId="{D2256C5E-5180-4A2E-A360-0243F0396B82}" type="presParOf" srcId="{A1264FA1-8009-46C9-BAFA-2734DB9E6C4C}" destId="{08C30236-1539-458E-89F0-9BA12ED0A307}" srcOrd="15" destOrd="0" presId="urn:microsoft.com/office/officeart/2008/layout/HorizontalMultiLevelHierarchy"/>
    <dgm:cxn modelId="{A7DB4FCA-106D-4524-841F-391E3E902F95}" type="presParOf" srcId="{08C30236-1539-458E-89F0-9BA12ED0A307}" destId="{F4C616A6-A0E2-43FE-8C9E-7B008D7B65C6}" srcOrd="0" destOrd="0" presId="urn:microsoft.com/office/officeart/2008/layout/HorizontalMultiLevelHierarchy"/>
    <dgm:cxn modelId="{CAB10EFD-7131-46E7-9C05-C3075449E952}" type="presParOf" srcId="{08C30236-1539-458E-89F0-9BA12ED0A307}" destId="{7257B5BB-9DE3-4869-B14E-297EDC02C38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4CCF7-1047-4E77-81B6-1C2E8CC92756}">
      <dsp:nvSpPr>
        <dsp:cNvPr id="0" name=""/>
        <dsp:cNvSpPr/>
      </dsp:nvSpPr>
      <dsp:spPr>
        <a:xfrm>
          <a:off x="1885161" y="2620809"/>
          <a:ext cx="653315" cy="1244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6657" y="0"/>
              </a:lnTo>
              <a:lnTo>
                <a:pt x="326657" y="1244884"/>
              </a:lnTo>
              <a:lnTo>
                <a:pt x="653315" y="12448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176671" y="3208104"/>
        <a:ext cx="70295" cy="70295"/>
      </dsp:txXfrm>
    </dsp:sp>
    <dsp:sp modelId="{CF3691B8-F9A7-4936-AC3A-322AEFC66934}">
      <dsp:nvSpPr>
        <dsp:cNvPr id="0" name=""/>
        <dsp:cNvSpPr/>
      </dsp:nvSpPr>
      <dsp:spPr>
        <a:xfrm>
          <a:off x="1885161" y="2575089"/>
          <a:ext cx="6533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3315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195486" y="2604476"/>
        <a:ext cx="32665" cy="32665"/>
      </dsp:txXfrm>
    </dsp:sp>
    <dsp:sp modelId="{BCCB52A8-5FBF-48A1-9222-C813CDBD8E7D}">
      <dsp:nvSpPr>
        <dsp:cNvPr id="0" name=""/>
        <dsp:cNvSpPr/>
      </dsp:nvSpPr>
      <dsp:spPr>
        <a:xfrm>
          <a:off x="1885161" y="1375924"/>
          <a:ext cx="653315" cy="1244884"/>
        </a:xfrm>
        <a:custGeom>
          <a:avLst/>
          <a:gdLst/>
          <a:ahLst/>
          <a:cxnLst/>
          <a:rect l="0" t="0" r="0" b="0"/>
          <a:pathLst>
            <a:path>
              <a:moveTo>
                <a:pt x="0" y="1244884"/>
              </a:moveTo>
              <a:lnTo>
                <a:pt x="326657" y="1244884"/>
              </a:lnTo>
              <a:lnTo>
                <a:pt x="326657" y="0"/>
              </a:lnTo>
              <a:lnTo>
                <a:pt x="65331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176671" y="1963219"/>
        <a:ext cx="70295" cy="70295"/>
      </dsp:txXfrm>
    </dsp:sp>
    <dsp:sp modelId="{4E0F8778-9CCF-4182-98AA-B9FF8AC4911A}">
      <dsp:nvSpPr>
        <dsp:cNvPr id="0" name=""/>
        <dsp:cNvSpPr/>
      </dsp:nvSpPr>
      <dsp:spPr>
        <a:xfrm rot="16200000">
          <a:off x="-1269519" y="2086938"/>
          <a:ext cx="5241619" cy="1067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У соціально-побутовій сфері передбачається здійснення фізкультурно-оздо­ровчої діяльності</a:t>
          </a:r>
          <a:endParaRPr lang="ru-RU" sz="2400" kern="1200" dirty="0"/>
        </a:p>
      </dsp:txBody>
      <dsp:txXfrm>
        <a:off x="-1269519" y="2086938"/>
        <a:ext cx="5241619" cy="1067742"/>
      </dsp:txXfrm>
    </dsp:sp>
    <dsp:sp modelId="{5C33A7C1-F273-4AB1-AB58-05E920C4CF9C}">
      <dsp:nvSpPr>
        <dsp:cNvPr id="0" name=""/>
        <dsp:cNvSpPr/>
      </dsp:nvSpPr>
      <dsp:spPr>
        <a:xfrm>
          <a:off x="2538476" y="877971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2538476" y="877971"/>
        <a:ext cx="3266576" cy="995907"/>
      </dsp:txXfrm>
    </dsp:sp>
    <dsp:sp modelId="{9E993CF4-0936-43CE-B894-657BB3C0EA06}">
      <dsp:nvSpPr>
        <dsp:cNvPr id="0" name=""/>
        <dsp:cNvSpPr/>
      </dsp:nvSpPr>
      <dsp:spPr>
        <a:xfrm>
          <a:off x="2538476" y="2122855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2538476" y="2122855"/>
        <a:ext cx="3266576" cy="995907"/>
      </dsp:txXfrm>
    </dsp:sp>
    <dsp:sp modelId="{F4C616A6-A0E2-43FE-8C9E-7B008D7B65C6}">
      <dsp:nvSpPr>
        <dsp:cNvPr id="0" name=""/>
        <dsp:cNvSpPr/>
      </dsp:nvSpPr>
      <dsp:spPr>
        <a:xfrm>
          <a:off x="2538476" y="3367740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2538476" y="3367740"/>
        <a:ext cx="3266576" cy="99590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56230-E8B5-48B5-99D2-1A93B3902E2A}">
      <dsp:nvSpPr>
        <dsp:cNvPr id="0" name=""/>
        <dsp:cNvSpPr/>
      </dsp:nvSpPr>
      <dsp:spPr>
        <a:xfrm>
          <a:off x="1810" y="0"/>
          <a:ext cx="7877565" cy="10045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Під час роботи в таборі проводяться такі види та форми фізкультурно-оздоровчої діяльності:</a:t>
          </a:r>
          <a:endParaRPr lang="ru-RU" sz="2800" kern="1200" dirty="0"/>
        </a:p>
      </dsp:txBody>
      <dsp:txXfrm>
        <a:off x="31231" y="29421"/>
        <a:ext cx="7818723" cy="945663"/>
      </dsp:txXfrm>
    </dsp:sp>
    <dsp:sp modelId="{0FD17EC0-D46E-4A45-AFB3-E174CA3B38EE}">
      <dsp:nvSpPr>
        <dsp:cNvPr id="0" name=""/>
        <dsp:cNvSpPr/>
      </dsp:nvSpPr>
      <dsp:spPr>
        <a:xfrm>
          <a:off x="4567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/>
            <a:t>…</a:t>
          </a:r>
          <a:endParaRPr lang="ru-RU" sz="4000" kern="1200" dirty="0"/>
        </a:p>
      </dsp:txBody>
      <dsp:txXfrm>
        <a:off x="28422" y="1348706"/>
        <a:ext cx="766761" cy="3391788"/>
      </dsp:txXfrm>
    </dsp:sp>
    <dsp:sp modelId="{D321CF5D-C6DC-4532-AB82-B6B4F6BFA762}">
      <dsp:nvSpPr>
        <dsp:cNvPr id="0" name=""/>
        <dsp:cNvSpPr/>
      </dsp:nvSpPr>
      <dsp:spPr>
        <a:xfrm>
          <a:off x="887453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911308" y="1348706"/>
        <a:ext cx="766761" cy="3391788"/>
      </dsp:txXfrm>
    </dsp:sp>
    <dsp:sp modelId="{FD4143AD-A925-4AF6-9F64-92FFD2AE1F27}">
      <dsp:nvSpPr>
        <dsp:cNvPr id="0" name=""/>
        <dsp:cNvSpPr/>
      </dsp:nvSpPr>
      <dsp:spPr>
        <a:xfrm>
          <a:off x="1770340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794195" y="1348706"/>
        <a:ext cx="766761" cy="3391788"/>
      </dsp:txXfrm>
    </dsp:sp>
    <dsp:sp modelId="{900EEA84-AE5C-4D51-8542-0FB209EF7864}">
      <dsp:nvSpPr>
        <dsp:cNvPr id="0" name=""/>
        <dsp:cNvSpPr/>
      </dsp:nvSpPr>
      <dsp:spPr>
        <a:xfrm>
          <a:off x="2653227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2677082" y="1348706"/>
        <a:ext cx="766761" cy="3391788"/>
      </dsp:txXfrm>
    </dsp:sp>
    <dsp:sp modelId="{A1D9D9C6-7B62-4238-8E59-F89A5B0E1A3E}">
      <dsp:nvSpPr>
        <dsp:cNvPr id="0" name=""/>
        <dsp:cNvSpPr/>
      </dsp:nvSpPr>
      <dsp:spPr>
        <a:xfrm>
          <a:off x="3536114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3559969" y="1348706"/>
        <a:ext cx="766761" cy="3391788"/>
      </dsp:txXfrm>
    </dsp:sp>
    <dsp:sp modelId="{B5A9F2DF-7F28-40DF-8EE8-DF4325DBE05D}">
      <dsp:nvSpPr>
        <dsp:cNvPr id="0" name=""/>
        <dsp:cNvSpPr/>
      </dsp:nvSpPr>
      <dsp:spPr>
        <a:xfrm>
          <a:off x="4419001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4442856" y="1348706"/>
        <a:ext cx="766761" cy="3391788"/>
      </dsp:txXfrm>
    </dsp:sp>
    <dsp:sp modelId="{ECC643EF-2874-4C8E-8277-A6C6018C9CD4}">
      <dsp:nvSpPr>
        <dsp:cNvPr id="0" name=""/>
        <dsp:cNvSpPr/>
      </dsp:nvSpPr>
      <dsp:spPr>
        <a:xfrm>
          <a:off x="5301887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5325742" y="1348706"/>
        <a:ext cx="766761" cy="3391788"/>
      </dsp:txXfrm>
    </dsp:sp>
    <dsp:sp modelId="{4A71E747-F2A4-4BA4-A15E-F9B0D3887E9C}">
      <dsp:nvSpPr>
        <dsp:cNvPr id="0" name=""/>
        <dsp:cNvSpPr/>
      </dsp:nvSpPr>
      <dsp:spPr>
        <a:xfrm>
          <a:off x="6184774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6208629" y="1348706"/>
        <a:ext cx="766761" cy="3391788"/>
      </dsp:txXfrm>
    </dsp:sp>
    <dsp:sp modelId="{8DBF9746-BB40-4692-8385-8FD58F9B4516}">
      <dsp:nvSpPr>
        <dsp:cNvPr id="0" name=""/>
        <dsp:cNvSpPr/>
      </dsp:nvSpPr>
      <dsp:spPr>
        <a:xfrm>
          <a:off x="7067661" y="1324851"/>
          <a:ext cx="814471" cy="3439498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7091516" y="1348706"/>
        <a:ext cx="766761" cy="3391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56230-E8B5-48B5-99D2-1A93B3902E2A}">
      <dsp:nvSpPr>
        <dsp:cNvPr id="0" name=""/>
        <dsp:cNvSpPr/>
      </dsp:nvSpPr>
      <dsp:spPr>
        <a:xfrm>
          <a:off x="75" y="0"/>
          <a:ext cx="7881031" cy="1494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0" i="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Загальне керівництво</a:t>
          </a: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, планування, організацію, контроль за станом та розвитком фізкультурно-оздоровчої діяльності в соціально-побутовій сфері здій­снюють: </a:t>
          </a:r>
          <a:endParaRPr lang="ru-RU" sz="2400" kern="1200" dirty="0"/>
        </a:p>
      </dsp:txBody>
      <dsp:txXfrm>
        <a:off x="43833" y="43758"/>
        <a:ext cx="7793515" cy="1406501"/>
      </dsp:txXfrm>
    </dsp:sp>
    <dsp:sp modelId="{F584C30B-141E-470F-9329-49D3B2EBDA93}">
      <dsp:nvSpPr>
        <dsp:cNvPr id="0" name=""/>
        <dsp:cNvSpPr/>
      </dsp:nvSpPr>
      <dsp:spPr>
        <a:xfrm>
          <a:off x="2834" y="1635972"/>
          <a:ext cx="2487699" cy="1494017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46592" y="1679730"/>
        <a:ext cx="2400183" cy="1406501"/>
      </dsp:txXfrm>
    </dsp:sp>
    <dsp:sp modelId="{A19276F8-CC4B-44A0-AAA2-CD44999C188D}">
      <dsp:nvSpPr>
        <dsp:cNvPr id="0" name=""/>
        <dsp:cNvSpPr/>
      </dsp:nvSpPr>
      <dsp:spPr>
        <a:xfrm>
          <a:off x="2699500" y="3271945"/>
          <a:ext cx="2487699" cy="1494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>
              <a:latin typeface="Times New Roman" pitchFamily="18" charset="0"/>
              <a:cs typeface="Times New Roman" pitchFamily="18" charset="0"/>
            </a:rPr>
            <a:t>органи державного управління спеціальної ком­петенції</a:t>
          </a:r>
          <a:endParaRPr lang="ru-RU" sz="2100" kern="1200" dirty="0"/>
        </a:p>
      </dsp:txBody>
      <dsp:txXfrm>
        <a:off x="2743258" y="3315703"/>
        <a:ext cx="2400183" cy="1406501"/>
      </dsp:txXfrm>
    </dsp:sp>
    <dsp:sp modelId="{0FD17EC0-D46E-4A45-AFB3-E174CA3B38EE}">
      <dsp:nvSpPr>
        <dsp:cNvPr id="0" name=""/>
        <dsp:cNvSpPr/>
      </dsp:nvSpPr>
      <dsp:spPr>
        <a:xfrm>
          <a:off x="2699500" y="1635972"/>
          <a:ext cx="2487699" cy="1494017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2743258" y="1679730"/>
        <a:ext cx="2400183" cy="1406501"/>
      </dsp:txXfrm>
    </dsp:sp>
    <dsp:sp modelId="{B5A9F2DF-7F28-40DF-8EE8-DF4325DBE05D}">
      <dsp:nvSpPr>
        <dsp:cNvPr id="0" name=""/>
        <dsp:cNvSpPr/>
      </dsp:nvSpPr>
      <dsp:spPr>
        <a:xfrm>
          <a:off x="5396166" y="1635972"/>
          <a:ext cx="2487699" cy="1494017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…</a:t>
          </a:r>
          <a:endParaRPr lang="ru-RU" sz="2400" kern="1200" dirty="0"/>
        </a:p>
      </dsp:txBody>
      <dsp:txXfrm>
        <a:off x="5439924" y="1679730"/>
        <a:ext cx="2400183" cy="14065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BFCB3-CB2E-4219-B986-2F0924BA2497}">
      <dsp:nvSpPr>
        <dsp:cNvPr id="0" name=""/>
        <dsp:cNvSpPr/>
      </dsp:nvSpPr>
      <dsp:spPr>
        <a:xfrm>
          <a:off x="127740" y="-108969"/>
          <a:ext cx="8109787" cy="2119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Утворюються в мікрорайонах на базі державних і громадських установ. Залежно від умов та можливостей, а також інтересів мешканців мікрорайону можуть утворюватися дитячі, юнацькі, молодіжні, для людей похилого віку з окремих видів оздоровчої фізичної культури, з видів спорту, туризму тощо. Можуть бути державної, громадської самодіяльності та індивідуально-комерційної форм власності й вести роботу на комерційній основі. </a:t>
          </a:r>
          <a:endParaRPr lang="ru-RU" sz="1800" kern="1200" dirty="0"/>
        </a:p>
      </dsp:txBody>
      <dsp:txXfrm>
        <a:off x="189818" y="-46891"/>
        <a:ext cx="6253099" cy="1995346"/>
      </dsp:txXfrm>
    </dsp:sp>
    <dsp:sp modelId="{7A5A684B-B88D-4119-842D-471D6730D0DD}">
      <dsp:nvSpPr>
        <dsp:cNvPr id="0" name=""/>
        <dsp:cNvSpPr/>
      </dsp:nvSpPr>
      <dsp:spPr>
        <a:xfrm>
          <a:off x="1252171" y="2708555"/>
          <a:ext cx="7095736" cy="64078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…</a:t>
          </a:r>
          <a:endParaRPr lang="ru-RU" sz="2700" kern="1200" dirty="0"/>
        </a:p>
      </dsp:txBody>
      <dsp:txXfrm>
        <a:off x="1270939" y="2727323"/>
        <a:ext cx="4795414" cy="603244"/>
      </dsp:txXfrm>
    </dsp:sp>
    <dsp:sp modelId="{47C608D8-EFB4-4A2A-94A6-9B75DAB223B2}">
      <dsp:nvSpPr>
        <dsp:cNvPr id="0" name=""/>
        <dsp:cNvSpPr/>
      </dsp:nvSpPr>
      <dsp:spPr>
        <a:xfrm>
          <a:off x="7304883" y="1697960"/>
          <a:ext cx="1010597" cy="1010597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7532267" y="1697960"/>
        <a:ext cx="555829" cy="7604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36A2F-F865-436F-9E62-545B2414F327}">
      <dsp:nvSpPr>
        <dsp:cNvPr id="0" name=""/>
        <dsp:cNvSpPr/>
      </dsp:nvSpPr>
      <dsp:spPr>
        <a:xfrm>
          <a:off x="39" y="301931"/>
          <a:ext cx="3746031" cy="149841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39" y="301931"/>
        <a:ext cx="3746031" cy="1498412"/>
      </dsp:txXfrm>
    </dsp:sp>
    <dsp:sp modelId="{A0C453A6-FCBF-447A-9BE6-CF45A82BF6E9}">
      <dsp:nvSpPr>
        <dsp:cNvPr id="0" name=""/>
        <dsp:cNvSpPr/>
      </dsp:nvSpPr>
      <dsp:spPr>
        <a:xfrm>
          <a:off x="39" y="1800344"/>
          <a:ext cx="3746031" cy="2854800"/>
        </a:xfrm>
        <a:prstGeom prst="rect">
          <a:avLst/>
        </a:prstGeom>
        <a:solidFill>
          <a:schemeClr val="accent1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це одна або декілька споруд та служб із загальним керівництвом і фінансуванням, які забезпечують надання різноманітних фізкультурно-оздоровчих та </a:t>
          </a:r>
          <a:r>
            <a:rPr lang="uk-UA" sz="2000" kern="1200" dirty="0" err="1">
              <a:latin typeface="Times New Roman" pitchFamily="18" charset="0"/>
              <a:cs typeface="Times New Roman" pitchFamily="18" charset="0"/>
            </a:rPr>
            <a:t>медиковідновлювальних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послуг.</a:t>
          </a:r>
          <a:endParaRPr lang="ru-RU" sz="2000" kern="1200" dirty="0"/>
        </a:p>
      </dsp:txBody>
      <dsp:txXfrm>
        <a:off x="39" y="1800344"/>
        <a:ext cx="3746031" cy="2854800"/>
      </dsp:txXfrm>
    </dsp:sp>
    <dsp:sp modelId="{17BC4146-F9B7-4135-84FE-7617BA913F08}">
      <dsp:nvSpPr>
        <dsp:cNvPr id="0" name=""/>
        <dsp:cNvSpPr/>
      </dsp:nvSpPr>
      <dsp:spPr>
        <a:xfrm>
          <a:off x="4270515" y="301931"/>
          <a:ext cx="3746031" cy="149841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4270515" y="301931"/>
        <a:ext cx="3746031" cy="1498412"/>
      </dsp:txXfrm>
    </dsp:sp>
    <dsp:sp modelId="{CB0C8858-9F4E-4EE1-AF81-3AA2A4EDB124}">
      <dsp:nvSpPr>
        <dsp:cNvPr id="0" name=""/>
        <dsp:cNvSpPr/>
      </dsp:nvSpPr>
      <dsp:spPr>
        <a:xfrm>
          <a:off x="4270515" y="1800344"/>
          <a:ext cx="3746031" cy="2854800"/>
        </a:xfrm>
        <a:prstGeom prst="rect">
          <a:avLst/>
        </a:prstGeom>
        <a:solidFill>
          <a:schemeClr val="accent1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це окрема споруда чи декілька споруд різного відомчого підпорядкування, які об'єднуються для вирішення культурно-освітянських, оздоровчих, фізкультурно-спортивних, побутових проблем населення району.</a:t>
          </a:r>
          <a:endParaRPr lang="ru-RU" sz="2000" kern="1200" dirty="0"/>
        </a:p>
      </dsp:txBody>
      <dsp:txXfrm>
        <a:off x="4270515" y="1800344"/>
        <a:ext cx="3746031" cy="285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4CCF7-1047-4E77-81B6-1C2E8CC92756}">
      <dsp:nvSpPr>
        <dsp:cNvPr id="0" name=""/>
        <dsp:cNvSpPr/>
      </dsp:nvSpPr>
      <dsp:spPr>
        <a:xfrm>
          <a:off x="1885161" y="2620809"/>
          <a:ext cx="653315" cy="1867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6657" y="0"/>
              </a:lnTo>
              <a:lnTo>
                <a:pt x="326657" y="1867326"/>
              </a:lnTo>
              <a:lnTo>
                <a:pt x="653315" y="1867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2162361" y="3505015"/>
        <a:ext cx="98915" cy="98915"/>
      </dsp:txXfrm>
    </dsp:sp>
    <dsp:sp modelId="{CF3691B8-F9A7-4936-AC3A-322AEFC66934}">
      <dsp:nvSpPr>
        <dsp:cNvPr id="0" name=""/>
        <dsp:cNvSpPr/>
      </dsp:nvSpPr>
      <dsp:spPr>
        <a:xfrm>
          <a:off x="1885161" y="2620809"/>
          <a:ext cx="653315" cy="622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6657" y="0"/>
              </a:lnTo>
              <a:lnTo>
                <a:pt x="326657" y="622442"/>
              </a:lnTo>
              <a:lnTo>
                <a:pt x="653315" y="6224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189260" y="2909471"/>
        <a:ext cx="45118" cy="45118"/>
      </dsp:txXfrm>
    </dsp:sp>
    <dsp:sp modelId="{469DD382-5B5D-4541-8A92-748DCE54689C}">
      <dsp:nvSpPr>
        <dsp:cNvPr id="0" name=""/>
        <dsp:cNvSpPr/>
      </dsp:nvSpPr>
      <dsp:spPr>
        <a:xfrm>
          <a:off x="1885161" y="1998367"/>
          <a:ext cx="653315" cy="622442"/>
        </a:xfrm>
        <a:custGeom>
          <a:avLst/>
          <a:gdLst/>
          <a:ahLst/>
          <a:cxnLst/>
          <a:rect l="0" t="0" r="0" b="0"/>
          <a:pathLst>
            <a:path>
              <a:moveTo>
                <a:pt x="0" y="622442"/>
              </a:moveTo>
              <a:lnTo>
                <a:pt x="326657" y="622442"/>
              </a:lnTo>
              <a:lnTo>
                <a:pt x="326657" y="0"/>
              </a:lnTo>
              <a:lnTo>
                <a:pt x="65331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189260" y="2287029"/>
        <a:ext cx="45118" cy="45118"/>
      </dsp:txXfrm>
    </dsp:sp>
    <dsp:sp modelId="{BCCB52A8-5FBF-48A1-9222-C813CDBD8E7D}">
      <dsp:nvSpPr>
        <dsp:cNvPr id="0" name=""/>
        <dsp:cNvSpPr/>
      </dsp:nvSpPr>
      <dsp:spPr>
        <a:xfrm>
          <a:off x="1885161" y="753482"/>
          <a:ext cx="653315" cy="1867326"/>
        </a:xfrm>
        <a:custGeom>
          <a:avLst/>
          <a:gdLst/>
          <a:ahLst/>
          <a:cxnLst/>
          <a:rect l="0" t="0" r="0" b="0"/>
          <a:pathLst>
            <a:path>
              <a:moveTo>
                <a:pt x="0" y="1867326"/>
              </a:moveTo>
              <a:lnTo>
                <a:pt x="326657" y="1867326"/>
              </a:lnTo>
              <a:lnTo>
                <a:pt x="326657" y="0"/>
              </a:lnTo>
              <a:lnTo>
                <a:pt x="65331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2162361" y="1637688"/>
        <a:ext cx="98915" cy="98915"/>
      </dsp:txXfrm>
    </dsp:sp>
    <dsp:sp modelId="{4E0F8778-9CCF-4182-98AA-B9FF8AC4911A}">
      <dsp:nvSpPr>
        <dsp:cNvPr id="0" name=""/>
        <dsp:cNvSpPr/>
      </dsp:nvSpPr>
      <dsp:spPr>
        <a:xfrm rot="16200000">
          <a:off x="-1269519" y="2086938"/>
          <a:ext cx="5241619" cy="1067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i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До місць масового відпочинку відносять:</a:t>
          </a:r>
          <a:endParaRPr lang="ru-RU" sz="3600" kern="1200" dirty="0">
            <a:solidFill>
              <a:schemeClr val="bg1"/>
            </a:solidFill>
          </a:endParaRPr>
        </a:p>
      </dsp:txBody>
      <dsp:txXfrm>
        <a:off x="-1269519" y="2086938"/>
        <a:ext cx="5241619" cy="1067742"/>
      </dsp:txXfrm>
    </dsp:sp>
    <dsp:sp modelId="{5C33A7C1-F273-4AB1-AB58-05E920C4CF9C}">
      <dsp:nvSpPr>
        <dsp:cNvPr id="0" name=""/>
        <dsp:cNvSpPr/>
      </dsp:nvSpPr>
      <dsp:spPr>
        <a:xfrm>
          <a:off x="2538476" y="255528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2538476" y="255528"/>
        <a:ext cx="3266576" cy="995907"/>
      </dsp:txXfrm>
    </dsp:sp>
    <dsp:sp modelId="{6BA63639-58CB-4880-98BB-22AA18CC6F30}">
      <dsp:nvSpPr>
        <dsp:cNvPr id="0" name=""/>
        <dsp:cNvSpPr/>
      </dsp:nvSpPr>
      <dsp:spPr>
        <a:xfrm>
          <a:off x="2538476" y="1500413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2538476" y="1500413"/>
        <a:ext cx="3266576" cy="995907"/>
      </dsp:txXfrm>
    </dsp:sp>
    <dsp:sp modelId="{9E993CF4-0936-43CE-B894-657BB3C0EA06}">
      <dsp:nvSpPr>
        <dsp:cNvPr id="0" name=""/>
        <dsp:cNvSpPr/>
      </dsp:nvSpPr>
      <dsp:spPr>
        <a:xfrm>
          <a:off x="2538476" y="2745297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2538476" y="2745297"/>
        <a:ext cx="3266576" cy="995907"/>
      </dsp:txXfrm>
    </dsp:sp>
    <dsp:sp modelId="{F4C616A6-A0E2-43FE-8C9E-7B008D7B65C6}">
      <dsp:nvSpPr>
        <dsp:cNvPr id="0" name=""/>
        <dsp:cNvSpPr/>
      </dsp:nvSpPr>
      <dsp:spPr>
        <a:xfrm>
          <a:off x="2538476" y="3990182"/>
          <a:ext cx="3266576" cy="995907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…</a:t>
          </a:r>
          <a:endParaRPr lang="ru-RU" sz="3600" kern="1200" dirty="0"/>
        </a:p>
      </dsp:txBody>
      <dsp:txXfrm>
        <a:off x="2538476" y="3990182"/>
        <a:ext cx="3266576" cy="9959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56230-E8B5-48B5-99D2-1A93B3902E2A}">
      <dsp:nvSpPr>
        <dsp:cNvPr id="0" name=""/>
        <dsp:cNvSpPr/>
      </dsp:nvSpPr>
      <dsp:spPr>
        <a:xfrm>
          <a:off x="0" y="0"/>
          <a:ext cx="7886622" cy="2275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latin typeface="Times New Roman" pitchFamily="18" charset="0"/>
              <a:cs typeface="Times New Roman" pitchFamily="18" charset="0"/>
            </a:rPr>
            <a:t>Фізкультурно-оздоровча діяльність у місцях масового відпочинку знаходиться у компетенції відповідних відділів: </a:t>
          </a:r>
          <a:endParaRPr lang="ru-RU" sz="3200" kern="1200" dirty="0"/>
        </a:p>
      </dsp:txBody>
      <dsp:txXfrm>
        <a:off x="66660" y="66660"/>
        <a:ext cx="7753302" cy="2142613"/>
      </dsp:txXfrm>
    </dsp:sp>
    <dsp:sp modelId="{0FD17EC0-D46E-4A45-AFB3-E174CA3B38EE}">
      <dsp:nvSpPr>
        <dsp:cNvPr id="0" name=""/>
        <dsp:cNvSpPr/>
      </dsp:nvSpPr>
      <dsp:spPr>
        <a:xfrm>
          <a:off x="38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/>
            <a:t>…</a:t>
          </a:r>
          <a:endParaRPr lang="ru-RU" sz="4000" kern="1200" dirty="0"/>
        </a:p>
      </dsp:txBody>
      <dsp:txXfrm>
        <a:off x="36018" y="2524415"/>
        <a:ext cx="1156485" cy="2203973"/>
      </dsp:txXfrm>
    </dsp:sp>
    <dsp:sp modelId="{B5A9F2DF-7F28-40DF-8EE8-DF4325DBE05D}">
      <dsp:nvSpPr>
        <dsp:cNvPr id="0" name=""/>
        <dsp:cNvSpPr/>
      </dsp:nvSpPr>
      <dsp:spPr>
        <a:xfrm>
          <a:off x="1331673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1367653" y="2524415"/>
        <a:ext cx="1156485" cy="2203973"/>
      </dsp:txXfrm>
    </dsp:sp>
    <dsp:sp modelId="{ECC643EF-2874-4C8E-8277-A6C6018C9CD4}">
      <dsp:nvSpPr>
        <dsp:cNvPr id="0" name=""/>
        <dsp:cNvSpPr/>
      </dsp:nvSpPr>
      <dsp:spPr>
        <a:xfrm>
          <a:off x="2663309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2699289" y="2524415"/>
        <a:ext cx="1156485" cy="2203973"/>
      </dsp:txXfrm>
    </dsp:sp>
    <dsp:sp modelId="{4A71E747-F2A4-4BA4-A15E-F9B0D3887E9C}">
      <dsp:nvSpPr>
        <dsp:cNvPr id="0" name=""/>
        <dsp:cNvSpPr/>
      </dsp:nvSpPr>
      <dsp:spPr>
        <a:xfrm>
          <a:off x="3994944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4030924" y="2524415"/>
        <a:ext cx="1156485" cy="2203973"/>
      </dsp:txXfrm>
    </dsp:sp>
    <dsp:sp modelId="{8DBF9746-BB40-4692-8385-8FD58F9B4516}">
      <dsp:nvSpPr>
        <dsp:cNvPr id="0" name=""/>
        <dsp:cNvSpPr/>
      </dsp:nvSpPr>
      <dsp:spPr>
        <a:xfrm>
          <a:off x="5326580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5362560" y="2524415"/>
        <a:ext cx="1156485" cy="2203973"/>
      </dsp:txXfrm>
    </dsp:sp>
    <dsp:sp modelId="{F8B048F3-BB68-4749-B2D0-E2998FEC2317}">
      <dsp:nvSpPr>
        <dsp:cNvPr id="0" name=""/>
        <dsp:cNvSpPr/>
      </dsp:nvSpPr>
      <dsp:spPr>
        <a:xfrm>
          <a:off x="6658215" y="2488435"/>
          <a:ext cx="1228445" cy="227593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6694195" y="2524415"/>
        <a:ext cx="1156485" cy="22039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56230-E8B5-48B5-99D2-1A93B3902E2A}">
      <dsp:nvSpPr>
        <dsp:cNvPr id="0" name=""/>
        <dsp:cNvSpPr/>
      </dsp:nvSpPr>
      <dsp:spPr>
        <a:xfrm>
          <a:off x="407" y="0"/>
          <a:ext cx="7880369" cy="1844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У зв'язку зі специфікою фізкультурно-оздоровчої роботи у заміських зонах відпочинку для її проведення утворюються та обладнуються спеціальні місця: </a:t>
          </a:r>
          <a:endParaRPr lang="ru-RU" sz="2800" kern="1200" dirty="0"/>
        </a:p>
      </dsp:txBody>
      <dsp:txXfrm>
        <a:off x="54438" y="54031"/>
        <a:ext cx="7772307" cy="1736680"/>
      </dsp:txXfrm>
    </dsp:sp>
    <dsp:sp modelId="{0FD17EC0-D46E-4A45-AFB3-E174CA3B38EE}">
      <dsp:nvSpPr>
        <dsp:cNvPr id="0" name=""/>
        <dsp:cNvSpPr/>
      </dsp:nvSpPr>
      <dsp:spPr>
        <a:xfrm>
          <a:off x="3165" y="2095475"/>
          <a:ext cx="1476830" cy="266689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/>
            <a:t>…</a:t>
          </a:r>
          <a:endParaRPr lang="ru-RU" sz="4000" kern="1200" dirty="0"/>
        </a:p>
      </dsp:txBody>
      <dsp:txXfrm>
        <a:off x="46420" y="2138730"/>
        <a:ext cx="1390320" cy="2580381"/>
      </dsp:txXfrm>
    </dsp:sp>
    <dsp:sp modelId="{B5A9F2DF-7F28-40DF-8EE8-DF4325DBE05D}">
      <dsp:nvSpPr>
        <dsp:cNvPr id="0" name=""/>
        <dsp:cNvSpPr/>
      </dsp:nvSpPr>
      <dsp:spPr>
        <a:xfrm>
          <a:off x="1604050" y="2095475"/>
          <a:ext cx="1476830" cy="266689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1647305" y="2138730"/>
        <a:ext cx="1390320" cy="2580381"/>
      </dsp:txXfrm>
    </dsp:sp>
    <dsp:sp modelId="{ECC643EF-2874-4C8E-8277-A6C6018C9CD4}">
      <dsp:nvSpPr>
        <dsp:cNvPr id="0" name=""/>
        <dsp:cNvSpPr/>
      </dsp:nvSpPr>
      <dsp:spPr>
        <a:xfrm>
          <a:off x="3204934" y="2095475"/>
          <a:ext cx="1476830" cy="266689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3248189" y="2138730"/>
        <a:ext cx="1390320" cy="2580381"/>
      </dsp:txXfrm>
    </dsp:sp>
    <dsp:sp modelId="{4A71E747-F2A4-4BA4-A15E-F9B0D3887E9C}">
      <dsp:nvSpPr>
        <dsp:cNvPr id="0" name=""/>
        <dsp:cNvSpPr/>
      </dsp:nvSpPr>
      <dsp:spPr>
        <a:xfrm>
          <a:off x="4805819" y="2095475"/>
          <a:ext cx="1476830" cy="266689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4849074" y="2138730"/>
        <a:ext cx="1390320" cy="2580381"/>
      </dsp:txXfrm>
    </dsp:sp>
    <dsp:sp modelId="{8DBF9746-BB40-4692-8385-8FD58F9B4516}">
      <dsp:nvSpPr>
        <dsp:cNvPr id="0" name=""/>
        <dsp:cNvSpPr/>
      </dsp:nvSpPr>
      <dsp:spPr>
        <a:xfrm>
          <a:off x="6406703" y="2095475"/>
          <a:ext cx="1476830" cy="266689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/>
            <a:t>…</a:t>
          </a:r>
          <a:endParaRPr lang="ru-RU" sz="4400" kern="1200" dirty="0"/>
        </a:p>
      </dsp:txBody>
      <dsp:txXfrm>
        <a:off x="6449958" y="2138730"/>
        <a:ext cx="1390320" cy="25803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4CCF7-1047-4E77-81B6-1C2E8CC92756}">
      <dsp:nvSpPr>
        <dsp:cNvPr id="0" name=""/>
        <dsp:cNvSpPr/>
      </dsp:nvSpPr>
      <dsp:spPr>
        <a:xfrm>
          <a:off x="604483" y="2448138"/>
          <a:ext cx="1006454" cy="251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227" y="0"/>
              </a:lnTo>
              <a:lnTo>
                <a:pt x="503227" y="2519123"/>
              </a:lnTo>
              <a:lnTo>
                <a:pt x="1006454" y="2519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1039892" y="3639882"/>
        <a:ext cx="135636" cy="135636"/>
      </dsp:txXfrm>
    </dsp:sp>
    <dsp:sp modelId="{CF3691B8-F9A7-4936-AC3A-322AEFC66934}">
      <dsp:nvSpPr>
        <dsp:cNvPr id="0" name=""/>
        <dsp:cNvSpPr/>
      </dsp:nvSpPr>
      <dsp:spPr>
        <a:xfrm>
          <a:off x="604483" y="2448138"/>
          <a:ext cx="1006454" cy="1848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227" y="0"/>
              </a:lnTo>
              <a:lnTo>
                <a:pt x="503227" y="1848708"/>
              </a:lnTo>
              <a:lnTo>
                <a:pt x="1006454" y="1848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1055088" y="3319870"/>
        <a:ext cx="105245" cy="105245"/>
      </dsp:txXfrm>
    </dsp:sp>
    <dsp:sp modelId="{469DD382-5B5D-4541-8A92-748DCE54689C}">
      <dsp:nvSpPr>
        <dsp:cNvPr id="0" name=""/>
        <dsp:cNvSpPr/>
      </dsp:nvSpPr>
      <dsp:spPr>
        <a:xfrm>
          <a:off x="604483" y="2448138"/>
          <a:ext cx="1006454" cy="1178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227" y="0"/>
              </a:lnTo>
              <a:lnTo>
                <a:pt x="503227" y="1178293"/>
              </a:lnTo>
              <a:lnTo>
                <a:pt x="1006454" y="1178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68970" y="2998545"/>
        <a:ext cx="77481" cy="77481"/>
      </dsp:txXfrm>
    </dsp:sp>
    <dsp:sp modelId="{56FB0E0A-5235-4678-BDA6-19E240FF77FA}">
      <dsp:nvSpPr>
        <dsp:cNvPr id="0" name=""/>
        <dsp:cNvSpPr/>
      </dsp:nvSpPr>
      <dsp:spPr>
        <a:xfrm>
          <a:off x="604483" y="2448138"/>
          <a:ext cx="1006454" cy="507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227" y="0"/>
              </a:lnTo>
              <a:lnTo>
                <a:pt x="503227" y="507878"/>
              </a:lnTo>
              <a:lnTo>
                <a:pt x="1006454" y="507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79527" y="2673894"/>
        <a:ext cx="56366" cy="56366"/>
      </dsp:txXfrm>
    </dsp:sp>
    <dsp:sp modelId="{5F184F0F-2A05-4445-A848-D81BB1819656}">
      <dsp:nvSpPr>
        <dsp:cNvPr id="0" name=""/>
        <dsp:cNvSpPr/>
      </dsp:nvSpPr>
      <dsp:spPr>
        <a:xfrm>
          <a:off x="604483" y="2285601"/>
          <a:ext cx="1006454" cy="162536"/>
        </a:xfrm>
        <a:custGeom>
          <a:avLst/>
          <a:gdLst/>
          <a:ahLst/>
          <a:cxnLst/>
          <a:rect l="0" t="0" r="0" b="0"/>
          <a:pathLst>
            <a:path>
              <a:moveTo>
                <a:pt x="0" y="162536"/>
              </a:moveTo>
              <a:lnTo>
                <a:pt x="503227" y="162536"/>
              </a:lnTo>
              <a:lnTo>
                <a:pt x="503227" y="0"/>
              </a:lnTo>
              <a:lnTo>
                <a:pt x="10064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82223" y="2341382"/>
        <a:ext cx="50974" cy="50974"/>
      </dsp:txXfrm>
    </dsp:sp>
    <dsp:sp modelId="{CE7D4E8C-01A5-44DE-957B-21CAC8324D17}">
      <dsp:nvSpPr>
        <dsp:cNvPr id="0" name=""/>
        <dsp:cNvSpPr/>
      </dsp:nvSpPr>
      <dsp:spPr>
        <a:xfrm>
          <a:off x="604483" y="1615186"/>
          <a:ext cx="1006454" cy="832952"/>
        </a:xfrm>
        <a:custGeom>
          <a:avLst/>
          <a:gdLst/>
          <a:ahLst/>
          <a:cxnLst/>
          <a:rect l="0" t="0" r="0" b="0"/>
          <a:pathLst>
            <a:path>
              <a:moveTo>
                <a:pt x="0" y="832952"/>
              </a:moveTo>
              <a:lnTo>
                <a:pt x="503227" y="832952"/>
              </a:lnTo>
              <a:lnTo>
                <a:pt x="503227" y="0"/>
              </a:lnTo>
              <a:lnTo>
                <a:pt x="10064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75050" y="1999001"/>
        <a:ext cx="65321" cy="65321"/>
      </dsp:txXfrm>
    </dsp:sp>
    <dsp:sp modelId="{77DF56ED-B99B-4168-9899-23A66F3B35C1}">
      <dsp:nvSpPr>
        <dsp:cNvPr id="0" name=""/>
        <dsp:cNvSpPr/>
      </dsp:nvSpPr>
      <dsp:spPr>
        <a:xfrm>
          <a:off x="604483" y="944771"/>
          <a:ext cx="1006454" cy="1503367"/>
        </a:xfrm>
        <a:custGeom>
          <a:avLst/>
          <a:gdLst/>
          <a:ahLst/>
          <a:cxnLst/>
          <a:rect l="0" t="0" r="0" b="0"/>
          <a:pathLst>
            <a:path>
              <a:moveTo>
                <a:pt x="0" y="1503367"/>
              </a:moveTo>
              <a:lnTo>
                <a:pt x="503227" y="1503367"/>
              </a:lnTo>
              <a:lnTo>
                <a:pt x="503227" y="0"/>
              </a:lnTo>
              <a:lnTo>
                <a:pt x="10064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062482" y="1651226"/>
        <a:ext cx="90458" cy="90458"/>
      </dsp:txXfrm>
    </dsp:sp>
    <dsp:sp modelId="{BCCB52A8-5FBF-48A1-9222-C813CDBD8E7D}">
      <dsp:nvSpPr>
        <dsp:cNvPr id="0" name=""/>
        <dsp:cNvSpPr/>
      </dsp:nvSpPr>
      <dsp:spPr>
        <a:xfrm>
          <a:off x="604483" y="274356"/>
          <a:ext cx="1006454" cy="2173782"/>
        </a:xfrm>
        <a:custGeom>
          <a:avLst/>
          <a:gdLst/>
          <a:ahLst/>
          <a:cxnLst/>
          <a:rect l="0" t="0" r="0" b="0"/>
          <a:pathLst>
            <a:path>
              <a:moveTo>
                <a:pt x="0" y="2173782"/>
              </a:moveTo>
              <a:lnTo>
                <a:pt x="503227" y="2173782"/>
              </a:lnTo>
              <a:lnTo>
                <a:pt x="503227" y="0"/>
              </a:lnTo>
              <a:lnTo>
                <a:pt x="10064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1047824" y="1301360"/>
        <a:ext cx="119773" cy="119773"/>
      </dsp:txXfrm>
    </dsp:sp>
    <dsp:sp modelId="{4E0F8778-9CCF-4182-98AA-B9FF8AC4911A}">
      <dsp:nvSpPr>
        <dsp:cNvPr id="0" name=""/>
        <dsp:cNvSpPr/>
      </dsp:nvSpPr>
      <dsp:spPr>
        <a:xfrm rot="16200000">
          <a:off x="-2083561" y="2145896"/>
          <a:ext cx="4771606" cy="604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b="1" i="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Табори різних типів</a:t>
          </a:r>
          <a:r>
            <a:rPr lang="uk-UA" sz="2400" b="1" i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4300" kern="1200" dirty="0">
            <a:solidFill>
              <a:schemeClr val="bg1"/>
            </a:solidFill>
          </a:endParaRPr>
        </a:p>
      </dsp:txBody>
      <dsp:txXfrm>
        <a:off x="-2083561" y="2145896"/>
        <a:ext cx="4771606" cy="604483"/>
      </dsp:txXfrm>
    </dsp:sp>
    <dsp:sp modelId="{5C33A7C1-F273-4AB1-AB58-05E920C4CF9C}">
      <dsp:nvSpPr>
        <dsp:cNvPr id="0" name=""/>
        <dsp:cNvSpPr/>
      </dsp:nvSpPr>
      <dsp:spPr>
        <a:xfrm>
          <a:off x="1610938" y="6190"/>
          <a:ext cx="5233212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6190"/>
        <a:ext cx="5233212" cy="536332"/>
      </dsp:txXfrm>
    </dsp:sp>
    <dsp:sp modelId="{6982BB96-20F8-47D0-B268-E7750AA4E697}">
      <dsp:nvSpPr>
        <dsp:cNvPr id="0" name=""/>
        <dsp:cNvSpPr/>
      </dsp:nvSpPr>
      <dsp:spPr>
        <a:xfrm>
          <a:off x="1610938" y="676605"/>
          <a:ext cx="525226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676605"/>
        <a:ext cx="5252264" cy="536332"/>
      </dsp:txXfrm>
    </dsp:sp>
    <dsp:sp modelId="{7C97F02E-F442-446A-9468-4F9BD465B0AA}">
      <dsp:nvSpPr>
        <dsp:cNvPr id="0" name=""/>
        <dsp:cNvSpPr/>
      </dsp:nvSpPr>
      <dsp:spPr>
        <a:xfrm>
          <a:off x="1610938" y="1347020"/>
          <a:ext cx="5224557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1347020"/>
        <a:ext cx="5224557" cy="536332"/>
      </dsp:txXfrm>
    </dsp:sp>
    <dsp:sp modelId="{812B4704-B105-4D07-B095-F82DD1AD82A9}">
      <dsp:nvSpPr>
        <dsp:cNvPr id="0" name=""/>
        <dsp:cNvSpPr/>
      </dsp:nvSpPr>
      <dsp:spPr>
        <a:xfrm>
          <a:off x="1610938" y="2017435"/>
          <a:ext cx="5216078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2017435"/>
        <a:ext cx="5216078" cy="536332"/>
      </dsp:txXfrm>
    </dsp:sp>
    <dsp:sp modelId="{0B6909BB-69EA-46D6-BF01-0138202EF0E3}">
      <dsp:nvSpPr>
        <dsp:cNvPr id="0" name=""/>
        <dsp:cNvSpPr/>
      </dsp:nvSpPr>
      <dsp:spPr>
        <a:xfrm>
          <a:off x="1610938" y="2687851"/>
          <a:ext cx="520135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2687851"/>
        <a:ext cx="5201354" cy="536332"/>
      </dsp:txXfrm>
    </dsp:sp>
    <dsp:sp modelId="{6BA63639-58CB-4880-98BB-22AA18CC6F30}">
      <dsp:nvSpPr>
        <dsp:cNvPr id="0" name=""/>
        <dsp:cNvSpPr/>
      </dsp:nvSpPr>
      <dsp:spPr>
        <a:xfrm>
          <a:off x="1610938" y="3358266"/>
          <a:ext cx="5210290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3358266"/>
        <a:ext cx="5210290" cy="536332"/>
      </dsp:txXfrm>
    </dsp:sp>
    <dsp:sp modelId="{9E993CF4-0936-43CE-B894-657BB3C0EA06}">
      <dsp:nvSpPr>
        <dsp:cNvPr id="0" name=""/>
        <dsp:cNvSpPr/>
      </dsp:nvSpPr>
      <dsp:spPr>
        <a:xfrm>
          <a:off x="1610938" y="4028681"/>
          <a:ext cx="5224469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4028681"/>
        <a:ext cx="5224469" cy="536332"/>
      </dsp:txXfrm>
    </dsp:sp>
    <dsp:sp modelId="{F4C616A6-A0E2-43FE-8C9E-7B008D7B65C6}">
      <dsp:nvSpPr>
        <dsp:cNvPr id="0" name=""/>
        <dsp:cNvSpPr/>
      </dsp:nvSpPr>
      <dsp:spPr>
        <a:xfrm>
          <a:off x="1610938" y="4699096"/>
          <a:ext cx="525226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610938" y="4699096"/>
        <a:ext cx="5252264" cy="5363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4CCF7-1047-4E77-81B6-1C2E8CC92756}">
      <dsp:nvSpPr>
        <dsp:cNvPr id="0" name=""/>
        <dsp:cNvSpPr/>
      </dsp:nvSpPr>
      <dsp:spPr>
        <a:xfrm>
          <a:off x="1122237" y="2448138"/>
          <a:ext cx="747577" cy="251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788" y="0"/>
              </a:lnTo>
              <a:lnTo>
                <a:pt x="373788" y="2519123"/>
              </a:lnTo>
              <a:lnTo>
                <a:pt x="747577" y="2519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1430333" y="3642008"/>
        <a:ext cx="131385" cy="131385"/>
      </dsp:txXfrm>
    </dsp:sp>
    <dsp:sp modelId="{CF3691B8-F9A7-4936-AC3A-322AEFC66934}">
      <dsp:nvSpPr>
        <dsp:cNvPr id="0" name=""/>
        <dsp:cNvSpPr/>
      </dsp:nvSpPr>
      <dsp:spPr>
        <a:xfrm>
          <a:off x="1122237" y="2448138"/>
          <a:ext cx="747577" cy="1848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788" y="0"/>
              </a:lnTo>
              <a:lnTo>
                <a:pt x="373788" y="1848708"/>
              </a:lnTo>
              <a:lnTo>
                <a:pt x="747577" y="1848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1446172" y="3322639"/>
        <a:ext cx="99707" cy="99707"/>
      </dsp:txXfrm>
    </dsp:sp>
    <dsp:sp modelId="{469DD382-5B5D-4541-8A92-748DCE54689C}">
      <dsp:nvSpPr>
        <dsp:cNvPr id="0" name=""/>
        <dsp:cNvSpPr/>
      </dsp:nvSpPr>
      <dsp:spPr>
        <a:xfrm>
          <a:off x="1122237" y="2448138"/>
          <a:ext cx="747577" cy="1178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788" y="0"/>
              </a:lnTo>
              <a:lnTo>
                <a:pt x="373788" y="1178293"/>
              </a:lnTo>
              <a:lnTo>
                <a:pt x="747577" y="1178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461140" y="3002399"/>
        <a:ext cx="69771" cy="69771"/>
      </dsp:txXfrm>
    </dsp:sp>
    <dsp:sp modelId="{56FB0E0A-5235-4678-BDA6-19E240FF77FA}">
      <dsp:nvSpPr>
        <dsp:cNvPr id="0" name=""/>
        <dsp:cNvSpPr/>
      </dsp:nvSpPr>
      <dsp:spPr>
        <a:xfrm>
          <a:off x="1122237" y="2448138"/>
          <a:ext cx="747577" cy="507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788" y="0"/>
              </a:lnTo>
              <a:lnTo>
                <a:pt x="373788" y="507878"/>
              </a:lnTo>
              <a:lnTo>
                <a:pt x="747577" y="507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473431" y="2679483"/>
        <a:ext cx="45188" cy="45188"/>
      </dsp:txXfrm>
    </dsp:sp>
    <dsp:sp modelId="{5F184F0F-2A05-4445-A848-D81BB1819656}">
      <dsp:nvSpPr>
        <dsp:cNvPr id="0" name=""/>
        <dsp:cNvSpPr/>
      </dsp:nvSpPr>
      <dsp:spPr>
        <a:xfrm>
          <a:off x="1122237" y="2285601"/>
          <a:ext cx="747577" cy="162536"/>
        </a:xfrm>
        <a:custGeom>
          <a:avLst/>
          <a:gdLst/>
          <a:ahLst/>
          <a:cxnLst/>
          <a:rect l="0" t="0" r="0" b="0"/>
          <a:pathLst>
            <a:path>
              <a:moveTo>
                <a:pt x="0" y="162536"/>
              </a:moveTo>
              <a:lnTo>
                <a:pt x="373788" y="162536"/>
              </a:lnTo>
              <a:lnTo>
                <a:pt x="373788" y="0"/>
              </a:lnTo>
              <a:lnTo>
                <a:pt x="74757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476900" y="2347744"/>
        <a:ext cx="38252" cy="38252"/>
      </dsp:txXfrm>
    </dsp:sp>
    <dsp:sp modelId="{CE7D4E8C-01A5-44DE-957B-21CAC8324D17}">
      <dsp:nvSpPr>
        <dsp:cNvPr id="0" name=""/>
        <dsp:cNvSpPr/>
      </dsp:nvSpPr>
      <dsp:spPr>
        <a:xfrm>
          <a:off x="1122237" y="1615186"/>
          <a:ext cx="747577" cy="832952"/>
        </a:xfrm>
        <a:custGeom>
          <a:avLst/>
          <a:gdLst/>
          <a:ahLst/>
          <a:cxnLst/>
          <a:rect l="0" t="0" r="0" b="0"/>
          <a:pathLst>
            <a:path>
              <a:moveTo>
                <a:pt x="0" y="832952"/>
              </a:moveTo>
              <a:lnTo>
                <a:pt x="373788" y="832952"/>
              </a:lnTo>
              <a:lnTo>
                <a:pt x="373788" y="0"/>
              </a:lnTo>
              <a:lnTo>
                <a:pt x="74757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468045" y="2003681"/>
        <a:ext cx="55961" cy="55961"/>
      </dsp:txXfrm>
    </dsp:sp>
    <dsp:sp modelId="{77DF56ED-B99B-4168-9899-23A66F3B35C1}">
      <dsp:nvSpPr>
        <dsp:cNvPr id="0" name=""/>
        <dsp:cNvSpPr/>
      </dsp:nvSpPr>
      <dsp:spPr>
        <a:xfrm>
          <a:off x="1122237" y="944771"/>
          <a:ext cx="747577" cy="1503367"/>
        </a:xfrm>
        <a:custGeom>
          <a:avLst/>
          <a:gdLst/>
          <a:ahLst/>
          <a:cxnLst/>
          <a:rect l="0" t="0" r="0" b="0"/>
          <a:pathLst>
            <a:path>
              <a:moveTo>
                <a:pt x="0" y="1503367"/>
              </a:moveTo>
              <a:lnTo>
                <a:pt x="373788" y="1503367"/>
              </a:lnTo>
              <a:lnTo>
                <a:pt x="373788" y="0"/>
              </a:lnTo>
              <a:lnTo>
                <a:pt x="74757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454051" y="1654480"/>
        <a:ext cx="83949" cy="83949"/>
      </dsp:txXfrm>
    </dsp:sp>
    <dsp:sp modelId="{BCCB52A8-5FBF-48A1-9222-C813CDBD8E7D}">
      <dsp:nvSpPr>
        <dsp:cNvPr id="0" name=""/>
        <dsp:cNvSpPr/>
      </dsp:nvSpPr>
      <dsp:spPr>
        <a:xfrm>
          <a:off x="1122237" y="274356"/>
          <a:ext cx="747577" cy="2173782"/>
        </a:xfrm>
        <a:custGeom>
          <a:avLst/>
          <a:gdLst/>
          <a:ahLst/>
          <a:cxnLst/>
          <a:rect l="0" t="0" r="0" b="0"/>
          <a:pathLst>
            <a:path>
              <a:moveTo>
                <a:pt x="0" y="2173782"/>
              </a:moveTo>
              <a:lnTo>
                <a:pt x="373788" y="2173782"/>
              </a:lnTo>
              <a:lnTo>
                <a:pt x="373788" y="0"/>
              </a:lnTo>
              <a:lnTo>
                <a:pt x="74757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1438557" y="1303779"/>
        <a:ext cx="114936" cy="114936"/>
      </dsp:txXfrm>
    </dsp:sp>
    <dsp:sp modelId="{4E0F8778-9CCF-4182-98AA-B9FF8AC4911A}">
      <dsp:nvSpPr>
        <dsp:cNvPr id="0" name=""/>
        <dsp:cNvSpPr/>
      </dsp:nvSpPr>
      <dsp:spPr>
        <a:xfrm rot="16200000">
          <a:off x="-1824684" y="1887020"/>
          <a:ext cx="4771606" cy="1122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За тривалістю та характером роботи табори можуть бути: </a:t>
          </a:r>
          <a:endParaRPr lang="ru-RU" sz="4000" kern="1200" dirty="0">
            <a:solidFill>
              <a:schemeClr val="bg1"/>
            </a:solidFill>
          </a:endParaRPr>
        </a:p>
      </dsp:txBody>
      <dsp:txXfrm>
        <a:off x="-1824684" y="1887020"/>
        <a:ext cx="4771606" cy="1122237"/>
      </dsp:txXfrm>
    </dsp:sp>
    <dsp:sp modelId="{5C33A7C1-F273-4AB1-AB58-05E920C4CF9C}">
      <dsp:nvSpPr>
        <dsp:cNvPr id="0" name=""/>
        <dsp:cNvSpPr/>
      </dsp:nvSpPr>
      <dsp:spPr>
        <a:xfrm>
          <a:off x="1869814" y="6190"/>
          <a:ext cx="5233212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6190"/>
        <a:ext cx="5233212" cy="536332"/>
      </dsp:txXfrm>
    </dsp:sp>
    <dsp:sp modelId="{6982BB96-20F8-47D0-B268-E7750AA4E697}">
      <dsp:nvSpPr>
        <dsp:cNvPr id="0" name=""/>
        <dsp:cNvSpPr/>
      </dsp:nvSpPr>
      <dsp:spPr>
        <a:xfrm>
          <a:off x="1869814" y="676605"/>
          <a:ext cx="525226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676605"/>
        <a:ext cx="5252264" cy="536332"/>
      </dsp:txXfrm>
    </dsp:sp>
    <dsp:sp modelId="{7C97F02E-F442-446A-9468-4F9BD465B0AA}">
      <dsp:nvSpPr>
        <dsp:cNvPr id="0" name=""/>
        <dsp:cNvSpPr/>
      </dsp:nvSpPr>
      <dsp:spPr>
        <a:xfrm>
          <a:off x="1869814" y="1347020"/>
          <a:ext cx="5224557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1347020"/>
        <a:ext cx="5224557" cy="536332"/>
      </dsp:txXfrm>
    </dsp:sp>
    <dsp:sp modelId="{812B4704-B105-4D07-B095-F82DD1AD82A9}">
      <dsp:nvSpPr>
        <dsp:cNvPr id="0" name=""/>
        <dsp:cNvSpPr/>
      </dsp:nvSpPr>
      <dsp:spPr>
        <a:xfrm>
          <a:off x="1869814" y="2017435"/>
          <a:ext cx="5216078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2017435"/>
        <a:ext cx="5216078" cy="536332"/>
      </dsp:txXfrm>
    </dsp:sp>
    <dsp:sp modelId="{0B6909BB-69EA-46D6-BF01-0138202EF0E3}">
      <dsp:nvSpPr>
        <dsp:cNvPr id="0" name=""/>
        <dsp:cNvSpPr/>
      </dsp:nvSpPr>
      <dsp:spPr>
        <a:xfrm>
          <a:off x="1869814" y="2687851"/>
          <a:ext cx="520135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2687851"/>
        <a:ext cx="5201354" cy="536332"/>
      </dsp:txXfrm>
    </dsp:sp>
    <dsp:sp modelId="{6BA63639-58CB-4880-98BB-22AA18CC6F30}">
      <dsp:nvSpPr>
        <dsp:cNvPr id="0" name=""/>
        <dsp:cNvSpPr/>
      </dsp:nvSpPr>
      <dsp:spPr>
        <a:xfrm>
          <a:off x="1869814" y="3358266"/>
          <a:ext cx="5210290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3358266"/>
        <a:ext cx="5210290" cy="536332"/>
      </dsp:txXfrm>
    </dsp:sp>
    <dsp:sp modelId="{9E993CF4-0936-43CE-B894-657BB3C0EA06}">
      <dsp:nvSpPr>
        <dsp:cNvPr id="0" name=""/>
        <dsp:cNvSpPr/>
      </dsp:nvSpPr>
      <dsp:spPr>
        <a:xfrm>
          <a:off x="1869814" y="4028681"/>
          <a:ext cx="5224469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4028681"/>
        <a:ext cx="5224469" cy="536332"/>
      </dsp:txXfrm>
    </dsp:sp>
    <dsp:sp modelId="{F4C616A6-A0E2-43FE-8C9E-7B008D7B65C6}">
      <dsp:nvSpPr>
        <dsp:cNvPr id="0" name=""/>
        <dsp:cNvSpPr/>
      </dsp:nvSpPr>
      <dsp:spPr>
        <a:xfrm>
          <a:off x="1869814" y="4699096"/>
          <a:ext cx="5252264" cy="53633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500" kern="1200" dirty="0"/>
            <a:t>…</a:t>
          </a:r>
          <a:endParaRPr lang="ru-RU" sz="3500" kern="1200" dirty="0"/>
        </a:p>
      </dsp:txBody>
      <dsp:txXfrm>
        <a:off x="1869814" y="4699096"/>
        <a:ext cx="5252264" cy="536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30.04.2024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3254" y="636736"/>
            <a:ext cx="7488195" cy="2003890"/>
          </a:xfrm>
        </p:spPr>
        <p:txBody>
          <a:bodyPr>
            <a:normAutofit/>
          </a:bodyPr>
          <a:lstStyle/>
          <a:p>
            <a:r>
              <a:rPr lang="uk-UA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Організація масової фізичної культури</a:t>
            </a:r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4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1" y="3336324"/>
            <a:ext cx="8291384" cy="1155001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</a:p>
          <a:p>
            <a:r>
              <a:rPr lang="uk-UA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практична робота </a:t>
            </a:r>
            <a:endParaRPr lang="uk-UA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834489F-9FFF-48F2-AE24-8A124BB77A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3865779"/>
              </p:ext>
            </p:extLst>
          </p:nvPr>
        </p:nvGraphicFramePr>
        <p:xfrm>
          <a:off x="997527" y="1277469"/>
          <a:ext cx="7517823" cy="524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105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6150343-8EE6-4764-A22D-B20720B06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2442713"/>
              </p:ext>
            </p:extLst>
          </p:nvPr>
        </p:nvGraphicFramePr>
        <p:xfrm>
          <a:off x="750533" y="1503876"/>
          <a:ext cx="7886700" cy="476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458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834489F-9FFF-48F2-AE24-8A124BB77A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2343901"/>
              </p:ext>
            </p:extLst>
          </p:nvPr>
        </p:nvGraphicFramePr>
        <p:xfrm>
          <a:off x="997527" y="1277469"/>
          <a:ext cx="6622473" cy="524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C5744FD-A19F-4DCE-BA60-F6226123FA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3214789"/>
              </p:ext>
            </p:extLst>
          </p:nvPr>
        </p:nvGraphicFramePr>
        <p:xfrm>
          <a:off x="628650" y="1454727"/>
          <a:ext cx="7886700" cy="476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300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28650" y="1277469"/>
            <a:ext cx="8167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/>
            <a:r>
              <a:rPr lang="uk-UA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 організації фізкультурно-оздоровчої діяльності за місцем проживання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045BEAE-2FD9-4FAA-87CB-77568DA142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0493153"/>
              </p:ext>
            </p:extLst>
          </p:nvPr>
        </p:nvGraphicFramePr>
        <p:xfrm>
          <a:off x="448540" y="2460858"/>
          <a:ext cx="8347925" cy="3455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981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81FF607-B107-4BAD-B35A-16602B448B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9467913"/>
              </p:ext>
            </p:extLst>
          </p:nvPr>
        </p:nvGraphicFramePr>
        <p:xfrm>
          <a:off x="628650" y="1277469"/>
          <a:ext cx="8016586" cy="4957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317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834489F-9FFF-48F2-AE24-8A124BB77A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969366"/>
              </p:ext>
            </p:extLst>
          </p:nvPr>
        </p:nvGraphicFramePr>
        <p:xfrm>
          <a:off x="997527" y="1277469"/>
          <a:ext cx="6622473" cy="524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932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6150343-8EE6-4764-A22D-B20720B06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5611823"/>
              </p:ext>
            </p:extLst>
          </p:nvPr>
        </p:nvGraphicFramePr>
        <p:xfrm>
          <a:off x="750533" y="1503876"/>
          <a:ext cx="7886700" cy="476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1300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6150343-8EE6-4764-A22D-B20720B06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6955432"/>
              </p:ext>
            </p:extLst>
          </p:nvPr>
        </p:nvGraphicFramePr>
        <p:xfrm>
          <a:off x="750533" y="1503876"/>
          <a:ext cx="7886700" cy="476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0082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8574"/>
            <a:ext cx="7886700" cy="8988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Організація оздоровчої фізичної культури в соціально-побутовій сфері</a:t>
            </a:r>
            <a:endParaRPr lang="uk-UA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834489F-9FFF-48F2-AE24-8A124BB77A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08978"/>
              </p:ext>
            </p:extLst>
          </p:nvPr>
        </p:nvGraphicFramePr>
        <p:xfrm>
          <a:off x="997527" y="1277469"/>
          <a:ext cx="7517823" cy="524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6019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347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Організація масової фізичної культури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  <vt:lpstr>Організація оздоровчої фізичної культури в соціально-побутовій сфері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Пользователь</cp:lastModifiedBy>
  <cp:revision>62</cp:revision>
  <dcterms:created xsi:type="dcterms:W3CDTF">2014-11-21T11:00:06Z</dcterms:created>
  <dcterms:modified xsi:type="dcterms:W3CDTF">2024-04-30T05:39:39Z</dcterms:modified>
</cp:coreProperties>
</file>