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23FBB7-EF37-461F-8A9A-9EE6FEB27661}" type="doc">
      <dgm:prSet loTypeId="urn:microsoft.com/office/officeart/2008/layout/HorizontalMultiLevelHierarchy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DB572CF-4886-4ECE-B5D3-DB89D1210547}">
      <dgm:prSet phldrT="[Текст]"/>
      <dgm:spPr/>
      <dgm:t>
        <a:bodyPr/>
        <a:lstStyle/>
        <a:p>
          <a:r>
            <a:rPr lang="uk-UA" dirty="0"/>
            <a:t>Принципи запобігання злочинності</a:t>
          </a:r>
        </a:p>
      </dgm:t>
    </dgm:pt>
    <dgm:pt modelId="{CBC8CEB2-EFC6-4172-899E-4DE2598C45F4}" type="parTrans" cxnId="{2AA3D6D2-9BA9-4632-8E3F-5603572354A1}">
      <dgm:prSet/>
      <dgm:spPr/>
      <dgm:t>
        <a:bodyPr/>
        <a:lstStyle/>
        <a:p>
          <a:endParaRPr lang="uk-UA"/>
        </a:p>
      </dgm:t>
    </dgm:pt>
    <dgm:pt modelId="{4F1887A9-FB39-4F93-93AF-183194EB35F1}" type="sibTrans" cxnId="{2AA3D6D2-9BA9-4632-8E3F-5603572354A1}">
      <dgm:prSet/>
      <dgm:spPr/>
      <dgm:t>
        <a:bodyPr/>
        <a:lstStyle/>
        <a:p>
          <a:endParaRPr lang="uk-UA"/>
        </a:p>
      </dgm:t>
    </dgm:pt>
    <dgm:pt modelId="{A74019B8-7277-4379-A77B-5D78F696832A}">
      <dgm:prSet phldrT="[Текст]"/>
      <dgm:spPr/>
      <dgm:t>
        <a:bodyPr/>
        <a:lstStyle/>
        <a:p>
          <a:r>
            <a:rPr lang="uk-UA" dirty="0"/>
            <a:t>гуманізм</a:t>
          </a:r>
        </a:p>
      </dgm:t>
    </dgm:pt>
    <dgm:pt modelId="{A98DAE17-8061-4831-BFB0-C50F7108EF67}" type="parTrans" cxnId="{82CBC31E-3537-495B-B157-A9F56D755226}">
      <dgm:prSet/>
      <dgm:spPr/>
      <dgm:t>
        <a:bodyPr/>
        <a:lstStyle/>
        <a:p>
          <a:endParaRPr lang="uk-UA"/>
        </a:p>
      </dgm:t>
    </dgm:pt>
    <dgm:pt modelId="{FB54FE8F-2979-493E-9E79-2657022AF139}" type="sibTrans" cxnId="{82CBC31E-3537-495B-B157-A9F56D755226}">
      <dgm:prSet/>
      <dgm:spPr/>
      <dgm:t>
        <a:bodyPr/>
        <a:lstStyle/>
        <a:p>
          <a:endParaRPr lang="uk-UA"/>
        </a:p>
      </dgm:t>
    </dgm:pt>
    <dgm:pt modelId="{9329AD56-777D-46AB-A367-346FD4BCFC08}">
      <dgm:prSet phldrT="[Текст]"/>
      <dgm:spPr/>
      <dgm:t>
        <a:bodyPr/>
        <a:lstStyle/>
        <a:p>
          <a:r>
            <a:rPr lang="uk-UA" dirty="0"/>
            <a:t>наукова обґрунтованість</a:t>
          </a:r>
        </a:p>
      </dgm:t>
    </dgm:pt>
    <dgm:pt modelId="{F50E83A9-3C15-475F-B572-B49360E4ADC1}" type="parTrans" cxnId="{C2BD0BC9-7842-4F18-9C17-D78917328F57}">
      <dgm:prSet/>
      <dgm:spPr/>
      <dgm:t>
        <a:bodyPr/>
        <a:lstStyle/>
        <a:p>
          <a:endParaRPr lang="uk-UA"/>
        </a:p>
      </dgm:t>
    </dgm:pt>
    <dgm:pt modelId="{1B5710D6-96A7-45FB-AB15-6168E77F0F2C}" type="sibTrans" cxnId="{C2BD0BC9-7842-4F18-9C17-D78917328F57}">
      <dgm:prSet/>
      <dgm:spPr/>
      <dgm:t>
        <a:bodyPr/>
        <a:lstStyle/>
        <a:p>
          <a:endParaRPr lang="uk-UA"/>
        </a:p>
      </dgm:t>
    </dgm:pt>
    <dgm:pt modelId="{6EC564D9-4465-4931-8BBD-C5BAE3050A77}">
      <dgm:prSet phldrT="[Текст]"/>
      <dgm:spPr/>
      <dgm:t>
        <a:bodyPr/>
        <a:lstStyle/>
        <a:p>
          <a:r>
            <a:rPr lang="uk-UA" dirty="0"/>
            <a:t>законність</a:t>
          </a:r>
        </a:p>
      </dgm:t>
    </dgm:pt>
    <dgm:pt modelId="{A7F97559-ED68-46AE-ADAD-B84E7605F892}" type="parTrans" cxnId="{562DDC96-6E9B-451C-9CF8-EDF4F719EA79}">
      <dgm:prSet/>
      <dgm:spPr/>
      <dgm:t>
        <a:bodyPr/>
        <a:lstStyle/>
        <a:p>
          <a:endParaRPr lang="uk-UA"/>
        </a:p>
      </dgm:t>
    </dgm:pt>
    <dgm:pt modelId="{EE2D58F4-EDE8-45EC-8E16-8B9BEAF9A590}" type="sibTrans" cxnId="{562DDC96-6E9B-451C-9CF8-EDF4F719EA79}">
      <dgm:prSet/>
      <dgm:spPr/>
      <dgm:t>
        <a:bodyPr/>
        <a:lstStyle/>
        <a:p>
          <a:endParaRPr lang="uk-UA"/>
        </a:p>
      </dgm:t>
    </dgm:pt>
    <dgm:pt modelId="{438C8B04-F115-4240-8287-58EBDE8FD2CE}">
      <dgm:prSet phldrT="[Текст]"/>
      <dgm:spPr/>
      <dgm:t>
        <a:bodyPr/>
        <a:lstStyle/>
        <a:p>
          <a:r>
            <a:rPr lang="uk-UA" dirty="0"/>
            <a:t>економічна доцільність</a:t>
          </a:r>
        </a:p>
      </dgm:t>
    </dgm:pt>
    <dgm:pt modelId="{C147A381-4EF4-4CA7-A055-60DE7443C42A}" type="parTrans" cxnId="{ED3D355D-51E1-4591-BD96-19ADF6A763BB}">
      <dgm:prSet/>
      <dgm:spPr/>
      <dgm:t>
        <a:bodyPr/>
        <a:lstStyle/>
        <a:p>
          <a:endParaRPr lang="uk-UA"/>
        </a:p>
      </dgm:t>
    </dgm:pt>
    <dgm:pt modelId="{4A5D8D06-C1CF-482D-ADB1-464EFD925D58}" type="sibTrans" cxnId="{ED3D355D-51E1-4591-BD96-19ADF6A763BB}">
      <dgm:prSet/>
      <dgm:spPr/>
      <dgm:t>
        <a:bodyPr/>
        <a:lstStyle/>
        <a:p>
          <a:endParaRPr lang="uk-UA"/>
        </a:p>
      </dgm:t>
    </dgm:pt>
    <dgm:pt modelId="{65A15FD2-C413-4178-8592-D88C22702CCD}">
      <dgm:prSet phldrT="[Текст]"/>
      <dgm:spPr/>
      <dgm:t>
        <a:bodyPr/>
        <a:lstStyle/>
        <a:p>
          <a:r>
            <a:rPr lang="uk-UA" dirty="0"/>
            <a:t>диференційованість</a:t>
          </a:r>
        </a:p>
      </dgm:t>
    </dgm:pt>
    <dgm:pt modelId="{E9CB8877-0A07-4A7D-A2AB-0A83706DE2C6}" type="parTrans" cxnId="{86547242-1E7A-405B-8F7F-FAF64ECE58E6}">
      <dgm:prSet/>
      <dgm:spPr/>
      <dgm:t>
        <a:bodyPr/>
        <a:lstStyle/>
        <a:p>
          <a:endParaRPr lang="uk-UA"/>
        </a:p>
      </dgm:t>
    </dgm:pt>
    <dgm:pt modelId="{E8B5FF8B-770E-416A-9827-4A9FEE675E92}" type="sibTrans" cxnId="{86547242-1E7A-405B-8F7F-FAF64ECE58E6}">
      <dgm:prSet/>
      <dgm:spPr/>
      <dgm:t>
        <a:bodyPr/>
        <a:lstStyle/>
        <a:p>
          <a:endParaRPr lang="uk-UA"/>
        </a:p>
      </dgm:t>
    </dgm:pt>
    <dgm:pt modelId="{ADD39022-ADC8-4902-BFB9-9636A0852F3A}">
      <dgm:prSet phldrT="[Текст]"/>
      <dgm:spPr/>
      <dgm:t>
        <a:bodyPr/>
        <a:lstStyle/>
        <a:p>
          <a:r>
            <a:rPr lang="uk-UA" dirty="0"/>
            <a:t>своєчасність</a:t>
          </a:r>
        </a:p>
      </dgm:t>
    </dgm:pt>
    <dgm:pt modelId="{6210F96E-4AA4-47DE-B319-3DD527CD11BB}" type="parTrans" cxnId="{1D8B9306-03B1-4359-9BB7-8019AAAE6F0C}">
      <dgm:prSet/>
      <dgm:spPr/>
      <dgm:t>
        <a:bodyPr/>
        <a:lstStyle/>
        <a:p>
          <a:endParaRPr lang="uk-UA"/>
        </a:p>
      </dgm:t>
    </dgm:pt>
    <dgm:pt modelId="{9A14DACE-62DA-4593-941A-D52977553C7E}" type="sibTrans" cxnId="{1D8B9306-03B1-4359-9BB7-8019AAAE6F0C}">
      <dgm:prSet/>
      <dgm:spPr/>
      <dgm:t>
        <a:bodyPr/>
        <a:lstStyle/>
        <a:p>
          <a:endParaRPr lang="uk-UA"/>
        </a:p>
      </dgm:t>
    </dgm:pt>
    <dgm:pt modelId="{1B907F6E-D6AE-45A0-B9B5-FE099FA4CE3C}">
      <dgm:prSet phldrT="[Текст]"/>
      <dgm:spPr/>
      <dgm:t>
        <a:bodyPr/>
        <a:lstStyle/>
        <a:p>
          <a:r>
            <a:rPr lang="uk-UA" dirty="0"/>
            <a:t>плановість</a:t>
          </a:r>
        </a:p>
      </dgm:t>
    </dgm:pt>
    <dgm:pt modelId="{623B5893-D285-4AD2-AEDD-620363CDB6E6}" type="parTrans" cxnId="{8BA5B1EF-C100-4F74-8334-47B8517BFB91}">
      <dgm:prSet/>
      <dgm:spPr/>
      <dgm:t>
        <a:bodyPr/>
        <a:lstStyle/>
        <a:p>
          <a:endParaRPr lang="uk-UA"/>
        </a:p>
      </dgm:t>
    </dgm:pt>
    <dgm:pt modelId="{8B7DBD5A-A004-4411-AFFC-F66A146C49E9}" type="sibTrans" cxnId="{8BA5B1EF-C100-4F74-8334-47B8517BFB91}">
      <dgm:prSet/>
      <dgm:spPr/>
      <dgm:t>
        <a:bodyPr/>
        <a:lstStyle/>
        <a:p>
          <a:endParaRPr lang="uk-UA"/>
        </a:p>
      </dgm:t>
    </dgm:pt>
    <dgm:pt modelId="{8A8A5C4B-CE93-405F-B362-2916EDD14FB8}">
      <dgm:prSet phldrT="[Текст]"/>
      <dgm:spPr/>
      <dgm:t>
        <a:bodyPr/>
        <a:lstStyle/>
        <a:p>
          <a:r>
            <a:rPr lang="uk-UA" dirty="0"/>
            <a:t>комплексність</a:t>
          </a:r>
        </a:p>
      </dgm:t>
    </dgm:pt>
    <dgm:pt modelId="{06F0B00B-BA2E-48C9-A620-44B429E64B29}" type="parTrans" cxnId="{69B532E1-6845-4F32-A1C3-7D768B38FCC5}">
      <dgm:prSet/>
      <dgm:spPr/>
      <dgm:t>
        <a:bodyPr/>
        <a:lstStyle/>
        <a:p>
          <a:endParaRPr lang="uk-UA"/>
        </a:p>
      </dgm:t>
    </dgm:pt>
    <dgm:pt modelId="{59D00E1B-67A4-4F0E-808F-14A218D05A89}" type="sibTrans" cxnId="{69B532E1-6845-4F32-A1C3-7D768B38FCC5}">
      <dgm:prSet/>
      <dgm:spPr/>
      <dgm:t>
        <a:bodyPr/>
        <a:lstStyle/>
        <a:p>
          <a:endParaRPr lang="uk-UA"/>
        </a:p>
      </dgm:t>
    </dgm:pt>
    <dgm:pt modelId="{57ED9E3B-1A9D-4094-B4B5-E13172139D20}" type="pres">
      <dgm:prSet presAssocID="{2423FBB7-EF37-461F-8A9A-9EE6FEB2766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03DCC52-0604-488D-800B-EAA1E858934D}" type="pres">
      <dgm:prSet presAssocID="{CDB572CF-4886-4ECE-B5D3-DB89D1210547}" presName="root1" presStyleCnt="0"/>
      <dgm:spPr/>
    </dgm:pt>
    <dgm:pt modelId="{2F6E10F3-6DC0-4987-BE28-0142E17A5601}" type="pres">
      <dgm:prSet presAssocID="{CDB572CF-4886-4ECE-B5D3-DB89D1210547}" presName="LevelOneTextNode" presStyleLbl="node0" presStyleIdx="0" presStyleCnt="1">
        <dgm:presLayoutVars>
          <dgm:chPref val="3"/>
        </dgm:presLayoutVars>
      </dgm:prSet>
      <dgm:spPr/>
    </dgm:pt>
    <dgm:pt modelId="{192913D3-C8C2-4807-ACE3-D34ED913F105}" type="pres">
      <dgm:prSet presAssocID="{CDB572CF-4886-4ECE-B5D3-DB89D1210547}" presName="level2hierChild" presStyleCnt="0"/>
      <dgm:spPr/>
    </dgm:pt>
    <dgm:pt modelId="{F042F629-0C7E-4E0B-BBE0-D517E4A758E5}" type="pres">
      <dgm:prSet presAssocID="{A98DAE17-8061-4831-BFB0-C50F7108EF67}" presName="conn2-1" presStyleLbl="parChTrans1D2" presStyleIdx="0" presStyleCnt="8"/>
      <dgm:spPr/>
    </dgm:pt>
    <dgm:pt modelId="{2BC56F0F-59E0-4FB6-B7C7-3778CA4A21CC}" type="pres">
      <dgm:prSet presAssocID="{A98DAE17-8061-4831-BFB0-C50F7108EF67}" presName="connTx" presStyleLbl="parChTrans1D2" presStyleIdx="0" presStyleCnt="8"/>
      <dgm:spPr/>
    </dgm:pt>
    <dgm:pt modelId="{97D5F1CF-18A0-484A-B1FD-59C35278C241}" type="pres">
      <dgm:prSet presAssocID="{A74019B8-7277-4379-A77B-5D78F696832A}" presName="root2" presStyleCnt="0"/>
      <dgm:spPr/>
    </dgm:pt>
    <dgm:pt modelId="{6747EA13-40E1-4090-BAA3-3DC7F2C6E29D}" type="pres">
      <dgm:prSet presAssocID="{A74019B8-7277-4379-A77B-5D78F696832A}" presName="LevelTwoTextNode" presStyleLbl="node2" presStyleIdx="0" presStyleCnt="8">
        <dgm:presLayoutVars>
          <dgm:chPref val="3"/>
        </dgm:presLayoutVars>
      </dgm:prSet>
      <dgm:spPr/>
    </dgm:pt>
    <dgm:pt modelId="{84A88654-DF0B-4F32-A1D3-C630C49468D8}" type="pres">
      <dgm:prSet presAssocID="{A74019B8-7277-4379-A77B-5D78F696832A}" presName="level3hierChild" presStyleCnt="0"/>
      <dgm:spPr/>
    </dgm:pt>
    <dgm:pt modelId="{D8297DAC-5FD1-4D12-82C5-E1FA036D7719}" type="pres">
      <dgm:prSet presAssocID="{F50E83A9-3C15-475F-B572-B49360E4ADC1}" presName="conn2-1" presStyleLbl="parChTrans1D2" presStyleIdx="1" presStyleCnt="8"/>
      <dgm:spPr/>
    </dgm:pt>
    <dgm:pt modelId="{2C931E2D-BD36-463B-91B0-9EAE4CCC2FEE}" type="pres">
      <dgm:prSet presAssocID="{F50E83A9-3C15-475F-B572-B49360E4ADC1}" presName="connTx" presStyleLbl="parChTrans1D2" presStyleIdx="1" presStyleCnt="8"/>
      <dgm:spPr/>
    </dgm:pt>
    <dgm:pt modelId="{AC776B6B-B08C-4D93-B7F1-3806E71735B8}" type="pres">
      <dgm:prSet presAssocID="{9329AD56-777D-46AB-A367-346FD4BCFC08}" presName="root2" presStyleCnt="0"/>
      <dgm:spPr/>
    </dgm:pt>
    <dgm:pt modelId="{670CCD3C-68DD-4427-8EDA-B9B8593614C0}" type="pres">
      <dgm:prSet presAssocID="{9329AD56-777D-46AB-A367-346FD4BCFC08}" presName="LevelTwoTextNode" presStyleLbl="node2" presStyleIdx="1" presStyleCnt="8">
        <dgm:presLayoutVars>
          <dgm:chPref val="3"/>
        </dgm:presLayoutVars>
      </dgm:prSet>
      <dgm:spPr/>
    </dgm:pt>
    <dgm:pt modelId="{E8DEB949-0805-4377-8742-98623A0887B0}" type="pres">
      <dgm:prSet presAssocID="{9329AD56-777D-46AB-A367-346FD4BCFC08}" presName="level3hierChild" presStyleCnt="0"/>
      <dgm:spPr/>
    </dgm:pt>
    <dgm:pt modelId="{5014D005-FA9D-4292-AF3D-D88E3E12DBC8}" type="pres">
      <dgm:prSet presAssocID="{A7F97559-ED68-46AE-ADAD-B84E7605F892}" presName="conn2-1" presStyleLbl="parChTrans1D2" presStyleIdx="2" presStyleCnt="8"/>
      <dgm:spPr/>
    </dgm:pt>
    <dgm:pt modelId="{2C3DEB9E-1AF2-4C80-A1D7-9597EEF8D476}" type="pres">
      <dgm:prSet presAssocID="{A7F97559-ED68-46AE-ADAD-B84E7605F892}" presName="connTx" presStyleLbl="parChTrans1D2" presStyleIdx="2" presStyleCnt="8"/>
      <dgm:spPr/>
    </dgm:pt>
    <dgm:pt modelId="{3A7F6E0E-D692-4161-BCC7-3CF0A1D2A932}" type="pres">
      <dgm:prSet presAssocID="{6EC564D9-4465-4931-8BBD-C5BAE3050A77}" presName="root2" presStyleCnt="0"/>
      <dgm:spPr/>
    </dgm:pt>
    <dgm:pt modelId="{16F5C920-9DB1-4BE2-A9AF-24431150CD00}" type="pres">
      <dgm:prSet presAssocID="{6EC564D9-4465-4931-8BBD-C5BAE3050A77}" presName="LevelTwoTextNode" presStyleLbl="node2" presStyleIdx="2" presStyleCnt="8">
        <dgm:presLayoutVars>
          <dgm:chPref val="3"/>
        </dgm:presLayoutVars>
      </dgm:prSet>
      <dgm:spPr/>
    </dgm:pt>
    <dgm:pt modelId="{00DD2734-C964-4422-B10A-D497F0BA250C}" type="pres">
      <dgm:prSet presAssocID="{6EC564D9-4465-4931-8BBD-C5BAE3050A77}" presName="level3hierChild" presStyleCnt="0"/>
      <dgm:spPr/>
    </dgm:pt>
    <dgm:pt modelId="{7B9AC77D-2CE8-463E-9FB8-B10313377CCD}" type="pres">
      <dgm:prSet presAssocID="{C147A381-4EF4-4CA7-A055-60DE7443C42A}" presName="conn2-1" presStyleLbl="parChTrans1D2" presStyleIdx="3" presStyleCnt="8"/>
      <dgm:spPr/>
    </dgm:pt>
    <dgm:pt modelId="{3F4375FB-56CE-485A-8C96-276D8DAFC031}" type="pres">
      <dgm:prSet presAssocID="{C147A381-4EF4-4CA7-A055-60DE7443C42A}" presName="connTx" presStyleLbl="parChTrans1D2" presStyleIdx="3" presStyleCnt="8"/>
      <dgm:spPr/>
    </dgm:pt>
    <dgm:pt modelId="{78DE1051-E42D-4020-91D8-69067B7CE346}" type="pres">
      <dgm:prSet presAssocID="{438C8B04-F115-4240-8287-58EBDE8FD2CE}" presName="root2" presStyleCnt="0"/>
      <dgm:spPr/>
    </dgm:pt>
    <dgm:pt modelId="{68C9762F-96C7-4C56-8D18-6B9AFB8F0F7D}" type="pres">
      <dgm:prSet presAssocID="{438C8B04-F115-4240-8287-58EBDE8FD2CE}" presName="LevelTwoTextNode" presStyleLbl="node2" presStyleIdx="3" presStyleCnt="8">
        <dgm:presLayoutVars>
          <dgm:chPref val="3"/>
        </dgm:presLayoutVars>
      </dgm:prSet>
      <dgm:spPr/>
    </dgm:pt>
    <dgm:pt modelId="{7993E962-4069-4D6F-B80B-DD394F07837B}" type="pres">
      <dgm:prSet presAssocID="{438C8B04-F115-4240-8287-58EBDE8FD2CE}" presName="level3hierChild" presStyleCnt="0"/>
      <dgm:spPr/>
    </dgm:pt>
    <dgm:pt modelId="{7669FC48-2E98-4BB2-A300-5D778D2FFC8C}" type="pres">
      <dgm:prSet presAssocID="{E9CB8877-0A07-4A7D-A2AB-0A83706DE2C6}" presName="conn2-1" presStyleLbl="parChTrans1D2" presStyleIdx="4" presStyleCnt="8"/>
      <dgm:spPr/>
    </dgm:pt>
    <dgm:pt modelId="{9FDBEE68-E6BF-4EB5-912D-303812DF1B8F}" type="pres">
      <dgm:prSet presAssocID="{E9CB8877-0A07-4A7D-A2AB-0A83706DE2C6}" presName="connTx" presStyleLbl="parChTrans1D2" presStyleIdx="4" presStyleCnt="8"/>
      <dgm:spPr/>
    </dgm:pt>
    <dgm:pt modelId="{DF73893F-95DC-4655-99C5-E552B5FC936F}" type="pres">
      <dgm:prSet presAssocID="{65A15FD2-C413-4178-8592-D88C22702CCD}" presName="root2" presStyleCnt="0"/>
      <dgm:spPr/>
    </dgm:pt>
    <dgm:pt modelId="{E16C8908-8E49-481F-851B-605FFEE1F5F3}" type="pres">
      <dgm:prSet presAssocID="{65A15FD2-C413-4178-8592-D88C22702CCD}" presName="LevelTwoTextNode" presStyleLbl="node2" presStyleIdx="4" presStyleCnt="8">
        <dgm:presLayoutVars>
          <dgm:chPref val="3"/>
        </dgm:presLayoutVars>
      </dgm:prSet>
      <dgm:spPr/>
    </dgm:pt>
    <dgm:pt modelId="{8F847DC1-0FB9-41E5-A3D3-E50E8903A60D}" type="pres">
      <dgm:prSet presAssocID="{65A15FD2-C413-4178-8592-D88C22702CCD}" presName="level3hierChild" presStyleCnt="0"/>
      <dgm:spPr/>
    </dgm:pt>
    <dgm:pt modelId="{C6F00B11-7770-4376-BBB9-399B888FA4D8}" type="pres">
      <dgm:prSet presAssocID="{6210F96E-4AA4-47DE-B319-3DD527CD11BB}" presName="conn2-1" presStyleLbl="parChTrans1D2" presStyleIdx="5" presStyleCnt="8"/>
      <dgm:spPr/>
    </dgm:pt>
    <dgm:pt modelId="{1B116D89-34C7-4F3B-88F2-E1077DB1EB51}" type="pres">
      <dgm:prSet presAssocID="{6210F96E-4AA4-47DE-B319-3DD527CD11BB}" presName="connTx" presStyleLbl="parChTrans1D2" presStyleIdx="5" presStyleCnt="8"/>
      <dgm:spPr/>
    </dgm:pt>
    <dgm:pt modelId="{E3AE8B7E-E642-429D-A191-45E255B719C1}" type="pres">
      <dgm:prSet presAssocID="{ADD39022-ADC8-4902-BFB9-9636A0852F3A}" presName="root2" presStyleCnt="0"/>
      <dgm:spPr/>
    </dgm:pt>
    <dgm:pt modelId="{65681917-6FB0-4CE4-B994-9588B1DC87E6}" type="pres">
      <dgm:prSet presAssocID="{ADD39022-ADC8-4902-BFB9-9636A0852F3A}" presName="LevelTwoTextNode" presStyleLbl="node2" presStyleIdx="5" presStyleCnt="8">
        <dgm:presLayoutVars>
          <dgm:chPref val="3"/>
        </dgm:presLayoutVars>
      </dgm:prSet>
      <dgm:spPr/>
    </dgm:pt>
    <dgm:pt modelId="{0414F7C4-4E56-4ADF-A61C-5CC6CEA0735A}" type="pres">
      <dgm:prSet presAssocID="{ADD39022-ADC8-4902-BFB9-9636A0852F3A}" presName="level3hierChild" presStyleCnt="0"/>
      <dgm:spPr/>
    </dgm:pt>
    <dgm:pt modelId="{1435A94F-3E5D-4692-9745-3DA051CBA03A}" type="pres">
      <dgm:prSet presAssocID="{623B5893-D285-4AD2-AEDD-620363CDB6E6}" presName="conn2-1" presStyleLbl="parChTrans1D2" presStyleIdx="6" presStyleCnt="8"/>
      <dgm:spPr/>
    </dgm:pt>
    <dgm:pt modelId="{87DBE6CB-C4C2-4486-BA60-251A1353B48F}" type="pres">
      <dgm:prSet presAssocID="{623B5893-D285-4AD2-AEDD-620363CDB6E6}" presName="connTx" presStyleLbl="parChTrans1D2" presStyleIdx="6" presStyleCnt="8"/>
      <dgm:spPr/>
    </dgm:pt>
    <dgm:pt modelId="{53B619FB-10A7-46D9-86A2-E2E3764FB29B}" type="pres">
      <dgm:prSet presAssocID="{1B907F6E-D6AE-45A0-B9B5-FE099FA4CE3C}" presName="root2" presStyleCnt="0"/>
      <dgm:spPr/>
    </dgm:pt>
    <dgm:pt modelId="{B3237499-D1F2-492A-AC5C-F2B4EA5B5D1F}" type="pres">
      <dgm:prSet presAssocID="{1B907F6E-D6AE-45A0-B9B5-FE099FA4CE3C}" presName="LevelTwoTextNode" presStyleLbl="node2" presStyleIdx="6" presStyleCnt="8">
        <dgm:presLayoutVars>
          <dgm:chPref val="3"/>
        </dgm:presLayoutVars>
      </dgm:prSet>
      <dgm:spPr/>
    </dgm:pt>
    <dgm:pt modelId="{73D58A39-1DDB-4973-BB3A-BCB9E1F9370D}" type="pres">
      <dgm:prSet presAssocID="{1B907F6E-D6AE-45A0-B9B5-FE099FA4CE3C}" presName="level3hierChild" presStyleCnt="0"/>
      <dgm:spPr/>
    </dgm:pt>
    <dgm:pt modelId="{080FF7D3-6A14-413D-A144-01180B605C35}" type="pres">
      <dgm:prSet presAssocID="{06F0B00B-BA2E-48C9-A620-44B429E64B29}" presName="conn2-1" presStyleLbl="parChTrans1D2" presStyleIdx="7" presStyleCnt="8"/>
      <dgm:spPr/>
    </dgm:pt>
    <dgm:pt modelId="{78F210AC-618C-4649-A21B-0D5526460F00}" type="pres">
      <dgm:prSet presAssocID="{06F0B00B-BA2E-48C9-A620-44B429E64B29}" presName="connTx" presStyleLbl="parChTrans1D2" presStyleIdx="7" presStyleCnt="8"/>
      <dgm:spPr/>
    </dgm:pt>
    <dgm:pt modelId="{54AD6BD5-28FA-461F-B74A-BE4E288BB4FA}" type="pres">
      <dgm:prSet presAssocID="{8A8A5C4B-CE93-405F-B362-2916EDD14FB8}" presName="root2" presStyleCnt="0"/>
      <dgm:spPr/>
    </dgm:pt>
    <dgm:pt modelId="{57C5ED49-F6B9-4315-BC43-9A2866A1EDD5}" type="pres">
      <dgm:prSet presAssocID="{8A8A5C4B-CE93-405F-B362-2916EDD14FB8}" presName="LevelTwoTextNode" presStyleLbl="node2" presStyleIdx="7" presStyleCnt="8">
        <dgm:presLayoutVars>
          <dgm:chPref val="3"/>
        </dgm:presLayoutVars>
      </dgm:prSet>
      <dgm:spPr/>
    </dgm:pt>
    <dgm:pt modelId="{06C229B6-9D1C-4790-A945-7E6FEB3D34F9}" type="pres">
      <dgm:prSet presAssocID="{8A8A5C4B-CE93-405F-B362-2916EDD14FB8}" presName="level3hierChild" presStyleCnt="0"/>
      <dgm:spPr/>
    </dgm:pt>
  </dgm:ptLst>
  <dgm:cxnLst>
    <dgm:cxn modelId="{B7089E05-9673-403E-A81A-9CA08A12F0D3}" type="presOf" srcId="{F50E83A9-3C15-475F-B572-B49360E4ADC1}" destId="{D8297DAC-5FD1-4D12-82C5-E1FA036D7719}" srcOrd="0" destOrd="0" presId="urn:microsoft.com/office/officeart/2008/layout/HorizontalMultiLevelHierarchy"/>
    <dgm:cxn modelId="{1D8B9306-03B1-4359-9BB7-8019AAAE6F0C}" srcId="{CDB572CF-4886-4ECE-B5D3-DB89D1210547}" destId="{ADD39022-ADC8-4902-BFB9-9636A0852F3A}" srcOrd="5" destOrd="0" parTransId="{6210F96E-4AA4-47DE-B319-3DD527CD11BB}" sibTransId="{9A14DACE-62DA-4593-941A-D52977553C7E}"/>
    <dgm:cxn modelId="{DC99D211-1049-4CC4-9EDF-B89A7A2C4248}" type="presOf" srcId="{623B5893-D285-4AD2-AEDD-620363CDB6E6}" destId="{87DBE6CB-C4C2-4486-BA60-251A1353B48F}" srcOrd="1" destOrd="0" presId="urn:microsoft.com/office/officeart/2008/layout/HorizontalMultiLevelHierarchy"/>
    <dgm:cxn modelId="{82CBC31E-3537-495B-B157-A9F56D755226}" srcId="{CDB572CF-4886-4ECE-B5D3-DB89D1210547}" destId="{A74019B8-7277-4379-A77B-5D78F696832A}" srcOrd="0" destOrd="0" parTransId="{A98DAE17-8061-4831-BFB0-C50F7108EF67}" sibTransId="{FB54FE8F-2979-493E-9E79-2657022AF139}"/>
    <dgm:cxn modelId="{F174E72F-9613-4A37-86B5-B31555A46231}" type="presOf" srcId="{1B907F6E-D6AE-45A0-B9B5-FE099FA4CE3C}" destId="{B3237499-D1F2-492A-AC5C-F2B4EA5B5D1F}" srcOrd="0" destOrd="0" presId="urn:microsoft.com/office/officeart/2008/layout/HorizontalMultiLevelHierarchy"/>
    <dgm:cxn modelId="{328F5D35-F82E-4702-9A56-F4AA05ED14E9}" type="presOf" srcId="{E9CB8877-0A07-4A7D-A2AB-0A83706DE2C6}" destId="{9FDBEE68-E6BF-4EB5-912D-303812DF1B8F}" srcOrd="1" destOrd="0" presId="urn:microsoft.com/office/officeart/2008/layout/HorizontalMultiLevelHierarchy"/>
    <dgm:cxn modelId="{21676E38-9AEA-4799-9CFE-85A6BE5952B6}" type="presOf" srcId="{9329AD56-777D-46AB-A367-346FD4BCFC08}" destId="{670CCD3C-68DD-4427-8EDA-B9B8593614C0}" srcOrd="0" destOrd="0" presId="urn:microsoft.com/office/officeart/2008/layout/HorizontalMultiLevelHierarchy"/>
    <dgm:cxn modelId="{ED3D355D-51E1-4591-BD96-19ADF6A763BB}" srcId="{CDB572CF-4886-4ECE-B5D3-DB89D1210547}" destId="{438C8B04-F115-4240-8287-58EBDE8FD2CE}" srcOrd="3" destOrd="0" parTransId="{C147A381-4EF4-4CA7-A055-60DE7443C42A}" sibTransId="{4A5D8D06-C1CF-482D-ADB1-464EFD925D58}"/>
    <dgm:cxn modelId="{86547242-1E7A-405B-8F7F-FAF64ECE58E6}" srcId="{CDB572CF-4886-4ECE-B5D3-DB89D1210547}" destId="{65A15FD2-C413-4178-8592-D88C22702CCD}" srcOrd="4" destOrd="0" parTransId="{E9CB8877-0A07-4A7D-A2AB-0A83706DE2C6}" sibTransId="{E8B5FF8B-770E-416A-9827-4A9FEE675E92}"/>
    <dgm:cxn modelId="{4E9DB942-6578-45CE-94BD-A8D42E1B9FB7}" type="presOf" srcId="{E9CB8877-0A07-4A7D-A2AB-0A83706DE2C6}" destId="{7669FC48-2E98-4BB2-A300-5D778D2FFC8C}" srcOrd="0" destOrd="0" presId="urn:microsoft.com/office/officeart/2008/layout/HorizontalMultiLevelHierarchy"/>
    <dgm:cxn modelId="{84DE6465-0CDD-49DE-A3E9-28E46FC00186}" type="presOf" srcId="{A74019B8-7277-4379-A77B-5D78F696832A}" destId="{6747EA13-40E1-4090-BAA3-3DC7F2C6E29D}" srcOrd="0" destOrd="0" presId="urn:microsoft.com/office/officeart/2008/layout/HorizontalMultiLevelHierarchy"/>
    <dgm:cxn modelId="{FEA15047-44F6-452B-8776-2E2C2FCF9874}" type="presOf" srcId="{C147A381-4EF4-4CA7-A055-60DE7443C42A}" destId="{3F4375FB-56CE-485A-8C96-276D8DAFC031}" srcOrd="1" destOrd="0" presId="urn:microsoft.com/office/officeart/2008/layout/HorizontalMultiLevelHierarchy"/>
    <dgm:cxn modelId="{27C18750-7AF2-4276-963A-3EE487568222}" type="presOf" srcId="{F50E83A9-3C15-475F-B572-B49360E4ADC1}" destId="{2C931E2D-BD36-463B-91B0-9EAE4CCC2FEE}" srcOrd="1" destOrd="0" presId="urn:microsoft.com/office/officeart/2008/layout/HorizontalMultiLevelHierarchy"/>
    <dgm:cxn modelId="{7FEB0B73-84EA-45C8-B591-A2EC629088E8}" type="presOf" srcId="{CDB572CF-4886-4ECE-B5D3-DB89D1210547}" destId="{2F6E10F3-6DC0-4987-BE28-0142E17A5601}" srcOrd="0" destOrd="0" presId="urn:microsoft.com/office/officeart/2008/layout/HorizontalMultiLevelHierarchy"/>
    <dgm:cxn modelId="{D6044355-F58A-4F71-B28E-0D779CDB9F83}" type="presOf" srcId="{65A15FD2-C413-4178-8592-D88C22702CCD}" destId="{E16C8908-8E49-481F-851B-605FFEE1F5F3}" srcOrd="0" destOrd="0" presId="urn:microsoft.com/office/officeart/2008/layout/HorizontalMultiLevelHierarchy"/>
    <dgm:cxn modelId="{8C2BA155-2999-484B-9155-5C85B82AE7BC}" type="presOf" srcId="{06F0B00B-BA2E-48C9-A620-44B429E64B29}" destId="{78F210AC-618C-4649-A21B-0D5526460F00}" srcOrd="1" destOrd="0" presId="urn:microsoft.com/office/officeart/2008/layout/HorizontalMultiLevelHierarchy"/>
    <dgm:cxn modelId="{0B8F6F58-E528-4FF1-B264-1974FB3F6FC8}" type="presOf" srcId="{6210F96E-4AA4-47DE-B319-3DD527CD11BB}" destId="{1B116D89-34C7-4F3B-88F2-E1077DB1EB51}" srcOrd="1" destOrd="0" presId="urn:microsoft.com/office/officeart/2008/layout/HorizontalMultiLevelHierarchy"/>
    <dgm:cxn modelId="{1A3BD47E-BE44-45D8-AA0D-C30BC9345B90}" type="presOf" srcId="{A98DAE17-8061-4831-BFB0-C50F7108EF67}" destId="{F042F629-0C7E-4E0B-BBE0-D517E4A758E5}" srcOrd="0" destOrd="0" presId="urn:microsoft.com/office/officeart/2008/layout/HorizontalMultiLevelHierarchy"/>
    <dgm:cxn modelId="{869FB888-3E1E-419C-9A01-842FA2DDA0B0}" type="presOf" srcId="{6210F96E-4AA4-47DE-B319-3DD527CD11BB}" destId="{C6F00B11-7770-4376-BBB9-399B888FA4D8}" srcOrd="0" destOrd="0" presId="urn:microsoft.com/office/officeart/2008/layout/HorizontalMultiLevelHierarchy"/>
    <dgm:cxn modelId="{562DDC96-6E9B-451C-9CF8-EDF4F719EA79}" srcId="{CDB572CF-4886-4ECE-B5D3-DB89D1210547}" destId="{6EC564D9-4465-4931-8BBD-C5BAE3050A77}" srcOrd="2" destOrd="0" parTransId="{A7F97559-ED68-46AE-ADAD-B84E7605F892}" sibTransId="{EE2D58F4-EDE8-45EC-8E16-8B9BEAF9A590}"/>
    <dgm:cxn modelId="{A2073EB3-2C5E-4579-BD2D-4EF20D9A97CA}" type="presOf" srcId="{2423FBB7-EF37-461F-8A9A-9EE6FEB27661}" destId="{57ED9E3B-1A9D-4094-B4B5-E13172139D20}" srcOrd="0" destOrd="0" presId="urn:microsoft.com/office/officeart/2008/layout/HorizontalMultiLevelHierarchy"/>
    <dgm:cxn modelId="{E44FD3BE-4F92-429C-B686-D0A93203D566}" type="presOf" srcId="{A7F97559-ED68-46AE-ADAD-B84E7605F892}" destId="{2C3DEB9E-1AF2-4C80-A1D7-9597EEF8D476}" srcOrd="1" destOrd="0" presId="urn:microsoft.com/office/officeart/2008/layout/HorizontalMultiLevelHierarchy"/>
    <dgm:cxn modelId="{850CF3BF-0666-453B-90FB-E93913276798}" type="presOf" srcId="{A98DAE17-8061-4831-BFB0-C50F7108EF67}" destId="{2BC56F0F-59E0-4FB6-B7C7-3778CA4A21CC}" srcOrd="1" destOrd="0" presId="urn:microsoft.com/office/officeart/2008/layout/HorizontalMultiLevelHierarchy"/>
    <dgm:cxn modelId="{B80703C1-B28E-4EFE-A1C3-8559E1D6D274}" type="presOf" srcId="{623B5893-D285-4AD2-AEDD-620363CDB6E6}" destId="{1435A94F-3E5D-4692-9745-3DA051CBA03A}" srcOrd="0" destOrd="0" presId="urn:microsoft.com/office/officeart/2008/layout/HorizontalMultiLevelHierarchy"/>
    <dgm:cxn modelId="{0B66FFC2-4A57-4AE0-A0F8-5D11B2610AEC}" type="presOf" srcId="{6EC564D9-4465-4931-8BBD-C5BAE3050A77}" destId="{16F5C920-9DB1-4BE2-A9AF-24431150CD00}" srcOrd="0" destOrd="0" presId="urn:microsoft.com/office/officeart/2008/layout/HorizontalMultiLevelHierarchy"/>
    <dgm:cxn modelId="{0FA134C5-826A-4AC1-B02B-2154F7898EA8}" type="presOf" srcId="{ADD39022-ADC8-4902-BFB9-9636A0852F3A}" destId="{65681917-6FB0-4CE4-B994-9588B1DC87E6}" srcOrd="0" destOrd="0" presId="urn:microsoft.com/office/officeart/2008/layout/HorizontalMultiLevelHierarchy"/>
    <dgm:cxn modelId="{C2BD0BC9-7842-4F18-9C17-D78917328F57}" srcId="{CDB572CF-4886-4ECE-B5D3-DB89D1210547}" destId="{9329AD56-777D-46AB-A367-346FD4BCFC08}" srcOrd="1" destOrd="0" parTransId="{F50E83A9-3C15-475F-B572-B49360E4ADC1}" sibTransId="{1B5710D6-96A7-45FB-AB15-6168E77F0F2C}"/>
    <dgm:cxn modelId="{486244CC-F64B-46C8-806B-BBC698EF18E2}" type="presOf" srcId="{8A8A5C4B-CE93-405F-B362-2916EDD14FB8}" destId="{57C5ED49-F6B9-4315-BC43-9A2866A1EDD5}" srcOrd="0" destOrd="0" presId="urn:microsoft.com/office/officeart/2008/layout/HorizontalMultiLevelHierarchy"/>
    <dgm:cxn modelId="{AB0B06D2-0688-415B-9949-7F84E6B67BE0}" type="presOf" srcId="{06F0B00B-BA2E-48C9-A620-44B429E64B29}" destId="{080FF7D3-6A14-413D-A144-01180B605C35}" srcOrd="0" destOrd="0" presId="urn:microsoft.com/office/officeart/2008/layout/HorizontalMultiLevelHierarchy"/>
    <dgm:cxn modelId="{E5384CD2-3025-431C-8255-DE9B3F93A0FE}" type="presOf" srcId="{C147A381-4EF4-4CA7-A055-60DE7443C42A}" destId="{7B9AC77D-2CE8-463E-9FB8-B10313377CCD}" srcOrd="0" destOrd="0" presId="urn:microsoft.com/office/officeart/2008/layout/HorizontalMultiLevelHierarchy"/>
    <dgm:cxn modelId="{2AA3D6D2-9BA9-4632-8E3F-5603572354A1}" srcId="{2423FBB7-EF37-461F-8A9A-9EE6FEB27661}" destId="{CDB572CF-4886-4ECE-B5D3-DB89D1210547}" srcOrd="0" destOrd="0" parTransId="{CBC8CEB2-EFC6-4172-899E-4DE2598C45F4}" sibTransId="{4F1887A9-FB39-4F93-93AF-183194EB35F1}"/>
    <dgm:cxn modelId="{69B532E1-6845-4F32-A1C3-7D768B38FCC5}" srcId="{CDB572CF-4886-4ECE-B5D3-DB89D1210547}" destId="{8A8A5C4B-CE93-405F-B362-2916EDD14FB8}" srcOrd="7" destOrd="0" parTransId="{06F0B00B-BA2E-48C9-A620-44B429E64B29}" sibTransId="{59D00E1B-67A4-4F0E-808F-14A218D05A89}"/>
    <dgm:cxn modelId="{7D9B96EA-9747-43E7-8E2E-1C492A0598B7}" type="presOf" srcId="{438C8B04-F115-4240-8287-58EBDE8FD2CE}" destId="{68C9762F-96C7-4C56-8D18-6B9AFB8F0F7D}" srcOrd="0" destOrd="0" presId="urn:microsoft.com/office/officeart/2008/layout/HorizontalMultiLevelHierarchy"/>
    <dgm:cxn modelId="{8BA5B1EF-C100-4F74-8334-47B8517BFB91}" srcId="{CDB572CF-4886-4ECE-B5D3-DB89D1210547}" destId="{1B907F6E-D6AE-45A0-B9B5-FE099FA4CE3C}" srcOrd="6" destOrd="0" parTransId="{623B5893-D285-4AD2-AEDD-620363CDB6E6}" sibTransId="{8B7DBD5A-A004-4411-AFFC-F66A146C49E9}"/>
    <dgm:cxn modelId="{2ED827F7-2E41-4149-ADF2-32A2FBE16B23}" type="presOf" srcId="{A7F97559-ED68-46AE-ADAD-B84E7605F892}" destId="{5014D005-FA9D-4292-AF3D-D88E3E12DBC8}" srcOrd="0" destOrd="0" presId="urn:microsoft.com/office/officeart/2008/layout/HorizontalMultiLevelHierarchy"/>
    <dgm:cxn modelId="{09C2B8D7-43CF-47DC-A319-BC4FB9ED7845}" type="presParOf" srcId="{57ED9E3B-1A9D-4094-B4B5-E13172139D20}" destId="{403DCC52-0604-488D-800B-EAA1E858934D}" srcOrd="0" destOrd="0" presId="urn:microsoft.com/office/officeart/2008/layout/HorizontalMultiLevelHierarchy"/>
    <dgm:cxn modelId="{8492BF29-17FC-4196-8A77-8499DE8F86AF}" type="presParOf" srcId="{403DCC52-0604-488D-800B-EAA1E858934D}" destId="{2F6E10F3-6DC0-4987-BE28-0142E17A5601}" srcOrd="0" destOrd="0" presId="urn:microsoft.com/office/officeart/2008/layout/HorizontalMultiLevelHierarchy"/>
    <dgm:cxn modelId="{95A028D0-7F11-47D7-ADBE-CEA9FDE98644}" type="presParOf" srcId="{403DCC52-0604-488D-800B-EAA1E858934D}" destId="{192913D3-C8C2-4807-ACE3-D34ED913F105}" srcOrd="1" destOrd="0" presId="urn:microsoft.com/office/officeart/2008/layout/HorizontalMultiLevelHierarchy"/>
    <dgm:cxn modelId="{9CC142F5-4D6A-4DBD-8D02-3E9159ECCF2E}" type="presParOf" srcId="{192913D3-C8C2-4807-ACE3-D34ED913F105}" destId="{F042F629-0C7E-4E0B-BBE0-D517E4A758E5}" srcOrd="0" destOrd="0" presId="urn:microsoft.com/office/officeart/2008/layout/HorizontalMultiLevelHierarchy"/>
    <dgm:cxn modelId="{DEAD5980-A8CC-4BB6-94E1-D54AC98DC982}" type="presParOf" srcId="{F042F629-0C7E-4E0B-BBE0-D517E4A758E5}" destId="{2BC56F0F-59E0-4FB6-B7C7-3778CA4A21CC}" srcOrd="0" destOrd="0" presId="urn:microsoft.com/office/officeart/2008/layout/HorizontalMultiLevelHierarchy"/>
    <dgm:cxn modelId="{DB587BAD-F741-45D3-8CA1-D99C8C88E4D5}" type="presParOf" srcId="{192913D3-C8C2-4807-ACE3-D34ED913F105}" destId="{97D5F1CF-18A0-484A-B1FD-59C35278C241}" srcOrd="1" destOrd="0" presId="urn:microsoft.com/office/officeart/2008/layout/HorizontalMultiLevelHierarchy"/>
    <dgm:cxn modelId="{72DDA868-CE97-434B-90AE-FF30E62BB2F0}" type="presParOf" srcId="{97D5F1CF-18A0-484A-B1FD-59C35278C241}" destId="{6747EA13-40E1-4090-BAA3-3DC7F2C6E29D}" srcOrd="0" destOrd="0" presId="urn:microsoft.com/office/officeart/2008/layout/HorizontalMultiLevelHierarchy"/>
    <dgm:cxn modelId="{F2260BB8-10A3-4AEA-9DB4-2B12C14F6A62}" type="presParOf" srcId="{97D5F1CF-18A0-484A-B1FD-59C35278C241}" destId="{84A88654-DF0B-4F32-A1D3-C630C49468D8}" srcOrd="1" destOrd="0" presId="urn:microsoft.com/office/officeart/2008/layout/HorizontalMultiLevelHierarchy"/>
    <dgm:cxn modelId="{879AA12A-ACFF-4B58-B3C2-ED1783D58E47}" type="presParOf" srcId="{192913D3-C8C2-4807-ACE3-D34ED913F105}" destId="{D8297DAC-5FD1-4D12-82C5-E1FA036D7719}" srcOrd="2" destOrd="0" presId="urn:microsoft.com/office/officeart/2008/layout/HorizontalMultiLevelHierarchy"/>
    <dgm:cxn modelId="{55357E2A-366E-40E9-BCFB-E546EEC71DE8}" type="presParOf" srcId="{D8297DAC-5FD1-4D12-82C5-E1FA036D7719}" destId="{2C931E2D-BD36-463B-91B0-9EAE4CCC2FEE}" srcOrd="0" destOrd="0" presId="urn:microsoft.com/office/officeart/2008/layout/HorizontalMultiLevelHierarchy"/>
    <dgm:cxn modelId="{6174AFA1-36F6-40B6-81DD-6A93439DC151}" type="presParOf" srcId="{192913D3-C8C2-4807-ACE3-D34ED913F105}" destId="{AC776B6B-B08C-4D93-B7F1-3806E71735B8}" srcOrd="3" destOrd="0" presId="urn:microsoft.com/office/officeart/2008/layout/HorizontalMultiLevelHierarchy"/>
    <dgm:cxn modelId="{225954AC-969B-4A31-9070-5AB1454B0F7B}" type="presParOf" srcId="{AC776B6B-B08C-4D93-B7F1-3806E71735B8}" destId="{670CCD3C-68DD-4427-8EDA-B9B8593614C0}" srcOrd="0" destOrd="0" presId="urn:microsoft.com/office/officeart/2008/layout/HorizontalMultiLevelHierarchy"/>
    <dgm:cxn modelId="{13F8D229-EC28-4412-B915-139AD2D6F821}" type="presParOf" srcId="{AC776B6B-B08C-4D93-B7F1-3806E71735B8}" destId="{E8DEB949-0805-4377-8742-98623A0887B0}" srcOrd="1" destOrd="0" presId="urn:microsoft.com/office/officeart/2008/layout/HorizontalMultiLevelHierarchy"/>
    <dgm:cxn modelId="{60615A7E-D13B-4D66-977A-86A490BFAAF2}" type="presParOf" srcId="{192913D3-C8C2-4807-ACE3-D34ED913F105}" destId="{5014D005-FA9D-4292-AF3D-D88E3E12DBC8}" srcOrd="4" destOrd="0" presId="urn:microsoft.com/office/officeart/2008/layout/HorizontalMultiLevelHierarchy"/>
    <dgm:cxn modelId="{960A90F4-B9E2-45F5-9128-398DD3879D0E}" type="presParOf" srcId="{5014D005-FA9D-4292-AF3D-D88E3E12DBC8}" destId="{2C3DEB9E-1AF2-4C80-A1D7-9597EEF8D476}" srcOrd="0" destOrd="0" presId="urn:microsoft.com/office/officeart/2008/layout/HorizontalMultiLevelHierarchy"/>
    <dgm:cxn modelId="{6E5EEE69-8EC8-4A51-8111-0DA6FA64E3F5}" type="presParOf" srcId="{192913D3-C8C2-4807-ACE3-D34ED913F105}" destId="{3A7F6E0E-D692-4161-BCC7-3CF0A1D2A932}" srcOrd="5" destOrd="0" presId="urn:microsoft.com/office/officeart/2008/layout/HorizontalMultiLevelHierarchy"/>
    <dgm:cxn modelId="{66B39D31-4410-4872-B726-EA77E081177F}" type="presParOf" srcId="{3A7F6E0E-D692-4161-BCC7-3CF0A1D2A932}" destId="{16F5C920-9DB1-4BE2-A9AF-24431150CD00}" srcOrd="0" destOrd="0" presId="urn:microsoft.com/office/officeart/2008/layout/HorizontalMultiLevelHierarchy"/>
    <dgm:cxn modelId="{6A7149B5-AF4F-4A6B-9BC4-74492D0611C1}" type="presParOf" srcId="{3A7F6E0E-D692-4161-BCC7-3CF0A1D2A932}" destId="{00DD2734-C964-4422-B10A-D497F0BA250C}" srcOrd="1" destOrd="0" presId="urn:microsoft.com/office/officeart/2008/layout/HorizontalMultiLevelHierarchy"/>
    <dgm:cxn modelId="{9F37B927-6EE1-47D1-BEE4-28E999E87F29}" type="presParOf" srcId="{192913D3-C8C2-4807-ACE3-D34ED913F105}" destId="{7B9AC77D-2CE8-463E-9FB8-B10313377CCD}" srcOrd="6" destOrd="0" presId="urn:microsoft.com/office/officeart/2008/layout/HorizontalMultiLevelHierarchy"/>
    <dgm:cxn modelId="{57DE4417-6ABB-4468-BBF4-09222282EE99}" type="presParOf" srcId="{7B9AC77D-2CE8-463E-9FB8-B10313377CCD}" destId="{3F4375FB-56CE-485A-8C96-276D8DAFC031}" srcOrd="0" destOrd="0" presId="urn:microsoft.com/office/officeart/2008/layout/HorizontalMultiLevelHierarchy"/>
    <dgm:cxn modelId="{376502C0-1B8D-4DA5-A821-B6E3744EB0DA}" type="presParOf" srcId="{192913D3-C8C2-4807-ACE3-D34ED913F105}" destId="{78DE1051-E42D-4020-91D8-69067B7CE346}" srcOrd="7" destOrd="0" presId="urn:microsoft.com/office/officeart/2008/layout/HorizontalMultiLevelHierarchy"/>
    <dgm:cxn modelId="{5BE7E4DA-3FCA-4B88-9596-CA26048CD9D6}" type="presParOf" srcId="{78DE1051-E42D-4020-91D8-69067B7CE346}" destId="{68C9762F-96C7-4C56-8D18-6B9AFB8F0F7D}" srcOrd="0" destOrd="0" presId="urn:microsoft.com/office/officeart/2008/layout/HorizontalMultiLevelHierarchy"/>
    <dgm:cxn modelId="{FDC0FFF0-0A7E-4177-9C16-66C386F52673}" type="presParOf" srcId="{78DE1051-E42D-4020-91D8-69067B7CE346}" destId="{7993E962-4069-4D6F-B80B-DD394F07837B}" srcOrd="1" destOrd="0" presId="urn:microsoft.com/office/officeart/2008/layout/HorizontalMultiLevelHierarchy"/>
    <dgm:cxn modelId="{33F0C043-828A-49A3-B2F1-CCBB4D5EC22C}" type="presParOf" srcId="{192913D3-C8C2-4807-ACE3-D34ED913F105}" destId="{7669FC48-2E98-4BB2-A300-5D778D2FFC8C}" srcOrd="8" destOrd="0" presId="urn:microsoft.com/office/officeart/2008/layout/HorizontalMultiLevelHierarchy"/>
    <dgm:cxn modelId="{2A4F8293-8F45-4005-960D-A30DA833A9D4}" type="presParOf" srcId="{7669FC48-2E98-4BB2-A300-5D778D2FFC8C}" destId="{9FDBEE68-E6BF-4EB5-912D-303812DF1B8F}" srcOrd="0" destOrd="0" presId="urn:microsoft.com/office/officeart/2008/layout/HorizontalMultiLevelHierarchy"/>
    <dgm:cxn modelId="{8B909D6E-7F37-4755-AD3C-80BCCB71A36A}" type="presParOf" srcId="{192913D3-C8C2-4807-ACE3-D34ED913F105}" destId="{DF73893F-95DC-4655-99C5-E552B5FC936F}" srcOrd="9" destOrd="0" presId="urn:microsoft.com/office/officeart/2008/layout/HorizontalMultiLevelHierarchy"/>
    <dgm:cxn modelId="{C803D4F2-2A94-4981-8904-DDE89347654B}" type="presParOf" srcId="{DF73893F-95DC-4655-99C5-E552B5FC936F}" destId="{E16C8908-8E49-481F-851B-605FFEE1F5F3}" srcOrd="0" destOrd="0" presId="urn:microsoft.com/office/officeart/2008/layout/HorizontalMultiLevelHierarchy"/>
    <dgm:cxn modelId="{1F0E3629-128D-4F4B-BBF5-8AB71D0FACC5}" type="presParOf" srcId="{DF73893F-95DC-4655-99C5-E552B5FC936F}" destId="{8F847DC1-0FB9-41E5-A3D3-E50E8903A60D}" srcOrd="1" destOrd="0" presId="urn:microsoft.com/office/officeart/2008/layout/HorizontalMultiLevelHierarchy"/>
    <dgm:cxn modelId="{25E125E2-BBFA-4D55-A1DB-3EB95720510A}" type="presParOf" srcId="{192913D3-C8C2-4807-ACE3-D34ED913F105}" destId="{C6F00B11-7770-4376-BBB9-399B888FA4D8}" srcOrd="10" destOrd="0" presId="urn:microsoft.com/office/officeart/2008/layout/HorizontalMultiLevelHierarchy"/>
    <dgm:cxn modelId="{61CA87B5-6350-4528-AFFE-180AF7C36C37}" type="presParOf" srcId="{C6F00B11-7770-4376-BBB9-399B888FA4D8}" destId="{1B116D89-34C7-4F3B-88F2-E1077DB1EB51}" srcOrd="0" destOrd="0" presId="urn:microsoft.com/office/officeart/2008/layout/HorizontalMultiLevelHierarchy"/>
    <dgm:cxn modelId="{60A57F37-1CE5-4396-B777-87F4ABEAB837}" type="presParOf" srcId="{192913D3-C8C2-4807-ACE3-D34ED913F105}" destId="{E3AE8B7E-E642-429D-A191-45E255B719C1}" srcOrd="11" destOrd="0" presId="urn:microsoft.com/office/officeart/2008/layout/HorizontalMultiLevelHierarchy"/>
    <dgm:cxn modelId="{2D8AD0CA-EB0D-4606-ACCC-8B2AE3AEE884}" type="presParOf" srcId="{E3AE8B7E-E642-429D-A191-45E255B719C1}" destId="{65681917-6FB0-4CE4-B994-9588B1DC87E6}" srcOrd="0" destOrd="0" presId="urn:microsoft.com/office/officeart/2008/layout/HorizontalMultiLevelHierarchy"/>
    <dgm:cxn modelId="{191CF9D6-A496-471E-AC68-8569CF449DFE}" type="presParOf" srcId="{E3AE8B7E-E642-429D-A191-45E255B719C1}" destId="{0414F7C4-4E56-4ADF-A61C-5CC6CEA0735A}" srcOrd="1" destOrd="0" presId="urn:microsoft.com/office/officeart/2008/layout/HorizontalMultiLevelHierarchy"/>
    <dgm:cxn modelId="{0759DBE1-C661-4266-861B-0F20F0ACCD52}" type="presParOf" srcId="{192913D3-C8C2-4807-ACE3-D34ED913F105}" destId="{1435A94F-3E5D-4692-9745-3DA051CBA03A}" srcOrd="12" destOrd="0" presId="urn:microsoft.com/office/officeart/2008/layout/HorizontalMultiLevelHierarchy"/>
    <dgm:cxn modelId="{ECAC7D22-DECF-4D62-B295-C869222FBD76}" type="presParOf" srcId="{1435A94F-3E5D-4692-9745-3DA051CBA03A}" destId="{87DBE6CB-C4C2-4486-BA60-251A1353B48F}" srcOrd="0" destOrd="0" presId="urn:microsoft.com/office/officeart/2008/layout/HorizontalMultiLevelHierarchy"/>
    <dgm:cxn modelId="{1EA6D48D-8C88-4A9C-872B-B41BF80C6709}" type="presParOf" srcId="{192913D3-C8C2-4807-ACE3-D34ED913F105}" destId="{53B619FB-10A7-46D9-86A2-E2E3764FB29B}" srcOrd="13" destOrd="0" presId="urn:microsoft.com/office/officeart/2008/layout/HorizontalMultiLevelHierarchy"/>
    <dgm:cxn modelId="{1C2D4E45-E466-4DB2-B200-C960B8F93C15}" type="presParOf" srcId="{53B619FB-10A7-46D9-86A2-E2E3764FB29B}" destId="{B3237499-D1F2-492A-AC5C-F2B4EA5B5D1F}" srcOrd="0" destOrd="0" presId="urn:microsoft.com/office/officeart/2008/layout/HorizontalMultiLevelHierarchy"/>
    <dgm:cxn modelId="{2368867A-68AA-4D9E-95AA-866430A2FC59}" type="presParOf" srcId="{53B619FB-10A7-46D9-86A2-E2E3764FB29B}" destId="{73D58A39-1DDB-4973-BB3A-BCB9E1F9370D}" srcOrd="1" destOrd="0" presId="urn:microsoft.com/office/officeart/2008/layout/HorizontalMultiLevelHierarchy"/>
    <dgm:cxn modelId="{14E6AED5-3897-4EB7-89E6-CCF70B24D9DD}" type="presParOf" srcId="{192913D3-C8C2-4807-ACE3-D34ED913F105}" destId="{080FF7D3-6A14-413D-A144-01180B605C35}" srcOrd="14" destOrd="0" presId="urn:microsoft.com/office/officeart/2008/layout/HorizontalMultiLevelHierarchy"/>
    <dgm:cxn modelId="{9E839152-AB04-41FD-93AB-FF15C62566CF}" type="presParOf" srcId="{080FF7D3-6A14-413D-A144-01180B605C35}" destId="{78F210AC-618C-4649-A21B-0D5526460F00}" srcOrd="0" destOrd="0" presId="urn:microsoft.com/office/officeart/2008/layout/HorizontalMultiLevelHierarchy"/>
    <dgm:cxn modelId="{21E62D75-F222-4AFB-8637-1BAD1C028F4D}" type="presParOf" srcId="{192913D3-C8C2-4807-ACE3-D34ED913F105}" destId="{54AD6BD5-28FA-461F-B74A-BE4E288BB4FA}" srcOrd="15" destOrd="0" presId="urn:microsoft.com/office/officeart/2008/layout/HorizontalMultiLevelHierarchy"/>
    <dgm:cxn modelId="{6197DF9A-D0E5-4850-901C-E3531AF105FD}" type="presParOf" srcId="{54AD6BD5-28FA-461F-B74A-BE4E288BB4FA}" destId="{57C5ED49-F6B9-4315-BC43-9A2866A1EDD5}" srcOrd="0" destOrd="0" presId="urn:microsoft.com/office/officeart/2008/layout/HorizontalMultiLevelHierarchy"/>
    <dgm:cxn modelId="{88496012-B076-46EC-9529-0316CC6EC14D}" type="presParOf" srcId="{54AD6BD5-28FA-461F-B74A-BE4E288BB4FA}" destId="{06C229B6-9D1C-4790-A945-7E6FEB3D34F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8F61BEB-3537-4F53-A62F-DE696029FE6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15FB2F7-654A-4D63-BB98-352204FED5C4}">
      <dgm:prSet phldrT="[Текст]"/>
      <dgm:spPr/>
      <dgm:t>
        <a:bodyPr/>
        <a:lstStyle/>
        <a:p>
          <a:r>
            <a:rPr lang="ru-RU" dirty="0"/>
            <a:t>За типом </a:t>
          </a:r>
          <a:r>
            <a:rPr lang="ru-RU" dirty="0" err="1"/>
            <a:t>попереджувальної</a:t>
          </a:r>
          <a:r>
            <a:rPr lang="ru-RU" dirty="0"/>
            <a:t> </a:t>
          </a:r>
          <a:r>
            <a:rPr lang="ru-RU" dirty="0" err="1"/>
            <a:t>діяльності</a:t>
          </a:r>
          <a:r>
            <a:rPr lang="ru-RU" dirty="0"/>
            <a:t> </a:t>
          </a:r>
          <a:r>
            <a:rPr lang="ru-RU" dirty="0" err="1"/>
            <a:t>можна</a:t>
          </a:r>
          <a:r>
            <a:rPr lang="ru-RU" dirty="0"/>
            <a:t> </a:t>
          </a:r>
          <a:r>
            <a:rPr lang="ru-RU" dirty="0" err="1"/>
            <a:t>виділити</a:t>
          </a:r>
          <a:r>
            <a:rPr lang="ru-RU" dirty="0"/>
            <a:t> таких </a:t>
          </a:r>
          <a:r>
            <a:rPr lang="ru-RU" dirty="0" err="1"/>
            <a:t>суб’єктів</a:t>
          </a:r>
          <a:r>
            <a:rPr lang="ru-RU" dirty="0"/>
            <a:t>, </a:t>
          </a:r>
          <a:r>
            <a:rPr lang="ru-RU" dirty="0" err="1"/>
            <a:t>які</a:t>
          </a:r>
          <a:r>
            <a:rPr lang="ru-RU" dirty="0"/>
            <a:t>:</a:t>
          </a:r>
          <a:endParaRPr lang="uk-UA" dirty="0"/>
        </a:p>
      </dgm:t>
    </dgm:pt>
    <dgm:pt modelId="{985BDF94-1B09-498C-B757-EF549E7A0F5A}" type="parTrans" cxnId="{68BB867F-8BF3-4D7A-8D02-BD8133AFAC99}">
      <dgm:prSet/>
      <dgm:spPr/>
      <dgm:t>
        <a:bodyPr/>
        <a:lstStyle/>
        <a:p>
          <a:endParaRPr lang="uk-UA"/>
        </a:p>
      </dgm:t>
    </dgm:pt>
    <dgm:pt modelId="{4D1FC02C-5C6B-455E-8842-E125CA84FE04}" type="sibTrans" cxnId="{68BB867F-8BF3-4D7A-8D02-BD8133AFAC99}">
      <dgm:prSet/>
      <dgm:spPr/>
      <dgm:t>
        <a:bodyPr/>
        <a:lstStyle/>
        <a:p>
          <a:endParaRPr lang="uk-UA"/>
        </a:p>
      </dgm:t>
    </dgm:pt>
    <dgm:pt modelId="{77738F3C-0BB3-4733-9295-7C221EC9BA47}">
      <dgm:prSet phldrT="[Текст]"/>
      <dgm:spPr/>
      <dgm:t>
        <a:bodyPr/>
        <a:lstStyle/>
        <a:p>
          <a:r>
            <a:rPr lang="uk-UA" dirty="0"/>
            <a:t>1) визначають її основні напрями, завдання, форми (політику запобігання злочинності), планують, спрямовують та контролюють її, забезпечують її правове регулювання;</a:t>
          </a:r>
        </a:p>
      </dgm:t>
    </dgm:pt>
    <dgm:pt modelId="{49723519-9B06-4DF7-AE7F-272659B913A4}" type="parTrans" cxnId="{44F5815F-982C-45E7-BEF2-7C4B791890B6}">
      <dgm:prSet/>
      <dgm:spPr/>
      <dgm:t>
        <a:bodyPr/>
        <a:lstStyle/>
        <a:p>
          <a:endParaRPr lang="uk-UA"/>
        </a:p>
      </dgm:t>
    </dgm:pt>
    <dgm:pt modelId="{0E6E84FF-9E35-4A7A-BFB8-5CE1D0B776CC}" type="sibTrans" cxnId="{44F5815F-982C-45E7-BEF2-7C4B791890B6}">
      <dgm:prSet/>
      <dgm:spPr/>
      <dgm:t>
        <a:bodyPr/>
        <a:lstStyle/>
        <a:p>
          <a:endParaRPr lang="uk-UA"/>
        </a:p>
      </dgm:t>
    </dgm:pt>
    <dgm:pt modelId="{EBC99381-2278-4359-815A-85469382F000}">
      <dgm:prSet/>
      <dgm:spPr/>
      <dgm:t>
        <a:bodyPr/>
        <a:lstStyle/>
        <a:p>
          <a:r>
            <a:rPr lang="ru-RU" dirty="0"/>
            <a:t>2) здійснюють безпосереднє управління й координацію окремими напрямами й учасниками запобігання злочинності;</a:t>
          </a:r>
          <a:endParaRPr lang="uk-UA" dirty="0"/>
        </a:p>
      </dgm:t>
    </dgm:pt>
    <dgm:pt modelId="{3F68FDD5-74AE-4ADA-9BB5-CFD2CCB703A1}" type="parTrans" cxnId="{AC7152F8-4301-4252-98ED-26E162FD7F9D}">
      <dgm:prSet/>
      <dgm:spPr/>
      <dgm:t>
        <a:bodyPr/>
        <a:lstStyle/>
        <a:p>
          <a:endParaRPr lang="uk-UA"/>
        </a:p>
      </dgm:t>
    </dgm:pt>
    <dgm:pt modelId="{E1F30693-3626-4E4B-8E88-39487DD360BA}" type="sibTrans" cxnId="{AC7152F8-4301-4252-98ED-26E162FD7F9D}">
      <dgm:prSet/>
      <dgm:spPr/>
      <dgm:t>
        <a:bodyPr/>
        <a:lstStyle/>
        <a:p>
          <a:endParaRPr lang="uk-UA"/>
        </a:p>
      </dgm:t>
    </dgm:pt>
    <dgm:pt modelId="{00BE768E-0304-40AE-B839-B5F9EE032231}">
      <dgm:prSet/>
      <dgm:spPr/>
      <dgm:t>
        <a:bodyPr/>
        <a:lstStyle/>
        <a:p>
          <a:r>
            <a:rPr lang="ru-RU" dirty="0"/>
            <a:t>3) виявляють та пізнають об’єкт запобіжного впливу та інформують про них інших суб’єктів;</a:t>
          </a:r>
          <a:endParaRPr lang="uk-UA" dirty="0"/>
        </a:p>
      </dgm:t>
    </dgm:pt>
    <dgm:pt modelId="{E245F552-95CE-4027-B2FE-9DBEE8DF2454}" type="parTrans" cxnId="{2D15E11C-4975-4010-A55E-391BF0D4BEA1}">
      <dgm:prSet/>
      <dgm:spPr/>
      <dgm:t>
        <a:bodyPr/>
        <a:lstStyle/>
        <a:p>
          <a:endParaRPr lang="uk-UA"/>
        </a:p>
      </dgm:t>
    </dgm:pt>
    <dgm:pt modelId="{E4F8AD7A-039B-41C2-BDF2-C3A52F3C963D}" type="sibTrans" cxnId="{2D15E11C-4975-4010-A55E-391BF0D4BEA1}">
      <dgm:prSet/>
      <dgm:spPr/>
      <dgm:t>
        <a:bodyPr/>
        <a:lstStyle/>
        <a:p>
          <a:endParaRPr lang="uk-UA"/>
        </a:p>
      </dgm:t>
    </dgm:pt>
    <dgm:pt modelId="{28F75374-892C-4629-A17B-6B92BDC775F7}">
      <dgm:prSet/>
      <dgm:spPr/>
      <dgm:t>
        <a:bodyPr/>
        <a:lstStyle/>
        <a:p>
          <a:r>
            <a:rPr lang="uk-UA" dirty="0"/>
            <a:t>4) виконують запобіжні заходи щодо випередження, обмеження, усунення криміногенних явищ та процесів, захисту соціальних благ і особи;</a:t>
          </a:r>
        </a:p>
      </dgm:t>
    </dgm:pt>
    <dgm:pt modelId="{AAAC2FBA-F77F-4AFA-9B55-C3E3E70ED952}" type="parTrans" cxnId="{2B9D612C-C669-4A94-A8A8-65241F6F6BD6}">
      <dgm:prSet/>
      <dgm:spPr/>
      <dgm:t>
        <a:bodyPr/>
        <a:lstStyle/>
        <a:p>
          <a:endParaRPr lang="uk-UA"/>
        </a:p>
      </dgm:t>
    </dgm:pt>
    <dgm:pt modelId="{8F37B90E-4C2F-4FE7-9827-6F40A1A71047}" type="sibTrans" cxnId="{2B9D612C-C669-4A94-A8A8-65241F6F6BD6}">
      <dgm:prSet/>
      <dgm:spPr/>
      <dgm:t>
        <a:bodyPr/>
        <a:lstStyle/>
        <a:p>
          <a:endParaRPr lang="uk-UA"/>
        </a:p>
      </dgm:t>
    </dgm:pt>
    <dgm:pt modelId="{A62A45F3-DBCC-4B87-AFF8-580B5C444161}">
      <dgm:prSet/>
      <dgm:spPr/>
      <dgm:t>
        <a:bodyPr/>
        <a:lstStyle/>
        <a:p>
          <a:r>
            <a:rPr lang="ru-RU" dirty="0"/>
            <a:t>5) реалізують заходи щодо запобігання і припинення кримінальних правопорушень і злочинності.</a:t>
          </a:r>
          <a:endParaRPr lang="uk-UA" dirty="0"/>
        </a:p>
      </dgm:t>
    </dgm:pt>
    <dgm:pt modelId="{74180497-C6A5-4299-95B9-5BCCCB6E0253}" type="parTrans" cxnId="{7A806787-DF51-44B5-9690-E023B9C8EE47}">
      <dgm:prSet/>
      <dgm:spPr/>
      <dgm:t>
        <a:bodyPr/>
        <a:lstStyle/>
        <a:p>
          <a:endParaRPr lang="uk-UA"/>
        </a:p>
      </dgm:t>
    </dgm:pt>
    <dgm:pt modelId="{BF7B2E82-CDE6-4267-965A-CAFD3FF18149}" type="sibTrans" cxnId="{7A806787-DF51-44B5-9690-E023B9C8EE47}">
      <dgm:prSet/>
      <dgm:spPr/>
      <dgm:t>
        <a:bodyPr/>
        <a:lstStyle/>
        <a:p>
          <a:endParaRPr lang="uk-UA"/>
        </a:p>
      </dgm:t>
    </dgm:pt>
    <dgm:pt modelId="{07B16735-CB44-47D4-8DCF-668861CD9592}" type="pres">
      <dgm:prSet presAssocID="{E8F61BEB-3537-4F53-A62F-DE696029FE6E}" presName="vert0" presStyleCnt="0">
        <dgm:presLayoutVars>
          <dgm:dir/>
          <dgm:animOne val="branch"/>
          <dgm:animLvl val="lvl"/>
        </dgm:presLayoutVars>
      </dgm:prSet>
      <dgm:spPr/>
    </dgm:pt>
    <dgm:pt modelId="{6BA5DC58-1D0D-4A0B-96BB-BD0833C3AE3B}" type="pres">
      <dgm:prSet presAssocID="{B15FB2F7-654A-4D63-BB98-352204FED5C4}" presName="thickLine" presStyleLbl="alignNode1" presStyleIdx="0" presStyleCnt="1"/>
      <dgm:spPr/>
    </dgm:pt>
    <dgm:pt modelId="{CAB16239-9568-4C02-9520-19E99CF480E0}" type="pres">
      <dgm:prSet presAssocID="{B15FB2F7-654A-4D63-BB98-352204FED5C4}" presName="horz1" presStyleCnt="0"/>
      <dgm:spPr/>
    </dgm:pt>
    <dgm:pt modelId="{1FD57117-2A85-4269-9071-166887C38FFA}" type="pres">
      <dgm:prSet presAssocID="{B15FB2F7-654A-4D63-BB98-352204FED5C4}" presName="tx1" presStyleLbl="revTx" presStyleIdx="0" presStyleCnt="6"/>
      <dgm:spPr/>
    </dgm:pt>
    <dgm:pt modelId="{C8E240C9-03BD-4DAB-A4C6-4B1D7EDFE4ED}" type="pres">
      <dgm:prSet presAssocID="{B15FB2F7-654A-4D63-BB98-352204FED5C4}" presName="vert1" presStyleCnt="0"/>
      <dgm:spPr/>
    </dgm:pt>
    <dgm:pt modelId="{59BA5F9D-4670-4623-8500-451C2D596469}" type="pres">
      <dgm:prSet presAssocID="{77738F3C-0BB3-4733-9295-7C221EC9BA47}" presName="vertSpace2a" presStyleCnt="0"/>
      <dgm:spPr/>
    </dgm:pt>
    <dgm:pt modelId="{2625E027-9273-48B9-B4F1-4C0718A34FBE}" type="pres">
      <dgm:prSet presAssocID="{77738F3C-0BB3-4733-9295-7C221EC9BA47}" presName="horz2" presStyleCnt="0"/>
      <dgm:spPr/>
    </dgm:pt>
    <dgm:pt modelId="{6E6EA39A-F4DF-46FE-BFAD-91171ADF06D0}" type="pres">
      <dgm:prSet presAssocID="{77738F3C-0BB3-4733-9295-7C221EC9BA47}" presName="horzSpace2" presStyleCnt="0"/>
      <dgm:spPr/>
    </dgm:pt>
    <dgm:pt modelId="{9E9ACA34-5654-4A4D-813D-92B3BA3C67A1}" type="pres">
      <dgm:prSet presAssocID="{77738F3C-0BB3-4733-9295-7C221EC9BA47}" presName="tx2" presStyleLbl="revTx" presStyleIdx="1" presStyleCnt="6"/>
      <dgm:spPr/>
    </dgm:pt>
    <dgm:pt modelId="{82410127-E01E-4FF9-8C4B-C39666A70717}" type="pres">
      <dgm:prSet presAssocID="{77738F3C-0BB3-4733-9295-7C221EC9BA47}" presName="vert2" presStyleCnt="0"/>
      <dgm:spPr/>
    </dgm:pt>
    <dgm:pt modelId="{9E083008-24D2-47DD-9991-49222BC995D3}" type="pres">
      <dgm:prSet presAssocID="{77738F3C-0BB3-4733-9295-7C221EC9BA47}" presName="thinLine2b" presStyleLbl="callout" presStyleIdx="0" presStyleCnt="5"/>
      <dgm:spPr/>
    </dgm:pt>
    <dgm:pt modelId="{703AD65B-3E22-4A75-B1C2-1DA6DAD0882E}" type="pres">
      <dgm:prSet presAssocID="{77738F3C-0BB3-4733-9295-7C221EC9BA47}" presName="vertSpace2b" presStyleCnt="0"/>
      <dgm:spPr/>
    </dgm:pt>
    <dgm:pt modelId="{287FBB8C-E096-4A37-8589-0FD322F5FEA0}" type="pres">
      <dgm:prSet presAssocID="{EBC99381-2278-4359-815A-85469382F000}" presName="horz2" presStyleCnt="0"/>
      <dgm:spPr/>
    </dgm:pt>
    <dgm:pt modelId="{57E430C6-96D7-4845-BE70-C31EFB6D0BFB}" type="pres">
      <dgm:prSet presAssocID="{EBC99381-2278-4359-815A-85469382F000}" presName="horzSpace2" presStyleCnt="0"/>
      <dgm:spPr/>
    </dgm:pt>
    <dgm:pt modelId="{CAD69EC9-0642-4704-93CA-168A0A548EA1}" type="pres">
      <dgm:prSet presAssocID="{EBC99381-2278-4359-815A-85469382F000}" presName="tx2" presStyleLbl="revTx" presStyleIdx="2" presStyleCnt="6"/>
      <dgm:spPr/>
    </dgm:pt>
    <dgm:pt modelId="{13E1839B-E15B-4E41-B525-FC02B40E5C15}" type="pres">
      <dgm:prSet presAssocID="{EBC99381-2278-4359-815A-85469382F000}" presName="vert2" presStyleCnt="0"/>
      <dgm:spPr/>
    </dgm:pt>
    <dgm:pt modelId="{C23CB42C-2D72-411F-B7C3-4BB37C5BFB5F}" type="pres">
      <dgm:prSet presAssocID="{EBC99381-2278-4359-815A-85469382F000}" presName="thinLine2b" presStyleLbl="callout" presStyleIdx="1" presStyleCnt="5"/>
      <dgm:spPr/>
    </dgm:pt>
    <dgm:pt modelId="{5B2810FE-455A-40CA-9A07-3AFC5DF00C9F}" type="pres">
      <dgm:prSet presAssocID="{EBC99381-2278-4359-815A-85469382F000}" presName="vertSpace2b" presStyleCnt="0"/>
      <dgm:spPr/>
    </dgm:pt>
    <dgm:pt modelId="{A72ECF1B-A185-40B6-B78B-34BD9D2CC833}" type="pres">
      <dgm:prSet presAssocID="{00BE768E-0304-40AE-B839-B5F9EE032231}" presName="horz2" presStyleCnt="0"/>
      <dgm:spPr/>
    </dgm:pt>
    <dgm:pt modelId="{2199B83F-F7FA-4926-AA19-DEE16C2DA9C9}" type="pres">
      <dgm:prSet presAssocID="{00BE768E-0304-40AE-B839-B5F9EE032231}" presName="horzSpace2" presStyleCnt="0"/>
      <dgm:spPr/>
    </dgm:pt>
    <dgm:pt modelId="{62C51601-467F-4748-95FC-54F3D6D5610F}" type="pres">
      <dgm:prSet presAssocID="{00BE768E-0304-40AE-B839-B5F9EE032231}" presName="tx2" presStyleLbl="revTx" presStyleIdx="3" presStyleCnt="6"/>
      <dgm:spPr/>
    </dgm:pt>
    <dgm:pt modelId="{424AE8F3-E5BB-45A0-BC0F-230DCCBDB541}" type="pres">
      <dgm:prSet presAssocID="{00BE768E-0304-40AE-B839-B5F9EE032231}" presName="vert2" presStyleCnt="0"/>
      <dgm:spPr/>
    </dgm:pt>
    <dgm:pt modelId="{3D34EA48-87FD-4A5D-A6C0-5928CADBB7A3}" type="pres">
      <dgm:prSet presAssocID="{00BE768E-0304-40AE-B839-B5F9EE032231}" presName="thinLine2b" presStyleLbl="callout" presStyleIdx="2" presStyleCnt="5"/>
      <dgm:spPr/>
    </dgm:pt>
    <dgm:pt modelId="{AE9C2B14-9400-4155-B94C-8C57684F3C08}" type="pres">
      <dgm:prSet presAssocID="{00BE768E-0304-40AE-B839-B5F9EE032231}" presName="vertSpace2b" presStyleCnt="0"/>
      <dgm:spPr/>
    </dgm:pt>
    <dgm:pt modelId="{11577EA4-BD01-45FB-8F55-76D9C78F7561}" type="pres">
      <dgm:prSet presAssocID="{28F75374-892C-4629-A17B-6B92BDC775F7}" presName="horz2" presStyleCnt="0"/>
      <dgm:spPr/>
    </dgm:pt>
    <dgm:pt modelId="{027D6AA4-9A42-444B-BADB-6069EDEC09ED}" type="pres">
      <dgm:prSet presAssocID="{28F75374-892C-4629-A17B-6B92BDC775F7}" presName="horzSpace2" presStyleCnt="0"/>
      <dgm:spPr/>
    </dgm:pt>
    <dgm:pt modelId="{78212BA8-44E1-4863-AF59-2F3BB7698D08}" type="pres">
      <dgm:prSet presAssocID="{28F75374-892C-4629-A17B-6B92BDC775F7}" presName="tx2" presStyleLbl="revTx" presStyleIdx="4" presStyleCnt="6"/>
      <dgm:spPr/>
    </dgm:pt>
    <dgm:pt modelId="{DB16D0AE-439B-4D17-B27F-661D128E14EA}" type="pres">
      <dgm:prSet presAssocID="{28F75374-892C-4629-A17B-6B92BDC775F7}" presName="vert2" presStyleCnt="0"/>
      <dgm:spPr/>
    </dgm:pt>
    <dgm:pt modelId="{57D21CC5-F3FB-483D-923B-5AF47EF4A770}" type="pres">
      <dgm:prSet presAssocID="{28F75374-892C-4629-A17B-6B92BDC775F7}" presName="thinLine2b" presStyleLbl="callout" presStyleIdx="3" presStyleCnt="5"/>
      <dgm:spPr/>
    </dgm:pt>
    <dgm:pt modelId="{93EA792D-BC38-4F36-AA91-1FC215D2BF06}" type="pres">
      <dgm:prSet presAssocID="{28F75374-892C-4629-A17B-6B92BDC775F7}" presName="vertSpace2b" presStyleCnt="0"/>
      <dgm:spPr/>
    </dgm:pt>
    <dgm:pt modelId="{041D5E67-9629-4CA4-AACF-8743B509DAE2}" type="pres">
      <dgm:prSet presAssocID="{A62A45F3-DBCC-4B87-AFF8-580B5C444161}" presName="horz2" presStyleCnt="0"/>
      <dgm:spPr/>
    </dgm:pt>
    <dgm:pt modelId="{A3B93EB7-10B6-465A-95EB-042268BB8ED1}" type="pres">
      <dgm:prSet presAssocID="{A62A45F3-DBCC-4B87-AFF8-580B5C444161}" presName="horzSpace2" presStyleCnt="0"/>
      <dgm:spPr/>
    </dgm:pt>
    <dgm:pt modelId="{CA5C4564-DF7F-4B8F-AC51-8E1FA4D9F0D8}" type="pres">
      <dgm:prSet presAssocID="{A62A45F3-DBCC-4B87-AFF8-580B5C444161}" presName="tx2" presStyleLbl="revTx" presStyleIdx="5" presStyleCnt="6"/>
      <dgm:spPr/>
    </dgm:pt>
    <dgm:pt modelId="{F30FF1F5-1782-401F-B3DF-C29E479D7E45}" type="pres">
      <dgm:prSet presAssocID="{A62A45F3-DBCC-4B87-AFF8-580B5C444161}" presName="vert2" presStyleCnt="0"/>
      <dgm:spPr/>
    </dgm:pt>
    <dgm:pt modelId="{8A83B3C6-C8EE-45E9-8AFC-9F88546F47FB}" type="pres">
      <dgm:prSet presAssocID="{A62A45F3-DBCC-4B87-AFF8-580B5C444161}" presName="thinLine2b" presStyleLbl="callout" presStyleIdx="4" presStyleCnt="5"/>
      <dgm:spPr/>
    </dgm:pt>
    <dgm:pt modelId="{07A09E5C-512F-4C84-8743-7A96449F8312}" type="pres">
      <dgm:prSet presAssocID="{A62A45F3-DBCC-4B87-AFF8-580B5C444161}" presName="vertSpace2b" presStyleCnt="0"/>
      <dgm:spPr/>
    </dgm:pt>
  </dgm:ptLst>
  <dgm:cxnLst>
    <dgm:cxn modelId="{DDD5FA19-1224-4C56-B944-6E37E8A3A0FC}" type="presOf" srcId="{77738F3C-0BB3-4733-9295-7C221EC9BA47}" destId="{9E9ACA34-5654-4A4D-813D-92B3BA3C67A1}" srcOrd="0" destOrd="0" presId="urn:microsoft.com/office/officeart/2008/layout/LinedList"/>
    <dgm:cxn modelId="{2D15E11C-4975-4010-A55E-391BF0D4BEA1}" srcId="{B15FB2F7-654A-4D63-BB98-352204FED5C4}" destId="{00BE768E-0304-40AE-B839-B5F9EE032231}" srcOrd="2" destOrd="0" parTransId="{E245F552-95CE-4027-B2FE-9DBEE8DF2454}" sibTransId="{E4F8AD7A-039B-41C2-BDF2-C3A52F3C963D}"/>
    <dgm:cxn modelId="{2B9D612C-C669-4A94-A8A8-65241F6F6BD6}" srcId="{B15FB2F7-654A-4D63-BB98-352204FED5C4}" destId="{28F75374-892C-4629-A17B-6B92BDC775F7}" srcOrd="3" destOrd="0" parTransId="{AAAC2FBA-F77F-4AFA-9B55-C3E3E70ED952}" sibTransId="{8F37B90E-4C2F-4FE7-9827-6F40A1A71047}"/>
    <dgm:cxn modelId="{FABBF52D-8099-4238-A460-75BF998DA388}" type="presOf" srcId="{28F75374-892C-4629-A17B-6B92BDC775F7}" destId="{78212BA8-44E1-4863-AF59-2F3BB7698D08}" srcOrd="0" destOrd="0" presId="urn:microsoft.com/office/officeart/2008/layout/LinedList"/>
    <dgm:cxn modelId="{C2333D5C-9E19-471D-B868-27F8BA7F0A39}" type="presOf" srcId="{B15FB2F7-654A-4D63-BB98-352204FED5C4}" destId="{1FD57117-2A85-4269-9071-166887C38FFA}" srcOrd="0" destOrd="0" presId="urn:microsoft.com/office/officeart/2008/layout/LinedList"/>
    <dgm:cxn modelId="{44F5815F-982C-45E7-BEF2-7C4B791890B6}" srcId="{B15FB2F7-654A-4D63-BB98-352204FED5C4}" destId="{77738F3C-0BB3-4733-9295-7C221EC9BA47}" srcOrd="0" destOrd="0" parTransId="{49723519-9B06-4DF7-AE7F-272659B913A4}" sibTransId="{0E6E84FF-9E35-4A7A-BFB8-5CE1D0B776CC}"/>
    <dgm:cxn modelId="{0541A041-0E28-41E6-A4AC-580086A011B8}" type="presOf" srcId="{A62A45F3-DBCC-4B87-AFF8-580B5C444161}" destId="{CA5C4564-DF7F-4B8F-AC51-8E1FA4D9F0D8}" srcOrd="0" destOrd="0" presId="urn:microsoft.com/office/officeart/2008/layout/LinedList"/>
    <dgm:cxn modelId="{68BB867F-8BF3-4D7A-8D02-BD8133AFAC99}" srcId="{E8F61BEB-3537-4F53-A62F-DE696029FE6E}" destId="{B15FB2F7-654A-4D63-BB98-352204FED5C4}" srcOrd="0" destOrd="0" parTransId="{985BDF94-1B09-498C-B757-EF549E7A0F5A}" sibTransId="{4D1FC02C-5C6B-455E-8842-E125CA84FE04}"/>
    <dgm:cxn modelId="{7A806787-DF51-44B5-9690-E023B9C8EE47}" srcId="{B15FB2F7-654A-4D63-BB98-352204FED5C4}" destId="{A62A45F3-DBCC-4B87-AFF8-580B5C444161}" srcOrd="4" destOrd="0" parTransId="{74180497-C6A5-4299-95B9-5BCCCB6E0253}" sibTransId="{BF7B2E82-CDE6-4267-965A-CAFD3FF18149}"/>
    <dgm:cxn modelId="{65F4F2A1-E04D-48E8-958A-085FA641197F}" type="presOf" srcId="{EBC99381-2278-4359-815A-85469382F000}" destId="{CAD69EC9-0642-4704-93CA-168A0A548EA1}" srcOrd="0" destOrd="0" presId="urn:microsoft.com/office/officeart/2008/layout/LinedList"/>
    <dgm:cxn modelId="{55871CA4-4205-4470-A76F-36CC8496592D}" type="presOf" srcId="{00BE768E-0304-40AE-B839-B5F9EE032231}" destId="{62C51601-467F-4748-95FC-54F3D6D5610F}" srcOrd="0" destOrd="0" presId="urn:microsoft.com/office/officeart/2008/layout/LinedList"/>
    <dgm:cxn modelId="{9E454ACE-7163-48B4-966F-19893516C897}" type="presOf" srcId="{E8F61BEB-3537-4F53-A62F-DE696029FE6E}" destId="{07B16735-CB44-47D4-8DCF-668861CD9592}" srcOrd="0" destOrd="0" presId="urn:microsoft.com/office/officeart/2008/layout/LinedList"/>
    <dgm:cxn modelId="{AC7152F8-4301-4252-98ED-26E162FD7F9D}" srcId="{B15FB2F7-654A-4D63-BB98-352204FED5C4}" destId="{EBC99381-2278-4359-815A-85469382F000}" srcOrd="1" destOrd="0" parTransId="{3F68FDD5-74AE-4ADA-9BB5-CFD2CCB703A1}" sibTransId="{E1F30693-3626-4E4B-8E88-39487DD360BA}"/>
    <dgm:cxn modelId="{7BB1DD9B-13B6-4A0E-9108-49EA13750597}" type="presParOf" srcId="{07B16735-CB44-47D4-8DCF-668861CD9592}" destId="{6BA5DC58-1D0D-4A0B-96BB-BD0833C3AE3B}" srcOrd="0" destOrd="0" presId="urn:microsoft.com/office/officeart/2008/layout/LinedList"/>
    <dgm:cxn modelId="{E089CDC1-DED1-4925-AE9B-2D11A0851C0B}" type="presParOf" srcId="{07B16735-CB44-47D4-8DCF-668861CD9592}" destId="{CAB16239-9568-4C02-9520-19E99CF480E0}" srcOrd="1" destOrd="0" presId="urn:microsoft.com/office/officeart/2008/layout/LinedList"/>
    <dgm:cxn modelId="{4EAFAB4A-3B66-4AF6-92E3-7790F10F8B60}" type="presParOf" srcId="{CAB16239-9568-4C02-9520-19E99CF480E0}" destId="{1FD57117-2A85-4269-9071-166887C38FFA}" srcOrd="0" destOrd="0" presId="urn:microsoft.com/office/officeart/2008/layout/LinedList"/>
    <dgm:cxn modelId="{F0A45997-71E4-4397-831A-2DECEE48D2C9}" type="presParOf" srcId="{CAB16239-9568-4C02-9520-19E99CF480E0}" destId="{C8E240C9-03BD-4DAB-A4C6-4B1D7EDFE4ED}" srcOrd="1" destOrd="0" presId="urn:microsoft.com/office/officeart/2008/layout/LinedList"/>
    <dgm:cxn modelId="{DD1E2504-9F24-4F0A-91B4-1568ACA604B4}" type="presParOf" srcId="{C8E240C9-03BD-4DAB-A4C6-4B1D7EDFE4ED}" destId="{59BA5F9D-4670-4623-8500-451C2D596469}" srcOrd="0" destOrd="0" presId="urn:microsoft.com/office/officeart/2008/layout/LinedList"/>
    <dgm:cxn modelId="{95D7130F-4B3E-49E4-B1CB-B436BA2397B8}" type="presParOf" srcId="{C8E240C9-03BD-4DAB-A4C6-4B1D7EDFE4ED}" destId="{2625E027-9273-48B9-B4F1-4C0718A34FBE}" srcOrd="1" destOrd="0" presId="urn:microsoft.com/office/officeart/2008/layout/LinedList"/>
    <dgm:cxn modelId="{F5548282-682D-4944-A599-BAE0475A0B2A}" type="presParOf" srcId="{2625E027-9273-48B9-B4F1-4C0718A34FBE}" destId="{6E6EA39A-F4DF-46FE-BFAD-91171ADF06D0}" srcOrd="0" destOrd="0" presId="urn:microsoft.com/office/officeart/2008/layout/LinedList"/>
    <dgm:cxn modelId="{07C4430C-C78C-4555-A4FD-ACB7BAC28FEF}" type="presParOf" srcId="{2625E027-9273-48B9-B4F1-4C0718A34FBE}" destId="{9E9ACA34-5654-4A4D-813D-92B3BA3C67A1}" srcOrd="1" destOrd="0" presId="urn:microsoft.com/office/officeart/2008/layout/LinedList"/>
    <dgm:cxn modelId="{6880DFB2-7FC8-4BFE-BB1F-2688AABF10A7}" type="presParOf" srcId="{2625E027-9273-48B9-B4F1-4C0718A34FBE}" destId="{82410127-E01E-4FF9-8C4B-C39666A70717}" srcOrd="2" destOrd="0" presId="urn:microsoft.com/office/officeart/2008/layout/LinedList"/>
    <dgm:cxn modelId="{21EC4983-2665-45C6-A7DC-6986F3C6D2FB}" type="presParOf" srcId="{C8E240C9-03BD-4DAB-A4C6-4B1D7EDFE4ED}" destId="{9E083008-24D2-47DD-9991-49222BC995D3}" srcOrd="2" destOrd="0" presId="urn:microsoft.com/office/officeart/2008/layout/LinedList"/>
    <dgm:cxn modelId="{65C63F68-AB69-491E-925E-1C709BED24BA}" type="presParOf" srcId="{C8E240C9-03BD-4DAB-A4C6-4B1D7EDFE4ED}" destId="{703AD65B-3E22-4A75-B1C2-1DA6DAD0882E}" srcOrd="3" destOrd="0" presId="urn:microsoft.com/office/officeart/2008/layout/LinedList"/>
    <dgm:cxn modelId="{D62833DC-F4A8-44B4-898E-0EA8796CB9BB}" type="presParOf" srcId="{C8E240C9-03BD-4DAB-A4C6-4B1D7EDFE4ED}" destId="{287FBB8C-E096-4A37-8589-0FD322F5FEA0}" srcOrd="4" destOrd="0" presId="urn:microsoft.com/office/officeart/2008/layout/LinedList"/>
    <dgm:cxn modelId="{49D41101-3C1B-4920-86F5-18E13F507F5D}" type="presParOf" srcId="{287FBB8C-E096-4A37-8589-0FD322F5FEA0}" destId="{57E430C6-96D7-4845-BE70-C31EFB6D0BFB}" srcOrd="0" destOrd="0" presId="urn:microsoft.com/office/officeart/2008/layout/LinedList"/>
    <dgm:cxn modelId="{237E36DA-4B2B-4476-924C-819B60CD87CA}" type="presParOf" srcId="{287FBB8C-E096-4A37-8589-0FD322F5FEA0}" destId="{CAD69EC9-0642-4704-93CA-168A0A548EA1}" srcOrd="1" destOrd="0" presId="urn:microsoft.com/office/officeart/2008/layout/LinedList"/>
    <dgm:cxn modelId="{A567C059-1BCA-4F55-9625-43B2834EB4A4}" type="presParOf" srcId="{287FBB8C-E096-4A37-8589-0FD322F5FEA0}" destId="{13E1839B-E15B-4E41-B525-FC02B40E5C15}" srcOrd="2" destOrd="0" presId="urn:microsoft.com/office/officeart/2008/layout/LinedList"/>
    <dgm:cxn modelId="{171F0D17-6067-481C-9FDF-A5AB6E458DD5}" type="presParOf" srcId="{C8E240C9-03BD-4DAB-A4C6-4B1D7EDFE4ED}" destId="{C23CB42C-2D72-411F-B7C3-4BB37C5BFB5F}" srcOrd="5" destOrd="0" presId="urn:microsoft.com/office/officeart/2008/layout/LinedList"/>
    <dgm:cxn modelId="{020041ED-2873-4338-B567-3877E0F94F4B}" type="presParOf" srcId="{C8E240C9-03BD-4DAB-A4C6-4B1D7EDFE4ED}" destId="{5B2810FE-455A-40CA-9A07-3AFC5DF00C9F}" srcOrd="6" destOrd="0" presId="urn:microsoft.com/office/officeart/2008/layout/LinedList"/>
    <dgm:cxn modelId="{FF0D24B0-1409-419B-B6E4-B3A18BA05229}" type="presParOf" srcId="{C8E240C9-03BD-4DAB-A4C6-4B1D7EDFE4ED}" destId="{A72ECF1B-A185-40B6-B78B-34BD9D2CC833}" srcOrd="7" destOrd="0" presId="urn:microsoft.com/office/officeart/2008/layout/LinedList"/>
    <dgm:cxn modelId="{29B7986E-8F8B-44AA-9F5D-511D2C7026E3}" type="presParOf" srcId="{A72ECF1B-A185-40B6-B78B-34BD9D2CC833}" destId="{2199B83F-F7FA-4926-AA19-DEE16C2DA9C9}" srcOrd="0" destOrd="0" presId="urn:microsoft.com/office/officeart/2008/layout/LinedList"/>
    <dgm:cxn modelId="{87D9CD92-D412-4EC5-8D07-2923F2E144E5}" type="presParOf" srcId="{A72ECF1B-A185-40B6-B78B-34BD9D2CC833}" destId="{62C51601-467F-4748-95FC-54F3D6D5610F}" srcOrd="1" destOrd="0" presId="urn:microsoft.com/office/officeart/2008/layout/LinedList"/>
    <dgm:cxn modelId="{16237ED3-A339-412A-91DF-9B3AEF98CD11}" type="presParOf" srcId="{A72ECF1B-A185-40B6-B78B-34BD9D2CC833}" destId="{424AE8F3-E5BB-45A0-BC0F-230DCCBDB541}" srcOrd="2" destOrd="0" presId="urn:microsoft.com/office/officeart/2008/layout/LinedList"/>
    <dgm:cxn modelId="{8E1EA093-B55C-42B4-AF02-9A6B7FCC00A8}" type="presParOf" srcId="{C8E240C9-03BD-4DAB-A4C6-4B1D7EDFE4ED}" destId="{3D34EA48-87FD-4A5D-A6C0-5928CADBB7A3}" srcOrd="8" destOrd="0" presId="urn:microsoft.com/office/officeart/2008/layout/LinedList"/>
    <dgm:cxn modelId="{F06FE028-444D-4964-B7F2-382CA8D3A70A}" type="presParOf" srcId="{C8E240C9-03BD-4DAB-A4C6-4B1D7EDFE4ED}" destId="{AE9C2B14-9400-4155-B94C-8C57684F3C08}" srcOrd="9" destOrd="0" presId="urn:microsoft.com/office/officeart/2008/layout/LinedList"/>
    <dgm:cxn modelId="{64DC5729-9861-4CDF-8164-3BF8D823096B}" type="presParOf" srcId="{C8E240C9-03BD-4DAB-A4C6-4B1D7EDFE4ED}" destId="{11577EA4-BD01-45FB-8F55-76D9C78F7561}" srcOrd="10" destOrd="0" presId="urn:microsoft.com/office/officeart/2008/layout/LinedList"/>
    <dgm:cxn modelId="{FD4EF1B1-7566-40AD-B3BC-0C4EAFBD619A}" type="presParOf" srcId="{11577EA4-BD01-45FB-8F55-76D9C78F7561}" destId="{027D6AA4-9A42-444B-BADB-6069EDEC09ED}" srcOrd="0" destOrd="0" presId="urn:microsoft.com/office/officeart/2008/layout/LinedList"/>
    <dgm:cxn modelId="{FAD212A1-C9B2-4E27-A1F1-0AA851A9DB39}" type="presParOf" srcId="{11577EA4-BD01-45FB-8F55-76D9C78F7561}" destId="{78212BA8-44E1-4863-AF59-2F3BB7698D08}" srcOrd="1" destOrd="0" presId="urn:microsoft.com/office/officeart/2008/layout/LinedList"/>
    <dgm:cxn modelId="{8BCF0401-1CC3-423A-ABCB-C4DCA632E83C}" type="presParOf" srcId="{11577EA4-BD01-45FB-8F55-76D9C78F7561}" destId="{DB16D0AE-439B-4D17-B27F-661D128E14EA}" srcOrd="2" destOrd="0" presId="urn:microsoft.com/office/officeart/2008/layout/LinedList"/>
    <dgm:cxn modelId="{223F75F1-4A1C-4F13-A545-ECF560068B3D}" type="presParOf" srcId="{C8E240C9-03BD-4DAB-A4C6-4B1D7EDFE4ED}" destId="{57D21CC5-F3FB-483D-923B-5AF47EF4A770}" srcOrd="11" destOrd="0" presId="urn:microsoft.com/office/officeart/2008/layout/LinedList"/>
    <dgm:cxn modelId="{CE352D9E-8C70-4534-8D40-9AA37FD7545F}" type="presParOf" srcId="{C8E240C9-03BD-4DAB-A4C6-4B1D7EDFE4ED}" destId="{93EA792D-BC38-4F36-AA91-1FC215D2BF06}" srcOrd="12" destOrd="0" presId="urn:microsoft.com/office/officeart/2008/layout/LinedList"/>
    <dgm:cxn modelId="{35CED322-CA50-4809-8876-BB178722EF1E}" type="presParOf" srcId="{C8E240C9-03BD-4DAB-A4C6-4B1D7EDFE4ED}" destId="{041D5E67-9629-4CA4-AACF-8743B509DAE2}" srcOrd="13" destOrd="0" presId="urn:microsoft.com/office/officeart/2008/layout/LinedList"/>
    <dgm:cxn modelId="{68EC8A6B-AE8C-488A-9857-73879FE2D8B3}" type="presParOf" srcId="{041D5E67-9629-4CA4-AACF-8743B509DAE2}" destId="{A3B93EB7-10B6-465A-95EB-042268BB8ED1}" srcOrd="0" destOrd="0" presId="urn:microsoft.com/office/officeart/2008/layout/LinedList"/>
    <dgm:cxn modelId="{BE445F16-8BA1-449A-A113-C99BE3779337}" type="presParOf" srcId="{041D5E67-9629-4CA4-AACF-8743B509DAE2}" destId="{CA5C4564-DF7F-4B8F-AC51-8E1FA4D9F0D8}" srcOrd="1" destOrd="0" presId="urn:microsoft.com/office/officeart/2008/layout/LinedList"/>
    <dgm:cxn modelId="{99D97BFE-BA56-444A-95DF-4C704D1467AF}" type="presParOf" srcId="{041D5E67-9629-4CA4-AACF-8743B509DAE2}" destId="{F30FF1F5-1782-401F-B3DF-C29E479D7E45}" srcOrd="2" destOrd="0" presId="urn:microsoft.com/office/officeart/2008/layout/LinedList"/>
    <dgm:cxn modelId="{566A9C02-6F66-44B2-9373-ACDF022678E8}" type="presParOf" srcId="{C8E240C9-03BD-4DAB-A4C6-4B1D7EDFE4ED}" destId="{8A83B3C6-C8EE-45E9-8AFC-9F88546F47FB}" srcOrd="14" destOrd="0" presId="urn:microsoft.com/office/officeart/2008/layout/LinedList"/>
    <dgm:cxn modelId="{F105BFDE-037E-441E-B17C-B05B5423B3D1}" type="presParOf" srcId="{C8E240C9-03BD-4DAB-A4C6-4B1D7EDFE4ED}" destId="{07A09E5C-512F-4C84-8743-7A96449F8312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75EA06A-BB4F-42AE-B336-D4FA24A43ABD}" type="doc">
      <dgm:prSet loTypeId="urn:microsoft.com/office/officeart/2005/8/layout/defaul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072AFD7B-E6D1-4A4F-B673-4468306D2B6F}">
      <dgm:prSet phldrT="[Текст]" custT="1"/>
      <dgm:spPr/>
      <dgm:t>
        <a:bodyPr/>
        <a:lstStyle/>
        <a:p>
          <a:r>
            <a:rPr lang="uk-UA" sz="1800" dirty="0"/>
            <a:t>Верховна Рада України</a:t>
          </a:r>
        </a:p>
      </dgm:t>
    </dgm:pt>
    <dgm:pt modelId="{900CC4E1-F899-438A-AD4A-549D29DC6B0B}" type="parTrans" cxnId="{2A257ECD-1C8C-42DA-A428-C40279BD90C8}">
      <dgm:prSet/>
      <dgm:spPr/>
      <dgm:t>
        <a:bodyPr/>
        <a:lstStyle/>
        <a:p>
          <a:endParaRPr lang="uk-UA"/>
        </a:p>
      </dgm:t>
    </dgm:pt>
    <dgm:pt modelId="{8923B761-E8A0-4064-9DBB-C4AF65A3C754}" type="sibTrans" cxnId="{2A257ECD-1C8C-42DA-A428-C40279BD90C8}">
      <dgm:prSet/>
      <dgm:spPr/>
      <dgm:t>
        <a:bodyPr/>
        <a:lstStyle/>
        <a:p>
          <a:endParaRPr lang="uk-UA"/>
        </a:p>
      </dgm:t>
    </dgm:pt>
    <dgm:pt modelId="{99029F34-17AC-48A4-B057-E4B2E403034D}">
      <dgm:prSet phldrT="[Текст]" custT="1"/>
      <dgm:spPr/>
      <dgm:t>
        <a:bodyPr/>
        <a:lstStyle/>
        <a:p>
          <a:r>
            <a:rPr lang="uk-UA" sz="1800" dirty="0"/>
            <a:t>Президент України </a:t>
          </a:r>
        </a:p>
      </dgm:t>
    </dgm:pt>
    <dgm:pt modelId="{47DE0B7D-BD49-4D43-BB3D-A3BAEF4FFD4B}" type="parTrans" cxnId="{6C332857-230F-4C41-8025-33A83262B6A7}">
      <dgm:prSet/>
      <dgm:spPr/>
      <dgm:t>
        <a:bodyPr/>
        <a:lstStyle/>
        <a:p>
          <a:endParaRPr lang="uk-UA"/>
        </a:p>
      </dgm:t>
    </dgm:pt>
    <dgm:pt modelId="{8C259E36-BB2C-4CF1-89FC-13AC1307D5BB}" type="sibTrans" cxnId="{6C332857-230F-4C41-8025-33A83262B6A7}">
      <dgm:prSet/>
      <dgm:spPr/>
      <dgm:t>
        <a:bodyPr/>
        <a:lstStyle/>
        <a:p>
          <a:endParaRPr lang="uk-UA"/>
        </a:p>
      </dgm:t>
    </dgm:pt>
    <dgm:pt modelId="{F9746492-B0CE-4608-BE0E-98F1CA677B13}">
      <dgm:prSet phldrT="[Текст]" custT="1"/>
      <dgm:spPr/>
      <dgm:t>
        <a:bodyPr/>
        <a:lstStyle/>
        <a:p>
          <a:r>
            <a:rPr lang="uk-UA" sz="1600" dirty="0"/>
            <a:t>Кабінет Міністрів України та інші органи виконавчої влади (державні адміністрації різних рівнів) </a:t>
          </a:r>
        </a:p>
      </dgm:t>
    </dgm:pt>
    <dgm:pt modelId="{2F190CAA-DD27-41C8-B5C5-B5492EA2B33A}" type="parTrans" cxnId="{5FA64E06-E883-41BD-8F9C-38E77FC61920}">
      <dgm:prSet/>
      <dgm:spPr/>
      <dgm:t>
        <a:bodyPr/>
        <a:lstStyle/>
        <a:p>
          <a:endParaRPr lang="uk-UA"/>
        </a:p>
      </dgm:t>
    </dgm:pt>
    <dgm:pt modelId="{4CFC97BC-00C6-454D-815D-659D14710543}" type="sibTrans" cxnId="{5FA64E06-E883-41BD-8F9C-38E77FC61920}">
      <dgm:prSet/>
      <dgm:spPr/>
      <dgm:t>
        <a:bodyPr/>
        <a:lstStyle/>
        <a:p>
          <a:endParaRPr lang="uk-UA"/>
        </a:p>
      </dgm:t>
    </dgm:pt>
    <dgm:pt modelId="{6135757C-6A88-4401-AE50-0B565E5E8BC7}">
      <dgm:prSet phldrT="[Текст]" custT="1"/>
      <dgm:spPr/>
      <dgm:t>
        <a:bodyPr/>
        <a:lstStyle/>
        <a:p>
          <a:r>
            <a:rPr lang="uk-UA" sz="1800" dirty="0"/>
            <a:t>Органи місцевого самоврядування</a:t>
          </a:r>
        </a:p>
      </dgm:t>
    </dgm:pt>
    <dgm:pt modelId="{3507AAD0-576E-47F5-BACC-6F7F1FC50F9A}" type="parTrans" cxnId="{D8E287D2-8F74-4270-B0A7-0D91736AA298}">
      <dgm:prSet/>
      <dgm:spPr/>
      <dgm:t>
        <a:bodyPr/>
        <a:lstStyle/>
        <a:p>
          <a:endParaRPr lang="uk-UA"/>
        </a:p>
      </dgm:t>
    </dgm:pt>
    <dgm:pt modelId="{4DD82604-3D51-432E-AB5A-FBE9D0A717B0}" type="sibTrans" cxnId="{D8E287D2-8F74-4270-B0A7-0D91736AA298}">
      <dgm:prSet/>
      <dgm:spPr/>
      <dgm:t>
        <a:bodyPr/>
        <a:lstStyle/>
        <a:p>
          <a:endParaRPr lang="uk-UA"/>
        </a:p>
      </dgm:t>
    </dgm:pt>
    <dgm:pt modelId="{5B8F6A06-4DDC-447D-A75A-C05EED508771}">
      <dgm:prSet phldrT="[Текст]" custT="1"/>
      <dgm:spPr/>
      <dgm:t>
        <a:bodyPr/>
        <a:lstStyle/>
        <a:p>
          <a:r>
            <a:rPr lang="uk-UA" sz="1800" dirty="0"/>
            <a:t>Органи прокуратури </a:t>
          </a:r>
        </a:p>
      </dgm:t>
    </dgm:pt>
    <dgm:pt modelId="{F1ED2B49-AD00-4EBF-8268-E35C9197B46A}" type="parTrans" cxnId="{0FA3A5C0-EC73-459C-AE16-687641F45D42}">
      <dgm:prSet/>
      <dgm:spPr/>
      <dgm:t>
        <a:bodyPr/>
        <a:lstStyle/>
        <a:p>
          <a:endParaRPr lang="uk-UA"/>
        </a:p>
      </dgm:t>
    </dgm:pt>
    <dgm:pt modelId="{3D2083F2-A2DA-4A6D-8BA9-333FDDA6F852}" type="sibTrans" cxnId="{0FA3A5C0-EC73-459C-AE16-687641F45D42}">
      <dgm:prSet/>
      <dgm:spPr/>
      <dgm:t>
        <a:bodyPr/>
        <a:lstStyle/>
        <a:p>
          <a:endParaRPr lang="uk-UA"/>
        </a:p>
      </dgm:t>
    </dgm:pt>
    <dgm:pt modelId="{9D820C11-3160-40E0-9DA9-9CD8A16BA34B}">
      <dgm:prSet phldrT="[Текст]" custT="1"/>
      <dgm:spPr/>
      <dgm:t>
        <a:bodyPr/>
        <a:lstStyle/>
        <a:p>
          <a:r>
            <a:rPr lang="uk-UA" sz="1800" dirty="0"/>
            <a:t>Поліція</a:t>
          </a:r>
        </a:p>
      </dgm:t>
    </dgm:pt>
    <dgm:pt modelId="{92290F43-F18F-4B30-9095-86EFA00822F2}" type="parTrans" cxnId="{541D4AEC-6099-4741-90F2-BD2FAF3342EC}">
      <dgm:prSet/>
      <dgm:spPr/>
      <dgm:t>
        <a:bodyPr/>
        <a:lstStyle/>
        <a:p>
          <a:endParaRPr lang="uk-UA"/>
        </a:p>
      </dgm:t>
    </dgm:pt>
    <dgm:pt modelId="{89208910-2646-4603-816A-47DD3D0044A5}" type="sibTrans" cxnId="{541D4AEC-6099-4741-90F2-BD2FAF3342EC}">
      <dgm:prSet/>
      <dgm:spPr/>
      <dgm:t>
        <a:bodyPr/>
        <a:lstStyle/>
        <a:p>
          <a:endParaRPr lang="uk-UA"/>
        </a:p>
      </dgm:t>
    </dgm:pt>
    <dgm:pt modelId="{D5C88CDC-E450-48EA-892C-35EB0FC02B91}">
      <dgm:prSet phldrT="[Текст]" custT="1"/>
      <dgm:spPr/>
      <dgm:t>
        <a:bodyPr/>
        <a:lstStyle/>
        <a:p>
          <a:r>
            <a:rPr lang="ru-RU" sz="1400" dirty="0"/>
            <a:t>Служба </a:t>
          </a:r>
          <a:r>
            <a:rPr lang="ru-RU" sz="1400" dirty="0" err="1"/>
            <a:t>безпеки</a:t>
          </a:r>
          <a:r>
            <a:rPr lang="ru-RU" sz="1400" dirty="0"/>
            <a:t> </a:t>
          </a:r>
          <a:r>
            <a:rPr lang="ru-RU" sz="1400" dirty="0" err="1"/>
            <a:t>України</a:t>
          </a:r>
          <a:r>
            <a:rPr lang="ru-RU" sz="1400" dirty="0"/>
            <a:t>, </a:t>
          </a:r>
          <a:r>
            <a:rPr lang="ru-RU" sz="1400" dirty="0" err="1"/>
            <a:t>митні</a:t>
          </a:r>
          <a:r>
            <a:rPr lang="ru-RU" sz="1400" dirty="0"/>
            <a:t> </a:t>
          </a:r>
          <a:r>
            <a:rPr lang="ru-RU" sz="1400" dirty="0" err="1"/>
            <a:t>органи</a:t>
          </a:r>
          <a:r>
            <a:rPr lang="ru-RU" sz="1400" dirty="0"/>
            <a:t> </a:t>
          </a:r>
          <a:r>
            <a:rPr lang="ru-RU" sz="1400" dirty="0" err="1"/>
            <a:t>України</a:t>
          </a:r>
          <a:r>
            <a:rPr lang="ru-RU" sz="1400" dirty="0"/>
            <a:t>, </a:t>
          </a:r>
          <a:r>
            <a:rPr lang="ru-RU" sz="1400" dirty="0" err="1"/>
            <a:t>органи</a:t>
          </a:r>
          <a:r>
            <a:rPr lang="ru-RU" sz="1400" dirty="0"/>
            <a:t> </a:t>
          </a:r>
          <a:r>
            <a:rPr lang="ru-RU" sz="1400" dirty="0" err="1"/>
            <a:t>охорони</a:t>
          </a:r>
          <a:r>
            <a:rPr lang="ru-RU" sz="1400" dirty="0"/>
            <a:t> державного кордону, </a:t>
          </a:r>
          <a:r>
            <a:rPr lang="ru-RU" sz="1400" dirty="0" err="1"/>
            <a:t>державна</a:t>
          </a:r>
          <a:r>
            <a:rPr lang="ru-RU" sz="1400" dirty="0"/>
            <a:t> </a:t>
          </a:r>
          <a:r>
            <a:rPr lang="ru-RU" sz="1400" dirty="0" err="1"/>
            <a:t>фіскальна</a:t>
          </a:r>
          <a:r>
            <a:rPr lang="ru-RU" sz="1400" dirty="0"/>
            <a:t> служба </a:t>
          </a:r>
          <a:r>
            <a:rPr lang="ru-RU" sz="1400" dirty="0" err="1"/>
            <a:t>України</a:t>
          </a:r>
          <a:r>
            <a:rPr lang="ru-RU" sz="1400" dirty="0"/>
            <a:t> </a:t>
          </a:r>
          <a:endParaRPr lang="uk-UA" sz="1400" dirty="0"/>
        </a:p>
      </dgm:t>
    </dgm:pt>
    <dgm:pt modelId="{9B221A80-57D6-4A6D-B15F-3049534372E6}" type="parTrans" cxnId="{1F130360-0CF9-4B12-BD37-AEE766D21257}">
      <dgm:prSet/>
      <dgm:spPr/>
      <dgm:t>
        <a:bodyPr/>
        <a:lstStyle/>
        <a:p>
          <a:endParaRPr lang="uk-UA"/>
        </a:p>
      </dgm:t>
    </dgm:pt>
    <dgm:pt modelId="{57A1E3D5-74AD-4A1C-95FA-5A0A3B027979}" type="sibTrans" cxnId="{1F130360-0CF9-4B12-BD37-AEE766D21257}">
      <dgm:prSet/>
      <dgm:spPr/>
      <dgm:t>
        <a:bodyPr/>
        <a:lstStyle/>
        <a:p>
          <a:endParaRPr lang="uk-UA"/>
        </a:p>
      </dgm:t>
    </dgm:pt>
    <dgm:pt modelId="{19728970-E284-471B-ABAF-D8B71ED05420}">
      <dgm:prSet phldrT="[Текст]" custT="1"/>
      <dgm:spPr/>
      <dgm:t>
        <a:bodyPr/>
        <a:lstStyle/>
        <a:p>
          <a:r>
            <a:rPr lang="ru-RU" sz="1200" dirty="0" err="1"/>
            <a:t>державна</a:t>
          </a:r>
          <a:r>
            <a:rPr lang="ru-RU" sz="1200" dirty="0"/>
            <a:t> </a:t>
          </a:r>
          <a:r>
            <a:rPr lang="ru-RU" sz="1200" dirty="0" err="1"/>
            <a:t>аудиторська</a:t>
          </a:r>
          <a:r>
            <a:rPr lang="ru-RU" sz="1200" dirty="0"/>
            <a:t> </a:t>
          </a:r>
          <a:r>
            <a:rPr lang="ru-RU" sz="1200" dirty="0" err="1"/>
            <a:t>служби</a:t>
          </a:r>
          <a:r>
            <a:rPr lang="ru-RU" sz="1200" dirty="0"/>
            <a:t>, </a:t>
          </a:r>
          <a:r>
            <a:rPr lang="ru-RU" sz="1200" dirty="0" err="1"/>
            <a:t>державне</a:t>
          </a:r>
          <a:r>
            <a:rPr lang="ru-RU" sz="1200" dirty="0"/>
            <a:t> агентство </a:t>
          </a:r>
          <a:r>
            <a:rPr lang="ru-RU" sz="1200" dirty="0" err="1"/>
            <a:t>рибного</a:t>
          </a:r>
          <a:r>
            <a:rPr lang="ru-RU" sz="1200" dirty="0"/>
            <a:t> </a:t>
          </a:r>
          <a:r>
            <a:rPr lang="ru-RU" sz="1200" dirty="0" err="1"/>
            <a:t>господарства</a:t>
          </a:r>
          <a:r>
            <a:rPr lang="ru-RU" sz="1200" dirty="0"/>
            <a:t>, </a:t>
          </a:r>
          <a:r>
            <a:rPr lang="ru-RU" sz="1200" dirty="0" err="1"/>
            <a:t>державне</a:t>
          </a:r>
          <a:r>
            <a:rPr lang="ru-RU" sz="1200" dirty="0"/>
            <a:t> агентство </a:t>
          </a:r>
          <a:r>
            <a:rPr lang="ru-RU" sz="1200" dirty="0" err="1"/>
            <a:t>лісових</a:t>
          </a:r>
          <a:r>
            <a:rPr lang="ru-RU" sz="1200" dirty="0"/>
            <a:t> </a:t>
          </a:r>
          <a:r>
            <a:rPr lang="ru-RU" sz="1200" dirty="0" err="1"/>
            <a:t>ресурсів</a:t>
          </a:r>
          <a:r>
            <a:rPr lang="ru-RU" sz="1200" dirty="0"/>
            <a:t>, </a:t>
          </a:r>
          <a:r>
            <a:rPr lang="ru-RU" sz="1200" dirty="0" err="1"/>
            <a:t>Антимонопольний</a:t>
          </a:r>
          <a:r>
            <a:rPr lang="ru-RU" sz="1200" dirty="0"/>
            <a:t> </a:t>
          </a:r>
          <a:r>
            <a:rPr lang="ru-RU" sz="1200" dirty="0" err="1"/>
            <a:t>комітет</a:t>
          </a:r>
          <a:r>
            <a:rPr lang="ru-RU" sz="1200" dirty="0"/>
            <a:t>, Фонд державного майна </a:t>
          </a:r>
          <a:r>
            <a:rPr lang="ru-RU" sz="1200" dirty="0" err="1"/>
            <a:t>України</a:t>
          </a:r>
          <a:r>
            <a:rPr lang="ru-RU" sz="1200" dirty="0"/>
            <a:t> </a:t>
          </a:r>
          <a:endParaRPr lang="uk-UA" sz="1200" dirty="0"/>
        </a:p>
      </dgm:t>
    </dgm:pt>
    <dgm:pt modelId="{73179202-8C56-46D4-82F8-05C12339E6FA}" type="parTrans" cxnId="{FE2D546C-C31D-424C-A90E-121988CD7D2D}">
      <dgm:prSet/>
      <dgm:spPr/>
      <dgm:t>
        <a:bodyPr/>
        <a:lstStyle/>
        <a:p>
          <a:endParaRPr lang="uk-UA"/>
        </a:p>
      </dgm:t>
    </dgm:pt>
    <dgm:pt modelId="{DE2825A1-0B8B-4F42-BA51-D25EBA4FC04C}" type="sibTrans" cxnId="{FE2D546C-C31D-424C-A90E-121988CD7D2D}">
      <dgm:prSet/>
      <dgm:spPr/>
      <dgm:t>
        <a:bodyPr/>
        <a:lstStyle/>
        <a:p>
          <a:endParaRPr lang="uk-UA"/>
        </a:p>
      </dgm:t>
    </dgm:pt>
    <dgm:pt modelId="{9CD4893C-2165-46BA-9793-A2BC70558E81}">
      <dgm:prSet phldrT="[Текст]" custT="1"/>
      <dgm:spPr/>
      <dgm:t>
        <a:bodyPr/>
        <a:lstStyle/>
        <a:p>
          <a:r>
            <a:rPr lang="uk-UA" sz="1800" dirty="0"/>
            <a:t>Судові органи</a:t>
          </a:r>
        </a:p>
      </dgm:t>
    </dgm:pt>
    <dgm:pt modelId="{4EED4FA6-30C2-4C7D-AA91-C3C5EEDE7599}" type="parTrans" cxnId="{FD68BB6F-D5E2-4F93-B9F7-ADA1DA4D1016}">
      <dgm:prSet/>
      <dgm:spPr/>
      <dgm:t>
        <a:bodyPr/>
        <a:lstStyle/>
        <a:p>
          <a:endParaRPr lang="uk-UA"/>
        </a:p>
      </dgm:t>
    </dgm:pt>
    <dgm:pt modelId="{337516D5-4F7E-4760-8AEE-635309600206}" type="sibTrans" cxnId="{FD68BB6F-D5E2-4F93-B9F7-ADA1DA4D1016}">
      <dgm:prSet/>
      <dgm:spPr/>
      <dgm:t>
        <a:bodyPr/>
        <a:lstStyle/>
        <a:p>
          <a:endParaRPr lang="uk-UA"/>
        </a:p>
      </dgm:t>
    </dgm:pt>
    <dgm:pt modelId="{D2D0FB1B-EF95-4968-9A4E-35DABCF41A1F}">
      <dgm:prSet phldrT="[Текст]" custT="1"/>
      <dgm:spPr/>
      <dgm:t>
        <a:bodyPr/>
        <a:lstStyle/>
        <a:p>
          <a:r>
            <a:rPr lang="uk-UA" sz="1800" dirty="0"/>
            <a:t>Міністерство юстиції України </a:t>
          </a:r>
        </a:p>
      </dgm:t>
    </dgm:pt>
    <dgm:pt modelId="{BFC58755-60C4-4AFE-8BF3-1A3603A08994}" type="parTrans" cxnId="{629A68AC-3CBE-4B55-AFAF-DF151E931793}">
      <dgm:prSet/>
      <dgm:spPr/>
      <dgm:t>
        <a:bodyPr/>
        <a:lstStyle/>
        <a:p>
          <a:endParaRPr lang="uk-UA"/>
        </a:p>
      </dgm:t>
    </dgm:pt>
    <dgm:pt modelId="{3B6E3C4E-DC85-481C-A40B-9C2A9ADC6B96}" type="sibTrans" cxnId="{629A68AC-3CBE-4B55-AFAF-DF151E931793}">
      <dgm:prSet/>
      <dgm:spPr/>
      <dgm:t>
        <a:bodyPr/>
        <a:lstStyle/>
        <a:p>
          <a:endParaRPr lang="uk-UA"/>
        </a:p>
      </dgm:t>
    </dgm:pt>
    <dgm:pt modelId="{080F106A-03B6-47E6-99FF-84FB7977E1A1}">
      <dgm:prSet phldrT="[Текст]" custT="1"/>
      <dgm:spPr/>
      <dgm:t>
        <a:bodyPr/>
        <a:lstStyle/>
        <a:p>
          <a:r>
            <a:rPr lang="uk-UA" sz="1800" dirty="0" err="1"/>
            <a:t>Адвокатуоа</a:t>
          </a:r>
          <a:endParaRPr lang="uk-UA" sz="1800" dirty="0"/>
        </a:p>
      </dgm:t>
    </dgm:pt>
    <dgm:pt modelId="{DEC67F7E-2762-40E9-90CD-CDA42446DD83}" type="parTrans" cxnId="{C9A6C516-E9E5-4E47-AFDB-AC19F7D77E07}">
      <dgm:prSet/>
      <dgm:spPr/>
      <dgm:t>
        <a:bodyPr/>
        <a:lstStyle/>
        <a:p>
          <a:endParaRPr lang="uk-UA"/>
        </a:p>
      </dgm:t>
    </dgm:pt>
    <dgm:pt modelId="{9FE22BC2-7DB3-4B23-909A-7F3C8550731D}" type="sibTrans" cxnId="{C9A6C516-E9E5-4E47-AFDB-AC19F7D77E07}">
      <dgm:prSet/>
      <dgm:spPr/>
      <dgm:t>
        <a:bodyPr/>
        <a:lstStyle/>
        <a:p>
          <a:endParaRPr lang="uk-UA"/>
        </a:p>
      </dgm:t>
    </dgm:pt>
    <dgm:pt modelId="{7A103E08-58D2-43BC-9B34-05119E44B9BB}">
      <dgm:prSet phldrT="[Текст]" custT="1"/>
      <dgm:spPr/>
      <dgm:t>
        <a:bodyPr/>
        <a:lstStyle/>
        <a:p>
          <a:r>
            <a:rPr lang="uk-UA" sz="1800" dirty="0"/>
            <a:t>ЗМІ</a:t>
          </a:r>
        </a:p>
      </dgm:t>
    </dgm:pt>
    <dgm:pt modelId="{97ABDBCA-E37A-4FE7-9F79-16EB6866AA6C}" type="parTrans" cxnId="{EE14B488-C05B-47C5-AB01-6D725EBC81D1}">
      <dgm:prSet/>
      <dgm:spPr/>
      <dgm:t>
        <a:bodyPr/>
        <a:lstStyle/>
        <a:p>
          <a:endParaRPr lang="uk-UA"/>
        </a:p>
      </dgm:t>
    </dgm:pt>
    <dgm:pt modelId="{82F1B9CF-87AA-4BB1-8CCA-009DD8F86B99}" type="sibTrans" cxnId="{EE14B488-C05B-47C5-AB01-6D725EBC81D1}">
      <dgm:prSet/>
      <dgm:spPr/>
      <dgm:t>
        <a:bodyPr/>
        <a:lstStyle/>
        <a:p>
          <a:endParaRPr lang="uk-UA"/>
        </a:p>
      </dgm:t>
    </dgm:pt>
    <dgm:pt modelId="{0CAD272A-851C-4EB1-BD26-9513C6F2643C}">
      <dgm:prSet phldrT="[Текст]" custT="1"/>
      <dgm:spPr/>
      <dgm:t>
        <a:bodyPr/>
        <a:lstStyle/>
        <a:p>
          <a:r>
            <a:rPr lang="uk-UA" sz="900" dirty="0"/>
            <a:t>Сім’я, деякі громадські організації й об’єднання громадян, тобто профспілки, добровільні громадські формування для захисту порядку, ради профілактики, громадські пункти охорони порядку, козацькі </a:t>
          </a:r>
          <a:r>
            <a:rPr lang="uk-UA" sz="900" dirty="0" err="1"/>
            <a:t>куріні</a:t>
          </a:r>
          <a:r>
            <a:rPr lang="uk-UA" sz="900" dirty="0"/>
            <a:t>, фонди, рухи, релігійні та багато інших організацій громадського контролю </a:t>
          </a:r>
        </a:p>
      </dgm:t>
    </dgm:pt>
    <dgm:pt modelId="{D14136DC-46C2-4C76-B487-C8B1C0DA8A3A}" type="parTrans" cxnId="{6E12E2BF-DFDE-4392-A8C1-2E32974F7E93}">
      <dgm:prSet/>
      <dgm:spPr/>
      <dgm:t>
        <a:bodyPr/>
        <a:lstStyle/>
        <a:p>
          <a:endParaRPr lang="uk-UA"/>
        </a:p>
      </dgm:t>
    </dgm:pt>
    <dgm:pt modelId="{2D49DB4B-B0EC-4A73-A709-AEAA16681CDD}" type="sibTrans" cxnId="{6E12E2BF-DFDE-4392-A8C1-2E32974F7E93}">
      <dgm:prSet/>
      <dgm:spPr/>
      <dgm:t>
        <a:bodyPr/>
        <a:lstStyle/>
        <a:p>
          <a:endParaRPr lang="uk-UA"/>
        </a:p>
      </dgm:t>
    </dgm:pt>
    <dgm:pt modelId="{D4FA939D-A554-469C-B2D6-FC2819C3B5DF}">
      <dgm:prSet phldrT="[Текст]" custT="1"/>
      <dgm:spPr/>
      <dgm:t>
        <a:bodyPr/>
        <a:lstStyle/>
        <a:p>
          <a:r>
            <a:rPr lang="uk-UA" sz="1800" dirty="0"/>
            <a:t>Громадяни</a:t>
          </a:r>
        </a:p>
      </dgm:t>
    </dgm:pt>
    <dgm:pt modelId="{0D378783-468A-49CD-A41B-E8B478354740}" type="parTrans" cxnId="{D2C50223-5644-48CB-A48E-C60D1C99CBBB}">
      <dgm:prSet/>
      <dgm:spPr/>
      <dgm:t>
        <a:bodyPr/>
        <a:lstStyle/>
        <a:p>
          <a:endParaRPr lang="uk-UA"/>
        </a:p>
      </dgm:t>
    </dgm:pt>
    <dgm:pt modelId="{A77D83F5-8DF4-4965-914E-0292D250A34E}" type="sibTrans" cxnId="{D2C50223-5644-48CB-A48E-C60D1C99CBBB}">
      <dgm:prSet/>
      <dgm:spPr/>
      <dgm:t>
        <a:bodyPr/>
        <a:lstStyle/>
        <a:p>
          <a:endParaRPr lang="uk-UA"/>
        </a:p>
      </dgm:t>
    </dgm:pt>
    <dgm:pt modelId="{1009C718-18F5-4E2A-B15C-A9C06E37F590}" type="pres">
      <dgm:prSet presAssocID="{975EA06A-BB4F-42AE-B336-D4FA24A43ABD}" presName="diagram" presStyleCnt="0">
        <dgm:presLayoutVars>
          <dgm:dir/>
          <dgm:resizeHandles val="exact"/>
        </dgm:presLayoutVars>
      </dgm:prSet>
      <dgm:spPr/>
    </dgm:pt>
    <dgm:pt modelId="{5C623E4F-86BA-4956-BB9C-0AC86D99873A}" type="pres">
      <dgm:prSet presAssocID="{072AFD7B-E6D1-4A4F-B673-4468306D2B6F}" presName="node" presStyleLbl="node1" presStyleIdx="0" presStyleCnt="14">
        <dgm:presLayoutVars>
          <dgm:bulletEnabled val="1"/>
        </dgm:presLayoutVars>
      </dgm:prSet>
      <dgm:spPr/>
    </dgm:pt>
    <dgm:pt modelId="{0623461E-0B29-415B-B41E-BA4D0DF906BD}" type="pres">
      <dgm:prSet presAssocID="{8923B761-E8A0-4064-9DBB-C4AF65A3C754}" presName="sibTrans" presStyleCnt="0"/>
      <dgm:spPr/>
    </dgm:pt>
    <dgm:pt modelId="{BA47D2EF-9D63-49B3-AE01-17C410663DBC}" type="pres">
      <dgm:prSet presAssocID="{99029F34-17AC-48A4-B057-E4B2E403034D}" presName="node" presStyleLbl="node1" presStyleIdx="1" presStyleCnt="14">
        <dgm:presLayoutVars>
          <dgm:bulletEnabled val="1"/>
        </dgm:presLayoutVars>
      </dgm:prSet>
      <dgm:spPr/>
    </dgm:pt>
    <dgm:pt modelId="{BBA34D1C-7575-4C5D-B911-69B676B88E62}" type="pres">
      <dgm:prSet presAssocID="{8C259E36-BB2C-4CF1-89FC-13AC1307D5BB}" presName="sibTrans" presStyleCnt="0"/>
      <dgm:spPr/>
    </dgm:pt>
    <dgm:pt modelId="{08DEC1EA-1A4E-46E1-9511-6D6B6924D028}" type="pres">
      <dgm:prSet presAssocID="{F9746492-B0CE-4608-BE0E-98F1CA677B13}" presName="node" presStyleLbl="node1" presStyleIdx="2" presStyleCnt="14">
        <dgm:presLayoutVars>
          <dgm:bulletEnabled val="1"/>
        </dgm:presLayoutVars>
      </dgm:prSet>
      <dgm:spPr/>
    </dgm:pt>
    <dgm:pt modelId="{D308A6A4-D8AD-4D9D-8598-A4EDAA0202F6}" type="pres">
      <dgm:prSet presAssocID="{4CFC97BC-00C6-454D-815D-659D14710543}" presName="sibTrans" presStyleCnt="0"/>
      <dgm:spPr/>
    </dgm:pt>
    <dgm:pt modelId="{98498B3D-39F6-4777-889D-AF96AA45BD41}" type="pres">
      <dgm:prSet presAssocID="{6135757C-6A88-4401-AE50-0B565E5E8BC7}" presName="node" presStyleLbl="node1" presStyleIdx="3" presStyleCnt="14">
        <dgm:presLayoutVars>
          <dgm:bulletEnabled val="1"/>
        </dgm:presLayoutVars>
      </dgm:prSet>
      <dgm:spPr/>
    </dgm:pt>
    <dgm:pt modelId="{6D354156-324C-4755-A93D-A8C2C0FD3E31}" type="pres">
      <dgm:prSet presAssocID="{4DD82604-3D51-432E-AB5A-FBE9D0A717B0}" presName="sibTrans" presStyleCnt="0"/>
      <dgm:spPr/>
    </dgm:pt>
    <dgm:pt modelId="{FE674586-3C42-4078-99DF-BB922388213B}" type="pres">
      <dgm:prSet presAssocID="{5B8F6A06-4DDC-447D-A75A-C05EED508771}" presName="node" presStyleLbl="node1" presStyleIdx="4" presStyleCnt="14">
        <dgm:presLayoutVars>
          <dgm:bulletEnabled val="1"/>
        </dgm:presLayoutVars>
      </dgm:prSet>
      <dgm:spPr/>
    </dgm:pt>
    <dgm:pt modelId="{99F504E7-2DE3-4806-9194-D6C23CD6119B}" type="pres">
      <dgm:prSet presAssocID="{3D2083F2-A2DA-4A6D-8BA9-333FDDA6F852}" presName="sibTrans" presStyleCnt="0"/>
      <dgm:spPr/>
    </dgm:pt>
    <dgm:pt modelId="{A3D33A74-C00E-4DD8-9D61-30769D8BFFC7}" type="pres">
      <dgm:prSet presAssocID="{9D820C11-3160-40E0-9DA9-9CD8A16BA34B}" presName="node" presStyleLbl="node1" presStyleIdx="5" presStyleCnt="14">
        <dgm:presLayoutVars>
          <dgm:bulletEnabled val="1"/>
        </dgm:presLayoutVars>
      </dgm:prSet>
      <dgm:spPr/>
    </dgm:pt>
    <dgm:pt modelId="{519DBFA5-6E04-415B-82AC-7EFE6DBC1CBA}" type="pres">
      <dgm:prSet presAssocID="{89208910-2646-4603-816A-47DD3D0044A5}" presName="sibTrans" presStyleCnt="0"/>
      <dgm:spPr/>
    </dgm:pt>
    <dgm:pt modelId="{D60B97B6-5124-4247-8E3C-374CCA0FFDAF}" type="pres">
      <dgm:prSet presAssocID="{D5C88CDC-E450-48EA-892C-35EB0FC02B91}" presName="node" presStyleLbl="node1" presStyleIdx="6" presStyleCnt="14">
        <dgm:presLayoutVars>
          <dgm:bulletEnabled val="1"/>
        </dgm:presLayoutVars>
      </dgm:prSet>
      <dgm:spPr/>
    </dgm:pt>
    <dgm:pt modelId="{B025A978-2733-42AA-A72F-DB3E1B368DE2}" type="pres">
      <dgm:prSet presAssocID="{57A1E3D5-74AD-4A1C-95FA-5A0A3B027979}" presName="sibTrans" presStyleCnt="0"/>
      <dgm:spPr/>
    </dgm:pt>
    <dgm:pt modelId="{D9C1CDED-BD6D-40AE-B1BC-DF60401D991E}" type="pres">
      <dgm:prSet presAssocID="{19728970-E284-471B-ABAF-D8B71ED05420}" presName="node" presStyleLbl="node1" presStyleIdx="7" presStyleCnt="14">
        <dgm:presLayoutVars>
          <dgm:bulletEnabled val="1"/>
        </dgm:presLayoutVars>
      </dgm:prSet>
      <dgm:spPr/>
    </dgm:pt>
    <dgm:pt modelId="{563C88BD-D3A5-4929-A143-782B69BB92F2}" type="pres">
      <dgm:prSet presAssocID="{DE2825A1-0B8B-4F42-BA51-D25EBA4FC04C}" presName="sibTrans" presStyleCnt="0"/>
      <dgm:spPr/>
    </dgm:pt>
    <dgm:pt modelId="{64378CD5-3BE9-402F-B03B-0A87B60510B2}" type="pres">
      <dgm:prSet presAssocID="{9CD4893C-2165-46BA-9793-A2BC70558E81}" presName="node" presStyleLbl="node1" presStyleIdx="8" presStyleCnt="14">
        <dgm:presLayoutVars>
          <dgm:bulletEnabled val="1"/>
        </dgm:presLayoutVars>
      </dgm:prSet>
      <dgm:spPr/>
    </dgm:pt>
    <dgm:pt modelId="{409D80BC-7556-4A0F-A658-3DBB5125F7FB}" type="pres">
      <dgm:prSet presAssocID="{337516D5-4F7E-4760-8AEE-635309600206}" presName="sibTrans" presStyleCnt="0"/>
      <dgm:spPr/>
    </dgm:pt>
    <dgm:pt modelId="{8BB7E29B-0165-4011-ACDA-7A80B139D5B8}" type="pres">
      <dgm:prSet presAssocID="{D2D0FB1B-EF95-4968-9A4E-35DABCF41A1F}" presName="node" presStyleLbl="node1" presStyleIdx="9" presStyleCnt="14">
        <dgm:presLayoutVars>
          <dgm:bulletEnabled val="1"/>
        </dgm:presLayoutVars>
      </dgm:prSet>
      <dgm:spPr/>
    </dgm:pt>
    <dgm:pt modelId="{00BC4F05-14D3-4B10-8197-46A2C73273DD}" type="pres">
      <dgm:prSet presAssocID="{3B6E3C4E-DC85-481C-A40B-9C2A9ADC6B96}" presName="sibTrans" presStyleCnt="0"/>
      <dgm:spPr/>
    </dgm:pt>
    <dgm:pt modelId="{5D3EB8DD-F5CD-49BD-966E-4C6453C838EF}" type="pres">
      <dgm:prSet presAssocID="{080F106A-03B6-47E6-99FF-84FB7977E1A1}" presName="node" presStyleLbl="node1" presStyleIdx="10" presStyleCnt="14">
        <dgm:presLayoutVars>
          <dgm:bulletEnabled val="1"/>
        </dgm:presLayoutVars>
      </dgm:prSet>
      <dgm:spPr/>
    </dgm:pt>
    <dgm:pt modelId="{0A1B8F4E-B722-47CA-8519-D8F2EC694E8A}" type="pres">
      <dgm:prSet presAssocID="{9FE22BC2-7DB3-4B23-909A-7F3C8550731D}" presName="sibTrans" presStyleCnt="0"/>
      <dgm:spPr/>
    </dgm:pt>
    <dgm:pt modelId="{6ED9DD10-A7DF-44FD-9A59-D33EE2874000}" type="pres">
      <dgm:prSet presAssocID="{7A103E08-58D2-43BC-9B34-05119E44B9BB}" presName="node" presStyleLbl="node1" presStyleIdx="11" presStyleCnt="14">
        <dgm:presLayoutVars>
          <dgm:bulletEnabled val="1"/>
        </dgm:presLayoutVars>
      </dgm:prSet>
      <dgm:spPr/>
    </dgm:pt>
    <dgm:pt modelId="{8488655F-FAB5-4C18-ACF2-DD320C86F7C8}" type="pres">
      <dgm:prSet presAssocID="{82F1B9CF-87AA-4BB1-8CCA-009DD8F86B99}" presName="sibTrans" presStyleCnt="0"/>
      <dgm:spPr/>
    </dgm:pt>
    <dgm:pt modelId="{5DBEBF05-71F4-4E46-9636-39CE50097E19}" type="pres">
      <dgm:prSet presAssocID="{0CAD272A-851C-4EB1-BD26-9513C6F2643C}" presName="node" presStyleLbl="node1" presStyleIdx="12" presStyleCnt="14">
        <dgm:presLayoutVars>
          <dgm:bulletEnabled val="1"/>
        </dgm:presLayoutVars>
      </dgm:prSet>
      <dgm:spPr/>
    </dgm:pt>
    <dgm:pt modelId="{164AA67C-E3C9-46F3-9C5B-D7710B9A9585}" type="pres">
      <dgm:prSet presAssocID="{2D49DB4B-B0EC-4A73-A709-AEAA16681CDD}" presName="sibTrans" presStyleCnt="0"/>
      <dgm:spPr/>
    </dgm:pt>
    <dgm:pt modelId="{CA455FB5-3F0B-4E91-9E22-C8E4A4104932}" type="pres">
      <dgm:prSet presAssocID="{D4FA939D-A554-469C-B2D6-FC2819C3B5DF}" presName="node" presStyleLbl="node1" presStyleIdx="13" presStyleCnt="14">
        <dgm:presLayoutVars>
          <dgm:bulletEnabled val="1"/>
        </dgm:presLayoutVars>
      </dgm:prSet>
      <dgm:spPr/>
    </dgm:pt>
  </dgm:ptLst>
  <dgm:cxnLst>
    <dgm:cxn modelId="{5FA64E06-E883-41BD-8F9C-38E77FC61920}" srcId="{975EA06A-BB4F-42AE-B336-D4FA24A43ABD}" destId="{F9746492-B0CE-4608-BE0E-98F1CA677B13}" srcOrd="2" destOrd="0" parTransId="{2F190CAA-DD27-41C8-B5C5-B5492EA2B33A}" sibTransId="{4CFC97BC-00C6-454D-815D-659D14710543}"/>
    <dgm:cxn modelId="{C9A6C516-E9E5-4E47-AFDB-AC19F7D77E07}" srcId="{975EA06A-BB4F-42AE-B336-D4FA24A43ABD}" destId="{080F106A-03B6-47E6-99FF-84FB7977E1A1}" srcOrd="10" destOrd="0" parTransId="{DEC67F7E-2762-40E9-90CD-CDA42446DD83}" sibTransId="{9FE22BC2-7DB3-4B23-909A-7F3C8550731D}"/>
    <dgm:cxn modelId="{B6DD4317-0D2E-4250-94B2-E2884DC93A6F}" type="presOf" srcId="{6135757C-6A88-4401-AE50-0B565E5E8BC7}" destId="{98498B3D-39F6-4777-889D-AF96AA45BD41}" srcOrd="0" destOrd="0" presId="urn:microsoft.com/office/officeart/2005/8/layout/default"/>
    <dgm:cxn modelId="{223F601B-97B4-4B5F-8FAC-553837955D60}" type="presOf" srcId="{F9746492-B0CE-4608-BE0E-98F1CA677B13}" destId="{08DEC1EA-1A4E-46E1-9511-6D6B6924D028}" srcOrd="0" destOrd="0" presId="urn:microsoft.com/office/officeart/2005/8/layout/default"/>
    <dgm:cxn modelId="{3E54841C-7BE5-49ED-A7FE-415E7774C176}" type="presOf" srcId="{0CAD272A-851C-4EB1-BD26-9513C6F2643C}" destId="{5DBEBF05-71F4-4E46-9636-39CE50097E19}" srcOrd="0" destOrd="0" presId="urn:microsoft.com/office/officeart/2005/8/layout/default"/>
    <dgm:cxn modelId="{D2C50223-5644-48CB-A48E-C60D1C99CBBB}" srcId="{975EA06A-BB4F-42AE-B336-D4FA24A43ABD}" destId="{D4FA939D-A554-469C-B2D6-FC2819C3B5DF}" srcOrd="13" destOrd="0" parTransId="{0D378783-468A-49CD-A41B-E8B478354740}" sibTransId="{A77D83F5-8DF4-4965-914E-0292D250A34E}"/>
    <dgm:cxn modelId="{1F130360-0CF9-4B12-BD37-AEE766D21257}" srcId="{975EA06A-BB4F-42AE-B336-D4FA24A43ABD}" destId="{D5C88CDC-E450-48EA-892C-35EB0FC02B91}" srcOrd="6" destOrd="0" parTransId="{9B221A80-57D6-4A6D-B15F-3049534372E6}" sibTransId="{57A1E3D5-74AD-4A1C-95FA-5A0A3B027979}"/>
    <dgm:cxn modelId="{FE2D546C-C31D-424C-A90E-121988CD7D2D}" srcId="{975EA06A-BB4F-42AE-B336-D4FA24A43ABD}" destId="{19728970-E284-471B-ABAF-D8B71ED05420}" srcOrd="7" destOrd="0" parTransId="{73179202-8C56-46D4-82F8-05C12339E6FA}" sibTransId="{DE2825A1-0B8B-4F42-BA51-D25EBA4FC04C}"/>
    <dgm:cxn modelId="{2467976C-68EB-43C2-979B-9354B4657CEF}" type="presOf" srcId="{5B8F6A06-4DDC-447D-A75A-C05EED508771}" destId="{FE674586-3C42-4078-99DF-BB922388213B}" srcOrd="0" destOrd="0" presId="urn:microsoft.com/office/officeart/2005/8/layout/default"/>
    <dgm:cxn modelId="{FD68BB6F-D5E2-4F93-B9F7-ADA1DA4D1016}" srcId="{975EA06A-BB4F-42AE-B336-D4FA24A43ABD}" destId="{9CD4893C-2165-46BA-9793-A2BC70558E81}" srcOrd="8" destOrd="0" parTransId="{4EED4FA6-30C2-4C7D-AA91-C3C5EEDE7599}" sibTransId="{337516D5-4F7E-4760-8AEE-635309600206}"/>
    <dgm:cxn modelId="{76687250-E66A-4BC8-88BE-DDA5AC0CB730}" type="presOf" srcId="{D5C88CDC-E450-48EA-892C-35EB0FC02B91}" destId="{D60B97B6-5124-4247-8E3C-374CCA0FFDAF}" srcOrd="0" destOrd="0" presId="urn:microsoft.com/office/officeart/2005/8/layout/default"/>
    <dgm:cxn modelId="{777AB751-A88F-4D82-B199-243513656698}" type="presOf" srcId="{9D820C11-3160-40E0-9DA9-9CD8A16BA34B}" destId="{A3D33A74-C00E-4DD8-9D61-30769D8BFFC7}" srcOrd="0" destOrd="0" presId="urn:microsoft.com/office/officeart/2005/8/layout/default"/>
    <dgm:cxn modelId="{251DED71-D4D1-4244-B3DB-577414E15989}" type="presOf" srcId="{7A103E08-58D2-43BC-9B34-05119E44B9BB}" destId="{6ED9DD10-A7DF-44FD-9A59-D33EE2874000}" srcOrd="0" destOrd="0" presId="urn:microsoft.com/office/officeart/2005/8/layout/default"/>
    <dgm:cxn modelId="{F3681A57-3C5B-4434-8B10-7C818F0365A9}" type="presOf" srcId="{D2D0FB1B-EF95-4968-9A4E-35DABCF41A1F}" destId="{8BB7E29B-0165-4011-ACDA-7A80B139D5B8}" srcOrd="0" destOrd="0" presId="urn:microsoft.com/office/officeart/2005/8/layout/default"/>
    <dgm:cxn modelId="{6C332857-230F-4C41-8025-33A83262B6A7}" srcId="{975EA06A-BB4F-42AE-B336-D4FA24A43ABD}" destId="{99029F34-17AC-48A4-B057-E4B2E403034D}" srcOrd="1" destOrd="0" parTransId="{47DE0B7D-BD49-4D43-BB3D-A3BAEF4FFD4B}" sibTransId="{8C259E36-BB2C-4CF1-89FC-13AC1307D5BB}"/>
    <dgm:cxn modelId="{76614E5A-12B8-43D6-B3A9-D1A45875AE76}" type="presOf" srcId="{975EA06A-BB4F-42AE-B336-D4FA24A43ABD}" destId="{1009C718-18F5-4E2A-B15C-A9C06E37F590}" srcOrd="0" destOrd="0" presId="urn:microsoft.com/office/officeart/2005/8/layout/default"/>
    <dgm:cxn modelId="{62547580-0E67-4AB9-82DF-3DEFF2A74BA9}" type="presOf" srcId="{080F106A-03B6-47E6-99FF-84FB7977E1A1}" destId="{5D3EB8DD-F5CD-49BD-966E-4C6453C838EF}" srcOrd="0" destOrd="0" presId="urn:microsoft.com/office/officeart/2005/8/layout/default"/>
    <dgm:cxn modelId="{18A30188-0EB8-44A8-84C5-3AE351F59E83}" type="presOf" srcId="{9CD4893C-2165-46BA-9793-A2BC70558E81}" destId="{64378CD5-3BE9-402F-B03B-0A87B60510B2}" srcOrd="0" destOrd="0" presId="urn:microsoft.com/office/officeart/2005/8/layout/default"/>
    <dgm:cxn modelId="{EE14B488-C05B-47C5-AB01-6D725EBC81D1}" srcId="{975EA06A-BB4F-42AE-B336-D4FA24A43ABD}" destId="{7A103E08-58D2-43BC-9B34-05119E44B9BB}" srcOrd="11" destOrd="0" parTransId="{97ABDBCA-E37A-4FE7-9F79-16EB6866AA6C}" sibTransId="{82F1B9CF-87AA-4BB1-8CCA-009DD8F86B99}"/>
    <dgm:cxn modelId="{658AEF93-E3F9-4B9B-B704-CBD60BBD0AB7}" type="presOf" srcId="{072AFD7B-E6D1-4A4F-B673-4468306D2B6F}" destId="{5C623E4F-86BA-4956-BB9C-0AC86D99873A}" srcOrd="0" destOrd="0" presId="urn:microsoft.com/office/officeart/2005/8/layout/default"/>
    <dgm:cxn modelId="{1F234E9E-8255-453F-9B97-5D16731E7ABB}" type="presOf" srcId="{D4FA939D-A554-469C-B2D6-FC2819C3B5DF}" destId="{CA455FB5-3F0B-4E91-9E22-C8E4A4104932}" srcOrd="0" destOrd="0" presId="urn:microsoft.com/office/officeart/2005/8/layout/default"/>
    <dgm:cxn modelId="{AC3F899F-4B14-4E4D-AF9D-73F68E7CDE73}" type="presOf" srcId="{19728970-E284-471B-ABAF-D8B71ED05420}" destId="{D9C1CDED-BD6D-40AE-B1BC-DF60401D991E}" srcOrd="0" destOrd="0" presId="urn:microsoft.com/office/officeart/2005/8/layout/default"/>
    <dgm:cxn modelId="{629A68AC-3CBE-4B55-AFAF-DF151E931793}" srcId="{975EA06A-BB4F-42AE-B336-D4FA24A43ABD}" destId="{D2D0FB1B-EF95-4968-9A4E-35DABCF41A1F}" srcOrd="9" destOrd="0" parTransId="{BFC58755-60C4-4AFE-8BF3-1A3603A08994}" sibTransId="{3B6E3C4E-DC85-481C-A40B-9C2A9ADC6B96}"/>
    <dgm:cxn modelId="{6E12E2BF-DFDE-4392-A8C1-2E32974F7E93}" srcId="{975EA06A-BB4F-42AE-B336-D4FA24A43ABD}" destId="{0CAD272A-851C-4EB1-BD26-9513C6F2643C}" srcOrd="12" destOrd="0" parTransId="{D14136DC-46C2-4C76-B487-C8B1C0DA8A3A}" sibTransId="{2D49DB4B-B0EC-4A73-A709-AEAA16681CDD}"/>
    <dgm:cxn modelId="{0FA3A5C0-EC73-459C-AE16-687641F45D42}" srcId="{975EA06A-BB4F-42AE-B336-D4FA24A43ABD}" destId="{5B8F6A06-4DDC-447D-A75A-C05EED508771}" srcOrd="4" destOrd="0" parTransId="{F1ED2B49-AD00-4EBF-8268-E35C9197B46A}" sibTransId="{3D2083F2-A2DA-4A6D-8BA9-333FDDA6F852}"/>
    <dgm:cxn modelId="{2A257ECD-1C8C-42DA-A428-C40279BD90C8}" srcId="{975EA06A-BB4F-42AE-B336-D4FA24A43ABD}" destId="{072AFD7B-E6D1-4A4F-B673-4468306D2B6F}" srcOrd="0" destOrd="0" parTransId="{900CC4E1-F899-438A-AD4A-549D29DC6B0B}" sibTransId="{8923B761-E8A0-4064-9DBB-C4AF65A3C754}"/>
    <dgm:cxn modelId="{D8E287D2-8F74-4270-B0A7-0D91736AA298}" srcId="{975EA06A-BB4F-42AE-B336-D4FA24A43ABD}" destId="{6135757C-6A88-4401-AE50-0B565E5E8BC7}" srcOrd="3" destOrd="0" parTransId="{3507AAD0-576E-47F5-BACC-6F7F1FC50F9A}" sibTransId="{4DD82604-3D51-432E-AB5A-FBE9D0A717B0}"/>
    <dgm:cxn modelId="{9AF598E8-1DE0-4355-92BC-FC557E609D8D}" type="presOf" srcId="{99029F34-17AC-48A4-B057-E4B2E403034D}" destId="{BA47D2EF-9D63-49B3-AE01-17C410663DBC}" srcOrd="0" destOrd="0" presId="urn:microsoft.com/office/officeart/2005/8/layout/default"/>
    <dgm:cxn modelId="{541D4AEC-6099-4741-90F2-BD2FAF3342EC}" srcId="{975EA06A-BB4F-42AE-B336-D4FA24A43ABD}" destId="{9D820C11-3160-40E0-9DA9-9CD8A16BA34B}" srcOrd="5" destOrd="0" parTransId="{92290F43-F18F-4B30-9095-86EFA00822F2}" sibTransId="{89208910-2646-4603-816A-47DD3D0044A5}"/>
    <dgm:cxn modelId="{F712CF57-58FD-469C-B64C-1A531AEF2438}" type="presParOf" srcId="{1009C718-18F5-4E2A-B15C-A9C06E37F590}" destId="{5C623E4F-86BA-4956-BB9C-0AC86D99873A}" srcOrd="0" destOrd="0" presId="urn:microsoft.com/office/officeart/2005/8/layout/default"/>
    <dgm:cxn modelId="{2F3654A4-A971-4869-BEFD-98096AA8E02A}" type="presParOf" srcId="{1009C718-18F5-4E2A-B15C-A9C06E37F590}" destId="{0623461E-0B29-415B-B41E-BA4D0DF906BD}" srcOrd="1" destOrd="0" presId="urn:microsoft.com/office/officeart/2005/8/layout/default"/>
    <dgm:cxn modelId="{6D980FA3-A3BD-4BED-976D-4D828DFD9EE7}" type="presParOf" srcId="{1009C718-18F5-4E2A-B15C-A9C06E37F590}" destId="{BA47D2EF-9D63-49B3-AE01-17C410663DBC}" srcOrd="2" destOrd="0" presId="urn:microsoft.com/office/officeart/2005/8/layout/default"/>
    <dgm:cxn modelId="{150B2DD9-2CA7-4460-BB0A-18DF978C1A61}" type="presParOf" srcId="{1009C718-18F5-4E2A-B15C-A9C06E37F590}" destId="{BBA34D1C-7575-4C5D-B911-69B676B88E62}" srcOrd="3" destOrd="0" presId="urn:microsoft.com/office/officeart/2005/8/layout/default"/>
    <dgm:cxn modelId="{84A117B2-40FD-4B98-B524-50BC97E3E58D}" type="presParOf" srcId="{1009C718-18F5-4E2A-B15C-A9C06E37F590}" destId="{08DEC1EA-1A4E-46E1-9511-6D6B6924D028}" srcOrd="4" destOrd="0" presId="urn:microsoft.com/office/officeart/2005/8/layout/default"/>
    <dgm:cxn modelId="{A449050D-AF08-4FD2-93F8-9FB90A61986A}" type="presParOf" srcId="{1009C718-18F5-4E2A-B15C-A9C06E37F590}" destId="{D308A6A4-D8AD-4D9D-8598-A4EDAA0202F6}" srcOrd="5" destOrd="0" presId="urn:microsoft.com/office/officeart/2005/8/layout/default"/>
    <dgm:cxn modelId="{40A58AA6-343A-403E-8CBC-260CCABF8C1E}" type="presParOf" srcId="{1009C718-18F5-4E2A-B15C-A9C06E37F590}" destId="{98498B3D-39F6-4777-889D-AF96AA45BD41}" srcOrd="6" destOrd="0" presId="urn:microsoft.com/office/officeart/2005/8/layout/default"/>
    <dgm:cxn modelId="{9FC5F2A5-CC19-4C4C-9A05-8E41CE90A196}" type="presParOf" srcId="{1009C718-18F5-4E2A-B15C-A9C06E37F590}" destId="{6D354156-324C-4755-A93D-A8C2C0FD3E31}" srcOrd="7" destOrd="0" presId="urn:microsoft.com/office/officeart/2005/8/layout/default"/>
    <dgm:cxn modelId="{1156C466-063A-4C74-984B-284BAE98A1BC}" type="presParOf" srcId="{1009C718-18F5-4E2A-B15C-A9C06E37F590}" destId="{FE674586-3C42-4078-99DF-BB922388213B}" srcOrd="8" destOrd="0" presId="urn:microsoft.com/office/officeart/2005/8/layout/default"/>
    <dgm:cxn modelId="{F2D586BF-654F-4923-83F7-12E8A25E96ED}" type="presParOf" srcId="{1009C718-18F5-4E2A-B15C-A9C06E37F590}" destId="{99F504E7-2DE3-4806-9194-D6C23CD6119B}" srcOrd="9" destOrd="0" presId="urn:microsoft.com/office/officeart/2005/8/layout/default"/>
    <dgm:cxn modelId="{FD95CC61-A5E0-4593-A368-B724B9A65E68}" type="presParOf" srcId="{1009C718-18F5-4E2A-B15C-A9C06E37F590}" destId="{A3D33A74-C00E-4DD8-9D61-30769D8BFFC7}" srcOrd="10" destOrd="0" presId="urn:microsoft.com/office/officeart/2005/8/layout/default"/>
    <dgm:cxn modelId="{2F281B42-5FB2-4837-9991-1AE0FA7D3A74}" type="presParOf" srcId="{1009C718-18F5-4E2A-B15C-A9C06E37F590}" destId="{519DBFA5-6E04-415B-82AC-7EFE6DBC1CBA}" srcOrd="11" destOrd="0" presId="urn:microsoft.com/office/officeart/2005/8/layout/default"/>
    <dgm:cxn modelId="{E8E2F6B9-A52C-4CEE-B71D-591DBDAE3670}" type="presParOf" srcId="{1009C718-18F5-4E2A-B15C-A9C06E37F590}" destId="{D60B97B6-5124-4247-8E3C-374CCA0FFDAF}" srcOrd="12" destOrd="0" presId="urn:microsoft.com/office/officeart/2005/8/layout/default"/>
    <dgm:cxn modelId="{EA527400-40FC-49EF-8D08-A871DCC83102}" type="presParOf" srcId="{1009C718-18F5-4E2A-B15C-A9C06E37F590}" destId="{B025A978-2733-42AA-A72F-DB3E1B368DE2}" srcOrd="13" destOrd="0" presId="urn:microsoft.com/office/officeart/2005/8/layout/default"/>
    <dgm:cxn modelId="{9D8E7781-470C-4D85-9C8A-5A953911CDBE}" type="presParOf" srcId="{1009C718-18F5-4E2A-B15C-A9C06E37F590}" destId="{D9C1CDED-BD6D-40AE-B1BC-DF60401D991E}" srcOrd="14" destOrd="0" presId="urn:microsoft.com/office/officeart/2005/8/layout/default"/>
    <dgm:cxn modelId="{0CA15BC1-6C38-4B57-A9A0-FEBBFE55CC2B}" type="presParOf" srcId="{1009C718-18F5-4E2A-B15C-A9C06E37F590}" destId="{563C88BD-D3A5-4929-A143-782B69BB92F2}" srcOrd="15" destOrd="0" presId="urn:microsoft.com/office/officeart/2005/8/layout/default"/>
    <dgm:cxn modelId="{B2DC5948-698C-4785-9577-C4A2258DE962}" type="presParOf" srcId="{1009C718-18F5-4E2A-B15C-A9C06E37F590}" destId="{64378CD5-3BE9-402F-B03B-0A87B60510B2}" srcOrd="16" destOrd="0" presId="urn:microsoft.com/office/officeart/2005/8/layout/default"/>
    <dgm:cxn modelId="{04657473-C92D-475A-9D2B-9999CDB84F65}" type="presParOf" srcId="{1009C718-18F5-4E2A-B15C-A9C06E37F590}" destId="{409D80BC-7556-4A0F-A658-3DBB5125F7FB}" srcOrd="17" destOrd="0" presId="urn:microsoft.com/office/officeart/2005/8/layout/default"/>
    <dgm:cxn modelId="{392F7CDF-3BC0-4979-BEAE-3BF992A09DB9}" type="presParOf" srcId="{1009C718-18F5-4E2A-B15C-A9C06E37F590}" destId="{8BB7E29B-0165-4011-ACDA-7A80B139D5B8}" srcOrd="18" destOrd="0" presId="urn:microsoft.com/office/officeart/2005/8/layout/default"/>
    <dgm:cxn modelId="{A6282173-A127-40CE-8D3D-7A6F750320E1}" type="presParOf" srcId="{1009C718-18F5-4E2A-B15C-A9C06E37F590}" destId="{00BC4F05-14D3-4B10-8197-46A2C73273DD}" srcOrd="19" destOrd="0" presId="urn:microsoft.com/office/officeart/2005/8/layout/default"/>
    <dgm:cxn modelId="{FBF14B55-F288-4914-A275-EB47E99EF9C6}" type="presParOf" srcId="{1009C718-18F5-4E2A-B15C-A9C06E37F590}" destId="{5D3EB8DD-F5CD-49BD-966E-4C6453C838EF}" srcOrd="20" destOrd="0" presId="urn:microsoft.com/office/officeart/2005/8/layout/default"/>
    <dgm:cxn modelId="{3524FAAB-9574-490B-B48E-DE09670A3277}" type="presParOf" srcId="{1009C718-18F5-4E2A-B15C-A9C06E37F590}" destId="{0A1B8F4E-B722-47CA-8519-D8F2EC694E8A}" srcOrd="21" destOrd="0" presId="urn:microsoft.com/office/officeart/2005/8/layout/default"/>
    <dgm:cxn modelId="{2C8302ED-8E64-41FC-A4F5-E328D29EC8A0}" type="presParOf" srcId="{1009C718-18F5-4E2A-B15C-A9C06E37F590}" destId="{6ED9DD10-A7DF-44FD-9A59-D33EE2874000}" srcOrd="22" destOrd="0" presId="urn:microsoft.com/office/officeart/2005/8/layout/default"/>
    <dgm:cxn modelId="{B7FE999E-5472-4F45-BBFD-15E8B6B7163C}" type="presParOf" srcId="{1009C718-18F5-4E2A-B15C-A9C06E37F590}" destId="{8488655F-FAB5-4C18-ACF2-DD320C86F7C8}" srcOrd="23" destOrd="0" presId="urn:microsoft.com/office/officeart/2005/8/layout/default"/>
    <dgm:cxn modelId="{6A41076E-160C-49DE-A323-23B4434848AA}" type="presParOf" srcId="{1009C718-18F5-4E2A-B15C-A9C06E37F590}" destId="{5DBEBF05-71F4-4E46-9636-39CE50097E19}" srcOrd="24" destOrd="0" presId="urn:microsoft.com/office/officeart/2005/8/layout/default"/>
    <dgm:cxn modelId="{0A6135A6-CF56-493A-814B-2F8B1865A0EF}" type="presParOf" srcId="{1009C718-18F5-4E2A-B15C-A9C06E37F590}" destId="{164AA67C-E3C9-46F3-9C5B-D7710B9A9585}" srcOrd="25" destOrd="0" presId="urn:microsoft.com/office/officeart/2005/8/layout/default"/>
    <dgm:cxn modelId="{C0576CA9-8F75-4D65-A437-E514FB462421}" type="presParOf" srcId="{1009C718-18F5-4E2A-B15C-A9C06E37F590}" destId="{CA455FB5-3F0B-4E91-9E22-C8E4A4104932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F43BE2D-AE54-464F-B7AE-7152E9A36869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FA44A3A-48CA-4B52-92AA-F43AB4342DCB}">
      <dgm:prSet phldrT="[Текст]"/>
      <dgm:spPr/>
      <dgm:t>
        <a:bodyPr/>
        <a:lstStyle/>
        <a:p>
          <a:r>
            <a:rPr lang="uk-UA" dirty="0"/>
            <a:t>Методи </a:t>
          </a:r>
          <a:r>
            <a:rPr lang="uk-UA" dirty="0" err="1"/>
            <a:t>пронозування</a:t>
          </a:r>
          <a:endParaRPr lang="uk-UA" dirty="0"/>
        </a:p>
      </dgm:t>
    </dgm:pt>
    <dgm:pt modelId="{D1DAB057-36E6-44EC-8279-4FC23DE98E33}" type="parTrans" cxnId="{7CE6A751-AB8F-4942-ACE5-598A88CC170A}">
      <dgm:prSet/>
      <dgm:spPr/>
      <dgm:t>
        <a:bodyPr/>
        <a:lstStyle/>
        <a:p>
          <a:endParaRPr lang="uk-UA"/>
        </a:p>
      </dgm:t>
    </dgm:pt>
    <dgm:pt modelId="{DF4082C2-44BC-4340-9A22-AA73A85EAE59}" type="sibTrans" cxnId="{7CE6A751-AB8F-4942-ACE5-598A88CC170A}">
      <dgm:prSet/>
      <dgm:spPr/>
      <dgm:t>
        <a:bodyPr/>
        <a:lstStyle/>
        <a:p>
          <a:endParaRPr lang="uk-UA"/>
        </a:p>
      </dgm:t>
    </dgm:pt>
    <dgm:pt modelId="{265DFC87-3E9F-4F20-8670-0052EFB86DA5}">
      <dgm:prSet phldrT="[Текст]"/>
      <dgm:spPr/>
      <dgm:t>
        <a:bodyPr/>
        <a:lstStyle/>
        <a:p>
          <a:r>
            <a:rPr lang="uk-UA" dirty="0"/>
            <a:t>Екстраполяція</a:t>
          </a:r>
        </a:p>
      </dgm:t>
    </dgm:pt>
    <dgm:pt modelId="{4A9D0938-06A7-4051-A64B-25C9004964D8}" type="parTrans" cxnId="{8E7E7406-7191-465A-9537-25576BB46745}">
      <dgm:prSet/>
      <dgm:spPr/>
      <dgm:t>
        <a:bodyPr/>
        <a:lstStyle/>
        <a:p>
          <a:endParaRPr lang="uk-UA"/>
        </a:p>
      </dgm:t>
    </dgm:pt>
    <dgm:pt modelId="{DA20C264-F33F-4529-A447-DC196A6CC4B2}" type="sibTrans" cxnId="{8E7E7406-7191-465A-9537-25576BB46745}">
      <dgm:prSet/>
      <dgm:spPr/>
      <dgm:t>
        <a:bodyPr/>
        <a:lstStyle/>
        <a:p>
          <a:endParaRPr lang="uk-UA"/>
        </a:p>
      </dgm:t>
    </dgm:pt>
    <dgm:pt modelId="{B3CE3B8D-4242-4E17-BA3B-11B7F3C0B599}">
      <dgm:prSet phldrT="[Текст]"/>
      <dgm:spPr/>
      <dgm:t>
        <a:bodyPr/>
        <a:lstStyle/>
        <a:p>
          <a:r>
            <a:rPr lang="uk-UA" dirty="0"/>
            <a:t>Метод експертних оцінок</a:t>
          </a:r>
        </a:p>
      </dgm:t>
    </dgm:pt>
    <dgm:pt modelId="{42D634F1-31FE-49DB-B9D5-03FB70CC7BBC}" type="parTrans" cxnId="{E972959D-FB74-4176-B2D0-A5EEA252D0E8}">
      <dgm:prSet/>
      <dgm:spPr/>
      <dgm:t>
        <a:bodyPr/>
        <a:lstStyle/>
        <a:p>
          <a:endParaRPr lang="uk-UA"/>
        </a:p>
      </dgm:t>
    </dgm:pt>
    <dgm:pt modelId="{46DF7A1A-1C5F-4430-9DE3-2FA7682A216B}" type="sibTrans" cxnId="{E972959D-FB74-4176-B2D0-A5EEA252D0E8}">
      <dgm:prSet/>
      <dgm:spPr/>
      <dgm:t>
        <a:bodyPr/>
        <a:lstStyle/>
        <a:p>
          <a:endParaRPr lang="uk-UA"/>
        </a:p>
      </dgm:t>
    </dgm:pt>
    <dgm:pt modelId="{8DE948B3-F31A-4543-996E-00BDB18058C9}">
      <dgm:prSet phldrT="[Текст]"/>
      <dgm:spPr/>
      <dgm:t>
        <a:bodyPr/>
        <a:lstStyle/>
        <a:p>
          <a:r>
            <a:rPr lang="uk-UA" dirty="0"/>
            <a:t>Метод моделювання</a:t>
          </a:r>
        </a:p>
      </dgm:t>
    </dgm:pt>
    <dgm:pt modelId="{03B3DC76-2410-4FB6-9CA9-A236F070500D}" type="parTrans" cxnId="{8761A7A2-F0DC-4FE6-9DE5-C3942D53E8AB}">
      <dgm:prSet/>
      <dgm:spPr/>
      <dgm:t>
        <a:bodyPr/>
        <a:lstStyle/>
        <a:p>
          <a:endParaRPr lang="uk-UA"/>
        </a:p>
      </dgm:t>
    </dgm:pt>
    <dgm:pt modelId="{99E884B2-5334-45EE-8EBD-FA9A670C4D28}" type="sibTrans" cxnId="{8761A7A2-F0DC-4FE6-9DE5-C3942D53E8AB}">
      <dgm:prSet/>
      <dgm:spPr/>
      <dgm:t>
        <a:bodyPr/>
        <a:lstStyle/>
        <a:p>
          <a:endParaRPr lang="uk-UA"/>
        </a:p>
      </dgm:t>
    </dgm:pt>
    <dgm:pt modelId="{8D79E162-0832-447C-B401-C37CEDD925DA}" type="pres">
      <dgm:prSet presAssocID="{3F43BE2D-AE54-464F-B7AE-7152E9A3686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0DAD3E8-6940-4CAE-9AC6-77F782F1D078}" type="pres">
      <dgm:prSet presAssocID="{4FA44A3A-48CA-4B52-92AA-F43AB4342DCB}" presName="root1" presStyleCnt="0"/>
      <dgm:spPr/>
    </dgm:pt>
    <dgm:pt modelId="{39B3B218-68E4-4429-B70A-4643AEF8F9A8}" type="pres">
      <dgm:prSet presAssocID="{4FA44A3A-48CA-4B52-92AA-F43AB4342DCB}" presName="LevelOneTextNode" presStyleLbl="node0" presStyleIdx="0" presStyleCnt="1">
        <dgm:presLayoutVars>
          <dgm:chPref val="3"/>
        </dgm:presLayoutVars>
      </dgm:prSet>
      <dgm:spPr/>
    </dgm:pt>
    <dgm:pt modelId="{DE2F0919-4B6E-4928-B682-39FC332DBDF8}" type="pres">
      <dgm:prSet presAssocID="{4FA44A3A-48CA-4B52-92AA-F43AB4342DCB}" presName="level2hierChild" presStyleCnt="0"/>
      <dgm:spPr/>
    </dgm:pt>
    <dgm:pt modelId="{47E5ECBE-B6D4-4A69-95EF-C5B948D14842}" type="pres">
      <dgm:prSet presAssocID="{4A9D0938-06A7-4051-A64B-25C9004964D8}" presName="conn2-1" presStyleLbl="parChTrans1D2" presStyleIdx="0" presStyleCnt="3"/>
      <dgm:spPr/>
    </dgm:pt>
    <dgm:pt modelId="{1ACFE6AF-7065-4FAD-B61A-ACB0952A1A91}" type="pres">
      <dgm:prSet presAssocID="{4A9D0938-06A7-4051-A64B-25C9004964D8}" presName="connTx" presStyleLbl="parChTrans1D2" presStyleIdx="0" presStyleCnt="3"/>
      <dgm:spPr/>
    </dgm:pt>
    <dgm:pt modelId="{E00521CF-957F-49FC-9820-BE6018AABB33}" type="pres">
      <dgm:prSet presAssocID="{265DFC87-3E9F-4F20-8670-0052EFB86DA5}" presName="root2" presStyleCnt="0"/>
      <dgm:spPr/>
    </dgm:pt>
    <dgm:pt modelId="{FF385CC7-EF42-472F-9624-3BAAAF58AAF1}" type="pres">
      <dgm:prSet presAssocID="{265DFC87-3E9F-4F20-8670-0052EFB86DA5}" presName="LevelTwoTextNode" presStyleLbl="node2" presStyleIdx="0" presStyleCnt="3">
        <dgm:presLayoutVars>
          <dgm:chPref val="3"/>
        </dgm:presLayoutVars>
      </dgm:prSet>
      <dgm:spPr/>
    </dgm:pt>
    <dgm:pt modelId="{884E47B7-6B0A-4176-9BDD-58D65EA7F2AF}" type="pres">
      <dgm:prSet presAssocID="{265DFC87-3E9F-4F20-8670-0052EFB86DA5}" presName="level3hierChild" presStyleCnt="0"/>
      <dgm:spPr/>
    </dgm:pt>
    <dgm:pt modelId="{8E727DFF-FC2E-4240-A4C7-6E6781286649}" type="pres">
      <dgm:prSet presAssocID="{42D634F1-31FE-49DB-B9D5-03FB70CC7BBC}" presName="conn2-1" presStyleLbl="parChTrans1D2" presStyleIdx="1" presStyleCnt="3"/>
      <dgm:spPr/>
    </dgm:pt>
    <dgm:pt modelId="{2F940BDE-DD64-4581-876D-3781A3BD285B}" type="pres">
      <dgm:prSet presAssocID="{42D634F1-31FE-49DB-B9D5-03FB70CC7BBC}" presName="connTx" presStyleLbl="parChTrans1D2" presStyleIdx="1" presStyleCnt="3"/>
      <dgm:spPr/>
    </dgm:pt>
    <dgm:pt modelId="{D3504445-BADB-4B63-9E4B-F7A980BBACF7}" type="pres">
      <dgm:prSet presAssocID="{B3CE3B8D-4242-4E17-BA3B-11B7F3C0B599}" presName="root2" presStyleCnt="0"/>
      <dgm:spPr/>
    </dgm:pt>
    <dgm:pt modelId="{E50D34B0-C0F7-46AB-A93B-77BBBD049371}" type="pres">
      <dgm:prSet presAssocID="{B3CE3B8D-4242-4E17-BA3B-11B7F3C0B599}" presName="LevelTwoTextNode" presStyleLbl="node2" presStyleIdx="1" presStyleCnt="3">
        <dgm:presLayoutVars>
          <dgm:chPref val="3"/>
        </dgm:presLayoutVars>
      </dgm:prSet>
      <dgm:spPr/>
    </dgm:pt>
    <dgm:pt modelId="{051BF6D0-1B96-4593-ABBB-B7856A98B8D6}" type="pres">
      <dgm:prSet presAssocID="{B3CE3B8D-4242-4E17-BA3B-11B7F3C0B599}" presName="level3hierChild" presStyleCnt="0"/>
      <dgm:spPr/>
    </dgm:pt>
    <dgm:pt modelId="{1CA920E4-2051-4E9D-A69A-34C609E625B0}" type="pres">
      <dgm:prSet presAssocID="{03B3DC76-2410-4FB6-9CA9-A236F070500D}" presName="conn2-1" presStyleLbl="parChTrans1D2" presStyleIdx="2" presStyleCnt="3"/>
      <dgm:spPr/>
    </dgm:pt>
    <dgm:pt modelId="{9BF8FCC1-3B10-45E8-A42C-CD48CFB78B02}" type="pres">
      <dgm:prSet presAssocID="{03B3DC76-2410-4FB6-9CA9-A236F070500D}" presName="connTx" presStyleLbl="parChTrans1D2" presStyleIdx="2" presStyleCnt="3"/>
      <dgm:spPr/>
    </dgm:pt>
    <dgm:pt modelId="{AC22C3AB-5D79-46E5-AC68-4BAF0E1EA941}" type="pres">
      <dgm:prSet presAssocID="{8DE948B3-F31A-4543-996E-00BDB18058C9}" presName="root2" presStyleCnt="0"/>
      <dgm:spPr/>
    </dgm:pt>
    <dgm:pt modelId="{A78B7202-CE43-4AB4-8EC2-BC9047A177D3}" type="pres">
      <dgm:prSet presAssocID="{8DE948B3-F31A-4543-996E-00BDB18058C9}" presName="LevelTwoTextNode" presStyleLbl="node2" presStyleIdx="2" presStyleCnt="3">
        <dgm:presLayoutVars>
          <dgm:chPref val="3"/>
        </dgm:presLayoutVars>
      </dgm:prSet>
      <dgm:spPr/>
    </dgm:pt>
    <dgm:pt modelId="{6C77FB2B-9287-4F31-A6E5-088E469B5188}" type="pres">
      <dgm:prSet presAssocID="{8DE948B3-F31A-4543-996E-00BDB18058C9}" presName="level3hierChild" presStyleCnt="0"/>
      <dgm:spPr/>
    </dgm:pt>
  </dgm:ptLst>
  <dgm:cxnLst>
    <dgm:cxn modelId="{806C8502-4DF0-42F2-A365-2C972A9EEB1F}" type="presOf" srcId="{4A9D0938-06A7-4051-A64B-25C9004964D8}" destId="{1ACFE6AF-7065-4FAD-B61A-ACB0952A1A91}" srcOrd="1" destOrd="0" presId="urn:microsoft.com/office/officeart/2008/layout/HorizontalMultiLevelHierarchy"/>
    <dgm:cxn modelId="{8E7E7406-7191-465A-9537-25576BB46745}" srcId="{4FA44A3A-48CA-4B52-92AA-F43AB4342DCB}" destId="{265DFC87-3E9F-4F20-8670-0052EFB86DA5}" srcOrd="0" destOrd="0" parTransId="{4A9D0938-06A7-4051-A64B-25C9004964D8}" sibTransId="{DA20C264-F33F-4529-A447-DC196A6CC4B2}"/>
    <dgm:cxn modelId="{8F6F5414-F4FE-41C9-8DCF-C8D75F821396}" type="presOf" srcId="{4A9D0938-06A7-4051-A64B-25C9004964D8}" destId="{47E5ECBE-B6D4-4A69-95EF-C5B948D14842}" srcOrd="0" destOrd="0" presId="urn:microsoft.com/office/officeart/2008/layout/HorizontalMultiLevelHierarchy"/>
    <dgm:cxn modelId="{40CF561E-44BC-4C5C-BD5B-9F5695B2E310}" type="presOf" srcId="{B3CE3B8D-4242-4E17-BA3B-11B7F3C0B599}" destId="{E50D34B0-C0F7-46AB-A93B-77BBBD049371}" srcOrd="0" destOrd="0" presId="urn:microsoft.com/office/officeart/2008/layout/HorizontalMultiLevelHierarchy"/>
    <dgm:cxn modelId="{2E7A8829-BF17-4912-93C1-D69FF7F01770}" type="presOf" srcId="{42D634F1-31FE-49DB-B9D5-03FB70CC7BBC}" destId="{8E727DFF-FC2E-4240-A4C7-6E6781286649}" srcOrd="0" destOrd="0" presId="urn:microsoft.com/office/officeart/2008/layout/HorizontalMultiLevelHierarchy"/>
    <dgm:cxn modelId="{8CDC8B30-6BFB-42B5-960A-CAA2C02A32BD}" type="presOf" srcId="{03B3DC76-2410-4FB6-9CA9-A236F070500D}" destId="{9BF8FCC1-3B10-45E8-A42C-CD48CFB78B02}" srcOrd="1" destOrd="0" presId="urn:microsoft.com/office/officeart/2008/layout/HorizontalMultiLevelHierarchy"/>
    <dgm:cxn modelId="{C1B3226D-561E-4605-98F5-502DBC22B008}" type="presOf" srcId="{3F43BE2D-AE54-464F-B7AE-7152E9A36869}" destId="{8D79E162-0832-447C-B401-C37CEDD925DA}" srcOrd="0" destOrd="0" presId="urn:microsoft.com/office/officeart/2008/layout/HorizontalMultiLevelHierarchy"/>
    <dgm:cxn modelId="{AC7EC64D-8D52-48FE-A5C8-C8382BBCD509}" type="presOf" srcId="{265DFC87-3E9F-4F20-8670-0052EFB86DA5}" destId="{FF385CC7-EF42-472F-9624-3BAAAF58AAF1}" srcOrd="0" destOrd="0" presId="urn:microsoft.com/office/officeart/2008/layout/HorizontalMultiLevelHierarchy"/>
    <dgm:cxn modelId="{7CE6A751-AB8F-4942-ACE5-598A88CC170A}" srcId="{3F43BE2D-AE54-464F-B7AE-7152E9A36869}" destId="{4FA44A3A-48CA-4B52-92AA-F43AB4342DCB}" srcOrd="0" destOrd="0" parTransId="{D1DAB057-36E6-44EC-8279-4FC23DE98E33}" sibTransId="{DF4082C2-44BC-4340-9A22-AA73A85EAE59}"/>
    <dgm:cxn modelId="{5B412476-B33F-4456-862D-8D5D732F6AAC}" type="presOf" srcId="{8DE948B3-F31A-4543-996E-00BDB18058C9}" destId="{A78B7202-CE43-4AB4-8EC2-BC9047A177D3}" srcOrd="0" destOrd="0" presId="urn:microsoft.com/office/officeart/2008/layout/HorizontalMultiLevelHierarchy"/>
    <dgm:cxn modelId="{D8E9878C-2289-4A31-A3C7-A9E36716CA90}" type="presOf" srcId="{42D634F1-31FE-49DB-B9D5-03FB70CC7BBC}" destId="{2F940BDE-DD64-4581-876D-3781A3BD285B}" srcOrd="1" destOrd="0" presId="urn:microsoft.com/office/officeart/2008/layout/HorizontalMultiLevelHierarchy"/>
    <dgm:cxn modelId="{E972959D-FB74-4176-B2D0-A5EEA252D0E8}" srcId="{4FA44A3A-48CA-4B52-92AA-F43AB4342DCB}" destId="{B3CE3B8D-4242-4E17-BA3B-11B7F3C0B599}" srcOrd="1" destOrd="0" parTransId="{42D634F1-31FE-49DB-B9D5-03FB70CC7BBC}" sibTransId="{46DF7A1A-1C5F-4430-9DE3-2FA7682A216B}"/>
    <dgm:cxn modelId="{193BC29D-D8F6-4A9C-8F41-78F5101E83CF}" type="presOf" srcId="{4FA44A3A-48CA-4B52-92AA-F43AB4342DCB}" destId="{39B3B218-68E4-4429-B70A-4643AEF8F9A8}" srcOrd="0" destOrd="0" presId="urn:microsoft.com/office/officeart/2008/layout/HorizontalMultiLevelHierarchy"/>
    <dgm:cxn modelId="{8761A7A2-F0DC-4FE6-9DE5-C3942D53E8AB}" srcId="{4FA44A3A-48CA-4B52-92AA-F43AB4342DCB}" destId="{8DE948B3-F31A-4543-996E-00BDB18058C9}" srcOrd="2" destOrd="0" parTransId="{03B3DC76-2410-4FB6-9CA9-A236F070500D}" sibTransId="{99E884B2-5334-45EE-8EBD-FA9A670C4D28}"/>
    <dgm:cxn modelId="{B9CE48F0-C82C-424D-9887-41C383AFC53C}" type="presOf" srcId="{03B3DC76-2410-4FB6-9CA9-A236F070500D}" destId="{1CA920E4-2051-4E9D-A69A-34C609E625B0}" srcOrd="0" destOrd="0" presId="urn:microsoft.com/office/officeart/2008/layout/HorizontalMultiLevelHierarchy"/>
    <dgm:cxn modelId="{DF0E1DCD-9C49-43B4-ADC9-8E33D832C132}" type="presParOf" srcId="{8D79E162-0832-447C-B401-C37CEDD925DA}" destId="{D0DAD3E8-6940-4CAE-9AC6-77F782F1D078}" srcOrd="0" destOrd="0" presId="urn:microsoft.com/office/officeart/2008/layout/HorizontalMultiLevelHierarchy"/>
    <dgm:cxn modelId="{6FACF49D-148D-4CC8-AA13-5A38A84FF7BB}" type="presParOf" srcId="{D0DAD3E8-6940-4CAE-9AC6-77F782F1D078}" destId="{39B3B218-68E4-4429-B70A-4643AEF8F9A8}" srcOrd="0" destOrd="0" presId="urn:microsoft.com/office/officeart/2008/layout/HorizontalMultiLevelHierarchy"/>
    <dgm:cxn modelId="{4CFB4038-44D9-474B-B917-2D0FA9E2F6A8}" type="presParOf" srcId="{D0DAD3E8-6940-4CAE-9AC6-77F782F1D078}" destId="{DE2F0919-4B6E-4928-B682-39FC332DBDF8}" srcOrd="1" destOrd="0" presId="urn:microsoft.com/office/officeart/2008/layout/HorizontalMultiLevelHierarchy"/>
    <dgm:cxn modelId="{229364C2-8B04-4309-AE51-9DD6449C31CA}" type="presParOf" srcId="{DE2F0919-4B6E-4928-B682-39FC332DBDF8}" destId="{47E5ECBE-B6D4-4A69-95EF-C5B948D14842}" srcOrd="0" destOrd="0" presId="urn:microsoft.com/office/officeart/2008/layout/HorizontalMultiLevelHierarchy"/>
    <dgm:cxn modelId="{88748BA2-B4CA-48A6-A4FC-9073E5F32072}" type="presParOf" srcId="{47E5ECBE-B6D4-4A69-95EF-C5B948D14842}" destId="{1ACFE6AF-7065-4FAD-B61A-ACB0952A1A91}" srcOrd="0" destOrd="0" presId="urn:microsoft.com/office/officeart/2008/layout/HorizontalMultiLevelHierarchy"/>
    <dgm:cxn modelId="{DBBAB0BD-CF31-4785-9CC3-69EFFEF81959}" type="presParOf" srcId="{DE2F0919-4B6E-4928-B682-39FC332DBDF8}" destId="{E00521CF-957F-49FC-9820-BE6018AABB33}" srcOrd="1" destOrd="0" presId="urn:microsoft.com/office/officeart/2008/layout/HorizontalMultiLevelHierarchy"/>
    <dgm:cxn modelId="{AAFB491E-B64E-4404-8945-B2FAC0BD7FFF}" type="presParOf" srcId="{E00521CF-957F-49FC-9820-BE6018AABB33}" destId="{FF385CC7-EF42-472F-9624-3BAAAF58AAF1}" srcOrd="0" destOrd="0" presId="urn:microsoft.com/office/officeart/2008/layout/HorizontalMultiLevelHierarchy"/>
    <dgm:cxn modelId="{E80D2173-0445-463A-87DC-DCC22C2E52CA}" type="presParOf" srcId="{E00521CF-957F-49FC-9820-BE6018AABB33}" destId="{884E47B7-6B0A-4176-9BDD-58D65EA7F2AF}" srcOrd="1" destOrd="0" presId="urn:microsoft.com/office/officeart/2008/layout/HorizontalMultiLevelHierarchy"/>
    <dgm:cxn modelId="{DED333EF-573D-412C-8EF5-A0F4B847DE2F}" type="presParOf" srcId="{DE2F0919-4B6E-4928-B682-39FC332DBDF8}" destId="{8E727DFF-FC2E-4240-A4C7-6E6781286649}" srcOrd="2" destOrd="0" presId="urn:microsoft.com/office/officeart/2008/layout/HorizontalMultiLevelHierarchy"/>
    <dgm:cxn modelId="{FE8C85ED-DC44-4B24-AA08-4947C063D655}" type="presParOf" srcId="{8E727DFF-FC2E-4240-A4C7-6E6781286649}" destId="{2F940BDE-DD64-4581-876D-3781A3BD285B}" srcOrd="0" destOrd="0" presId="urn:microsoft.com/office/officeart/2008/layout/HorizontalMultiLevelHierarchy"/>
    <dgm:cxn modelId="{0DA44407-6172-4E63-A072-1E4098F6E62B}" type="presParOf" srcId="{DE2F0919-4B6E-4928-B682-39FC332DBDF8}" destId="{D3504445-BADB-4B63-9E4B-F7A980BBACF7}" srcOrd="3" destOrd="0" presId="urn:microsoft.com/office/officeart/2008/layout/HorizontalMultiLevelHierarchy"/>
    <dgm:cxn modelId="{73F1B782-9ED7-4581-9F82-CC9BFECC32CC}" type="presParOf" srcId="{D3504445-BADB-4B63-9E4B-F7A980BBACF7}" destId="{E50D34B0-C0F7-46AB-A93B-77BBBD049371}" srcOrd="0" destOrd="0" presId="urn:microsoft.com/office/officeart/2008/layout/HorizontalMultiLevelHierarchy"/>
    <dgm:cxn modelId="{F4A1EA81-DC0C-4364-815F-CCEE1AA16EA0}" type="presParOf" srcId="{D3504445-BADB-4B63-9E4B-F7A980BBACF7}" destId="{051BF6D0-1B96-4593-ABBB-B7856A98B8D6}" srcOrd="1" destOrd="0" presId="urn:microsoft.com/office/officeart/2008/layout/HorizontalMultiLevelHierarchy"/>
    <dgm:cxn modelId="{28A52EA9-E708-4998-8218-DF031527767D}" type="presParOf" srcId="{DE2F0919-4B6E-4928-B682-39FC332DBDF8}" destId="{1CA920E4-2051-4E9D-A69A-34C609E625B0}" srcOrd="4" destOrd="0" presId="urn:microsoft.com/office/officeart/2008/layout/HorizontalMultiLevelHierarchy"/>
    <dgm:cxn modelId="{A1F6FF44-A461-4C3F-B71E-A8B6232B8BBD}" type="presParOf" srcId="{1CA920E4-2051-4E9D-A69A-34C609E625B0}" destId="{9BF8FCC1-3B10-45E8-A42C-CD48CFB78B02}" srcOrd="0" destOrd="0" presId="urn:microsoft.com/office/officeart/2008/layout/HorizontalMultiLevelHierarchy"/>
    <dgm:cxn modelId="{82EA18AB-9AC0-4D39-809A-31770A54B02A}" type="presParOf" srcId="{DE2F0919-4B6E-4928-B682-39FC332DBDF8}" destId="{AC22C3AB-5D79-46E5-AC68-4BAF0E1EA941}" srcOrd="5" destOrd="0" presId="urn:microsoft.com/office/officeart/2008/layout/HorizontalMultiLevelHierarchy"/>
    <dgm:cxn modelId="{0AEB4D65-7CA1-4FF2-B367-51DDC694791E}" type="presParOf" srcId="{AC22C3AB-5D79-46E5-AC68-4BAF0E1EA941}" destId="{A78B7202-CE43-4AB4-8EC2-BC9047A177D3}" srcOrd="0" destOrd="0" presId="urn:microsoft.com/office/officeart/2008/layout/HorizontalMultiLevelHierarchy"/>
    <dgm:cxn modelId="{1BEF5133-958E-4BF3-9C64-31B0A7E5C4AD}" type="presParOf" srcId="{AC22C3AB-5D79-46E5-AC68-4BAF0E1EA941}" destId="{6C77FB2B-9287-4F31-A6E5-088E469B518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855300C-3871-4CE1-9F14-FC634C630EF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4BEE985-92D7-4394-93CE-B99126BD4B42}">
      <dgm:prSet/>
      <dgm:spPr/>
      <dgm:t>
        <a:bodyPr/>
        <a:lstStyle/>
        <a:p>
          <a:r>
            <a:rPr lang="ru-RU" b="0" i="0"/>
            <a:t>За термінами кримінологічні прогнози поділяються на:</a:t>
          </a:r>
          <a:endParaRPr lang="uk-UA"/>
        </a:p>
      </dgm:t>
    </dgm:pt>
    <dgm:pt modelId="{B1D3453E-0C26-4969-9902-E75DF80F8A12}" type="parTrans" cxnId="{15FBBA30-99A9-4622-BDC7-2E60329D8412}">
      <dgm:prSet/>
      <dgm:spPr/>
      <dgm:t>
        <a:bodyPr/>
        <a:lstStyle/>
        <a:p>
          <a:endParaRPr lang="uk-UA"/>
        </a:p>
      </dgm:t>
    </dgm:pt>
    <dgm:pt modelId="{2D314DE0-8E3F-4D9A-8420-6F981A3917AD}" type="sibTrans" cxnId="{15FBBA30-99A9-4622-BDC7-2E60329D8412}">
      <dgm:prSet/>
      <dgm:spPr/>
      <dgm:t>
        <a:bodyPr/>
        <a:lstStyle/>
        <a:p>
          <a:endParaRPr lang="uk-UA"/>
        </a:p>
      </dgm:t>
    </dgm:pt>
    <dgm:pt modelId="{6410602A-8D03-4977-BAAB-B38950154F52}">
      <dgm:prSet/>
      <dgm:spPr/>
      <dgm:t>
        <a:bodyPr/>
        <a:lstStyle/>
        <a:p>
          <a:r>
            <a:rPr lang="ru-RU" b="0" i="0" dirty="0" err="1"/>
            <a:t>короткострокові</a:t>
          </a:r>
          <a:r>
            <a:rPr lang="ru-RU" b="0" i="0" dirty="0"/>
            <a:t> (1-3 роки);</a:t>
          </a:r>
          <a:endParaRPr lang="uk-UA" dirty="0"/>
        </a:p>
      </dgm:t>
    </dgm:pt>
    <dgm:pt modelId="{90B75ADF-AA35-4584-A02B-174391C335B0}" type="parTrans" cxnId="{C64EFC8C-8B3A-464A-A46B-5C0897672CB8}">
      <dgm:prSet/>
      <dgm:spPr/>
      <dgm:t>
        <a:bodyPr/>
        <a:lstStyle/>
        <a:p>
          <a:endParaRPr lang="uk-UA"/>
        </a:p>
      </dgm:t>
    </dgm:pt>
    <dgm:pt modelId="{0E8A21D8-F17F-4A1F-B999-0AD6E3ECD85B}" type="sibTrans" cxnId="{C64EFC8C-8B3A-464A-A46B-5C0897672CB8}">
      <dgm:prSet/>
      <dgm:spPr/>
      <dgm:t>
        <a:bodyPr/>
        <a:lstStyle/>
        <a:p>
          <a:endParaRPr lang="uk-UA"/>
        </a:p>
      </dgm:t>
    </dgm:pt>
    <dgm:pt modelId="{E8310980-7D3A-4AE2-8AA6-CFCE79A693F0}">
      <dgm:prSet/>
      <dgm:spPr/>
      <dgm:t>
        <a:bodyPr/>
        <a:lstStyle/>
        <a:p>
          <a:r>
            <a:rPr lang="ru-RU" b="0" i="0" dirty="0"/>
            <a:t> </a:t>
          </a:r>
          <a:r>
            <a:rPr lang="ru-RU" b="0" i="0" dirty="0" err="1"/>
            <a:t>середньострокові</a:t>
          </a:r>
          <a:r>
            <a:rPr lang="ru-RU" b="0" i="0" dirty="0"/>
            <a:t> (до 5 </a:t>
          </a:r>
          <a:r>
            <a:rPr lang="ru-RU" b="0" i="0" dirty="0" err="1"/>
            <a:t>років</a:t>
          </a:r>
          <a:r>
            <a:rPr lang="ru-RU" b="0" i="0" dirty="0"/>
            <a:t>);</a:t>
          </a:r>
          <a:endParaRPr lang="uk-UA" dirty="0"/>
        </a:p>
      </dgm:t>
    </dgm:pt>
    <dgm:pt modelId="{3E0CBB54-4237-4CF2-BF1F-5CFC683957F5}" type="parTrans" cxnId="{068930A1-7141-4992-BAD4-B33263787189}">
      <dgm:prSet/>
      <dgm:spPr/>
      <dgm:t>
        <a:bodyPr/>
        <a:lstStyle/>
        <a:p>
          <a:endParaRPr lang="uk-UA"/>
        </a:p>
      </dgm:t>
    </dgm:pt>
    <dgm:pt modelId="{0CDF2085-7AFC-496D-B901-B99ECBF8F989}" type="sibTrans" cxnId="{068930A1-7141-4992-BAD4-B33263787189}">
      <dgm:prSet/>
      <dgm:spPr/>
      <dgm:t>
        <a:bodyPr/>
        <a:lstStyle/>
        <a:p>
          <a:endParaRPr lang="uk-UA"/>
        </a:p>
      </dgm:t>
    </dgm:pt>
    <dgm:pt modelId="{EC953245-A469-477E-BB49-CA6B76C1545D}">
      <dgm:prSet/>
      <dgm:spPr/>
      <dgm:t>
        <a:bodyPr/>
        <a:lstStyle/>
        <a:p>
          <a:r>
            <a:rPr lang="ru-RU" b="0" i="0" dirty="0" err="1"/>
            <a:t>довгострокові</a:t>
          </a:r>
          <a:r>
            <a:rPr lang="ru-RU" b="0" i="0" dirty="0"/>
            <a:t>.</a:t>
          </a:r>
          <a:endParaRPr lang="uk-UA" dirty="0"/>
        </a:p>
      </dgm:t>
    </dgm:pt>
    <dgm:pt modelId="{56BC8C7B-6A2F-494A-AA5B-CF49E36EDCA1}" type="parTrans" cxnId="{A0CD1539-FC8F-47B6-8AB0-EF78294C26AE}">
      <dgm:prSet/>
      <dgm:spPr/>
      <dgm:t>
        <a:bodyPr/>
        <a:lstStyle/>
        <a:p>
          <a:endParaRPr lang="uk-UA"/>
        </a:p>
      </dgm:t>
    </dgm:pt>
    <dgm:pt modelId="{7998F326-43BE-459B-AB3D-2123983E1E92}" type="sibTrans" cxnId="{A0CD1539-FC8F-47B6-8AB0-EF78294C26AE}">
      <dgm:prSet/>
      <dgm:spPr/>
      <dgm:t>
        <a:bodyPr/>
        <a:lstStyle/>
        <a:p>
          <a:endParaRPr lang="uk-UA"/>
        </a:p>
      </dgm:t>
    </dgm:pt>
    <dgm:pt modelId="{BBA06C2D-4581-4EE8-A58B-33A126F59693}" type="pres">
      <dgm:prSet presAssocID="{0855300C-3871-4CE1-9F14-FC634C630EF5}" presName="vert0" presStyleCnt="0">
        <dgm:presLayoutVars>
          <dgm:dir/>
          <dgm:animOne val="branch"/>
          <dgm:animLvl val="lvl"/>
        </dgm:presLayoutVars>
      </dgm:prSet>
      <dgm:spPr/>
    </dgm:pt>
    <dgm:pt modelId="{866990DD-D0D5-4F01-975A-F88383841CD3}" type="pres">
      <dgm:prSet presAssocID="{A4BEE985-92D7-4394-93CE-B99126BD4B42}" presName="thickLine" presStyleLbl="alignNode1" presStyleIdx="0" presStyleCnt="1"/>
      <dgm:spPr/>
    </dgm:pt>
    <dgm:pt modelId="{364ABC7C-B598-474E-A8C8-8E96D0FB43FA}" type="pres">
      <dgm:prSet presAssocID="{A4BEE985-92D7-4394-93CE-B99126BD4B42}" presName="horz1" presStyleCnt="0"/>
      <dgm:spPr/>
    </dgm:pt>
    <dgm:pt modelId="{AEF87C02-FD57-44F5-B78F-2C7EFFAFF146}" type="pres">
      <dgm:prSet presAssocID="{A4BEE985-92D7-4394-93CE-B99126BD4B42}" presName="tx1" presStyleLbl="revTx" presStyleIdx="0" presStyleCnt="4"/>
      <dgm:spPr/>
    </dgm:pt>
    <dgm:pt modelId="{D2B64412-0EF7-4726-AF22-F83E73FB30FC}" type="pres">
      <dgm:prSet presAssocID="{A4BEE985-92D7-4394-93CE-B99126BD4B42}" presName="vert1" presStyleCnt="0"/>
      <dgm:spPr/>
    </dgm:pt>
    <dgm:pt modelId="{144AF5C6-1916-41DC-B4C4-2C3A628467DB}" type="pres">
      <dgm:prSet presAssocID="{6410602A-8D03-4977-BAAB-B38950154F52}" presName="vertSpace2a" presStyleCnt="0"/>
      <dgm:spPr/>
    </dgm:pt>
    <dgm:pt modelId="{D437D50F-280C-4122-A1AE-E81C01A6272B}" type="pres">
      <dgm:prSet presAssocID="{6410602A-8D03-4977-BAAB-B38950154F52}" presName="horz2" presStyleCnt="0"/>
      <dgm:spPr/>
    </dgm:pt>
    <dgm:pt modelId="{9047F4E7-1D03-48AC-851D-081F196CC3C3}" type="pres">
      <dgm:prSet presAssocID="{6410602A-8D03-4977-BAAB-B38950154F52}" presName="horzSpace2" presStyleCnt="0"/>
      <dgm:spPr/>
    </dgm:pt>
    <dgm:pt modelId="{50B6BBAC-4171-42B6-A6C2-AB214DC92C6B}" type="pres">
      <dgm:prSet presAssocID="{6410602A-8D03-4977-BAAB-B38950154F52}" presName="tx2" presStyleLbl="revTx" presStyleIdx="1" presStyleCnt="4"/>
      <dgm:spPr/>
    </dgm:pt>
    <dgm:pt modelId="{35C54277-D5B3-4DEA-ACAB-32BFF9FA02F5}" type="pres">
      <dgm:prSet presAssocID="{6410602A-8D03-4977-BAAB-B38950154F52}" presName="vert2" presStyleCnt="0"/>
      <dgm:spPr/>
    </dgm:pt>
    <dgm:pt modelId="{4CD02643-33E7-41EE-8EB7-A2F7E19830FC}" type="pres">
      <dgm:prSet presAssocID="{6410602A-8D03-4977-BAAB-B38950154F52}" presName="thinLine2b" presStyleLbl="callout" presStyleIdx="0" presStyleCnt="3"/>
      <dgm:spPr/>
    </dgm:pt>
    <dgm:pt modelId="{6E020629-026E-4339-9825-955B9065E6AC}" type="pres">
      <dgm:prSet presAssocID="{6410602A-8D03-4977-BAAB-B38950154F52}" presName="vertSpace2b" presStyleCnt="0"/>
      <dgm:spPr/>
    </dgm:pt>
    <dgm:pt modelId="{89AF0F6A-57F2-4791-9DA0-9FA21EF3E55B}" type="pres">
      <dgm:prSet presAssocID="{E8310980-7D3A-4AE2-8AA6-CFCE79A693F0}" presName="horz2" presStyleCnt="0"/>
      <dgm:spPr/>
    </dgm:pt>
    <dgm:pt modelId="{08D9696B-1E26-432B-9800-DD0FDD5A4446}" type="pres">
      <dgm:prSet presAssocID="{E8310980-7D3A-4AE2-8AA6-CFCE79A693F0}" presName="horzSpace2" presStyleCnt="0"/>
      <dgm:spPr/>
    </dgm:pt>
    <dgm:pt modelId="{95EB7AA4-DBF2-42B6-B4AF-F7B0D89BB63A}" type="pres">
      <dgm:prSet presAssocID="{E8310980-7D3A-4AE2-8AA6-CFCE79A693F0}" presName="tx2" presStyleLbl="revTx" presStyleIdx="2" presStyleCnt="4"/>
      <dgm:spPr/>
    </dgm:pt>
    <dgm:pt modelId="{4577A853-D013-4AEE-9E71-6538D5D06177}" type="pres">
      <dgm:prSet presAssocID="{E8310980-7D3A-4AE2-8AA6-CFCE79A693F0}" presName="vert2" presStyleCnt="0"/>
      <dgm:spPr/>
    </dgm:pt>
    <dgm:pt modelId="{34C0C8CF-659A-4E2D-997A-B519547F6368}" type="pres">
      <dgm:prSet presAssocID="{E8310980-7D3A-4AE2-8AA6-CFCE79A693F0}" presName="thinLine2b" presStyleLbl="callout" presStyleIdx="1" presStyleCnt="3"/>
      <dgm:spPr/>
    </dgm:pt>
    <dgm:pt modelId="{77A83A67-3083-4133-8615-6ED75F71E49C}" type="pres">
      <dgm:prSet presAssocID="{E8310980-7D3A-4AE2-8AA6-CFCE79A693F0}" presName="vertSpace2b" presStyleCnt="0"/>
      <dgm:spPr/>
    </dgm:pt>
    <dgm:pt modelId="{0F6A4FFC-0B1C-42C0-ABC7-121864C30ED7}" type="pres">
      <dgm:prSet presAssocID="{EC953245-A469-477E-BB49-CA6B76C1545D}" presName="horz2" presStyleCnt="0"/>
      <dgm:spPr/>
    </dgm:pt>
    <dgm:pt modelId="{BC3E3B8D-291A-499E-A6D4-E4E238E7E390}" type="pres">
      <dgm:prSet presAssocID="{EC953245-A469-477E-BB49-CA6B76C1545D}" presName="horzSpace2" presStyleCnt="0"/>
      <dgm:spPr/>
    </dgm:pt>
    <dgm:pt modelId="{59F3805C-FA58-4E19-9A30-0EDB663827BE}" type="pres">
      <dgm:prSet presAssocID="{EC953245-A469-477E-BB49-CA6B76C1545D}" presName="tx2" presStyleLbl="revTx" presStyleIdx="3" presStyleCnt="4"/>
      <dgm:spPr/>
    </dgm:pt>
    <dgm:pt modelId="{BCB7461A-6478-4AF2-80B1-3C60F23AD3F1}" type="pres">
      <dgm:prSet presAssocID="{EC953245-A469-477E-BB49-CA6B76C1545D}" presName="vert2" presStyleCnt="0"/>
      <dgm:spPr/>
    </dgm:pt>
    <dgm:pt modelId="{ED2989DA-8FEE-4949-B132-F38C3563F054}" type="pres">
      <dgm:prSet presAssocID="{EC953245-A469-477E-BB49-CA6B76C1545D}" presName="thinLine2b" presStyleLbl="callout" presStyleIdx="2" presStyleCnt="3"/>
      <dgm:spPr/>
    </dgm:pt>
    <dgm:pt modelId="{E72D7A04-7380-4249-AF5F-D1D50BD1057E}" type="pres">
      <dgm:prSet presAssocID="{EC953245-A469-477E-BB49-CA6B76C1545D}" presName="vertSpace2b" presStyleCnt="0"/>
      <dgm:spPr/>
    </dgm:pt>
  </dgm:ptLst>
  <dgm:cxnLst>
    <dgm:cxn modelId="{15FBBA30-99A9-4622-BDC7-2E60329D8412}" srcId="{0855300C-3871-4CE1-9F14-FC634C630EF5}" destId="{A4BEE985-92D7-4394-93CE-B99126BD4B42}" srcOrd="0" destOrd="0" parTransId="{B1D3453E-0C26-4969-9902-E75DF80F8A12}" sibTransId="{2D314DE0-8E3F-4D9A-8420-6F981A3917AD}"/>
    <dgm:cxn modelId="{A0CD1539-FC8F-47B6-8AB0-EF78294C26AE}" srcId="{A4BEE985-92D7-4394-93CE-B99126BD4B42}" destId="{EC953245-A469-477E-BB49-CA6B76C1545D}" srcOrd="2" destOrd="0" parTransId="{56BC8C7B-6A2F-494A-AA5B-CF49E36EDCA1}" sibTransId="{7998F326-43BE-459B-AB3D-2123983E1E92}"/>
    <dgm:cxn modelId="{9E38576E-1F5E-4682-8E14-6D1EB571531E}" type="presOf" srcId="{A4BEE985-92D7-4394-93CE-B99126BD4B42}" destId="{AEF87C02-FD57-44F5-B78F-2C7EFFAFF146}" srcOrd="0" destOrd="0" presId="urn:microsoft.com/office/officeart/2008/layout/LinedList"/>
    <dgm:cxn modelId="{C64EFC8C-8B3A-464A-A46B-5C0897672CB8}" srcId="{A4BEE985-92D7-4394-93CE-B99126BD4B42}" destId="{6410602A-8D03-4977-BAAB-B38950154F52}" srcOrd="0" destOrd="0" parTransId="{90B75ADF-AA35-4584-A02B-174391C335B0}" sibTransId="{0E8A21D8-F17F-4A1F-B999-0AD6E3ECD85B}"/>
    <dgm:cxn modelId="{068930A1-7141-4992-BAD4-B33263787189}" srcId="{A4BEE985-92D7-4394-93CE-B99126BD4B42}" destId="{E8310980-7D3A-4AE2-8AA6-CFCE79A693F0}" srcOrd="1" destOrd="0" parTransId="{3E0CBB54-4237-4CF2-BF1F-5CFC683957F5}" sibTransId="{0CDF2085-7AFC-496D-B901-B99ECBF8F989}"/>
    <dgm:cxn modelId="{8FF54BA5-4FA3-441B-BB64-9F08D388BC97}" type="presOf" srcId="{0855300C-3871-4CE1-9F14-FC634C630EF5}" destId="{BBA06C2D-4581-4EE8-A58B-33A126F59693}" srcOrd="0" destOrd="0" presId="urn:microsoft.com/office/officeart/2008/layout/LinedList"/>
    <dgm:cxn modelId="{D3C2DCB9-38A2-4EB8-AE2A-B279D27851F9}" type="presOf" srcId="{EC953245-A469-477E-BB49-CA6B76C1545D}" destId="{59F3805C-FA58-4E19-9A30-0EDB663827BE}" srcOrd="0" destOrd="0" presId="urn:microsoft.com/office/officeart/2008/layout/LinedList"/>
    <dgm:cxn modelId="{90B7BDBC-31CD-43AE-B669-32C9BA0EB0B6}" type="presOf" srcId="{6410602A-8D03-4977-BAAB-B38950154F52}" destId="{50B6BBAC-4171-42B6-A6C2-AB214DC92C6B}" srcOrd="0" destOrd="0" presId="urn:microsoft.com/office/officeart/2008/layout/LinedList"/>
    <dgm:cxn modelId="{09AB08DB-1EDD-4163-91B8-E6301ED0FBC2}" type="presOf" srcId="{E8310980-7D3A-4AE2-8AA6-CFCE79A693F0}" destId="{95EB7AA4-DBF2-42B6-B4AF-F7B0D89BB63A}" srcOrd="0" destOrd="0" presId="urn:microsoft.com/office/officeart/2008/layout/LinedList"/>
    <dgm:cxn modelId="{00AD9910-8AC9-47EE-860F-680211B2B858}" type="presParOf" srcId="{BBA06C2D-4581-4EE8-A58B-33A126F59693}" destId="{866990DD-D0D5-4F01-975A-F88383841CD3}" srcOrd="0" destOrd="0" presId="urn:microsoft.com/office/officeart/2008/layout/LinedList"/>
    <dgm:cxn modelId="{96C5499C-1B57-46F2-83C5-EF7C3DC1ADC7}" type="presParOf" srcId="{BBA06C2D-4581-4EE8-A58B-33A126F59693}" destId="{364ABC7C-B598-474E-A8C8-8E96D0FB43FA}" srcOrd="1" destOrd="0" presId="urn:microsoft.com/office/officeart/2008/layout/LinedList"/>
    <dgm:cxn modelId="{5E8AA359-3B79-4E2E-B5BB-1C4AEB6E4D6D}" type="presParOf" srcId="{364ABC7C-B598-474E-A8C8-8E96D0FB43FA}" destId="{AEF87C02-FD57-44F5-B78F-2C7EFFAFF146}" srcOrd="0" destOrd="0" presId="urn:microsoft.com/office/officeart/2008/layout/LinedList"/>
    <dgm:cxn modelId="{C5F83F1B-F0A5-4383-9F94-0DA7C8DDBCCE}" type="presParOf" srcId="{364ABC7C-B598-474E-A8C8-8E96D0FB43FA}" destId="{D2B64412-0EF7-4726-AF22-F83E73FB30FC}" srcOrd="1" destOrd="0" presId="urn:microsoft.com/office/officeart/2008/layout/LinedList"/>
    <dgm:cxn modelId="{517E177B-A503-4A3F-816A-65F4F71877E7}" type="presParOf" srcId="{D2B64412-0EF7-4726-AF22-F83E73FB30FC}" destId="{144AF5C6-1916-41DC-B4C4-2C3A628467DB}" srcOrd="0" destOrd="0" presId="urn:microsoft.com/office/officeart/2008/layout/LinedList"/>
    <dgm:cxn modelId="{681F6391-7116-42D7-8C3D-C76FBAFED37D}" type="presParOf" srcId="{D2B64412-0EF7-4726-AF22-F83E73FB30FC}" destId="{D437D50F-280C-4122-A1AE-E81C01A6272B}" srcOrd="1" destOrd="0" presId="urn:microsoft.com/office/officeart/2008/layout/LinedList"/>
    <dgm:cxn modelId="{56C3019F-D01C-4850-BB51-2F0090FDAD46}" type="presParOf" srcId="{D437D50F-280C-4122-A1AE-E81C01A6272B}" destId="{9047F4E7-1D03-48AC-851D-081F196CC3C3}" srcOrd="0" destOrd="0" presId="urn:microsoft.com/office/officeart/2008/layout/LinedList"/>
    <dgm:cxn modelId="{69A2662B-9012-4E18-BE18-E6D7CCFFA2CB}" type="presParOf" srcId="{D437D50F-280C-4122-A1AE-E81C01A6272B}" destId="{50B6BBAC-4171-42B6-A6C2-AB214DC92C6B}" srcOrd="1" destOrd="0" presId="urn:microsoft.com/office/officeart/2008/layout/LinedList"/>
    <dgm:cxn modelId="{8A7F4116-F492-4F74-A9BA-A82826147100}" type="presParOf" srcId="{D437D50F-280C-4122-A1AE-E81C01A6272B}" destId="{35C54277-D5B3-4DEA-ACAB-32BFF9FA02F5}" srcOrd="2" destOrd="0" presId="urn:microsoft.com/office/officeart/2008/layout/LinedList"/>
    <dgm:cxn modelId="{FDD11728-6244-4AE2-8C79-D6FCE23A124F}" type="presParOf" srcId="{D2B64412-0EF7-4726-AF22-F83E73FB30FC}" destId="{4CD02643-33E7-41EE-8EB7-A2F7E19830FC}" srcOrd="2" destOrd="0" presId="urn:microsoft.com/office/officeart/2008/layout/LinedList"/>
    <dgm:cxn modelId="{81A60D16-C866-4AFE-94E9-0C11998B59C0}" type="presParOf" srcId="{D2B64412-0EF7-4726-AF22-F83E73FB30FC}" destId="{6E020629-026E-4339-9825-955B9065E6AC}" srcOrd="3" destOrd="0" presId="urn:microsoft.com/office/officeart/2008/layout/LinedList"/>
    <dgm:cxn modelId="{75412773-AC80-42D1-9610-AC28FF43534F}" type="presParOf" srcId="{D2B64412-0EF7-4726-AF22-F83E73FB30FC}" destId="{89AF0F6A-57F2-4791-9DA0-9FA21EF3E55B}" srcOrd="4" destOrd="0" presId="urn:microsoft.com/office/officeart/2008/layout/LinedList"/>
    <dgm:cxn modelId="{057A8CBC-FB5B-4ECC-859E-9F94A4C8CB33}" type="presParOf" srcId="{89AF0F6A-57F2-4791-9DA0-9FA21EF3E55B}" destId="{08D9696B-1E26-432B-9800-DD0FDD5A4446}" srcOrd="0" destOrd="0" presId="urn:microsoft.com/office/officeart/2008/layout/LinedList"/>
    <dgm:cxn modelId="{68DD98CD-F3E7-408D-96E0-F512DEBF64BA}" type="presParOf" srcId="{89AF0F6A-57F2-4791-9DA0-9FA21EF3E55B}" destId="{95EB7AA4-DBF2-42B6-B4AF-F7B0D89BB63A}" srcOrd="1" destOrd="0" presId="urn:microsoft.com/office/officeart/2008/layout/LinedList"/>
    <dgm:cxn modelId="{6A950915-7B3C-4F43-872C-40A62D6CEEF0}" type="presParOf" srcId="{89AF0F6A-57F2-4791-9DA0-9FA21EF3E55B}" destId="{4577A853-D013-4AEE-9E71-6538D5D06177}" srcOrd="2" destOrd="0" presId="urn:microsoft.com/office/officeart/2008/layout/LinedList"/>
    <dgm:cxn modelId="{3D658607-577A-4DBC-A75D-EE7222D1B59C}" type="presParOf" srcId="{D2B64412-0EF7-4726-AF22-F83E73FB30FC}" destId="{34C0C8CF-659A-4E2D-997A-B519547F6368}" srcOrd="5" destOrd="0" presId="urn:microsoft.com/office/officeart/2008/layout/LinedList"/>
    <dgm:cxn modelId="{78865F47-6E52-445C-BE5B-F12138B27DA8}" type="presParOf" srcId="{D2B64412-0EF7-4726-AF22-F83E73FB30FC}" destId="{77A83A67-3083-4133-8615-6ED75F71E49C}" srcOrd="6" destOrd="0" presId="urn:microsoft.com/office/officeart/2008/layout/LinedList"/>
    <dgm:cxn modelId="{7630B4CD-FBC6-4CEC-AB76-9CA4DC0A9D13}" type="presParOf" srcId="{D2B64412-0EF7-4726-AF22-F83E73FB30FC}" destId="{0F6A4FFC-0B1C-42C0-ABC7-121864C30ED7}" srcOrd="7" destOrd="0" presId="urn:microsoft.com/office/officeart/2008/layout/LinedList"/>
    <dgm:cxn modelId="{39EE05BE-2C95-4386-8808-C89E0F859A00}" type="presParOf" srcId="{0F6A4FFC-0B1C-42C0-ABC7-121864C30ED7}" destId="{BC3E3B8D-291A-499E-A6D4-E4E238E7E390}" srcOrd="0" destOrd="0" presId="urn:microsoft.com/office/officeart/2008/layout/LinedList"/>
    <dgm:cxn modelId="{08358150-52ED-4B23-9A4C-8ABE92358499}" type="presParOf" srcId="{0F6A4FFC-0B1C-42C0-ABC7-121864C30ED7}" destId="{59F3805C-FA58-4E19-9A30-0EDB663827BE}" srcOrd="1" destOrd="0" presId="urn:microsoft.com/office/officeart/2008/layout/LinedList"/>
    <dgm:cxn modelId="{EA90E87D-549A-43EF-B1C9-3F623A8869CA}" type="presParOf" srcId="{0F6A4FFC-0B1C-42C0-ABC7-121864C30ED7}" destId="{BCB7461A-6478-4AF2-80B1-3C60F23AD3F1}" srcOrd="2" destOrd="0" presId="urn:microsoft.com/office/officeart/2008/layout/LinedList"/>
    <dgm:cxn modelId="{A65FC425-78C2-4D14-9131-832E0E30B079}" type="presParOf" srcId="{D2B64412-0EF7-4726-AF22-F83E73FB30FC}" destId="{ED2989DA-8FEE-4949-B132-F38C3563F054}" srcOrd="8" destOrd="0" presId="urn:microsoft.com/office/officeart/2008/layout/LinedList"/>
    <dgm:cxn modelId="{A2748901-E41F-40CD-8892-2BC2A81D6C89}" type="presParOf" srcId="{D2B64412-0EF7-4726-AF22-F83E73FB30FC}" destId="{E72D7A04-7380-4249-AF5F-D1D50BD1057E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2150F34-D422-4F45-886A-35DC9367C60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78D25B6-3B12-4254-B8BB-D1EC0C9C1027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</a:rPr>
            <a:t>Принципи кримінологічного планування</a:t>
          </a:r>
        </a:p>
      </dgm:t>
    </dgm:pt>
    <dgm:pt modelId="{2D2C1326-E757-4946-9DE6-DAD7B42A4D95}" type="parTrans" cxnId="{B382710C-C3A2-48B3-89EC-1ADC41A1F622}">
      <dgm:prSet/>
      <dgm:spPr/>
      <dgm:t>
        <a:bodyPr/>
        <a:lstStyle/>
        <a:p>
          <a:endParaRPr lang="uk-UA"/>
        </a:p>
      </dgm:t>
    </dgm:pt>
    <dgm:pt modelId="{9BB87F9D-1203-4C07-858B-5F75990D2DED}" type="sibTrans" cxnId="{B382710C-C3A2-48B3-89EC-1ADC41A1F622}">
      <dgm:prSet/>
      <dgm:spPr/>
      <dgm:t>
        <a:bodyPr/>
        <a:lstStyle/>
        <a:p>
          <a:endParaRPr lang="uk-UA"/>
        </a:p>
      </dgm:t>
    </dgm:pt>
    <dgm:pt modelId="{119A3DB7-548C-4F4E-9347-A34F5694B366}">
      <dgm:prSet phldrT="[Текст]" custT="1"/>
      <dgm:spPr/>
      <dgm:t>
        <a:bodyPr/>
        <a:lstStyle/>
        <a:p>
          <a:r>
            <a:rPr lang="uk-UA" sz="1200" dirty="0">
              <a:solidFill>
                <a:schemeClr val="bg1"/>
              </a:solidFill>
            </a:rPr>
            <a:t>наукової обґрунтованості, який полягає в тому, що планування повинно здійснюватися на основі наукового аналізу об’єктивної дійсності, в умовах якої реалізовуватиметься план. При цьому мають бути науково обґрунтовані: завдання органу, що реалізує план, його ресурсне забезпечення, передбачення майбутньої ситуації, в якій йому доведеться діяти.</a:t>
          </a:r>
        </a:p>
      </dgm:t>
    </dgm:pt>
    <dgm:pt modelId="{1CAA6385-13D3-4C5E-A14D-46FD88D89DF2}" type="parTrans" cxnId="{ED78A7A6-C239-4566-9140-9C505C322667}">
      <dgm:prSet/>
      <dgm:spPr/>
      <dgm:t>
        <a:bodyPr/>
        <a:lstStyle/>
        <a:p>
          <a:endParaRPr lang="uk-UA"/>
        </a:p>
      </dgm:t>
    </dgm:pt>
    <dgm:pt modelId="{3C0F1716-022B-429E-A501-AA25EA641DEC}" type="sibTrans" cxnId="{ED78A7A6-C239-4566-9140-9C505C322667}">
      <dgm:prSet/>
      <dgm:spPr/>
      <dgm:t>
        <a:bodyPr/>
        <a:lstStyle/>
        <a:p>
          <a:endParaRPr lang="uk-UA"/>
        </a:p>
      </dgm:t>
    </dgm:pt>
    <dgm:pt modelId="{13EC73C6-EA1E-4C5A-B18B-B135B35820A6}">
      <dgm:prSet custT="1"/>
      <dgm:spPr/>
      <dgm:t>
        <a:bodyPr/>
        <a:lstStyle/>
        <a:p>
          <a:r>
            <a:rPr lang="ru-RU" sz="1400" dirty="0" err="1">
              <a:solidFill>
                <a:schemeClr val="bg1"/>
              </a:solidFill>
            </a:rPr>
            <a:t>законності</a:t>
          </a:r>
          <a:r>
            <a:rPr lang="ru-RU" sz="1400" dirty="0">
              <a:solidFill>
                <a:schemeClr val="bg1"/>
              </a:solidFill>
            </a:rPr>
            <a:t>, який передбачає розробку планів відповідно до чинного законодавства.</a:t>
          </a:r>
          <a:endParaRPr lang="uk-UA" sz="1400" dirty="0">
            <a:solidFill>
              <a:schemeClr val="bg1"/>
            </a:solidFill>
          </a:endParaRPr>
        </a:p>
      </dgm:t>
    </dgm:pt>
    <dgm:pt modelId="{DDC9C97F-6570-444F-869D-3D1924D1D346}" type="parTrans" cxnId="{9037BF0D-30D1-4C28-810B-EC622D0080DC}">
      <dgm:prSet/>
      <dgm:spPr/>
      <dgm:t>
        <a:bodyPr/>
        <a:lstStyle/>
        <a:p>
          <a:endParaRPr lang="uk-UA"/>
        </a:p>
      </dgm:t>
    </dgm:pt>
    <dgm:pt modelId="{31A0C1AA-EF89-476C-9922-533B07F9B353}" type="sibTrans" cxnId="{9037BF0D-30D1-4C28-810B-EC622D0080DC}">
      <dgm:prSet/>
      <dgm:spPr/>
      <dgm:t>
        <a:bodyPr/>
        <a:lstStyle/>
        <a:p>
          <a:endParaRPr lang="uk-UA"/>
        </a:p>
      </dgm:t>
    </dgm:pt>
    <dgm:pt modelId="{0E9DB016-C17E-4F7B-A270-532B7FF79BC4}">
      <dgm:prSet custT="1"/>
      <dgm:spPr/>
      <dgm:t>
        <a:bodyPr/>
        <a:lstStyle/>
        <a:p>
          <a:r>
            <a:rPr lang="ru-RU" sz="1400" dirty="0" err="1"/>
            <a:t>актуальності</a:t>
          </a:r>
          <a:r>
            <a:rPr lang="ru-RU" sz="1400" dirty="0"/>
            <a:t>, який означає необхідність у процесі планування визначити пріоритетні напрямки профілактичної діяльності.</a:t>
          </a:r>
          <a:endParaRPr lang="uk-UA" sz="1400" dirty="0"/>
        </a:p>
      </dgm:t>
    </dgm:pt>
    <dgm:pt modelId="{8276DF66-0E50-46A2-A77B-CF430C8C0BDB}" type="parTrans" cxnId="{1B0DBAA1-716E-4E27-BC72-1309EFF7A210}">
      <dgm:prSet/>
      <dgm:spPr/>
      <dgm:t>
        <a:bodyPr/>
        <a:lstStyle/>
        <a:p>
          <a:endParaRPr lang="uk-UA"/>
        </a:p>
      </dgm:t>
    </dgm:pt>
    <dgm:pt modelId="{614D31F4-CE1F-40B4-BC75-15478833EE63}" type="sibTrans" cxnId="{1B0DBAA1-716E-4E27-BC72-1309EFF7A210}">
      <dgm:prSet/>
      <dgm:spPr/>
      <dgm:t>
        <a:bodyPr/>
        <a:lstStyle/>
        <a:p>
          <a:endParaRPr lang="uk-UA"/>
        </a:p>
      </dgm:t>
    </dgm:pt>
    <dgm:pt modelId="{09FE481A-B149-4797-8EE5-78366EA0FD89}">
      <dgm:prSet custT="1"/>
      <dgm:spPr/>
      <dgm:t>
        <a:bodyPr/>
        <a:lstStyle/>
        <a:p>
          <a:r>
            <a:rPr lang="ru-RU" sz="1400" dirty="0" err="1"/>
            <a:t>реальності</a:t>
          </a:r>
          <a:r>
            <a:rPr lang="ru-RU" sz="1400" dirty="0"/>
            <a:t>, який вимагає врахування об’єктивних можливостей суб’єктів профілактики.</a:t>
          </a:r>
          <a:endParaRPr lang="uk-UA" sz="1400" dirty="0"/>
        </a:p>
      </dgm:t>
    </dgm:pt>
    <dgm:pt modelId="{5B482EAD-7632-4965-A83B-A8F838A7DFAD}" type="parTrans" cxnId="{2790A730-FB6E-4719-833A-4AAB7B16EF61}">
      <dgm:prSet/>
      <dgm:spPr/>
      <dgm:t>
        <a:bodyPr/>
        <a:lstStyle/>
        <a:p>
          <a:endParaRPr lang="uk-UA"/>
        </a:p>
      </dgm:t>
    </dgm:pt>
    <dgm:pt modelId="{858FB4C3-6D49-49ED-B9DB-5130A2E072CE}" type="sibTrans" cxnId="{2790A730-FB6E-4719-833A-4AAB7B16EF61}">
      <dgm:prSet/>
      <dgm:spPr/>
      <dgm:t>
        <a:bodyPr/>
        <a:lstStyle/>
        <a:p>
          <a:endParaRPr lang="uk-UA"/>
        </a:p>
      </dgm:t>
    </dgm:pt>
    <dgm:pt modelId="{86C6C12E-6312-40B6-A261-4288EAD7FBC6}">
      <dgm:prSet custT="1"/>
      <dgm:spPr/>
      <dgm:t>
        <a:bodyPr/>
        <a:lstStyle/>
        <a:p>
          <a:r>
            <a:rPr lang="ru-RU" sz="1400" dirty="0" err="1"/>
            <a:t>конкретності</a:t>
          </a:r>
          <a:r>
            <a:rPr lang="ru-RU" sz="1400" dirty="0"/>
            <a:t>, який передбачає однозначність змісту запланованих заходів, термінів їх виконання, суб’єктів реалізації та контролю.</a:t>
          </a:r>
          <a:endParaRPr lang="uk-UA" sz="1400" dirty="0"/>
        </a:p>
      </dgm:t>
    </dgm:pt>
    <dgm:pt modelId="{AF4C3763-BBD7-4748-8E3A-800C41E9555A}" type="parTrans" cxnId="{46076F11-2C4D-4265-ACC1-1C0136B58599}">
      <dgm:prSet/>
      <dgm:spPr/>
      <dgm:t>
        <a:bodyPr/>
        <a:lstStyle/>
        <a:p>
          <a:endParaRPr lang="uk-UA"/>
        </a:p>
      </dgm:t>
    </dgm:pt>
    <dgm:pt modelId="{8451C924-4F35-4F30-9077-DDADDF4180D5}" type="sibTrans" cxnId="{46076F11-2C4D-4265-ACC1-1C0136B58599}">
      <dgm:prSet/>
      <dgm:spPr/>
      <dgm:t>
        <a:bodyPr/>
        <a:lstStyle/>
        <a:p>
          <a:endParaRPr lang="uk-UA"/>
        </a:p>
      </dgm:t>
    </dgm:pt>
    <dgm:pt modelId="{B804EA0B-5D61-465B-8A1D-815933F33501}">
      <dgm:prSet custT="1"/>
      <dgm:spPr/>
      <dgm:t>
        <a:bodyPr/>
        <a:lstStyle/>
        <a:p>
          <a:r>
            <a:rPr lang="ru-RU" sz="1400" dirty="0" err="1"/>
            <a:t>несуперечливості</a:t>
          </a:r>
          <a:r>
            <a:rPr lang="ru-RU" sz="1400" dirty="0"/>
            <a:t>, який означає узгодження в межах плану усіх його складових частин, аби вони не суперечили один одному.</a:t>
          </a:r>
          <a:endParaRPr lang="uk-UA" sz="1400" dirty="0"/>
        </a:p>
      </dgm:t>
    </dgm:pt>
    <dgm:pt modelId="{127888EA-D028-49AE-A774-5005B446483F}" type="parTrans" cxnId="{E48322F0-C11D-4A18-A078-CFDA639688C4}">
      <dgm:prSet/>
      <dgm:spPr/>
      <dgm:t>
        <a:bodyPr/>
        <a:lstStyle/>
        <a:p>
          <a:endParaRPr lang="uk-UA"/>
        </a:p>
      </dgm:t>
    </dgm:pt>
    <dgm:pt modelId="{BF3D08BC-82A2-43E3-9B29-BB60C1AA1AA9}" type="sibTrans" cxnId="{E48322F0-C11D-4A18-A078-CFDA639688C4}">
      <dgm:prSet/>
      <dgm:spPr/>
      <dgm:t>
        <a:bodyPr/>
        <a:lstStyle/>
        <a:p>
          <a:endParaRPr lang="uk-UA"/>
        </a:p>
      </dgm:t>
    </dgm:pt>
    <dgm:pt modelId="{67B63972-A6CC-402B-8C89-B4731315558F}">
      <dgm:prSet custT="1"/>
      <dgm:spPr/>
      <dgm:t>
        <a:bodyPr/>
        <a:lstStyle/>
        <a:p>
          <a:r>
            <a:rPr lang="uk-UA" sz="1400" dirty="0"/>
            <a:t>субординації, який полягає у підпорядкуванні заходів короткострокових планів довгостроковим, нижчих ланок суб’єктів профілактики вищим.</a:t>
          </a:r>
        </a:p>
      </dgm:t>
    </dgm:pt>
    <dgm:pt modelId="{74BE65B6-1A2C-4E06-9917-89A4B1B9D62C}" type="parTrans" cxnId="{68147BD4-4274-472B-BBDB-F19545092DD5}">
      <dgm:prSet/>
      <dgm:spPr/>
      <dgm:t>
        <a:bodyPr/>
        <a:lstStyle/>
        <a:p>
          <a:endParaRPr lang="uk-UA"/>
        </a:p>
      </dgm:t>
    </dgm:pt>
    <dgm:pt modelId="{6543328F-3432-4C66-BF90-36B2EF768305}" type="sibTrans" cxnId="{68147BD4-4274-472B-BBDB-F19545092DD5}">
      <dgm:prSet/>
      <dgm:spPr/>
      <dgm:t>
        <a:bodyPr/>
        <a:lstStyle/>
        <a:p>
          <a:endParaRPr lang="uk-UA"/>
        </a:p>
      </dgm:t>
    </dgm:pt>
    <dgm:pt modelId="{6039EA9D-EC43-44DE-82F3-C492AFD54714}">
      <dgm:prSet custT="1"/>
      <dgm:spPr/>
      <dgm:t>
        <a:bodyPr/>
        <a:lstStyle/>
        <a:p>
          <a:r>
            <a:rPr lang="uk-UA" sz="1200" dirty="0"/>
            <a:t>інформативності, який розглядається у двох аспектах. Згідно з першим, цей принцип означає складання плану на підставі повної й достовірної інформації. Відповідно до другого аспекту, план повинен розроблятися таким чином, щоб при якомога меншому обсязі знакового масиву містити якнайбільше необхідної інформації.</a:t>
          </a:r>
        </a:p>
      </dgm:t>
    </dgm:pt>
    <dgm:pt modelId="{E41965EE-7359-4942-8791-A53B80DE6E28}" type="parTrans" cxnId="{A228A11C-A98C-4296-94EE-A05ABE03FD8D}">
      <dgm:prSet/>
      <dgm:spPr/>
      <dgm:t>
        <a:bodyPr/>
        <a:lstStyle/>
        <a:p>
          <a:endParaRPr lang="uk-UA"/>
        </a:p>
      </dgm:t>
    </dgm:pt>
    <dgm:pt modelId="{AE3BF8AB-8E6C-4D1C-83CC-F4570B67D835}" type="sibTrans" cxnId="{A228A11C-A98C-4296-94EE-A05ABE03FD8D}">
      <dgm:prSet/>
      <dgm:spPr/>
      <dgm:t>
        <a:bodyPr/>
        <a:lstStyle/>
        <a:p>
          <a:endParaRPr lang="uk-UA"/>
        </a:p>
      </dgm:t>
    </dgm:pt>
    <dgm:pt modelId="{DC38E321-679B-4204-80E7-D597CEF23D41}" type="pres">
      <dgm:prSet presAssocID="{C2150F34-D422-4F45-886A-35DC9367C60E}" presName="vert0" presStyleCnt="0">
        <dgm:presLayoutVars>
          <dgm:dir/>
          <dgm:animOne val="branch"/>
          <dgm:animLvl val="lvl"/>
        </dgm:presLayoutVars>
      </dgm:prSet>
      <dgm:spPr/>
    </dgm:pt>
    <dgm:pt modelId="{2BC98A55-BED5-4BD5-823C-397E4A9E54D0}" type="pres">
      <dgm:prSet presAssocID="{478D25B6-3B12-4254-B8BB-D1EC0C9C1027}" presName="thickLine" presStyleLbl="alignNode1" presStyleIdx="0" presStyleCnt="1"/>
      <dgm:spPr/>
    </dgm:pt>
    <dgm:pt modelId="{6E856AA4-DCCB-4E16-A68E-9FB9AA264E3F}" type="pres">
      <dgm:prSet presAssocID="{478D25B6-3B12-4254-B8BB-D1EC0C9C1027}" presName="horz1" presStyleCnt="0"/>
      <dgm:spPr/>
    </dgm:pt>
    <dgm:pt modelId="{15876C75-E1BB-4ADC-8E0C-4EEEAEB6C560}" type="pres">
      <dgm:prSet presAssocID="{478D25B6-3B12-4254-B8BB-D1EC0C9C1027}" presName="tx1" presStyleLbl="revTx" presStyleIdx="0" presStyleCnt="9"/>
      <dgm:spPr/>
    </dgm:pt>
    <dgm:pt modelId="{B165497C-D5ED-4329-9E73-5D7F0D595184}" type="pres">
      <dgm:prSet presAssocID="{478D25B6-3B12-4254-B8BB-D1EC0C9C1027}" presName="vert1" presStyleCnt="0"/>
      <dgm:spPr/>
    </dgm:pt>
    <dgm:pt modelId="{4D566677-1D43-45E7-9295-4D7EBFF50B88}" type="pres">
      <dgm:prSet presAssocID="{119A3DB7-548C-4F4E-9347-A34F5694B366}" presName="vertSpace2a" presStyleCnt="0"/>
      <dgm:spPr/>
    </dgm:pt>
    <dgm:pt modelId="{64E8BC43-6F02-459F-9065-5747A74E0036}" type="pres">
      <dgm:prSet presAssocID="{119A3DB7-548C-4F4E-9347-A34F5694B366}" presName="horz2" presStyleCnt="0"/>
      <dgm:spPr/>
    </dgm:pt>
    <dgm:pt modelId="{0DECBAC0-4EAE-4C53-9ACD-00BB026C0D91}" type="pres">
      <dgm:prSet presAssocID="{119A3DB7-548C-4F4E-9347-A34F5694B366}" presName="horzSpace2" presStyleCnt="0"/>
      <dgm:spPr/>
    </dgm:pt>
    <dgm:pt modelId="{B6E35282-FDEE-40AB-AE79-0458B851E8F1}" type="pres">
      <dgm:prSet presAssocID="{119A3DB7-548C-4F4E-9347-A34F5694B366}" presName="tx2" presStyleLbl="revTx" presStyleIdx="1" presStyleCnt="9"/>
      <dgm:spPr/>
    </dgm:pt>
    <dgm:pt modelId="{B9450221-92D7-4993-8C5B-802CF3FEDF6A}" type="pres">
      <dgm:prSet presAssocID="{119A3DB7-548C-4F4E-9347-A34F5694B366}" presName="vert2" presStyleCnt="0"/>
      <dgm:spPr/>
    </dgm:pt>
    <dgm:pt modelId="{E6D4E33B-3EEB-497A-A848-11817A51F0E6}" type="pres">
      <dgm:prSet presAssocID="{119A3DB7-548C-4F4E-9347-A34F5694B366}" presName="thinLine2b" presStyleLbl="callout" presStyleIdx="0" presStyleCnt="8"/>
      <dgm:spPr/>
    </dgm:pt>
    <dgm:pt modelId="{B924E1DB-0412-4EC9-A78B-3A06D0F1C744}" type="pres">
      <dgm:prSet presAssocID="{119A3DB7-548C-4F4E-9347-A34F5694B366}" presName="vertSpace2b" presStyleCnt="0"/>
      <dgm:spPr/>
    </dgm:pt>
    <dgm:pt modelId="{2ABE5D8C-E954-4B24-82A4-AB94BF8FAD0B}" type="pres">
      <dgm:prSet presAssocID="{13EC73C6-EA1E-4C5A-B18B-B135B35820A6}" presName="horz2" presStyleCnt="0"/>
      <dgm:spPr/>
    </dgm:pt>
    <dgm:pt modelId="{4C4C5941-2725-4C9F-ACCE-F81ED6E353BB}" type="pres">
      <dgm:prSet presAssocID="{13EC73C6-EA1E-4C5A-B18B-B135B35820A6}" presName="horzSpace2" presStyleCnt="0"/>
      <dgm:spPr/>
    </dgm:pt>
    <dgm:pt modelId="{9399359D-21F8-45D7-9C23-EAFAFB61B649}" type="pres">
      <dgm:prSet presAssocID="{13EC73C6-EA1E-4C5A-B18B-B135B35820A6}" presName="tx2" presStyleLbl="revTx" presStyleIdx="2" presStyleCnt="9"/>
      <dgm:spPr/>
    </dgm:pt>
    <dgm:pt modelId="{E55F631D-1CD6-4A03-BA23-3FC9AA100315}" type="pres">
      <dgm:prSet presAssocID="{13EC73C6-EA1E-4C5A-B18B-B135B35820A6}" presName="vert2" presStyleCnt="0"/>
      <dgm:spPr/>
    </dgm:pt>
    <dgm:pt modelId="{A979F37A-6A5A-45B2-8A3B-B1E0F697C071}" type="pres">
      <dgm:prSet presAssocID="{13EC73C6-EA1E-4C5A-B18B-B135B35820A6}" presName="thinLine2b" presStyleLbl="callout" presStyleIdx="1" presStyleCnt="8"/>
      <dgm:spPr/>
    </dgm:pt>
    <dgm:pt modelId="{433958C7-3750-4794-A23A-B51F028F1275}" type="pres">
      <dgm:prSet presAssocID="{13EC73C6-EA1E-4C5A-B18B-B135B35820A6}" presName="vertSpace2b" presStyleCnt="0"/>
      <dgm:spPr/>
    </dgm:pt>
    <dgm:pt modelId="{235E9086-C2DD-4A41-A910-75E7D4BAE1C3}" type="pres">
      <dgm:prSet presAssocID="{0E9DB016-C17E-4F7B-A270-532B7FF79BC4}" presName="horz2" presStyleCnt="0"/>
      <dgm:spPr/>
    </dgm:pt>
    <dgm:pt modelId="{2735C980-9EBD-44BD-9D8B-6E317232449C}" type="pres">
      <dgm:prSet presAssocID="{0E9DB016-C17E-4F7B-A270-532B7FF79BC4}" presName="horzSpace2" presStyleCnt="0"/>
      <dgm:spPr/>
    </dgm:pt>
    <dgm:pt modelId="{4D8C30CB-5DF8-453B-9404-34BDFF781FAF}" type="pres">
      <dgm:prSet presAssocID="{0E9DB016-C17E-4F7B-A270-532B7FF79BC4}" presName="tx2" presStyleLbl="revTx" presStyleIdx="3" presStyleCnt="9"/>
      <dgm:spPr/>
    </dgm:pt>
    <dgm:pt modelId="{51D6EE8F-7D4C-4F66-B604-3A9DDDEE9C5E}" type="pres">
      <dgm:prSet presAssocID="{0E9DB016-C17E-4F7B-A270-532B7FF79BC4}" presName="vert2" presStyleCnt="0"/>
      <dgm:spPr/>
    </dgm:pt>
    <dgm:pt modelId="{E2B2037D-3A2A-47D1-86B5-1E33057A7B9D}" type="pres">
      <dgm:prSet presAssocID="{0E9DB016-C17E-4F7B-A270-532B7FF79BC4}" presName="thinLine2b" presStyleLbl="callout" presStyleIdx="2" presStyleCnt="8"/>
      <dgm:spPr/>
    </dgm:pt>
    <dgm:pt modelId="{2056A1F5-134D-4E40-BB91-1DCCC7D9C550}" type="pres">
      <dgm:prSet presAssocID="{0E9DB016-C17E-4F7B-A270-532B7FF79BC4}" presName="vertSpace2b" presStyleCnt="0"/>
      <dgm:spPr/>
    </dgm:pt>
    <dgm:pt modelId="{C6349313-D0AC-4004-8A70-8E64AEFE7A39}" type="pres">
      <dgm:prSet presAssocID="{09FE481A-B149-4797-8EE5-78366EA0FD89}" presName="horz2" presStyleCnt="0"/>
      <dgm:spPr/>
    </dgm:pt>
    <dgm:pt modelId="{1D476620-9C82-4047-BDB4-BA14839E4078}" type="pres">
      <dgm:prSet presAssocID="{09FE481A-B149-4797-8EE5-78366EA0FD89}" presName="horzSpace2" presStyleCnt="0"/>
      <dgm:spPr/>
    </dgm:pt>
    <dgm:pt modelId="{7B2F7C90-56DA-4A7B-B937-1F9E8E58A2AA}" type="pres">
      <dgm:prSet presAssocID="{09FE481A-B149-4797-8EE5-78366EA0FD89}" presName="tx2" presStyleLbl="revTx" presStyleIdx="4" presStyleCnt="9"/>
      <dgm:spPr/>
    </dgm:pt>
    <dgm:pt modelId="{70D058D8-A4A1-4C86-B59E-6A2D7CDBEA23}" type="pres">
      <dgm:prSet presAssocID="{09FE481A-B149-4797-8EE5-78366EA0FD89}" presName="vert2" presStyleCnt="0"/>
      <dgm:spPr/>
    </dgm:pt>
    <dgm:pt modelId="{717EDDF5-29FD-46FA-ABE0-41F65A58942E}" type="pres">
      <dgm:prSet presAssocID="{09FE481A-B149-4797-8EE5-78366EA0FD89}" presName="thinLine2b" presStyleLbl="callout" presStyleIdx="3" presStyleCnt="8"/>
      <dgm:spPr/>
    </dgm:pt>
    <dgm:pt modelId="{A1161A9C-488E-481B-A853-4FCE66CACD79}" type="pres">
      <dgm:prSet presAssocID="{09FE481A-B149-4797-8EE5-78366EA0FD89}" presName="vertSpace2b" presStyleCnt="0"/>
      <dgm:spPr/>
    </dgm:pt>
    <dgm:pt modelId="{CFBD9AA2-5CDF-4209-9731-1076BC6F1269}" type="pres">
      <dgm:prSet presAssocID="{86C6C12E-6312-40B6-A261-4288EAD7FBC6}" presName="horz2" presStyleCnt="0"/>
      <dgm:spPr/>
    </dgm:pt>
    <dgm:pt modelId="{8ACCA786-8106-402C-83D2-CA55E9A280AB}" type="pres">
      <dgm:prSet presAssocID="{86C6C12E-6312-40B6-A261-4288EAD7FBC6}" presName="horzSpace2" presStyleCnt="0"/>
      <dgm:spPr/>
    </dgm:pt>
    <dgm:pt modelId="{4B6C9899-9686-4E4C-B46F-7BA04A7665A2}" type="pres">
      <dgm:prSet presAssocID="{86C6C12E-6312-40B6-A261-4288EAD7FBC6}" presName="tx2" presStyleLbl="revTx" presStyleIdx="5" presStyleCnt="9"/>
      <dgm:spPr/>
    </dgm:pt>
    <dgm:pt modelId="{E52E0A80-29FB-48F6-AB63-B7F231A03F4B}" type="pres">
      <dgm:prSet presAssocID="{86C6C12E-6312-40B6-A261-4288EAD7FBC6}" presName="vert2" presStyleCnt="0"/>
      <dgm:spPr/>
    </dgm:pt>
    <dgm:pt modelId="{F22208E7-BF04-4CFD-80C9-ECFFF81503E9}" type="pres">
      <dgm:prSet presAssocID="{86C6C12E-6312-40B6-A261-4288EAD7FBC6}" presName="thinLine2b" presStyleLbl="callout" presStyleIdx="4" presStyleCnt="8"/>
      <dgm:spPr/>
    </dgm:pt>
    <dgm:pt modelId="{561CC4F8-C3FF-4427-AD4D-BC6170F91C93}" type="pres">
      <dgm:prSet presAssocID="{86C6C12E-6312-40B6-A261-4288EAD7FBC6}" presName="vertSpace2b" presStyleCnt="0"/>
      <dgm:spPr/>
    </dgm:pt>
    <dgm:pt modelId="{2BA74844-7DF0-47A4-9D14-00BE66BC781D}" type="pres">
      <dgm:prSet presAssocID="{B804EA0B-5D61-465B-8A1D-815933F33501}" presName="horz2" presStyleCnt="0"/>
      <dgm:spPr/>
    </dgm:pt>
    <dgm:pt modelId="{5A3FDA46-FF13-43A2-A094-F31CF6BBF19D}" type="pres">
      <dgm:prSet presAssocID="{B804EA0B-5D61-465B-8A1D-815933F33501}" presName="horzSpace2" presStyleCnt="0"/>
      <dgm:spPr/>
    </dgm:pt>
    <dgm:pt modelId="{E3CE88A2-3BB8-4D6C-850C-B1F9F6388C67}" type="pres">
      <dgm:prSet presAssocID="{B804EA0B-5D61-465B-8A1D-815933F33501}" presName="tx2" presStyleLbl="revTx" presStyleIdx="6" presStyleCnt="9"/>
      <dgm:spPr/>
    </dgm:pt>
    <dgm:pt modelId="{2CAFCF65-D37F-499B-A634-072C4E8E93CD}" type="pres">
      <dgm:prSet presAssocID="{B804EA0B-5D61-465B-8A1D-815933F33501}" presName="vert2" presStyleCnt="0"/>
      <dgm:spPr/>
    </dgm:pt>
    <dgm:pt modelId="{75637FE9-AC5A-4C71-AEED-05E6D22BAAD9}" type="pres">
      <dgm:prSet presAssocID="{B804EA0B-5D61-465B-8A1D-815933F33501}" presName="thinLine2b" presStyleLbl="callout" presStyleIdx="5" presStyleCnt="8"/>
      <dgm:spPr/>
    </dgm:pt>
    <dgm:pt modelId="{2DC3ED5A-FF25-46CD-AAA5-885F7E02FFD4}" type="pres">
      <dgm:prSet presAssocID="{B804EA0B-5D61-465B-8A1D-815933F33501}" presName="vertSpace2b" presStyleCnt="0"/>
      <dgm:spPr/>
    </dgm:pt>
    <dgm:pt modelId="{9AEF39A7-FA6A-48F6-949B-B225C19EBAAA}" type="pres">
      <dgm:prSet presAssocID="{67B63972-A6CC-402B-8C89-B4731315558F}" presName="horz2" presStyleCnt="0"/>
      <dgm:spPr/>
    </dgm:pt>
    <dgm:pt modelId="{ADD93227-8C48-4AB2-9007-F768C2D4BAED}" type="pres">
      <dgm:prSet presAssocID="{67B63972-A6CC-402B-8C89-B4731315558F}" presName="horzSpace2" presStyleCnt="0"/>
      <dgm:spPr/>
    </dgm:pt>
    <dgm:pt modelId="{FEE5370A-0649-4B26-8722-9E1565EF5A4A}" type="pres">
      <dgm:prSet presAssocID="{67B63972-A6CC-402B-8C89-B4731315558F}" presName="tx2" presStyleLbl="revTx" presStyleIdx="7" presStyleCnt="9"/>
      <dgm:spPr/>
    </dgm:pt>
    <dgm:pt modelId="{A342F247-0FF6-4AFF-91CC-2172AB918CAD}" type="pres">
      <dgm:prSet presAssocID="{67B63972-A6CC-402B-8C89-B4731315558F}" presName="vert2" presStyleCnt="0"/>
      <dgm:spPr/>
    </dgm:pt>
    <dgm:pt modelId="{5B0B2741-89B5-488B-81F1-4605097A8E96}" type="pres">
      <dgm:prSet presAssocID="{67B63972-A6CC-402B-8C89-B4731315558F}" presName="thinLine2b" presStyleLbl="callout" presStyleIdx="6" presStyleCnt="8"/>
      <dgm:spPr/>
    </dgm:pt>
    <dgm:pt modelId="{4C79B778-8729-4C22-8FDD-7BB37EBFFF66}" type="pres">
      <dgm:prSet presAssocID="{67B63972-A6CC-402B-8C89-B4731315558F}" presName="vertSpace2b" presStyleCnt="0"/>
      <dgm:spPr/>
    </dgm:pt>
    <dgm:pt modelId="{4B682073-65D8-43BE-BF5B-12C806A6F1D3}" type="pres">
      <dgm:prSet presAssocID="{6039EA9D-EC43-44DE-82F3-C492AFD54714}" presName="horz2" presStyleCnt="0"/>
      <dgm:spPr/>
    </dgm:pt>
    <dgm:pt modelId="{8F868FD4-CC16-4DED-BA67-B89ECB0B4960}" type="pres">
      <dgm:prSet presAssocID="{6039EA9D-EC43-44DE-82F3-C492AFD54714}" presName="horzSpace2" presStyleCnt="0"/>
      <dgm:spPr/>
    </dgm:pt>
    <dgm:pt modelId="{7729BD4E-6057-4F38-BF1E-60D578ACD11C}" type="pres">
      <dgm:prSet presAssocID="{6039EA9D-EC43-44DE-82F3-C492AFD54714}" presName="tx2" presStyleLbl="revTx" presStyleIdx="8" presStyleCnt="9"/>
      <dgm:spPr/>
    </dgm:pt>
    <dgm:pt modelId="{B916E8CB-4A47-4912-A0D8-1A85DA761E30}" type="pres">
      <dgm:prSet presAssocID="{6039EA9D-EC43-44DE-82F3-C492AFD54714}" presName="vert2" presStyleCnt="0"/>
      <dgm:spPr/>
    </dgm:pt>
    <dgm:pt modelId="{15CC317A-B308-478D-A4F4-CD114C63B61E}" type="pres">
      <dgm:prSet presAssocID="{6039EA9D-EC43-44DE-82F3-C492AFD54714}" presName="thinLine2b" presStyleLbl="callout" presStyleIdx="7" presStyleCnt="8"/>
      <dgm:spPr/>
    </dgm:pt>
    <dgm:pt modelId="{9C69A47A-A8F4-4C97-AA11-4F6D98D78611}" type="pres">
      <dgm:prSet presAssocID="{6039EA9D-EC43-44DE-82F3-C492AFD54714}" presName="vertSpace2b" presStyleCnt="0"/>
      <dgm:spPr/>
    </dgm:pt>
  </dgm:ptLst>
  <dgm:cxnLst>
    <dgm:cxn modelId="{B382710C-C3A2-48B3-89EC-1ADC41A1F622}" srcId="{C2150F34-D422-4F45-886A-35DC9367C60E}" destId="{478D25B6-3B12-4254-B8BB-D1EC0C9C1027}" srcOrd="0" destOrd="0" parTransId="{2D2C1326-E757-4946-9DE6-DAD7B42A4D95}" sibTransId="{9BB87F9D-1203-4C07-858B-5F75990D2DED}"/>
    <dgm:cxn modelId="{9037BF0D-30D1-4C28-810B-EC622D0080DC}" srcId="{478D25B6-3B12-4254-B8BB-D1EC0C9C1027}" destId="{13EC73C6-EA1E-4C5A-B18B-B135B35820A6}" srcOrd="1" destOrd="0" parTransId="{DDC9C97F-6570-444F-869D-3D1924D1D346}" sibTransId="{31A0C1AA-EF89-476C-9922-533B07F9B353}"/>
    <dgm:cxn modelId="{46076F11-2C4D-4265-ACC1-1C0136B58599}" srcId="{478D25B6-3B12-4254-B8BB-D1EC0C9C1027}" destId="{86C6C12E-6312-40B6-A261-4288EAD7FBC6}" srcOrd="4" destOrd="0" parTransId="{AF4C3763-BBD7-4748-8E3A-800C41E9555A}" sibTransId="{8451C924-4F35-4F30-9077-DDADDF4180D5}"/>
    <dgm:cxn modelId="{A228A11C-A98C-4296-94EE-A05ABE03FD8D}" srcId="{478D25B6-3B12-4254-B8BB-D1EC0C9C1027}" destId="{6039EA9D-EC43-44DE-82F3-C492AFD54714}" srcOrd="7" destOrd="0" parTransId="{E41965EE-7359-4942-8791-A53B80DE6E28}" sibTransId="{AE3BF8AB-8E6C-4D1C-83CC-F4570B67D835}"/>
    <dgm:cxn modelId="{2790A730-FB6E-4719-833A-4AAB7B16EF61}" srcId="{478D25B6-3B12-4254-B8BB-D1EC0C9C1027}" destId="{09FE481A-B149-4797-8EE5-78366EA0FD89}" srcOrd="3" destOrd="0" parTransId="{5B482EAD-7632-4965-A83B-A8F838A7DFAD}" sibTransId="{858FB4C3-6D49-49ED-B9DB-5130A2E072CE}"/>
    <dgm:cxn modelId="{A43CF461-31DF-4236-AF89-B05FC7F9E014}" type="presOf" srcId="{C2150F34-D422-4F45-886A-35DC9367C60E}" destId="{DC38E321-679B-4204-80E7-D597CEF23D41}" srcOrd="0" destOrd="0" presId="urn:microsoft.com/office/officeart/2008/layout/LinedList"/>
    <dgm:cxn modelId="{6AAA6046-246D-4914-B609-87BF69F37563}" type="presOf" srcId="{67B63972-A6CC-402B-8C89-B4731315558F}" destId="{FEE5370A-0649-4B26-8722-9E1565EF5A4A}" srcOrd="0" destOrd="0" presId="urn:microsoft.com/office/officeart/2008/layout/LinedList"/>
    <dgm:cxn modelId="{BA6D216F-1EC3-4D5A-A93F-CC8AD490309F}" type="presOf" srcId="{B804EA0B-5D61-465B-8A1D-815933F33501}" destId="{E3CE88A2-3BB8-4D6C-850C-B1F9F6388C67}" srcOrd="0" destOrd="0" presId="urn:microsoft.com/office/officeart/2008/layout/LinedList"/>
    <dgm:cxn modelId="{4D903254-59ED-4099-91FC-B6F194F83D9A}" type="presOf" srcId="{478D25B6-3B12-4254-B8BB-D1EC0C9C1027}" destId="{15876C75-E1BB-4ADC-8E0C-4EEEAEB6C560}" srcOrd="0" destOrd="0" presId="urn:microsoft.com/office/officeart/2008/layout/LinedList"/>
    <dgm:cxn modelId="{62B82299-2C85-4E2F-AB7B-1BB41201ABD1}" type="presOf" srcId="{13EC73C6-EA1E-4C5A-B18B-B135B35820A6}" destId="{9399359D-21F8-45D7-9C23-EAFAFB61B649}" srcOrd="0" destOrd="0" presId="urn:microsoft.com/office/officeart/2008/layout/LinedList"/>
    <dgm:cxn modelId="{1B0DBAA1-716E-4E27-BC72-1309EFF7A210}" srcId="{478D25B6-3B12-4254-B8BB-D1EC0C9C1027}" destId="{0E9DB016-C17E-4F7B-A270-532B7FF79BC4}" srcOrd="2" destOrd="0" parTransId="{8276DF66-0E50-46A2-A77B-CF430C8C0BDB}" sibTransId="{614D31F4-CE1F-40B4-BC75-15478833EE63}"/>
    <dgm:cxn modelId="{ED78A7A6-C239-4566-9140-9C505C322667}" srcId="{478D25B6-3B12-4254-B8BB-D1EC0C9C1027}" destId="{119A3DB7-548C-4F4E-9347-A34F5694B366}" srcOrd="0" destOrd="0" parTransId="{1CAA6385-13D3-4C5E-A14D-46FD88D89DF2}" sibTransId="{3C0F1716-022B-429E-A501-AA25EA641DEC}"/>
    <dgm:cxn modelId="{55C711B7-19CB-4B03-8795-B996E5FF2E9E}" type="presOf" srcId="{6039EA9D-EC43-44DE-82F3-C492AFD54714}" destId="{7729BD4E-6057-4F38-BF1E-60D578ACD11C}" srcOrd="0" destOrd="0" presId="urn:microsoft.com/office/officeart/2008/layout/LinedList"/>
    <dgm:cxn modelId="{A640D4C9-BBEC-42AD-B2F4-5B37DA6F02A0}" type="presOf" srcId="{119A3DB7-548C-4F4E-9347-A34F5694B366}" destId="{B6E35282-FDEE-40AB-AE79-0458B851E8F1}" srcOrd="0" destOrd="0" presId="urn:microsoft.com/office/officeart/2008/layout/LinedList"/>
    <dgm:cxn modelId="{68147BD4-4274-472B-BBDB-F19545092DD5}" srcId="{478D25B6-3B12-4254-B8BB-D1EC0C9C1027}" destId="{67B63972-A6CC-402B-8C89-B4731315558F}" srcOrd="6" destOrd="0" parTransId="{74BE65B6-1A2C-4E06-9917-89A4B1B9D62C}" sibTransId="{6543328F-3432-4C66-BF90-36B2EF768305}"/>
    <dgm:cxn modelId="{2312AFDE-9290-4EDD-BA74-C846846978F2}" type="presOf" srcId="{86C6C12E-6312-40B6-A261-4288EAD7FBC6}" destId="{4B6C9899-9686-4E4C-B46F-7BA04A7665A2}" srcOrd="0" destOrd="0" presId="urn:microsoft.com/office/officeart/2008/layout/LinedList"/>
    <dgm:cxn modelId="{E48322F0-C11D-4A18-A078-CFDA639688C4}" srcId="{478D25B6-3B12-4254-B8BB-D1EC0C9C1027}" destId="{B804EA0B-5D61-465B-8A1D-815933F33501}" srcOrd="5" destOrd="0" parTransId="{127888EA-D028-49AE-A774-5005B446483F}" sibTransId="{BF3D08BC-82A2-43E3-9B29-BB60C1AA1AA9}"/>
    <dgm:cxn modelId="{ABA3D1F0-55F9-44BF-B5CA-C50B2700D7D1}" type="presOf" srcId="{09FE481A-B149-4797-8EE5-78366EA0FD89}" destId="{7B2F7C90-56DA-4A7B-B937-1F9E8E58A2AA}" srcOrd="0" destOrd="0" presId="urn:microsoft.com/office/officeart/2008/layout/LinedList"/>
    <dgm:cxn modelId="{7AE367FB-7A1A-4C22-AD6C-A281314BE629}" type="presOf" srcId="{0E9DB016-C17E-4F7B-A270-532B7FF79BC4}" destId="{4D8C30CB-5DF8-453B-9404-34BDFF781FAF}" srcOrd="0" destOrd="0" presId="urn:microsoft.com/office/officeart/2008/layout/LinedList"/>
    <dgm:cxn modelId="{48F77C22-6DBC-492C-B7BA-D61D84204839}" type="presParOf" srcId="{DC38E321-679B-4204-80E7-D597CEF23D41}" destId="{2BC98A55-BED5-4BD5-823C-397E4A9E54D0}" srcOrd="0" destOrd="0" presId="urn:microsoft.com/office/officeart/2008/layout/LinedList"/>
    <dgm:cxn modelId="{9C0DFEE6-F3D8-47F1-A063-987F6732ABA9}" type="presParOf" srcId="{DC38E321-679B-4204-80E7-D597CEF23D41}" destId="{6E856AA4-DCCB-4E16-A68E-9FB9AA264E3F}" srcOrd="1" destOrd="0" presId="urn:microsoft.com/office/officeart/2008/layout/LinedList"/>
    <dgm:cxn modelId="{41011E6A-6311-43DA-9D9B-A095BCF429A0}" type="presParOf" srcId="{6E856AA4-DCCB-4E16-A68E-9FB9AA264E3F}" destId="{15876C75-E1BB-4ADC-8E0C-4EEEAEB6C560}" srcOrd="0" destOrd="0" presId="urn:microsoft.com/office/officeart/2008/layout/LinedList"/>
    <dgm:cxn modelId="{18330E50-F5E9-4E5A-9952-C855C02A1340}" type="presParOf" srcId="{6E856AA4-DCCB-4E16-A68E-9FB9AA264E3F}" destId="{B165497C-D5ED-4329-9E73-5D7F0D595184}" srcOrd="1" destOrd="0" presId="urn:microsoft.com/office/officeart/2008/layout/LinedList"/>
    <dgm:cxn modelId="{057B4667-0FC9-4CB4-A644-84F78F4C8247}" type="presParOf" srcId="{B165497C-D5ED-4329-9E73-5D7F0D595184}" destId="{4D566677-1D43-45E7-9295-4D7EBFF50B88}" srcOrd="0" destOrd="0" presId="urn:microsoft.com/office/officeart/2008/layout/LinedList"/>
    <dgm:cxn modelId="{A1CF3F52-A2BC-48EA-85C4-609B8F5EF025}" type="presParOf" srcId="{B165497C-D5ED-4329-9E73-5D7F0D595184}" destId="{64E8BC43-6F02-459F-9065-5747A74E0036}" srcOrd="1" destOrd="0" presId="urn:microsoft.com/office/officeart/2008/layout/LinedList"/>
    <dgm:cxn modelId="{05BF082F-D5F2-4644-8BC2-C56FED81C7E7}" type="presParOf" srcId="{64E8BC43-6F02-459F-9065-5747A74E0036}" destId="{0DECBAC0-4EAE-4C53-9ACD-00BB026C0D91}" srcOrd="0" destOrd="0" presId="urn:microsoft.com/office/officeart/2008/layout/LinedList"/>
    <dgm:cxn modelId="{8889C215-B5A1-47C4-A187-D3E4F1B5235E}" type="presParOf" srcId="{64E8BC43-6F02-459F-9065-5747A74E0036}" destId="{B6E35282-FDEE-40AB-AE79-0458B851E8F1}" srcOrd="1" destOrd="0" presId="urn:microsoft.com/office/officeart/2008/layout/LinedList"/>
    <dgm:cxn modelId="{9CF9D767-AACA-4199-AA08-E897CD6F3EEF}" type="presParOf" srcId="{64E8BC43-6F02-459F-9065-5747A74E0036}" destId="{B9450221-92D7-4993-8C5B-802CF3FEDF6A}" srcOrd="2" destOrd="0" presId="urn:microsoft.com/office/officeart/2008/layout/LinedList"/>
    <dgm:cxn modelId="{48535041-A3CF-46F5-B9FA-D56440FE8473}" type="presParOf" srcId="{B165497C-D5ED-4329-9E73-5D7F0D595184}" destId="{E6D4E33B-3EEB-497A-A848-11817A51F0E6}" srcOrd="2" destOrd="0" presId="urn:microsoft.com/office/officeart/2008/layout/LinedList"/>
    <dgm:cxn modelId="{C486E5E5-5378-4F12-B6C2-DB427F918A6C}" type="presParOf" srcId="{B165497C-D5ED-4329-9E73-5D7F0D595184}" destId="{B924E1DB-0412-4EC9-A78B-3A06D0F1C744}" srcOrd="3" destOrd="0" presId="urn:microsoft.com/office/officeart/2008/layout/LinedList"/>
    <dgm:cxn modelId="{36508A71-44DF-4528-BB9D-47035A6E7E3B}" type="presParOf" srcId="{B165497C-D5ED-4329-9E73-5D7F0D595184}" destId="{2ABE5D8C-E954-4B24-82A4-AB94BF8FAD0B}" srcOrd="4" destOrd="0" presId="urn:microsoft.com/office/officeart/2008/layout/LinedList"/>
    <dgm:cxn modelId="{78955748-6FB4-4F62-B5C2-E43C02F41D58}" type="presParOf" srcId="{2ABE5D8C-E954-4B24-82A4-AB94BF8FAD0B}" destId="{4C4C5941-2725-4C9F-ACCE-F81ED6E353BB}" srcOrd="0" destOrd="0" presId="urn:microsoft.com/office/officeart/2008/layout/LinedList"/>
    <dgm:cxn modelId="{458EFEB4-03E4-4971-8066-2546A2056205}" type="presParOf" srcId="{2ABE5D8C-E954-4B24-82A4-AB94BF8FAD0B}" destId="{9399359D-21F8-45D7-9C23-EAFAFB61B649}" srcOrd="1" destOrd="0" presId="urn:microsoft.com/office/officeart/2008/layout/LinedList"/>
    <dgm:cxn modelId="{90332896-33DB-415F-8706-33D9C973F3AF}" type="presParOf" srcId="{2ABE5D8C-E954-4B24-82A4-AB94BF8FAD0B}" destId="{E55F631D-1CD6-4A03-BA23-3FC9AA100315}" srcOrd="2" destOrd="0" presId="urn:microsoft.com/office/officeart/2008/layout/LinedList"/>
    <dgm:cxn modelId="{09F70407-56D8-417B-A02A-5A110F6D6417}" type="presParOf" srcId="{B165497C-D5ED-4329-9E73-5D7F0D595184}" destId="{A979F37A-6A5A-45B2-8A3B-B1E0F697C071}" srcOrd="5" destOrd="0" presId="urn:microsoft.com/office/officeart/2008/layout/LinedList"/>
    <dgm:cxn modelId="{5194FF08-A6CA-4993-A43F-134B5E9C09CE}" type="presParOf" srcId="{B165497C-D5ED-4329-9E73-5D7F0D595184}" destId="{433958C7-3750-4794-A23A-B51F028F1275}" srcOrd="6" destOrd="0" presId="urn:microsoft.com/office/officeart/2008/layout/LinedList"/>
    <dgm:cxn modelId="{517F5D58-7590-4F17-BCAC-12C2E13243BA}" type="presParOf" srcId="{B165497C-D5ED-4329-9E73-5D7F0D595184}" destId="{235E9086-C2DD-4A41-A910-75E7D4BAE1C3}" srcOrd="7" destOrd="0" presId="urn:microsoft.com/office/officeart/2008/layout/LinedList"/>
    <dgm:cxn modelId="{EC023713-771C-49BA-B1F2-0B11B245B1D7}" type="presParOf" srcId="{235E9086-C2DD-4A41-A910-75E7D4BAE1C3}" destId="{2735C980-9EBD-44BD-9D8B-6E317232449C}" srcOrd="0" destOrd="0" presId="urn:microsoft.com/office/officeart/2008/layout/LinedList"/>
    <dgm:cxn modelId="{97B8FE3D-AD48-4AA5-8880-DABB890585A5}" type="presParOf" srcId="{235E9086-C2DD-4A41-A910-75E7D4BAE1C3}" destId="{4D8C30CB-5DF8-453B-9404-34BDFF781FAF}" srcOrd="1" destOrd="0" presId="urn:microsoft.com/office/officeart/2008/layout/LinedList"/>
    <dgm:cxn modelId="{3F02D540-0E3A-4144-8A1C-A2489C352816}" type="presParOf" srcId="{235E9086-C2DD-4A41-A910-75E7D4BAE1C3}" destId="{51D6EE8F-7D4C-4F66-B604-3A9DDDEE9C5E}" srcOrd="2" destOrd="0" presId="urn:microsoft.com/office/officeart/2008/layout/LinedList"/>
    <dgm:cxn modelId="{81EDA451-3259-4297-B8CB-A6D07A3DD7D0}" type="presParOf" srcId="{B165497C-D5ED-4329-9E73-5D7F0D595184}" destId="{E2B2037D-3A2A-47D1-86B5-1E33057A7B9D}" srcOrd="8" destOrd="0" presId="urn:microsoft.com/office/officeart/2008/layout/LinedList"/>
    <dgm:cxn modelId="{46370AEE-78B8-4149-BD4E-A6AA54195A0C}" type="presParOf" srcId="{B165497C-D5ED-4329-9E73-5D7F0D595184}" destId="{2056A1F5-134D-4E40-BB91-1DCCC7D9C550}" srcOrd="9" destOrd="0" presId="urn:microsoft.com/office/officeart/2008/layout/LinedList"/>
    <dgm:cxn modelId="{50B45653-715A-48E8-95ED-873F2DC2183D}" type="presParOf" srcId="{B165497C-D5ED-4329-9E73-5D7F0D595184}" destId="{C6349313-D0AC-4004-8A70-8E64AEFE7A39}" srcOrd="10" destOrd="0" presId="urn:microsoft.com/office/officeart/2008/layout/LinedList"/>
    <dgm:cxn modelId="{6B1BF880-1B1C-4901-A893-3802060A15A5}" type="presParOf" srcId="{C6349313-D0AC-4004-8A70-8E64AEFE7A39}" destId="{1D476620-9C82-4047-BDB4-BA14839E4078}" srcOrd="0" destOrd="0" presId="urn:microsoft.com/office/officeart/2008/layout/LinedList"/>
    <dgm:cxn modelId="{DE503180-DF80-4321-8E28-CFF054DDD4BC}" type="presParOf" srcId="{C6349313-D0AC-4004-8A70-8E64AEFE7A39}" destId="{7B2F7C90-56DA-4A7B-B937-1F9E8E58A2AA}" srcOrd="1" destOrd="0" presId="urn:microsoft.com/office/officeart/2008/layout/LinedList"/>
    <dgm:cxn modelId="{208E4A93-F509-4FE0-B9C0-2066010F1C6F}" type="presParOf" srcId="{C6349313-D0AC-4004-8A70-8E64AEFE7A39}" destId="{70D058D8-A4A1-4C86-B59E-6A2D7CDBEA23}" srcOrd="2" destOrd="0" presId="urn:microsoft.com/office/officeart/2008/layout/LinedList"/>
    <dgm:cxn modelId="{5B4E6517-E665-4F66-93E5-20C3E4DABCA2}" type="presParOf" srcId="{B165497C-D5ED-4329-9E73-5D7F0D595184}" destId="{717EDDF5-29FD-46FA-ABE0-41F65A58942E}" srcOrd="11" destOrd="0" presId="urn:microsoft.com/office/officeart/2008/layout/LinedList"/>
    <dgm:cxn modelId="{E6402D49-299D-4AB4-8ED9-7E923BD33062}" type="presParOf" srcId="{B165497C-D5ED-4329-9E73-5D7F0D595184}" destId="{A1161A9C-488E-481B-A853-4FCE66CACD79}" srcOrd="12" destOrd="0" presId="urn:microsoft.com/office/officeart/2008/layout/LinedList"/>
    <dgm:cxn modelId="{25489332-93D5-4E04-A6C4-28A18546A1B2}" type="presParOf" srcId="{B165497C-D5ED-4329-9E73-5D7F0D595184}" destId="{CFBD9AA2-5CDF-4209-9731-1076BC6F1269}" srcOrd="13" destOrd="0" presId="urn:microsoft.com/office/officeart/2008/layout/LinedList"/>
    <dgm:cxn modelId="{8DB8F98D-6866-4550-8090-5DEC5888B74B}" type="presParOf" srcId="{CFBD9AA2-5CDF-4209-9731-1076BC6F1269}" destId="{8ACCA786-8106-402C-83D2-CA55E9A280AB}" srcOrd="0" destOrd="0" presId="urn:microsoft.com/office/officeart/2008/layout/LinedList"/>
    <dgm:cxn modelId="{C5A33D71-DB7F-4E71-BB1E-03184AF70912}" type="presParOf" srcId="{CFBD9AA2-5CDF-4209-9731-1076BC6F1269}" destId="{4B6C9899-9686-4E4C-B46F-7BA04A7665A2}" srcOrd="1" destOrd="0" presId="urn:microsoft.com/office/officeart/2008/layout/LinedList"/>
    <dgm:cxn modelId="{85E157FE-8079-43C4-AF3F-65FACAAB3B7E}" type="presParOf" srcId="{CFBD9AA2-5CDF-4209-9731-1076BC6F1269}" destId="{E52E0A80-29FB-48F6-AB63-B7F231A03F4B}" srcOrd="2" destOrd="0" presId="urn:microsoft.com/office/officeart/2008/layout/LinedList"/>
    <dgm:cxn modelId="{725C1EA4-B558-446A-B544-72546F5E8480}" type="presParOf" srcId="{B165497C-D5ED-4329-9E73-5D7F0D595184}" destId="{F22208E7-BF04-4CFD-80C9-ECFFF81503E9}" srcOrd="14" destOrd="0" presId="urn:microsoft.com/office/officeart/2008/layout/LinedList"/>
    <dgm:cxn modelId="{4B337CB2-1BD5-4047-82F2-8657B68822E2}" type="presParOf" srcId="{B165497C-D5ED-4329-9E73-5D7F0D595184}" destId="{561CC4F8-C3FF-4427-AD4D-BC6170F91C93}" srcOrd="15" destOrd="0" presId="urn:microsoft.com/office/officeart/2008/layout/LinedList"/>
    <dgm:cxn modelId="{8E472761-4B16-4F5B-AFEB-8A4886EF2D52}" type="presParOf" srcId="{B165497C-D5ED-4329-9E73-5D7F0D595184}" destId="{2BA74844-7DF0-47A4-9D14-00BE66BC781D}" srcOrd="16" destOrd="0" presId="urn:microsoft.com/office/officeart/2008/layout/LinedList"/>
    <dgm:cxn modelId="{777CA1BA-B72D-4223-A9CB-3ED2C03CD6AB}" type="presParOf" srcId="{2BA74844-7DF0-47A4-9D14-00BE66BC781D}" destId="{5A3FDA46-FF13-43A2-A094-F31CF6BBF19D}" srcOrd="0" destOrd="0" presId="urn:microsoft.com/office/officeart/2008/layout/LinedList"/>
    <dgm:cxn modelId="{010D9C00-F6F8-4DE1-BEB2-DADAE8BBD8B5}" type="presParOf" srcId="{2BA74844-7DF0-47A4-9D14-00BE66BC781D}" destId="{E3CE88A2-3BB8-4D6C-850C-B1F9F6388C67}" srcOrd="1" destOrd="0" presId="urn:microsoft.com/office/officeart/2008/layout/LinedList"/>
    <dgm:cxn modelId="{0FB1FCEF-467A-4E54-A3E8-449C80490E00}" type="presParOf" srcId="{2BA74844-7DF0-47A4-9D14-00BE66BC781D}" destId="{2CAFCF65-D37F-499B-A634-072C4E8E93CD}" srcOrd="2" destOrd="0" presId="urn:microsoft.com/office/officeart/2008/layout/LinedList"/>
    <dgm:cxn modelId="{F17B5713-F49B-458C-8DF2-7AFA94B09C38}" type="presParOf" srcId="{B165497C-D5ED-4329-9E73-5D7F0D595184}" destId="{75637FE9-AC5A-4C71-AEED-05E6D22BAAD9}" srcOrd="17" destOrd="0" presId="urn:microsoft.com/office/officeart/2008/layout/LinedList"/>
    <dgm:cxn modelId="{E89632B3-D8B0-4406-B5A5-1078D66339D5}" type="presParOf" srcId="{B165497C-D5ED-4329-9E73-5D7F0D595184}" destId="{2DC3ED5A-FF25-46CD-AAA5-885F7E02FFD4}" srcOrd="18" destOrd="0" presId="urn:microsoft.com/office/officeart/2008/layout/LinedList"/>
    <dgm:cxn modelId="{255C7686-0DAC-4004-8DC7-5682C0F42A49}" type="presParOf" srcId="{B165497C-D5ED-4329-9E73-5D7F0D595184}" destId="{9AEF39A7-FA6A-48F6-949B-B225C19EBAAA}" srcOrd="19" destOrd="0" presId="urn:microsoft.com/office/officeart/2008/layout/LinedList"/>
    <dgm:cxn modelId="{659FB3E1-9816-4E0F-B0D8-A9A6258498C8}" type="presParOf" srcId="{9AEF39A7-FA6A-48F6-949B-B225C19EBAAA}" destId="{ADD93227-8C48-4AB2-9007-F768C2D4BAED}" srcOrd="0" destOrd="0" presId="urn:microsoft.com/office/officeart/2008/layout/LinedList"/>
    <dgm:cxn modelId="{4BC0B4FD-7222-4A06-8B17-22B99C4C4F4F}" type="presParOf" srcId="{9AEF39A7-FA6A-48F6-949B-B225C19EBAAA}" destId="{FEE5370A-0649-4B26-8722-9E1565EF5A4A}" srcOrd="1" destOrd="0" presId="urn:microsoft.com/office/officeart/2008/layout/LinedList"/>
    <dgm:cxn modelId="{EB1E3BA0-0AB4-4B3C-981E-20BC4E94ED1A}" type="presParOf" srcId="{9AEF39A7-FA6A-48F6-949B-B225C19EBAAA}" destId="{A342F247-0FF6-4AFF-91CC-2172AB918CAD}" srcOrd="2" destOrd="0" presId="urn:microsoft.com/office/officeart/2008/layout/LinedList"/>
    <dgm:cxn modelId="{4B9718EF-CBDB-4452-8298-C89A9537EEE2}" type="presParOf" srcId="{B165497C-D5ED-4329-9E73-5D7F0D595184}" destId="{5B0B2741-89B5-488B-81F1-4605097A8E96}" srcOrd="20" destOrd="0" presId="urn:microsoft.com/office/officeart/2008/layout/LinedList"/>
    <dgm:cxn modelId="{245B6142-6C37-4459-8D2A-FE0E6BF1A186}" type="presParOf" srcId="{B165497C-D5ED-4329-9E73-5D7F0D595184}" destId="{4C79B778-8729-4C22-8FDD-7BB37EBFFF66}" srcOrd="21" destOrd="0" presId="urn:microsoft.com/office/officeart/2008/layout/LinedList"/>
    <dgm:cxn modelId="{3513C405-9F39-4B74-B443-03AA6AC4383D}" type="presParOf" srcId="{B165497C-D5ED-4329-9E73-5D7F0D595184}" destId="{4B682073-65D8-43BE-BF5B-12C806A6F1D3}" srcOrd="22" destOrd="0" presId="urn:microsoft.com/office/officeart/2008/layout/LinedList"/>
    <dgm:cxn modelId="{F5CED8C3-9341-4960-9434-ECF456DC8E0E}" type="presParOf" srcId="{4B682073-65D8-43BE-BF5B-12C806A6F1D3}" destId="{8F868FD4-CC16-4DED-BA67-B89ECB0B4960}" srcOrd="0" destOrd="0" presId="urn:microsoft.com/office/officeart/2008/layout/LinedList"/>
    <dgm:cxn modelId="{5DDD800D-80C2-4839-8311-892BD354F956}" type="presParOf" srcId="{4B682073-65D8-43BE-BF5B-12C806A6F1D3}" destId="{7729BD4E-6057-4F38-BF1E-60D578ACD11C}" srcOrd="1" destOrd="0" presId="urn:microsoft.com/office/officeart/2008/layout/LinedList"/>
    <dgm:cxn modelId="{BBCB3C78-D8D7-48F6-8469-D2489F1403EC}" type="presParOf" srcId="{4B682073-65D8-43BE-BF5B-12C806A6F1D3}" destId="{B916E8CB-4A47-4912-A0D8-1A85DA761E30}" srcOrd="2" destOrd="0" presId="urn:microsoft.com/office/officeart/2008/layout/LinedList"/>
    <dgm:cxn modelId="{769136CD-1360-4E80-99F6-016DCFF8F947}" type="presParOf" srcId="{B165497C-D5ED-4329-9E73-5D7F0D595184}" destId="{15CC317A-B308-478D-A4F4-CD114C63B61E}" srcOrd="23" destOrd="0" presId="urn:microsoft.com/office/officeart/2008/layout/LinedList"/>
    <dgm:cxn modelId="{5A140622-AE8E-4E2F-A733-A2E38334E875}" type="presParOf" srcId="{B165497C-D5ED-4329-9E73-5D7F0D595184}" destId="{9C69A47A-A8F4-4C97-AA11-4F6D98D78611}" srcOrd="24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C45CA46-EC9D-42D8-B290-EB3086D963F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793760B-7826-42EC-AED3-828CF8B1300C}">
      <dgm:prSet phldrT="[Текст]"/>
      <dgm:spPr/>
      <dgm:t>
        <a:bodyPr/>
        <a:lstStyle/>
        <a:p>
          <a:r>
            <a:rPr lang="uk-UA" dirty="0"/>
            <a:t>Етапи кримінологічного планування</a:t>
          </a:r>
        </a:p>
      </dgm:t>
    </dgm:pt>
    <dgm:pt modelId="{C705441C-C947-4AE6-BF00-80EE4D9BC37E}" type="parTrans" cxnId="{7872EF26-26B6-4B68-977B-E3BEB5AD541E}">
      <dgm:prSet/>
      <dgm:spPr/>
      <dgm:t>
        <a:bodyPr/>
        <a:lstStyle/>
        <a:p>
          <a:endParaRPr lang="uk-UA"/>
        </a:p>
      </dgm:t>
    </dgm:pt>
    <dgm:pt modelId="{9EFC289F-D981-40A3-A849-E770B7551330}" type="sibTrans" cxnId="{7872EF26-26B6-4B68-977B-E3BEB5AD541E}">
      <dgm:prSet/>
      <dgm:spPr/>
      <dgm:t>
        <a:bodyPr/>
        <a:lstStyle/>
        <a:p>
          <a:endParaRPr lang="uk-UA"/>
        </a:p>
      </dgm:t>
    </dgm:pt>
    <dgm:pt modelId="{79BF020F-E625-472F-8BB4-3EBEE3380DAB}">
      <dgm:prSet phldrT="[Текст]"/>
      <dgm:spPr/>
      <dgm:t>
        <a:bodyPr/>
        <a:lstStyle/>
        <a:p>
          <a:r>
            <a:rPr lang="ru-RU" dirty="0"/>
            <a:t>1. </a:t>
          </a:r>
          <a:r>
            <a:rPr lang="ru-RU" dirty="0" err="1"/>
            <a:t>Підготовчий</a:t>
          </a:r>
          <a:r>
            <a:rPr lang="ru-RU" dirty="0"/>
            <a:t>. </a:t>
          </a:r>
          <a:r>
            <a:rPr lang="ru-RU" dirty="0" err="1"/>
            <a:t>Змістом</a:t>
          </a:r>
          <a:r>
            <a:rPr lang="ru-RU" dirty="0"/>
            <a:t> </a:t>
          </a:r>
          <a:r>
            <a:rPr lang="ru-RU" dirty="0" err="1"/>
            <a:t>цього</a:t>
          </a:r>
          <a:r>
            <a:rPr lang="ru-RU" dirty="0"/>
            <a:t> </a:t>
          </a:r>
          <a:r>
            <a:rPr lang="ru-RU" dirty="0" err="1"/>
            <a:t>етапу</a:t>
          </a:r>
          <a:r>
            <a:rPr lang="ru-RU" dirty="0"/>
            <a:t> є </a:t>
          </a:r>
          <a:r>
            <a:rPr lang="ru-RU" dirty="0" err="1"/>
            <a:t>збір</a:t>
          </a:r>
          <a:r>
            <a:rPr lang="ru-RU" dirty="0"/>
            <a:t> та </a:t>
          </a:r>
          <a:r>
            <a:rPr lang="ru-RU" dirty="0" err="1"/>
            <a:t>обробка</a:t>
          </a:r>
          <a:r>
            <a:rPr lang="ru-RU" dirty="0"/>
            <a:t> </a:t>
          </a:r>
          <a:r>
            <a:rPr lang="ru-RU" dirty="0" err="1"/>
            <a:t>кримінологічної</a:t>
          </a:r>
          <a:r>
            <a:rPr lang="ru-RU" dirty="0"/>
            <a:t> </a:t>
          </a:r>
          <a:r>
            <a:rPr lang="ru-RU" dirty="0" err="1"/>
            <a:t>інформації</a:t>
          </a:r>
          <a:r>
            <a:rPr lang="ru-RU" dirty="0"/>
            <a:t>, </a:t>
          </a:r>
          <a:r>
            <a:rPr lang="ru-RU" dirty="0" err="1"/>
            <a:t>визначення</a:t>
          </a:r>
          <a:r>
            <a:rPr lang="ru-RU" dirty="0"/>
            <a:t> </a:t>
          </a:r>
          <a:r>
            <a:rPr lang="ru-RU" dirty="0" err="1"/>
            <a:t>основних</a:t>
          </a:r>
          <a:r>
            <a:rPr lang="ru-RU" dirty="0"/>
            <a:t> </a:t>
          </a:r>
          <a:r>
            <a:rPr lang="ru-RU" dirty="0" err="1"/>
            <a:t>завдань</a:t>
          </a:r>
          <a:r>
            <a:rPr lang="ru-RU" dirty="0"/>
            <a:t> на </a:t>
          </a:r>
          <a:r>
            <a:rPr lang="ru-RU" dirty="0" err="1"/>
            <a:t>планований</a:t>
          </a:r>
          <a:r>
            <a:rPr lang="ru-RU" dirty="0"/>
            <a:t> </a:t>
          </a:r>
          <a:r>
            <a:rPr lang="ru-RU" dirty="0" err="1"/>
            <a:t>термін</a:t>
          </a:r>
          <a:r>
            <a:rPr lang="ru-RU" dirty="0"/>
            <a:t>.</a:t>
          </a:r>
          <a:endParaRPr lang="uk-UA" dirty="0"/>
        </a:p>
      </dgm:t>
    </dgm:pt>
    <dgm:pt modelId="{DE71BB6B-D1B8-450C-8839-889BE6DD1544}" type="parTrans" cxnId="{34E16BD3-C4B5-4708-A673-C5CCC60B50F5}">
      <dgm:prSet/>
      <dgm:spPr/>
      <dgm:t>
        <a:bodyPr/>
        <a:lstStyle/>
        <a:p>
          <a:endParaRPr lang="uk-UA"/>
        </a:p>
      </dgm:t>
    </dgm:pt>
    <dgm:pt modelId="{F48BC9BC-29CD-4888-AC76-0A4730165017}" type="sibTrans" cxnId="{34E16BD3-C4B5-4708-A673-C5CCC60B50F5}">
      <dgm:prSet/>
      <dgm:spPr/>
      <dgm:t>
        <a:bodyPr/>
        <a:lstStyle/>
        <a:p>
          <a:endParaRPr lang="uk-UA"/>
        </a:p>
      </dgm:t>
    </dgm:pt>
    <dgm:pt modelId="{CE71B8DA-52E1-438A-9ECC-AFA96AA095C5}">
      <dgm:prSet/>
      <dgm:spPr/>
      <dgm:t>
        <a:bodyPr/>
        <a:lstStyle/>
        <a:p>
          <a:r>
            <a:rPr lang="uk-UA" dirty="0"/>
            <a:t>2. Збору пропозицій. Тут особа, відповідальна за складання плану, доводить отриману на підготовчому етапі інформацію до керівництва суб’єктів попередження злочинності, а потім узагальнює їх пропозиції і вносить до відповідного плану.</a:t>
          </a:r>
        </a:p>
      </dgm:t>
    </dgm:pt>
    <dgm:pt modelId="{B913AFF2-B6CE-49CA-8BAC-42811D52F591}" type="parTrans" cxnId="{7EC358D9-36C8-495D-B8D1-0CA2DFD2FA4F}">
      <dgm:prSet/>
      <dgm:spPr/>
      <dgm:t>
        <a:bodyPr/>
        <a:lstStyle/>
        <a:p>
          <a:endParaRPr lang="uk-UA"/>
        </a:p>
      </dgm:t>
    </dgm:pt>
    <dgm:pt modelId="{251E636D-9240-46E9-A5AE-B5A49FD3C388}" type="sibTrans" cxnId="{7EC358D9-36C8-495D-B8D1-0CA2DFD2FA4F}">
      <dgm:prSet/>
      <dgm:spPr/>
      <dgm:t>
        <a:bodyPr/>
        <a:lstStyle/>
        <a:p>
          <a:endParaRPr lang="uk-UA"/>
        </a:p>
      </dgm:t>
    </dgm:pt>
    <dgm:pt modelId="{0DB7C302-AAFF-48FC-BDE7-135F1733EAAB}">
      <dgm:prSet/>
      <dgm:spPr/>
      <dgm:t>
        <a:bodyPr/>
        <a:lstStyle/>
        <a:p>
          <a:r>
            <a:rPr lang="uk-UA" dirty="0"/>
            <a:t>3. Узгодження плану. Цей етап передбачає координацію дій окремих суб’єктів з урахуванням їх наявних ресурсів, а також узгодження заходів нижчестоящих органів з планом вищестоящих.</a:t>
          </a:r>
        </a:p>
      </dgm:t>
    </dgm:pt>
    <dgm:pt modelId="{ED47B747-1405-4BF1-B832-F285887A054D}" type="parTrans" cxnId="{6298ABD8-CA7D-4D72-832E-DE3AC7E62BE1}">
      <dgm:prSet/>
      <dgm:spPr/>
      <dgm:t>
        <a:bodyPr/>
        <a:lstStyle/>
        <a:p>
          <a:endParaRPr lang="uk-UA"/>
        </a:p>
      </dgm:t>
    </dgm:pt>
    <dgm:pt modelId="{460648C6-F66B-4E35-8F97-5A3F344AAE0A}" type="sibTrans" cxnId="{6298ABD8-CA7D-4D72-832E-DE3AC7E62BE1}">
      <dgm:prSet/>
      <dgm:spPr/>
      <dgm:t>
        <a:bodyPr/>
        <a:lstStyle/>
        <a:p>
          <a:endParaRPr lang="uk-UA"/>
        </a:p>
      </dgm:t>
    </dgm:pt>
    <dgm:pt modelId="{8F3C4401-B062-41B4-8966-0E1AC48637F2}">
      <dgm:prSet/>
      <dgm:spPr/>
      <dgm:t>
        <a:bodyPr/>
        <a:lstStyle/>
        <a:p>
          <a:r>
            <a:rPr lang="ru-RU" dirty="0"/>
            <a:t>4. Затвердження плану. Останній етап, на якому керівник відповідного суб’єкта профілактики кримінальних правопорушень, перевіривши відповідність плану основним завданням, що стоять перед ним, та планам вищестоящих органів, затверджує його.</a:t>
          </a:r>
          <a:endParaRPr lang="uk-UA" dirty="0"/>
        </a:p>
      </dgm:t>
    </dgm:pt>
    <dgm:pt modelId="{9724820A-8621-4C7F-84F4-3B7E7EE63F35}" type="parTrans" cxnId="{EE3FF9F5-754F-4DDD-B11F-F896AC8CDC31}">
      <dgm:prSet/>
      <dgm:spPr/>
      <dgm:t>
        <a:bodyPr/>
        <a:lstStyle/>
        <a:p>
          <a:endParaRPr lang="uk-UA"/>
        </a:p>
      </dgm:t>
    </dgm:pt>
    <dgm:pt modelId="{D2179D24-E86B-4D30-AC05-6B161231C2B8}" type="sibTrans" cxnId="{EE3FF9F5-754F-4DDD-B11F-F896AC8CDC31}">
      <dgm:prSet/>
      <dgm:spPr/>
      <dgm:t>
        <a:bodyPr/>
        <a:lstStyle/>
        <a:p>
          <a:endParaRPr lang="uk-UA"/>
        </a:p>
      </dgm:t>
    </dgm:pt>
    <dgm:pt modelId="{BDC3A067-152D-49AB-A49C-478B4D1C1500}" type="pres">
      <dgm:prSet presAssocID="{6C45CA46-EC9D-42D8-B290-EB3086D963FD}" presName="vert0" presStyleCnt="0">
        <dgm:presLayoutVars>
          <dgm:dir/>
          <dgm:animOne val="branch"/>
          <dgm:animLvl val="lvl"/>
        </dgm:presLayoutVars>
      </dgm:prSet>
      <dgm:spPr/>
    </dgm:pt>
    <dgm:pt modelId="{7A3BD879-4FB4-4F66-A770-A5FC6B560C1B}" type="pres">
      <dgm:prSet presAssocID="{7793760B-7826-42EC-AED3-828CF8B1300C}" presName="thickLine" presStyleLbl="alignNode1" presStyleIdx="0" presStyleCnt="1"/>
      <dgm:spPr/>
    </dgm:pt>
    <dgm:pt modelId="{34580E11-A975-4B1B-AD30-F5514CEC0A25}" type="pres">
      <dgm:prSet presAssocID="{7793760B-7826-42EC-AED3-828CF8B1300C}" presName="horz1" presStyleCnt="0"/>
      <dgm:spPr/>
    </dgm:pt>
    <dgm:pt modelId="{52FA503E-080D-45D6-AE05-11F86229875F}" type="pres">
      <dgm:prSet presAssocID="{7793760B-7826-42EC-AED3-828CF8B1300C}" presName="tx1" presStyleLbl="revTx" presStyleIdx="0" presStyleCnt="5"/>
      <dgm:spPr/>
    </dgm:pt>
    <dgm:pt modelId="{ECCF1C9F-A5B0-442A-BB53-AC1F1296F839}" type="pres">
      <dgm:prSet presAssocID="{7793760B-7826-42EC-AED3-828CF8B1300C}" presName="vert1" presStyleCnt="0"/>
      <dgm:spPr/>
    </dgm:pt>
    <dgm:pt modelId="{7ABFFE3D-15F3-4A64-A5BC-EBD964B6395D}" type="pres">
      <dgm:prSet presAssocID="{79BF020F-E625-472F-8BB4-3EBEE3380DAB}" presName="vertSpace2a" presStyleCnt="0"/>
      <dgm:spPr/>
    </dgm:pt>
    <dgm:pt modelId="{14E71673-DD83-4753-8E7D-49A6D339EAD4}" type="pres">
      <dgm:prSet presAssocID="{79BF020F-E625-472F-8BB4-3EBEE3380DAB}" presName="horz2" presStyleCnt="0"/>
      <dgm:spPr/>
    </dgm:pt>
    <dgm:pt modelId="{E516A7DE-4083-4AE3-9077-FE7A9DF3FE89}" type="pres">
      <dgm:prSet presAssocID="{79BF020F-E625-472F-8BB4-3EBEE3380DAB}" presName="horzSpace2" presStyleCnt="0"/>
      <dgm:spPr/>
    </dgm:pt>
    <dgm:pt modelId="{544E6AC4-FFFC-4CD1-A0CB-5C27E063E0FB}" type="pres">
      <dgm:prSet presAssocID="{79BF020F-E625-472F-8BB4-3EBEE3380DAB}" presName="tx2" presStyleLbl="revTx" presStyleIdx="1" presStyleCnt="5"/>
      <dgm:spPr/>
    </dgm:pt>
    <dgm:pt modelId="{ED76C043-6C8D-43AB-8835-D03372DBD258}" type="pres">
      <dgm:prSet presAssocID="{79BF020F-E625-472F-8BB4-3EBEE3380DAB}" presName="vert2" presStyleCnt="0"/>
      <dgm:spPr/>
    </dgm:pt>
    <dgm:pt modelId="{E16C43CC-E9E7-41BF-9960-4E73239D290A}" type="pres">
      <dgm:prSet presAssocID="{79BF020F-E625-472F-8BB4-3EBEE3380DAB}" presName="thinLine2b" presStyleLbl="callout" presStyleIdx="0" presStyleCnt="4"/>
      <dgm:spPr/>
    </dgm:pt>
    <dgm:pt modelId="{D59CD64F-1FC1-48A5-AE5A-8B4DA71799B9}" type="pres">
      <dgm:prSet presAssocID="{79BF020F-E625-472F-8BB4-3EBEE3380DAB}" presName="vertSpace2b" presStyleCnt="0"/>
      <dgm:spPr/>
    </dgm:pt>
    <dgm:pt modelId="{B9C2B3D2-757B-42B7-9AC7-2897C92245D2}" type="pres">
      <dgm:prSet presAssocID="{CE71B8DA-52E1-438A-9ECC-AFA96AA095C5}" presName="horz2" presStyleCnt="0"/>
      <dgm:spPr/>
    </dgm:pt>
    <dgm:pt modelId="{8266DBCD-E853-4DA7-AC9E-7467426E2977}" type="pres">
      <dgm:prSet presAssocID="{CE71B8DA-52E1-438A-9ECC-AFA96AA095C5}" presName="horzSpace2" presStyleCnt="0"/>
      <dgm:spPr/>
    </dgm:pt>
    <dgm:pt modelId="{E61203B4-AD1C-41B1-992F-8F1AFBC27A05}" type="pres">
      <dgm:prSet presAssocID="{CE71B8DA-52E1-438A-9ECC-AFA96AA095C5}" presName="tx2" presStyleLbl="revTx" presStyleIdx="2" presStyleCnt="5"/>
      <dgm:spPr/>
    </dgm:pt>
    <dgm:pt modelId="{14C7A407-FF16-463E-BFA9-89E27C64FF30}" type="pres">
      <dgm:prSet presAssocID="{CE71B8DA-52E1-438A-9ECC-AFA96AA095C5}" presName="vert2" presStyleCnt="0"/>
      <dgm:spPr/>
    </dgm:pt>
    <dgm:pt modelId="{E4EF17E5-F3DF-4A7A-ADC0-F53939A318B0}" type="pres">
      <dgm:prSet presAssocID="{CE71B8DA-52E1-438A-9ECC-AFA96AA095C5}" presName="thinLine2b" presStyleLbl="callout" presStyleIdx="1" presStyleCnt="4"/>
      <dgm:spPr/>
    </dgm:pt>
    <dgm:pt modelId="{5D537BA4-89B3-444C-83D4-79B1B618D6F7}" type="pres">
      <dgm:prSet presAssocID="{CE71B8DA-52E1-438A-9ECC-AFA96AA095C5}" presName="vertSpace2b" presStyleCnt="0"/>
      <dgm:spPr/>
    </dgm:pt>
    <dgm:pt modelId="{5E95A446-44A6-42CE-A9EA-43DCE7CE6B92}" type="pres">
      <dgm:prSet presAssocID="{0DB7C302-AAFF-48FC-BDE7-135F1733EAAB}" presName="horz2" presStyleCnt="0"/>
      <dgm:spPr/>
    </dgm:pt>
    <dgm:pt modelId="{16808510-5ADC-452B-BB07-3F18BB83E5D0}" type="pres">
      <dgm:prSet presAssocID="{0DB7C302-AAFF-48FC-BDE7-135F1733EAAB}" presName="horzSpace2" presStyleCnt="0"/>
      <dgm:spPr/>
    </dgm:pt>
    <dgm:pt modelId="{04C17B64-0FA5-47CE-A746-ACC1D1202D56}" type="pres">
      <dgm:prSet presAssocID="{0DB7C302-AAFF-48FC-BDE7-135F1733EAAB}" presName="tx2" presStyleLbl="revTx" presStyleIdx="3" presStyleCnt="5"/>
      <dgm:spPr/>
    </dgm:pt>
    <dgm:pt modelId="{07ED006C-F37B-4FE8-A0E6-137E0951C6CB}" type="pres">
      <dgm:prSet presAssocID="{0DB7C302-AAFF-48FC-BDE7-135F1733EAAB}" presName="vert2" presStyleCnt="0"/>
      <dgm:spPr/>
    </dgm:pt>
    <dgm:pt modelId="{73B0AFFC-0997-49E9-8BB0-B922B41AFEA2}" type="pres">
      <dgm:prSet presAssocID="{0DB7C302-AAFF-48FC-BDE7-135F1733EAAB}" presName="thinLine2b" presStyleLbl="callout" presStyleIdx="2" presStyleCnt="4"/>
      <dgm:spPr/>
    </dgm:pt>
    <dgm:pt modelId="{64A90C67-B4CB-4F26-B711-C419E11067F5}" type="pres">
      <dgm:prSet presAssocID="{0DB7C302-AAFF-48FC-BDE7-135F1733EAAB}" presName="vertSpace2b" presStyleCnt="0"/>
      <dgm:spPr/>
    </dgm:pt>
    <dgm:pt modelId="{6993C833-A41A-4B5E-ADDD-61B06AFF38C2}" type="pres">
      <dgm:prSet presAssocID="{8F3C4401-B062-41B4-8966-0E1AC48637F2}" presName="horz2" presStyleCnt="0"/>
      <dgm:spPr/>
    </dgm:pt>
    <dgm:pt modelId="{E1D808CC-65E8-4E72-8B53-75F6CB25FC16}" type="pres">
      <dgm:prSet presAssocID="{8F3C4401-B062-41B4-8966-0E1AC48637F2}" presName="horzSpace2" presStyleCnt="0"/>
      <dgm:spPr/>
    </dgm:pt>
    <dgm:pt modelId="{D6CE37EF-319F-4EFB-83D8-46F954BA00DD}" type="pres">
      <dgm:prSet presAssocID="{8F3C4401-B062-41B4-8966-0E1AC48637F2}" presName="tx2" presStyleLbl="revTx" presStyleIdx="4" presStyleCnt="5"/>
      <dgm:spPr/>
    </dgm:pt>
    <dgm:pt modelId="{76D6A0C9-4872-4341-88AB-383489799EC7}" type="pres">
      <dgm:prSet presAssocID="{8F3C4401-B062-41B4-8966-0E1AC48637F2}" presName="vert2" presStyleCnt="0"/>
      <dgm:spPr/>
    </dgm:pt>
    <dgm:pt modelId="{1230EE3F-25E0-4C04-AB8D-E74985798560}" type="pres">
      <dgm:prSet presAssocID="{8F3C4401-B062-41B4-8966-0E1AC48637F2}" presName="thinLine2b" presStyleLbl="callout" presStyleIdx="3" presStyleCnt="4"/>
      <dgm:spPr/>
    </dgm:pt>
    <dgm:pt modelId="{BC59E87A-BFE2-4F91-9CC4-148E51616B67}" type="pres">
      <dgm:prSet presAssocID="{8F3C4401-B062-41B4-8966-0E1AC48637F2}" presName="vertSpace2b" presStyleCnt="0"/>
      <dgm:spPr/>
    </dgm:pt>
  </dgm:ptLst>
  <dgm:cxnLst>
    <dgm:cxn modelId="{9A969D0C-88A5-46BD-8DD0-19F11A7A98E6}" type="presOf" srcId="{6C45CA46-EC9D-42D8-B290-EB3086D963FD}" destId="{BDC3A067-152D-49AB-A49C-478B4D1C1500}" srcOrd="0" destOrd="0" presId="urn:microsoft.com/office/officeart/2008/layout/LinedList"/>
    <dgm:cxn modelId="{765F8F22-361E-4CDD-A112-063FB5272D7C}" type="presOf" srcId="{0DB7C302-AAFF-48FC-BDE7-135F1733EAAB}" destId="{04C17B64-0FA5-47CE-A746-ACC1D1202D56}" srcOrd="0" destOrd="0" presId="urn:microsoft.com/office/officeart/2008/layout/LinedList"/>
    <dgm:cxn modelId="{7872EF26-26B6-4B68-977B-E3BEB5AD541E}" srcId="{6C45CA46-EC9D-42D8-B290-EB3086D963FD}" destId="{7793760B-7826-42EC-AED3-828CF8B1300C}" srcOrd="0" destOrd="0" parTransId="{C705441C-C947-4AE6-BF00-80EE4D9BC37E}" sibTransId="{9EFC289F-D981-40A3-A849-E770B7551330}"/>
    <dgm:cxn modelId="{3B01475F-8C88-4802-B380-50D0F5DA53DB}" type="presOf" srcId="{CE71B8DA-52E1-438A-9ECC-AFA96AA095C5}" destId="{E61203B4-AD1C-41B1-992F-8F1AFBC27A05}" srcOrd="0" destOrd="0" presId="urn:microsoft.com/office/officeart/2008/layout/LinedList"/>
    <dgm:cxn modelId="{72947585-24F4-4CAE-9E7B-DD8A87CD4726}" type="presOf" srcId="{79BF020F-E625-472F-8BB4-3EBEE3380DAB}" destId="{544E6AC4-FFFC-4CD1-A0CB-5C27E063E0FB}" srcOrd="0" destOrd="0" presId="urn:microsoft.com/office/officeart/2008/layout/LinedList"/>
    <dgm:cxn modelId="{34E16BD3-C4B5-4708-A673-C5CCC60B50F5}" srcId="{7793760B-7826-42EC-AED3-828CF8B1300C}" destId="{79BF020F-E625-472F-8BB4-3EBEE3380DAB}" srcOrd="0" destOrd="0" parTransId="{DE71BB6B-D1B8-450C-8839-889BE6DD1544}" sibTransId="{F48BC9BC-29CD-4888-AC76-0A4730165017}"/>
    <dgm:cxn modelId="{6298ABD8-CA7D-4D72-832E-DE3AC7E62BE1}" srcId="{7793760B-7826-42EC-AED3-828CF8B1300C}" destId="{0DB7C302-AAFF-48FC-BDE7-135F1733EAAB}" srcOrd="2" destOrd="0" parTransId="{ED47B747-1405-4BF1-B832-F285887A054D}" sibTransId="{460648C6-F66B-4E35-8F97-5A3F344AAE0A}"/>
    <dgm:cxn modelId="{7EC358D9-36C8-495D-B8D1-0CA2DFD2FA4F}" srcId="{7793760B-7826-42EC-AED3-828CF8B1300C}" destId="{CE71B8DA-52E1-438A-9ECC-AFA96AA095C5}" srcOrd="1" destOrd="0" parTransId="{B913AFF2-B6CE-49CA-8BAC-42811D52F591}" sibTransId="{251E636D-9240-46E9-A5AE-B5A49FD3C388}"/>
    <dgm:cxn modelId="{9DFE3EDA-7654-435A-A0BF-278B47622DBA}" type="presOf" srcId="{8F3C4401-B062-41B4-8966-0E1AC48637F2}" destId="{D6CE37EF-319F-4EFB-83D8-46F954BA00DD}" srcOrd="0" destOrd="0" presId="urn:microsoft.com/office/officeart/2008/layout/LinedList"/>
    <dgm:cxn modelId="{0B1683F4-DC3D-411F-97E3-B7C45CE7ECEB}" type="presOf" srcId="{7793760B-7826-42EC-AED3-828CF8B1300C}" destId="{52FA503E-080D-45D6-AE05-11F86229875F}" srcOrd="0" destOrd="0" presId="urn:microsoft.com/office/officeart/2008/layout/LinedList"/>
    <dgm:cxn modelId="{EE3FF9F5-754F-4DDD-B11F-F896AC8CDC31}" srcId="{7793760B-7826-42EC-AED3-828CF8B1300C}" destId="{8F3C4401-B062-41B4-8966-0E1AC48637F2}" srcOrd="3" destOrd="0" parTransId="{9724820A-8621-4C7F-84F4-3B7E7EE63F35}" sibTransId="{D2179D24-E86B-4D30-AC05-6B161231C2B8}"/>
    <dgm:cxn modelId="{03337D15-8FC3-4C57-B2F6-385A274FF050}" type="presParOf" srcId="{BDC3A067-152D-49AB-A49C-478B4D1C1500}" destId="{7A3BD879-4FB4-4F66-A770-A5FC6B560C1B}" srcOrd="0" destOrd="0" presId="urn:microsoft.com/office/officeart/2008/layout/LinedList"/>
    <dgm:cxn modelId="{AAB7D2FA-1277-4025-A225-0DF065207EDA}" type="presParOf" srcId="{BDC3A067-152D-49AB-A49C-478B4D1C1500}" destId="{34580E11-A975-4B1B-AD30-F5514CEC0A25}" srcOrd="1" destOrd="0" presId="urn:microsoft.com/office/officeart/2008/layout/LinedList"/>
    <dgm:cxn modelId="{5A14016F-A866-4CA8-A338-8F6E46334FD4}" type="presParOf" srcId="{34580E11-A975-4B1B-AD30-F5514CEC0A25}" destId="{52FA503E-080D-45D6-AE05-11F86229875F}" srcOrd="0" destOrd="0" presId="urn:microsoft.com/office/officeart/2008/layout/LinedList"/>
    <dgm:cxn modelId="{09556E55-139B-45FC-BE03-C016CF3EEEF4}" type="presParOf" srcId="{34580E11-A975-4B1B-AD30-F5514CEC0A25}" destId="{ECCF1C9F-A5B0-442A-BB53-AC1F1296F839}" srcOrd="1" destOrd="0" presId="urn:microsoft.com/office/officeart/2008/layout/LinedList"/>
    <dgm:cxn modelId="{E158B7FE-F5E4-4EBC-ADD0-C8091867168E}" type="presParOf" srcId="{ECCF1C9F-A5B0-442A-BB53-AC1F1296F839}" destId="{7ABFFE3D-15F3-4A64-A5BC-EBD964B6395D}" srcOrd="0" destOrd="0" presId="urn:microsoft.com/office/officeart/2008/layout/LinedList"/>
    <dgm:cxn modelId="{416078B0-4937-42C3-B8FD-52E9D24DEFDB}" type="presParOf" srcId="{ECCF1C9F-A5B0-442A-BB53-AC1F1296F839}" destId="{14E71673-DD83-4753-8E7D-49A6D339EAD4}" srcOrd="1" destOrd="0" presId="urn:microsoft.com/office/officeart/2008/layout/LinedList"/>
    <dgm:cxn modelId="{0A193DD5-26C2-4CA0-852D-8DB0B7C4BC5E}" type="presParOf" srcId="{14E71673-DD83-4753-8E7D-49A6D339EAD4}" destId="{E516A7DE-4083-4AE3-9077-FE7A9DF3FE89}" srcOrd="0" destOrd="0" presId="urn:microsoft.com/office/officeart/2008/layout/LinedList"/>
    <dgm:cxn modelId="{F10FD204-224D-4423-8B33-E695B105DA0D}" type="presParOf" srcId="{14E71673-DD83-4753-8E7D-49A6D339EAD4}" destId="{544E6AC4-FFFC-4CD1-A0CB-5C27E063E0FB}" srcOrd="1" destOrd="0" presId="urn:microsoft.com/office/officeart/2008/layout/LinedList"/>
    <dgm:cxn modelId="{37C73951-6DA2-4849-87B5-01397B513509}" type="presParOf" srcId="{14E71673-DD83-4753-8E7D-49A6D339EAD4}" destId="{ED76C043-6C8D-43AB-8835-D03372DBD258}" srcOrd="2" destOrd="0" presId="urn:microsoft.com/office/officeart/2008/layout/LinedList"/>
    <dgm:cxn modelId="{29B79E33-8CEA-4874-BD57-29684DFB61B9}" type="presParOf" srcId="{ECCF1C9F-A5B0-442A-BB53-AC1F1296F839}" destId="{E16C43CC-E9E7-41BF-9960-4E73239D290A}" srcOrd="2" destOrd="0" presId="urn:microsoft.com/office/officeart/2008/layout/LinedList"/>
    <dgm:cxn modelId="{1AE4A527-69B0-4E56-950A-AB24BDE618DB}" type="presParOf" srcId="{ECCF1C9F-A5B0-442A-BB53-AC1F1296F839}" destId="{D59CD64F-1FC1-48A5-AE5A-8B4DA71799B9}" srcOrd="3" destOrd="0" presId="urn:microsoft.com/office/officeart/2008/layout/LinedList"/>
    <dgm:cxn modelId="{C2C32D05-57A1-45E1-8CE7-7591256F7526}" type="presParOf" srcId="{ECCF1C9F-A5B0-442A-BB53-AC1F1296F839}" destId="{B9C2B3D2-757B-42B7-9AC7-2897C92245D2}" srcOrd="4" destOrd="0" presId="urn:microsoft.com/office/officeart/2008/layout/LinedList"/>
    <dgm:cxn modelId="{DF60A58A-2498-486D-84F2-89D9EEC6203A}" type="presParOf" srcId="{B9C2B3D2-757B-42B7-9AC7-2897C92245D2}" destId="{8266DBCD-E853-4DA7-AC9E-7467426E2977}" srcOrd="0" destOrd="0" presId="urn:microsoft.com/office/officeart/2008/layout/LinedList"/>
    <dgm:cxn modelId="{24BD8924-03B9-45B9-9146-E6DD0EC9C7EE}" type="presParOf" srcId="{B9C2B3D2-757B-42B7-9AC7-2897C92245D2}" destId="{E61203B4-AD1C-41B1-992F-8F1AFBC27A05}" srcOrd="1" destOrd="0" presId="urn:microsoft.com/office/officeart/2008/layout/LinedList"/>
    <dgm:cxn modelId="{75E684DA-16AF-46D9-8F57-27E4D5B077FD}" type="presParOf" srcId="{B9C2B3D2-757B-42B7-9AC7-2897C92245D2}" destId="{14C7A407-FF16-463E-BFA9-89E27C64FF30}" srcOrd="2" destOrd="0" presId="urn:microsoft.com/office/officeart/2008/layout/LinedList"/>
    <dgm:cxn modelId="{754A1185-5565-4167-BC18-475FB2243ED8}" type="presParOf" srcId="{ECCF1C9F-A5B0-442A-BB53-AC1F1296F839}" destId="{E4EF17E5-F3DF-4A7A-ADC0-F53939A318B0}" srcOrd="5" destOrd="0" presId="urn:microsoft.com/office/officeart/2008/layout/LinedList"/>
    <dgm:cxn modelId="{57DFFA28-3DDE-47F6-B9B8-75D452FDACF2}" type="presParOf" srcId="{ECCF1C9F-A5B0-442A-BB53-AC1F1296F839}" destId="{5D537BA4-89B3-444C-83D4-79B1B618D6F7}" srcOrd="6" destOrd="0" presId="urn:microsoft.com/office/officeart/2008/layout/LinedList"/>
    <dgm:cxn modelId="{751A3888-9E38-462A-BBF7-1716901EAF38}" type="presParOf" srcId="{ECCF1C9F-A5B0-442A-BB53-AC1F1296F839}" destId="{5E95A446-44A6-42CE-A9EA-43DCE7CE6B92}" srcOrd="7" destOrd="0" presId="urn:microsoft.com/office/officeart/2008/layout/LinedList"/>
    <dgm:cxn modelId="{C03BD7B2-2F22-4DB4-AF96-7C1DB8DFCB0C}" type="presParOf" srcId="{5E95A446-44A6-42CE-A9EA-43DCE7CE6B92}" destId="{16808510-5ADC-452B-BB07-3F18BB83E5D0}" srcOrd="0" destOrd="0" presId="urn:microsoft.com/office/officeart/2008/layout/LinedList"/>
    <dgm:cxn modelId="{A1EFD8AF-D116-4591-850E-199CD85607B1}" type="presParOf" srcId="{5E95A446-44A6-42CE-A9EA-43DCE7CE6B92}" destId="{04C17B64-0FA5-47CE-A746-ACC1D1202D56}" srcOrd="1" destOrd="0" presId="urn:microsoft.com/office/officeart/2008/layout/LinedList"/>
    <dgm:cxn modelId="{EDA8A509-44DA-437B-BA02-BF36A7A97FC1}" type="presParOf" srcId="{5E95A446-44A6-42CE-A9EA-43DCE7CE6B92}" destId="{07ED006C-F37B-4FE8-A0E6-137E0951C6CB}" srcOrd="2" destOrd="0" presId="urn:microsoft.com/office/officeart/2008/layout/LinedList"/>
    <dgm:cxn modelId="{24069286-DB82-4919-A815-65C08160C96F}" type="presParOf" srcId="{ECCF1C9F-A5B0-442A-BB53-AC1F1296F839}" destId="{73B0AFFC-0997-49E9-8BB0-B922B41AFEA2}" srcOrd="8" destOrd="0" presId="urn:microsoft.com/office/officeart/2008/layout/LinedList"/>
    <dgm:cxn modelId="{D3F8C073-5F47-4287-8AFE-7DFD83A649D0}" type="presParOf" srcId="{ECCF1C9F-A5B0-442A-BB53-AC1F1296F839}" destId="{64A90C67-B4CB-4F26-B711-C419E11067F5}" srcOrd="9" destOrd="0" presId="urn:microsoft.com/office/officeart/2008/layout/LinedList"/>
    <dgm:cxn modelId="{A9FCA956-0D88-4AF1-92A0-C961E07923B9}" type="presParOf" srcId="{ECCF1C9F-A5B0-442A-BB53-AC1F1296F839}" destId="{6993C833-A41A-4B5E-ADDD-61B06AFF38C2}" srcOrd="10" destOrd="0" presId="urn:microsoft.com/office/officeart/2008/layout/LinedList"/>
    <dgm:cxn modelId="{8CA30967-B249-4BC7-9E1F-8BB601CFE096}" type="presParOf" srcId="{6993C833-A41A-4B5E-ADDD-61B06AFF38C2}" destId="{E1D808CC-65E8-4E72-8B53-75F6CB25FC16}" srcOrd="0" destOrd="0" presId="urn:microsoft.com/office/officeart/2008/layout/LinedList"/>
    <dgm:cxn modelId="{4A48CB99-1820-416F-A769-01B3F3DBE935}" type="presParOf" srcId="{6993C833-A41A-4B5E-ADDD-61B06AFF38C2}" destId="{D6CE37EF-319F-4EFB-83D8-46F954BA00DD}" srcOrd="1" destOrd="0" presId="urn:microsoft.com/office/officeart/2008/layout/LinedList"/>
    <dgm:cxn modelId="{040E53C2-7C45-4988-AB14-EC229ACA5F9F}" type="presParOf" srcId="{6993C833-A41A-4B5E-ADDD-61B06AFF38C2}" destId="{76D6A0C9-4872-4341-88AB-383489799EC7}" srcOrd="2" destOrd="0" presId="urn:microsoft.com/office/officeart/2008/layout/LinedList"/>
    <dgm:cxn modelId="{E9E4E34C-62DF-4C08-964D-C70A5E3D2FE1}" type="presParOf" srcId="{ECCF1C9F-A5B0-442A-BB53-AC1F1296F839}" destId="{1230EE3F-25E0-4C04-AB8D-E74985798560}" srcOrd="11" destOrd="0" presId="urn:microsoft.com/office/officeart/2008/layout/LinedList"/>
    <dgm:cxn modelId="{33E36A2C-6295-460F-800E-A1B614FA5617}" type="presParOf" srcId="{ECCF1C9F-A5B0-442A-BB53-AC1F1296F839}" destId="{BC59E87A-BFE2-4F91-9CC4-148E51616B67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AADC63-1B69-4EFB-B70A-6CC065339ACC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F4678AC-069F-48D7-9BDB-5525F8D2880A}">
      <dgm:prSet phldrT="[Текст]"/>
      <dgm:spPr/>
      <dgm:t>
        <a:bodyPr/>
        <a:lstStyle/>
        <a:p>
          <a:r>
            <a:rPr lang="uk-UA" dirty="0"/>
            <a:t>Охоронна</a:t>
          </a:r>
        </a:p>
      </dgm:t>
    </dgm:pt>
    <dgm:pt modelId="{E61DD3AD-E37C-4C4F-9473-DE34EA17010C}" type="parTrans" cxnId="{FBA4484E-0A3A-4567-9A4A-6B8E694BF61F}">
      <dgm:prSet/>
      <dgm:spPr/>
      <dgm:t>
        <a:bodyPr/>
        <a:lstStyle/>
        <a:p>
          <a:endParaRPr lang="uk-UA"/>
        </a:p>
      </dgm:t>
    </dgm:pt>
    <dgm:pt modelId="{8B15BC3F-0D88-487F-9494-DDA8A47C6E78}" type="sibTrans" cxnId="{FBA4484E-0A3A-4567-9A4A-6B8E694BF61F}">
      <dgm:prSet/>
      <dgm:spPr/>
      <dgm:t>
        <a:bodyPr/>
        <a:lstStyle/>
        <a:p>
          <a:endParaRPr lang="uk-UA"/>
        </a:p>
      </dgm:t>
    </dgm:pt>
    <dgm:pt modelId="{8A0EBBC3-F16A-4F52-9F8D-317ED2577FB7}">
      <dgm:prSet phldrT="[Текст]"/>
      <dgm:spPr/>
      <dgm:t>
        <a:bodyPr/>
        <a:lstStyle/>
        <a:p>
          <a:r>
            <a:rPr lang="uk-UA" dirty="0"/>
            <a:t>Регулятивна</a:t>
          </a:r>
        </a:p>
      </dgm:t>
    </dgm:pt>
    <dgm:pt modelId="{5A2365CB-D16E-4429-B164-F94AA1589DB4}" type="parTrans" cxnId="{DE575057-F5B5-4106-9861-D92E6D3611D6}">
      <dgm:prSet/>
      <dgm:spPr/>
      <dgm:t>
        <a:bodyPr/>
        <a:lstStyle/>
        <a:p>
          <a:endParaRPr lang="uk-UA"/>
        </a:p>
      </dgm:t>
    </dgm:pt>
    <dgm:pt modelId="{6E9BC2E7-2160-4D3D-9F28-68D9F1CA0F5B}" type="sibTrans" cxnId="{DE575057-F5B5-4106-9861-D92E6D3611D6}">
      <dgm:prSet/>
      <dgm:spPr/>
      <dgm:t>
        <a:bodyPr/>
        <a:lstStyle/>
        <a:p>
          <a:endParaRPr lang="uk-UA"/>
        </a:p>
      </dgm:t>
    </dgm:pt>
    <dgm:pt modelId="{84901929-06FF-4036-B56E-CACBAFE69B6C}">
      <dgm:prSet phldrT="[Текст]"/>
      <dgm:spPr/>
      <dgm:t>
        <a:bodyPr/>
        <a:lstStyle/>
        <a:p>
          <a:r>
            <a:rPr lang="uk-UA" dirty="0"/>
            <a:t>Виховна</a:t>
          </a:r>
        </a:p>
      </dgm:t>
    </dgm:pt>
    <dgm:pt modelId="{16B72B38-3D18-4DE9-8F14-E1A3C66CA662}" type="parTrans" cxnId="{9660BEE1-A51F-440E-BB10-D1AA504BF454}">
      <dgm:prSet/>
      <dgm:spPr/>
      <dgm:t>
        <a:bodyPr/>
        <a:lstStyle/>
        <a:p>
          <a:endParaRPr lang="uk-UA"/>
        </a:p>
      </dgm:t>
    </dgm:pt>
    <dgm:pt modelId="{5B5E3C02-DF00-4E68-ACFA-35FC5A63C125}" type="sibTrans" cxnId="{9660BEE1-A51F-440E-BB10-D1AA504BF454}">
      <dgm:prSet/>
      <dgm:spPr/>
      <dgm:t>
        <a:bodyPr/>
        <a:lstStyle/>
        <a:p>
          <a:endParaRPr lang="uk-UA"/>
        </a:p>
      </dgm:t>
    </dgm:pt>
    <dgm:pt modelId="{74C4E2BC-EED2-47E3-9C6C-7063E1A24EB6}">
      <dgm:prSet phldrT="[Текст]"/>
      <dgm:spPr/>
      <dgm:t>
        <a:bodyPr/>
        <a:lstStyle/>
        <a:p>
          <a:r>
            <a:rPr lang="uk-UA" dirty="0"/>
            <a:t>Ідеологічна</a:t>
          </a:r>
        </a:p>
      </dgm:t>
    </dgm:pt>
    <dgm:pt modelId="{65EE3BCE-34C3-4E8A-92AA-6A2978BABE55}" type="parTrans" cxnId="{A44E0307-DDC4-4A23-B84F-C957CEA83357}">
      <dgm:prSet/>
      <dgm:spPr/>
      <dgm:t>
        <a:bodyPr/>
        <a:lstStyle/>
        <a:p>
          <a:endParaRPr lang="uk-UA"/>
        </a:p>
      </dgm:t>
    </dgm:pt>
    <dgm:pt modelId="{8BEF0A94-3897-49C6-85C9-FC6644F94ABA}" type="sibTrans" cxnId="{A44E0307-DDC4-4A23-B84F-C957CEA83357}">
      <dgm:prSet/>
      <dgm:spPr/>
      <dgm:t>
        <a:bodyPr/>
        <a:lstStyle/>
        <a:p>
          <a:endParaRPr lang="uk-UA"/>
        </a:p>
      </dgm:t>
    </dgm:pt>
    <dgm:pt modelId="{FBA0CAFD-A0BA-4659-9CB1-A16A87E99502}">
      <dgm:prSet phldrT="[Текст]"/>
      <dgm:spPr/>
      <dgm:t>
        <a:bodyPr/>
        <a:lstStyle/>
        <a:p>
          <a:r>
            <a:rPr lang="uk-UA" dirty="0"/>
            <a:t>Прогностична</a:t>
          </a:r>
        </a:p>
      </dgm:t>
    </dgm:pt>
    <dgm:pt modelId="{B25E1D52-65A9-4475-97FE-17892BC244AE}" type="parTrans" cxnId="{C029FA52-0F72-4F09-9D7B-42BBD0423C77}">
      <dgm:prSet/>
      <dgm:spPr/>
      <dgm:t>
        <a:bodyPr/>
        <a:lstStyle/>
        <a:p>
          <a:endParaRPr lang="uk-UA"/>
        </a:p>
      </dgm:t>
    </dgm:pt>
    <dgm:pt modelId="{915B33AC-AA36-42F0-945F-1FA3B2A177E8}" type="sibTrans" cxnId="{C029FA52-0F72-4F09-9D7B-42BBD0423C77}">
      <dgm:prSet/>
      <dgm:spPr/>
      <dgm:t>
        <a:bodyPr/>
        <a:lstStyle/>
        <a:p>
          <a:endParaRPr lang="uk-UA"/>
        </a:p>
      </dgm:t>
    </dgm:pt>
    <dgm:pt modelId="{11D55D7C-ED53-482E-8B83-F5623201B1C3}" type="pres">
      <dgm:prSet presAssocID="{E4AADC63-1B69-4EFB-B70A-6CC065339ACC}" presName="diagram" presStyleCnt="0">
        <dgm:presLayoutVars>
          <dgm:dir/>
          <dgm:resizeHandles val="exact"/>
        </dgm:presLayoutVars>
      </dgm:prSet>
      <dgm:spPr/>
    </dgm:pt>
    <dgm:pt modelId="{7B43217D-D48B-4847-8975-4BCFD063C9A9}" type="pres">
      <dgm:prSet presAssocID="{BF4678AC-069F-48D7-9BDB-5525F8D2880A}" presName="node" presStyleLbl="node1" presStyleIdx="0" presStyleCnt="5">
        <dgm:presLayoutVars>
          <dgm:bulletEnabled val="1"/>
        </dgm:presLayoutVars>
      </dgm:prSet>
      <dgm:spPr/>
    </dgm:pt>
    <dgm:pt modelId="{88C6B592-36F4-42C1-8015-810D6D4B3F28}" type="pres">
      <dgm:prSet presAssocID="{8B15BC3F-0D88-487F-9494-DDA8A47C6E78}" presName="sibTrans" presStyleCnt="0"/>
      <dgm:spPr/>
    </dgm:pt>
    <dgm:pt modelId="{5E810422-5FA0-4955-A75F-CF8CA4587620}" type="pres">
      <dgm:prSet presAssocID="{8A0EBBC3-F16A-4F52-9F8D-317ED2577FB7}" presName="node" presStyleLbl="node1" presStyleIdx="1" presStyleCnt="5">
        <dgm:presLayoutVars>
          <dgm:bulletEnabled val="1"/>
        </dgm:presLayoutVars>
      </dgm:prSet>
      <dgm:spPr/>
    </dgm:pt>
    <dgm:pt modelId="{D25F198D-9CE7-4EB6-A096-E7D9B17094FA}" type="pres">
      <dgm:prSet presAssocID="{6E9BC2E7-2160-4D3D-9F28-68D9F1CA0F5B}" presName="sibTrans" presStyleCnt="0"/>
      <dgm:spPr/>
    </dgm:pt>
    <dgm:pt modelId="{51DE10E6-ED70-4939-9A11-1D8B0510588C}" type="pres">
      <dgm:prSet presAssocID="{84901929-06FF-4036-B56E-CACBAFE69B6C}" presName="node" presStyleLbl="node1" presStyleIdx="2" presStyleCnt="5">
        <dgm:presLayoutVars>
          <dgm:bulletEnabled val="1"/>
        </dgm:presLayoutVars>
      </dgm:prSet>
      <dgm:spPr/>
    </dgm:pt>
    <dgm:pt modelId="{867A4DAD-FED4-4A60-B4AB-5DC1C610D6F7}" type="pres">
      <dgm:prSet presAssocID="{5B5E3C02-DF00-4E68-ACFA-35FC5A63C125}" presName="sibTrans" presStyleCnt="0"/>
      <dgm:spPr/>
    </dgm:pt>
    <dgm:pt modelId="{F08FFA75-8BF1-48E6-A761-40DD7B671D84}" type="pres">
      <dgm:prSet presAssocID="{74C4E2BC-EED2-47E3-9C6C-7063E1A24EB6}" presName="node" presStyleLbl="node1" presStyleIdx="3" presStyleCnt="5">
        <dgm:presLayoutVars>
          <dgm:bulletEnabled val="1"/>
        </dgm:presLayoutVars>
      </dgm:prSet>
      <dgm:spPr/>
    </dgm:pt>
    <dgm:pt modelId="{2AAB6570-4FFA-41CF-B225-F3F6989CFE62}" type="pres">
      <dgm:prSet presAssocID="{8BEF0A94-3897-49C6-85C9-FC6644F94ABA}" presName="sibTrans" presStyleCnt="0"/>
      <dgm:spPr/>
    </dgm:pt>
    <dgm:pt modelId="{5EFED02D-B4B4-41B8-9CBB-2D48B1EEE486}" type="pres">
      <dgm:prSet presAssocID="{FBA0CAFD-A0BA-4659-9CB1-A16A87E99502}" presName="node" presStyleLbl="node1" presStyleIdx="4" presStyleCnt="5">
        <dgm:presLayoutVars>
          <dgm:bulletEnabled val="1"/>
        </dgm:presLayoutVars>
      </dgm:prSet>
      <dgm:spPr/>
    </dgm:pt>
  </dgm:ptLst>
  <dgm:cxnLst>
    <dgm:cxn modelId="{A44E0307-DDC4-4A23-B84F-C957CEA83357}" srcId="{E4AADC63-1B69-4EFB-B70A-6CC065339ACC}" destId="{74C4E2BC-EED2-47E3-9C6C-7063E1A24EB6}" srcOrd="3" destOrd="0" parTransId="{65EE3BCE-34C3-4E8A-92AA-6A2978BABE55}" sibTransId="{8BEF0A94-3897-49C6-85C9-FC6644F94ABA}"/>
    <dgm:cxn modelId="{31855C5F-1225-46C0-82E1-96164A987EB0}" type="presOf" srcId="{74C4E2BC-EED2-47E3-9C6C-7063E1A24EB6}" destId="{F08FFA75-8BF1-48E6-A761-40DD7B671D84}" srcOrd="0" destOrd="0" presId="urn:microsoft.com/office/officeart/2005/8/layout/default"/>
    <dgm:cxn modelId="{10015A68-1056-4809-8323-9F42261F807C}" type="presOf" srcId="{84901929-06FF-4036-B56E-CACBAFE69B6C}" destId="{51DE10E6-ED70-4939-9A11-1D8B0510588C}" srcOrd="0" destOrd="0" presId="urn:microsoft.com/office/officeart/2005/8/layout/default"/>
    <dgm:cxn modelId="{FBA4484E-0A3A-4567-9A4A-6B8E694BF61F}" srcId="{E4AADC63-1B69-4EFB-B70A-6CC065339ACC}" destId="{BF4678AC-069F-48D7-9BDB-5525F8D2880A}" srcOrd="0" destOrd="0" parTransId="{E61DD3AD-E37C-4C4F-9473-DE34EA17010C}" sibTransId="{8B15BC3F-0D88-487F-9494-DDA8A47C6E78}"/>
    <dgm:cxn modelId="{C029FA52-0F72-4F09-9D7B-42BBD0423C77}" srcId="{E4AADC63-1B69-4EFB-B70A-6CC065339ACC}" destId="{FBA0CAFD-A0BA-4659-9CB1-A16A87E99502}" srcOrd="4" destOrd="0" parTransId="{B25E1D52-65A9-4475-97FE-17892BC244AE}" sibTransId="{915B33AC-AA36-42F0-945F-1FA3B2A177E8}"/>
    <dgm:cxn modelId="{DE575057-F5B5-4106-9861-D92E6D3611D6}" srcId="{E4AADC63-1B69-4EFB-B70A-6CC065339ACC}" destId="{8A0EBBC3-F16A-4F52-9F8D-317ED2577FB7}" srcOrd="1" destOrd="0" parTransId="{5A2365CB-D16E-4429-B164-F94AA1589DB4}" sibTransId="{6E9BC2E7-2160-4D3D-9F28-68D9F1CA0F5B}"/>
    <dgm:cxn modelId="{8F02117E-F0FC-42CF-8299-00B4B62E6190}" type="presOf" srcId="{BF4678AC-069F-48D7-9BDB-5525F8D2880A}" destId="{7B43217D-D48B-4847-8975-4BCFD063C9A9}" srcOrd="0" destOrd="0" presId="urn:microsoft.com/office/officeart/2005/8/layout/default"/>
    <dgm:cxn modelId="{EAD881C1-47B5-4D18-AF58-BC4D90895FE8}" type="presOf" srcId="{E4AADC63-1B69-4EFB-B70A-6CC065339ACC}" destId="{11D55D7C-ED53-482E-8B83-F5623201B1C3}" srcOrd="0" destOrd="0" presId="urn:microsoft.com/office/officeart/2005/8/layout/default"/>
    <dgm:cxn modelId="{835ECFCF-1596-4503-A165-3FA0B5CC1F59}" type="presOf" srcId="{FBA0CAFD-A0BA-4659-9CB1-A16A87E99502}" destId="{5EFED02D-B4B4-41B8-9CBB-2D48B1EEE486}" srcOrd="0" destOrd="0" presId="urn:microsoft.com/office/officeart/2005/8/layout/default"/>
    <dgm:cxn modelId="{F719B8DB-8245-45E2-BEEC-CC0091EBE932}" type="presOf" srcId="{8A0EBBC3-F16A-4F52-9F8D-317ED2577FB7}" destId="{5E810422-5FA0-4955-A75F-CF8CA4587620}" srcOrd="0" destOrd="0" presId="urn:microsoft.com/office/officeart/2005/8/layout/default"/>
    <dgm:cxn modelId="{9660BEE1-A51F-440E-BB10-D1AA504BF454}" srcId="{E4AADC63-1B69-4EFB-B70A-6CC065339ACC}" destId="{84901929-06FF-4036-B56E-CACBAFE69B6C}" srcOrd="2" destOrd="0" parTransId="{16B72B38-3D18-4DE9-8F14-E1A3C66CA662}" sibTransId="{5B5E3C02-DF00-4E68-ACFA-35FC5A63C125}"/>
    <dgm:cxn modelId="{61DF95E8-969B-41A2-8D47-DB20FB53FD9E}" type="presParOf" srcId="{11D55D7C-ED53-482E-8B83-F5623201B1C3}" destId="{7B43217D-D48B-4847-8975-4BCFD063C9A9}" srcOrd="0" destOrd="0" presId="urn:microsoft.com/office/officeart/2005/8/layout/default"/>
    <dgm:cxn modelId="{48E9416A-5423-4B80-A077-2DB3796555A6}" type="presParOf" srcId="{11D55D7C-ED53-482E-8B83-F5623201B1C3}" destId="{88C6B592-36F4-42C1-8015-810D6D4B3F28}" srcOrd="1" destOrd="0" presId="urn:microsoft.com/office/officeart/2005/8/layout/default"/>
    <dgm:cxn modelId="{761B090E-11A9-4742-A378-22E570708073}" type="presParOf" srcId="{11D55D7C-ED53-482E-8B83-F5623201B1C3}" destId="{5E810422-5FA0-4955-A75F-CF8CA4587620}" srcOrd="2" destOrd="0" presId="urn:microsoft.com/office/officeart/2005/8/layout/default"/>
    <dgm:cxn modelId="{F2370475-DFBA-4901-80A5-0A33AB571881}" type="presParOf" srcId="{11D55D7C-ED53-482E-8B83-F5623201B1C3}" destId="{D25F198D-9CE7-4EB6-A096-E7D9B17094FA}" srcOrd="3" destOrd="0" presId="urn:microsoft.com/office/officeart/2005/8/layout/default"/>
    <dgm:cxn modelId="{7AC3108C-E239-476B-AD62-3D3EAC9DD683}" type="presParOf" srcId="{11D55D7C-ED53-482E-8B83-F5623201B1C3}" destId="{51DE10E6-ED70-4939-9A11-1D8B0510588C}" srcOrd="4" destOrd="0" presId="urn:microsoft.com/office/officeart/2005/8/layout/default"/>
    <dgm:cxn modelId="{EB2C8AD0-87BB-4373-8A8F-691694C24563}" type="presParOf" srcId="{11D55D7C-ED53-482E-8B83-F5623201B1C3}" destId="{867A4DAD-FED4-4A60-B4AB-5DC1C610D6F7}" srcOrd="5" destOrd="0" presId="urn:microsoft.com/office/officeart/2005/8/layout/default"/>
    <dgm:cxn modelId="{522BCA05-EAC0-424F-A88F-C52FACB8053D}" type="presParOf" srcId="{11D55D7C-ED53-482E-8B83-F5623201B1C3}" destId="{F08FFA75-8BF1-48E6-A761-40DD7B671D84}" srcOrd="6" destOrd="0" presId="urn:microsoft.com/office/officeart/2005/8/layout/default"/>
    <dgm:cxn modelId="{D0A74608-BEF8-4820-8B4C-FD33C12D0C82}" type="presParOf" srcId="{11D55D7C-ED53-482E-8B83-F5623201B1C3}" destId="{2AAB6570-4FFA-41CF-B225-F3F6989CFE62}" srcOrd="7" destOrd="0" presId="urn:microsoft.com/office/officeart/2005/8/layout/default"/>
    <dgm:cxn modelId="{F34C3D99-5A26-492E-8EC0-358F2ECD8808}" type="presParOf" srcId="{11D55D7C-ED53-482E-8B83-F5623201B1C3}" destId="{5EFED02D-B4B4-41B8-9CBB-2D48B1EEE48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759E18-9648-46D0-B7C9-D47114C4707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243461A-9E10-451C-BBCA-D1975D5C8639}">
      <dgm:prSet phldrT="[Текст]"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Основні цілі запобігання злочинності</a:t>
          </a:r>
        </a:p>
      </dgm:t>
    </dgm:pt>
    <dgm:pt modelId="{1F3216D7-5E6D-4AFA-A750-66461C1B00CC}" type="parTrans" cxnId="{B3EE61CC-E584-4650-9479-23FF3A27EF8E}">
      <dgm:prSet/>
      <dgm:spPr/>
      <dgm:t>
        <a:bodyPr/>
        <a:lstStyle/>
        <a:p>
          <a:endParaRPr lang="uk-UA"/>
        </a:p>
      </dgm:t>
    </dgm:pt>
    <dgm:pt modelId="{82D2F9C4-7ED8-4334-AD5E-0114FF711AA1}" type="sibTrans" cxnId="{B3EE61CC-E584-4650-9479-23FF3A27EF8E}">
      <dgm:prSet/>
      <dgm:spPr/>
      <dgm:t>
        <a:bodyPr/>
        <a:lstStyle/>
        <a:p>
          <a:endParaRPr lang="uk-UA"/>
        </a:p>
      </dgm:t>
    </dgm:pt>
    <dgm:pt modelId="{E00B0E17-88F9-4465-B3B6-2E490250272D}">
      <dgm:prSet phldrT="[Текст]"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обмеження дії негативних явищ і процесів, пов’язаних зі злочинністю;</a:t>
          </a:r>
        </a:p>
      </dgm:t>
    </dgm:pt>
    <dgm:pt modelId="{7CDB0CDE-BA8E-45DE-8872-72799D613D29}" type="parTrans" cxnId="{5AD97331-2F25-45D3-9EFC-4D487BC07264}">
      <dgm:prSet/>
      <dgm:spPr/>
      <dgm:t>
        <a:bodyPr/>
        <a:lstStyle/>
        <a:p>
          <a:endParaRPr lang="uk-UA"/>
        </a:p>
      </dgm:t>
    </dgm:pt>
    <dgm:pt modelId="{AC7A213D-4D84-4C85-8F08-06A94EC88A0E}" type="sibTrans" cxnId="{5AD97331-2F25-45D3-9EFC-4D487BC07264}">
      <dgm:prSet/>
      <dgm:spPr/>
      <dgm:t>
        <a:bodyPr/>
        <a:lstStyle/>
        <a:p>
          <a:endParaRPr lang="uk-UA"/>
        </a:p>
      </dgm:t>
    </dgm:pt>
    <dgm:pt modelId="{8F03A629-0D39-4BD4-8122-440927C9D7D7}">
      <dgm:prSet/>
      <dgm:spPr/>
      <dgm:t>
        <a:bodyPr/>
        <a:lstStyle/>
        <a:p>
          <a:r>
            <a:rPr lang="ru-RU" dirty="0" err="1"/>
            <a:t>усунення</a:t>
          </a:r>
          <a:r>
            <a:rPr lang="ru-RU" dirty="0"/>
            <a:t> (нейтралізація) детермінант кримінально протиправних проявів;</a:t>
          </a:r>
          <a:endParaRPr lang="uk-UA" dirty="0"/>
        </a:p>
      </dgm:t>
    </dgm:pt>
    <dgm:pt modelId="{EC95A5A0-AACE-4B30-A4B6-6E4783BD65CF}" type="parTrans" cxnId="{A8998F1B-13F5-4D70-A425-0D5CBC792908}">
      <dgm:prSet/>
      <dgm:spPr/>
      <dgm:t>
        <a:bodyPr/>
        <a:lstStyle/>
        <a:p>
          <a:endParaRPr lang="uk-UA"/>
        </a:p>
      </dgm:t>
    </dgm:pt>
    <dgm:pt modelId="{09A04A91-26DD-407D-9C31-9A094221D183}" type="sibTrans" cxnId="{A8998F1B-13F5-4D70-A425-0D5CBC792908}">
      <dgm:prSet/>
      <dgm:spPr/>
      <dgm:t>
        <a:bodyPr/>
        <a:lstStyle/>
        <a:p>
          <a:endParaRPr lang="uk-UA"/>
        </a:p>
      </dgm:t>
    </dgm:pt>
    <dgm:pt modelId="{8E3F253A-BDCE-40A0-B123-356F7EA564F0}">
      <dgm:prSet/>
      <dgm:spPr/>
      <dgm:t>
        <a:bodyPr/>
        <a:lstStyle/>
        <a:p>
          <a:r>
            <a:rPr lang="uk-UA" dirty="0"/>
            <a:t>ліквідація криміногенних факторів у мікросередовищі особи, що формують її антисуспільну позицію та мотивацію злочинної поведінки;</a:t>
          </a:r>
        </a:p>
      </dgm:t>
    </dgm:pt>
    <dgm:pt modelId="{C4F02470-A35A-40A1-AD17-ABDF8A7B2024}" type="parTrans" cxnId="{D4333C95-2519-474B-8CC9-E18B779B255D}">
      <dgm:prSet/>
      <dgm:spPr/>
      <dgm:t>
        <a:bodyPr/>
        <a:lstStyle/>
        <a:p>
          <a:endParaRPr lang="uk-UA"/>
        </a:p>
      </dgm:t>
    </dgm:pt>
    <dgm:pt modelId="{F2748950-8963-4B00-80A0-7716F7F4C333}" type="sibTrans" cxnId="{D4333C95-2519-474B-8CC9-E18B779B255D}">
      <dgm:prSet/>
      <dgm:spPr/>
      <dgm:t>
        <a:bodyPr/>
        <a:lstStyle/>
        <a:p>
          <a:endParaRPr lang="uk-UA"/>
        </a:p>
      </dgm:t>
    </dgm:pt>
    <dgm:pt modelId="{24F71E04-D22D-48E0-A43B-5AEE9202F7EF}">
      <dgm:prSet/>
      <dgm:spPr/>
      <dgm:t>
        <a:bodyPr/>
        <a:lstStyle/>
        <a:p>
          <a:r>
            <a:rPr lang="ru-RU" dirty="0" err="1"/>
            <a:t>превентивний</a:t>
          </a:r>
          <a:r>
            <a:rPr lang="ru-RU" dirty="0"/>
            <a:t> вплив на особу, котра за своїм антисуспільним способом життя здатна скоїти кримінальне правопорушення.</a:t>
          </a:r>
          <a:endParaRPr lang="uk-UA" dirty="0"/>
        </a:p>
      </dgm:t>
    </dgm:pt>
    <dgm:pt modelId="{74AC1E47-1AEB-46CD-8BE6-BCAED99E32DC}" type="parTrans" cxnId="{0E89F738-9889-4DF4-91C6-23BE0BB85B6B}">
      <dgm:prSet/>
      <dgm:spPr/>
      <dgm:t>
        <a:bodyPr/>
        <a:lstStyle/>
        <a:p>
          <a:endParaRPr lang="uk-UA"/>
        </a:p>
      </dgm:t>
    </dgm:pt>
    <dgm:pt modelId="{63A344B1-636B-4538-B8A6-AC17C45D93FF}" type="sibTrans" cxnId="{0E89F738-9889-4DF4-91C6-23BE0BB85B6B}">
      <dgm:prSet/>
      <dgm:spPr/>
      <dgm:t>
        <a:bodyPr/>
        <a:lstStyle/>
        <a:p>
          <a:endParaRPr lang="uk-UA"/>
        </a:p>
      </dgm:t>
    </dgm:pt>
    <dgm:pt modelId="{4015807C-B2FE-4A41-B0B5-FE03F39DC4FB}" type="pres">
      <dgm:prSet presAssocID="{84759E18-9648-46D0-B7C9-D47114C47078}" presName="vert0" presStyleCnt="0">
        <dgm:presLayoutVars>
          <dgm:dir/>
          <dgm:animOne val="branch"/>
          <dgm:animLvl val="lvl"/>
        </dgm:presLayoutVars>
      </dgm:prSet>
      <dgm:spPr/>
    </dgm:pt>
    <dgm:pt modelId="{78D5446A-F617-4E7F-8887-6F443E94ED0F}" type="pres">
      <dgm:prSet presAssocID="{1243461A-9E10-451C-BBCA-D1975D5C8639}" presName="thickLine" presStyleLbl="alignNode1" presStyleIdx="0" presStyleCnt="1"/>
      <dgm:spPr/>
    </dgm:pt>
    <dgm:pt modelId="{C4B57BED-4A3C-4051-B98B-B729BF2F6373}" type="pres">
      <dgm:prSet presAssocID="{1243461A-9E10-451C-BBCA-D1975D5C8639}" presName="horz1" presStyleCnt="0"/>
      <dgm:spPr/>
    </dgm:pt>
    <dgm:pt modelId="{B1832E23-19D6-4CED-81B4-8BEA59C6217C}" type="pres">
      <dgm:prSet presAssocID="{1243461A-9E10-451C-BBCA-D1975D5C8639}" presName="tx1" presStyleLbl="revTx" presStyleIdx="0" presStyleCnt="5"/>
      <dgm:spPr/>
    </dgm:pt>
    <dgm:pt modelId="{32788469-F780-4430-B4A9-6091242BBD40}" type="pres">
      <dgm:prSet presAssocID="{1243461A-9E10-451C-BBCA-D1975D5C8639}" presName="vert1" presStyleCnt="0"/>
      <dgm:spPr/>
    </dgm:pt>
    <dgm:pt modelId="{3B512288-460B-4747-B347-60C00A59C479}" type="pres">
      <dgm:prSet presAssocID="{E00B0E17-88F9-4465-B3B6-2E490250272D}" presName="vertSpace2a" presStyleCnt="0"/>
      <dgm:spPr/>
    </dgm:pt>
    <dgm:pt modelId="{FDBB8EC9-3323-46B7-9677-2A901347F259}" type="pres">
      <dgm:prSet presAssocID="{E00B0E17-88F9-4465-B3B6-2E490250272D}" presName="horz2" presStyleCnt="0"/>
      <dgm:spPr/>
    </dgm:pt>
    <dgm:pt modelId="{F904D97A-2995-4259-AD2A-0EE237EC30E5}" type="pres">
      <dgm:prSet presAssocID="{E00B0E17-88F9-4465-B3B6-2E490250272D}" presName="horzSpace2" presStyleCnt="0"/>
      <dgm:spPr/>
    </dgm:pt>
    <dgm:pt modelId="{0D2F49D8-F0AC-43D5-B22B-15CC845B7799}" type="pres">
      <dgm:prSet presAssocID="{E00B0E17-88F9-4465-B3B6-2E490250272D}" presName="tx2" presStyleLbl="revTx" presStyleIdx="1" presStyleCnt="5"/>
      <dgm:spPr/>
    </dgm:pt>
    <dgm:pt modelId="{9EBB6314-37E9-4140-BC16-E9B4CDE26E49}" type="pres">
      <dgm:prSet presAssocID="{E00B0E17-88F9-4465-B3B6-2E490250272D}" presName="vert2" presStyleCnt="0"/>
      <dgm:spPr/>
    </dgm:pt>
    <dgm:pt modelId="{2626BD97-C1CB-4708-B3F7-F3A8CABAAC03}" type="pres">
      <dgm:prSet presAssocID="{E00B0E17-88F9-4465-B3B6-2E490250272D}" presName="thinLine2b" presStyleLbl="callout" presStyleIdx="0" presStyleCnt="4"/>
      <dgm:spPr/>
    </dgm:pt>
    <dgm:pt modelId="{6FCBBEB6-6DDD-4392-A03E-99AD14A155A2}" type="pres">
      <dgm:prSet presAssocID="{E00B0E17-88F9-4465-B3B6-2E490250272D}" presName="vertSpace2b" presStyleCnt="0"/>
      <dgm:spPr/>
    </dgm:pt>
    <dgm:pt modelId="{526D3161-6C04-4B83-B55B-D9F96FE30C5C}" type="pres">
      <dgm:prSet presAssocID="{8F03A629-0D39-4BD4-8122-440927C9D7D7}" presName="horz2" presStyleCnt="0"/>
      <dgm:spPr/>
    </dgm:pt>
    <dgm:pt modelId="{58541E81-DAE9-4EEA-8AE8-72F19B9DA708}" type="pres">
      <dgm:prSet presAssocID="{8F03A629-0D39-4BD4-8122-440927C9D7D7}" presName="horzSpace2" presStyleCnt="0"/>
      <dgm:spPr/>
    </dgm:pt>
    <dgm:pt modelId="{F4FADF7A-8E65-4550-8FE3-E9EC8871C2A7}" type="pres">
      <dgm:prSet presAssocID="{8F03A629-0D39-4BD4-8122-440927C9D7D7}" presName="tx2" presStyleLbl="revTx" presStyleIdx="2" presStyleCnt="5"/>
      <dgm:spPr/>
    </dgm:pt>
    <dgm:pt modelId="{D3D9700B-68D5-4EF8-B8AE-BB1E078A9912}" type="pres">
      <dgm:prSet presAssocID="{8F03A629-0D39-4BD4-8122-440927C9D7D7}" presName="vert2" presStyleCnt="0"/>
      <dgm:spPr/>
    </dgm:pt>
    <dgm:pt modelId="{173F4925-DB0A-40A0-9FAA-95B141C28B76}" type="pres">
      <dgm:prSet presAssocID="{8F03A629-0D39-4BD4-8122-440927C9D7D7}" presName="thinLine2b" presStyleLbl="callout" presStyleIdx="1" presStyleCnt="4"/>
      <dgm:spPr/>
    </dgm:pt>
    <dgm:pt modelId="{A45500D2-D470-49F4-8F92-3B7CFFA14E29}" type="pres">
      <dgm:prSet presAssocID="{8F03A629-0D39-4BD4-8122-440927C9D7D7}" presName="vertSpace2b" presStyleCnt="0"/>
      <dgm:spPr/>
    </dgm:pt>
    <dgm:pt modelId="{D9B306AA-3474-4B75-98B8-D8A8896E746B}" type="pres">
      <dgm:prSet presAssocID="{8E3F253A-BDCE-40A0-B123-356F7EA564F0}" presName="horz2" presStyleCnt="0"/>
      <dgm:spPr/>
    </dgm:pt>
    <dgm:pt modelId="{CAEBCB65-B26B-4CF4-ADB2-3CF3778C4000}" type="pres">
      <dgm:prSet presAssocID="{8E3F253A-BDCE-40A0-B123-356F7EA564F0}" presName="horzSpace2" presStyleCnt="0"/>
      <dgm:spPr/>
    </dgm:pt>
    <dgm:pt modelId="{791BE034-1450-4B2C-BD12-927E9A7C482C}" type="pres">
      <dgm:prSet presAssocID="{8E3F253A-BDCE-40A0-B123-356F7EA564F0}" presName="tx2" presStyleLbl="revTx" presStyleIdx="3" presStyleCnt="5"/>
      <dgm:spPr/>
    </dgm:pt>
    <dgm:pt modelId="{4B2C0EB8-1808-411E-BEFA-368E0C2DE4F8}" type="pres">
      <dgm:prSet presAssocID="{8E3F253A-BDCE-40A0-B123-356F7EA564F0}" presName="vert2" presStyleCnt="0"/>
      <dgm:spPr/>
    </dgm:pt>
    <dgm:pt modelId="{345C32CD-3FE6-4F60-96B0-38EDA614EB23}" type="pres">
      <dgm:prSet presAssocID="{8E3F253A-BDCE-40A0-B123-356F7EA564F0}" presName="thinLine2b" presStyleLbl="callout" presStyleIdx="2" presStyleCnt="4"/>
      <dgm:spPr/>
    </dgm:pt>
    <dgm:pt modelId="{9BB26A56-4782-48C7-961A-5E52A906E152}" type="pres">
      <dgm:prSet presAssocID="{8E3F253A-BDCE-40A0-B123-356F7EA564F0}" presName="vertSpace2b" presStyleCnt="0"/>
      <dgm:spPr/>
    </dgm:pt>
    <dgm:pt modelId="{69D1DF08-BFAD-43F4-9B65-BFB123AE5E8C}" type="pres">
      <dgm:prSet presAssocID="{24F71E04-D22D-48E0-A43B-5AEE9202F7EF}" presName="horz2" presStyleCnt="0"/>
      <dgm:spPr/>
    </dgm:pt>
    <dgm:pt modelId="{1BB7E2C2-2019-4ED8-81B9-6280A4D8F24C}" type="pres">
      <dgm:prSet presAssocID="{24F71E04-D22D-48E0-A43B-5AEE9202F7EF}" presName="horzSpace2" presStyleCnt="0"/>
      <dgm:spPr/>
    </dgm:pt>
    <dgm:pt modelId="{F8436C7E-57A0-4937-8381-DA07E30AD527}" type="pres">
      <dgm:prSet presAssocID="{24F71E04-D22D-48E0-A43B-5AEE9202F7EF}" presName="tx2" presStyleLbl="revTx" presStyleIdx="4" presStyleCnt="5"/>
      <dgm:spPr/>
    </dgm:pt>
    <dgm:pt modelId="{AB445C73-1A6B-4BAC-9FC0-B3D92C577E95}" type="pres">
      <dgm:prSet presAssocID="{24F71E04-D22D-48E0-A43B-5AEE9202F7EF}" presName="vert2" presStyleCnt="0"/>
      <dgm:spPr/>
    </dgm:pt>
    <dgm:pt modelId="{F9A3C14D-482A-4CC3-9096-49D575FDAF78}" type="pres">
      <dgm:prSet presAssocID="{24F71E04-D22D-48E0-A43B-5AEE9202F7EF}" presName="thinLine2b" presStyleLbl="callout" presStyleIdx="3" presStyleCnt="4"/>
      <dgm:spPr/>
    </dgm:pt>
    <dgm:pt modelId="{B66FD2C2-DDF2-4BEE-99BD-1ED19256D9D9}" type="pres">
      <dgm:prSet presAssocID="{24F71E04-D22D-48E0-A43B-5AEE9202F7EF}" presName="vertSpace2b" presStyleCnt="0"/>
      <dgm:spPr/>
    </dgm:pt>
  </dgm:ptLst>
  <dgm:cxnLst>
    <dgm:cxn modelId="{A8998F1B-13F5-4D70-A425-0D5CBC792908}" srcId="{1243461A-9E10-451C-BBCA-D1975D5C8639}" destId="{8F03A629-0D39-4BD4-8122-440927C9D7D7}" srcOrd="1" destOrd="0" parTransId="{EC95A5A0-AACE-4B30-A4B6-6E4783BD65CF}" sibTransId="{09A04A91-26DD-407D-9C31-9A094221D183}"/>
    <dgm:cxn modelId="{5AD97331-2F25-45D3-9EFC-4D487BC07264}" srcId="{1243461A-9E10-451C-BBCA-D1975D5C8639}" destId="{E00B0E17-88F9-4465-B3B6-2E490250272D}" srcOrd="0" destOrd="0" parTransId="{7CDB0CDE-BA8E-45DE-8872-72799D613D29}" sibTransId="{AC7A213D-4D84-4C85-8F08-06A94EC88A0E}"/>
    <dgm:cxn modelId="{0E89F738-9889-4DF4-91C6-23BE0BB85B6B}" srcId="{1243461A-9E10-451C-BBCA-D1975D5C8639}" destId="{24F71E04-D22D-48E0-A43B-5AEE9202F7EF}" srcOrd="3" destOrd="0" parTransId="{74AC1E47-1AEB-46CD-8BE6-BCAED99E32DC}" sibTransId="{63A344B1-636B-4538-B8A6-AC17C45D93FF}"/>
    <dgm:cxn modelId="{C70DDD81-32F5-41DC-BEBB-2FBFC3CB9FC7}" type="presOf" srcId="{E00B0E17-88F9-4465-B3B6-2E490250272D}" destId="{0D2F49D8-F0AC-43D5-B22B-15CC845B7799}" srcOrd="0" destOrd="0" presId="urn:microsoft.com/office/officeart/2008/layout/LinedList"/>
    <dgm:cxn modelId="{DEFC9486-EFC6-4995-BF62-0E8AB797073D}" type="presOf" srcId="{24F71E04-D22D-48E0-A43B-5AEE9202F7EF}" destId="{F8436C7E-57A0-4937-8381-DA07E30AD527}" srcOrd="0" destOrd="0" presId="urn:microsoft.com/office/officeart/2008/layout/LinedList"/>
    <dgm:cxn modelId="{D4333C95-2519-474B-8CC9-E18B779B255D}" srcId="{1243461A-9E10-451C-BBCA-D1975D5C8639}" destId="{8E3F253A-BDCE-40A0-B123-356F7EA564F0}" srcOrd="2" destOrd="0" parTransId="{C4F02470-A35A-40A1-AD17-ABDF8A7B2024}" sibTransId="{F2748950-8963-4B00-80A0-7716F7F4C333}"/>
    <dgm:cxn modelId="{BF8AA3A7-A207-498B-B49F-74FC03CEF374}" type="presOf" srcId="{8E3F253A-BDCE-40A0-B123-356F7EA564F0}" destId="{791BE034-1450-4B2C-BD12-927E9A7C482C}" srcOrd="0" destOrd="0" presId="urn:microsoft.com/office/officeart/2008/layout/LinedList"/>
    <dgm:cxn modelId="{1B70DDAB-847C-4EB6-8042-717B7106A150}" type="presOf" srcId="{8F03A629-0D39-4BD4-8122-440927C9D7D7}" destId="{F4FADF7A-8E65-4550-8FE3-E9EC8871C2A7}" srcOrd="0" destOrd="0" presId="urn:microsoft.com/office/officeart/2008/layout/LinedList"/>
    <dgm:cxn modelId="{7FC5A2B0-3A14-4B11-A234-1FDE7363F0D1}" type="presOf" srcId="{1243461A-9E10-451C-BBCA-D1975D5C8639}" destId="{B1832E23-19D6-4CED-81B4-8BEA59C6217C}" srcOrd="0" destOrd="0" presId="urn:microsoft.com/office/officeart/2008/layout/LinedList"/>
    <dgm:cxn modelId="{FCE832C8-42F5-47B0-8732-C6C47922740E}" type="presOf" srcId="{84759E18-9648-46D0-B7C9-D47114C47078}" destId="{4015807C-B2FE-4A41-B0B5-FE03F39DC4FB}" srcOrd="0" destOrd="0" presId="urn:microsoft.com/office/officeart/2008/layout/LinedList"/>
    <dgm:cxn modelId="{B3EE61CC-E584-4650-9479-23FF3A27EF8E}" srcId="{84759E18-9648-46D0-B7C9-D47114C47078}" destId="{1243461A-9E10-451C-BBCA-D1975D5C8639}" srcOrd="0" destOrd="0" parTransId="{1F3216D7-5E6D-4AFA-A750-66461C1B00CC}" sibTransId="{82D2F9C4-7ED8-4334-AD5E-0114FF711AA1}"/>
    <dgm:cxn modelId="{A0F8CF34-9694-4088-92FE-766E94373E04}" type="presParOf" srcId="{4015807C-B2FE-4A41-B0B5-FE03F39DC4FB}" destId="{78D5446A-F617-4E7F-8887-6F443E94ED0F}" srcOrd="0" destOrd="0" presId="urn:microsoft.com/office/officeart/2008/layout/LinedList"/>
    <dgm:cxn modelId="{F18AF3B8-4CD4-4230-B9AA-81C405949ED7}" type="presParOf" srcId="{4015807C-B2FE-4A41-B0B5-FE03F39DC4FB}" destId="{C4B57BED-4A3C-4051-B98B-B729BF2F6373}" srcOrd="1" destOrd="0" presId="urn:microsoft.com/office/officeart/2008/layout/LinedList"/>
    <dgm:cxn modelId="{0367C3C7-B4A1-4FDE-8CC2-666D630643F6}" type="presParOf" srcId="{C4B57BED-4A3C-4051-B98B-B729BF2F6373}" destId="{B1832E23-19D6-4CED-81B4-8BEA59C6217C}" srcOrd="0" destOrd="0" presId="urn:microsoft.com/office/officeart/2008/layout/LinedList"/>
    <dgm:cxn modelId="{B89B232D-FEC1-4FD0-B45E-BB4B9FCEE7D7}" type="presParOf" srcId="{C4B57BED-4A3C-4051-B98B-B729BF2F6373}" destId="{32788469-F780-4430-B4A9-6091242BBD40}" srcOrd="1" destOrd="0" presId="urn:microsoft.com/office/officeart/2008/layout/LinedList"/>
    <dgm:cxn modelId="{87770F2F-B7EC-4D74-BA15-6488E933645D}" type="presParOf" srcId="{32788469-F780-4430-B4A9-6091242BBD40}" destId="{3B512288-460B-4747-B347-60C00A59C479}" srcOrd="0" destOrd="0" presId="urn:microsoft.com/office/officeart/2008/layout/LinedList"/>
    <dgm:cxn modelId="{12AFE8C9-3D13-4AC9-9F0A-AEC425050BAC}" type="presParOf" srcId="{32788469-F780-4430-B4A9-6091242BBD40}" destId="{FDBB8EC9-3323-46B7-9677-2A901347F259}" srcOrd="1" destOrd="0" presId="urn:microsoft.com/office/officeart/2008/layout/LinedList"/>
    <dgm:cxn modelId="{EBA28A66-F779-4B1C-BC99-421DFDACD77A}" type="presParOf" srcId="{FDBB8EC9-3323-46B7-9677-2A901347F259}" destId="{F904D97A-2995-4259-AD2A-0EE237EC30E5}" srcOrd="0" destOrd="0" presId="urn:microsoft.com/office/officeart/2008/layout/LinedList"/>
    <dgm:cxn modelId="{33759833-8C3D-4FF1-A1CA-071E866ABDAF}" type="presParOf" srcId="{FDBB8EC9-3323-46B7-9677-2A901347F259}" destId="{0D2F49D8-F0AC-43D5-B22B-15CC845B7799}" srcOrd="1" destOrd="0" presId="urn:microsoft.com/office/officeart/2008/layout/LinedList"/>
    <dgm:cxn modelId="{79D1BFEF-0A0B-49EB-A8C9-603FF5FDC060}" type="presParOf" srcId="{FDBB8EC9-3323-46B7-9677-2A901347F259}" destId="{9EBB6314-37E9-4140-BC16-E9B4CDE26E49}" srcOrd="2" destOrd="0" presId="urn:microsoft.com/office/officeart/2008/layout/LinedList"/>
    <dgm:cxn modelId="{335156DB-6F83-4870-9766-AF6D40BB4250}" type="presParOf" srcId="{32788469-F780-4430-B4A9-6091242BBD40}" destId="{2626BD97-C1CB-4708-B3F7-F3A8CABAAC03}" srcOrd="2" destOrd="0" presId="urn:microsoft.com/office/officeart/2008/layout/LinedList"/>
    <dgm:cxn modelId="{97148678-B4DF-4466-8C77-956676E72933}" type="presParOf" srcId="{32788469-F780-4430-B4A9-6091242BBD40}" destId="{6FCBBEB6-6DDD-4392-A03E-99AD14A155A2}" srcOrd="3" destOrd="0" presId="urn:microsoft.com/office/officeart/2008/layout/LinedList"/>
    <dgm:cxn modelId="{655F46D9-438D-4458-AFD4-5E25F6A01BC6}" type="presParOf" srcId="{32788469-F780-4430-B4A9-6091242BBD40}" destId="{526D3161-6C04-4B83-B55B-D9F96FE30C5C}" srcOrd="4" destOrd="0" presId="urn:microsoft.com/office/officeart/2008/layout/LinedList"/>
    <dgm:cxn modelId="{2913CDEA-B07E-43D0-B74E-FFE06F08CF18}" type="presParOf" srcId="{526D3161-6C04-4B83-B55B-D9F96FE30C5C}" destId="{58541E81-DAE9-4EEA-8AE8-72F19B9DA708}" srcOrd="0" destOrd="0" presId="urn:microsoft.com/office/officeart/2008/layout/LinedList"/>
    <dgm:cxn modelId="{BFD76FE3-A94E-4898-B6A3-C114F0A2867B}" type="presParOf" srcId="{526D3161-6C04-4B83-B55B-D9F96FE30C5C}" destId="{F4FADF7A-8E65-4550-8FE3-E9EC8871C2A7}" srcOrd="1" destOrd="0" presId="urn:microsoft.com/office/officeart/2008/layout/LinedList"/>
    <dgm:cxn modelId="{995D7806-A248-4255-BA91-602D767352AC}" type="presParOf" srcId="{526D3161-6C04-4B83-B55B-D9F96FE30C5C}" destId="{D3D9700B-68D5-4EF8-B8AE-BB1E078A9912}" srcOrd="2" destOrd="0" presId="urn:microsoft.com/office/officeart/2008/layout/LinedList"/>
    <dgm:cxn modelId="{B736C0F4-F5A9-45F3-860C-CE3A7B13DFCF}" type="presParOf" srcId="{32788469-F780-4430-B4A9-6091242BBD40}" destId="{173F4925-DB0A-40A0-9FAA-95B141C28B76}" srcOrd="5" destOrd="0" presId="urn:microsoft.com/office/officeart/2008/layout/LinedList"/>
    <dgm:cxn modelId="{9C80DDC5-0129-410E-982B-9D222A4C433A}" type="presParOf" srcId="{32788469-F780-4430-B4A9-6091242BBD40}" destId="{A45500D2-D470-49F4-8F92-3B7CFFA14E29}" srcOrd="6" destOrd="0" presId="urn:microsoft.com/office/officeart/2008/layout/LinedList"/>
    <dgm:cxn modelId="{4DF7A39E-8049-4A6D-8170-BF43BC81174D}" type="presParOf" srcId="{32788469-F780-4430-B4A9-6091242BBD40}" destId="{D9B306AA-3474-4B75-98B8-D8A8896E746B}" srcOrd="7" destOrd="0" presId="urn:microsoft.com/office/officeart/2008/layout/LinedList"/>
    <dgm:cxn modelId="{7888C6C4-5948-4EC8-B0AF-88CC34EEDCBC}" type="presParOf" srcId="{D9B306AA-3474-4B75-98B8-D8A8896E746B}" destId="{CAEBCB65-B26B-4CF4-ADB2-3CF3778C4000}" srcOrd="0" destOrd="0" presId="urn:microsoft.com/office/officeart/2008/layout/LinedList"/>
    <dgm:cxn modelId="{979EC848-F0A3-49DC-A496-3DDEC6B9EAA7}" type="presParOf" srcId="{D9B306AA-3474-4B75-98B8-D8A8896E746B}" destId="{791BE034-1450-4B2C-BD12-927E9A7C482C}" srcOrd="1" destOrd="0" presId="urn:microsoft.com/office/officeart/2008/layout/LinedList"/>
    <dgm:cxn modelId="{055C5476-34BC-48E7-A5F8-0B811A8F70B3}" type="presParOf" srcId="{D9B306AA-3474-4B75-98B8-D8A8896E746B}" destId="{4B2C0EB8-1808-411E-BEFA-368E0C2DE4F8}" srcOrd="2" destOrd="0" presId="urn:microsoft.com/office/officeart/2008/layout/LinedList"/>
    <dgm:cxn modelId="{129EAF24-66BF-4812-9A61-44470BB078C3}" type="presParOf" srcId="{32788469-F780-4430-B4A9-6091242BBD40}" destId="{345C32CD-3FE6-4F60-96B0-38EDA614EB23}" srcOrd="8" destOrd="0" presId="urn:microsoft.com/office/officeart/2008/layout/LinedList"/>
    <dgm:cxn modelId="{C5C1513D-858B-4754-8341-4AA3FA00661C}" type="presParOf" srcId="{32788469-F780-4430-B4A9-6091242BBD40}" destId="{9BB26A56-4782-48C7-961A-5E52A906E152}" srcOrd="9" destOrd="0" presId="urn:microsoft.com/office/officeart/2008/layout/LinedList"/>
    <dgm:cxn modelId="{7022E37A-5314-4517-9916-04FA0A118BDA}" type="presParOf" srcId="{32788469-F780-4430-B4A9-6091242BBD40}" destId="{69D1DF08-BFAD-43F4-9B65-BFB123AE5E8C}" srcOrd="10" destOrd="0" presId="urn:microsoft.com/office/officeart/2008/layout/LinedList"/>
    <dgm:cxn modelId="{CC647C0B-99D3-45EF-A459-81C3D4D83CAE}" type="presParOf" srcId="{69D1DF08-BFAD-43F4-9B65-BFB123AE5E8C}" destId="{1BB7E2C2-2019-4ED8-81B9-6280A4D8F24C}" srcOrd="0" destOrd="0" presId="urn:microsoft.com/office/officeart/2008/layout/LinedList"/>
    <dgm:cxn modelId="{0C1FCF26-D9C1-48A6-B6B4-E04A1C9385A1}" type="presParOf" srcId="{69D1DF08-BFAD-43F4-9B65-BFB123AE5E8C}" destId="{F8436C7E-57A0-4937-8381-DA07E30AD527}" srcOrd="1" destOrd="0" presId="urn:microsoft.com/office/officeart/2008/layout/LinedList"/>
    <dgm:cxn modelId="{D87B18DB-E0CC-428B-8CFC-45E3363B218D}" type="presParOf" srcId="{69D1DF08-BFAD-43F4-9B65-BFB123AE5E8C}" destId="{AB445C73-1A6B-4BAC-9FC0-B3D92C577E95}" srcOrd="2" destOrd="0" presId="urn:microsoft.com/office/officeart/2008/layout/LinedList"/>
    <dgm:cxn modelId="{DB1822A6-4226-4622-BE10-3A1CA3C46B5C}" type="presParOf" srcId="{32788469-F780-4430-B4A9-6091242BBD40}" destId="{F9A3C14D-482A-4CC3-9096-49D575FDAF78}" srcOrd="11" destOrd="0" presId="urn:microsoft.com/office/officeart/2008/layout/LinedList"/>
    <dgm:cxn modelId="{FBC6FA58-CF42-4AF0-8E0C-4260EA04D9A5}" type="presParOf" srcId="{32788469-F780-4430-B4A9-6091242BBD40}" destId="{B66FD2C2-DDF2-4BEE-99BD-1ED19256D9D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ACB6B29-3A9F-493B-9EBB-D9A4584C2E7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009D395-FCC0-48FD-863A-8F208B62C0C3}">
      <dgm:prSet phldrT="[Текст]"/>
      <dgm:spPr/>
      <dgm:t>
        <a:bodyPr/>
        <a:lstStyle/>
        <a:p>
          <a:r>
            <a:rPr lang="uk-UA" dirty="0"/>
            <a:t>Завдання запобігання злочинності</a:t>
          </a:r>
        </a:p>
      </dgm:t>
    </dgm:pt>
    <dgm:pt modelId="{929EB8D3-F0AF-4834-8B73-9B199CB35EB6}" type="parTrans" cxnId="{BC3EF481-50E7-411B-BDE5-724014A82CD7}">
      <dgm:prSet/>
      <dgm:spPr/>
      <dgm:t>
        <a:bodyPr/>
        <a:lstStyle/>
        <a:p>
          <a:endParaRPr lang="uk-UA"/>
        </a:p>
      </dgm:t>
    </dgm:pt>
    <dgm:pt modelId="{A0282FB9-B942-4FCA-A074-C3D85218EBC9}" type="sibTrans" cxnId="{BC3EF481-50E7-411B-BDE5-724014A82CD7}">
      <dgm:prSet/>
      <dgm:spPr/>
      <dgm:t>
        <a:bodyPr/>
        <a:lstStyle/>
        <a:p>
          <a:endParaRPr lang="uk-UA"/>
        </a:p>
      </dgm:t>
    </dgm:pt>
    <dgm:pt modelId="{BE2DF729-6691-4E35-80B2-4287B93B9E12}">
      <dgm:prSet phldrT="[Текст]"/>
      <dgm:spPr/>
      <dgm:t>
        <a:bodyPr/>
        <a:lstStyle/>
        <a:p>
          <a:r>
            <a:rPr lang="ru-RU" dirty="0" err="1"/>
            <a:t>виявлення</a:t>
          </a:r>
          <a:r>
            <a:rPr lang="ru-RU" dirty="0"/>
            <a:t> й </a:t>
          </a:r>
          <a:r>
            <a:rPr lang="ru-RU" dirty="0" err="1"/>
            <a:t>аналіз</a:t>
          </a:r>
          <a:r>
            <a:rPr lang="ru-RU" dirty="0"/>
            <a:t> </a:t>
          </a:r>
          <a:r>
            <a:rPr lang="ru-RU" dirty="0" err="1"/>
            <a:t>явищ</a:t>
          </a:r>
          <a:r>
            <a:rPr lang="ru-RU" dirty="0"/>
            <a:t>, </a:t>
          </a:r>
          <a:r>
            <a:rPr lang="ru-RU" dirty="0" err="1"/>
            <a:t>процесів</a:t>
          </a:r>
          <a:r>
            <a:rPr lang="ru-RU" dirty="0"/>
            <a:t>, </a:t>
          </a:r>
          <a:r>
            <a:rPr lang="ru-RU" dirty="0" err="1"/>
            <a:t>обставин</a:t>
          </a:r>
          <a:r>
            <a:rPr lang="ru-RU" dirty="0"/>
            <a:t>, </a:t>
          </a:r>
          <a:r>
            <a:rPr lang="ru-RU" dirty="0" err="1"/>
            <a:t>які</a:t>
          </a:r>
          <a:r>
            <a:rPr lang="ru-RU" dirty="0"/>
            <a:t> </a:t>
          </a:r>
          <a:r>
            <a:rPr lang="ru-RU" dirty="0" err="1"/>
            <a:t>детермінують</a:t>
          </a:r>
          <a:r>
            <a:rPr lang="ru-RU" dirty="0"/>
            <a:t> </a:t>
          </a:r>
          <a:r>
            <a:rPr lang="ru-RU" dirty="0" err="1"/>
            <a:t>злочинність</a:t>
          </a:r>
          <a:r>
            <a:rPr lang="ru-RU" dirty="0"/>
            <a:t>;</a:t>
          </a:r>
          <a:endParaRPr lang="uk-UA" dirty="0"/>
        </a:p>
      </dgm:t>
    </dgm:pt>
    <dgm:pt modelId="{7A675A7C-277A-4378-85E2-F2030E1ECC59}" type="parTrans" cxnId="{407D3A82-95C8-4664-BCD4-5B48E0840F41}">
      <dgm:prSet/>
      <dgm:spPr/>
      <dgm:t>
        <a:bodyPr/>
        <a:lstStyle/>
        <a:p>
          <a:endParaRPr lang="uk-UA"/>
        </a:p>
      </dgm:t>
    </dgm:pt>
    <dgm:pt modelId="{5F136479-C732-4C0C-831E-DCEEB9939DBB}" type="sibTrans" cxnId="{407D3A82-95C8-4664-BCD4-5B48E0840F41}">
      <dgm:prSet/>
      <dgm:spPr/>
      <dgm:t>
        <a:bodyPr/>
        <a:lstStyle/>
        <a:p>
          <a:endParaRPr lang="uk-UA"/>
        </a:p>
      </dgm:t>
    </dgm:pt>
    <dgm:pt modelId="{44682B69-AB6D-49FE-A434-DE7A8190C34B}">
      <dgm:prSet/>
      <dgm:spPr/>
      <dgm:t>
        <a:bodyPr/>
        <a:lstStyle/>
        <a:p>
          <a:r>
            <a:rPr lang="ru-RU" dirty="0" err="1"/>
            <a:t>вивчення</a:t>
          </a:r>
          <a:r>
            <a:rPr lang="ru-RU" dirty="0"/>
            <a:t> чинників, які призводять до формування особистості кримінального правопорушення та реалізації кримінально протипраних намірів;</a:t>
          </a:r>
          <a:endParaRPr lang="uk-UA" dirty="0"/>
        </a:p>
      </dgm:t>
    </dgm:pt>
    <dgm:pt modelId="{902A5D5E-300D-4864-A721-5C3F677E76B1}" type="parTrans" cxnId="{6DD52FE3-9E7F-4CED-B4BB-3E1C45A44A2A}">
      <dgm:prSet/>
      <dgm:spPr/>
      <dgm:t>
        <a:bodyPr/>
        <a:lstStyle/>
        <a:p>
          <a:endParaRPr lang="uk-UA"/>
        </a:p>
      </dgm:t>
    </dgm:pt>
    <dgm:pt modelId="{C6644161-3089-4785-A59A-F63B53E09014}" type="sibTrans" cxnId="{6DD52FE3-9E7F-4CED-B4BB-3E1C45A44A2A}">
      <dgm:prSet/>
      <dgm:spPr/>
      <dgm:t>
        <a:bodyPr/>
        <a:lstStyle/>
        <a:p>
          <a:endParaRPr lang="uk-UA"/>
        </a:p>
      </dgm:t>
    </dgm:pt>
    <dgm:pt modelId="{97FD2398-E947-4CE3-9E86-667327744BB8}">
      <dgm:prSet/>
      <dgm:spPr/>
      <dgm:t>
        <a:bodyPr/>
        <a:lstStyle/>
        <a:p>
          <a:r>
            <a:rPr lang="ru-RU" dirty="0" err="1"/>
            <a:t>встановлення</a:t>
          </a:r>
          <a:r>
            <a:rPr lang="ru-RU" dirty="0"/>
            <a:t> кола осіб, від яких можна очікувати скоєння кримінальних правопорушень, і цілеспрямований запобіжно-виховний вплив на них;</a:t>
          </a:r>
          <a:endParaRPr lang="uk-UA" dirty="0"/>
        </a:p>
      </dgm:t>
    </dgm:pt>
    <dgm:pt modelId="{1A1B3CC3-1295-494A-BF0A-F24357F383B0}" type="parTrans" cxnId="{E9E36454-C4F8-4654-92D4-EE9B0EB45096}">
      <dgm:prSet/>
      <dgm:spPr/>
      <dgm:t>
        <a:bodyPr/>
        <a:lstStyle/>
        <a:p>
          <a:endParaRPr lang="uk-UA"/>
        </a:p>
      </dgm:t>
    </dgm:pt>
    <dgm:pt modelId="{0C3A35BF-FA24-4504-8496-43CCBB8EB978}" type="sibTrans" cxnId="{E9E36454-C4F8-4654-92D4-EE9B0EB45096}">
      <dgm:prSet/>
      <dgm:spPr/>
      <dgm:t>
        <a:bodyPr/>
        <a:lstStyle/>
        <a:p>
          <a:endParaRPr lang="uk-UA"/>
        </a:p>
      </dgm:t>
    </dgm:pt>
    <dgm:pt modelId="{BAF46C6D-5453-4F2F-850D-CF760E15A3B6}">
      <dgm:prSet/>
      <dgm:spPr/>
      <dgm:t>
        <a:bodyPr/>
        <a:lstStyle/>
        <a:p>
          <a:r>
            <a:rPr lang="ru-RU" dirty="0" err="1"/>
            <a:t>усунення</a:t>
          </a:r>
          <a:r>
            <a:rPr lang="ru-RU" dirty="0"/>
            <a:t> чи нейтралізація криміногенних чинників на </a:t>
          </a:r>
          <a:r>
            <a:rPr lang="ru-RU"/>
            <a:t>індивідуальному рівні</a:t>
          </a:r>
          <a:endParaRPr lang="uk-UA" dirty="0"/>
        </a:p>
      </dgm:t>
    </dgm:pt>
    <dgm:pt modelId="{1AF3B799-674B-4FF3-8FA3-D184096B58DD}" type="parTrans" cxnId="{6DBE2D88-BF3B-42B1-A4EC-837343049BAE}">
      <dgm:prSet/>
      <dgm:spPr/>
      <dgm:t>
        <a:bodyPr/>
        <a:lstStyle/>
        <a:p>
          <a:endParaRPr lang="uk-UA"/>
        </a:p>
      </dgm:t>
    </dgm:pt>
    <dgm:pt modelId="{FF77F69F-3F15-40BB-BB00-E69C26AC2E9A}" type="sibTrans" cxnId="{6DBE2D88-BF3B-42B1-A4EC-837343049BAE}">
      <dgm:prSet/>
      <dgm:spPr/>
      <dgm:t>
        <a:bodyPr/>
        <a:lstStyle/>
        <a:p>
          <a:endParaRPr lang="uk-UA"/>
        </a:p>
      </dgm:t>
    </dgm:pt>
    <dgm:pt modelId="{9BF9E54F-3B6A-4A90-B6D5-E3C8265463AF}" type="pres">
      <dgm:prSet presAssocID="{7ACB6B29-3A9F-493B-9EBB-D9A4584C2E72}" presName="vert0" presStyleCnt="0">
        <dgm:presLayoutVars>
          <dgm:dir/>
          <dgm:animOne val="branch"/>
          <dgm:animLvl val="lvl"/>
        </dgm:presLayoutVars>
      </dgm:prSet>
      <dgm:spPr/>
    </dgm:pt>
    <dgm:pt modelId="{8A32F076-92C0-4AB7-AF31-0F365BBDE13D}" type="pres">
      <dgm:prSet presAssocID="{C009D395-FCC0-48FD-863A-8F208B62C0C3}" presName="thickLine" presStyleLbl="alignNode1" presStyleIdx="0" presStyleCnt="1"/>
      <dgm:spPr/>
    </dgm:pt>
    <dgm:pt modelId="{A8C68C91-8D11-4831-8503-D1A7C1A7AD11}" type="pres">
      <dgm:prSet presAssocID="{C009D395-FCC0-48FD-863A-8F208B62C0C3}" presName="horz1" presStyleCnt="0"/>
      <dgm:spPr/>
    </dgm:pt>
    <dgm:pt modelId="{FC882CBF-FD1D-4ACC-AAE1-A74779A39A53}" type="pres">
      <dgm:prSet presAssocID="{C009D395-FCC0-48FD-863A-8F208B62C0C3}" presName="tx1" presStyleLbl="revTx" presStyleIdx="0" presStyleCnt="5"/>
      <dgm:spPr/>
    </dgm:pt>
    <dgm:pt modelId="{1080CD4E-C716-40C3-85E0-7F5236A277D7}" type="pres">
      <dgm:prSet presAssocID="{C009D395-FCC0-48FD-863A-8F208B62C0C3}" presName="vert1" presStyleCnt="0"/>
      <dgm:spPr/>
    </dgm:pt>
    <dgm:pt modelId="{56594ED2-AE5B-479B-BF11-F53668AF3EDE}" type="pres">
      <dgm:prSet presAssocID="{BE2DF729-6691-4E35-80B2-4287B93B9E12}" presName="vertSpace2a" presStyleCnt="0"/>
      <dgm:spPr/>
    </dgm:pt>
    <dgm:pt modelId="{531C6F97-EF43-42AB-8CE1-18B06A42D285}" type="pres">
      <dgm:prSet presAssocID="{BE2DF729-6691-4E35-80B2-4287B93B9E12}" presName="horz2" presStyleCnt="0"/>
      <dgm:spPr/>
    </dgm:pt>
    <dgm:pt modelId="{83EC521D-CC20-412D-B626-6F1F9D94727C}" type="pres">
      <dgm:prSet presAssocID="{BE2DF729-6691-4E35-80B2-4287B93B9E12}" presName="horzSpace2" presStyleCnt="0"/>
      <dgm:spPr/>
    </dgm:pt>
    <dgm:pt modelId="{57DDF15F-A80C-4049-B0E3-AD1638DCCD84}" type="pres">
      <dgm:prSet presAssocID="{BE2DF729-6691-4E35-80B2-4287B93B9E12}" presName="tx2" presStyleLbl="revTx" presStyleIdx="1" presStyleCnt="5"/>
      <dgm:spPr/>
    </dgm:pt>
    <dgm:pt modelId="{A0B65093-9E16-48A1-B090-C2882C305FF6}" type="pres">
      <dgm:prSet presAssocID="{BE2DF729-6691-4E35-80B2-4287B93B9E12}" presName="vert2" presStyleCnt="0"/>
      <dgm:spPr/>
    </dgm:pt>
    <dgm:pt modelId="{5B8E71D3-C217-44A9-B25E-CCE4B530A583}" type="pres">
      <dgm:prSet presAssocID="{BE2DF729-6691-4E35-80B2-4287B93B9E12}" presName="thinLine2b" presStyleLbl="callout" presStyleIdx="0" presStyleCnt="4"/>
      <dgm:spPr/>
    </dgm:pt>
    <dgm:pt modelId="{C9D591CB-D4EC-45F1-B151-A13BE7C282C3}" type="pres">
      <dgm:prSet presAssocID="{BE2DF729-6691-4E35-80B2-4287B93B9E12}" presName="vertSpace2b" presStyleCnt="0"/>
      <dgm:spPr/>
    </dgm:pt>
    <dgm:pt modelId="{53353566-F350-4579-981F-B220F0D79EB7}" type="pres">
      <dgm:prSet presAssocID="{44682B69-AB6D-49FE-A434-DE7A8190C34B}" presName="horz2" presStyleCnt="0"/>
      <dgm:spPr/>
    </dgm:pt>
    <dgm:pt modelId="{9CE7EF64-61A4-4DD6-80B4-997AC9600A55}" type="pres">
      <dgm:prSet presAssocID="{44682B69-AB6D-49FE-A434-DE7A8190C34B}" presName="horzSpace2" presStyleCnt="0"/>
      <dgm:spPr/>
    </dgm:pt>
    <dgm:pt modelId="{FC9364A4-D187-4DC8-AEB8-E51CD474D5F5}" type="pres">
      <dgm:prSet presAssocID="{44682B69-AB6D-49FE-A434-DE7A8190C34B}" presName="tx2" presStyleLbl="revTx" presStyleIdx="2" presStyleCnt="5"/>
      <dgm:spPr/>
    </dgm:pt>
    <dgm:pt modelId="{B4E0EBF8-5CD7-4BB7-8784-D7C42608F019}" type="pres">
      <dgm:prSet presAssocID="{44682B69-AB6D-49FE-A434-DE7A8190C34B}" presName="vert2" presStyleCnt="0"/>
      <dgm:spPr/>
    </dgm:pt>
    <dgm:pt modelId="{905DD46F-80E2-4F84-9744-E1E7D3805B23}" type="pres">
      <dgm:prSet presAssocID="{44682B69-AB6D-49FE-A434-DE7A8190C34B}" presName="thinLine2b" presStyleLbl="callout" presStyleIdx="1" presStyleCnt="4"/>
      <dgm:spPr/>
    </dgm:pt>
    <dgm:pt modelId="{9B226246-92FF-49F0-A534-3289283C4234}" type="pres">
      <dgm:prSet presAssocID="{44682B69-AB6D-49FE-A434-DE7A8190C34B}" presName="vertSpace2b" presStyleCnt="0"/>
      <dgm:spPr/>
    </dgm:pt>
    <dgm:pt modelId="{0E31F5B0-AA1D-4E50-BAEE-136A7CF2007A}" type="pres">
      <dgm:prSet presAssocID="{97FD2398-E947-4CE3-9E86-667327744BB8}" presName="horz2" presStyleCnt="0"/>
      <dgm:spPr/>
    </dgm:pt>
    <dgm:pt modelId="{4E2A3324-3B01-4983-8357-961C27B0186B}" type="pres">
      <dgm:prSet presAssocID="{97FD2398-E947-4CE3-9E86-667327744BB8}" presName="horzSpace2" presStyleCnt="0"/>
      <dgm:spPr/>
    </dgm:pt>
    <dgm:pt modelId="{09C1A631-E5C2-4D9E-B953-30747EBB2B00}" type="pres">
      <dgm:prSet presAssocID="{97FD2398-E947-4CE3-9E86-667327744BB8}" presName="tx2" presStyleLbl="revTx" presStyleIdx="3" presStyleCnt="5"/>
      <dgm:spPr/>
    </dgm:pt>
    <dgm:pt modelId="{220BDC1D-3AA6-46DD-9EF4-7EBD35B7B721}" type="pres">
      <dgm:prSet presAssocID="{97FD2398-E947-4CE3-9E86-667327744BB8}" presName="vert2" presStyleCnt="0"/>
      <dgm:spPr/>
    </dgm:pt>
    <dgm:pt modelId="{D0940ADF-79CB-4967-8A51-33A96A17DFC6}" type="pres">
      <dgm:prSet presAssocID="{97FD2398-E947-4CE3-9E86-667327744BB8}" presName="thinLine2b" presStyleLbl="callout" presStyleIdx="2" presStyleCnt="4"/>
      <dgm:spPr/>
    </dgm:pt>
    <dgm:pt modelId="{D672F555-7002-4216-87B0-FB9B31AFA2C4}" type="pres">
      <dgm:prSet presAssocID="{97FD2398-E947-4CE3-9E86-667327744BB8}" presName="vertSpace2b" presStyleCnt="0"/>
      <dgm:spPr/>
    </dgm:pt>
    <dgm:pt modelId="{6E73D89A-1568-4EF0-8302-BA67CDD31308}" type="pres">
      <dgm:prSet presAssocID="{BAF46C6D-5453-4F2F-850D-CF760E15A3B6}" presName="horz2" presStyleCnt="0"/>
      <dgm:spPr/>
    </dgm:pt>
    <dgm:pt modelId="{6B811084-A3EB-4908-9ABB-73532C373730}" type="pres">
      <dgm:prSet presAssocID="{BAF46C6D-5453-4F2F-850D-CF760E15A3B6}" presName="horzSpace2" presStyleCnt="0"/>
      <dgm:spPr/>
    </dgm:pt>
    <dgm:pt modelId="{FDCCB104-3079-493C-9867-61FD40CE40D3}" type="pres">
      <dgm:prSet presAssocID="{BAF46C6D-5453-4F2F-850D-CF760E15A3B6}" presName="tx2" presStyleLbl="revTx" presStyleIdx="4" presStyleCnt="5"/>
      <dgm:spPr/>
    </dgm:pt>
    <dgm:pt modelId="{16BC8D9A-1EAB-4E90-BEA0-29DD4309C02F}" type="pres">
      <dgm:prSet presAssocID="{BAF46C6D-5453-4F2F-850D-CF760E15A3B6}" presName="vert2" presStyleCnt="0"/>
      <dgm:spPr/>
    </dgm:pt>
    <dgm:pt modelId="{2F8CDFDC-8D3F-4131-ABEB-0792FE5DB77E}" type="pres">
      <dgm:prSet presAssocID="{BAF46C6D-5453-4F2F-850D-CF760E15A3B6}" presName="thinLine2b" presStyleLbl="callout" presStyleIdx="3" presStyleCnt="4"/>
      <dgm:spPr/>
    </dgm:pt>
    <dgm:pt modelId="{2B5E4442-9C94-4D04-BE16-EBBE232F8ED6}" type="pres">
      <dgm:prSet presAssocID="{BAF46C6D-5453-4F2F-850D-CF760E15A3B6}" presName="vertSpace2b" presStyleCnt="0"/>
      <dgm:spPr/>
    </dgm:pt>
  </dgm:ptLst>
  <dgm:cxnLst>
    <dgm:cxn modelId="{E474C72F-2DCC-4F6B-858F-9FB3CD753C9D}" type="presOf" srcId="{BAF46C6D-5453-4F2F-850D-CF760E15A3B6}" destId="{FDCCB104-3079-493C-9867-61FD40CE40D3}" srcOrd="0" destOrd="0" presId="urn:microsoft.com/office/officeart/2008/layout/LinedList"/>
    <dgm:cxn modelId="{8F77495D-64CA-488C-928B-4EED215FCE49}" type="presOf" srcId="{7ACB6B29-3A9F-493B-9EBB-D9A4584C2E72}" destId="{9BF9E54F-3B6A-4A90-B6D5-E3C8265463AF}" srcOrd="0" destOrd="0" presId="urn:microsoft.com/office/officeart/2008/layout/LinedList"/>
    <dgm:cxn modelId="{BB3B284F-CB15-4BDB-A1ED-8BB2E0B4D825}" type="presOf" srcId="{97FD2398-E947-4CE3-9E86-667327744BB8}" destId="{09C1A631-E5C2-4D9E-B953-30747EBB2B00}" srcOrd="0" destOrd="0" presId="urn:microsoft.com/office/officeart/2008/layout/LinedList"/>
    <dgm:cxn modelId="{E9E36454-C4F8-4654-92D4-EE9B0EB45096}" srcId="{C009D395-FCC0-48FD-863A-8F208B62C0C3}" destId="{97FD2398-E947-4CE3-9E86-667327744BB8}" srcOrd="2" destOrd="0" parTransId="{1A1B3CC3-1295-494A-BF0A-F24357F383B0}" sibTransId="{0C3A35BF-FA24-4504-8496-43CCBB8EB978}"/>
    <dgm:cxn modelId="{BC3EF481-50E7-411B-BDE5-724014A82CD7}" srcId="{7ACB6B29-3A9F-493B-9EBB-D9A4584C2E72}" destId="{C009D395-FCC0-48FD-863A-8F208B62C0C3}" srcOrd="0" destOrd="0" parTransId="{929EB8D3-F0AF-4834-8B73-9B199CB35EB6}" sibTransId="{A0282FB9-B942-4FCA-A074-C3D85218EBC9}"/>
    <dgm:cxn modelId="{407D3A82-95C8-4664-BCD4-5B48E0840F41}" srcId="{C009D395-FCC0-48FD-863A-8F208B62C0C3}" destId="{BE2DF729-6691-4E35-80B2-4287B93B9E12}" srcOrd="0" destOrd="0" parTransId="{7A675A7C-277A-4378-85E2-F2030E1ECC59}" sibTransId="{5F136479-C732-4C0C-831E-DCEEB9939DBB}"/>
    <dgm:cxn modelId="{6DBE2D88-BF3B-42B1-A4EC-837343049BAE}" srcId="{C009D395-FCC0-48FD-863A-8F208B62C0C3}" destId="{BAF46C6D-5453-4F2F-850D-CF760E15A3B6}" srcOrd="3" destOrd="0" parTransId="{1AF3B799-674B-4FF3-8FA3-D184096B58DD}" sibTransId="{FF77F69F-3F15-40BB-BB00-E69C26AC2E9A}"/>
    <dgm:cxn modelId="{74CC8E8A-FB3D-4DAD-89AA-5F459AF87593}" type="presOf" srcId="{44682B69-AB6D-49FE-A434-DE7A8190C34B}" destId="{FC9364A4-D187-4DC8-AEB8-E51CD474D5F5}" srcOrd="0" destOrd="0" presId="urn:microsoft.com/office/officeart/2008/layout/LinedList"/>
    <dgm:cxn modelId="{0F3FE899-2F6A-40F4-A799-74FB86ADD51F}" type="presOf" srcId="{C009D395-FCC0-48FD-863A-8F208B62C0C3}" destId="{FC882CBF-FD1D-4ACC-AAE1-A74779A39A53}" srcOrd="0" destOrd="0" presId="urn:microsoft.com/office/officeart/2008/layout/LinedList"/>
    <dgm:cxn modelId="{6DD52FE3-9E7F-4CED-B4BB-3E1C45A44A2A}" srcId="{C009D395-FCC0-48FD-863A-8F208B62C0C3}" destId="{44682B69-AB6D-49FE-A434-DE7A8190C34B}" srcOrd="1" destOrd="0" parTransId="{902A5D5E-300D-4864-A721-5C3F677E76B1}" sibTransId="{C6644161-3089-4785-A59A-F63B53E09014}"/>
    <dgm:cxn modelId="{BE85B2EE-9DBC-42A8-BC81-93F5458D910C}" type="presOf" srcId="{BE2DF729-6691-4E35-80B2-4287B93B9E12}" destId="{57DDF15F-A80C-4049-B0E3-AD1638DCCD84}" srcOrd="0" destOrd="0" presId="urn:microsoft.com/office/officeart/2008/layout/LinedList"/>
    <dgm:cxn modelId="{852BD881-6596-4FC9-ADE8-5271B119C0B0}" type="presParOf" srcId="{9BF9E54F-3B6A-4A90-B6D5-E3C8265463AF}" destId="{8A32F076-92C0-4AB7-AF31-0F365BBDE13D}" srcOrd="0" destOrd="0" presId="urn:microsoft.com/office/officeart/2008/layout/LinedList"/>
    <dgm:cxn modelId="{6499222A-5D59-4DF7-BDDE-3061E1BE4474}" type="presParOf" srcId="{9BF9E54F-3B6A-4A90-B6D5-E3C8265463AF}" destId="{A8C68C91-8D11-4831-8503-D1A7C1A7AD11}" srcOrd="1" destOrd="0" presId="urn:microsoft.com/office/officeart/2008/layout/LinedList"/>
    <dgm:cxn modelId="{523B8096-DA67-4E19-AC1D-D016B6645692}" type="presParOf" srcId="{A8C68C91-8D11-4831-8503-D1A7C1A7AD11}" destId="{FC882CBF-FD1D-4ACC-AAE1-A74779A39A53}" srcOrd="0" destOrd="0" presId="urn:microsoft.com/office/officeart/2008/layout/LinedList"/>
    <dgm:cxn modelId="{F564B264-1BE2-4A3B-8737-8C393700D236}" type="presParOf" srcId="{A8C68C91-8D11-4831-8503-D1A7C1A7AD11}" destId="{1080CD4E-C716-40C3-85E0-7F5236A277D7}" srcOrd="1" destOrd="0" presId="urn:microsoft.com/office/officeart/2008/layout/LinedList"/>
    <dgm:cxn modelId="{ADD1EFEB-2BD1-4D6E-8490-E2DB3C4725A3}" type="presParOf" srcId="{1080CD4E-C716-40C3-85E0-7F5236A277D7}" destId="{56594ED2-AE5B-479B-BF11-F53668AF3EDE}" srcOrd="0" destOrd="0" presId="urn:microsoft.com/office/officeart/2008/layout/LinedList"/>
    <dgm:cxn modelId="{2488FB49-7392-464B-A5C8-49923BF29013}" type="presParOf" srcId="{1080CD4E-C716-40C3-85E0-7F5236A277D7}" destId="{531C6F97-EF43-42AB-8CE1-18B06A42D285}" srcOrd="1" destOrd="0" presId="urn:microsoft.com/office/officeart/2008/layout/LinedList"/>
    <dgm:cxn modelId="{E6E66CC5-7ADC-4986-8B22-B59318DC2396}" type="presParOf" srcId="{531C6F97-EF43-42AB-8CE1-18B06A42D285}" destId="{83EC521D-CC20-412D-B626-6F1F9D94727C}" srcOrd="0" destOrd="0" presId="urn:microsoft.com/office/officeart/2008/layout/LinedList"/>
    <dgm:cxn modelId="{7128FA1E-EE4F-4DB0-A33E-5C58640C88AC}" type="presParOf" srcId="{531C6F97-EF43-42AB-8CE1-18B06A42D285}" destId="{57DDF15F-A80C-4049-B0E3-AD1638DCCD84}" srcOrd="1" destOrd="0" presId="urn:microsoft.com/office/officeart/2008/layout/LinedList"/>
    <dgm:cxn modelId="{A7A79322-FCF9-4300-9F69-6409988743F1}" type="presParOf" srcId="{531C6F97-EF43-42AB-8CE1-18B06A42D285}" destId="{A0B65093-9E16-48A1-B090-C2882C305FF6}" srcOrd="2" destOrd="0" presId="urn:microsoft.com/office/officeart/2008/layout/LinedList"/>
    <dgm:cxn modelId="{AFCEEE0F-DEAC-4D09-9E32-ECA8701E365E}" type="presParOf" srcId="{1080CD4E-C716-40C3-85E0-7F5236A277D7}" destId="{5B8E71D3-C217-44A9-B25E-CCE4B530A583}" srcOrd="2" destOrd="0" presId="urn:microsoft.com/office/officeart/2008/layout/LinedList"/>
    <dgm:cxn modelId="{5DB7630F-B2C9-4960-988E-D896AAC58CA0}" type="presParOf" srcId="{1080CD4E-C716-40C3-85E0-7F5236A277D7}" destId="{C9D591CB-D4EC-45F1-B151-A13BE7C282C3}" srcOrd="3" destOrd="0" presId="urn:microsoft.com/office/officeart/2008/layout/LinedList"/>
    <dgm:cxn modelId="{A087C088-6535-4768-875C-CCB836542689}" type="presParOf" srcId="{1080CD4E-C716-40C3-85E0-7F5236A277D7}" destId="{53353566-F350-4579-981F-B220F0D79EB7}" srcOrd="4" destOrd="0" presId="urn:microsoft.com/office/officeart/2008/layout/LinedList"/>
    <dgm:cxn modelId="{73F9A1FA-5D4D-42D0-B896-7C500DC7EF07}" type="presParOf" srcId="{53353566-F350-4579-981F-B220F0D79EB7}" destId="{9CE7EF64-61A4-4DD6-80B4-997AC9600A55}" srcOrd="0" destOrd="0" presId="urn:microsoft.com/office/officeart/2008/layout/LinedList"/>
    <dgm:cxn modelId="{A4494C5D-0017-40AF-B178-37E15824BA0A}" type="presParOf" srcId="{53353566-F350-4579-981F-B220F0D79EB7}" destId="{FC9364A4-D187-4DC8-AEB8-E51CD474D5F5}" srcOrd="1" destOrd="0" presId="urn:microsoft.com/office/officeart/2008/layout/LinedList"/>
    <dgm:cxn modelId="{7A596CDE-7275-469F-B324-7B1FA469F7EA}" type="presParOf" srcId="{53353566-F350-4579-981F-B220F0D79EB7}" destId="{B4E0EBF8-5CD7-4BB7-8784-D7C42608F019}" srcOrd="2" destOrd="0" presId="urn:microsoft.com/office/officeart/2008/layout/LinedList"/>
    <dgm:cxn modelId="{A7F9EEA6-9BF4-46F3-9EFA-3FEB28C65E22}" type="presParOf" srcId="{1080CD4E-C716-40C3-85E0-7F5236A277D7}" destId="{905DD46F-80E2-4F84-9744-E1E7D3805B23}" srcOrd="5" destOrd="0" presId="urn:microsoft.com/office/officeart/2008/layout/LinedList"/>
    <dgm:cxn modelId="{C63D0FA9-35A6-4B53-810B-DD99954158C0}" type="presParOf" srcId="{1080CD4E-C716-40C3-85E0-7F5236A277D7}" destId="{9B226246-92FF-49F0-A534-3289283C4234}" srcOrd="6" destOrd="0" presId="urn:microsoft.com/office/officeart/2008/layout/LinedList"/>
    <dgm:cxn modelId="{754F3D52-E397-46C9-8415-3504E8E375FA}" type="presParOf" srcId="{1080CD4E-C716-40C3-85E0-7F5236A277D7}" destId="{0E31F5B0-AA1D-4E50-BAEE-136A7CF2007A}" srcOrd="7" destOrd="0" presId="urn:microsoft.com/office/officeart/2008/layout/LinedList"/>
    <dgm:cxn modelId="{A4AA44B7-AAD1-4446-9EDF-6E55070C9BAF}" type="presParOf" srcId="{0E31F5B0-AA1D-4E50-BAEE-136A7CF2007A}" destId="{4E2A3324-3B01-4983-8357-961C27B0186B}" srcOrd="0" destOrd="0" presId="urn:microsoft.com/office/officeart/2008/layout/LinedList"/>
    <dgm:cxn modelId="{87CD10C1-230D-44BF-A789-D5EA9616DBF1}" type="presParOf" srcId="{0E31F5B0-AA1D-4E50-BAEE-136A7CF2007A}" destId="{09C1A631-E5C2-4D9E-B953-30747EBB2B00}" srcOrd="1" destOrd="0" presId="urn:microsoft.com/office/officeart/2008/layout/LinedList"/>
    <dgm:cxn modelId="{17D1E820-75E5-4B57-BF4B-B7B8D379B191}" type="presParOf" srcId="{0E31F5B0-AA1D-4E50-BAEE-136A7CF2007A}" destId="{220BDC1D-3AA6-46DD-9EF4-7EBD35B7B721}" srcOrd="2" destOrd="0" presId="urn:microsoft.com/office/officeart/2008/layout/LinedList"/>
    <dgm:cxn modelId="{878F7BF5-2326-44A2-BEE2-4595DB633884}" type="presParOf" srcId="{1080CD4E-C716-40C3-85E0-7F5236A277D7}" destId="{D0940ADF-79CB-4967-8A51-33A96A17DFC6}" srcOrd="8" destOrd="0" presId="urn:microsoft.com/office/officeart/2008/layout/LinedList"/>
    <dgm:cxn modelId="{A60D81E6-F4F7-4C07-A728-A091CB0430F1}" type="presParOf" srcId="{1080CD4E-C716-40C3-85E0-7F5236A277D7}" destId="{D672F555-7002-4216-87B0-FB9B31AFA2C4}" srcOrd="9" destOrd="0" presId="urn:microsoft.com/office/officeart/2008/layout/LinedList"/>
    <dgm:cxn modelId="{2EF2281C-529C-4677-BDD0-854252A231C5}" type="presParOf" srcId="{1080CD4E-C716-40C3-85E0-7F5236A277D7}" destId="{6E73D89A-1568-4EF0-8302-BA67CDD31308}" srcOrd="10" destOrd="0" presId="urn:microsoft.com/office/officeart/2008/layout/LinedList"/>
    <dgm:cxn modelId="{A74B22D4-4047-4DFA-825C-9BCA42AC56F0}" type="presParOf" srcId="{6E73D89A-1568-4EF0-8302-BA67CDD31308}" destId="{6B811084-A3EB-4908-9ABB-73532C373730}" srcOrd="0" destOrd="0" presId="urn:microsoft.com/office/officeart/2008/layout/LinedList"/>
    <dgm:cxn modelId="{6A2D636B-C0AF-41D8-A781-47872D6FB6BD}" type="presParOf" srcId="{6E73D89A-1568-4EF0-8302-BA67CDD31308}" destId="{FDCCB104-3079-493C-9867-61FD40CE40D3}" srcOrd="1" destOrd="0" presId="urn:microsoft.com/office/officeart/2008/layout/LinedList"/>
    <dgm:cxn modelId="{27AF3349-4821-4052-BFB9-39EE528E1778}" type="presParOf" srcId="{6E73D89A-1568-4EF0-8302-BA67CDD31308}" destId="{16BC8D9A-1EAB-4E90-BEA0-29DD4309C02F}" srcOrd="2" destOrd="0" presId="urn:microsoft.com/office/officeart/2008/layout/LinedList"/>
    <dgm:cxn modelId="{283117DE-2BAF-49F0-9710-211775D0C594}" type="presParOf" srcId="{1080CD4E-C716-40C3-85E0-7F5236A277D7}" destId="{2F8CDFDC-8D3F-4131-ABEB-0792FE5DB77E}" srcOrd="11" destOrd="0" presId="urn:microsoft.com/office/officeart/2008/layout/LinedList"/>
    <dgm:cxn modelId="{6F80834B-66D3-4B54-8947-0620C1F57A8A}" type="presParOf" srcId="{1080CD4E-C716-40C3-85E0-7F5236A277D7}" destId="{2B5E4442-9C94-4D04-BE16-EBBE232F8ED6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86BC741-1169-4CB9-8A14-DF83683C07F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D927F85-81A3-4B96-99B9-B85060D133A7}">
      <dgm:prSet phldrT="[Текст]"/>
      <dgm:spPr/>
      <dgm:t>
        <a:bodyPr/>
        <a:lstStyle/>
        <a:p>
          <a:r>
            <a:rPr lang="uk-UA" dirty="0"/>
            <a:t>Рівні запобіжної діяльності </a:t>
          </a:r>
          <a:r>
            <a:rPr lang="ru-RU" dirty="0" err="1"/>
            <a:t>залежно</a:t>
          </a:r>
          <a:r>
            <a:rPr lang="ru-RU" dirty="0"/>
            <a:t> </a:t>
          </a:r>
          <a:r>
            <a:rPr lang="ru-RU" dirty="0" err="1"/>
            <a:t>від</a:t>
          </a:r>
          <a:r>
            <a:rPr lang="ru-RU" dirty="0"/>
            <a:t> </a:t>
          </a:r>
          <a:r>
            <a:rPr lang="ru-RU" dirty="0" err="1"/>
            <a:t>ієрархії</a:t>
          </a:r>
          <a:r>
            <a:rPr lang="ru-RU" dirty="0"/>
            <a:t> причин і умов </a:t>
          </a:r>
          <a:r>
            <a:rPr lang="ru-RU" dirty="0" err="1"/>
            <a:t>злочинності</a:t>
          </a:r>
          <a:r>
            <a:rPr lang="ru-RU" dirty="0"/>
            <a:t> </a:t>
          </a:r>
          <a:endParaRPr lang="uk-UA" dirty="0"/>
        </a:p>
      </dgm:t>
    </dgm:pt>
    <dgm:pt modelId="{AB2CFA17-5669-44DB-A366-755310E3F7E8}" type="parTrans" cxnId="{24603EC6-E956-4A5E-B680-73708DC403E0}">
      <dgm:prSet/>
      <dgm:spPr/>
      <dgm:t>
        <a:bodyPr/>
        <a:lstStyle/>
        <a:p>
          <a:endParaRPr lang="uk-UA"/>
        </a:p>
      </dgm:t>
    </dgm:pt>
    <dgm:pt modelId="{A5A23008-1C71-4C95-BE1A-6B7F83ECC920}" type="sibTrans" cxnId="{24603EC6-E956-4A5E-B680-73708DC403E0}">
      <dgm:prSet/>
      <dgm:spPr/>
      <dgm:t>
        <a:bodyPr/>
        <a:lstStyle/>
        <a:p>
          <a:endParaRPr lang="uk-UA"/>
        </a:p>
      </dgm:t>
    </dgm:pt>
    <dgm:pt modelId="{B511F2E0-4F70-4465-8322-DC60427BFA97}">
      <dgm:prSet phldrT="[Текст]"/>
      <dgm:spPr/>
      <dgm:t>
        <a:bodyPr/>
        <a:lstStyle/>
        <a:p>
          <a:r>
            <a:rPr lang="uk-UA" b="1" dirty="0" err="1"/>
            <a:t>Загальносоціальне</a:t>
          </a:r>
          <a:r>
            <a:rPr lang="uk-UA" b="1" dirty="0"/>
            <a:t> запобігання </a:t>
          </a:r>
          <a:r>
            <a:rPr lang="uk-UA" dirty="0"/>
            <a:t>– усі види діяльність не націлені спеціально на причини, умови злочинності, однак створюють умови, сприяють протидії злочинності й загалом правопорядку (поліпшення соціальних умов життя, підвищення рівня освіти, культури, стабілізація і розвиток економіки тощо).</a:t>
          </a:r>
        </a:p>
      </dgm:t>
    </dgm:pt>
    <dgm:pt modelId="{4E1589B2-1891-488C-ACA4-595D3E45B0D9}" type="parTrans" cxnId="{40E81D3F-C73B-4F50-A6A2-3CA33BAE0BEB}">
      <dgm:prSet/>
      <dgm:spPr/>
      <dgm:t>
        <a:bodyPr/>
        <a:lstStyle/>
        <a:p>
          <a:endParaRPr lang="uk-UA"/>
        </a:p>
      </dgm:t>
    </dgm:pt>
    <dgm:pt modelId="{186CA23A-2D72-4F4C-B9FA-DAFB95F00264}" type="sibTrans" cxnId="{40E81D3F-C73B-4F50-A6A2-3CA33BAE0BEB}">
      <dgm:prSet/>
      <dgm:spPr/>
      <dgm:t>
        <a:bodyPr/>
        <a:lstStyle/>
        <a:p>
          <a:endParaRPr lang="uk-UA"/>
        </a:p>
      </dgm:t>
    </dgm:pt>
    <dgm:pt modelId="{712F21B0-A5BD-4C1D-B9F8-573A405840B8}">
      <dgm:prSet phldrT="[Текст]"/>
      <dgm:spPr/>
      <dgm:t>
        <a:bodyPr/>
        <a:lstStyle/>
        <a:p>
          <a:r>
            <a:rPr lang="uk-UA" b="1" dirty="0"/>
            <a:t>Спеціально-кримінологічне запобігання </a:t>
          </a:r>
          <a:r>
            <a:rPr lang="uk-UA" dirty="0"/>
            <a:t>полягає в цілеспрямованому впливові на криміногенні чинники, пов'язані з певними видами та групами злочинної поведінки, наприклад, насильницькою чи економічною злочинністю.</a:t>
          </a:r>
        </a:p>
      </dgm:t>
    </dgm:pt>
    <dgm:pt modelId="{2044203E-6529-42EB-A78F-E0CDED72A90E}" type="parTrans" cxnId="{3D1C2367-6C0F-426E-83FF-74D0E2AF4A1F}">
      <dgm:prSet/>
      <dgm:spPr/>
      <dgm:t>
        <a:bodyPr/>
        <a:lstStyle/>
        <a:p>
          <a:endParaRPr lang="uk-UA"/>
        </a:p>
      </dgm:t>
    </dgm:pt>
    <dgm:pt modelId="{F597EF62-9A47-4258-834C-526356F0D1CA}" type="sibTrans" cxnId="{3D1C2367-6C0F-426E-83FF-74D0E2AF4A1F}">
      <dgm:prSet/>
      <dgm:spPr/>
      <dgm:t>
        <a:bodyPr/>
        <a:lstStyle/>
        <a:p>
          <a:endParaRPr lang="uk-UA"/>
        </a:p>
      </dgm:t>
    </dgm:pt>
    <dgm:pt modelId="{4F0D87C5-C5CD-48B8-9848-C8F7A09EFC0B}">
      <dgm:prSet phldrT="[Текст]"/>
      <dgm:spPr/>
      <dgm:t>
        <a:bodyPr/>
        <a:lstStyle/>
        <a:p>
          <a:r>
            <a:rPr lang="ru-RU" b="1" dirty="0" err="1"/>
            <a:t>Індивідуальне</a:t>
          </a:r>
          <a:r>
            <a:rPr lang="ru-RU" b="1" dirty="0"/>
            <a:t> </a:t>
          </a:r>
          <a:r>
            <a:rPr lang="ru-RU" b="1" dirty="0" err="1"/>
            <a:t>запобігання</a:t>
          </a:r>
          <a:r>
            <a:rPr lang="ru-RU" b="1" dirty="0"/>
            <a:t> </a:t>
          </a:r>
          <a:r>
            <a:rPr lang="ru-RU" dirty="0" err="1"/>
            <a:t>охоплює</a:t>
          </a:r>
          <a:r>
            <a:rPr lang="ru-RU" dirty="0"/>
            <a:t> </a:t>
          </a:r>
          <a:r>
            <a:rPr lang="ru-RU" dirty="0" err="1"/>
            <a:t>діяльність</a:t>
          </a:r>
          <a:r>
            <a:rPr lang="ru-RU" dirty="0"/>
            <a:t> </a:t>
          </a:r>
          <a:r>
            <a:rPr lang="ru-RU" dirty="0" err="1"/>
            <a:t>щодо</a:t>
          </a:r>
          <a:r>
            <a:rPr lang="ru-RU" dirty="0"/>
            <a:t> </a:t>
          </a:r>
          <a:r>
            <a:rPr lang="ru-RU" dirty="0" err="1"/>
            <a:t>конкретних</a:t>
          </a:r>
          <a:r>
            <a:rPr lang="ru-RU" dirty="0"/>
            <a:t> </a:t>
          </a:r>
          <a:r>
            <a:rPr lang="ru-RU" dirty="0" err="1"/>
            <a:t>осіб</a:t>
          </a:r>
          <a:r>
            <a:rPr lang="ru-RU" dirty="0"/>
            <a:t>, </a:t>
          </a:r>
          <a:r>
            <a:rPr lang="ru-RU" dirty="0" err="1"/>
            <a:t>поведінка</a:t>
          </a:r>
          <a:r>
            <a:rPr lang="ru-RU" dirty="0"/>
            <a:t> </a:t>
          </a:r>
          <a:r>
            <a:rPr lang="ru-RU" dirty="0" err="1"/>
            <a:t>яких</a:t>
          </a:r>
          <a:r>
            <a:rPr lang="ru-RU" dirty="0"/>
            <a:t> </a:t>
          </a:r>
          <a:r>
            <a:rPr lang="ru-RU" dirty="0" err="1"/>
            <a:t>вступає</a:t>
          </a:r>
          <a:r>
            <a:rPr lang="ru-RU" dirty="0"/>
            <a:t> в </a:t>
          </a:r>
          <a:r>
            <a:rPr lang="ru-RU" dirty="0" err="1"/>
            <a:t>конфлікт</a:t>
          </a:r>
          <a:r>
            <a:rPr lang="ru-RU" dirty="0"/>
            <a:t> </a:t>
          </a:r>
          <a:r>
            <a:rPr lang="ru-RU" dirty="0" err="1"/>
            <a:t>із</a:t>
          </a:r>
          <a:r>
            <a:rPr lang="ru-RU" dirty="0"/>
            <a:t> </a:t>
          </a:r>
          <a:r>
            <a:rPr lang="ru-RU" dirty="0" err="1"/>
            <a:t>правовими</a:t>
          </a:r>
          <a:r>
            <a:rPr lang="ru-RU" dirty="0"/>
            <a:t> нормами</a:t>
          </a:r>
          <a:endParaRPr lang="uk-UA" dirty="0"/>
        </a:p>
      </dgm:t>
    </dgm:pt>
    <dgm:pt modelId="{B9E13A48-349B-4D5D-A012-B5CC4BAF4F7D}" type="parTrans" cxnId="{DB2E1851-FD4A-4A2A-A6C8-3081E9B8D461}">
      <dgm:prSet/>
      <dgm:spPr/>
      <dgm:t>
        <a:bodyPr/>
        <a:lstStyle/>
        <a:p>
          <a:endParaRPr lang="uk-UA"/>
        </a:p>
      </dgm:t>
    </dgm:pt>
    <dgm:pt modelId="{10F6E4CB-EC3A-49E7-934B-E050A6B5E6FA}" type="sibTrans" cxnId="{DB2E1851-FD4A-4A2A-A6C8-3081E9B8D461}">
      <dgm:prSet/>
      <dgm:spPr/>
      <dgm:t>
        <a:bodyPr/>
        <a:lstStyle/>
        <a:p>
          <a:endParaRPr lang="uk-UA"/>
        </a:p>
      </dgm:t>
    </dgm:pt>
    <dgm:pt modelId="{04976136-E654-4FC5-A3E7-B5BF94F10E3E}">
      <dgm:prSet phldrT="[Текст]"/>
      <dgm:spPr/>
      <dgm:t>
        <a:bodyPr/>
        <a:lstStyle/>
        <a:p>
          <a:r>
            <a:rPr lang="uk-UA" b="1" dirty="0" err="1"/>
            <a:t>Віктимологічне</a:t>
          </a:r>
          <a:r>
            <a:rPr lang="uk-UA" b="1" dirty="0"/>
            <a:t> запобігання </a:t>
          </a:r>
          <a:r>
            <a:rPr lang="uk-UA" dirty="0"/>
            <a:t>– запобігання окремим видам злочинів шляхом вжиття заходів із недопущення, усунення або нейтралізації </a:t>
          </a:r>
          <a:r>
            <a:rPr lang="uk-UA" dirty="0" err="1"/>
            <a:t>віктимогенних</a:t>
          </a:r>
          <a:r>
            <a:rPr lang="uk-UA" dirty="0"/>
            <a:t> чинників, підвищення охороно-захисних можливостей потенційних жертв кримінальних правопорушень.</a:t>
          </a:r>
        </a:p>
      </dgm:t>
    </dgm:pt>
    <dgm:pt modelId="{8494B68E-658A-41E2-B352-0607A530B75F}" type="parTrans" cxnId="{8C093566-2EDA-4C5C-9962-A8AA73376BCB}">
      <dgm:prSet/>
      <dgm:spPr/>
      <dgm:t>
        <a:bodyPr/>
        <a:lstStyle/>
        <a:p>
          <a:endParaRPr lang="uk-UA"/>
        </a:p>
      </dgm:t>
    </dgm:pt>
    <dgm:pt modelId="{9B3A7E7E-CD69-4E5D-BCFE-EA84C25FDCEA}" type="sibTrans" cxnId="{8C093566-2EDA-4C5C-9962-A8AA73376BCB}">
      <dgm:prSet/>
      <dgm:spPr/>
      <dgm:t>
        <a:bodyPr/>
        <a:lstStyle/>
        <a:p>
          <a:endParaRPr lang="uk-UA"/>
        </a:p>
      </dgm:t>
    </dgm:pt>
    <dgm:pt modelId="{350967BF-6920-40B9-AADF-716E50C7349B}" type="pres">
      <dgm:prSet presAssocID="{886BC741-1169-4CB9-8A14-DF83683C07FB}" presName="vert0" presStyleCnt="0">
        <dgm:presLayoutVars>
          <dgm:dir/>
          <dgm:animOne val="branch"/>
          <dgm:animLvl val="lvl"/>
        </dgm:presLayoutVars>
      </dgm:prSet>
      <dgm:spPr/>
    </dgm:pt>
    <dgm:pt modelId="{FBBE79CB-66F5-4CD4-8A50-843BCA68E3BF}" type="pres">
      <dgm:prSet presAssocID="{CD927F85-81A3-4B96-99B9-B85060D133A7}" presName="thickLine" presStyleLbl="alignNode1" presStyleIdx="0" presStyleCnt="1"/>
      <dgm:spPr/>
    </dgm:pt>
    <dgm:pt modelId="{A39A3182-BA10-47CC-B09A-E7D4514F2F72}" type="pres">
      <dgm:prSet presAssocID="{CD927F85-81A3-4B96-99B9-B85060D133A7}" presName="horz1" presStyleCnt="0"/>
      <dgm:spPr/>
    </dgm:pt>
    <dgm:pt modelId="{EEFB072D-5609-493A-8695-6F91D495DC9B}" type="pres">
      <dgm:prSet presAssocID="{CD927F85-81A3-4B96-99B9-B85060D133A7}" presName="tx1" presStyleLbl="revTx" presStyleIdx="0" presStyleCnt="5"/>
      <dgm:spPr/>
    </dgm:pt>
    <dgm:pt modelId="{89A017AF-E28E-4A79-AC9C-08ED607A1C3A}" type="pres">
      <dgm:prSet presAssocID="{CD927F85-81A3-4B96-99B9-B85060D133A7}" presName="vert1" presStyleCnt="0"/>
      <dgm:spPr/>
    </dgm:pt>
    <dgm:pt modelId="{AA01D482-338C-4C39-AE56-D87CD8E82581}" type="pres">
      <dgm:prSet presAssocID="{B511F2E0-4F70-4465-8322-DC60427BFA97}" presName="vertSpace2a" presStyleCnt="0"/>
      <dgm:spPr/>
    </dgm:pt>
    <dgm:pt modelId="{3DBACC47-36C7-4A85-8221-9753E7CCD300}" type="pres">
      <dgm:prSet presAssocID="{B511F2E0-4F70-4465-8322-DC60427BFA97}" presName="horz2" presStyleCnt="0"/>
      <dgm:spPr/>
    </dgm:pt>
    <dgm:pt modelId="{472C3F77-4DC8-4DED-B520-BA4D9288B101}" type="pres">
      <dgm:prSet presAssocID="{B511F2E0-4F70-4465-8322-DC60427BFA97}" presName="horzSpace2" presStyleCnt="0"/>
      <dgm:spPr/>
    </dgm:pt>
    <dgm:pt modelId="{BA3610EC-2CD3-4BA5-A7A7-7E3FF8AE706B}" type="pres">
      <dgm:prSet presAssocID="{B511F2E0-4F70-4465-8322-DC60427BFA97}" presName="tx2" presStyleLbl="revTx" presStyleIdx="1" presStyleCnt="5"/>
      <dgm:spPr/>
    </dgm:pt>
    <dgm:pt modelId="{C25D8CE9-FD0F-4E64-99E5-167FE84ECE22}" type="pres">
      <dgm:prSet presAssocID="{B511F2E0-4F70-4465-8322-DC60427BFA97}" presName="vert2" presStyleCnt="0"/>
      <dgm:spPr/>
    </dgm:pt>
    <dgm:pt modelId="{E749AF4E-2F7D-4A4F-B5D9-8377A4D477C6}" type="pres">
      <dgm:prSet presAssocID="{B511F2E0-4F70-4465-8322-DC60427BFA97}" presName="thinLine2b" presStyleLbl="callout" presStyleIdx="0" presStyleCnt="4"/>
      <dgm:spPr/>
    </dgm:pt>
    <dgm:pt modelId="{E70598BE-8574-4B4B-91AD-C155CA043026}" type="pres">
      <dgm:prSet presAssocID="{B511F2E0-4F70-4465-8322-DC60427BFA97}" presName="vertSpace2b" presStyleCnt="0"/>
      <dgm:spPr/>
    </dgm:pt>
    <dgm:pt modelId="{DAD04395-D6A9-4A6C-B408-D0422B34B081}" type="pres">
      <dgm:prSet presAssocID="{712F21B0-A5BD-4C1D-B9F8-573A405840B8}" presName="horz2" presStyleCnt="0"/>
      <dgm:spPr/>
    </dgm:pt>
    <dgm:pt modelId="{7C089500-D81D-4E67-9C81-3B9350E00B86}" type="pres">
      <dgm:prSet presAssocID="{712F21B0-A5BD-4C1D-B9F8-573A405840B8}" presName="horzSpace2" presStyleCnt="0"/>
      <dgm:spPr/>
    </dgm:pt>
    <dgm:pt modelId="{B29F1A9E-5080-40B8-B3C1-403972101DDE}" type="pres">
      <dgm:prSet presAssocID="{712F21B0-A5BD-4C1D-B9F8-573A405840B8}" presName="tx2" presStyleLbl="revTx" presStyleIdx="2" presStyleCnt="5"/>
      <dgm:spPr/>
    </dgm:pt>
    <dgm:pt modelId="{08EA1802-B002-49B0-9E13-4182779A4138}" type="pres">
      <dgm:prSet presAssocID="{712F21B0-A5BD-4C1D-B9F8-573A405840B8}" presName="vert2" presStyleCnt="0"/>
      <dgm:spPr/>
    </dgm:pt>
    <dgm:pt modelId="{405DA0EE-A803-48A6-9E45-3DFFBAC57FA9}" type="pres">
      <dgm:prSet presAssocID="{712F21B0-A5BD-4C1D-B9F8-573A405840B8}" presName="thinLine2b" presStyleLbl="callout" presStyleIdx="1" presStyleCnt="4"/>
      <dgm:spPr/>
    </dgm:pt>
    <dgm:pt modelId="{BE19B126-F9D6-4759-A57D-DA4696725FE9}" type="pres">
      <dgm:prSet presAssocID="{712F21B0-A5BD-4C1D-B9F8-573A405840B8}" presName="vertSpace2b" presStyleCnt="0"/>
      <dgm:spPr/>
    </dgm:pt>
    <dgm:pt modelId="{7E24F7E8-F269-4BE1-9F79-D10571D41CB2}" type="pres">
      <dgm:prSet presAssocID="{4F0D87C5-C5CD-48B8-9848-C8F7A09EFC0B}" presName="horz2" presStyleCnt="0"/>
      <dgm:spPr/>
    </dgm:pt>
    <dgm:pt modelId="{9CF04EF1-E1FC-4976-B2D7-139E17E4EA46}" type="pres">
      <dgm:prSet presAssocID="{4F0D87C5-C5CD-48B8-9848-C8F7A09EFC0B}" presName="horzSpace2" presStyleCnt="0"/>
      <dgm:spPr/>
    </dgm:pt>
    <dgm:pt modelId="{004A7F27-1A66-4B00-9E4D-88A89F6ECAA5}" type="pres">
      <dgm:prSet presAssocID="{4F0D87C5-C5CD-48B8-9848-C8F7A09EFC0B}" presName="tx2" presStyleLbl="revTx" presStyleIdx="3" presStyleCnt="5"/>
      <dgm:spPr/>
    </dgm:pt>
    <dgm:pt modelId="{40393F5E-53FA-435F-93F7-5CA795D94D38}" type="pres">
      <dgm:prSet presAssocID="{4F0D87C5-C5CD-48B8-9848-C8F7A09EFC0B}" presName="vert2" presStyleCnt="0"/>
      <dgm:spPr/>
    </dgm:pt>
    <dgm:pt modelId="{893FECBB-F015-4C71-B4F3-6D8C435A61AC}" type="pres">
      <dgm:prSet presAssocID="{4F0D87C5-C5CD-48B8-9848-C8F7A09EFC0B}" presName="thinLine2b" presStyleLbl="callout" presStyleIdx="2" presStyleCnt="4"/>
      <dgm:spPr/>
    </dgm:pt>
    <dgm:pt modelId="{95DDEF25-394F-40FF-A254-3E0F9F9D17FE}" type="pres">
      <dgm:prSet presAssocID="{4F0D87C5-C5CD-48B8-9848-C8F7A09EFC0B}" presName="vertSpace2b" presStyleCnt="0"/>
      <dgm:spPr/>
    </dgm:pt>
    <dgm:pt modelId="{10237C9A-C079-4A49-8455-471355B9EAA8}" type="pres">
      <dgm:prSet presAssocID="{04976136-E654-4FC5-A3E7-B5BF94F10E3E}" presName="horz2" presStyleCnt="0"/>
      <dgm:spPr/>
    </dgm:pt>
    <dgm:pt modelId="{A21E3D06-D5BC-4A15-8F71-81A65917F2F1}" type="pres">
      <dgm:prSet presAssocID="{04976136-E654-4FC5-A3E7-B5BF94F10E3E}" presName="horzSpace2" presStyleCnt="0"/>
      <dgm:spPr/>
    </dgm:pt>
    <dgm:pt modelId="{980B9E3A-E3C9-4269-98A3-47ACF5E17F2E}" type="pres">
      <dgm:prSet presAssocID="{04976136-E654-4FC5-A3E7-B5BF94F10E3E}" presName="tx2" presStyleLbl="revTx" presStyleIdx="4" presStyleCnt="5"/>
      <dgm:spPr/>
    </dgm:pt>
    <dgm:pt modelId="{B3557355-90B6-449D-9365-EFF7BFEBBDF5}" type="pres">
      <dgm:prSet presAssocID="{04976136-E654-4FC5-A3E7-B5BF94F10E3E}" presName="vert2" presStyleCnt="0"/>
      <dgm:spPr/>
    </dgm:pt>
    <dgm:pt modelId="{F802B2CC-A6B7-49F8-BAE0-62F88ACDF67D}" type="pres">
      <dgm:prSet presAssocID="{04976136-E654-4FC5-A3E7-B5BF94F10E3E}" presName="thinLine2b" presStyleLbl="callout" presStyleIdx="3" presStyleCnt="4"/>
      <dgm:spPr/>
    </dgm:pt>
    <dgm:pt modelId="{8A8962D0-2C3F-4575-A0BD-7BB3475B2048}" type="pres">
      <dgm:prSet presAssocID="{04976136-E654-4FC5-A3E7-B5BF94F10E3E}" presName="vertSpace2b" presStyleCnt="0"/>
      <dgm:spPr/>
    </dgm:pt>
  </dgm:ptLst>
  <dgm:cxnLst>
    <dgm:cxn modelId="{EC04B221-02E3-4C11-AB3B-D320E7F742FA}" type="presOf" srcId="{B511F2E0-4F70-4465-8322-DC60427BFA97}" destId="{BA3610EC-2CD3-4BA5-A7A7-7E3FF8AE706B}" srcOrd="0" destOrd="0" presId="urn:microsoft.com/office/officeart/2008/layout/LinedList"/>
    <dgm:cxn modelId="{40E81D3F-C73B-4F50-A6A2-3CA33BAE0BEB}" srcId="{CD927F85-81A3-4B96-99B9-B85060D133A7}" destId="{B511F2E0-4F70-4465-8322-DC60427BFA97}" srcOrd="0" destOrd="0" parTransId="{4E1589B2-1891-488C-ACA4-595D3E45B0D9}" sibTransId="{186CA23A-2D72-4F4C-B9FA-DAFB95F00264}"/>
    <dgm:cxn modelId="{8C093566-2EDA-4C5C-9962-A8AA73376BCB}" srcId="{CD927F85-81A3-4B96-99B9-B85060D133A7}" destId="{04976136-E654-4FC5-A3E7-B5BF94F10E3E}" srcOrd="3" destOrd="0" parTransId="{8494B68E-658A-41E2-B352-0607A530B75F}" sibTransId="{9B3A7E7E-CD69-4E5D-BCFE-EA84C25FDCEA}"/>
    <dgm:cxn modelId="{3D1C2367-6C0F-426E-83FF-74D0E2AF4A1F}" srcId="{CD927F85-81A3-4B96-99B9-B85060D133A7}" destId="{712F21B0-A5BD-4C1D-B9F8-573A405840B8}" srcOrd="1" destOrd="0" parTransId="{2044203E-6529-42EB-A78F-E0CDED72A90E}" sibTransId="{F597EF62-9A47-4258-834C-526356F0D1CA}"/>
    <dgm:cxn modelId="{16059948-9FD2-4AEF-8AF9-1835A298927E}" type="presOf" srcId="{4F0D87C5-C5CD-48B8-9848-C8F7A09EFC0B}" destId="{004A7F27-1A66-4B00-9E4D-88A89F6ECAA5}" srcOrd="0" destOrd="0" presId="urn:microsoft.com/office/officeart/2008/layout/LinedList"/>
    <dgm:cxn modelId="{DB2E1851-FD4A-4A2A-A6C8-3081E9B8D461}" srcId="{CD927F85-81A3-4B96-99B9-B85060D133A7}" destId="{4F0D87C5-C5CD-48B8-9848-C8F7A09EFC0B}" srcOrd="2" destOrd="0" parTransId="{B9E13A48-349B-4D5D-A012-B5CC4BAF4F7D}" sibTransId="{10F6E4CB-EC3A-49E7-934B-E050A6B5E6FA}"/>
    <dgm:cxn modelId="{C3FFF559-6E75-4308-974F-CA773F158C48}" type="presOf" srcId="{712F21B0-A5BD-4C1D-B9F8-573A405840B8}" destId="{B29F1A9E-5080-40B8-B3C1-403972101DDE}" srcOrd="0" destOrd="0" presId="urn:microsoft.com/office/officeart/2008/layout/LinedList"/>
    <dgm:cxn modelId="{B85B7887-0E8B-4F76-8DD7-55C140E1A76D}" type="presOf" srcId="{886BC741-1169-4CB9-8A14-DF83683C07FB}" destId="{350967BF-6920-40B9-AADF-716E50C7349B}" srcOrd="0" destOrd="0" presId="urn:microsoft.com/office/officeart/2008/layout/LinedList"/>
    <dgm:cxn modelId="{AB562C93-B9D4-481D-9404-AC8C1E8C3227}" type="presOf" srcId="{04976136-E654-4FC5-A3E7-B5BF94F10E3E}" destId="{980B9E3A-E3C9-4269-98A3-47ACF5E17F2E}" srcOrd="0" destOrd="0" presId="urn:microsoft.com/office/officeart/2008/layout/LinedList"/>
    <dgm:cxn modelId="{24603EC6-E956-4A5E-B680-73708DC403E0}" srcId="{886BC741-1169-4CB9-8A14-DF83683C07FB}" destId="{CD927F85-81A3-4B96-99B9-B85060D133A7}" srcOrd="0" destOrd="0" parTransId="{AB2CFA17-5669-44DB-A366-755310E3F7E8}" sibTransId="{A5A23008-1C71-4C95-BE1A-6B7F83ECC920}"/>
    <dgm:cxn modelId="{A3BD20C8-C2A9-49CD-B071-7CDD6E108C62}" type="presOf" srcId="{CD927F85-81A3-4B96-99B9-B85060D133A7}" destId="{EEFB072D-5609-493A-8695-6F91D495DC9B}" srcOrd="0" destOrd="0" presId="urn:microsoft.com/office/officeart/2008/layout/LinedList"/>
    <dgm:cxn modelId="{C416E2A8-7B67-4FFE-8D3B-19448FB4291B}" type="presParOf" srcId="{350967BF-6920-40B9-AADF-716E50C7349B}" destId="{FBBE79CB-66F5-4CD4-8A50-843BCA68E3BF}" srcOrd="0" destOrd="0" presId="urn:microsoft.com/office/officeart/2008/layout/LinedList"/>
    <dgm:cxn modelId="{852CEAB0-CD05-4A9F-926B-8833CCD3238E}" type="presParOf" srcId="{350967BF-6920-40B9-AADF-716E50C7349B}" destId="{A39A3182-BA10-47CC-B09A-E7D4514F2F72}" srcOrd="1" destOrd="0" presId="urn:microsoft.com/office/officeart/2008/layout/LinedList"/>
    <dgm:cxn modelId="{37522D8C-BD0C-4B83-90FB-A096C419B372}" type="presParOf" srcId="{A39A3182-BA10-47CC-B09A-E7D4514F2F72}" destId="{EEFB072D-5609-493A-8695-6F91D495DC9B}" srcOrd="0" destOrd="0" presId="urn:microsoft.com/office/officeart/2008/layout/LinedList"/>
    <dgm:cxn modelId="{8E4943BD-D57D-4C0B-BFCA-BEAC12C879A6}" type="presParOf" srcId="{A39A3182-BA10-47CC-B09A-E7D4514F2F72}" destId="{89A017AF-E28E-4A79-AC9C-08ED607A1C3A}" srcOrd="1" destOrd="0" presId="urn:microsoft.com/office/officeart/2008/layout/LinedList"/>
    <dgm:cxn modelId="{311349B1-CD32-4B4B-88F3-24121391CFAB}" type="presParOf" srcId="{89A017AF-E28E-4A79-AC9C-08ED607A1C3A}" destId="{AA01D482-338C-4C39-AE56-D87CD8E82581}" srcOrd="0" destOrd="0" presId="urn:microsoft.com/office/officeart/2008/layout/LinedList"/>
    <dgm:cxn modelId="{ABBBA4D5-7BBB-47F5-A013-5FE09EB430C2}" type="presParOf" srcId="{89A017AF-E28E-4A79-AC9C-08ED607A1C3A}" destId="{3DBACC47-36C7-4A85-8221-9753E7CCD300}" srcOrd="1" destOrd="0" presId="urn:microsoft.com/office/officeart/2008/layout/LinedList"/>
    <dgm:cxn modelId="{5471EBF4-5CB2-41DE-9D2C-973B2A1FF2EB}" type="presParOf" srcId="{3DBACC47-36C7-4A85-8221-9753E7CCD300}" destId="{472C3F77-4DC8-4DED-B520-BA4D9288B101}" srcOrd="0" destOrd="0" presId="urn:microsoft.com/office/officeart/2008/layout/LinedList"/>
    <dgm:cxn modelId="{3C983B98-1DF6-4C96-9DC1-3C7B8F4589A8}" type="presParOf" srcId="{3DBACC47-36C7-4A85-8221-9753E7CCD300}" destId="{BA3610EC-2CD3-4BA5-A7A7-7E3FF8AE706B}" srcOrd="1" destOrd="0" presId="urn:microsoft.com/office/officeart/2008/layout/LinedList"/>
    <dgm:cxn modelId="{332747CC-A74C-4918-8317-D2549C6D13C1}" type="presParOf" srcId="{3DBACC47-36C7-4A85-8221-9753E7CCD300}" destId="{C25D8CE9-FD0F-4E64-99E5-167FE84ECE22}" srcOrd="2" destOrd="0" presId="urn:microsoft.com/office/officeart/2008/layout/LinedList"/>
    <dgm:cxn modelId="{865E12BE-C16A-41FD-ADA1-8427B20A4361}" type="presParOf" srcId="{89A017AF-E28E-4A79-AC9C-08ED607A1C3A}" destId="{E749AF4E-2F7D-4A4F-B5D9-8377A4D477C6}" srcOrd="2" destOrd="0" presId="urn:microsoft.com/office/officeart/2008/layout/LinedList"/>
    <dgm:cxn modelId="{24DDA38C-B9F4-49A4-A2D1-AD1BB7E0A728}" type="presParOf" srcId="{89A017AF-E28E-4A79-AC9C-08ED607A1C3A}" destId="{E70598BE-8574-4B4B-91AD-C155CA043026}" srcOrd="3" destOrd="0" presId="urn:microsoft.com/office/officeart/2008/layout/LinedList"/>
    <dgm:cxn modelId="{B150FD74-DCD1-4596-BF23-465B1DCE51AD}" type="presParOf" srcId="{89A017AF-E28E-4A79-AC9C-08ED607A1C3A}" destId="{DAD04395-D6A9-4A6C-B408-D0422B34B081}" srcOrd="4" destOrd="0" presId="urn:microsoft.com/office/officeart/2008/layout/LinedList"/>
    <dgm:cxn modelId="{06AE240B-4180-4F05-8971-DD2BB165676B}" type="presParOf" srcId="{DAD04395-D6A9-4A6C-B408-D0422B34B081}" destId="{7C089500-D81D-4E67-9C81-3B9350E00B86}" srcOrd="0" destOrd="0" presId="urn:microsoft.com/office/officeart/2008/layout/LinedList"/>
    <dgm:cxn modelId="{8C2303E6-87AE-4F21-B5EC-E02787FB3632}" type="presParOf" srcId="{DAD04395-D6A9-4A6C-B408-D0422B34B081}" destId="{B29F1A9E-5080-40B8-B3C1-403972101DDE}" srcOrd="1" destOrd="0" presId="urn:microsoft.com/office/officeart/2008/layout/LinedList"/>
    <dgm:cxn modelId="{13CACBAB-9F14-45C7-B191-5C46AF6D133A}" type="presParOf" srcId="{DAD04395-D6A9-4A6C-B408-D0422B34B081}" destId="{08EA1802-B002-49B0-9E13-4182779A4138}" srcOrd="2" destOrd="0" presId="urn:microsoft.com/office/officeart/2008/layout/LinedList"/>
    <dgm:cxn modelId="{16CAF632-F448-406D-955B-AEBBE5303C01}" type="presParOf" srcId="{89A017AF-E28E-4A79-AC9C-08ED607A1C3A}" destId="{405DA0EE-A803-48A6-9E45-3DFFBAC57FA9}" srcOrd="5" destOrd="0" presId="urn:microsoft.com/office/officeart/2008/layout/LinedList"/>
    <dgm:cxn modelId="{6F9640AA-3E9A-46C8-95B9-719B7F28634F}" type="presParOf" srcId="{89A017AF-E28E-4A79-AC9C-08ED607A1C3A}" destId="{BE19B126-F9D6-4759-A57D-DA4696725FE9}" srcOrd="6" destOrd="0" presId="urn:microsoft.com/office/officeart/2008/layout/LinedList"/>
    <dgm:cxn modelId="{F98B1114-3767-4B8C-BC8E-6E032EBCEA84}" type="presParOf" srcId="{89A017AF-E28E-4A79-AC9C-08ED607A1C3A}" destId="{7E24F7E8-F269-4BE1-9F79-D10571D41CB2}" srcOrd="7" destOrd="0" presId="urn:microsoft.com/office/officeart/2008/layout/LinedList"/>
    <dgm:cxn modelId="{D1BE9257-EB46-4C8E-B550-38ABF2B23301}" type="presParOf" srcId="{7E24F7E8-F269-4BE1-9F79-D10571D41CB2}" destId="{9CF04EF1-E1FC-4976-B2D7-139E17E4EA46}" srcOrd="0" destOrd="0" presId="urn:microsoft.com/office/officeart/2008/layout/LinedList"/>
    <dgm:cxn modelId="{B0FA3F7E-0AB4-407D-8337-4F70149302D3}" type="presParOf" srcId="{7E24F7E8-F269-4BE1-9F79-D10571D41CB2}" destId="{004A7F27-1A66-4B00-9E4D-88A89F6ECAA5}" srcOrd="1" destOrd="0" presId="urn:microsoft.com/office/officeart/2008/layout/LinedList"/>
    <dgm:cxn modelId="{A430F865-23D9-44A8-8C9D-A8AE16915217}" type="presParOf" srcId="{7E24F7E8-F269-4BE1-9F79-D10571D41CB2}" destId="{40393F5E-53FA-435F-93F7-5CA795D94D38}" srcOrd="2" destOrd="0" presId="urn:microsoft.com/office/officeart/2008/layout/LinedList"/>
    <dgm:cxn modelId="{98162EEE-A117-4E47-AF06-DD14752DBE99}" type="presParOf" srcId="{89A017AF-E28E-4A79-AC9C-08ED607A1C3A}" destId="{893FECBB-F015-4C71-B4F3-6D8C435A61AC}" srcOrd="8" destOrd="0" presId="urn:microsoft.com/office/officeart/2008/layout/LinedList"/>
    <dgm:cxn modelId="{C8B22772-F78F-4917-BC4D-5B9C91E201A1}" type="presParOf" srcId="{89A017AF-E28E-4A79-AC9C-08ED607A1C3A}" destId="{95DDEF25-394F-40FF-A254-3E0F9F9D17FE}" srcOrd="9" destOrd="0" presId="urn:microsoft.com/office/officeart/2008/layout/LinedList"/>
    <dgm:cxn modelId="{69E7ED4B-A770-4896-9AD7-E557B5143039}" type="presParOf" srcId="{89A017AF-E28E-4A79-AC9C-08ED607A1C3A}" destId="{10237C9A-C079-4A49-8455-471355B9EAA8}" srcOrd="10" destOrd="0" presId="urn:microsoft.com/office/officeart/2008/layout/LinedList"/>
    <dgm:cxn modelId="{0C2A3DF6-F2ED-4B93-A2A9-2F7DD522432B}" type="presParOf" srcId="{10237C9A-C079-4A49-8455-471355B9EAA8}" destId="{A21E3D06-D5BC-4A15-8F71-81A65917F2F1}" srcOrd="0" destOrd="0" presId="urn:microsoft.com/office/officeart/2008/layout/LinedList"/>
    <dgm:cxn modelId="{BB25AA0E-0A1B-4CEA-8D2A-7516743CFD6B}" type="presParOf" srcId="{10237C9A-C079-4A49-8455-471355B9EAA8}" destId="{980B9E3A-E3C9-4269-98A3-47ACF5E17F2E}" srcOrd="1" destOrd="0" presId="urn:microsoft.com/office/officeart/2008/layout/LinedList"/>
    <dgm:cxn modelId="{AB653C44-B0DF-4CD3-A6EB-EE887E63EC7A}" type="presParOf" srcId="{10237C9A-C079-4A49-8455-471355B9EAA8}" destId="{B3557355-90B6-449D-9365-EFF7BFEBBDF5}" srcOrd="2" destOrd="0" presId="urn:microsoft.com/office/officeart/2008/layout/LinedList"/>
    <dgm:cxn modelId="{2FDC0B7E-951C-4414-BA43-7C12564148CD}" type="presParOf" srcId="{89A017AF-E28E-4A79-AC9C-08ED607A1C3A}" destId="{F802B2CC-A6B7-49F8-BAE0-62F88ACDF67D}" srcOrd="11" destOrd="0" presId="urn:microsoft.com/office/officeart/2008/layout/LinedList"/>
    <dgm:cxn modelId="{DE0BED23-6BB9-4629-9DF6-CD1A90E22441}" type="presParOf" srcId="{89A017AF-E28E-4A79-AC9C-08ED607A1C3A}" destId="{8A8962D0-2C3F-4575-A0BD-7BB3475B2048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86BC741-1169-4CB9-8A14-DF83683C07F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D927F85-81A3-4B96-99B9-B85060D133A7}">
      <dgm:prSet phldrT="[Текст]"/>
      <dgm:spPr/>
      <dgm:t>
        <a:bodyPr/>
        <a:lstStyle/>
        <a:p>
          <a:r>
            <a:rPr lang="uk-UA" dirty="0"/>
            <a:t>Рівні запобіжної діяльності </a:t>
          </a:r>
          <a:r>
            <a:rPr lang="ru-RU" dirty="0"/>
            <a:t>за </a:t>
          </a:r>
          <a:r>
            <a:rPr lang="ru-RU" dirty="0" err="1"/>
            <a:t>рівнями</a:t>
          </a:r>
          <a:r>
            <a:rPr lang="ru-RU" dirty="0"/>
            <a:t> </a:t>
          </a:r>
          <a:r>
            <a:rPr lang="ru-RU" dirty="0" err="1"/>
            <a:t>функціонування</a:t>
          </a:r>
          <a:r>
            <a:rPr lang="ru-RU" dirty="0"/>
            <a:t> </a:t>
          </a:r>
          <a:r>
            <a:rPr lang="ru-RU" dirty="0" err="1"/>
            <a:t>злочинності</a:t>
          </a:r>
          <a:r>
            <a:rPr lang="ru-RU" dirty="0"/>
            <a:t> та </a:t>
          </a:r>
          <a:r>
            <a:rPr lang="ru-RU" dirty="0" err="1"/>
            <a:t>її</a:t>
          </a:r>
          <a:r>
            <a:rPr lang="ru-RU" dirty="0"/>
            <a:t> </a:t>
          </a:r>
          <a:r>
            <a:rPr lang="ru-RU" dirty="0" err="1"/>
            <a:t>проявів</a:t>
          </a:r>
          <a:endParaRPr lang="uk-UA" dirty="0"/>
        </a:p>
      </dgm:t>
    </dgm:pt>
    <dgm:pt modelId="{AB2CFA17-5669-44DB-A366-755310E3F7E8}" type="parTrans" cxnId="{24603EC6-E956-4A5E-B680-73708DC403E0}">
      <dgm:prSet/>
      <dgm:spPr/>
      <dgm:t>
        <a:bodyPr/>
        <a:lstStyle/>
        <a:p>
          <a:endParaRPr lang="uk-UA"/>
        </a:p>
      </dgm:t>
    </dgm:pt>
    <dgm:pt modelId="{A5A23008-1C71-4C95-BE1A-6B7F83ECC920}" type="sibTrans" cxnId="{24603EC6-E956-4A5E-B680-73708DC403E0}">
      <dgm:prSet/>
      <dgm:spPr/>
      <dgm:t>
        <a:bodyPr/>
        <a:lstStyle/>
        <a:p>
          <a:endParaRPr lang="uk-UA"/>
        </a:p>
      </dgm:t>
    </dgm:pt>
    <dgm:pt modelId="{B511F2E0-4F70-4465-8322-DC60427BFA97}">
      <dgm:prSet phldrT="[Текст]"/>
      <dgm:spPr/>
      <dgm:t>
        <a:bodyPr/>
        <a:lstStyle/>
        <a:p>
          <a:r>
            <a:rPr lang="ru-RU" b="1" i="1" dirty="0" err="1"/>
            <a:t>загальносуспільний</a:t>
          </a:r>
          <a:r>
            <a:rPr lang="ru-RU" b="0" dirty="0"/>
            <a:t> - </a:t>
          </a:r>
          <a:r>
            <a:rPr lang="ru-RU" b="0" dirty="0" err="1"/>
            <a:t>здійснюється</a:t>
          </a:r>
          <a:r>
            <a:rPr lang="ru-RU" b="0" dirty="0"/>
            <a:t> </a:t>
          </a:r>
          <a:r>
            <a:rPr lang="ru-RU" b="0" dirty="0" err="1"/>
            <a:t>щодо</a:t>
          </a:r>
          <a:r>
            <a:rPr lang="ru-RU" b="0" dirty="0"/>
            <a:t> причин і умов </a:t>
          </a:r>
          <a:r>
            <a:rPr lang="ru-RU" b="0" dirty="0" err="1"/>
            <a:t>злочинності</a:t>
          </a:r>
          <a:r>
            <a:rPr lang="ru-RU" b="0" dirty="0"/>
            <a:t> </a:t>
          </a:r>
          <a:r>
            <a:rPr lang="ru-RU" b="0" dirty="0" err="1"/>
            <a:t>загальносуспільного</a:t>
          </a:r>
          <a:r>
            <a:rPr lang="ru-RU" b="0" dirty="0"/>
            <a:t> </a:t>
          </a:r>
          <a:r>
            <a:rPr lang="ru-RU" b="0" dirty="0" err="1"/>
            <a:t>рівня</a:t>
          </a:r>
          <a:r>
            <a:rPr lang="ru-RU" b="0" dirty="0"/>
            <a:t>;</a:t>
          </a:r>
          <a:endParaRPr lang="uk-UA" b="0" dirty="0"/>
        </a:p>
      </dgm:t>
    </dgm:pt>
    <dgm:pt modelId="{4E1589B2-1891-488C-ACA4-595D3E45B0D9}" type="parTrans" cxnId="{40E81D3F-C73B-4F50-A6A2-3CA33BAE0BEB}">
      <dgm:prSet/>
      <dgm:spPr/>
      <dgm:t>
        <a:bodyPr/>
        <a:lstStyle/>
        <a:p>
          <a:endParaRPr lang="uk-UA"/>
        </a:p>
      </dgm:t>
    </dgm:pt>
    <dgm:pt modelId="{186CA23A-2D72-4F4C-B9FA-DAFB95F00264}" type="sibTrans" cxnId="{40E81D3F-C73B-4F50-A6A2-3CA33BAE0BEB}">
      <dgm:prSet/>
      <dgm:spPr/>
      <dgm:t>
        <a:bodyPr/>
        <a:lstStyle/>
        <a:p>
          <a:endParaRPr lang="uk-UA"/>
        </a:p>
      </dgm:t>
    </dgm:pt>
    <dgm:pt modelId="{2ECBD910-458B-4FC0-9632-F8157065C85E}">
      <dgm:prSet/>
      <dgm:spPr/>
      <dgm:t>
        <a:bodyPr/>
        <a:lstStyle/>
        <a:p>
          <a:r>
            <a:rPr lang="uk-UA" b="1" i="1" dirty="0"/>
            <a:t>груповий</a:t>
          </a:r>
          <a:r>
            <a:rPr lang="uk-UA" b="0" dirty="0"/>
            <a:t> - здійснюється щодо причин і умов кримінально протиправних проявів певної соціальної групи, що виділена за соціальною чи соціально-демографічною ознакою (злочинність робітників, службовців, жінок, неповнолітніх тощо) або належністю до спільного середовища (за місцем проживання, праці, навчання, дозвілля тощо);</a:t>
          </a:r>
        </a:p>
      </dgm:t>
    </dgm:pt>
    <dgm:pt modelId="{C8F9EF22-E0DD-4E4C-9D8F-9AB230B49109}" type="parTrans" cxnId="{DAE4D6F1-83B4-4F4A-997F-EBC0A3F080C8}">
      <dgm:prSet/>
      <dgm:spPr/>
      <dgm:t>
        <a:bodyPr/>
        <a:lstStyle/>
        <a:p>
          <a:endParaRPr lang="uk-UA"/>
        </a:p>
      </dgm:t>
    </dgm:pt>
    <dgm:pt modelId="{3086A255-AA6E-44E9-9540-A5DFE6DF888F}" type="sibTrans" cxnId="{DAE4D6F1-83B4-4F4A-997F-EBC0A3F080C8}">
      <dgm:prSet/>
      <dgm:spPr/>
      <dgm:t>
        <a:bodyPr/>
        <a:lstStyle/>
        <a:p>
          <a:endParaRPr lang="uk-UA"/>
        </a:p>
      </dgm:t>
    </dgm:pt>
    <dgm:pt modelId="{EDA3ABF7-4F24-477D-8104-0FFECE8BAC70}">
      <dgm:prSet/>
      <dgm:spPr/>
      <dgm:t>
        <a:bodyPr/>
        <a:lstStyle/>
        <a:p>
          <a:r>
            <a:rPr lang="ru-RU" b="1" i="1" dirty="0" err="1"/>
            <a:t>індивідуальний</a:t>
          </a:r>
          <a:r>
            <a:rPr lang="ru-RU" b="0" dirty="0"/>
            <a:t> - </a:t>
          </a:r>
          <a:r>
            <a:rPr lang="ru-RU" b="0" dirty="0" err="1"/>
            <a:t>спрямовується</a:t>
          </a:r>
          <a:r>
            <a:rPr lang="ru-RU" b="0" dirty="0"/>
            <a:t> </a:t>
          </a:r>
          <a:r>
            <a:rPr lang="ru-RU" b="0" dirty="0" err="1"/>
            <a:t>щодо</a:t>
          </a:r>
          <a:r>
            <a:rPr lang="ru-RU" b="0" dirty="0"/>
            <a:t> причин і умов конкретного </a:t>
          </a:r>
          <a:r>
            <a:rPr lang="ru-RU" b="0" dirty="0" err="1"/>
            <a:t>кримінально</a:t>
          </a:r>
          <a:r>
            <a:rPr lang="ru-RU" b="0" dirty="0"/>
            <a:t> </a:t>
          </a:r>
          <a:r>
            <a:rPr lang="ru-RU" b="0" dirty="0" err="1"/>
            <a:t>протиправного</a:t>
          </a:r>
          <a:r>
            <a:rPr lang="ru-RU" b="0" dirty="0"/>
            <a:t> </a:t>
          </a:r>
          <a:r>
            <a:rPr lang="ru-RU" b="0" dirty="0" err="1"/>
            <a:t>прояву</a:t>
          </a:r>
          <a:r>
            <a:rPr lang="ru-RU" b="0" dirty="0"/>
            <a:t>.</a:t>
          </a:r>
          <a:endParaRPr lang="uk-UA" b="0" dirty="0" err="1"/>
        </a:p>
      </dgm:t>
    </dgm:pt>
    <dgm:pt modelId="{0E181A05-5503-488F-BE1A-32C13B3609C9}" type="parTrans" cxnId="{E6FA0990-1EF3-4CC1-B470-C53E67B6993C}">
      <dgm:prSet/>
      <dgm:spPr/>
      <dgm:t>
        <a:bodyPr/>
        <a:lstStyle/>
        <a:p>
          <a:endParaRPr lang="uk-UA"/>
        </a:p>
      </dgm:t>
    </dgm:pt>
    <dgm:pt modelId="{DBC70F1E-F48D-4220-AF59-1BDE8005A8EE}" type="sibTrans" cxnId="{E6FA0990-1EF3-4CC1-B470-C53E67B6993C}">
      <dgm:prSet/>
      <dgm:spPr/>
      <dgm:t>
        <a:bodyPr/>
        <a:lstStyle/>
        <a:p>
          <a:endParaRPr lang="uk-UA"/>
        </a:p>
      </dgm:t>
    </dgm:pt>
    <dgm:pt modelId="{350967BF-6920-40B9-AADF-716E50C7349B}" type="pres">
      <dgm:prSet presAssocID="{886BC741-1169-4CB9-8A14-DF83683C07FB}" presName="vert0" presStyleCnt="0">
        <dgm:presLayoutVars>
          <dgm:dir/>
          <dgm:animOne val="branch"/>
          <dgm:animLvl val="lvl"/>
        </dgm:presLayoutVars>
      </dgm:prSet>
      <dgm:spPr/>
    </dgm:pt>
    <dgm:pt modelId="{FBBE79CB-66F5-4CD4-8A50-843BCA68E3BF}" type="pres">
      <dgm:prSet presAssocID="{CD927F85-81A3-4B96-99B9-B85060D133A7}" presName="thickLine" presStyleLbl="alignNode1" presStyleIdx="0" presStyleCnt="1"/>
      <dgm:spPr/>
    </dgm:pt>
    <dgm:pt modelId="{A39A3182-BA10-47CC-B09A-E7D4514F2F72}" type="pres">
      <dgm:prSet presAssocID="{CD927F85-81A3-4B96-99B9-B85060D133A7}" presName="horz1" presStyleCnt="0"/>
      <dgm:spPr/>
    </dgm:pt>
    <dgm:pt modelId="{EEFB072D-5609-493A-8695-6F91D495DC9B}" type="pres">
      <dgm:prSet presAssocID="{CD927F85-81A3-4B96-99B9-B85060D133A7}" presName="tx1" presStyleLbl="revTx" presStyleIdx="0" presStyleCnt="4"/>
      <dgm:spPr/>
    </dgm:pt>
    <dgm:pt modelId="{89A017AF-E28E-4A79-AC9C-08ED607A1C3A}" type="pres">
      <dgm:prSet presAssocID="{CD927F85-81A3-4B96-99B9-B85060D133A7}" presName="vert1" presStyleCnt="0"/>
      <dgm:spPr/>
    </dgm:pt>
    <dgm:pt modelId="{AA01D482-338C-4C39-AE56-D87CD8E82581}" type="pres">
      <dgm:prSet presAssocID="{B511F2E0-4F70-4465-8322-DC60427BFA97}" presName="vertSpace2a" presStyleCnt="0"/>
      <dgm:spPr/>
    </dgm:pt>
    <dgm:pt modelId="{3DBACC47-36C7-4A85-8221-9753E7CCD300}" type="pres">
      <dgm:prSet presAssocID="{B511F2E0-4F70-4465-8322-DC60427BFA97}" presName="horz2" presStyleCnt="0"/>
      <dgm:spPr/>
    </dgm:pt>
    <dgm:pt modelId="{472C3F77-4DC8-4DED-B520-BA4D9288B101}" type="pres">
      <dgm:prSet presAssocID="{B511F2E0-4F70-4465-8322-DC60427BFA97}" presName="horzSpace2" presStyleCnt="0"/>
      <dgm:spPr/>
    </dgm:pt>
    <dgm:pt modelId="{BA3610EC-2CD3-4BA5-A7A7-7E3FF8AE706B}" type="pres">
      <dgm:prSet presAssocID="{B511F2E0-4F70-4465-8322-DC60427BFA97}" presName="tx2" presStyleLbl="revTx" presStyleIdx="1" presStyleCnt="4"/>
      <dgm:spPr/>
    </dgm:pt>
    <dgm:pt modelId="{C25D8CE9-FD0F-4E64-99E5-167FE84ECE22}" type="pres">
      <dgm:prSet presAssocID="{B511F2E0-4F70-4465-8322-DC60427BFA97}" presName="vert2" presStyleCnt="0"/>
      <dgm:spPr/>
    </dgm:pt>
    <dgm:pt modelId="{E749AF4E-2F7D-4A4F-B5D9-8377A4D477C6}" type="pres">
      <dgm:prSet presAssocID="{B511F2E0-4F70-4465-8322-DC60427BFA97}" presName="thinLine2b" presStyleLbl="callout" presStyleIdx="0" presStyleCnt="3"/>
      <dgm:spPr/>
    </dgm:pt>
    <dgm:pt modelId="{E70598BE-8574-4B4B-91AD-C155CA043026}" type="pres">
      <dgm:prSet presAssocID="{B511F2E0-4F70-4465-8322-DC60427BFA97}" presName="vertSpace2b" presStyleCnt="0"/>
      <dgm:spPr/>
    </dgm:pt>
    <dgm:pt modelId="{5F803896-BF72-44D7-9463-297B2FF60CF6}" type="pres">
      <dgm:prSet presAssocID="{2ECBD910-458B-4FC0-9632-F8157065C85E}" presName="horz2" presStyleCnt="0"/>
      <dgm:spPr/>
    </dgm:pt>
    <dgm:pt modelId="{50513789-739C-4708-B769-20C6BF959E0E}" type="pres">
      <dgm:prSet presAssocID="{2ECBD910-458B-4FC0-9632-F8157065C85E}" presName="horzSpace2" presStyleCnt="0"/>
      <dgm:spPr/>
    </dgm:pt>
    <dgm:pt modelId="{A6A36913-1763-490F-932C-C0C74B0B6027}" type="pres">
      <dgm:prSet presAssocID="{2ECBD910-458B-4FC0-9632-F8157065C85E}" presName="tx2" presStyleLbl="revTx" presStyleIdx="2" presStyleCnt="4"/>
      <dgm:spPr/>
    </dgm:pt>
    <dgm:pt modelId="{DEF5C5F3-95A2-405F-B449-9582C8AE5E77}" type="pres">
      <dgm:prSet presAssocID="{2ECBD910-458B-4FC0-9632-F8157065C85E}" presName="vert2" presStyleCnt="0"/>
      <dgm:spPr/>
    </dgm:pt>
    <dgm:pt modelId="{29D0DD48-A1ED-4D38-9B5C-B54196F407C8}" type="pres">
      <dgm:prSet presAssocID="{2ECBD910-458B-4FC0-9632-F8157065C85E}" presName="thinLine2b" presStyleLbl="callout" presStyleIdx="1" presStyleCnt="3"/>
      <dgm:spPr/>
    </dgm:pt>
    <dgm:pt modelId="{F6C32892-24E0-440E-BFAD-6F5C963DE197}" type="pres">
      <dgm:prSet presAssocID="{2ECBD910-458B-4FC0-9632-F8157065C85E}" presName="vertSpace2b" presStyleCnt="0"/>
      <dgm:spPr/>
    </dgm:pt>
    <dgm:pt modelId="{15C6D414-5896-43EF-8F13-F4FAE9FA6CD0}" type="pres">
      <dgm:prSet presAssocID="{EDA3ABF7-4F24-477D-8104-0FFECE8BAC70}" presName="horz2" presStyleCnt="0"/>
      <dgm:spPr/>
    </dgm:pt>
    <dgm:pt modelId="{D693E1DE-9342-4F30-AE0E-556F36511B97}" type="pres">
      <dgm:prSet presAssocID="{EDA3ABF7-4F24-477D-8104-0FFECE8BAC70}" presName="horzSpace2" presStyleCnt="0"/>
      <dgm:spPr/>
    </dgm:pt>
    <dgm:pt modelId="{2C006390-81CE-401D-9DA5-B399FDB85D0A}" type="pres">
      <dgm:prSet presAssocID="{EDA3ABF7-4F24-477D-8104-0FFECE8BAC70}" presName="tx2" presStyleLbl="revTx" presStyleIdx="3" presStyleCnt="4"/>
      <dgm:spPr/>
    </dgm:pt>
    <dgm:pt modelId="{6477886B-9EFA-4107-A563-2B9DC1B89266}" type="pres">
      <dgm:prSet presAssocID="{EDA3ABF7-4F24-477D-8104-0FFECE8BAC70}" presName="vert2" presStyleCnt="0"/>
      <dgm:spPr/>
    </dgm:pt>
    <dgm:pt modelId="{91B07E1E-67AD-4325-9A24-6459EC64A0C8}" type="pres">
      <dgm:prSet presAssocID="{EDA3ABF7-4F24-477D-8104-0FFECE8BAC70}" presName="thinLine2b" presStyleLbl="callout" presStyleIdx="2" presStyleCnt="3"/>
      <dgm:spPr/>
    </dgm:pt>
    <dgm:pt modelId="{ED3BA4D1-E2AC-436E-BE02-F2BA7C944534}" type="pres">
      <dgm:prSet presAssocID="{EDA3ABF7-4F24-477D-8104-0FFECE8BAC70}" presName="vertSpace2b" presStyleCnt="0"/>
      <dgm:spPr/>
    </dgm:pt>
  </dgm:ptLst>
  <dgm:cxnLst>
    <dgm:cxn modelId="{EC04B221-02E3-4C11-AB3B-D320E7F742FA}" type="presOf" srcId="{B511F2E0-4F70-4465-8322-DC60427BFA97}" destId="{BA3610EC-2CD3-4BA5-A7A7-7E3FF8AE706B}" srcOrd="0" destOrd="0" presId="urn:microsoft.com/office/officeart/2008/layout/LinedList"/>
    <dgm:cxn modelId="{40E81D3F-C73B-4F50-A6A2-3CA33BAE0BEB}" srcId="{CD927F85-81A3-4B96-99B9-B85060D133A7}" destId="{B511F2E0-4F70-4465-8322-DC60427BFA97}" srcOrd="0" destOrd="0" parTransId="{4E1589B2-1891-488C-ACA4-595D3E45B0D9}" sibTransId="{186CA23A-2D72-4F4C-B9FA-DAFB95F00264}"/>
    <dgm:cxn modelId="{15DEC465-DA4B-4286-BF4D-FD0AFB283CCA}" type="presOf" srcId="{2ECBD910-458B-4FC0-9632-F8157065C85E}" destId="{A6A36913-1763-490F-932C-C0C74B0B6027}" srcOrd="0" destOrd="0" presId="urn:microsoft.com/office/officeart/2008/layout/LinedList"/>
    <dgm:cxn modelId="{B85B7887-0E8B-4F76-8DD7-55C140E1A76D}" type="presOf" srcId="{886BC741-1169-4CB9-8A14-DF83683C07FB}" destId="{350967BF-6920-40B9-AADF-716E50C7349B}" srcOrd="0" destOrd="0" presId="urn:microsoft.com/office/officeart/2008/layout/LinedList"/>
    <dgm:cxn modelId="{A3CE4388-CE61-414A-BCDC-123306055D68}" type="presOf" srcId="{EDA3ABF7-4F24-477D-8104-0FFECE8BAC70}" destId="{2C006390-81CE-401D-9DA5-B399FDB85D0A}" srcOrd="0" destOrd="0" presId="urn:microsoft.com/office/officeart/2008/layout/LinedList"/>
    <dgm:cxn modelId="{E6FA0990-1EF3-4CC1-B470-C53E67B6993C}" srcId="{CD927F85-81A3-4B96-99B9-B85060D133A7}" destId="{EDA3ABF7-4F24-477D-8104-0FFECE8BAC70}" srcOrd="2" destOrd="0" parTransId="{0E181A05-5503-488F-BE1A-32C13B3609C9}" sibTransId="{DBC70F1E-F48D-4220-AF59-1BDE8005A8EE}"/>
    <dgm:cxn modelId="{24603EC6-E956-4A5E-B680-73708DC403E0}" srcId="{886BC741-1169-4CB9-8A14-DF83683C07FB}" destId="{CD927F85-81A3-4B96-99B9-B85060D133A7}" srcOrd="0" destOrd="0" parTransId="{AB2CFA17-5669-44DB-A366-755310E3F7E8}" sibTransId="{A5A23008-1C71-4C95-BE1A-6B7F83ECC920}"/>
    <dgm:cxn modelId="{A3BD20C8-C2A9-49CD-B071-7CDD6E108C62}" type="presOf" srcId="{CD927F85-81A3-4B96-99B9-B85060D133A7}" destId="{EEFB072D-5609-493A-8695-6F91D495DC9B}" srcOrd="0" destOrd="0" presId="urn:microsoft.com/office/officeart/2008/layout/LinedList"/>
    <dgm:cxn modelId="{DAE4D6F1-83B4-4F4A-997F-EBC0A3F080C8}" srcId="{CD927F85-81A3-4B96-99B9-B85060D133A7}" destId="{2ECBD910-458B-4FC0-9632-F8157065C85E}" srcOrd="1" destOrd="0" parTransId="{C8F9EF22-E0DD-4E4C-9D8F-9AB230B49109}" sibTransId="{3086A255-AA6E-44E9-9540-A5DFE6DF888F}"/>
    <dgm:cxn modelId="{C416E2A8-7B67-4FFE-8D3B-19448FB4291B}" type="presParOf" srcId="{350967BF-6920-40B9-AADF-716E50C7349B}" destId="{FBBE79CB-66F5-4CD4-8A50-843BCA68E3BF}" srcOrd="0" destOrd="0" presId="urn:microsoft.com/office/officeart/2008/layout/LinedList"/>
    <dgm:cxn modelId="{852CEAB0-CD05-4A9F-926B-8833CCD3238E}" type="presParOf" srcId="{350967BF-6920-40B9-AADF-716E50C7349B}" destId="{A39A3182-BA10-47CC-B09A-E7D4514F2F72}" srcOrd="1" destOrd="0" presId="urn:microsoft.com/office/officeart/2008/layout/LinedList"/>
    <dgm:cxn modelId="{37522D8C-BD0C-4B83-90FB-A096C419B372}" type="presParOf" srcId="{A39A3182-BA10-47CC-B09A-E7D4514F2F72}" destId="{EEFB072D-5609-493A-8695-6F91D495DC9B}" srcOrd="0" destOrd="0" presId="urn:microsoft.com/office/officeart/2008/layout/LinedList"/>
    <dgm:cxn modelId="{8E4943BD-D57D-4C0B-BFCA-BEAC12C879A6}" type="presParOf" srcId="{A39A3182-BA10-47CC-B09A-E7D4514F2F72}" destId="{89A017AF-E28E-4A79-AC9C-08ED607A1C3A}" srcOrd="1" destOrd="0" presId="urn:microsoft.com/office/officeart/2008/layout/LinedList"/>
    <dgm:cxn modelId="{311349B1-CD32-4B4B-88F3-24121391CFAB}" type="presParOf" srcId="{89A017AF-E28E-4A79-AC9C-08ED607A1C3A}" destId="{AA01D482-338C-4C39-AE56-D87CD8E82581}" srcOrd="0" destOrd="0" presId="urn:microsoft.com/office/officeart/2008/layout/LinedList"/>
    <dgm:cxn modelId="{ABBBA4D5-7BBB-47F5-A013-5FE09EB430C2}" type="presParOf" srcId="{89A017AF-E28E-4A79-AC9C-08ED607A1C3A}" destId="{3DBACC47-36C7-4A85-8221-9753E7CCD300}" srcOrd="1" destOrd="0" presId="urn:microsoft.com/office/officeart/2008/layout/LinedList"/>
    <dgm:cxn modelId="{5471EBF4-5CB2-41DE-9D2C-973B2A1FF2EB}" type="presParOf" srcId="{3DBACC47-36C7-4A85-8221-9753E7CCD300}" destId="{472C3F77-4DC8-4DED-B520-BA4D9288B101}" srcOrd="0" destOrd="0" presId="urn:microsoft.com/office/officeart/2008/layout/LinedList"/>
    <dgm:cxn modelId="{3C983B98-1DF6-4C96-9DC1-3C7B8F4589A8}" type="presParOf" srcId="{3DBACC47-36C7-4A85-8221-9753E7CCD300}" destId="{BA3610EC-2CD3-4BA5-A7A7-7E3FF8AE706B}" srcOrd="1" destOrd="0" presId="urn:microsoft.com/office/officeart/2008/layout/LinedList"/>
    <dgm:cxn modelId="{332747CC-A74C-4918-8317-D2549C6D13C1}" type="presParOf" srcId="{3DBACC47-36C7-4A85-8221-9753E7CCD300}" destId="{C25D8CE9-FD0F-4E64-99E5-167FE84ECE22}" srcOrd="2" destOrd="0" presId="urn:microsoft.com/office/officeart/2008/layout/LinedList"/>
    <dgm:cxn modelId="{865E12BE-C16A-41FD-ADA1-8427B20A4361}" type="presParOf" srcId="{89A017AF-E28E-4A79-AC9C-08ED607A1C3A}" destId="{E749AF4E-2F7D-4A4F-B5D9-8377A4D477C6}" srcOrd="2" destOrd="0" presId="urn:microsoft.com/office/officeart/2008/layout/LinedList"/>
    <dgm:cxn modelId="{24DDA38C-B9F4-49A4-A2D1-AD1BB7E0A728}" type="presParOf" srcId="{89A017AF-E28E-4A79-AC9C-08ED607A1C3A}" destId="{E70598BE-8574-4B4B-91AD-C155CA043026}" srcOrd="3" destOrd="0" presId="urn:microsoft.com/office/officeart/2008/layout/LinedList"/>
    <dgm:cxn modelId="{46C74114-FECC-412D-9774-EC28BCBD7F66}" type="presParOf" srcId="{89A017AF-E28E-4A79-AC9C-08ED607A1C3A}" destId="{5F803896-BF72-44D7-9463-297B2FF60CF6}" srcOrd="4" destOrd="0" presId="urn:microsoft.com/office/officeart/2008/layout/LinedList"/>
    <dgm:cxn modelId="{0681AC2A-1E88-4EA1-89C8-A7D82158A43A}" type="presParOf" srcId="{5F803896-BF72-44D7-9463-297B2FF60CF6}" destId="{50513789-739C-4708-B769-20C6BF959E0E}" srcOrd="0" destOrd="0" presId="urn:microsoft.com/office/officeart/2008/layout/LinedList"/>
    <dgm:cxn modelId="{680824BD-9D5F-433C-A4CE-7C025F9471EC}" type="presParOf" srcId="{5F803896-BF72-44D7-9463-297B2FF60CF6}" destId="{A6A36913-1763-490F-932C-C0C74B0B6027}" srcOrd="1" destOrd="0" presId="urn:microsoft.com/office/officeart/2008/layout/LinedList"/>
    <dgm:cxn modelId="{3CAB28D2-CE6C-49C1-8DA5-377F706FE9EE}" type="presParOf" srcId="{5F803896-BF72-44D7-9463-297B2FF60CF6}" destId="{DEF5C5F3-95A2-405F-B449-9582C8AE5E77}" srcOrd="2" destOrd="0" presId="urn:microsoft.com/office/officeart/2008/layout/LinedList"/>
    <dgm:cxn modelId="{2F277A98-6B29-44D6-9049-692165882344}" type="presParOf" srcId="{89A017AF-E28E-4A79-AC9C-08ED607A1C3A}" destId="{29D0DD48-A1ED-4D38-9B5C-B54196F407C8}" srcOrd="5" destOrd="0" presId="urn:microsoft.com/office/officeart/2008/layout/LinedList"/>
    <dgm:cxn modelId="{6791D44E-5867-45CC-993F-73F70D63A63C}" type="presParOf" srcId="{89A017AF-E28E-4A79-AC9C-08ED607A1C3A}" destId="{F6C32892-24E0-440E-BFAD-6F5C963DE197}" srcOrd="6" destOrd="0" presId="urn:microsoft.com/office/officeart/2008/layout/LinedList"/>
    <dgm:cxn modelId="{9A0F2C5A-ADFA-4804-B522-AB2B5FFE07ED}" type="presParOf" srcId="{89A017AF-E28E-4A79-AC9C-08ED607A1C3A}" destId="{15C6D414-5896-43EF-8F13-F4FAE9FA6CD0}" srcOrd="7" destOrd="0" presId="urn:microsoft.com/office/officeart/2008/layout/LinedList"/>
    <dgm:cxn modelId="{ED041982-BED4-42FA-ADE6-65863D720AFA}" type="presParOf" srcId="{15C6D414-5896-43EF-8F13-F4FAE9FA6CD0}" destId="{D693E1DE-9342-4F30-AE0E-556F36511B97}" srcOrd="0" destOrd="0" presId="urn:microsoft.com/office/officeart/2008/layout/LinedList"/>
    <dgm:cxn modelId="{4BD07BA6-BD0B-4A19-BC60-50D03AE3E909}" type="presParOf" srcId="{15C6D414-5896-43EF-8F13-F4FAE9FA6CD0}" destId="{2C006390-81CE-401D-9DA5-B399FDB85D0A}" srcOrd="1" destOrd="0" presId="urn:microsoft.com/office/officeart/2008/layout/LinedList"/>
    <dgm:cxn modelId="{1AB27512-85A7-48A4-9C0E-E508A26844F4}" type="presParOf" srcId="{15C6D414-5896-43EF-8F13-F4FAE9FA6CD0}" destId="{6477886B-9EFA-4107-A563-2B9DC1B89266}" srcOrd="2" destOrd="0" presId="urn:microsoft.com/office/officeart/2008/layout/LinedList"/>
    <dgm:cxn modelId="{BA2F1216-3213-41AB-8EB7-2AB7C32EAA61}" type="presParOf" srcId="{89A017AF-E28E-4A79-AC9C-08ED607A1C3A}" destId="{91B07E1E-67AD-4325-9A24-6459EC64A0C8}" srcOrd="8" destOrd="0" presId="urn:microsoft.com/office/officeart/2008/layout/LinedList"/>
    <dgm:cxn modelId="{DAEC27CD-3B0A-4C56-A1FD-17C39A7717AD}" type="presParOf" srcId="{89A017AF-E28E-4A79-AC9C-08ED607A1C3A}" destId="{ED3BA4D1-E2AC-436E-BE02-F2BA7C944534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775AAD9-4AF2-4505-82AB-121EF7F4AC5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E902527-D99B-4AB1-85E3-23DEA8C67A3A}">
      <dgm:prSet phldrT="[Текст]"/>
      <dgm:spPr/>
      <dgm:t>
        <a:bodyPr/>
        <a:lstStyle/>
        <a:p>
          <a:r>
            <a:rPr lang="uk-UA" dirty="0"/>
            <a:t>Залежно від масштабів здійснення </a:t>
          </a:r>
        </a:p>
      </dgm:t>
    </dgm:pt>
    <dgm:pt modelId="{28DF7302-E090-4F20-B0F3-67FDF66D93B8}" type="parTrans" cxnId="{6F554F82-6BAE-47F6-ACFD-4392BA13E062}">
      <dgm:prSet/>
      <dgm:spPr/>
      <dgm:t>
        <a:bodyPr/>
        <a:lstStyle/>
        <a:p>
          <a:endParaRPr lang="uk-UA"/>
        </a:p>
      </dgm:t>
    </dgm:pt>
    <dgm:pt modelId="{1B4B176F-B0F6-4A58-B58B-9C956BD2019D}" type="sibTrans" cxnId="{6F554F82-6BAE-47F6-ACFD-4392BA13E062}">
      <dgm:prSet/>
      <dgm:spPr/>
      <dgm:t>
        <a:bodyPr/>
        <a:lstStyle/>
        <a:p>
          <a:endParaRPr lang="uk-UA"/>
        </a:p>
      </dgm:t>
    </dgm:pt>
    <dgm:pt modelId="{C815D394-DCD6-4699-9DAE-1E835031C64B}">
      <dgm:prSet phldrT="[Текст]"/>
      <dgm:spPr/>
      <dgm:t>
        <a:bodyPr/>
        <a:lstStyle/>
        <a:p>
          <a:r>
            <a:rPr lang="ru-RU" dirty="0" err="1"/>
            <a:t>загальнодержавні</a:t>
          </a:r>
          <a:r>
            <a:rPr lang="ru-RU" dirty="0"/>
            <a:t> - у межах </a:t>
          </a:r>
          <a:r>
            <a:rPr lang="ru-RU" dirty="0" err="1"/>
            <a:t>усієї</a:t>
          </a:r>
          <a:r>
            <a:rPr lang="ru-RU" dirty="0"/>
            <a:t> </a:t>
          </a:r>
          <a:r>
            <a:rPr lang="ru-RU" dirty="0" err="1"/>
            <a:t>країни</a:t>
          </a:r>
          <a:r>
            <a:rPr lang="ru-RU" dirty="0"/>
            <a:t>;</a:t>
          </a:r>
          <a:endParaRPr lang="uk-UA" dirty="0"/>
        </a:p>
      </dgm:t>
    </dgm:pt>
    <dgm:pt modelId="{BBF2B698-8E5F-42D0-8B1D-781BF9A6B851}" type="parTrans" cxnId="{47DCD840-6A51-4305-82B0-09B24B8AF537}">
      <dgm:prSet/>
      <dgm:spPr/>
      <dgm:t>
        <a:bodyPr/>
        <a:lstStyle/>
        <a:p>
          <a:endParaRPr lang="uk-UA"/>
        </a:p>
      </dgm:t>
    </dgm:pt>
    <dgm:pt modelId="{74D1C9D3-DECB-4D7D-A94D-26324B6A41D6}" type="sibTrans" cxnId="{47DCD840-6A51-4305-82B0-09B24B8AF537}">
      <dgm:prSet/>
      <dgm:spPr/>
      <dgm:t>
        <a:bodyPr/>
        <a:lstStyle/>
        <a:p>
          <a:endParaRPr lang="uk-UA"/>
        </a:p>
      </dgm:t>
    </dgm:pt>
    <dgm:pt modelId="{2D67D7D0-31B9-4276-BD8F-D4D9BFD0A605}">
      <dgm:prSet/>
      <dgm:spPr/>
      <dgm:t>
        <a:bodyPr/>
        <a:lstStyle/>
        <a:p>
          <a:r>
            <a:rPr lang="uk-UA" dirty="0"/>
            <a:t>регіональні або галузеві – у межах регіону, міста, району, мікрорайону, галузі суспільних відносин;</a:t>
          </a:r>
        </a:p>
      </dgm:t>
    </dgm:pt>
    <dgm:pt modelId="{487E366E-248A-44E6-B609-B38D87B00940}" type="parTrans" cxnId="{700D8388-2924-44D7-B8B3-BB55107B3793}">
      <dgm:prSet/>
      <dgm:spPr/>
      <dgm:t>
        <a:bodyPr/>
        <a:lstStyle/>
        <a:p>
          <a:endParaRPr lang="uk-UA"/>
        </a:p>
      </dgm:t>
    </dgm:pt>
    <dgm:pt modelId="{E73BCF73-01EA-4A90-A0EF-0B5E2E087D3E}" type="sibTrans" cxnId="{700D8388-2924-44D7-B8B3-BB55107B3793}">
      <dgm:prSet/>
      <dgm:spPr/>
      <dgm:t>
        <a:bodyPr/>
        <a:lstStyle/>
        <a:p>
          <a:endParaRPr lang="uk-UA"/>
        </a:p>
      </dgm:t>
    </dgm:pt>
    <dgm:pt modelId="{FA4142B6-AF5A-47DB-8079-9B4569C0DAE0}">
      <dgm:prSet/>
      <dgm:spPr/>
      <dgm:t>
        <a:bodyPr/>
        <a:lstStyle/>
        <a:p>
          <a:r>
            <a:rPr lang="ru-RU" dirty="0" err="1"/>
            <a:t>індивідуальні</a:t>
          </a:r>
          <a:r>
            <a:rPr lang="ru-RU" dirty="0"/>
            <a:t> – спрямовуються щодо причин і умов конкретного кримінально </a:t>
          </a:r>
          <a:r>
            <a:rPr lang="ru-RU" dirty="0" err="1"/>
            <a:t>протиправного</a:t>
          </a:r>
          <a:r>
            <a:rPr lang="ru-RU" dirty="0"/>
            <a:t> </a:t>
          </a:r>
          <a:r>
            <a:rPr lang="ru-RU" dirty="0" err="1"/>
            <a:t>прояву</a:t>
          </a:r>
          <a:endParaRPr lang="uk-UA" dirty="0"/>
        </a:p>
      </dgm:t>
    </dgm:pt>
    <dgm:pt modelId="{24C5B0BF-275C-4C7B-BD78-7C7CCBA65DA6}" type="parTrans" cxnId="{1F151B77-9CF9-4FB6-8104-FB459C2EB0D6}">
      <dgm:prSet/>
      <dgm:spPr/>
      <dgm:t>
        <a:bodyPr/>
        <a:lstStyle/>
        <a:p>
          <a:endParaRPr lang="uk-UA"/>
        </a:p>
      </dgm:t>
    </dgm:pt>
    <dgm:pt modelId="{5C2C9AE2-7FFD-4127-958A-9A414D81252E}" type="sibTrans" cxnId="{1F151B77-9CF9-4FB6-8104-FB459C2EB0D6}">
      <dgm:prSet/>
      <dgm:spPr/>
      <dgm:t>
        <a:bodyPr/>
        <a:lstStyle/>
        <a:p>
          <a:endParaRPr lang="uk-UA"/>
        </a:p>
      </dgm:t>
    </dgm:pt>
    <dgm:pt modelId="{63C8CCF5-54ED-4BFA-9840-0260E6F93581}">
      <dgm:prSet/>
      <dgm:spPr/>
      <dgm:t>
        <a:bodyPr/>
        <a:lstStyle/>
        <a:p>
          <a:r>
            <a:rPr lang="uk-UA" dirty="0"/>
            <a:t>За цільовим призначенням </a:t>
          </a:r>
        </a:p>
      </dgm:t>
    </dgm:pt>
    <dgm:pt modelId="{2AB613D3-5CB4-4CA1-9539-1EFC6421AE4A}" type="parTrans" cxnId="{FD28836E-281B-47B2-BC89-7ACA92E8E9A5}">
      <dgm:prSet/>
      <dgm:spPr/>
      <dgm:t>
        <a:bodyPr/>
        <a:lstStyle/>
        <a:p>
          <a:endParaRPr lang="uk-UA"/>
        </a:p>
      </dgm:t>
    </dgm:pt>
    <dgm:pt modelId="{9858EFB4-7E59-4F37-AEAA-DAAD2DE15B2A}" type="sibTrans" cxnId="{FD28836E-281B-47B2-BC89-7ACA92E8E9A5}">
      <dgm:prSet/>
      <dgm:spPr/>
      <dgm:t>
        <a:bodyPr/>
        <a:lstStyle/>
        <a:p>
          <a:endParaRPr lang="uk-UA"/>
        </a:p>
      </dgm:t>
    </dgm:pt>
    <dgm:pt modelId="{22C135B6-5FC1-4FB0-84D6-CFA8B15F925B}">
      <dgm:prSet/>
      <dgm:spPr/>
      <dgm:t>
        <a:bodyPr/>
        <a:lstStyle/>
        <a:p>
          <a:r>
            <a:rPr lang="uk-UA" dirty="0"/>
            <a:t>цільові або спеціальні (спеціально-кримінологічні), що мають спеціальну мету запобігання злочинності;</a:t>
          </a:r>
        </a:p>
      </dgm:t>
    </dgm:pt>
    <dgm:pt modelId="{DE0922C7-6FD1-4C55-8287-BCE4DA559D32}" type="parTrans" cxnId="{2597C127-BA10-4954-919A-080FF6338705}">
      <dgm:prSet/>
      <dgm:spPr/>
      <dgm:t>
        <a:bodyPr/>
        <a:lstStyle/>
        <a:p>
          <a:endParaRPr lang="uk-UA"/>
        </a:p>
      </dgm:t>
    </dgm:pt>
    <dgm:pt modelId="{DD1E407F-014E-4C3F-89DB-99C470940050}" type="sibTrans" cxnId="{2597C127-BA10-4954-919A-080FF6338705}">
      <dgm:prSet/>
      <dgm:spPr/>
      <dgm:t>
        <a:bodyPr/>
        <a:lstStyle/>
        <a:p>
          <a:endParaRPr lang="uk-UA"/>
        </a:p>
      </dgm:t>
    </dgm:pt>
    <dgm:pt modelId="{F4778FCD-17BE-488E-97A3-BFFE71B7F556}">
      <dgm:prSet/>
      <dgm:spPr/>
      <dgm:t>
        <a:bodyPr/>
        <a:lstStyle/>
        <a:p>
          <a:r>
            <a:rPr lang="uk-UA" dirty="0" err="1"/>
            <a:t>загальносоціальні</a:t>
          </a:r>
          <a:r>
            <a:rPr lang="uk-UA" dirty="0"/>
            <a:t>, здійснення яких спрямовується на вирішення інших соціальних проблем, але побічно має ефект і щодо запобігання злочинності.</a:t>
          </a:r>
        </a:p>
      </dgm:t>
    </dgm:pt>
    <dgm:pt modelId="{D66E72A9-1953-4A20-8ABE-CCE15B577A27}" type="parTrans" cxnId="{6A0DA016-25A3-4FC8-8EDD-C4A96A6CFBC7}">
      <dgm:prSet/>
      <dgm:spPr/>
      <dgm:t>
        <a:bodyPr/>
        <a:lstStyle/>
        <a:p>
          <a:endParaRPr lang="uk-UA"/>
        </a:p>
      </dgm:t>
    </dgm:pt>
    <dgm:pt modelId="{5DA5D3D1-77A1-412A-9AA4-857EA870298A}" type="sibTrans" cxnId="{6A0DA016-25A3-4FC8-8EDD-C4A96A6CFBC7}">
      <dgm:prSet/>
      <dgm:spPr/>
      <dgm:t>
        <a:bodyPr/>
        <a:lstStyle/>
        <a:p>
          <a:endParaRPr lang="uk-UA"/>
        </a:p>
      </dgm:t>
    </dgm:pt>
    <dgm:pt modelId="{4B0D366E-6863-4266-9765-146B5A86BCF8}" type="pres">
      <dgm:prSet presAssocID="{4775AAD9-4AF2-4505-82AB-121EF7F4AC5B}" presName="vert0" presStyleCnt="0">
        <dgm:presLayoutVars>
          <dgm:dir/>
          <dgm:animOne val="branch"/>
          <dgm:animLvl val="lvl"/>
        </dgm:presLayoutVars>
      </dgm:prSet>
      <dgm:spPr/>
    </dgm:pt>
    <dgm:pt modelId="{B0F19341-101E-40EF-80B6-5CDF08A798BC}" type="pres">
      <dgm:prSet presAssocID="{AE902527-D99B-4AB1-85E3-23DEA8C67A3A}" presName="thickLine" presStyleLbl="alignNode1" presStyleIdx="0" presStyleCnt="2"/>
      <dgm:spPr/>
    </dgm:pt>
    <dgm:pt modelId="{7C6CF231-17F7-4533-AEA3-C9C4AD134C22}" type="pres">
      <dgm:prSet presAssocID="{AE902527-D99B-4AB1-85E3-23DEA8C67A3A}" presName="horz1" presStyleCnt="0"/>
      <dgm:spPr/>
    </dgm:pt>
    <dgm:pt modelId="{DF4862A7-5A07-4B9D-9DED-8394561FDFAD}" type="pres">
      <dgm:prSet presAssocID="{AE902527-D99B-4AB1-85E3-23DEA8C67A3A}" presName="tx1" presStyleLbl="revTx" presStyleIdx="0" presStyleCnt="7"/>
      <dgm:spPr/>
    </dgm:pt>
    <dgm:pt modelId="{BA48B870-78B8-43AA-AAC5-44AA838BB0EC}" type="pres">
      <dgm:prSet presAssocID="{AE902527-D99B-4AB1-85E3-23DEA8C67A3A}" presName="vert1" presStyleCnt="0"/>
      <dgm:spPr/>
    </dgm:pt>
    <dgm:pt modelId="{481F1A9E-412E-48ED-A3F8-E709C426CED7}" type="pres">
      <dgm:prSet presAssocID="{C815D394-DCD6-4699-9DAE-1E835031C64B}" presName="vertSpace2a" presStyleCnt="0"/>
      <dgm:spPr/>
    </dgm:pt>
    <dgm:pt modelId="{A7B222F2-7C19-4CBC-B862-901D481D03FF}" type="pres">
      <dgm:prSet presAssocID="{C815D394-DCD6-4699-9DAE-1E835031C64B}" presName="horz2" presStyleCnt="0"/>
      <dgm:spPr/>
    </dgm:pt>
    <dgm:pt modelId="{36216410-E1F9-40B9-AA77-5F09878A55F7}" type="pres">
      <dgm:prSet presAssocID="{C815D394-DCD6-4699-9DAE-1E835031C64B}" presName="horzSpace2" presStyleCnt="0"/>
      <dgm:spPr/>
    </dgm:pt>
    <dgm:pt modelId="{4B3A749F-280C-4A31-8BE9-DF02A1913235}" type="pres">
      <dgm:prSet presAssocID="{C815D394-DCD6-4699-9DAE-1E835031C64B}" presName="tx2" presStyleLbl="revTx" presStyleIdx="1" presStyleCnt="7"/>
      <dgm:spPr/>
    </dgm:pt>
    <dgm:pt modelId="{D1B7EFE6-4C60-490D-9E98-15EB91965E79}" type="pres">
      <dgm:prSet presAssocID="{C815D394-DCD6-4699-9DAE-1E835031C64B}" presName="vert2" presStyleCnt="0"/>
      <dgm:spPr/>
    </dgm:pt>
    <dgm:pt modelId="{870268D3-715B-4562-AB90-AE55D7CFCF0D}" type="pres">
      <dgm:prSet presAssocID="{C815D394-DCD6-4699-9DAE-1E835031C64B}" presName="thinLine2b" presStyleLbl="callout" presStyleIdx="0" presStyleCnt="5"/>
      <dgm:spPr/>
    </dgm:pt>
    <dgm:pt modelId="{62FEA570-ED9C-4E85-BD6B-9EC6E26D6056}" type="pres">
      <dgm:prSet presAssocID="{C815D394-DCD6-4699-9DAE-1E835031C64B}" presName="vertSpace2b" presStyleCnt="0"/>
      <dgm:spPr/>
    </dgm:pt>
    <dgm:pt modelId="{325F2EAC-A218-4F59-B274-7F9597120399}" type="pres">
      <dgm:prSet presAssocID="{2D67D7D0-31B9-4276-BD8F-D4D9BFD0A605}" presName="horz2" presStyleCnt="0"/>
      <dgm:spPr/>
    </dgm:pt>
    <dgm:pt modelId="{34A69BBA-371E-4ADB-8C52-060C4ADB5D17}" type="pres">
      <dgm:prSet presAssocID="{2D67D7D0-31B9-4276-BD8F-D4D9BFD0A605}" presName="horzSpace2" presStyleCnt="0"/>
      <dgm:spPr/>
    </dgm:pt>
    <dgm:pt modelId="{E8B7EC8D-CF8A-4960-93AE-75D4D0CBA23C}" type="pres">
      <dgm:prSet presAssocID="{2D67D7D0-31B9-4276-BD8F-D4D9BFD0A605}" presName="tx2" presStyleLbl="revTx" presStyleIdx="2" presStyleCnt="7"/>
      <dgm:spPr/>
    </dgm:pt>
    <dgm:pt modelId="{EABD8C9C-7CD3-4956-A57F-3C5C5297035A}" type="pres">
      <dgm:prSet presAssocID="{2D67D7D0-31B9-4276-BD8F-D4D9BFD0A605}" presName="vert2" presStyleCnt="0"/>
      <dgm:spPr/>
    </dgm:pt>
    <dgm:pt modelId="{2BCDFB87-CE15-48C7-ACB6-B9F8947741EC}" type="pres">
      <dgm:prSet presAssocID="{2D67D7D0-31B9-4276-BD8F-D4D9BFD0A605}" presName="thinLine2b" presStyleLbl="callout" presStyleIdx="1" presStyleCnt="5"/>
      <dgm:spPr/>
    </dgm:pt>
    <dgm:pt modelId="{682E4D62-FF77-4F56-8353-5DC4C6F3B5F5}" type="pres">
      <dgm:prSet presAssocID="{2D67D7D0-31B9-4276-BD8F-D4D9BFD0A605}" presName="vertSpace2b" presStyleCnt="0"/>
      <dgm:spPr/>
    </dgm:pt>
    <dgm:pt modelId="{4A1FA4DC-8C9F-4072-9FBF-7B9051850894}" type="pres">
      <dgm:prSet presAssocID="{FA4142B6-AF5A-47DB-8079-9B4569C0DAE0}" presName="horz2" presStyleCnt="0"/>
      <dgm:spPr/>
    </dgm:pt>
    <dgm:pt modelId="{1DA813D9-0038-4FFC-A093-6B1757A76F05}" type="pres">
      <dgm:prSet presAssocID="{FA4142B6-AF5A-47DB-8079-9B4569C0DAE0}" presName="horzSpace2" presStyleCnt="0"/>
      <dgm:spPr/>
    </dgm:pt>
    <dgm:pt modelId="{EE9C1144-90C7-423F-8131-C03E72AB08AC}" type="pres">
      <dgm:prSet presAssocID="{FA4142B6-AF5A-47DB-8079-9B4569C0DAE0}" presName="tx2" presStyleLbl="revTx" presStyleIdx="3" presStyleCnt="7"/>
      <dgm:spPr/>
    </dgm:pt>
    <dgm:pt modelId="{D7A86126-962B-4685-8BD7-4367A9C16B68}" type="pres">
      <dgm:prSet presAssocID="{FA4142B6-AF5A-47DB-8079-9B4569C0DAE0}" presName="vert2" presStyleCnt="0"/>
      <dgm:spPr/>
    </dgm:pt>
    <dgm:pt modelId="{128340DD-6D78-412E-B9F2-B6A22C5F1284}" type="pres">
      <dgm:prSet presAssocID="{FA4142B6-AF5A-47DB-8079-9B4569C0DAE0}" presName="thinLine2b" presStyleLbl="callout" presStyleIdx="2" presStyleCnt="5"/>
      <dgm:spPr/>
    </dgm:pt>
    <dgm:pt modelId="{2403A563-7E19-4624-96B5-81F0659E5286}" type="pres">
      <dgm:prSet presAssocID="{FA4142B6-AF5A-47DB-8079-9B4569C0DAE0}" presName="vertSpace2b" presStyleCnt="0"/>
      <dgm:spPr/>
    </dgm:pt>
    <dgm:pt modelId="{E82E7B65-341E-42A0-882A-18FEDCE0CB15}" type="pres">
      <dgm:prSet presAssocID="{63C8CCF5-54ED-4BFA-9840-0260E6F93581}" presName="thickLine" presStyleLbl="alignNode1" presStyleIdx="1" presStyleCnt="2"/>
      <dgm:spPr/>
    </dgm:pt>
    <dgm:pt modelId="{760160ED-3047-41D1-A983-A0FC308BBB4F}" type="pres">
      <dgm:prSet presAssocID="{63C8CCF5-54ED-4BFA-9840-0260E6F93581}" presName="horz1" presStyleCnt="0"/>
      <dgm:spPr/>
    </dgm:pt>
    <dgm:pt modelId="{B0FEC65F-B354-4749-A112-B5D2AC1BED12}" type="pres">
      <dgm:prSet presAssocID="{63C8CCF5-54ED-4BFA-9840-0260E6F93581}" presName="tx1" presStyleLbl="revTx" presStyleIdx="4" presStyleCnt="7"/>
      <dgm:spPr/>
    </dgm:pt>
    <dgm:pt modelId="{01FF4B0D-2AC7-46E9-8F15-DE1043C6D2D0}" type="pres">
      <dgm:prSet presAssocID="{63C8CCF5-54ED-4BFA-9840-0260E6F93581}" presName="vert1" presStyleCnt="0"/>
      <dgm:spPr/>
    </dgm:pt>
    <dgm:pt modelId="{BA2A5471-8EA0-4616-ABA7-B755E12AF4D1}" type="pres">
      <dgm:prSet presAssocID="{22C135B6-5FC1-4FB0-84D6-CFA8B15F925B}" presName="vertSpace2a" presStyleCnt="0"/>
      <dgm:spPr/>
    </dgm:pt>
    <dgm:pt modelId="{BC62F255-51D3-4FA7-91D1-32E6865BA4D5}" type="pres">
      <dgm:prSet presAssocID="{22C135B6-5FC1-4FB0-84D6-CFA8B15F925B}" presName="horz2" presStyleCnt="0"/>
      <dgm:spPr/>
    </dgm:pt>
    <dgm:pt modelId="{50F0B388-0E51-4A5E-85CD-FCE0DCC38937}" type="pres">
      <dgm:prSet presAssocID="{22C135B6-5FC1-4FB0-84D6-CFA8B15F925B}" presName="horzSpace2" presStyleCnt="0"/>
      <dgm:spPr/>
    </dgm:pt>
    <dgm:pt modelId="{7051CA06-8302-4679-8029-61D1C63013C8}" type="pres">
      <dgm:prSet presAssocID="{22C135B6-5FC1-4FB0-84D6-CFA8B15F925B}" presName="tx2" presStyleLbl="revTx" presStyleIdx="5" presStyleCnt="7"/>
      <dgm:spPr/>
    </dgm:pt>
    <dgm:pt modelId="{50C3BD08-1C22-4BD4-8B7F-1E50EBF1B89C}" type="pres">
      <dgm:prSet presAssocID="{22C135B6-5FC1-4FB0-84D6-CFA8B15F925B}" presName="vert2" presStyleCnt="0"/>
      <dgm:spPr/>
    </dgm:pt>
    <dgm:pt modelId="{F8CED112-DF0F-4575-8E39-DF000F8FEC20}" type="pres">
      <dgm:prSet presAssocID="{22C135B6-5FC1-4FB0-84D6-CFA8B15F925B}" presName="thinLine2b" presStyleLbl="callout" presStyleIdx="3" presStyleCnt="5"/>
      <dgm:spPr/>
    </dgm:pt>
    <dgm:pt modelId="{2AA02A14-B37D-481A-88D8-4A04DE4C2476}" type="pres">
      <dgm:prSet presAssocID="{22C135B6-5FC1-4FB0-84D6-CFA8B15F925B}" presName="vertSpace2b" presStyleCnt="0"/>
      <dgm:spPr/>
    </dgm:pt>
    <dgm:pt modelId="{7B411731-4730-4B2F-A99E-03D22AF20B0C}" type="pres">
      <dgm:prSet presAssocID="{F4778FCD-17BE-488E-97A3-BFFE71B7F556}" presName="horz2" presStyleCnt="0"/>
      <dgm:spPr/>
    </dgm:pt>
    <dgm:pt modelId="{8BC87C65-3FB3-433E-8E52-9444CF8ADADB}" type="pres">
      <dgm:prSet presAssocID="{F4778FCD-17BE-488E-97A3-BFFE71B7F556}" presName="horzSpace2" presStyleCnt="0"/>
      <dgm:spPr/>
    </dgm:pt>
    <dgm:pt modelId="{504CEDA2-7CA6-46DE-B3F3-1844D8D1224D}" type="pres">
      <dgm:prSet presAssocID="{F4778FCD-17BE-488E-97A3-BFFE71B7F556}" presName="tx2" presStyleLbl="revTx" presStyleIdx="6" presStyleCnt="7"/>
      <dgm:spPr/>
    </dgm:pt>
    <dgm:pt modelId="{79B16F94-7041-4DC9-BBB6-047243F862C4}" type="pres">
      <dgm:prSet presAssocID="{F4778FCD-17BE-488E-97A3-BFFE71B7F556}" presName="vert2" presStyleCnt="0"/>
      <dgm:spPr/>
    </dgm:pt>
    <dgm:pt modelId="{71E957C6-1FB1-4EB7-8F71-C2DB6AC29F04}" type="pres">
      <dgm:prSet presAssocID="{F4778FCD-17BE-488E-97A3-BFFE71B7F556}" presName="thinLine2b" presStyleLbl="callout" presStyleIdx="4" presStyleCnt="5"/>
      <dgm:spPr/>
    </dgm:pt>
    <dgm:pt modelId="{7CF57114-DFB5-4168-83F6-3D97472CF835}" type="pres">
      <dgm:prSet presAssocID="{F4778FCD-17BE-488E-97A3-BFFE71B7F556}" presName="vertSpace2b" presStyleCnt="0"/>
      <dgm:spPr/>
    </dgm:pt>
  </dgm:ptLst>
  <dgm:cxnLst>
    <dgm:cxn modelId="{6A0DA016-25A3-4FC8-8EDD-C4A96A6CFBC7}" srcId="{63C8CCF5-54ED-4BFA-9840-0260E6F93581}" destId="{F4778FCD-17BE-488E-97A3-BFFE71B7F556}" srcOrd="1" destOrd="0" parTransId="{D66E72A9-1953-4A20-8ABE-CCE15B577A27}" sibTransId="{5DA5D3D1-77A1-412A-9AA4-857EA870298A}"/>
    <dgm:cxn modelId="{2597C127-BA10-4954-919A-080FF6338705}" srcId="{63C8CCF5-54ED-4BFA-9840-0260E6F93581}" destId="{22C135B6-5FC1-4FB0-84D6-CFA8B15F925B}" srcOrd="0" destOrd="0" parTransId="{DE0922C7-6FD1-4C55-8287-BCE4DA559D32}" sibTransId="{DD1E407F-014E-4C3F-89DB-99C470940050}"/>
    <dgm:cxn modelId="{47DCD840-6A51-4305-82B0-09B24B8AF537}" srcId="{AE902527-D99B-4AB1-85E3-23DEA8C67A3A}" destId="{C815D394-DCD6-4699-9DAE-1E835031C64B}" srcOrd="0" destOrd="0" parTransId="{BBF2B698-8E5F-42D0-8B1D-781BF9A6B851}" sibTransId="{74D1C9D3-DECB-4D7D-A94D-26324B6A41D6}"/>
    <dgm:cxn modelId="{3C3F455F-776D-4703-95BF-1720D979E101}" type="presOf" srcId="{22C135B6-5FC1-4FB0-84D6-CFA8B15F925B}" destId="{7051CA06-8302-4679-8029-61D1C63013C8}" srcOrd="0" destOrd="0" presId="urn:microsoft.com/office/officeart/2008/layout/LinedList"/>
    <dgm:cxn modelId="{FBE8A966-057D-44D8-9E49-5772DDD3AD24}" type="presOf" srcId="{63C8CCF5-54ED-4BFA-9840-0260E6F93581}" destId="{B0FEC65F-B354-4749-A112-B5D2AC1BED12}" srcOrd="0" destOrd="0" presId="urn:microsoft.com/office/officeart/2008/layout/LinedList"/>
    <dgm:cxn modelId="{FD28836E-281B-47B2-BC89-7ACA92E8E9A5}" srcId="{4775AAD9-4AF2-4505-82AB-121EF7F4AC5B}" destId="{63C8CCF5-54ED-4BFA-9840-0260E6F93581}" srcOrd="1" destOrd="0" parTransId="{2AB613D3-5CB4-4CA1-9539-1EFC6421AE4A}" sibTransId="{9858EFB4-7E59-4F37-AEAA-DAAD2DE15B2A}"/>
    <dgm:cxn modelId="{15486F55-9D2D-4C81-909D-C3E7514225B0}" type="presOf" srcId="{FA4142B6-AF5A-47DB-8079-9B4569C0DAE0}" destId="{EE9C1144-90C7-423F-8131-C03E72AB08AC}" srcOrd="0" destOrd="0" presId="urn:microsoft.com/office/officeart/2008/layout/LinedList"/>
    <dgm:cxn modelId="{1F151B77-9CF9-4FB6-8104-FB459C2EB0D6}" srcId="{AE902527-D99B-4AB1-85E3-23DEA8C67A3A}" destId="{FA4142B6-AF5A-47DB-8079-9B4569C0DAE0}" srcOrd="2" destOrd="0" parTransId="{24C5B0BF-275C-4C7B-BD78-7C7CCBA65DA6}" sibTransId="{5C2C9AE2-7FFD-4127-958A-9A414D81252E}"/>
    <dgm:cxn modelId="{D701F958-8CAF-4FDE-A302-B0FBF805DB36}" type="presOf" srcId="{C815D394-DCD6-4699-9DAE-1E835031C64B}" destId="{4B3A749F-280C-4A31-8BE9-DF02A1913235}" srcOrd="0" destOrd="0" presId="urn:microsoft.com/office/officeart/2008/layout/LinedList"/>
    <dgm:cxn modelId="{6F554F82-6BAE-47F6-ACFD-4392BA13E062}" srcId="{4775AAD9-4AF2-4505-82AB-121EF7F4AC5B}" destId="{AE902527-D99B-4AB1-85E3-23DEA8C67A3A}" srcOrd="0" destOrd="0" parTransId="{28DF7302-E090-4F20-B0F3-67FDF66D93B8}" sibTransId="{1B4B176F-B0F6-4A58-B58B-9C956BD2019D}"/>
    <dgm:cxn modelId="{D1122585-0073-423B-B2E6-F90D12D0FE72}" type="presOf" srcId="{AE902527-D99B-4AB1-85E3-23DEA8C67A3A}" destId="{DF4862A7-5A07-4B9D-9DED-8394561FDFAD}" srcOrd="0" destOrd="0" presId="urn:microsoft.com/office/officeart/2008/layout/LinedList"/>
    <dgm:cxn modelId="{700D8388-2924-44D7-B8B3-BB55107B3793}" srcId="{AE902527-D99B-4AB1-85E3-23DEA8C67A3A}" destId="{2D67D7D0-31B9-4276-BD8F-D4D9BFD0A605}" srcOrd="1" destOrd="0" parTransId="{487E366E-248A-44E6-B609-B38D87B00940}" sibTransId="{E73BCF73-01EA-4A90-A0EF-0B5E2E087D3E}"/>
    <dgm:cxn modelId="{AAE55698-6DE4-4836-83FC-6DD07B85991A}" type="presOf" srcId="{2D67D7D0-31B9-4276-BD8F-D4D9BFD0A605}" destId="{E8B7EC8D-CF8A-4960-93AE-75D4D0CBA23C}" srcOrd="0" destOrd="0" presId="urn:microsoft.com/office/officeart/2008/layout/LinedList"/>
    <dgm:cxn modelId="{0198B3CA-960A-499D-940C-7608B487355E}" type="presOf" srcId="{4775AAD9-4AF2-4505-82AB-121EF7F4AC5B}" destId="{4B0D366E-6863-4266-9765-146B5A86BCF8}" srcOrd="0" destOrd="0" presId="urn:microsoft.com/office/officeart/2008/layout/LinedList"/>
    <dgm:cxn modelId="{3203F8D0-C069-4BDA-B814-3FBA7CA31868}" type="presOf" srcId="{F4778FCD-17BE-488E-97A3-BFFE71B7F556}" destId="{504CEDA2-7CA6-46DE-B3F3-1844D8D1224D}" srcOrd="0" destOrd="0" presId="urn:microsoft.com/office/officeart/2008/layout/LinedList"/>
    <dgm:cxn modelId="{83BB5532-A8F1-430E-8936-67F595694A93}" type="presParOf" srcId="{4B0D366E-6863-4266-9765-146B5A86BCF8}" destId="{B0F19341-101E-40EF-80B6-5CDF08A798BC}" srcOrd="0" destOrd="0" presId="urn:microsoft.com/office/officeart/2008/layout/LinedList"/>
    <dgm:cxn modelId="{C79A4D9F-17ED-4DDE-BE44-7E11EF2A92F6}" type="presParOf" srcId="{4B0D366E-6863-4266-9765-146B5A86BCF8}" destId="{7C6CF231-17F7-4533-AEA3-C9C4AD134C22}" srcOrd="1" destOrd="0" presId="urn:microsoft.com/office/officeart/2008/layout/LinedList"/>
    <dgm:cxn modelId="{C30DB825-B3DF-4D07-BDE4-54633B623AAD}" type="presParOf" srcId="{7C6CF231-17F7-4533-AEA3-C9C4AD134C22}" destId="{DF4862A7-5A07-4B9D-9DED-8394561FDFAD}" srcOrd="0" destOrd="0" presId="urn:microsoft.com/office/officeart/2008/layout/LinedList"/>
    <dgm:cxn modelId="{D12771E4-18CA-426C-A1FE-B78D92F9CB99}" type="presParOf" srcId="{7C6CF231-17F7-4533-AEA3-C9C4AD134C22}" destId="{BA48B870-78B8-43AA-AAC5-44AA838BB0EC}" srcOrd="1" destOrd="0" presId="urn:microsoft.com/office/officeart/2008/layout/LinedList"/>
    <dgm:cxn modelId="{D8254E64-4E1B-458F-9037-B1EB8CC149C9}" type="presParOf" srcId="{BA48B870-78B8-43AA-AAC5-44AA838BB0EC}" destId="{481F1A9E-412E-48ED-A3F8-E709C426CED7}" srcOrd="0" destOrd="0" presId="urn:microsoft.com/office/officeart/2008/layout/LinedList"/>
    <dgm:cxn modelId="{CD378F5B-5D4D-4A57-AF33-8E31340E91A5}" type="presParOf" srcId="{BA48B870-78B8-43AA-AAC5-44AA838BB0EC}" destId="{A7B222F2-7C19-4CBC-B862-901D481D03FF}" srcOrd="1" destOrd="0" presId="urn:microsoft.com/office/officeart/2008/layout/LinedList"/>
    <dgm:cxn modelId="{C8F97B4A-2585-4A86-AD6E-620221344EB1}" type="presParOf" srcId="{A7B222F2-7C19-4CBC-B862-901D481D03FF}" destId="{36216410-E1F9-40B9-AA77-5F09878A55F7}" srcOrd="0" destOrd="0" presId="urn:microsoft.com/office/officeart/2008/layout/LinedList"/>
    <dgm:cxn modelId="{5A1542AC-0124-4CDC-B4A1-6CDBBB06488B}" type="presParOf" srcId="{A7B222F2-7C19-4CBC-B862-901D481D03FF}" destId="{4B3A749F-280C-4A31-8BE9-DF02A1913235}" srcOrd="1" destOrd="0" presId="urn:microsoft.com/office/officeart/2008/layout/LinedList"/>
    <dgm:cxn modelId="{121FE1A1-876C-41FA-B688-02DB3865FC6F}" type="presParOf" srcId="{A7B222F2-7C19-4CBC-B862-901D481D03FF}" destId="{D1B7EFE6-4C60-490D-9E98-15EB91965E79}" srcOrd="2" destOrd="0" presId="urn:microsoft.com/office/officeart/2008/layout/LinedList"/>
    <dgm:cxn modelId="{429C8D25-72AA-4E37-B3C4-20923EFB751D}" type="presParOf" srcId="{BA48B870-78B8-43AA-AAC5-44AA838BB0EC}" destId="{870268D3-715B-4562-AB90-AE55D7CFCF0D}" srcOrd="2" destOrd="0" presId="urn:microsoft.com/office/officeart/2008/layout/LinedList"/>
    <dgm:cxn modelId="{63AB0DFB-C738-4E9A-A5AD-FB4554C244CC}" type="presParOf" srcId="{BA48B870-78B8-43AA-AAC5-44AA838BB0EC}" destId="{62FEA570-ED9C-4E85-BD6B-9EC6E26D6056}" srcOrd="3" destOrd="0" presId="urn:microsoft.com/office/officeart/2008/layout/LinedList"/>
    <dgm:cxn modelId="{0F9CDB23-B8EB-443A-8FC0-8AA35A6B5C1E}" type="presParOf" srcId="{BA48B870-78B8-43AA-AAC5-44AA838BB0EC}" destId="{325F2EAC-A218-4F59-B274-7F9597120399}" srcOrd="4" destOrd="0" presId="urn:microsoft.com/office/officeart/2008/layout/LinedList"/>
    <dgm:cxn modelId="{E1D1CEF1-956A-49AC-BF7D-7577821636B4}" type="presParOf" srcId="{325F2EAC-A218-4F59-B274-7F9597120399}" destId="{34A69BBA-371E-4ADB-8C52-060C4ADB5D17}" srcOrd="0" destOrd="0" presId="urn:microsoft.com/office/officeart/2008/layout/LinedList"/>
    <dgm:cxn modelId="{3B8A199A-266D-402A-963C-5ACD6E8AA782}" type="presParOf" srcId="{325F2EAC-A218-4F59-B274-7F9597120399}" destId="{E8B7EC8D-CF8A-4960-93AE-75D4D0CBA23C}" srcOrd="1" destOrd="0" presId="urn:microsoft.com/office/officeart/2008/layout/LinedList"/>
    <dgm:cxn modelId="{9E7C166B-FAC3-412B-ADDC-F2EA587532BB}" type="presParOf" srcId="{325F2EAC-A218-4F59-B274-7F9597120399}" destId="{EABD8C9C-7CD3-4956-A57F-3C5C5297035A}" srcOrd="2" destOrd="0" presId="urn:microsoft.com/office/officeart/2008/layout/LinedList"/>
    <dgm:cxn modelId="{8D97C875-BDF9-4932-ADE3-A2C910E9B61A}" type="presParOf" srcId="{BA48B870-78B8-43AA-AAC5-44AA838BB0EC}" destId="{2BCDFB87-CE15-48C7-ACB6-B9F8947741EC}" srcOrd="5" destOrd="0" presId="urn:microsoft.com/office/officeart/2008/layout/LinedList"/>
    <dgm:cxn modelId="{76412555-46E7-4566-8782-6AF078C0B5F2}" type="presParOf" srcId="{BA48B870-78B8-43AA-AAC5-44AA838BB0EC}" destId="{682E4D62-FF77-4F56-8353-5DC4C6F3B5F5}" srcOrd="6" destOrd="0" presId="urn:microsoft.com/office/officeart/2008/layout/LinedList"/>
    <dgm:cxn modelId="{2558A726-0C94-4765-B324-DAEBDCB01268}" type="presParOf" srcId="{BA48B870-78B8-43AA-AAC5-44AA838BB0EC}" destId="{4A1FA4DC-8C9F-4072-9FBF-7B9051850894}" srcOrd="7" destOrd="0" presId="urn:microsoft.com/office/officeart/2008/layout/LinedList"/>
    <dgm:cxn modelId="{13FCE8DF-F353-4E3E-8FDE-B8BC4EB353D0}" type="presParOf" srcId="{4A1FA4DC-8C9F-4072-9FBF-7B9051850894}" destId="{1DA813D9-0038-4FFC-A093-6B1757A76F05}" srcOrd="0" destOrd="0" presId="urn:microsoft.com/office/officeart/2008/layout/LinedList"/>
    <dgm:cxn modelId="{F98E77F2-F665-4CF0-B7F3-C7B9FB50548D}" type="presParOf" srcId="{4A1FA4DC-8C9F-4072-9FBF-7B9051850894}" destId="{EE9C1144-90C7-423F-8131-C03E72AB08AC}" srcOrd="1" destOrd="0" presId="urn:microsoft.com/office/officeart/2008/layout/LinedList"/>
    <dgm:cxn modelId="{ABC2B834-2922-4371-BB11-F241E6AC299C}" type="presParOf" srcId="{4A1FA4DC-8C9F-4072-9FBF-7B9051850894}" destId="{D7A86126-962B-4685-8BD7-4367A9C16B68}" srcOrd="2" destOrd="0" presId="urn:microsoft.com/office/officeart/2008/layout/LinedList"/>
    <dgm:cxn modelId="{43629A78-0642-42B1-B0B5-4EFEC70E3ABF}" type="presParOf" srcId="{BA48B870-78B8-43AA-AAC5-44AA838BB0EC}" destId="{128340DD-6D78-412E-B9F2-B6A22C5F1284}" srcOrd="8" destOrd="0" presId="urn:microsoft.com/office/officeart/2008/layout/LinedList"/>
    <dgm:cxn modelId="{B3E2F426-7D45-4AE0-99FC-3EA9199DA73A}" type="presParOf" srcId="{BA48B870-78B8-43AA-AAC5-44AA838BB0EC}" destId="{2403A563-7E19-4624-96B5-81F0659E5286}" srcOrd="9" destOrd="0" presId="urn:microsoft.com/office/officeart/2008/layout/LinedList"/>
    <dgm:cxn modelId="{BA4D213F-85DB-44D9-8D3A-5DE10A1B977A}" type="presParOf" srcId="{4B0D366E-6863-4266-9765-146B5A86BCF8}" destId="{E82E7B65-341E-42A0-882A-18FEDCE0CB15}" srcOrd="2" destOrd="0" presId="urn:microsoft.com/office/officeart/2008/layout/LinedList"/>
    <dgm:cxn modelId="{367841B8-EA92-40CB-8277-BF172F3B48D5}" type="presParOf" srcId="{4B0D366E-6863-4266-9765-146B5A86BCF8}" destId="{760160ED-3047-41D1-A983-A0FC308BBB4F}" srcOrd="3" destOrd="0" presId="urn:microsoft.com/office/officeart/2008/layout/LinedList"/>
    <dgm:cxn modelId="{DAB67F50-F5D5-45D6-AEEE-A6A970CA7597}" type="presParOf" srcId="{760160ED-3047-41D1-A983-A0FC308BBB4F}" destId="{B0FEC65F-B354-4749-A112-B5D2AC1BED12}" srcOrd="0" destOrd="0" presId="urn:microsoft.com/office/officeart/2008/layout/LinedList"/>
    <dgm:cxn modelId="{5C47BC31-9495-4FBC-9B3D-9E0966189EF5}" type="presParOf" srcId="{760160ED-3047-41D1-A983-A0FC308BBB4F}" destId="{01FF4B0D-2AC7-46E9-8F15-DE1043C6D2D0}" srcOrd="1" destOrd="0" presId="urn:microsoft.com/office/officeart/2008/layout/LinedList"/>
    <dgm:cxn modelId="{00EC6701-C884-4C99-8ACD-27B892CBA6AB}" type="presParOf" srcId="{01FF4B0D-2AC7-46E9-8F15-DE1043C6D2D0}" destId="{BA2A5471-8EA0-4616-ABA7-B755E12AF4D1}" srcOrd="0" destOrd="0" presId="urn:microsoft.com/office/officeart/2008/layout/LinedList"/>
    <dgm:cxn modelId="{76E2B2BC-2BFD-407D-93C5-94C504BBFA56}" type="presParOf" srcId="{01FF4B0D-2AC7-46E9-8F15-DE1043C6D2D0}" destId="{BC62F255-51D3-4FA7-91D1-32E6865BA4D5}" srcOrd="1" destOrd="0" presId="urn:microsoft.com/office/officeart/2008/layout/LinedList"/>
    <dgm:cxn modelId="{B84F1AA5-F986-46EF-8877-E2AF37CE95D3}" type="presParOf" srcId="{BC62F255-51D3-4FA7-91D1-32E6865BA4D5}" destId="{50F0B388-0E51-4A5E-85CD-FCE0DCC38937}" srcOrd="0" destOrd="0" presId="urn:microsoft.com/office/officeart/2008/layout/LinedList"/>
    <dgm:cxn modelId="{7FA0D731-5811-404B-AF30-800C9D7A5DFA}" type="presParOf" srcId="{BC62F255-51D3-4FA7-91D1-32E6865BA4D5}" destId="{7051CA06-8302-4679-8029-61D1C63013C8}" srcOrd="1" destOrd="0" presId="urn:microsoft.com/office/officeart/2008/layout/LinedList"/>
    <dgm:cxn modelId="{F71C9B52-BEA9-49A5-98FB-B05471ECDC2A}" type="presParOf" srcId="{BC62F255-51D3-4FA7-91D1-32E6865BA4D5}" destId="{50C3BD08-1C22-4BD4-8B7F-1E50EBF1B89C}" srcOrd="2" destOrd="0" presId="urn:microsoft.com/office/officeart/2008/layout/LinedList"/>
    <dgm:cxn modelId="{5C25E4A8-BB27-41A6-AF9B-404C32446BD9}" type="presParOf" srcId="{01FF4B0D-2AC7-46E9-8F15-DE1043C6D2D0}" destId="{F8CED112-DF0F-4575-8E39-DF000F8FEC20}" srcOrd="2" destOrd="0" presId="urn:microsoft.com/office/officeart/2008/layout/LinedList"/>
    <dgm:cxn modelId="{A177D4E3-A830-4050-A12E-A8E237D15B50}" type="presParOf" srcId="{01FF4B0D-2AC7-46E9-8F15-DE1043C6D2D0}" destId="{2AA02A14-B37D-481A-88D8-4A04DE4C2476}" srcOrd="3" destOrd="0" presId="urn:microsoft.com/office/officeart/2008/layout/LinedList"/>
    <dgm:cxn modelId="{3130EB37-DD9B-414D-AEFC-1F903871AB51}" type="presParOf" srcId="{01FF4B0D-2AC7-46E9-8F15-DE1043C6D2D0}" destId="{7B411731-4730-4B2F-A99E-03D22AF20B0C}" srcOrd="4" destOrd="0" presId="urn:microsoft.com/office/officeart/2008/layout/LinedList"/>
    <dgm:cxn modelId="{44382E86-7A8B-493C-ABD1-5A2529AAFDFF}" type="presParOf" srcId="{7B411731-4730-4B2F-A99E-03D22AF20B0C}" destId="{8BC87C65-3FB3-433E-8E52-9444CF8ADADB}" srcOrd="0" destOrd="0" presId="urn:microsoft.com/office/officeart/2008/layout/LinedList"/>
    <dgm:cxn modelId="{A97404EA-0FFA-488D-91AB-B90087306CD6}" type="presParOf" srcId="{7B411731-4730-4B2F-A99E-03D22AF20B0C}" destId="{504CEDA2-7CA6-46DE-B3F3-1844D8D1224D}" srcOrd="1" destOrd="0" presId="urn:microsoft.com/office/officeart/2008/layout/LinedList"/>
    <dgm:cxn modelId="{C652ABB6-F531-4A16-B633-DE626AEC2339}" type="presParOf" srcId="{7B411731-4730-4B2F-A99E-03D22AF20B0C}" destId="{79B16F94-7041-4DC9-BBB6-047243F862C4}" srcOrd="2" destOrd="0" presId="urn:microsoft.com/office/officeart/2008/layout/LinedList"/>
    <dgm:cxn modelId="{710092D9-ED7D-4824-A25D-672FE510803B}" type="presParOf" srcId="{01FF4B0D-2AC7-46E9-8F15-DE1043C6D2D0}" destId="{71E957C6-1FB1-4EB7-8F71-C2DB6AC29F04}" srcOrd="5" destOrd="0" presId="urn:microsoft.com/office/officeart/2008/layout/LinedList"/>
    <dgm:cxn modelId="{C075E04F-79B2-4C55-982C-9FBB425518B4}" type="presParOf" srcId="{01FF4B0D-2AC7-46E9-8F15-DE1043C6D2D0}" destId="{7CF57114-DFB5-4168-83F6-3D97472CF835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11273B4-DD72-423D-8563-4E7E5989B45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03874A0-8FF8-4284-9545-6A72C42320DB}">
      <dgm:prSet phldrT="[Текст]"/>
      <dgm:spPr/>
      <dgm:t>
        <a:bodyPr/>
        <a:lstStyle/>
        <a:p>
          <a:r>
            <a:rPr lang="uk-UA" dirty="0"/>
            <a:t>За ознакою правового регулювання </a:t>
          </a:r>
        </a:p>
      </dgm:t>
    </dgm:pt>
    <dgm:pt modelId="{FAB9B861-49D0-4B91-8C31-4006FB7846CE}" type="parTrans" cxnId="{345F78C5-97B7-455F-B68F-66573A5E32B9}">
      <dgm:prSet/>
      <dgm:spPr/>
      <dgm:t>
        <a:bodyPr/>
        <a:lstStyle/>
        <a:p>
          <a:endParaRPr lang="uk-UA"/>
        </a:p>
      </dgm:t>
    </dgm:pt>
    <dgm:pt modelId="{68F9E449-43A4-49ED-87FD-32191E51B5B0}" type="sibTrans" cxnId="{345F78C5-97B7-455F-B68F-66573A5E32B9}">
      <dgm:prSet/>
      <dgm:spPr/>
      <dgm:t>
        <a:bodyPr/>
        <a:lstStyle/>
        <a:p>
          <a:endParaRPr lang="uk-UA"/>
        </a:p>
      </dgm:t>
    </dgm:pt>
    <dgm:pt modelId="{CD7DBF40-B3E9-4BB8-B6AD-3ED4F8667DD7}">
      <dgm:prSet phldrT="[Текст]"/>
      <dgm:spPr/>
      <dgm:t>
        <a:bodyPr/>
        <a:lstStyle/>
        <a:p>
          <a:r>
            <a:rPr lang="ru-RU" dirty="0" err="1"/>
            <a:t>правові</a:t>
          </a:r>
          <a:r>
            <a:rPr lang="ru-RU" dirty="0"/>
            <a:t> (</a:t>
          </a:r>
          <a:r>
            <a:rPr lang="ru-RU" dirty="0" err="1"/>
            <a:t>регулюються</a:t>
          </a:r>
          <a:r>
            <a:rPr lang="ru-RU" dirty="0"/>
            <a:t> нормами </a:t>
          </a:r>
          <a:r>
            <a:rPr lang="ru-RU" dirty="0" err="1"/>
            <a:t>адміністративного</a:t>
          </a:r>
          <a:r>
            <a:rPr lang="ru-RU" dirty="0"/>
            <a:t>, </a:t>
          </a:r>
          <a:r>
            <a:rPr lang="ru-RU" dirty="0" err="1"/>
            <a:t>кримінального</a:t>
          </a:r>
          <a:r>
            <a:rPr lang="ru-RU" dirty="0"/>
            <a:t>, </a:t>
          </a:r>
          <a:r>
            <a:rPr lang="ru-RU" dirty="0" err="1"/>
            <a:t>кримінально-процесуального</a:t>
          </a:r>
          <a:r>
            <a:rPr lang="ru-RU" dirty="0"/>
            <a:t> й </a:t>
          </a:r>
          <a:r>
            <a:rPr lang="ru-RU" dirty="0" err="1"/>
            <a:t>інших</a:t>
          </a:r>
          <a:r>
            <a:rPr lang="ru-RU" dirty="0"/>
            <a:t> </a:t>
          </a:r>
          <a:r>
            <a:rPr lang="ru-RU" dirty="0" err="1"/>
            <a:t>галузей</a:t>
          </a:r>
          <a:r>
            <a:rPr lang="ru-RU" dirty="0"/>
            <a:t> права);</a:t>
          </a:r>
          <a:endParaRPr lang="uk-UA" dirty="0"/>
        </a:p>
      </dgm:t>
    </dgm:pt>
    <dgm:pt modelId="{AFD05B6A-55FE-4759-AE1A-4E1C3C842DDF}" type="parTrans" cxnId="{AD3E4A31-E43B-41BA-B0A5-5BDC0308D477}">
      <dgm:prSet/>
      <dgm:spPr/>
      <dgm:t>
        <a:bodyPr/>
        <a:lstStyle/>
        <a:p>
          <a:endParaRPr lang="uk-UA"/>
        </a:p>
      </dgm:t>
    </dgm:pt>
    <dgm:pt modelId="{86374939-8D82-40E0-9C43-715773048CA7}" type="sibTrans" cxnId="{AD3E4A31-E43B-41BA-B0A5-5BDC0308D477}">
      <dgm:prSet/>
      <dgm:spPr/>
      <dgm:t>
        <a:bodyPr/>
        <a:lstStyle/>
        <a:p>
          <a:endParaRPr lang="uk-UA"/>
        </a:p>
      </dgm:t>
    </dgm:pt>
    <dgm:pt modelId="{0F02D86C-933F-4FDC-AE73-D36D17270469}">
      <dgm:prSet phldrT="[Текст]"/>
      <dgm:spPr/>
      <dgm:t>
        <a:bodyPr/>
        <a:lstStyle/>
        <a:p>
          <a:r>
            <a:rPr lang="ru-RU" dirty="0"/>
            <a:t>За </a:t>
          </a:r>
          <a:r>
            <a:rPr lang="ru-RU" dirty="0" err="1"/>
            <a:t>змістом</a:t>
          </a:r>
          <a:r>
            <a:rPr lang="ru-RU" dirty="0"/>
            <a:t> (</a:t>
          </a:r>
          <a:r>
            <a:rPr lang="ru-RU" dirty="0" err="1"/>
            <a:t>спрямованістю</a:t>
          </a:r>
          <a:r>
            <a:rPr lang="ru-RU" dirty="0"/>
            <a:t> та видом </a:t>
          </a:r>
          <a:r>
            <a:rPr lang="ru-RU" dirty="0" err="1"/>
            <a:t>їхньої</a:t>
          </a:r>
          <a:r>
            <a:rPr lang="ru-RU" dirty="0"/>
            <a:t> </a:t>
          </a:r>
          <a:r>
            <a:rPr lang="ru-RU" dirty="0" err="1"/>
            <a:t>дії</a:t>
          </a:r>
          <a:r>
            <a:rPr lang="ru-RU" dirty="0"/>
            <a:t>) </a:t>
          </a:r>
          <a:endParaRPr lang="uk-UA" dirty="0"/>
        </a:p>
      </dgm:t>
    </dgm:pt>
    <dgm:pt modelId="{B24E2F0D-D432-4B9A-9C19-98539DF103E1}" type="parTrans" cxnId="{692505AE-3B8D-493B-9FB5-FD4E2A3AA4BD}">
      <dgm:prSet/>
      <dgm:spPr/>
      <dgm:t>
        <a:bodyPr/>
        <a:lstStyle/>
        <a:p>
          <a:endParaRPr lang="uk-UA"/>
        </a:p>
      </dgm:t>
    </dgm:pt>
    <dgm:pt modelId="{F383CBCB-7B3A-4FF6-97AC-675D4A69D099}" type="sibTrans" cxnId="{692505AE-3B8D-493B-9FB5-FD4E2A3AA4BD}">
      <dgm:prSet/>
      <dgm:spPr/>
      <dgm:t>
        <a:bodyPr/>
        <a:lstStyle/>
        <a:p>
          <a:endParaRPr lang="uk-UA"/>
        </a:p>
      </dgm:t>
    </dgm:pt>
    <dgm:pt modelId="{A2905339-FBB9-4217-95AF-9C9ABFDF6F3B}">
      <dgm:prSet/>
      <dgm:spPr/>
      <dgm:t>
        <a:bodyPr/>
        <a:lstStyle/>
        <a:p>
          <a:r>
            <a:rPr lang="ru-RU" dirty="0" err="1"/>
            <a:t>неправові</a:t>
          </a:r>
          <a:r>
            <a:rPr lang="ru-RU" dirty="0"/>
            <a:t> (регулюються мораллю, традиціями, технічними нормами).</a:t>
          </a:r>
          <a:endParaRPr lang="uk-UA" dirty="0"/>
        </a:p>
      </dgm:t>
    </dgm:pt>
    <dgm:pt modelId="{A4658ADA-7A3C-45A5-88F4-9991BDD4A602}" type="parTrans" cxnId="{D74C43C1-7FBB-4A28-8535-B714416E8FF0}">
      <dgm:prSet/>
      <dgm:spPr/>
      <dgm:t>
        <a:bodyPr/>
        <a:lstStyle/>
        <a:p>
          <a:endParaRPr lang="uk-UA"/>
        </a:p>
      </dgm:t>
    </dgm:pt>
    <dgm:pt modelId="{3B5B1441-79A4-4448-A587-2242FF10EC47}" type="sibTrans" cxnId="{D74C43C1-7FBB-4A28-8535-B714416E8FF0}">
      <dgm:prSet/>
      <dgm:spPr/>
      <dgm:t>
        <a:bodyPr/>
        <a:lstStyle/>
        <a:p>
          <a:endParaRPr lang="uk-UA"/>
        </a:p>
      </dgm:t>
    </dgm:pt>
    <dgm:pt modelId="{B4126B88-4107-4206-83E9-6C994960D245}">
      <dgm:prSet phldrT="[Текст]"/>
      <dgm:spPr/>
      <dgm:t>
        <a:bodyPr/>
        <a:lstStyle/>
        <a:p>
          <a:r>
            <a:rPr lang="uk-UA" dirty="0"/>
            <a:t>соціально-економічні;</a:t>
          </a:r>
        </a:p>
      </dgm:t>
    </dgm:pt>
    <dgm:pt modelId="{B0694ABF-294D-47D3-A46F-1C3115C81A8E}" type="parTrans" cxnId="{85080245-25A9-49D0-8952-5FD80AC3B2D0}">
      <dgm:prSet/>
      <dgm:spPr/>
      <dgm:t>
        <a:bodyPr/>
        <a:lstStyle/>
        <a:p>
          <a:endParaRPr lang="uk-UA"/>
        </a:p>
      </dgm:t>
    </dgm:pt>
    <dgm:pt modelId="{877AEDED-F23C-40BB-8FFE-177C39637175}" type="sibTrans" cxnId="{85080245-25A9-49D0-8952-5FD80AC3B2D0}">
      <dgm:prSet/>
      <dgm:spPr/>
      <dgm:t>
        <a:bodyPr/>
        <a:lstStyle/>
        <a:p>
          <a:endParaRPr lang="uk-UA"/>
        </a:p>
      </dgm:t>
    </dgm:pt>
    <dgm:pt modelId="{98AFF40F-2EC5-4419-BE66-D16C9CCC79D9}">
      <dgm:prSet/>
      <dgm:spPr/>
      <dgm:t>
        <a:bodyPr/>
        <a:lstStyle/>
        <a:p>
          <a:r>
            <a:rPr lang="uk-UA" dirty="0"/>
            <a:t>організаційно-управлінські;</a:t>
          </a:r>
        </a:p>
      </dgm:t>
    </dgm:pt>
    <dgm:pt modelId="{F6139A79-A450-4E75-BC42-25BBBE6C6ECE}" type="parTrans" cxnId="{7D7691A5-EEDA-48F0-8151-422AB814FFDA}">
      <dgm:prSet/>
      <dgm:spPr/>
      <dgm:t>
        <a:bodyPr/>
        <a:lstStyle/>
        <a:p>
          <a:endParaRPr lang="uk-UA"/>
        </a:p>
      </dgm:t>
    </dgm:pt>
    <dgm:pt modelId="{1AA3902A-164E-4281-AED8-21FCD4B8B7F3}" type="sibTrans" cxnId="{7D7691A5-EEDA-48F0-8151-422AB814FFDA}">
      <dgm:prSet/>
      <dgm:spPr/>
      <dgm:t>
        <a:bodyPr/>
        <a:lstStyle/>
        <a:p>
          <a:endParaRPr lang="uk-UA"/>
        </a:p>
      </dgm:t>
    </dgm:pt>
    <dgm:pt modelId="{1E553EC8-27BF-4459-B55F-84719F680606}">
      <dgm:prSet/>
      <dgm:spPr/>
      <dgm:t>
        <a:bodyPr/>
        <a:lstStyle/>
        <a:p>
          <a:r>
            <a:rPr lang="uk-UA" dirty="0"/>
            <a:t>ідеологічні;</a:t>
          </a:r>
        </a:p>
      </dgm:t>
    </dgm:pt>
    <dgm:pt modelId="{933590B6-DE57-4285-A607-2518D9AE6C9F}" type="parTrans" cxnId="{AB6A0E8F-0F11-444D-901A-FD76CC9EE494}">
      <dgm:prSet/>
      <dgm:spPr/>
      <dgm:t>
        <a:bodyPr/>
        <a:lstStyle/>
        <a:p>
          <a:endParaRPr lang="uk-UA"/>
        </a:p>
      </dgm:t>
    </dgm:pt>
    <dgm:pt modelId="{A4BCCDF7-DD46-4F10-B8BB-FED8FDC34063}" type="sibTrans" cxnId="{AB6A0E8F-0F11-444D-901A-FD76CC9EE494}">
      <dgm:prSet/>
      <dgm:spPr/>
      <dgm:t>
        <a:bodyPr/>
        <a:lstStyle/>
        <a:p>
          <a:endParaRPr lang="uk-UA"/>
        </a:p>
      </dgm:t>
    </dgm:pt>
    <dgm:pt modelId="{6C2ECD11-565E-44CE-A603-9F18FA5CCD9D}">
      <dgm:prSet/>
      <dgm:spPr/>
      <dgm:t>
        <a:bodyPr/>
        <a:lstStyle/>
        <a:p>
          <a:r>
            <a:rPr lang="uk-UA" dirty="0"/>
            <a:t>соціально-психологічні;</a:t>
          </a:r>
        </a:p>
      </dgm:t>
    </dgm:pt>
    <dgm:pt modelId="{1DCB7F47-66FB-468A-B7B1-7D6875F693C6}" type="parTrans" cxnId="{150A43F3-CC95-47D4-84DA-040E092AE3E9}">
      <dgm:prSet/>
      <dgm:spPr/>
      <dgm:t>
        <a:bodyPr/>
        <a:lstStyle/>
        <a:p>
          <a:endParaRPr lang="uk-UA"/>
        </a:p>
      </dgm:t>
    </dgm:pt>
    <dgm:pt modelId="{CF4E00B9-6C7E-45B2-BA43-5636D9A2708C}" type="sibTrans" cxnId="{150A43F3-CC95-47D4-84DA-040E092AE3E9}">
      <dgm:prSet/>
      <dgm:spPr/>
      <dgm:t>
        <a:bodyPr/>
        <a:lstStyle/>
        <a:p>
          <a:endParaRPr lang="uk-UA"/>
        </a:p>
      </dgm:t>
    </dgm:pt>
    <dgm:pt modelId="{9D84510B-98C2-406F-88D4-BB8A5FD7D23F}">
      <dgm:prSet/>
      <dgm:spPr/>
      <dgm:t>
        <a:bodyPr/>
        <a:lstStyle/>
        <a:p>
          <a:r>
            <a:rPr lang="uk-UA" dirty="0"/>
            <a:t>медичні та психолого-педагогічні;</a:t>
          </a:r>
        </a:p>
      </dgm:t>
    </dgm:pt>
    <dgm:pt modelId="{95752275-47C0-4329-BC70-6F358C36EC2E}" type="parTrans" cxnId="{DD14332A-5777-45F5-8EEB-88A7D0881E6E}">
      <dgm:prSet/>
      <dgm:spPr/>
      <dgm:t>
        <a:bodyPr/>
        <a:lstStyle/>
        <a:p>
          <a:endParaRPr lang="uk-UA"/>
        </a:p>
      </dgm:t>
    </dgm:pt>
    <dgm:pt modelId="{2CFE7DAF-429D-4504-83D9-A71A498DC651}" type="sibTrans" cxnId="{DD14332A-5777-45F5-8EEB-88A7D0881E6E}">
      <dgm:prSet/>
      <dgm:spPr/>
      <dgm:t>
        <a:bodyPr/>
        <a:lstStyle/>
        <a:p>
          <a:endParaRPr lang="uk-UA"/>
        </a:p>
      </dgm:t>
    </dgm:pt>
    <dgm:pt modelId="{AB3777EE-FA19-4C8E-8971-F5AB629A5AA1}">
      <dgm:prSet/>
      <dgm:spPr/>
      <dgm:t>
        <a:bodyPr/>
        <a:lstStyle/>
        <a:p>
          <a:r>
            <a:rPr lang="uk-UA" dirty="0"/>
            <a:t>технічні;</a:t>
          </a:r>
        </a:p>
      </dgm:t>
    </dgm:pt>
    <dgm:pt modelId="{A5DE8021-2144-4CBD-A939-C85510D17D90}" type="parTrans" cxnId="{B4810985-CCB6-4F13-B472-14E48283BDD9}">
      <dgm:prSet/>
      <dgm:spPr/>
      <dgm:t>
        <a:bodyPr/>
        <a:lstStyle/>
        <a:p>
          <a:endParaRPr lang="uk-UA"/>
        </a:p>
      </dgm:t>
    </dgm:pt>
    <dgm:pt modelId="{34783892-88AD-4D2B-B316-83F11F22AB8B}" type="sibTrans" cxnId="{B4810985-CCB6-4F13-B472-14E48283BDD9}">
      <dgm:prSet/>
      <dgm:spPr/>
      <dgm:t>
        <a:bodyPr/>
        <a:lstStyle/>
        <a:p>
          <a:endParaRPr lang="uk-UA"/>
        </a:p>
      </dgm:t>
    </dgm:pt>
    <dgm:pt modelId="{163D1C6C-776C-4756-89A9-32124A311A2B}">
      <dgm:prSet/>
      <dgm:spPr/>
      <dgm:t>
        <a:bodyPr/>
        <a:lstStyle/>
        <a:p>
          <a:r>
            <a:rPr lang="uk-UA" dirty="0"/>
            <a:t>правові тощо.</a:t>
          </a:r>
        </a:p>
      </dgm:t>
    </dgm:pt>
    <dgm:pt modelId="{E0CA4243-2C6C-4E45-A731-A5DA938EBCDA}" type="parTrans" cxnId="{1D3022EE-4A48-4742-9773-F97535456FDF}">
      <dgm:prSet/>
      <dgm:spPr/>
      <dgm:t>
        <a:bodyPr/>
        <a:lstStyle/>
        <a:p>
          <a:endParaRPr lang="uk-UA"/>
        </a:p>
      </dgm:t>
    </dgm:pt>
    <dgm:pt modelId="{BA7B8F89-33B4-4EC3-BFD4-DE6EED2E3985}" type="sibTrans" cxnId="{1D3022EE-4A48-4742-9773-F97535456FDF}">
      <dgm:prSet/>
      <dgm:spPr/>
      <dgm:t>
        <a:bodyPr/>
        <a:lstStyle/>
        <a:p>
          <a:endParaRPr lang="uk-UA"/>
        </a:p>
      </dgm:t>
    </dgm:pt>
    <dgm:pt modelId="{ED365C35-D729-4847-9ACE-3FA276BA676B}" type="pres">
      <dgm:prSet presAssocID="{511273B4-DD72-423D-8563-4E7E5989B45E}" presName="vert0" presStyleCnt="0">
        <dgm:presLayoutVars>
          <dgm:dir/>
          <dgm:animOne val="branch"/>
          <dgm:animLvl val="lvl"/>
        </dgm:presLayoutVars>
      </dgm:prSet>
      <dgm:spPr/>
    </dgm:pt>
    <dgm:pt modelId="{A6B8A5D8-37B1-4905-9E7B-C5B9B457438C}" type="pres">
      <dgm:prSet presAssocID="{903874A0-8FF8-4284-9545-6A72C42320DB}" presName="thickLine" presStyleLbl="alignNode1" presStyleIdx="0" presStyleCnt="2"/>
      <dgm:spPr/>
    </dgm:pt>
    <dgm:pt modelId="{55DC1D8E-D043-4A32-937D-5D8A8EE9F69E}" type="pres">
      <dgm:prSet presAssocID="{903874A0-8FF8-4284-9545-6A72C42320DB}" presName="horz1" presStyleCnt="0"/>
      <dgm:spPr/>
    </dgm:pt>
    <dgm:pt modelId="{368F2C3C-4B57-42A3-948B-0D8589457014}" type="pres">
      <dgm:prSet presAssocID="{903874A0-8FF8-4284-9545-6A72C42320DB}" presName="tx1" presStyleLbl="revTx" presStyleIdx="0" presStyleCnt="11"/>
      <dgm:spPr/>
    </dgm:pt>
    <dgm:pt modelId="{79B9814B-B83E-4508-9EA7-B99F3385EF3E}" type="pres">
      <dgm:prSet presAssocID="{903874A0-8FF8-4284-9545-6A72C42320DB}" presName="vert1" presStyleCnt="0"/>
      <dgm:spPr/>
    </dgm:pt>
    <dgm:pt modelId="{D29F1640-B9A9-4917-8F1F-C297E2B065C7}" type="pres">
      <dgm:prSet presAssocID="{CD7DBF40-B3E9-4BB8-B6AD-3ED4F8667DD7}" presName="vertSpace2a" presStyleCnt="0"/>
      <dgm:spPr/>
    </dgm:pt>
    <dgm:pt modelId="{2CC757B4-C087-4246-8E1B-E9EB01F1D5E6}" type="pres">
      <dgm:prSet presAssocID="{CD7DBF40-B3E9-4BB8-B6AD-3ED4F8667DD7}" presName="horz2" presStyleCnt="0"/>
      <dgm:spPr/>
    </dgm:pt>
    <dgm:pt modelId="{01600AE1-C821-491A-914D-F9D9A8B89558}" type="pres">
      <dgm:prSet presAssocID="{CD7DBF40-B3E9-4BB8-B6AD-3ED4F8667DD7}" presName="horzSpace2" presStyleCnt="0"/>
      <dgm:spPr/>
    </dgm:pt>
    <dgm:pt modelId="{BD9D7D7A-B71E-4526-890D-ECE9F6F7FE22}" type="pres">
      <dgm:prSet presAssocID="{CD7DBF40-B3E9-4BB8-B6AD-3ED4F8667DD7}" presName="tx2" presStyleLbl="revTx" presStyleIdx="1" presStyleCnt="11" custScaleY="63299"/>
      <dgm:spPr/>
    </dgm:pt>
    <dgm:pt modelId="{B902E6E0-F28A-4D54-9FED-4C46E73DA4C9}" type="pres">
      <dgm:prSet presAssocID="{CD7DBF40-B3E9-4BB8-B6AD-3ED4F8667DD7}" presName="vert2" presStyleCnt="0"/>
      <dgm:spPr/>
    </dgm:pt>
    <dgm:pt modelId="{5A7EA0EB-C720-455C-A72F-254E5A1F517C}" type="pres">
      <dgm:prSet presAssocID="{CD7DBF40-B3E9-4BB8-B6AD-3ED4F8667DD7}" presName="thinLine2b" presStyleLbl="callout" presStyleIdx="0" presStyleCnt="9"/>
      <dgm:spPr/>
    </dgm:pt>
    <dgm:pt modelId="{5647B707-315D-4A4D-B87C-CA71AC5B6DDC}" type="pres">
      <dgm:prSet presAssocID="{CD7DBF40-B3E9-4BB8-B6AD-3ED4F8667DD7}" presName="vertSpace2b" presStyleCnt="0"/>
      <dgm:spPr/>
    </dgm:pt>
    <dgm:pt modelId="{A3104F8C-6811-4909-95B2-597E9C2C3266}" type="pres">
      <dgm:prSet presAssocID="{A2905339-FBB9-4217-95AF-9C9ABFDF6F3B}" presName="horz2" presStyleCnt="0"/>
      <dgm:spPr/>
    </dgm:pt>
    <dgm:pt modelId="{CCFA741B-54A7-4BF0-BDF7-4EEAB024DA0D}" type="pres">
      <dgm:prSet presAssocID="{A2905339-FBB9-4217-95AF-9C9ABFDF6F3B}" presName="horzSpace2" presStyleCnt="0"/>
      <dgm:spPr/>
    </dgm:pt>
    <dgm:pt modelId="{064E5CBB-0C13-463E-A0D7-B9CF4FA8FDB7}" type="pres">
      <dgm:prSet presAssocID="{A2905339-FBB9-4217-95AF-9C9ABFDF6F3B}" presName="tx2" presStyleLbl="revTx" presStyleIdx="2" presStyleCnt="11" custScaleY="46865"/>
      <dgm:spPr/>
    </dgm:pt>
    <dgm:pt modelId="{336BEF20-389C-4903-AE6B-352CB6A6CD1A}" type="pres">
      <dgm:prSet presAssocID="{A2905339-FBB9-4217-95AF-9C9ABFDF6F3B}" presName="vert2" presStyleCnt="0"/>
      <dgm:spPr/>
    </dgm:pt>
    <dgm:pt modelId="{A2809E2F-F1CC-44CB-BC68-C58CACBEC2FC}" type="pres">
      <dgm:prSet presAssocID="{A2905339-FBB9-4217-95AF-9C9ABFDF6F3B}" presName="thinLine2b" presStyleLbl="callout" presStyleIdx="1" presStyleCnt="9"/>
      <dgm:spPr/>
    </dgm:pt>
    <dgm:pt modelId="{A1D5B411-DCF6-4D18-AA0A-A9B3F768A94E}" type="pres">
      <dgm:prSet presAssocID="{A2905339-FBB9-4217-95AF-9C9ABFDF6F3B}" presName="vertSpace2b" presStyleCnt="0"/>
      <dgm:spPr/>
    </dgm:pt>
    <dgm:pt modelId="{B77B75EA-702C-4F95-B948-1B555A2FC5E9}" type="pres">
      <dgm:prSet presAssocID="{0F02D86C-933F-4FDC-AE73-D36D17270469}" presName="thickLine" presStyleLbl="alignNode1" presStyleIdx="1" presStyleCnt="2"/>
      <dgm:spPr/>
    </dgm:pt>
    <dgm:pt modelId="{90F84F04-D7A4-4DB2-9859-A6E664B0DDAC}" type="pres">
      <dgm:prSet presAssocID="{0F02D86C-933F-4FDC-AE73-D36D17270469}" presName="horz1" presStyleCnt="0"/>
      <dgm:spPr/>
    </dgm:pt>
    <dgm:pt modelId="{D9E4327C-6C71-455F-B4F8-BFBDA48D992F}" type="pres">
      <dgm:prSet presAssocID="{0F02D86C-933F-4FDC-AE73-D36D17270469}" presName="tx1" presStyleLbl="revTx" presStyleIdx="3" presStyleCnt="11"/>
      <dgm:spPr/>
    </dgm:pt>
    <dgm:pt modelId="{D21D4429-9679-42FF-810E-0262FDB328C2}" type="pres">
      <dgm:prSet presAssocID="{0F02D86C-933F-4FDC-AE73-D36D17270469}" presName="vert1" presStyleCnt="0"/>
      <dgm:spPr/>
    </dgm:pt>
    <dgm:pt modelId="{40D0DF18-8EEE-4F8D-8CB2-87EDC2AD443D}" type="pres">
      <dgm:prSet presAssocID="{B4126B88-4107-4206-83E9-6C994960D245}" presName="vertSpace2a" presStyleCnt="0"/>
      <dgm:spPr/>
    </dgm:pt>
    <dgm:pt modelId="{C7D5736D-864F-48F7-84ED-DA364CA30D20}" type="pres">
      <dgm:prSet presAssocID="{B4126B88-4107-4206-83E9-6C994960D245}" presName="horz2" presStyleCnt="0"/>
      <dgm:spPr/>
    </dgm:pt>
    <dgm:pt modelId="{540147DF-DDF5-4911-9FE2-0CD97DB9E0DC}" type="pres">
      <dgm:prSet presAssocID="{B4126B88-4107-4206-83E9-6C994960D245}" presName="horzSpace2" presStyleCnt="0"/>
      <dgm:spPr/>
    </dgm:pt>
    <dgm:pt modelId="{FD5A531F-2891-4A51-8B55-6C18F737282E}" type="pres">
      <dgm:prSet presAssocID="{B4126B88-4107-4206-83E9-6C994960D245}" presName="tx2" presStyleLbl="revTx" presStyleIdx="4" presStyleCnt="11"/>
      <dgm:spPr/>
    </dgm:pt>
    <dgm:pt modelId="{0B41CD8D-A66F-43FF-A868-D60D61D9C302}" type="pres">
      <dgm:prSet presAssocID="{B4126B88-4107-4206-83E9-6C994960D245}" presName="vert2" presStyleCnt="0"/>
      <dgm:spPr/>
    </dgm:pt>
    <dgm:pt modelId="{5715E711-8802-4399-8B0B-0780062DD1E2}" type="pres">
      <dgm:prSet presAssocID="{B4126B88-4107-4206-83E9-6C994960D245}" presName="thinLine2b" presStyleLbl="callout" presStyleIdx="2" presStyleCnt="9"/>
      <dgm:spPr/>
    </dgm:pt>
    <dgm:pt modelId="{38AEBECD-DDAF-4B43-B1B9-C6F955F576D7}" type="pres">
      <dgm:prSet presAssocID="{B4126B88-4107-4206-83E9-6C994960D245}" presName="vertSpace2b" presStyleCnt="0"/>
      <dgm:spPr/>
    </dgm:pt>
    <dgm:pt modelId="{4253624B-9568-4B24-A468-437FB10972BE}" type="pres">
      <dgm:prSet presAssocID="{98AFF40F-2EC5-4419-BE66-D16C9CCC79D9}" presName="horz2" presStyleCnt="0"/>
      <dgm:spPr/>
    </dgm:pt>
    <dgm:pt modelId="{F3853074-4DD0-44F5-9A7E-938B51A68EB7}" type="pres">
      <dgm:prSet presAssocID="{98AFF40F-2EC5-4419-BE66-D16C9CCC79D9}" presName="horzSpace2" presStyleCnt="0"/>
      <dgm:spPr/>
    </dgm:pt>
    <dgm:pt modelId="{00BF733C-F8C7-48F7-B615-C3533C3D1F71}" type="pres">
      <dgm:prSet presAssocID="{98AFF40F-2EC5-4419-BE66-D16C9CCC79D9}" presName="tx2" presStyleLbl="revTx" presStyleIdx="5" presStyleCnt="11"/>
      <dgm:spPr/>
    </dgm:pt>
    <dgm:pt modelId="{A58CBA4D-5FC5-4775-BDA1-E855C67365DE}" type="pres">
      <dgm:prSet presAssocID="{98AFF40F-2EC5-4419-BE66-D16C9CCC79D9}" presName="vert2" presStyleCnt="0"/>
      <dgm:spPr/>
    </dgm:pt>
    <dgm:pt modelId="{A44F975D-ABBD-44A0-9328-C3186A27129E}" type="pres">
      <dgm:prSet presAssocID="{98AFF40F-2EC5-4419-BE66-D16C9CCC79D9}" presName="thinLine2b" presStyleLbl="callout" presStyleIdx="3" presStyleCnt="9"/>
      <dgm:spPr/>
    </dgm:pt>
    <dgm:pt modelId="{5C4C9AF1-2264-4EA6-A3C1-D61886A9AEE8}" type="pres">
      <dgm:prSet presAssocID="{98AFF40F-2EC5-4419-BE66-D16C9CCC79D9}" presName="vertSpace2b" presStyleCnt="0"/>
      <dgm:spPr/>
    </dgm:pt>
    <dgm:pt modelId="{563E2D9C-3C66-440A-B657-297A3E03411F}" type="pres">
      <dgm:prSet presAssocID="{1E553EC8-27BF-4459-B55F-84719F680606}" presName="horz2" presStyleCnt="0"/>
      <dgm:spPr/>
    </dgm:pt>
    <dgm:pt modelId="{9247E148-E076-470D-9CDD-01EA9D8AC65B}" type="pres">
      <dgm:prSet presAssocID="{1E553EC8-27BF-4459-B55F-84719F680606}" presName="horzSpace2" presStyleCnt="0"/>
      <dgm:spPr/>
    </dgm:pt>
    <dgm:pt modelId="{3ADFC732-2FFE-435E-B334-5709A9AC77B5}" type="pres">
      <dgm:prSet presAssocID="{1E553EC8-27BF-4459-B55F-84719F680606}" presName="tx2" presStyleLbl="revTx" presStyleIdx="6" presStyleCnt="11"/>
      <dgm:spPr/>
    </dgm:pt>
    <dgm:pt modelId="{9A6DF0C8-50EB-4F2C-8E9F-AFE6E41798A7}" type="pres">
      <dgm:prSet presAssocID="{1E553EC8-27BF-4459-B55F-84719F680606}" presName="vert2" presStyleCnt="0"/>
      <dgm:spPr/>
    </dgm:pt>
    <dgm:pt modelId="{783DC99D-611D-4123-AF51-1E6D8FE30859}" type="pres">
      <dgm:prSet presAssocID="{1E553EC8-27BF-4459-B55F-84719F680606}" presName="thinLine2b" presStyleLbl="callout" presStyleIdx="4" presStyleCnt="9"/>
      <dgm:spPr/>
    </dgm:pt>
    <dgm:pt modelId="{BC930FEC-B93D-4181-ACFE-F39D091F96FC}" type="pres">
      <dgm:prSet presAssocID="{1E553EC8-27BF-4459-B55F-84719F680606}" presName="vertSpace2b" presStyleCnt="0"/>
      <dgm:spPr/>
    </dgm:pt>
    <dgm:pt modelId="{6295FAD1-A722-404D-BDC1-EC8712496C3F}" type="pres">
      <dgm:prSet presAssocID="{6C2ECD11-565E-44CE-A603-9F18FA5CCD9D}" presName="horz2" presStyleCnt="0"/>
      <dgm:spPr/>
    </dgm:pt>
    <dgm:pt modelId="{C39606DF-D6A6-4BE9-91A4-879BC3C18E59}" type="pres">
      <dgm:prSet presAssocID="{6C2ECD11-565E-44CE-A603-9F18FA5CCD9D}" presName="horzSpace2" presStyleCnt="0"/>
      <dgm:spPr/>
    </dgm:pt>
    <dgm:pt modelId="{5B0FAF9A-EA76-4246-9CA4-209C999A01BA}" type="pres">
      <dgm:prSet presAssocID="{6C2ECD11-565E-44CE-A603-9F18FA5CCD9D}" presName="tx2" presStyleLbl="revTx" presStyleIdx="7" presStyleCnt="11"/>
      <dgm:spPr/>
    </dgm:pt>
    <dgm:pt modelId="{E23889DA-FEA8-4251-AA35-C3DE902917E7}" type="pres">
      <dgm:prSet presAssocID="{6C2ECD11-565E-44CE-A603-9F18FA5CCD9D}" presName="vert2" presStyleCnt="0"/>
      <dgm:spPr/>
    </dgm:pt>
    <dgm:pt modelId="{727B7A90-77F2-44A4-8177-C0F2F923D29C}" type="pres">
      <dgm:prSet presAssocID="{6C2ECD11-565E-44CE-A603-9F18FA5CCD9D}" presName="thinLine2b" presStyleLbl="callout" presStyleIdx="5" presStyleCnt="9"/>
      <dgm:spPr/>
    </dgm:pt>
    <dgm:pt modelId="{F136C4C7-ED7C-4495-B3D5-248A276FAE28}" type="pres">
      <dgm:prSet presAssocID="{6C2ECD11-565E-44CE-A603-9F18FA5CCD9D}" presName="vertSpace2b" presStyleCnt="0"/>
      <dgm:spPr/>
    </dgm:pt>
    <dgm:pt modelId="{8318EAFB-53DE-41F8-86E6-FBBF6869F60F}" type="pres">
      <dgm:prSet presAssocID="{9D84510B-98C2-406F-88D4-BB8A5FD7D23F}" presName="horz2" presStyleCnt="0"/>
      <dgm:spPr/>
    </dgm:pt>
    <dgm:pt modelId="{2FC8D97A-CB6D-4742-B4AD-3BDF95CCC28F}" type="pres">
      <dgm:prSet presAssocID="{9D84510B-98C2-406F-88D4-BB8A5FD7D23F}" presName="horzSpace2" presStyleCnt="0"/>
      <dgm:spPr/>
    </dgm:pt>
    <dgm:pt modelId="{C3196007-3AC8-4D91-9A2F-F3A3BC567D95}" type="pres">
      <dgm:prSet presAssocID="{9D84510B-98C2-406F-88D4-BB8A5FD7D23F}" presName="tx2" presStyleLbl="revTx" presStyleIdx="8" presStyleCnt="11"/>
      <dgm:spPr/>
    </dgm:pt>
    <dgm:pt modelId="{8D2E9A5E-36F7-49D5-AA09-803E3B036C05}" type="pres">
      <dgm:prSet presAssocID="{9D84510B-98C2-406F-88D4-BB8A5FD7D23F}" presName="vert2" presStyleCnt="0"/>
      <dgm:spPr/>
    </dgm:pt>
    <dgm:pt modelId="{8594B3D9-21CA-44EB-8312-8061C0DAF96D}" type="pres">
      <dgm:prSet presAssocID="{9D84510B-98C2-406F-88D4-BB8A5FD7D23F}" presName="thinLine2b" presStyleLbl="callout" presStyleIdx="6" presStyleCnt="9"/>
      <dgm:spPr/>
    </dgm:pt>
    <dgm:pt modelId="{0300C44B-FC90-46AD-A011-71A1D4F1F143}" type="pres">
      <dgm:prSet presAssocID="{9D84510B-98C2-406F-88D4-BB8A5FD7D23F}" presName="vertSpace2b" presStyleCnt="0"/>
      <dgm:spPr/>
    </dgm:pt>
    <dgm:pt modelId="{D78C6C98-4FD7-4B11-97F0-EB08C781EA0F}" type="pres">
      <dgm:prSet presAssocID="{AB3777EE-FA19-4C8E-8971-F5AB629A5AA1}" presName="horz2" presStyleCnt="0"/>
      <dgm:spPr/>
    </dgm:pt>
    <dgm:pt modelId="{6902F8C4-D3FB-4A4A-B85B-033354F6FE04}" type="pres">
      <dgm:prSet presAssocID="{AB3777EE-FA19-4C8E-8971-F5AB629A5AA1}" presName="horzSpace2" presStyleCnt="0"/>
      <dgm:spPr/>
    </dgm:pt>
    <dgm:pt modelId="{14C18C93-0C6D-4419-A838-9C33B453D24B}" type="pres">
      <dgm:prSet presAssocID="{AB3777EE-FA19-4C8E-8971-F5AB629A5AA1}" presName="tx2" presStyleLbl="revTx" presStyleIdx="9" presStyleCnt="11"/>
      <dgm:spPr/>
    </dgm:pt>
    <dgm:pt modelId="{5EC23151-4C08-42D8-B618-64519F1EF7A4}" type="pres">
      <dgm:prSet presAssocID="{AB3777EE-FA19-4C8E-8971-F5AB629A5AA1}" presName="vert2" presStyleCnt="0"/>
      <dgm:spPr/>
    </dgm:pt>
    <dgm:pt modelId="{19E3DE69-1DE0-4F69-AF83-5175FCF9CA76}" type="pres">
      <dgm:prSet presAssocID="{AB3777EE-FA19-4C8E-8971-F5AB629A5AA1}" presName="thinLine2b" presStyleLbl="callout" presStyleIdx="7" presStyleCnt="9"/>
      <dgm:spPr/>
    </dgm:pt>
    <dgm:pt modelId="{A4BEF458-E6BD-4EB0-9765-FF377CA6E4FA}" type="pres">
      <dgm:prSet presAssocID="{AB3777EE-FA19-4C8E-8971-F5AB629A5AA1}" presName="vertSpace2b" presStyleCnt="0"/>
      <dgm:spPr/>
    </dgm:pt>
    <dgm:pt modelId="{1D955752-69EF-4D40-A584-A28BCA6C9256}" type="pres">
      <dgm:prSet presAssocID="{163D1C6C-776C-4756-89A9-32124A311A2B}" presName="horz2" presStyleCnt="0"/>
      <dgm:spPr/>
    </dgm:pt>
    <dgm:pt modelId="{E6E525EC-7A35-4C53-BA30-09243C664DEF}" type="pres">
      <dgm:prSet presAssocID="{163D1C6C-776C-4756-89A9-32124A311A2B}" presName="horzSpace2" presStyleCnt="0"/>
      <dgm:spPr/>
    </dgm:pt>
    <dgm:pt modelId="{CCDECE23-35A4-413D-99B7-FDACD9AB2E35}" type="pres">
      <dgm:prSet presAssocID="{163D1C6C-776C-4756-89A9-32124A311A2B}" presName="tx2" presStyleLbl="revTx" presStyleIdx="10" presStyleCnt="11"/>
      <dgm:spPr/>
    </dgm:pt>
    <dgm:pt modelId="{FB5A12CA-47C5-4659-A0DC-446597A55658}" type="pres">
      <dgm:prSet presAssocID="{163D1C6C-776C-4756-89A9-32124A311A2B}" presName="vert2" presStyleCnt="0"/>
      <dgm:spPr/>
    </dgm:pt>
    <dgm:pt modelId="{919C9285-23CA-4065-A80E-7712279C4807}" type="pres">
      <dgm:prSet presAssocID="{163D1C6C-776C-4756-89A9-32124A311A2B}" presName="thinLine2b" presStyleLbl="callout" presStyleIdx="8" presStyleCnt="9"/>
      <dgm:spPr/>
    </dgm:pt>
    <dgm:pt modelId="{9FC54A51-3F8C-435D-8260-09C299C94DF3}" type="pres">
      <dgm:prSet presAssocID="{163D1C6C-776C-4756-89A9-32124A311A2B}" presName="vertSpace2b" presStyleCnt="0"/>
      <dgm:spPr/>
    </dgm:pt>
  </dgm:ptLst>
  <dgm:cxnLst>
    <dgm:cxn modelId="{6EBD9800-FE65-4124-A249-1DD2148375FE}" type="presOf" srcId="{903874A0-8FF8-4284-9545-6A72C42320DB}" destId="{368F2C3C-4B57-42A3-948B-0D8589457014}" srcOrd="0" destOrd="0" presId="urn:microsoft.com/office/officeart/2008/layout/LinedList"/>
    <dgm:cxn modelId="{9FE76703-FAED-4FB7-8288-B92F78922260}" type="presOf" srcId="{9D84510B-98C2-406F-88D4-BB8A5FD7D23F}" destId="{C3196007-3AC8-4D91-9A2F-F3A3BC567D95}" srcOrd="0" destOrd="0" presId="urn:microsoft.com/office/officeart/2008/layout/LinedList"/>
    <dgm:cxn modelId="{DD14332A-5777-45F5-8EEB-88A7D0881E6E}" srcId="{0F02D86C-933F-4FDC-AE73-D36D17270469}" destId="{9D84510B-98C2-406F-88D4-BB8A5FD7D23F}" srcOrd="4" destOrd="0" parTransId="{95752275-47C0-4329-BC70-6F358C36EC2E}" sibTransId="{2CFE7DAF-429D-4504-83D9-A71A498DC651}"/>
    <dgm:cxn modelId="{1E6CA62F-82CC-4A6B-9E0F-F12565321E8C}" type="presOf" srcId="{163D1C6C-776C-4756-89A9-32124A311A2B}" destId="{CCDECE23-35A4-413D-99B7-FDACD9AB2E35}" srcOrd="0" destOrd="0" presId="urn:microsoft.com/office/officeart/2008/layout/LinedList"/>
    <dgm:cxn modelId="{94424231-FC5B-4D92-9167-7A19E05AF185}" type="presOf" srcId="{0F02D86C-933F-4FDC-AE73-D36D17270469}" destId="{D9E4327C-6C71-455F-B4F8-BFBDA48D992F}" srcOrd="0" destOrd="0" presId="urn:microsoft.com/office/officeart/2008/layout/LinedList"/>
    <dgm:cxn modelId="{AD3E4A31-E43B-41BA-B0A5-5BDC0308D477}" srcId="{903874A0-8FF8-4284-9545-6A72C42320DB}" destId="{CD7DBF40-B3E9-4BB8-B6AD-3ED4F8667DD7}" srcOrd="0" destOrd="0" parTransId="{AFD05B6A-55FE-4759-AE1A-4E1C3C842DDF}" sibTransId="{86374939-8D82-40E0-9C43-715773048CA7}"/>
    <dgm:cxn modelId="{85080245-25A9-49D0-8952-5FD80AC3B2D0}" srcId="{0F02D86C-933F-4FDC-AE73-D36D17270469}" destId="{B4126B88-4107-4206-83E9-6C994960D245}" srcOrd="0" destOrd="0" parTransId="{B0694ABF-294D-47D3-A46F-1C3115C81A8E}" sibTransId="{877AEDED-F23C-40BB-8FFE-177C39637175}"/>
    <dgm:cxn modelId="{B4810985-CCB6-4F13-B472-14E48283BDD9}" srcId="{0F02D86C-933F-4FDC-AE73-D36D17270469}" destId="{AB3777EE-FA19-4C8E-8971-F5AB629A5AA1}" srcOrd="5" destOrd="0" parTransId="{A5DE8021-2144-4CBD-A939-C85510D17D90}" sibTransId="{34783892-88AD-4D2B-B316-83F11F22AB8B}"/>
    <dgm:cxn modelId="{0BF2EA86-441E-4A49-9D39-1B1C46C9ACC4}" type="presOf" srcId="{AB3777EE-FA19-4C8E-8971-F5AB629A5AA1}" destId="{14C18C93-0C6D-4419-A838-9C33B453D24B}" srcOrd="0" destOrd="0" presId="urn:microsoft.com/office/officeart/2008/layout/LinedList"/>
    <dgm:cxn modelId="{4FDA258C-AFB2-420D-80EC-6640BF35E595}" type="presOf" srcId="{511273B4-DD72-423D-8563-4E7E5989B45E}" destId="{ED365C35-D729-4847-9ACE-3FA276BA676B}" srcOrd="0" destOrd="0" presId="urn:microsoft.com/office/officeart/2008/layout/LinedList"/>
    <dgm:cxn modelId="{AB6A0E8F-0F11-444D-901A-FD76CC9EE494}" srcId="{0F02D86C-933F-4FDC-AE73-D36D17270469}" destId="{1E553EC8-27BF-4459-B55F-84719F680606}" srcOrd="2" destOrd="0" parTransId="{933590B6-DE57-4285-A607-2518D9AE6C9F}" sibTransId="{A4BCCDF7-DD46-4F10-B8BB-FED8FDC34063}"/>
    <dgm:cxn modelId="{7D7691A5-EEDA-48F0-8151-422AB814FFDA}" srcId="{0F02D86C-933F-4FDC-AE73-D36D17270469}" destId="{98AFF40F-2EC5-4419-BE66-D16C9CCC79D9}" srcOrd="1" destOrd="0" parTransId="{F6139A79-A450-4E75-BC42-25BBBE6C6ECE}" sibTransId="{1AA3902A-164E-4281-AED8-21FCD4B8B7F3}"/>
    <dgm:cxn modelId="{692505AE-3B8D-493B-9FB5-FD4E2A3AA4BD}" srcId="{511273B4-DD72-423D-8563-4E7E5989B45E}" destId="{0F02D86C-933F-4FDC-AE73-D36D17270469}" srcOrd="1" destOrd="0" parTransId="{B24E2F0D-D432-4B9A-9C19-98539DF103E1}" sibTransId="{F383CBCB-7B3A-4FF6-97AC-675D4A69D099}"/>
    <dgm:cxn modelId="{1CEBCEBB-63BE-4310-B32E-64D620D3F5D0}" type="presOf" srcId="{B4126B88-4107-4206-83E9-6C994960D245}" destId="{FD5A531F-2891-4A51-8B55-6C18F737282E}" srcOrd="0" destOrd="0" presId="urn:microsoft.com/office/officeart/2008/layout/LinedList"/>
    <dgm:cxn modelId="{D74C43C1-7FBB-4A28-8535-B714416E8FF0}" srcId="{903874A0-8FF8-4284-9545-6A72C42320DB}" destId="{A2905339-FBB9-4217-95AF-9C9ABFDF6F3B}" srcOrd="1" destOrd="0" parTransId="{A4658ADA-7A3C-45A5-88F4-9991BDD4A602}" sibTransId="{3B5B1441-79A4-4448-A587-2242FF10EC47}"/>
    <dgm:cxn modelId="{345F78C5-97B7-455F-B68F-66573A5E32B9}" srcId="{511273B4-DD72-423D-8563-4E7E5989B45E}" destId="{903874A0-8FF8-4284-9545-6A72C42320DB}" srcOrd="0" destOrd="0" parTransId="{FAB9B861-49D0-4B91-8C31-4006FB7846CE}" sibTransId="{68F9E449-43A4-49ED-87FD-32191E51B5B0}"/>
    <dgm:cxn modelId="{0E3FD9D5-4A88-4A90-8A79-A4F28C1E21B2}" type="presOf" srcId="{98AFF40F-2EC5-4419-BE66-D16C9CCC79D9}" destId="{00BF733C-F8C7-48F7-B615-C3533C3D1F71}" srcOrd="0" destOrd="0" presId="urn:microsoft.com/office/officeart/2008/layout/LinedList"/>
    <dgm:cxn modelId="{CF8F45D6-ACFE-4B97-A1F3-1610B801D702}" type="presOf" srcId="{1E553EC8-27BF-4459-B55F-84719F680606}" destId="{3ADFC732-2FFE-435E-B334-5709A9AC77B5}" srcOrd="0" destOrd="0" presId="urn:microsoft.com/office/officeart/2008/layout/LinedList"/>
    <dgm:cxn modelId="{5E92C9DB-B694-45AB-9E45-5FDFE8D9AA59}" type="presOf" srcId="{6C2ECD11-565E-44CE-A603-9F18FA5CCD9D}" destId="{5B0FAF9A-EA76-4246-9CA4-209C999A01BA}" srcOrd="0" destOrd="0" presId="urn:microsoft.com/office/officeart/2008/layout/LinedList"/>
    <dgm:cxn modelId="{6BCF11ED-BE36-4204-9C89-B52DD5101FA8}" type="presOf" srcId="{CD7DBF40-B3E9-4BB8-B6AD-3ED4F8667DD7}" destId="{BD9D7D7A-B71E-4526-890D-ECE9F6F7FE22}" srcOrd="0" destOrd="0" presId="urn:microsoft.com/office/officeart/2008/layout/LinedList"/>
    <dgm:cxn modelId="{1D3022EE-4A48-4742-9773-F97535456FDF}" srcId="{0F02D86C-933F-4FDC-AE73-D36D17270469}" destId="{163D1C6C-776C-4756-89A9-32124A311A2B}" srcOrd="6" destOrd="0" parTransId="{E0CA4243-2C6C-4E45-A731-A5DA938EBCDA}" sibTransId="{BA7B8F89-33B4-4EC3-BFD4-DE6EED2E3985}"/>
    <dgm:cxn modelId="{A308A9F2-B442-4A9A-8BF9-01516239FC23}" type="presOf" srcId="{A2905339-FBB9-4217-95AF-9C9ABFDF6F3B}" destId="{064E5CBB-0C13-463E-A0D7-B9CF4FA8FDB7}" srcOrd="0" destOrd="0" presId="urn:microsoft.com/office/officeart/2008/layout/LinedList"/>
    <dgm:cxn modelId="{150A43F3-CC95-47D4-84DA-040E092AE3E9}" srcId="{0F02D86C-933F-4FDC-AE73-D36D17270469}" destId="{6C2ECD11-565E-44CE-A603-9F18FA5CCD9D}" srcOrd="3" destOrd="0" parTransId="{1DCB7F47-66FB-468A-B7B1-7D6875F693C6}" sibTransId="{CF4E00B9-6C7E-45B2-BA43-5636D9A2708C}"/>
    <dgm:cxn modelId="{8EFF7314-DA91-4459-B8F5-32A097B4D5FB}" type="presParOf" srcId="{ED365C35-D729-4847-9ACE-3FA276BA676B}" destId="{A6B8A5D8-37B1-4905-9E7B-C5B9B457438C}" srcOrd="0" destOrd="0" presId="urn:microsoft.com/office/officeart/2008/layout/LinedList"/>
    <dgm:cxn modelId="{3A80B1E4-CAB4-436C-B76F-72EF048AD72C}" type="presParOf" srcId="{ED365C35-D729-4847-9ACE-3FA276BA676B}" destId="{55DC1D8E-D043-4A32-937D-5D8A8EE9F69E}" srcOrd="1" destOrd="0" presId="urn:microsoft.com/office/officeart/2008/layout/LinedList"/>
    <dgm:cxn modelId="{72FE6AFB-D092-4402-8F6D-7B9D3B0901A6}" type="presParOf" srcId="{55DC1D8E-D043-4A32-937D-5D8A8EE9F69E}" destId="{368F2C3C-4B57-42A3-948B-0D8589457014}" srcOrd="0" destOrd="0" presId="urn:microsoft.com/office/officeart/2008/layout/LinedList"/>
    <dgm:cxn modelId="{541AAB34-A5E3-466B-98B1-18217BABF9E8}" type="presParOf" srcId="{55DC1D8E-D043-4A32-937D-5D8A8EE9F69E}" destId="{79B9814B-B83E-4508-9EA7-B99F3385EF3E}" srcOrd="1" destOrd="0" presId="urn:microsoft.com/office/officeart/2008/layout/LinedList"/>
    <dgm:cxn modelId="{28896D45-3513-4973-AFAE-4946B359B4AA}" type="presParOf" srcId="{79B9814B-B83E-4508-9EA7-B99F3385EF3E}" destId="{D29F1640-B9A9-4917-8F1F-C297E2B065C7}" srcOrd="0" destOrd="0" presId="urn:microsoft.com/office/officeart/2008/layout/LinedList"/>
    <dgm:cxn modelId="{4044BF38-4D0F-4DFE-B50B-B6A0F726DC5A}" type="presParOf" srcId="{79B9814B-B83E-4508-9EA7-B99F3385EF3E}" destId="{2CC757B4-C087-4246-8E1B-E9EB01F1D5E6}" srcOrd="1" destOrd="0" presId="urn:microsoft.com/office/officeart/2008/layout/LinedList"/>
    <dgm:cxn modelId="{66B227E5-1F9C-40F1-A4BE-5AC89BF504A1}" type="presParOf" srcId="{2CC757B4-C087-4246-8E1B-E9EB01F1D5E6}" destId="{01600AE1-C821-491A-914D-F9D9A8B89558}" srcOrd="0" destOrd="0" presId="urn:microsoft.com/office/officeart/2008/layout/LinedList"/>
    <dgm:cxn modelId="{B83F3648-64F0-4790-B43C-BF4EC8A29897}" type="presParOf" srcId="{2CC757B4-C087-4246-8E1B-E9EB01F1D5E6}" destId="{BD9D7D7A-B71E-4526-890D-ECE9F6F7FE22}" srcOrd="1" destOrd="0" presId="urn:microsoft.com/office/officeart/2008/layout/LinedList"/>
    <dgm:cxn modelId="{2B309885-D1AC-4F80-88F2-155EEB7F3C92}" type="presParOf" srcId="{2CC757B4-C087-4246-8E1B-E9EB01F1D5E6}" destId="{B902E6E0-F28A-4D54-9FED-4C46E73DA4C9}" srcOrd="2" destOrd="0" presId="urn:microsoft.com/office/officeart/2008/layout/LinedList"/>
    <dgm:cxn modelId="{ECD18B54-7D77-4414-B498-C0BC10463862}" type="presParOf" srcId="{79B9814B-B83E-4508-9EA7-B99F3385EF3E}" destId="{5A7EA0EB-C720-455C-A72F-254E5A1F517C}" srcOrd="2" destOrd="0" presId="urn:microsoft.com/office/officeart/2008/layout/LinedList"/>
    <dgm:cxn modelId="{19A85214-4921-4753-871B-AF71E2EC94C6}" type="presParOf" srcId="{79B9814B-B83E-4508-9EA7-B99F3385EF3E}" destId="{5647B707-315D-4A4D-B87C-CA71AC5B6DDC}" srcOrd="3" destOrd="0" presId="urn:microsoft.com/office/officeart/2008/layout/LinedList"/>
    <dgm:cxn modelId="{F7945E6C-674F-4D3B-8A24-7DF087E0DB5B}" type="presParOf" srcId="{79B9814B-B83E-4508-9EA7-B99F3385EF3E}" destId="{A3104F8C-6811-4909-95B2-597E9C2C3266}" srcOrd="4" destOrd="0" presId="urn:microsoft.com/office/officeart/2008/layout/LinedList"/>
    <dgm:cxn modelId="{527E3ED6-9565-45BE-BE71-8CDE448C6012}" type="presParOf" srcId="{A3104F8C-6811-4909-95B2-597E9C2C3266}" destId="{CCFA741B-54A7-4BF0-BDF7-4EEAB024DA0D}" srcOrd="0" destOrd="0" presId="urn:microsoft.com/office/officeart/2008/layout/LinedList"/>
    <dgm:cxn modelId="{96DFB3D6-8A37-4124-ACD1-3030121AE59E}" type="presParOf" srcId="{A3104F8C-6811-4909-95B2-597E9C2C3266}" destId="{064E5CBB-0C13-463E-A0D7-B9CF4FA8FDB7}" srcOrd="1" destOrd="0" presId="urn:microsoft.com/office/officeart/2008/layout/LinedList"/>
    <dgm:cxn modelId="{A4B44AF7-5E27-441D-ADE8-372C88A55809}" type="presParOf" srcId="{A3104F8C-6811-4909-95B2-597E9C2C3266}" destId="{336BEF20-389C-4903-AE6B-352CB6A6CD1A}" srcOrd="2" destOrd="0" presId="urn:microsoft.com/office/officeart/2008/layout/LinedList"/>
    <dgm:cxn modelId="{BC4CAAF7-3891-4BCA-8B39-14B82ED62459}" type="presParOf" srcId="{79B9814B-B83E-4508-9EA7-B99F3385EF3E}" destId="{A2809E2F-F1CC-44CB-BC68-C58CACBEC2FC}" srcOrd="5" destOrd="0" presId="urn:microsoft.com/office/officeart/2008/layout/LinedList"/>
    <dgm:cxn modelId="{B300EB06-80CE-4DE1-B162-E3D22049AF31}" type="presParOf" srcId="{79B9814B-B83E-4508-9EA7-B99F3385EF3E}" destId="{A1D5B411-DCF6-4D18-AA0A-A9B3F768A94E}" srcOrd="6" destOrd="0" presId="urn:microsoft.com/office/officeart/2008/layout/LinedList"/>
    <dgm:cxn modelId="{19DA423C-EEE6-4C9F-ACEB-7AB595FC6BB1}" type="presParOf" srcId="{ED365C35-D729-4847-9ACE-3FA276BA676B}" destId="{B77B75EA-702C-4F95-B948-1B555A2FC5E9}" srcOrd="2" destOrd="0" presId="urn:microsoft.com/office/officeart/2008/layout/LinedList"/>
    <dgm:cxn modelId="{A82C704D-9327-4B21-9987-70D9B9A1B63B}" type="presParOf" srcId="{ED365C35-D729-4847-9ACE-3FA276BA676B}" destId="{90F84F04-D7A4-4DB2-9859-A6E664B0DDAC}" srcOrd="3" destOrd="0" presId="urn:microsoft.com/office/officeart/2008/layout/LinedList"/>
    <dgm:cxn modelId="{8E3D4C76-4B78-418E-A7B1-4E1C63942E8B}" type="presParOf" srcId="{90F84F04-D7A4-4DB2-9859-A6E664B0DDAC}" destId="{D9E4327C-6C71-455F-B4F8-BFBDA48D992F}" srcOrd="0" destOrd="0" presId="urn:microsoft.com/office/officeart/2008/layout/LinedList"/>
    <dgm:cxn modelId="{141C1DCE-D967-4D90-8D83-BD37C3DCE9E9}" type="presParOf" srcId="{90F84F04-D7A4-4DB2-9859-A6E664B0DDAC}" destId="{D21D4429-9679-42FF-810E-0262FDB328C2}" srcOrd="1" destOrd="0" presId="urn:microsoft.com/office/officeart/2008/layout/LinedList"/>
    <dgm:cxn modelId="{C4A14010-14FC-486B-B525-BE0F3EDA0BD6}" type="presParOf" srcId="{D21D4429-9679-42FF-810E-0262FDB328C2}" destId="{40D0DF18-8EEE-4F8D-8CB2-87EDC2AD443D}" srcOrd="0" destOrd="0" presId="urn:microsoft.com/office/officeart/2008/layout/LinedList"/>
    <dgm:cxn modelId="{740CE7BC-0A27-4A7E-B3D9-50B224751C33}" type="presParOf" srcId="{D21D4429-9679-42FF-810E-0262FDB328C2}" destId="{C7D5736D-864F-48F7-84ED-DA364CA30D20}" srcOrd="1" destOrd="0" presId="urn:microsoft.com/office/officeart/2008/layout/LinedList"/>
    <dgm:cxn modelId="{6015CE0C-A07F-4820-9965-E8BEAA1EA89D}" type="presParOf" srcId="{C7D5736D-864F-48F7-84ED-DA364CA30D20}" destId="{540147DF-DDF5-4911-9FE2-0CD97DB9E0DC}" srcOrd="0" destOrd="0" presId="urn:microsoft.com/office/officeart/2008/layout/LinedList"/>
    <dgm:cxn modelId="{2D1C64F9-945D-45D3-B941-86057948317B}" type="presParOf" srcId="{C7D5736D-864F-48F7-84ED-DA364CA30D20}" destId="{FD5A531F-2891-4A51-8B55-6C18F737282E}" srcOrd="1" destOrd="0" presId="urn:microsoft.com/office/officeart/2008/layout/LinedList"/>
    <dgm:cxn modelId="{F94E7C1C-69B9-462B-9DF7-F21E8D6D0E18}" type="presParOf" srcId="{C7D5736D-864F-48F7-84ED-DA364CA30D20}" destId="{0B41CD8D-A66F-43FF-A868-D60D61D9C302}" srcOrd="2" destOrd="0" presId="urn:microsoft.com/office/officeart/2008/layout/LinedList"/>
    <dgm:cxn modelId="{BE2DF9B6-16F1-47A3-BC02-1EB144038855}" type="presParOf" srcId="{D21D4429-9679-42FF-810E-0262FDB328C2}" destId="{5715E711-8802-4399-8B0B-0780062DD1E2}" srcOrd="2" destOrd="0" presId="urn:microsoft.com/office/officeart/2008/layout/LinedList"/>
    <dgm:cxn modelId="{722E416D-81AD-42BA-ADBA-FA0EA1D1B605}" type="presParOf" srcId="{D21D4429-9679-42FF-810E-0262FDB328C2}" destId="{38AEBECD-DDAF-4B43-B1B9-C6F955F576D7}" srcOrd="3" destOrd="0" presId="urn:microsoft.com/office/officeart/2008/layout/LinedList"/>
    <dgm:cxn modelId="{F10B754C-C655-4188-A90B-DDB45E211779}" type="presParOf" srcId="{D21D4429-9679-42FF-810E-0262FDB328C2}" destId="{4253624B-9568-4B24-A468-437FB10972BE}" srcOrd="4" destOrd="0" presId="urn:microsoft.com/office/officeart/2008/layout/LinedList"/>
    <dgm:cxn modelId="{524D6708-83B5-4DCD-9CE4-54DAEDFCA354}" type="presParOf" srcId="{4253624B-9568-4B24-A468-437FB10972BE}" destId="{F3853074-4DD0-44F5-9A7E-938B51A68EB7}" srcOrd="0" destOrd="0" presId="urn:microsoft.com/office/officeart/2008/layout/LinedList"/>
    <dgm:cxn modelId="{737185F6-2E0C-4CAA-8467-E00318F18610}" type="presParOf" srcId="{4253624B-9568-4B24-A468-437FB10972BE}" destId="{00BF733C-F8C7-48F7-B615-C3533C3D1F71}" srcOrd="1" destOrd="0" presId="urn:microsoft.com/office/officeart/2008/layout/LinedList"/>
    <dgm:cxn modelId="{C04EB399-6A8C-4713-9B48-A146311AD221}" type="presParOf" srcId="{4253624B-9568-4B24-A468-437FB10972BE}" destId="{A58CBA4D-5FC5-4775-BDA1-E855C67365DE}" srcOrd="2" destOrd="0" presId="urn:microsoft.com/office/officeart/2008/layout/LinedList"/>
    <dgm:cxn modelId="{451A8778-BFBD-4F25-AF5C-BD58A930BA32}" type="presParOf" srcId="{D21D4429-9679-42FF-810E-0262FDB328C2}" destId="{A44F975D-ABBD-44A0-9328-C3186A27129E}" srcOrd="5" destOrd="0" presId="urn:microsoft.com/office/officeart/2008/layout/LinedList"/>
    <dgm:cxn modelId="{AFFC0D48-1CD9-4840-9974-1A86FD79DA09}" type="presParOf" srcId="{D21D4429-9679-42FF-810E-0262FDB328C2}" destId="{5C4C9AF1-2264-4EA6-A3C1-D61886A9AEE8}" srcOrd="6" destOrd="0" presId="urn:microsoft.com/office/officeart/2008/layout/LinedList"/>
    <dgm:cxn modelId="{69570ACE-E45A-4760-B09E-93834132263D}" type="presParOf" srcId="{D21D4429-9679-42FF-810E-0262FDB328C2}" destId="{563E2D9C-3C66-440A-B657-297A3E03411F}" srcOrd="7" destOrd="0" presId="urn:microsoft.com/office/officeart/2008/layout/LinedList"/>
    <dgm:cxn modelId="{DF42C505-B5F6-4420-94C1-CC8FFC99AEA9}" type="presParOf" srcId="{563E2D9C-3C66-440A-B657-297A3E03411F}" destId="{9247E148-E076-470D-9CDD-01EA9D8AC65B}" srcOrd="0" destOrd="0" presId="urn:microsoft.com/office/officeart/2008/layout/LinedList"/>
    <dgm:cxn modelId="{322AA3C5-CABC-4246-A6BF-07971224D8A4}" type="presParOf" srcId="{563E2D9C-3C66-440A-B657-297A3E03411F}" destId="{3ADFC732-2FFE-435E-B334-5709A9AC77B5}" srcOrd="1" destOrd="0" presId="urn:microsoft.com/office/officeart/2008/layout/LinedList"/>
    <dgm:cxn modelId="{F66FA909-DA5A-4842-A2D4-EC39BCA1330E}" type="presParOf" srcId="{563E2D9C-3C66-440A-B657-297A3E03411F}" destId="{9A6DF0C8-50EB-4F2C-8E9F-AFE6E41798A7}" srcOrd="2" destOrd="0" presId="urn:microsoft.com/office/officeart/2008/layout/LinedList"/>
    <dgm:cxn modelId="{F548B31B-F20D-433E-9623-09C4AB292711}" type="presParOf" srcId="{D21D4429-9679-42FF-810E-0262FDB328C2}" destId="{783DC99D-611D-4123-AF51-1E6D8FE30859}" srcOrd="8" destOrd="0" presId="urn:microsoft.com/office/officeart/2008/layout/LinedList"/>
    <dgm:cxn modelId="{17C37D12-548A-4494-BC70-5C2FB3F0B034}" type="presParOf" srcId="{D21D4429-9679-42FF-810E-0262FDB328C2}" destId="{BC930FEC-B93D-4181-ACFE-F39D091F96FC}" srcOrd="9" destOrd="0" presId="urn:microsoft.com/office/officeart/2008/layout/LinedList"/>
    <dgm:cxn modelId="{CB674835-3474-4A13-80B3-6D72FC15A84E}" type="presParOf" srcId="{D21D4429-9679-42FF-810E-0262FDB328C2}" destId="{6295FAD1-A722-404D-BDC1-EC8712496C3F}" srcOrd="10" destOrd="0" presId="urn:microsoft.com/office/officeart/2008/layout/LinedList"/>
    <dgm:cxn modelId="{7424992F-C8C3-4F6A-ADF4-97B0F8E51653}" type="presParOf" srcId="{6295FAD1-A722-404D-BDC1-EC8712496C3F}" destId="{C39606DF-D6A6-4BE9-91A4-879BC3C18E59}" srcOrd="0" destOrd="0" presId="urn:microsoft.com/office/officeart/2008/layout/LinedList"/>
    <dgm:cxn modelId="{6F5BBED0-5ACB-4D5B-A3A5-5C2D81EE12F2}" type="presParOf" srcId="{6295FAD1-A722-404D-BDC1-EC8712496C3F}" destId="{5B0FAF9A-EA76-4246-9CA4-209C999A01BA}" srcOrd="1" destOrd="0" presId="urn:microsoft.com/office/officeart/2008/layout/LinedList"/>
    <dgm:cxn modelId="{2F86D549-1A58-4ACC-9C60-2F9A44C907D3}" type="presParOf" srcId="{6295FAD1-A722-404D-BDC1-EC8712496C3F}" destId="{E23889DA-FEA8-4251-AA35-C3DE902917E7}" srcOrd="2" destOrd="0" presId="urn:microsoft.com/office/officeart/2008/layout/LinedList"/>
    <dgm:cxn modelId="{DF21016D-2B16-436A-B29D-69991992A56C}" type="presParOf" srcId="{D21D4429-9679-42FF-810E-0262FDB328C2}" destId="{727B7A90-77F2-44A4-8177-C0F2F923D29C}" srcOrd="11" destOrd="0" presId="urn:microsoft.com/office/officeart/2008/layout/LinedList"/>
    <dgm:cxn modelId="{6FB0B474-F06D-4962-A89C-1C5C13474399}" type="presParOf" srcId="{D21D4429-9679-42FF-810E-0262FDB328C2}" destId="{F136C4C7-ED7C-4495-B3D5-248A276FAE28}" srcOrd="12" destOrd="0" presId="urn:microsoft.com/office/officeart/2008/layout/LinedList"/>
    <dgm:cxn modelId="{19AD18E9-33DC-4D98-B65B-837DF1BF33AC}" type="presParOf" srcId="{D21D4429-9679-42FF-810E-0262FDB328C2}" destId="{8318EAFB-53DE-41F8-86E6-FBBF6869F60F}" srcOrd="13" destOrd="0" presId="urn:microsoft.com/office/officeart/2008/layout/LinedList"/>
    <dgm:cxn modelId="{3721D661-D1C7-4559-82DE-D0016D7E3F23}" type="presParOf" srcId="{8318EAFB-53DE-41F8-86E6-FBBF6869F60F}" destId="{2FC8D97A-CB6D-4742-B4AD-3BDF95CCC28F}" srcOrd="0" destOrd="0" presId="urn:microsoft.com/office/officeart/2008/layout/LinedList"/>
    <dgm:cxn modelId="{95ED6DF7-1472-45EF-B72B-A96304F7C107}" type="presParOf" srcId="{8318EAFB-53DE-41F8-86E6-FBBF6869F60F}" destId="{C3196007-3AC8-4D91-9A2F-F3A3BC567D95}" srcOrd="1" destOrd="0" presId="urn:microsoft.com/office/officeart/2008/layout/LinedList"/>
    <dgm:cxn modelId="{00159201-3C89-419F-B783-46EDC6F985FC}" type="presParOf" srcId="{8318EAFB-53DE-41F8-86E6-FBBF6869F60F}" destId="{8D2E9A5E-36F7-49D5-AA09-803E3B036C05}" srcOrd="2" destOrd="0" presId="urn:microsoft.com/office/officeart/2008/layout/LinedList"/>
    <dgm:cxn modelId="{FA419ADD-4127-4D37-BD3D-D6ADBE9A2927}" type="presParOf" srcId="{D21D4429-9679-42FF-810E-0262FDB328C2}" destId="{8594B3D9-21CA-44EB-8312-8061C0DAF96D}" srcOrd="14" destOrd="0" presId="urn:microsoft.com/office/officeart/2008/layout/LinedList"/>
    <dgm:cxn modelId="{50B28EA2-2CB6-4FCD-9C4B-2B4B34EC7903}" type="presParOf" srcId="{D21D4429-9679-42FF-810E-0262FDB328C2}" destId="{0300C44B-FC90-46AD-A011-71A1D4F1F143}" srcOrd="15" destOrd="0" presId="urn:microsoft.com/office/officeart/2008/layout/LinedList"/>
    <dgm:cxn modelId="{C0B0E72F-F9E2-4CDE-A525-EA02809B9A11}" type="presParOf" srcId="{D21D4429-9679-42FF-810E-0262FDB328C2}" destId="{D78C6C98-4FD7-4B11-97F0-EB08C781EA0F}" srcOrd="16" destOrd="0" presId="urn:microsoft.com/office/officeart/2008/layout/LinedList"/>
    <dgm:cxn modelId="{74591950-B603-4292-BC35-A58EEA8B430E}" type="presParOf" srcId="{D78C6C98-4FD7-4B11-97F0-EB08C781EA0F}" destId="{6902F8C4-D3FB-4A4A-B85B-033354F6FE04}" srcOrd="0" destOrd="0" presId="urn:microsoft.com/office/officeart/2008/layout/LinedList"/>
    <dgm:cxn modelId="{955A5CDA-8302-4B39-BA63-FE1EF5006017}" type="presParOf" srcId="{D78C6C98-4FD7-4B11-97F0-EB08C781EA0F}" destId="{14C18C93-0C6D-4419-A838-9C33B453D24B}" srcOrd="1" destOrd="0" presId="urn:microsoft.com/office/officeart/2008/layout/LinedList"/>
    <dgm:cxn modelId="{0DE667E4-2FA7-4E9B-8500-A0C1D5261FB0}" type="presParOf" srcId="{D78C6C98-4FD7-4B11-97F0-EB08C781EA0F}" destId="{5EC23151-4C08-42D8-B618-64519F1EF7A4}" srcOrd="2" destOrd="0" presId="urn:microsoft.com/office/officeart/2008/layout/LinedList"/>
    <dgm:cxn modelId="{DD6D5EE8-03DE-41EE-B45F-C60004355293}" type="presParOf" srcId="{D21D4429-9679-42FF-810E-0262FDB328C2}" destId="{19E3DE69-1DE0-4F69-AF83-5175FCF9CA76}" srcOrd="17" destOrd="0" presId="urn:microsoft.com/office/officeart/2008/layout/LinedList"/>
    <dgm:cxn modelId="{FA8645BD-334B-4ADB-AE70-196636577455}" type="presParOf" srcId="{D21D4429-9679-42FF-810E-0262FDB328C2}" destId="{A4BEF458-E6BD-4EB0-9765-FF377CA6E4FA}" srcOrd="18" destOrd="0" presId="urn:microsoft.com/office/officeart/2008/layout/LinedList"/>
    <dgm:cxn modelId="{CD67CE74-1ADF-421F-BA8F-62E17DB262C4}" type="presParOf" srcId="{D21D4429-9679-42FF-810E-0262FDB328C2}" destId="{1D955752-69EF-4D40-A584-A28BCA6C9256}" srcOrd="19" destOrd="0" presId="urn:microsoft.com/office/officeart/2008/layout/LinedList"/>
    <dgm:cxn modelId="{08E4F60D-DAB1-48DA-8BDD-6706CD368D20}" type="presParOf" srcId="{1D955752-69EF-4D40-A584-A28BCA6C9256}" destId="{E6E525EC-7A35-4C53-BA30-09243C664DEF}" srcOrd="0" destOrd="0" presId="urn:microsoft.com/office/officeart/2008/layout/LinedList"/>
    <dgm:cxn modelId="{9E099C29-7216-423D-9418-3AD944F5FF45}" type="presParOf" srcId="{1D955752-69EF-4D40-A584-A28BCA6C9256}" destId="{CCDECE23-35A4-413D-99B7-FDACD9AB2E35}" srcOrd="1" destOrd="0" presId="urn:microsoft.com/office/officeart/2008/layout/LinedList"/>
    <dgm:cxn modelId="{81E60D8D-8C2A-4111-BFA2-EF7306AF1262}" type="presParOf" srcId="{1D955752-69EF-4D40-A584-A28BCA6C9256}" destId="{FB5A12CA-47C5-4659-A0DC-446597A55658}" srcOrd="2" destOrd="0" presId="urn:microsoft.com/office/officeart/2008/layout/LinedList"/>
    <dgm:cxn modelId="{EC7DD99B-E6D1-45B9-AE98-47CA114DD664}" type="presParOf" srcId="{D21D4429-9679-42FF-810E-0262FDB328C2}" destId="{919C9285-23CA-4065-A80E-7712279C4807}" srcOrd="20" destOrd="0" presId="urn:microsoft.com/office/officeart/2008/layout/LinedList"/>
    <dgm:cxn modelId="{76B114F1-F7E5-4EA9-87B3-5160BBD5F861}" type="presParOf" srcId="{D21D4429-9679-42FF-810E-0262FDB328C2}" destId="{9FC54A51-3F8C-435D-8260-09C299C94DF3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078FB68-8C6C-4F39-AD0E-73BFC6FE025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6D7B50C-7EEE-43F9-B132-1D9EA2CD0FCE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</a:rPr>
            <a:t>За часом </a:t>
          </a:r>
        </a:p>
      </dgm:t>
    </dgm:pt>
    <dgm:pt modelId="{541D205F-68C4-4306-BFAF-1267AD102838}" type="parTrans" cxnId="{B97B39BD-7B48-406B-A42E-B98587BF1782}">
      <dgm:prSet/>
      <dgm:spPr/>
      <dgm:t>
        <a:bodyPr/>
        <a:lstStyle/>
        <a:p>
          <a:endParaRPr lang="uk-UA"/>
        </a:p>
      </dgm:t>
    </dgm:pt>
    <dgm:pt modelId="{1A3DE0D0-4FEC-4BE6-9F29-8EFE9F22833F}" type="sibTrans" cxnId="{B97B39BD-7B48-406B-A42E-B98587BF1782}">
      <dgm:prSet/>
      <dgm:spPr/>
      <dgm:t>
        <a:bodyPr/>
        <a:lstStyle/>
        <a:p>
          <a:endParaRPr lang="uk-UA"/>
        </a:p>
      </dgm:t>
    </dgm:pt>
    <dgm:pt modelId="{E5F369B9-0FF9-4956-9166-65ADE8A0F799}">
      <dgm:prSet phldrT="[Текст]"/>
      <dgm:spPr/>
      <dgm:t>
        <a:bodyPr/>
        <a:lstStyle/>
        <a:p>
          <a:r>
            <a:rPr lang="uk-UA" dirty="0">
              <a:solidFill>
                <a:schemeClr val="bg1"/>
              </a:solidFill>
            </a:rPr>
            <a:t>постійні;</a:t>
          </a:r>
        </a:p>
      </dgm:t>
    </dgm:pt>
    <dgm:pt modelId="{3ED63CB8-BBCF-4CC5-89B4-63FABE1BDBAA}" type="parTrans" cxnId="{F3D84B7B-1B8D-4091-86F6-F5A504B2CD89}">
      <dgm:prSet/>
      <dgm:spPr/>
      <dgm:t>
        <a:bodyPr/>
        <a:lstStyle/>
        <a:p>
          <a:endParaRPr lang="uk-UA"/>
        </a:p>
      </dgm:t>
    </dgm:pt>
    <dgm:pt modelId="{DEEE6021-2039-4D96-975B-A61ADD7B7252}" type="sibTrans" cxnId="{F3D84B7B-1B8D-4091-86F6-F5A504B2CD89}">
      <dgm:prSet/>
      <dgm:spPr/>
      <dgm:t>
        <a:bodyPr/>
        <a:lstStyle/>
        <a:p>
          <a:endParaRPr lang="uk-UA"/>
        </a:p>
      </dgm:t>
    </dgm:pt>
    <dgm:pt modelId="{FC9BB15C-82A8-4657-9185-AA66F7E0DF12}">
      <dgm:prSet/>
      <dgm:spPr/>
      <dgm:t>
        <a:bodyPr/>
        <a:lstStyle/>
        <a:p>
          <a:r>
            <a:rPr lang="uk-UA" dirty="0">
              <a:solidFill>
                <a:schemeClr val="tx1"/>
              </a:solidFill>
            </a:rPr>
            <a:t>тимчасові;</a:t>
          </a:r>
        </a:p>
      </dgm:t>
    </dgm:pt>
    <dgm:pt modelId="{ACCA987E-187D-468C-87DA-1A24405A1236}" type="parTrans" cxnId="{656B4A37-6E73-464E-A20E-C6CC9DBFC509}">
      <dgm:prSet/>
      <dgm:spPr/>
      <dgm:t>
        <a:bodyPr/>
        <a:lstStyle/>
        <a:p>
          <a:endParaRPr lang="uk-UA"/>
        </a:p>
      </dgm:t>
    </dgm:pt>
    <dgm:pt modelId="{5CC82C8A-7825-445A-8FCF-09F46E59A98C}" type="sibTrans" cxnId="{656B4A37-6E73-464E-A20E-C6CC9DBFC509}">
      <dgm:prSet/>
      <dgm:spPr/>
      <dgm:t>
        <a:bodyPr/>
        <a:lstStyle/>
        <a:p>
          <a:endParaRPr lang="uk-UA"/>
        </a:p>
      </dgm:t>
    </dgm:pt>
    <dgm:pt modelId="{89F4EC06-7E3C-4998-93D9-144BEE0DC8A0}">
      <dgm:prSet/>
      <dgm:spPr/>
      <dgm:t>
        <a:bodyPr/>
        <a:lstStyle/>
        <a:p>
          <a:r>
            <a:rPr lang="uk-UA" dirty="0"/>
            <a:t>невідкладні</a:t>
          </a:r>
        </a:p>
      </dgm:t>
    </dgm:pt>
    <dgm:pt modelId="{B6937F56-488C-4A72-A0FC-B41324DB1076}" type="parTrans" cxnId="{3B32B034-E28F-4FE1-B1AA-E81F635EE295}">
      <dgm:prSet/>
      <dgm:spPr/>
      <dgm:t>
        <a:bodyPr/>
        <a:lstStyle/>
        <a:p>
          <a:endParaRPr lang="uk-UA"/>
        </a:p>
      </dgm:t>
    </dgm:pt>
    <dgm:pt modelId="{6FF08E98-41A5-4A83-8A74-CD7E817C1459}" type="sibTrans" cxnId="{3B32B034-E28F-4FE1-B1AA-E81F635EE295}">
      <dgm:prSet/>
      <dgm:spPr/>
      <dgm:t>
        <a:bodyPr/>
        <a:lstStyle/>
        <a:p>
          <a:endParaRPr lang="uk-UA"/>
        </a:p>
      </dgm:t>
    </dgm:pt>
    <dgm:pt modelId="{F79452F2-EE50-4310-B0CD-C6D8F51D8990}">
      <dgm:prSet/>
      <dgm:spPr/>
      <dgm:t>
        <a:bodyPr/>
        <a:lstStyle/>
        <a:p>
          <a:r>
            <a:rPr lang="ru-RU" dirty="0"/>
            <a:t>За </a:t>
          </a:r>
          <a:r>
            <a:rPr lang="ru-RU" dirty="0" err="1"/>
            <a:t>належністю</a:t>
          </a:r>
          <a:r>
            <a:rPr lang="ru-RU" dirty="0"/>
            <a:t> до </a:t>
          </a:r>
          <a:r>
            <a:rPr lang="ru-RU" dirty="0" err="1"/>
            <a:t>відповідної</a:t>
          </a:r>
          <a:r>
            <a:rPr lang="ru-RU" dirty="0"/>
            <a:t> </a:t>
          </a:r>
          <a:r>
            <a:rPr lang="ru-RU" dirty="0" err="1"/>
            <a:t>групи</a:t>
          </a:r>
          <a:r>
            <a:rPr lang="ru-RU" dirty="0"/>
            <a:t> </a:t>
          </a:r>
          <a:r>
            <a:rPr lang="ru-RU" dirty="0" err="1"/>
            <a:t>осіб</a:t>
          </a:r>
          <a:r>
            <a:rPr lang="ru-RU" dirty="0"/>
            <a:t> </a:t>
          </a:r>
          <a:endParaRPr lang="uk-UA" dirty="0"/>
        </a:p>
      </dgm:t>
    </dgm:pt>
    <dgm:pt modelId="{77B76753-D8D2-49DA-9BAE-03A0D8AFBD93}" type="parTrans" cxnId="{EC9D2663-B022-40D4-AB18-36242680D911}">
      <dgm:prSet/>
      <dgm:spPr/>
      <dgm:t>
        <a:bodyPr/>
        <a:lstStyle/>
        <a:p>
          <a:endParaRPr lang="uk-UA"/>
        </a:p>
      </dgm:t>
    </dgm:pt>
    <dgm:pt modelId="{F28008E1-8ED5-4BBA-AD92-1ACF3EC938D7}" type="sibTrans" cxnId="{EC9D2663-B022-40D4-AB18-36242680D911}">
      <dgm:prSet/>
      <dgm:spPr/>
      <dgm:t>
        <a:bodyPr/>
        <a:lstStyle/>
        <a:p>
          <a:endParaRPr lang="uk-UA"/>
        </a:p>
      </dgm:t>
    </dgm:pt>
    <dgm:pt modelId="{C228C9CC-BFDC-4924-A50C-068924D14158}">
      <dgm:prSet/>
      <dgm:spPr/>
      <dgm:t>
        <a:bodyPr/>
        <a:lstStyle/>
        <a:p>
          <a:r>
            <a:rPr lang="uk-UA" dirty="0"/>
            <a:t>неповнолітні особи, особи, звільнені з місць позбавлення волі, рецидивісти</a:t>
          </a:r>
        </a:p>
      </dgm:t>
    </dgm:pt>
    <dgm:pt modelId="{8AC92CF9-536B-4EFA-A303-7A67C4D05F06}" type="parTrans" cxnId="{1B6F27D0-AAEA-454B-AF31-C22B560BC0DB}">
      <dgm:prSet/>
      <dgm:spPr/>
      <dgm:t>
        <a:bodyPr/>
        <a:lstStyle/>
        <a:p>
          <a:endParaRPr lang="uk-UA"/>
        </a:p>
      </dgm:t>
    </dgm:pt>
    <dgm:pt modelId="{F807F1B1-B5C0-43BC-8063-74C01F52ECB4}" type="sibTrans" cxnId="{1B6F27D0-AAEA-454B-AF31-C22B560BC0DB}">
      <dgm:prSet/>
      <dgm:spPr/>
      <dgm:t>
        <a:bodyPr/>
        <a:lstStyle/>
        <a:p>
          <a:endParaRPr lang="uk-UA"/>
        </a:p>
      </dgm:t>
    </dgm:pt>
    <dgm:pt modelId="{D6203AAD-260F-45F2-AD5F-C25CF1A1C231}">
      <dgm:prSet/>
      <dgm:spPr/>
      <dgm:t>
        <a:bodyPr/>
        <a:lstStyle/>
        <a:p>
          <a:r>
            <a:rPr lang="uk-UA" dirty="0"/>
            <a:t>За суб’єктами </a:t>
          </a:r>
        </a:p>
      </dgm:t>
    </dgm:pt>
    <dgm:pt modelId="{6D21704D-C1FB-4E12-8A47-3195285EC7B9}" type="parTrans" cxnId="{68186ADE-D30A-4D3D-8039-F7AD0FEF8D21}">
      <dgm:prSet/>
      <dgm:spPr/>
      <dgm:t>
        <a:bodyPr/>
        <a:lstStyle/>
        <a:p>
          <a:endParaRPr lang="uk-UA"/>
        </a:p>
      </dgm:t>
    </dgm:pt>
    <dgm:pt modelId="{6F541DDE-7063-462F-B3C7-07C4B55A1074}" type="sibTrans" cxnId="{68186ADE-D30A-4D3D-8039-F7AD0FEF8D21}">
      <dgm:prSet/>
      <dgm:spPr/>
      <dgm:t>
        <a:bodyPr/>
        <a:lstStyle/>
        <a:p>
          <a:endParaRPr lang="uk-UA"/>
        </a:p>
      </dgm:t>
    </dgm:pt>
    <dgm:pt modelId="{923F4323-F611-4438-BEAE-5D7346B94E97}">
      <dgm:prSet/>
      <dgm:spPr/>
      <dgm:t>
        <a:bodyPr/>
        <a:lstStyle/>
        <a:p>
          <a:r>
            <a:rPr lang="uk-UA" dirty="0"/>
            <a:t>що здійснюються органами всіх гілок влади відповідно до їхньої компетенції, ресурсного забезпечення, специфіки діяльності, організаціями, трудовими об’єднаннями, установами, громадськістю, окремими посадовими особами і громадянами</a:t>
          </a:r>
        </a:p>
      </dgm:t>
    </dgm:pt>
    <dgm:pt modelId="{941E69C2-CC61-4CB1-ABB4-141CE7DF3826}" type="parTrans" cxnId="{22CFE546-C4DD-4564-9C6B-C692C6C20B41}">
      <dgm:prSet/>
      <dgm:spPr/>
      <dgm:t>
        <a:bodyPr/>
        <a:lstStyle/>
        <a:p>
          <a:endParaRPr lang="uk-UA"/>
        </a:p>
      </dgm:t>
    </dgm:pt>
    <dgm:pt modelId="{C1010B04-76FB-442F-88D1-87DB0EF6592D}" type="sibTrans" cxnId="{22CFE546-C4DD-4564-9C6B-C692C6C20B41}">
      <dgm:prSet/>
      <dgm:spPr/>
      <dgm:t>
        <a:bodyPr/>
        <a:lstStyle/>
        <a:p>
          <a:endParaRPr lang="uk-UA"/>
        </a:p>
      </dgm:t>
    </dgm:pt>
    <dgm:pt modelId="{A780B80B-3C7D-4AA2-96DF-66534A4D7236}">
      <dgm:prSet/>
      <dgm:spPr/>
      <dgm:t>
        <a:bodyPr/>
        <a:lstStyle/>
        <a:p>
          <a:r>
            <a:rPr lang="uk-UA" dirty="0"/>
            <a:t>За об’єктами </a:t>
          </a:r>
        </a:p>
      </dgm:t>
    </dgm:pt>
    <dgm:pt modelId="{0D75FC54-8CB1-413E-A894-E3E6FA6E6F67}" type="parTrans" cxnId="{81E1AB06-EEC5-47F6-A484-6C4FE28B7779}">
      <dgm:prSet/>
      <dgm:spPr/>
      <dgm:t>
        <a:bodyPr/>
        <a:lstStyle/>
        <a:p>
          <a:endParaRPr lang="uk-UA"/>
        </a:p>
      </dgm:t>
    </dgm:pt>
    <dgm:pt modelId="{AACF53D6-543F-48CF-8603-06B436F09B35}" type="sibTrans" cxnId="{81E1AB06-EEC5-47F6-A484-6C4FE28B7779}">
      <dgm:prSet/>
      <dgm:spPr/>
      <dgm:t>
        <a:bodyPr/>
        <a:lstStyle/>
        <a:p>
          <a:endParaRPr lang="uk-UA"/>
        </a:p>
      </dgm:t>
    </dgm:pt>
    <dgm:pt modelId="{980B8A75-450B-41E3-885A-E3654685DE5B}">
      <dgm:prSet/>
      <dgm:spPr/>
      <dgm:t>
        <a:bodyPr/>
        <a:lstStyle/>
        <a:p>
          <a:r>
            <a:rPr lang="ru-RU" dirty="0" err="1"/>
            <a:t>відповідно</a:t>
          </a:r>
          <a:r>
            <a:rPr lang="ru-RU" dirty="0"/>
            <a:t> до </a:t>
          </a:r>
          <a:r>
            <a:rPr lang="ru-RU" dirty="0" err="1"/>
            <a:t>видів</a:t>
          </a:r>
          <a:r>
            <a:rPr lang="ru-RU" dirty="0"/>
            <a:t> </a:t>
          </a:r>
          <a:r>
            <a:rPr lang="ru-RU" dirty="0" err="1"/>
            <a:t>кримінальних</a:t>
          </a:r>
          <a:r>
            <a:rPr lang="ru-RU" dirty="0"/>
            <a:t> </a:t>
          </a:r>
          <a:r>
            <a:rPr lang="ru-RU" dirty="0" err="1"/>
            <a:t>правопорушень</a:t>
          </a:r>
          <a:r>
            <a:rPr lang="ru-RU" dirty="0"/>
            <a:t>, на </a:t>
          </a:r>
          <a:r>
            <a:rPr lang="ru-RU" dirty="0" err="1"/>
            <a:t>протидію</a:t>
          </a:r>
          <a:r>
            <a:rPr lang="ru-RU" dirty="0"/>
            <a:t> </a:t>
          </a:r>
          <a:r>
            <a:rPr lang="ru-RU" dirty="0" err="1"/>
            <a:t>яким</a:t>
          </a:r>
          <a:r>
            <a:rPr lang="ru-RU" dirty="0"/>
            <a:t> </a:t>
          </a:r>
          <a:r>
            <a:rPr lang="ru-RU" dirty="0" err="1"/>
            <a:t>воно</a:t>
          </a:r>
          <a:r>
            <a:rPr lang="ru-RU" dirty="0"/>
            <a:t> </a:t>
          </a:r>
          <a:r>
            <a:rPr lang="ru-RU" dirty="0" err="1"/>
            <a:t>спрямовано</a:t>
          </a:r>
          <a:endParaRPr lang="uk-UA" dirty="0"/>
        </a:p>
      </dgm:t>
    </dgm:pt>
    <dgm:pt modelId="{576944CE-2BA8-4690-8F3E-EB4A40EB9E4E}" type="parTrans" cxnId="{0B6C8A8E-85A2-403F-B6DA-D40E659AF323}">
      <dgm:prSet/>
      <dgm:spPr/>
      <dgm:t>
        <a:bodyPr/>
        <a:lstStyle/>
        <a:p>
          <a:endParaRPr lang="uk-UA"/>
        </a:p>
      </dgm:t>
    </dgm:pt>
    <dgm:pt modelId="{AE37D690-460B-4FE5-A62C-64BAD615A8BA}" type="sibTrans" cxnId="{0B6C8A8E-85A2-403F-B6DA-D40E659AF323}">
      <dgm:prSet/>
      <dgm:spPr/>
      <dgm:t>
        <a:bodyPr/>
        <a:lstStyle/>
        <a:p>
          <a:endParaRPr lang="uk-UA"/>
        </a:p>
      </dgm:t>
    </dgm:pt>
    <dgm:pt modelId="{897F9567-EC37-469A-AA09-9F1AA184D257}" type="pres">
      <dgm:prSet presAssocID="{6078FB68-8C6C-4F39-AD0E-73BFC6FE025E}" presName="vert0" presStyleCnt="0">
        <dgm:presLayoutVars>
          <dgm:dir/>
          <dgm:animOne val="branch"/>
          <dgm:animLvl val="lvl"/>
        </dgm:presLayoutVars>
      </dgm:prSet>
      <dgm:spPr/>
    </dgm:pt>
    <dgm:pt modelId="{2F91395B-A2FE-4CCD-A294-4D2DB492213B}" type="pres">
      <dgm:prSet presAssocID="{B6D7B50C-7EEE-43F9-B132-1D9EA2CD0FCE}" presName="thickLine" presStyleLbl="alignNode1" presStyleIdx="0" presStyleCnt="4"/>
      <dgm:spPr/>
    </dgm:pt>
    <dgm:pt modelId="{49ED2C7C-FCF4-440B-A8C0-439C048FA727}" type="pres">
      <dgm:prSet presAssocID="{B6D7B50C-7EEE-43F9-B132-1D9EA2CD0FCE}" presName="horz1" presStyleCnt="0"/>
      <dgm:spPr/>
    </dgm:pt>
    <dgm:pt modelId="{9744E2BF-F619-47D5-97CD-721236AD7D7D}" type="pres">
      <dgm:prSet presAssocID="{B6D7B50C-7EEE-43F9-B132-1D9EA2CD0FCE}" presName="tx1" presStyleLbl="revTx" presStyleIdx="0" presStyleCnt="10"/>
      <dgm:spPr/>
    </dgm:pt>
    <dgm:pt modelId="{A42D0D26-F29A-4A0C-8140-EB077B8D5FE7}" type="pres">
      <dgm:prSet presAssocID="{B6D7B50C-7EEE-43F9-B132-1D9EA2CD0FCE}" presName="vert1" presStyleCnt="0"/>
      <dgm:spPr/>
    </dgm:pt>
    <dgm:pt modelId="{A4CCA329-9E49-4042-BAB1-23D3EB062B2A}" type="pres">
      <dgm:prSet presAssocID="{E5F369B9-0FF9-4956-9166-65ADE8A0F799}" presName="vertSpace2a" presStyleCnt="0"/>
      <dgm:spPr/>
    </dgm:pt>
    <dgm:pt modelId="{E82C2CAE-CF10-4A99-B24D-037055515934}" type="pres">
      <dgm:prSet presAssocID="{E5F369B9-0FF9-4956-9166-65ADE8A0F799}" presName="horz2" presStyleCnt="0"/>
      <dgm:spPr/>
    </dgm:pt>
    <dgm:pt modelId="{851EFFBA-C022-40A4-AA85-43949715253C}" type="pres">
      <dgm:prSet presAssocID="{E5F369B9-0FF9-4956-9166-65ADE8A0F799}" presName="horzSpace2" presStyleCnt="0"/>
      <dgm:spPr/>
    </dgm:pt>
    <dgm:pt modelId="{4B8B54C6-582F-414C-AA8D-CE59353FC3C3}" type="pres">
      <dgm:prSet presAssocID="{E5F369B9-0FF9-4956-9166-65ADE8A0F799}" presName="tx2" presStyleLbl="revTx" presStyleIdx="1" presStyleCnt="10"/>
      <dgm:spPr/>
    </dgm:pt>
    <dgm:pt modelId="{1890CEBC-3F3C-41FD-99DE-6EC27F81B0BF}" type="pres">
      <dgm:prSet presAssocID="{E5F369B9-0FF9-4956-9166-65ADE8A0F799}" presName="vert2" presStyleCnt="0"/>
      <dgm:spPr/>
    </dgm:pt>
    <dgm:pt modelId="{F3986786-9B0E-437B-8253-C37F8066E179}" type="pres">
      <dgm:prSet presAssocID="{E5F369B9-0FF9-4956-9166-65ADE8A0F799}" presName="thinLine2b" presStyleLbl="callout" presStyleIdx="0" presStyleCnt="6"/>
      <dgm:spPr/>
    </dgm:pt>
    <dgm:pt modelId="{B113D0C6-C500-466E-AE71-02B280D37A17}" type="pres">
      <dgm:prSet presAssocID="{E5F369B9-0FF9-4956-9166-65ADE8A0F799}" presName="vertSpace2b" presStyleCnt="0"/>
      <dgm:spPr/>
    </dgm:pt>
    <dgm:pt modelId="{9C27B6A9-815B-4FC6-9D76-255BD6F3CD07}" type="pres">
      <dgm:prSet presAssocID="{FC9BB15C-82A8-4657-9185-AA66F7E0DF12}" presName="horz2" presStyleCnt="0"/>
      <dgm:spPr/>
    </dgm:pt>
    <dgm:pt modelId="{8FF2EA65-4593-4578-BC58-9BE7B4FD944C}" type="pres">
      <dgm:prSet presAssocID="{FC9BB15C-82A8-4657-9185-AA66F7E0DF12}" presName="horzSpace2" presStyleCnt="0"/>
      <dgm:spPr/>
    </dgm:pt>
    <dgm:pt modelId="{CD629676-6DBE-4B23-B4CB-20EB64FD8D44}" type="pres">
      <dgm:prSet presAssocID="{FC9BB15C-82A8-4657-9185-AA66F7E0DF12}" presName="tx2" presStyleLbl="revTx" presStyleIdx="2" presStyleCnt="10" custScaleY="91964"/>
      <dgm:spPr/>
    </dgm:pt>
    <dgm:pt modelId="{DE0DFBDF-606F-4CAA-BBB8-DD131690C669}" type="pres">
      <dgm:prSet presAssocID="{FC9BB15C-82A8-4657-9185-AA66F7E0DF12}" presName="vert2" presStyleCnt="0"/>
      <dgm:spPr/>
    </dgm:pt>
    <dgm:pt modelId="{28EC34C3-4766-499E-8DC4-8BE8F30E4020}" type="pres">
      <dgm:prSet presAssocID="{FC9BB15C-82A8-4657-9185-AA66F7E0DF12}" presName="thinLine2b" presStyleLbl="callout" presStyleIdx="1" presStyleCnt="6"/>
      <dgm:spPr/>
    </dgm:pt>
    <dgm:pt modelId="{D3A834E1-1C01-4F7E-8CB6-997DD98ADD64}" type="pres">
      <dgm:prSet presAssocID="{FC9BB15C-82A8-4657-9185-AA66F7E0DF12}" presName="vertSpace2b" presStyleCnt="0"/>
      <dgm:spPr/>
    </dgm:pt>
    <dgm:pt modelId="{AD8BE6BC-1BF3-4CDE-95A3-6FF1E2AB6E3D}" type="pres">
      <dgm:prSet presAssocID="{89F4EC06-7E3C-4998-93D9-144BEE0DC8A0}" presName="horz2" presStyleCnt="0"/>
      <dgm:spPr/>
    </dgm:pt>
    <dgm:pt modelId="{9DF6F6F7-E40D-4340-B5B5-8F076D05D596}" type="pres">
      <dgm:prSet presAssocID="{89F4EC06-7E3C-4998-93D9-144BEE0DC8A0}" presName="horzSpace2" presStyleCnt="0"/>
      <dgm:spPr/>
    </dgm:pt>
    <dgm:pt modelId="{87D82966-6703-407A-8020-0956AD08561C}" type="pres">
      <dgm:prSet presAssocID="{89F4EC06-7E3C-4998-93D9-144BEE0DC8A0}" presName="tx2" presStyleLbl="revTx" presStyleIdx="3" presStyleCnt="10" custScaleY="60138"/>
      <dgm:spPr/>
    </dgm:pt>
    <dgm:pt modelId="{3A82ABBC-AB2E-4623-A165-C7D9FDAA2634}" type="pres">
      <dgm:prSet presAssocID="{89F4EC06-7E3C-4998-93D9-144BEE0DC8A0}" presName="vert2" presStyleCnt="0"/>
      <dgm:spPr/>
    </dgm:pt>
    <dgm:pt modelId="{823A2F55-8FCB-4028-BB0B-CD09F924CAC8}" type="pres">
      <dgm:prSet presAssocID="{89F4EC06-7E3C-4998-93D9-144BEE0DC8A0}" presName="thinLine2b" presStyleLbl="callout" presStyleIdx="2" presStyleCnt="6"/>
      <dgm:spPr/>
    </dgm:pt>
    <dgm:pt modelId="{DBF10C15-1935-4BB6-BECD-96C2158DE5BC}" type="pres">
      <dgm:prSet presAssocID="{89F4EC06-7E3C-4998-93D9-144BEE0DC8A0}" presName="vertSpace2b" presStyleCnt="0"/>
      <dgm:spPr/>
    </dgm:pt>
    <dgm:pt modelId="{A24C15BC-5824-416F-85E6-F1C9F7FA87B7}" type="pres">
      <dgm:prSet presAssocID="{F79452F2-EE50-4310-B0CD-C6D8F51D8990}" presName="thickLine" presStyleLbl="alignNode1" presStyleIdx="1" presStyleCnt="4"/>
      <dgm:spPr/>
    </dgm:pt>
    <dgm:pt modelId="{C8F4FBA0-D916-4A9A-8C70-A556C765810F}" type="pres">
      <dgm:prSet presAssocID="{F79452F2-EE50-4310-B0CD-C6D8F51D8990}" presName="horz1" presStyleCnt="0"/>
      <dgm:spPr/>
    </dgm:pt>
    <dgm:pt modelId="{BE5DC27F-9D53-4855-887D-47C736B3FD07}" type="pres">
      <dgm:prSet presAssocID="{F79452F2-EE50-4310-B0CD-C6D8F51D8990}" presName="tx1" presStyleLbl="revTx" presStyleIdx="4" presStyleCnt="10"/>
      <dgm:spPr/>
    </dgm:pt>
    <dgm:pt modelId="{B2772ABC-C5B0-4FDC-B860-102D101A938D}" type="pres">
      <dgm:prSet presAssocID="{F79452F2-EE50-4310-B0CD-C6D8F51D8990}" presName="vert1" presStyleCnt="0"/>
      <dgm:spPr/>
    </dgm:pt>
    <dgm:pt modelId="{04574C84-63B4-446A-8776-9FA858D3DC02}" type="pres">
      <dgm:prSet presAssocID="{C228C9CC-BFDC-4924-A50C-068924D14158}" presName="vertSpace2a" presStyleCnt="0"/>
      <dgm:spPr/>
    </dgm:pt>
    <dgm:pt modelId="{86F4CE1C-17A9-4A22-8517-E96E616CA63B}" type="pres">
      <dgm:prSet presAssocID="{C228C9CC-BFDC-4924-A50C-068924D14158}" presName="horz2" presStyleCnt="0"/>
      <dgm:spPr/>
    </dgm:pt>
    <dgm:pt modelId="{F9648EDF-489A-4595-A98A-C9ACDEAE5EC6}" type="pres">
      <dgm:prSet presAssocID="{C228C9CC-BFDC-4924-A50C-068924D14158}" presName="horzSpace2" presStyleCnt="0"/>
      <dgm:spPr/>
    </dgm:pt>
    <dgm:pt modelId="{8BCE2302-790F-438F-B6B6-3085DC497CDB}" type="pres">
      <dgm:prSet presAssocID="{C228C9CC-BFDC-4924-A50C-068924D14158}" presName="tx2" presStyleLbl="revTx" presStyleIdx="5" presStyleCnt="10"/>
      <dgm:spPr/>
    </dgm:pt>
    <dgm:pt modelId="{74910C56-05E8-4100-BA7C-F6BB4DBE9364}" type="pres">
      <dgm:prSet presAssocID="{C228C9CC-BFDC-4924-A50C-068924D14158}" presName="vert2" presStyleCnt="0"/>
      <dgm:spPr/>
    </dgm:pt>
    <dgm:pt modelId="{99D0D7AA-D7F6-4432-ABF8-BBECDA065BA9}" type="pres">
      <dgm:prSet presAssocID="{C228C9CC-BFDC-4924-A50C-068924D14158}" presName="thinLine2b" presStyleLbl="callout" presStyleIdx="3" presStyleCnt="6"/>
      <dgm:spPr/>
    </dgm:pt>
    <dgm:pt modelId="{4DFEDEEC-322B-483E-BEF6-906F0EA215CF}" type="pres">
      <dgm:prSet presAssocID="{C228C9CC-BFDC-4924-A50C-068924D14158}" presName="vertSpace2b" presStyleCnt="0"/>
      <dgm:spPr/>
    </dgm:pt>
    <dgm:pt modelId="{96302AD4-BA65-4063-BC3D-766637FD129F}" type="pres">
      <dgm:prSet presAssocID="{D6203AAD-260F-45F2-AD5F-C25CF1A1C231}" presName="thickLine" presStyleLbl="alignNode1" presStyleIdx="2" presStyleCnt="4"/>
      <dgm:spPr/>
    </dgm:pt>
    <dgm:pt modelId="{91A06AAB-0607-44EA-996D-22014C79FE80}" type="pres">
      <dgm:prSet presAssocID="{D6203AAD-260F-45F2-AD5F-C25CF1A1C231}" presName="horz1" presStyleCnt="0"/>
      <dgm:spPr/>
    </dgm:pt>
    <dgm:pt modelId="{CCEC0F01-907B-47C6-B5D4-AC57BBA4CA71}" type="pres">
      <dgm:prSet presAssocID="{D6203AAD-260F-45F2-AD5F-C25CF1A1C231}" presName="tx1" presStyleLbl="revTx" presStyleIdx="6" presStyleCnt="10"/>
      <dgm:spPr/>
    </dgm:pt>
    <dgm:pt modelId="{3EDFC37D-AA82-4E74-8DD9-4328F6FFD096}" type="pres">
      <dgm:prSet presAssocID="{D6203AAD-260F-45F2-AD5F-C25CF1A1C231}" presName="vert1" presStyleCnt="0"/>
      <dgm:spPr/>
    </dgm:pt>
    <dgm:pt modelId="{212BE106-793D-4F9D-821C-B11902B68A06}" type="pres">
      <dgm:prSet presAssocID="{923F4323-F611-4438-BEAE-5D7346B94E97}" presName="vertSpace2a" presStyleCnt="0"/>
      <dgm:spPr/>
    </dgm:pt>
    <dgm:pt modelId="{22B4B609-73CE-4109-A46B-A6FE0941E368}" type="pres">
      <dgm:prSet presAssocID="{923F4323-F611-4438-BEAE-5D7346B94E97}" presName="horz2" presStyleCnt="0"/>
      <dgm:spPr/>
    </dgm:pt>
    <dgm:pt modelId="{41A315F8-993E-4A09-908E-F3BBD5DDD91D}" type="pres">
      <dgm:prSet presAssocID="{923F4323-F611-4438-BEAE-5D7346B94E97}" presName="horzSpace2" presStyleCnt="0"/>
      <dgm:spPr/>
    </dgm:pt>
    <dgm:pt modelId="{5BEC0863-7EA1-41AB-B99D-FC6765D80BC9}" type="pres">
      <dgm:prSet presAssocID="{923F4323-F611-4438-BEAE-5D7346B94E97}" presName="tx2" presStyleLbl="revTx" presStyleIdx="7" presStyleCnt="10"/>
      <dgm:spPr/>
    </dgm:pt>
    <dgm:pt modelId="{6735B0E0-89AE-47AD-9E35-6ACCBB8F2FFC}" type="pres">
      <dgm:prSet presAssocID="{923F4323-F611-4438-BEAE-5D7346B94E97}" presName="vert2" presStyleCnt="0"/>
      <dgm:spPr/>
    </dgm:pt>
    <dgm:pt modelId="{79040231-A970-4B08-9DF1-E2CCB4CED44A}" type="pres">
      <dgm:prSet presAssocID="{923F4323-F611-4438-BEAE-5D7346B94E97}" presName="thinLine2b" presStyleLbl="callout" presStyleIdx="4" presStyleCnt="6"/>
      <dgm:spPr/>
    </dgm:pt>
    <dgm:pt modelId="{7A38948C-0B07-42FE-B2C7-9A457C291788}" type="pres">
      <dgm:prSet presAssocID="{923F4323-F611-4438-BEAE-5D7346B94E97}" presName="vertSpace2b" presStyleCnt="0"/>
      <dgm:spPr/>
    </dgm:pt>
    <dgm:pt modelId="{AAB0F4B4-BF63-4EFE-855F-B3DCE0624934}" type="pres">
      <dgm:prSet presAssocID="{A780B80B-3C7D-4AA2-96DF-66534A4D7236}" presName="thickLine" presStyleLbl="alignNode1" presStyleIdx="3" presStyleCnt="4"/>
      <dgm:spPr/>
    </dgm:pt>
    <dgm:pt modelId="{65A55A74-D916-468D-90D8-AB5377C89BCC}" type="pres">
      <dgm:prSet presAssocID="{A780B80B-3C7D-4AA2-96DF-66534A4D7236}" presName="horz1" presStyleCnt="0"/>
      <dgm:spPr/>
    </dgm:pt>
    <dgm:pt modelId="{F744D53E-CB7B-4868-8E24-9B3343025127}" type="pres">
      <dgm:prSet presAssocID="{A780B80B-3C7D-4AA2-96DF-66534A4D7236}" presName="tx1" presStyleLbl="revTx" presStyleIdx="8" presStyleCnt="10"/>
      <dgm:spPr/>
    </dgm:pt>
    <dgm:pt modelId="{5F5E5AAB-518D-46A6-A56A-8321359082F8}" type="pres">
      <dgm:prSet presAssocID="{A780B80B-3C7D-4AA2-96DF-66534A4D7236}" presName="vert1" presStyleCnt="0"/>
      <dgm:spPr/>
    </dgm:pt>
    <dgm:pt modelId="{0BD5A454-302F-4495-BA94-031DB9D6F936}" type="pres">
      <dgm:prSet presAssocID="{980B8A75-450B-41E3-885A-E3654685DE5B}" presName="vertSpace2a" presStyleCnt="0"/>
      <dgm:spPr/>
    </dgm:pt>
    <dgm:pt modelId="{4FBA04D5-ADFD-4F38-AB6C-F2D8C7A5ECEA}" type="pres">
      <dgm:prSet presAssocID="{980B8A75-450B-41E3-885A-E3654685DE5B}" presName="horz2" presStyleCnt="0"/>
      <dgm:spPr/>
    </dgm:pt>
    <dgm:pt modelId="{3ACCB978-2C8C-4E47-9F86-81F53E07A6D0}" type="pres">
      <dgm:prSet presAssocID="{980B8A75-450B-41E3-885A-E3654685DE5B}" presName="horzSpace2" presStyleCnt="0"/>
      <dgm:spPr/>
    </dgm:pt>
    <dgm:pt modelId="{E6E6F48D-3ED8-4E78-9FEC-8BC03ECF3A8A}" type="pres">
      <dgm:prSet presAssocID="{980B8A75-450B-41E3-885A-E3654685DE5B}" presName="tx2" presStyleLbl="revTx" presStyleIdx="9" presStyleCnt="10"/>
      <dgm:spPr/>
    </dgm:pt>
    <dgm:pt modelId="{2019C232-62C4-4E44-9219-BD1C010EBB98}" type="pres">
      <dgm:prSet presAssocID="{980B8A75-450B-41E3-885A-E3654685DE5B}" presName="vert2" presStyleCnt="0"/>
      <dgm:spPr/>
    </dgm:pt>
    <dgm:pt modelId="{9E66B56D-0E21-4C83-B118-A1FA6F42BC2D}" type="pres">
      <dgm:prSet presAssocID="{980B8A75-450B-41E3-885A-E3654685DE5B}" presName="thinLine2b" presStyleLbl="callout" presStyleIdx="5" presStyleCnt="6"/>
      <dgm:spPr/>
    </dgm:pt>
    <dgm:pt modelId="{8FC582DF-59C1-44A9-AA8D-BE1A6A2E00C4}" type="pres">
      <dgm:prSet presAssocID="{980B8A75-450B-41E3-885A-E3654685DE5B}" presName="vertSpace2b" presStyleCnt="0"/>
      <dgm:spPr/>
    </dgm:pt>
  </dgm:ptLst>
  <dgm:cxnLst>
    <dgm:cxn modelId="{81E1AB06-EEC5-47F6-A484-6C4FE28B7779}" srcId="{6078FB68-8C6C-4F39-AD0E-73BFC6FE025E}" destId="{A780B80B-3C7D-4AA2-96DF-66534A4D7236}" srcOrd="3" destOrd="0" parTransId="{0D75FC54-8CB1-413E-A894-E3E6FA6E6F67}" sibTransId="{AACF53D6-543F-48CF-8603-06B436F09B35}"/>
    <dgm:cxn modelId="{837A450A-56A6-4C21-B2DF-B5973CCBD59A}" type="presOf" srcId="{F79452F2-EE50-4310-B0CD-C6D8F51D8990}" destId="{BE5DC27F-9D53-4855-887D-47C736B3FD07}" srcOrd="0" destOrd="0" presId="urn:microsoft.com/office/officeart/2008/layout/LinedList"/>
    <dgm:cxn modelId="{A474492D-8F40-4256-942B-5EF3B32845AD}" type="presOf" srcId="{B6D7B50C-7EEE-43F9-B132-1D9EA2CD0FCE}" destId="{9744E2BF-F619-47D5-97CD-721236AD7D7D}" srcOrd="0" destOrd="0" presId="urn:microsoft.com/office/officeart/2008/layout/LinedList"/>
    <dgm:cxn modelId="{3B32B034-E28F-4FE1-B1AA-E81F635EE295}" srcId="{B6D7B50C-7EEE-43F9-B132-1D9EA2CD0FCE}" destId="{89F4EC06-7E3C-4998-93D9-144BEE0DC8A0}" srcOrd="2" destOrd="0" parTransId="{B6937F56-488C-4A72-A0FC-B41324DB1076}" sibTransId="{6FF08E98-41A5-4A83-8A74-CD7E817C1459}"/>
    <dgm:cxn modelId="{656B4A37-6E73-464E-A20E-C6CC9DBFC509}" srcId="{B6D7B50C-7EEE-43F9-B132-1D9EA2CD0FCE}" destId="{FC9BB15C-82A8-4657-9185-AA66F7E0DF12}" srcOrd="1" destOrd="0" parTransId="{ACCA987E-187D-468C-87DA-1A24405A1236}" sibTransId="{5CC82C8A-7825-445A-8FCF-09F46E59A98C}"/>
    <dgm:cxn modelId="{48B0E53A-20EA-49D5-9550-793A012D7803}" type="presOf" srcId="{6078FB68-8C6C-4F39-AD0E-73BFC6FE025E}" destId="{897F9567-EC37-469A-AA09-9F1AA184D257}" srcOrd="0" destOrd="0" presId="urn:microsoft.com/office/officeart/2008/layout/LinedList"/>
    <dgm:cxn modelId="{93485A40-D37D-4C6B-B8FB-FA61BBADC19F}" type="presOf" srcId="{923F4323-F611-4438-BEAE-5D7346B94E97}" destId="{5BEC0863-7EA1-41AB-B99D-FC6765D80BC9}" srcOrd="0" destOrd="0" presId="urn:microsoft.com/office/officeart/2008/layout/LinedList"/>
    <dgm:cxn modelId="{F5761A5C-27A7-49E7-90B2-589AFAD96058}" type="presOf" srcId="{E5F369B9-0FF9-4956-9166-65ADE8A0F799}" destId="{4B8B54C6-582F-414C-AA8D-CE59353FC3C3}" srcOrd="0" destOrd="0" presId="urn:microsoft.com/office/officeart/2008/layout/LinedList"/>
    <dgm:cxn modelId="{55888E5C-C7A8-49DB-A9E4-27DA5E59F7FB}" type="presOf" srcId="{D6203AAD-260F-45F2-AD5F-C25CF1A1C231}" destId="{CCEC0F01-907B-47C6-B5D4-AC57BBA4CA71}" srcOrd="0" destOrd="0" presId="urn:microsoft.com/office/officeart/2008/layout/LinedList"/>
    <dgm:cxn modelId="{EC9D2663-B022-40D4-AB18-36242680D911}" srcId="{6078FB68-8C6C-4F39-AD0E-73BFC6FE025E}" destId="{F79452F2-EE50-4310-B0CD-C6D8F51D8990}" srcOrd="1" destOrd="0" parTransId="{77B76753-D8D2-49DA-9BAE-03A0D8AFBD93}" sibTransId="{F28008E1-8ED5-4BBA-AD92-1ACF3EC938D7}"/>
    <dgm:cxn modelId="{22CFE546-C4DD-4564-9C6B-C692C6C20B41}" srcId="{D6203AAD-260F-45F2-AD5F-C25CF1A1C231}" destId="{923F4323-F611-4438-BEAE-5D7346B94E97}" srcOrd="0" destOrd="0" parTransId="{941E69C2-CC61-4CB1-ABB4-141CE7DF3826}" sibTransId="{C1010B04-76FB-442F-88D1-87DB0EF6592D}"/>
    <dgm:cxn modelId="{9F444E6A-CA01-478C-87AC-DC1B74A2E76B}" type="presOf" srcId="{C228C9CC-BFDC-4924-A50C-068924D14158}" destId="{8BCE2302-790F-438F-B6B6-3085DC497CDB}" srcOrd="0" destOrd="0" presId="urn:microsoft.com/office/officeart/2008/layout/LinedList"/>
    <dgm:cxn modelId="{F3D84B7B-1B8D-4091-86F6-F5A504B2CD89}" srcId="{B6D7B50C-7EEE-43F9-B132-1D9EA2CD0FCE}" destId="{E5F369B9-0FF9-4956-9166-65ADE8A0F799}" srcOrd="0" destOrd="0" parTransId="{3ED63CB8-BBCF-4CC5-89B4-63FABE1BDBAA}" sibTransId="{DEEE6021-2039-4D96-975B-A61ADD7B7252}"/>
    <dgm:cxn modelId="{0B6C8A8E-85A2-403F-B6DA-D40E659AF323}" srcId="{A780B80B-3C7D-4AA2-96DF-66534A4D7236}" destId="{980B8A75-450B-41E3-885A-E3654685DE5B}" srcOrd="0" destOrd="0" parTransId="{576944CE-2BA8-4690-8F3E-EB4A40EB9E4E}" sibTransId="{AE37D690-460B-4FE5-A62C-64BAD615A8BA}"/>
    <dgm:cxn modelId="{7F1DE796-DB5F-4682-8928-094135261F65}" type="presOf" srcId="{FC9BB15C-82A8-4657-9185-AA66F7E0DF12}" destId="{CD629676-6DBE-4B23-B4CB-20EB64FD8D44}" srcOrd="0" destOrd="0" presId="urn:microsoft.com/office/officeart/2008/layout/LinedList"/>
    <dgm:cxn modelId="{B7635F9D-28CF-47FA-BAE0-224CC747F82C}" type="presOf" srcId="{89F4EC06-7E3C-4998-93D9-144BEE0DC8A0}" destId="{87D82966-6703-407A-8020-0956AD08561C}" srcOrd="0" destOrd="0" presId="urn:microsoft.com/office/officeart/2008/layout/LinedList"/>
    <dgm:cxn modelId="{646699AE-AE01-4E0F-860E-03CC65AEB75B}" type="presOf" srcId="{A780B80B-3C7D-4AA2-96DF-66534A4D7236}" destId="{F744D53E-CB7B-4868-8E24-9B3343025127}" srcOrd="0" destOrd="0" presId="urn:microsoft.com/office/officeart/2008/layout/LinedList"/>
    <dgm:cxn modelId="{B97B39BD-7B48-406B-A42E-B98587BF1782}" srcId="{6078FB68-8C6C-4F39-AD0E-73BFC6FE025E}" destId="{B6D7B50C-7EEE-43F9-B132-1D9EA2CD0FCE}" srcOrd="0" destOrd="0" parTransId="{541D205F-68C4-4306-BFAF-1267AD102838}" sibTransId="{1A3DE0D0-4FEC-4BE6-9F29-8EFE9F22833F}"/>
    <dgm:cxn modelId="{0752BEC5-5220-4B07-A5CC-3964C29145FD}" type="presOf" srcId="{980B8A75-450B-41E3-885A-E3654685DE5B}" destId="{E6E6F48D-3ED8-4E78-9FEC-8BC03ECF3A8A}" srcOrd="0" destOrd="0" presId="urn:microsoft.com/office/officeart/2008/layout/LinedList"/>
    <dgm:cxn modelId="{1B6F27D0-AAEA-454B-AF31-C22B560BC0DB}" srcId="{F79452F2-EE50-4310-B0CD-C6D8F51D8990}" destId="{C228C9CC-BFDC-4924-A50C-068924D14158}" srcOrd="0" destOrd="0" parTransId="{8AC92CF9-536B-4EFA-A303-7A67C4D05F06}" sibTransId="{F807F1B1-B5C0-43BC-8063-74C01F52ECB4}"/>
    <dgm:cxn modelId="{68186ADE-D30A-4D3D-8039-F7AD0FEF8D21}" srcId="{6078FB68-8C6C-4F39-AD0E-73BFC6FE025E}" destId="{D6203AAD-260F-45F2-AD5F-C25CF1A1C231}" srcOrd="2" destOrd="0" parTransId="{6D21704D-C1FB-4E12-8A47-3195285EC7B9}" sibTransId="{6F541DDE-7063-462F-B3C7-07C4B55A1074}"/>
    <dgm:cxn modelId="{EF2AB8F3-7B29-47AE-9177-CB2A97CFA3C3}" type="presParOf" srcId="{897F9567-EC37-469A-AA09-9F1AA184D257}" destId="{2F91395B-A2FE-4CCD-A294-4D2DB492213B}" srcOrd="0" destOrd="0" presId="urn:microsoft.com/office/officeart/2008/layout/LinedList"/>
    <dgm:cxn modelId="{48110A90-8D90-450E-BAE5-ADCA68F208A1}" type="presParOf" srcId="{897F9567-EC37-469A-AA09-9F1AA184D257}" destId="{49ED2C7C-FCF4-440B-A8C0-439C048FA727}" srcOrd="1" destOrd="0" presId="urn:microsoft.com/office/officeart/2008/layout/LinedList"/>
    <dgm:cxn modelId="{1367A37B-27FC-4D4C-8B56-CFDEB23CC28D}" type="presParOf" srcId="{49ED2C7C-FCF4-440B-A8C0-439C048FA727}" destId="{9744E2BF-F619-47D5-97CD-721236AD7D7D}" srcOrd="0" destOrd="0" presId="urn:microsoft.com/office/officeart/2008/layout/LinedList"/>
    <dgm:cxn modelId="{0E036903-62A8-4E5C-9AFF-22A8B86E14AB}" type="presParOf" srcId="{49ED2C7C-FCF4-440B-A8C0-439C048FA727}" destId="{A42D0D26-F29A-4A0C-8140-EB077B8D5FE7}" srcOrd="1" destOrd="0" presId="urn:microsoft.com/office/officeart/2008/layout/LinedList"/>
    <dgm:cxn modelId="{8FD70D2C-3D86-42DC-98CC-706D4362E9BA}" type="presParOf" srcId="{A42D0D26-F29A-4A0C-8140-EB077B8D5FE7}" destId="{A4CCA329-9E49-4042-BAB1-23D3EB062B2A}" srcOrd="0" destOrd="0" presId="urn:microsoft.com/office/officeart/2008/layout/LinedList"/>
    <dgm:cxn modelId="{AE8B448A-D41C-4A2F-A18E-DFDC0D00C1DB}" type="presParOf" srcId="{A42D0D26-F29A-4A0C-8140-EB077B8D5FE7}" destId="{E82C2CAE-CF10-4A99-B24D-037055515934}" srcOrd="1" destOrd="0" presId="urn:microsoft.com/office/officeart/2008/layout/LinedList"/>
    <dgm:cxn modelId="{8DAD2416-C3A3-4B17-9598-E1F5B3327A90}" type="presParOf" srcId="{E82C2CAE-CF10-4A99-B24D-037055515934}" destId="{851EFFBA-C022-40A4-AA85-43949715253C}" srcOrd="0" destOrd="0" presId="urn:microsoft.com/office/officeart/2008/layout/LinedList"/>
    <dgm:cxn modelId="{96F7CA5F-42C6-408D-8158-5E289628D6AE}" type="presParOf" srcId="{E82C2CAE-CF10-4A99-B24D-037055515934}" destId="{4B8B54C6-582F-414C-AA8D-CE59353FC3C3}" srcOrd="1" destOrd="0" presId="urn:microsoft.com/office/officeart/2008/layout/LinedList"/>
    <dgm:cxn modelId="{04350CBA-103B-4C28-B821-E3FEA6FA7F37}" type="presParOf" srcId="{E82C2CAE-CF10-4A99-B24D-037055515934}" destId="{1890CEBC-3F3C-41FD-99DE-6EC27F81B0BF}" srcOrd="2" destOrd="0" presId="urn:microsoft.com/office/officeart/2008/layout/LinedList"/>
    <dgm:cxn modelId="{CD464420-5795-4995-B3B4-443D8556249B}" type="presParOf" srcId="{A42D0D26-F29A-4A0C-8140-EB077B8D5FE7}" destId="{F3986786-9B0E-437B-8253-C37F8066E179}" srcOrd="2" destOrd="0" presId="urn:microsoft.com/office/officeart/2008/layout/LinedList"/>
    <dgm:cxn modelId="{5278FEA6-0ADD-4B7A-A754-41E07C438DD4}" type="presParOf" srcId="{A42D0D26-F29A-4A0C-8140-EB077B8D5FE7}" destId="{B113D0C6-C500-466E-AE71-02B280D37A17}" srcOrd="3" destOrd="0" presId="urn:microsoft.com/office/officeart/2008/layout/LinedList"/>
    <dgm:cxn modelId="{CD77FBA8-F4BC-4F5D-B0C5-2FE6DC664ECA}" type="presParOf" srcId="{A42D0D26-F29A-4A0C-8140-EB077B8D5FE7}" destId="{9C27B6A9-815B-4FC6-9D76-255BD6F3CD07}" srcOrd="4" destOrd="0" presId="urn:microsoft.com/office/officeart/2008/layout/LinedList"/>
    <dgm:cxn modelId="{C4BC0221-C442-4627-B248-32174D3AD24A}" type="presParOf" srcId="{9C27B6A9-815B-4FC6-9D76-255BD6F3CD07}" destId="{8FF2EA65-4593-4578-BC58-9BE7B4FD944C}" srcOrd="0" destOrd="0" presId="urn:microsoft.com/office/officeart/2008/layout/LinedList"/>
    <dgm:cxn modelId="{39C2C662-C64C-4A00-BC8C-B51405D4FA8F}" type="presParOf" srcId="{9C27B6A9-815B-4FC6-9D76-255BD6F3CD07}" destId="{CD629676-6DBE-4B23-B4CB-20EB64FD8D44}" srcOrd="1" destOrd="0" presId="urn:microsoft.com/office/officeart/2008/layout/LinedList"/>
    <dgm:cxn modelId="{118FC2AE-45E6-46B9-BDDD-43C55D192002}" type="presParOf" srcId="{9C27B6A9-815B-4FC6-9D76-255BD6F3CD07}" destId="{DE0DFBDF-606F-4CAA-BBB8-DD131690C669}" srcOrd="2" destOrd="0" presId="urn:microsoft.com/office/officeart/2008/layout/LinedList"/>
    <dgm:cxn modelId="{0A3E6E40-F5D6-4A41-9DE4-15088A0BB350}" type="presParOf" srcId="{A42D0D26-F29A-4A0C-8140-EB077B8D5FE7}" destId="{28EC34C3-4766-499E-8DC4-8BE8F30E4020}" srcOrd="5" destOrd="0" presId="urn:microsoft.com/office/officeart/2008/layout/LinedList"/>
    <dgm:cxn modelId="{B1140BCD-B611-4A14-8A95-B2B569D406EF}" type="presParOf" srcId="{A42D0D26-F29A-4A0C-8140-EB077B8D5FE7}" destId="{D3A834E1-1C01-4F7E-8CB6-997DD98ADD64}" srcOrd="6" destOrd="0" presId="urn:microsoft.com/office/officeart/2008/layout/LinedList"/>
    <dgm:cxn modelId="{41E06386-1BC4-40E8-A4BE-D572DBBB6F11}" type="presParOf" srcId="{A42D0D26-F29A-4A0C-8140-EB077B8D5FE7}" destId="{AD8BE6BC-1BF3-4CDE-95A3-6FF1E2AB6E3D}" srcOrd="7" destOrd="0" presId="urn:microsoft.com/office/officeart/2008/layout/LinedList"/>
    <dgm:cxn modelId="{83BEDBAD-6057-4992-ACDA-E1138DAABBD6}" type="presParOf" srcId="{AD8BE6BC-1BF3-4CDE-95A3-6FF1E2AB6E3D}" destId="{9DF6F6F7-E40D-4340-B5B5-8F076D05D596}" srcOrd="0" destOrd="0" presId="urn:microsoft.com/office/officeart/2008/layout/LinedList"/>
    <dgm:cxn modelId="{99E8A5EC-5260-435A-A789-77D29BC87DC6}" type="presParOf" srcId="{AD8BE6BC-1BF3-4CDE-95A3-6FF1E2AB6E3D}" destId="{87D82966-6703-407A-8020-0956AD08561C}" srcOrd="1" destOrd="0" presId="urn:microsoft.com/office/officeart/2008/layout/LinedList"/>
    <dgm:cxn modelId="{115BDAED-E45A-40CE-A441-941A8B6871EF}" type="presParOf" srcId="{AD8BE6BC-1BF3-4CDE-95A3-6FF1E2AB6E3D}" destId="{3A82ABBC-AB2E-4623-A165-C7D9FDAA2634}" srcOrd="2" destOrd="0" presId="urn:microsoft.com/office/officeart/2008/layout/LinedList"/>
    <dgm:cxn modelId="{FE3D566E-C773-4492-AC37-5C31A4ED249F}" type="presParOf" srcId="{A42D0D26-F29A-4A0C-8140-EB077B8D5FE7}" destId="{823A2F55-8FCB-4028-BB0B-CD09F924CAC8}" srcOrd="8" destOrd="0" presId="urn:microsoft.com/office/officeart/2008/layout/LinedList"/>
    <dgm:cxn modelId="{E9F3E4C7-5C36-4937-86BB-B8E89A76A03C}" type="presParOf" srcId="{A42D0D26-F29A-4A0C-8140-EB077B8D5FE7}" destId="{DBF10C15-1935-4BB6-BECD-96C2158DE5BC}" srcOrd="9" destOrd="0" presId="urn:microsoft.com/office/officeart/2008/layout/LinedList"/>
    <dgm:cxn modelId="{A07DDF81-3C64-4BFB-BC6F-8B405EC53A3A}" type="presParOf" srcId="{897F9567-EC37-469A-AA09-9F1AA184D257}" destId="{A24C15BC-5824-416F-85E6-F1C9F7FA87B7}" srcOrd="2" destOrd="0" presId="urn:microsoft.com/office/officeart/2008/layout/LinedList"/>
    <dgm:cxn modelId="{C115DA66-C2C0-49F6-9A1D-EEBDF94A84AA}" type="presParOf" srcId="{897F9567-EC37-469A-AA09-9F1AA184D257}" destId="{C8F4FBA0-D916-4A9A-8C70-A556C765810F}" srcOrd="3" destOrd="0" presId="urn:microsoft.com/office/officeart/2008/layout/LinedList"/>
    <dgm:cxn modelId="{5A870F0A-FCAC-49F9-A3B4-B0F6F7B612A4}" type="presParOf" srcId="{C8F4FBA0-D916-4A9A-8C70-A556C765810F}" destId="{BE5DC27F-9D53-4855-887D-47C736B3FD07}" srcOrd="0" destOrd="0" presId="urn:microsoft.com/office/officeart/2008/layout/LinedList"/>
    <dgm:cxn modelId="{C8898025-90F0-49A9-8638-251F5D3F4761}" type="presParOf" srcId="{C8F4FBA0-D916-4A9A-8C70-A556C765810F}" destId="{B2772ABC-C5B0-4FDC-B860-102D101A938D}" srcOrd="1" destOrd="0" presId="urn:microsoft.com/office/officeart/2008/layout/LinedList"/>
    <dgm:cxn modelId="{8B5A2453-7B01-41A7-836C-E05FD5D5589B}" type="presParOf" srcId="{B2772ABC-C5B0-4FDC-B860-102D101A938D}" destId="{04574C84-63B4-446A-8776-9FA858D3DC02}" srcOrd="0" destOrd="0" presId="urn:microsoft.com/office/officeart/2008/layout/LinedList"/>
    <dgm:cxn modelId="{8F94B4FA-8318-4E19-AD38-EC4B54CD294E}" type="presParOf" srcId="{B2772ABC-C5B0-4FDC-B860-102D101A938D}" destId="{86F4CE1C-17A9-4A22-8517-E96E616CA63B}" srcOrd="1" destOrd="0" presId="urn:microsoft.com/office/officeart/2008/layout/LinedList"/>
    <dgm:cxn modelId="{7192A379-4A4D-4176-A50D-53F852006497}" type="presParOf" srcId="{86F4CE1C-17A9-4A22-8517-E96E616CA63B}" destId="{F9648EDF-489A-4595-A98A-C9ACDEAE5EC6}" srcOrd="0" destOrd="0" presId="urn:microsoft.com/office/officeart/2008/layout/LinedList"/>
    <dgm:cxn modelId="{BB30BBE7-50DC-4610-8A5E-50BD9B2A18FC}" type="presParOf" srcId="{86F4CE1C-17A9-4A22-8517-E96E616CA63B}" destId="{8BCE2302-790F-438F-B6B6-3085DC497CDB}" srcOrd="1" destOrd="0" presId="urn:microsoft.com/office/officeart/2008/layout/LinedList"/>
    <dgm:cxn modelId="{D8375D7B-AA98-41A8-8343-55A9E6775BA4}" type="presParOf" srcId="{86F4CE1C-17A9-4A22-8517-E96E616CA63B}" destId="{74910C56-05E8-4100-BA7C-F6BB4DBE9364}" srcOrd="2" destOrd="0" presId="urn:microsoft.com/office/officeart/2008/layout/LinedList"/>
    <dgm:cxn modelId="{07D164BC-6C95-4975-BB10-EC78C8045F9C}" type="presParOf" srcId="{B2772ABC-C5B0-4FDC-B860-102D101A938D}" destId="{99D0D7AA-D7F6-4432-ABF8-BBECDA065BA9}" srcOrd="2" destOrd="0" presId="urn:microsoft.com/office/officeart/2008/layout/LinedList"/>
    <dgm:cxn modelId="{FA43E50A-6674-43D2-9D83-F2A11FD90CDB}" type="presParOf" srcId="{B2772ABC-C5B0-4FDC-B860-102D101A938D}" destId="{4DFEDEEC-322B-483E-BEF6-906F0EA215CF}" srcOrd="3" destOrd="0" presId="urn:microsoft.com/office/officeart/2008/layout/LinedList"/>
    <dgm:cxn modelId="{0712428E-3930-4DAE-BF20-2ECA07AA762A}" type="presParOf" srcId="{897F9567-EC37-469A-AA09-9F1AA184D257}" destId="{96302AD4-BA65-4063-BC3D-766637FD129F}" srcOrd="4" destOrd="0" presId="urn:microsoft.com/office/officeart/2008/layout/LinedList"/>
    <dgm:cxn modelId="{AA6D073E-5057-4CBA-A286-686FAB338C31}" type="presParOf" srcId="{897F9567-EC37-469A-AA09-9F1AA184D257}" destId="{91A06AAB-0607-44EA-996D-22014C79FE80}" srcOrd="5" destOrd="0" presId="urn:microsoft.com/office/officeart/2008/layout/LinedList"/>
    <dgm:cxn modelId="{498E399B-0BA5-4479-8D32-26DBD72A5939}" type="presParOf" srcId="{91A06AAB-0607-44EA-996D-22014C79FE80}" destId="{CCEC0F01-907B-47C6-B5D4-AC57BBA4CA71}" srcOrd="0" destOrd="0" presId="urn:microsoft.com/office/officeart/2008/layout/LinedList"/>
    <dgm:cxn modelId="{F7D33C5B-63F1-4B52-8E01-3D61D07FB58F}" type="presParOf" srcId="{91A06AAB-0607-44EA-996D-22014C79FE80}" destId="{3EDFC37D-AA82-4E74-8DD9-4328F6FFD096}" srcOrd="1" destOrd="0" presId="urn:microsoft.com/office/officeart/2008/layout/LinedList"/>
    <dgm:cxn modelId="{3CC80F74-3C5E-4547-8615-FFDEF1A2661D}" type="presParOf" srcId="{3EDFC37D-AA82-4E74-8DD9-4328F6FFD096}" destId="{212BE106-793D-4F9D-821C-B11902B68A06}" srcOrd="0" destOrd="0" presId="urn:microsoft.com/office/officeart/2008/layout/LinedList"/>
    <dgm:cxn modelId="{AE9DC31D-9966-4DC5-AE03-50E2C4B0CC47}" type="presParOf" srcId="{3EDFC37D-AA82-4E74-8DD9-4328F6FFD096}" destId="{22B4B609-73CE-4109-A46B-A6FE0941E368}" srcOrd="1" destOrd="0" presId="urn:microsoft.com/office/officeart/2008/layout/LinedList"/>
    <dgm:cxn modelId="{9E438693-10AA-4225-8E35-B5271634260D}" type="presParOf" srcId="{22B4B609-73CE-4109-A46B-A6FE0941E368}" destId="{41A315F8-993E-4A09-908E-F3BBD5DDD91D}" srcOrd="0" destOrd="0" presId="urn:microsoft.com/office/officeart/2008/layout/LinedList"/>
    <dgm:cxn modelId="{A289EC49-A6C1-4805-A48E-FB87DDED2772}" type="presParOf" srcId="{22B4B609-73CE-4109-A46B-A6FE0941E368}" destId="{5BEC0863-7EA1-41AB-B99D-FC6765D80BC9}" srcOrd="1" destOrd="0" presId="urn:microsoft.com/office/officeart/2008/layout/LinedList"/>
    <dgm:cxn modelId="{D0895FC3-BC42-49CC-8A31-443DAC9FDD56}" type="presParOf" srcId="{22B4B609-73CE-4109-A46B-A6FE0941E368}" destId="{6735B0E0-89AE-47AD-9E35-6ACCBB8F2FFC}" srcOrd="2" destOrd="0" presId="urn:microsoft.com/office/officeart/2008/layout/LinedList"/>
    <dgm:cxn modelId="{8C0ED7DC-BA1A-47D8-8B71-FEDEC831D680}" type="presParOf" srcId="{3EDFC37D-AA82-4E74-8DD9-4328F6FFD096}" destId="{79040231-A970-4B08-9DF1-E2CCB4CED44A}" srcOrd="2" destOrd="0" presId="urn:microsoft.com/office/officeart/2008/layout/LinedList"/>
    <dgm:cxn modelId="{5E8DB303-1258-4731-AF86-4EE3A3141577}" type="presParOf" srcId="{3EDFC37D-AA82-4E74-8DD9-4328F6FFD096}" destId="{7A38948C-0B07-42FE-B2C7-9A457C291788}" srcOrd="3" destOrd="0" presId="urn:microsoft.com/office/officeart/2008/layout/LinedList"/>
    <dgm:cxn modelId="{7362E8D5-FF36-460A-BB75-AF19378376CE}" type="presParOf" srcId="{897F9567-EC37-469A-AA09-9F1AA184D257}" destId="{AAB0F4B4-BF63-4EFE-855F-B3DCE0624934}" srcOrd="6" destOrd="0" presId="urn:microsoft.com/office/officeart/2008/layout/LinedList"/>
    <dgm:cxn modelId="{580E6C7B-E996-4512-B35B-4818A04BBF64}" type="presParOf" srcId="{897F9567-EC37-469A-AA09-9F1AA184D257}" destId="{65A55A74-D916-468D-90D8-AB5377C89BCC}" srcOrd="7" destOrd="0" presId="urn:microsoft.com/office/officeart/2008/layout/LinedList"/>
    <dgm:cxn modelId="{A00DE914-2E1D-4E6F-B953-B6A6F19F2D7E}" type="presParOf" srcId="{65A55A74-D916-468D-90D8-AB5377C89BCC}" destId="{F744D53E-CB7B-4868-8E24-9B3343025127}" srcOrd="0" destOrd="0" presId="urn:microsoft.com/office/officeart/2008/layout/LinedList"/>
    <dgm:cxn modelId="{991375C1-702C-4E9E-8DE2-96372E278AC3}" type="presParOf" srcId="{65A55A74-D916-468D-90D8-AB5377C89BCC}" destId="{5F5E5AAB-518D-46A6-A56A-8321359082F8}" srcOrd="1" destOrd="0" presId="urn:microsoft.com/office/officeart/2008/layout/LinedList"/>
    <dgm:cxn modelId="{766501AF-9336-484C-8D09-53E81A2120A2}" type="presParOf" srcId="{5F5E5AAB-518D-46A6-A56A-8321359082F8}" destId="{0BD5A454-302F-4495-BA94-031DB9D6F936}" srcOrd="0" destOrd="0" presId="urn:microsoft.com/office/officeart/2008/layout/LinedList"/>
    <dgm:cxn modelId="{9F2433B0-0117-4FCF-B2E6-52418BBF4C1C}" type="presParOf" srcId="{5F5E5AAB-518D-46A6-A56A-8321359082F8}" destId="{4FBA04D5-ADFD-4F38-AB6C-F2D8C7A5ECEA}" srcOrd="1" destOrd="0" presId="urn:microsoft.com/office/officeart/2008/layout/LinedList"/>
    <dgm:cxn modelId="{E85A82BE-591E-4FF4-83B1-DDABF22C8506}" type="presParOf" srcId="{4FBA04D5-ADFD-4F38-AB6C-F2D8C7A5ECEA}" destId="{3ACCB978-2C8C-4E47-9F86-81F53E07A6D0}" srcOrd="0" destOrd="0" presId="urn:microsoft.com/office/officeart/2008/layout/LinedList"/>
    <dgm:cxn modelId="{DFF186D9-3B05-4EA6-BB5B-00959DCCD8F5}" type="presParOf" srcId="{4FBA04D5-ADFD-4F38-AB6C-F2D8C7A5ECEA}" destId="{E6E6F48D-3ED8-4E78-9FEC-8BC03ECF3A8A}" srcOrd="1" destOrd="0" presId="urn:microsoft.com/office/officeart/2008/layout/LinedList"/>
    <dgm:cxn modelId="{089F156B-E84B-4D96-BE08-3BA71350C934}" type="presParOf" srcId="{4FBA04D5-ADFD-4F38-AB6C-F2D8C7A5ECEA}" destId="{2019C232-62C4-4E44-9219-BD1C010EBB98}" srcOrd="2" destOrd="0" presId="urn:microsoft.com/office/officeart/2008/layout/LinedList"/>
    <dgm:cxn modelId="{0A68121A-F349-46A6-8A2C-941A670C7ED9}" type="presParOf" srcId="{5F5E5AAB-518D-46A6-A56A-8321359082F8}" destId="{9E66B56D-0E21-4C83-B118-A1FA6F42BC2D}" srcOrd="2" destOrd="0" presId="urn:microsoft.com/office/officeart/2008/layout/LinedList"/>
    <dgm:cxn modelId="{B1323295-DE19-48BB-9911-B9CCA08841C6}" type="presParOf" srcId="{5F5E5AAB-518D-46A6-A56A-8321359082F8}" destId="{8FC582DF-59C1-44A9-AA8D-BE1A6A2E00C4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0FF7D3-6A14-413D-A144-01180B605C35}">
      <dsp:nvSpPr>
        <dsp:cNvPr id="0" name=""/>
        <dsp:cNvSpPr/>
      </dsp:nvSpPr>
      <dsp:spPr>
        <a:xfrm>
          <a:off x="4539201" y="3040144"/>
          <a:ext cx="408527" cy="2724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4263" y="0"/>
              </a:lnTo>
              <a:lnTo>
                <a:pt x="204263" y="2724551"/>
              </a:lnTo>
              <a:lnTo>
                <a:pt x="408527" y="272455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900" kern="1200"/>
        </a:p>
      </dsp:txBody>
      <dsp:txXfrm>
        <a:off x="4674590" y="4333544"/>
        <a:ext cx="137750" cy="137750"/>
      </dsp:txXfrm>
    </dsp:sp>
    <dsp:sp modelId="{1435A94F-3E5D-4692-9745-3DA051CBA03A}">
      <dsp:nvSpPr>
        <dsp:cNvPr id="0" name=""/>
        <dsp:cNvSpPr/>
      </dsp:nvSpPr>
      <dsp:spPr>
        <a:xfrm>
          <a:off x="4539201" y="3040144"/>
          <a:ext cx="408527" cy="1946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4263" y="0"/>
              </a:lnTo>
              <a:lnTo>
                <a:pt x="204263" y="1946108"/>
              </a:lnTo>
              <a:lnTo>
                <a:pt x="408527" y="194610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700" kern="1200"/>
        </a:p>
      </dsp:txBody>
      <dsp:txXfrm>
        <a:off x="4693752" y="3963485"/>
        <a:ext cx="99426" cy="99426"/>
      </dsp:txXfrm>
    </dsp:sp>
    <dsp:sp modelId="{C6F00B11-7770-4376-BBB9-399B888FA4D8}">
      <dsp:nvSpPr>
        <dsp:cNvPr id="0" name=""/>
        <dsp:cNvSpPr/>
      </dsp:nvSpPr>
      <dsp:spPr>
        <a:xfrm>
          <a:off x="4539201" y="3040144"/>
          <a:ext cx="408527" cy="1167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4263" y="0"/>
              </a:lnTo>
              <a:lnTo>
                <a:pt x="204263" y="1167664"/>
              </a:lnTo>
              <a:lnTo>
                <a:pt x="408527" y="116766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4712538" y="3593050"/>
        <a:ext cx="61853" cy="61853"/>
      </dsp:txXfrm>
    </dsp:sp>
    <dsp:sp modelId="{7669FC48-2E98-4BB2-A300-5D778D2FFC8C}">
      <dsp:nvSpPr>
        <dsp:cNvPr id="0" name=""/>
        <dsp:cNvSpPr/>
      </dsp:nvSpPr>
      <dsp:spPr>
        <a:xfrm>
          <a:off x="4539201" y="3040144"/>
          <a:ext cx="408527" cy="3892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4263" y="0"/>
              </a:lnTo>
              <a:lnTo>
                <a:pt x="204263" y="389221"/>
              </a:lnTo>
              <a:lnTo>
                <a:pt x="408527" y="38922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4729358" y="3220648"/>
        <a:ext cx="28212" cy="28212"/>
      </dsp:txXfrm>
    </dsp:sp>
    <dsp:sp modelId="{7B9AC77D-2CE8-463E-9FB8-B10313377CCD}">
      <dsp:nvSpPr>
        <dsp:cNvPr id="0" name=""/>
        <dsp:cNvSpPr/>
      </dsp:nvSpPr>
      <dsp:spPr>
        <a:xfrm>
          <a:off x="4539201" y="2650922"/>
          <a:ext cx="408527" cy="389221"/>
        </a:xfrm>
        <a:custGeom>
          <a:avLst/>
          <a:gdLst/>
          <a:ahLst/>
          <a:cxnLst/>
          <a:rect l="0" t="0" r="0" b="0"/>
          <a:pathLst>
            <a:path>
              <a:moveTo>
                <a:pt x="0" y="389221"/>
              </a:moveTo>
              <a:lnTo>
                <a:pt x="204263" y="389221"/>
              </a:lnTo>
              <a:lnTo>
                <a:pt x="204263" y="0"/>
              </a:lnTo>
              <a:lnTo>
                <a:pt x="40852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4729358" y="2831427"/>
        <a:ext cx="28212" cy="28212"/>
      </dsp:txXfrm>
    </dsp:sp>
    <dsp:sp modelId="{5014D005-FA9D-4292-AF3D-D88E3E12DBC8}">
      <dsp:nvSpPr>
        <dsp:cNvPr id="0" name=""/>
        <dsp:cNvSpPr/>
      </dsp:nvSpPr>
      <dsp:spPr>
        <a:xfrm>
          <a:off x="4539201" y="1872479"/>
          <a:ext cx="408527" cy="1167664"/>
        </a:xfrm>
        <a:custGeom>
          <a:avLst/>
          <a:gdLst/>
          <a:ahLst/>
          <a:cxnLst/>
          <a:rect l="0" t="0" r="0" b="0"/>
          <a:pathLst>
            <a:path>
              <a:moveTo>
                <a:pt x="0" y="1167664"/>
              </a:moveTo>
              <a:lnTo>
                <a:pt x="204263" y="1167664"/>
              </a:lnTo>
              <a:lnTo>
                <a:pt x="204263" y="0"/>
              </a:lnTo>
              <a:lnTo>
                <a:pt x="40852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4712538" y="2425385"/>
        <a:ext cx="61853" cy="61853"/>
      </dsp:txXfrm>
    </dsp:sp>
    <dsp:sp modelId="{D8297DAC-5FD1-4D12-82C5-E1FA036D7719}">
      <dsp:nvSpPr>
        <dsp:cNvPr id="0" name=""/>
        <dsp:cNvSpPr/>
      </dsp:nvSpPr>
      <dsp:spPr>
        <a:xfrm>
          <a:off x="4539201" y="1094036"/>
          <a:ext cx="408527" cy="1946108"/>
        </a:xfrm>
        <a:custGeom>
          <a:avLst/>
          <a:gdLst/>
          <a:ahLst/>
          <a:cxnLst/>
          <a:rect l="0" t="0" r="0" b="0"/>
          <a:pathLst>
            <a:path>
              <a:moveTo>
                <a:pt x="0" y="1946108"/>
              </a:moveTo>
              <a:lnTo>
                <a:pt x="204263" y="1946108"/>
              </a:lnTo>
              <a:lnTo>
                <a:pt x="204263" y="0"/>
              </a:lnTo>
              <a:lnTo>
                <a:pt x="40852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700" kern="1200"/>
        </a:p>
      </dsp:txBody>
      <dsp:txXfrm>
        <a:off x="4693752" y="2017377"/>
        <a:ext cx="99426" cy="99426"/>
      </dsp:txXfrm>
    </dsp:sp>
    <dsp:sp modelId="{F042F629-0C7E-4E0B-BBE0-D517E4A758E5}">
      <dsp:nvSpPr>
        <dsp:cNvPr id="0" name=""/>
        <dsp:cNvSpPr/>
      </dsp:nvSpPr>
      <dsp:spPr>
        <a:xfrm>
          <a:off x="4539201" y="315593"/>
          <a:ext cx="408527" cy="2724551"/>
        </a:xfrm>
        <a:custGeom>
          <a:avLst/>
          <a:gdLst/>
          <a:ahLst/>
          <a:cxnLst/>
          <a:rect l="0" t="0" r="0" b="0"/>
          <a:pathLst>
            <a:path>
              <a:moveTo>
                <a:pt x="0" y="2724551"/>
              </a:moveTo>
              <a:lnTo>
                <a:pt x="204263" y="2724551"/>
              </a:lnTo>
              <a:lnTo>
                <a:pt x="204263" y="0"/>
              </a:lnTo>
              <a:lnTo>
                <a:pt x="40852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900" kern="1200"/>
        </a:p>
      </dsp:txBody>
      <dsp:txXfrm>
        <a:off x="4674590" y="1608993"/>
        <a:ext cx="137750" cy="137750"/>
      </dsp:txXfrm>
    </dsp:sp>
    <dsp:sp modelId="{2F6E10F3-6DC0-4987-BE28-0142E17A5601}">
      <dsp:nvSpPr>
        <dsp:cNvPr id="0" name=""/>
        <dsp:cNvSpPr/>
      </dsp:nvSpPr>
      <dsp:spPr>
        <a:xfrm rot="16200000">
          <a:off x="2588996" y="2728767"/>
          <a:ext cx="327765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/>
            <a:t>Принципи запобігання злочинності</a:t>
          </a:r>
        </a:p>
      </dsp:txBody>
      <dsp:txXfrm>
        <a:off x="2588996" y="2728767"/>
        <a:ext cx="3277655" cy="622754"/>
      </dsp:txXfrm>
    </dsp:sp>
    <dsp:sp modelId="{6747EA13-40E1-4090-BAA3-3DC7F2C6E29D}">
      <dsp:nvSpPr>
        <dsp:cNvPr id="0" name=""/>
        <dsp:cNvSpPr/>
      </dsp:nvSpPr>
      <dsp:spPr>
        <a:xfrm>
          <a:off x="4947728" y="4215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гуманізм</a:t>
          </a:r>
        </a:p>
      </dsp:txBody>
      <dsp:txXfrm>
        <a:off x="4947728" y="4215"/>
        <a:ext cx="2042635" cy="622754"/>
      </dsp:txXfrm>
    </dsp:sp>
    <dsp:sp modelId="{670CCD3C-68DD-4427-8EDA-B9B8593614C0}">
      <dsp:nvSpPr>
        <dsp:cNvPr id="0" name=""/>
        <dsp:cNvSpPr/>
      </dsp:nvSpPr>
      <dsp:spPr>
        <a:xfrm>
          <a:off x="4947728" y="782659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наукова обґрунтованість</a:t>
          </a:r>
        </a:p>
      </dsp:txBody>
      <dsp:txXfrm>
        <a:off x="4947728" y="782659"/>
        <a:ext cx="2042635" cy="622754"/>
      </dsp:txXfrm>
    </dsp:sp>
    <dsp:sp modelId="{16F5C920-9DB1-4BE2-A9AF-24431150CD00}">
      <dsp:nvSpPr>
        <dsp:cNvPr id="0" name=""/>
        <dsp:cNvSpPr/>
      </dsp:nvSpPr>
      <dsp:spPr>
        <a:xfrm>
          <a:off x="4947728" y="1561102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законність</a:t>
          </a:r>
        </a:p>
      </dsp:txBody>
      <dsp:txXfrm>
        <a:off x="4947728" y="1561102"/>
        <a:ext cx="2042635" cy="622754"/>
      </dsp:txXfrm>
    </dsp:sp>
    <dsp:sp modelId="{68C9762F-96C7-4C56-8D18-6B9AFB8F0F7D}">
      <dsp:nvSpPr>
        <dsp:cNvPr id="0" name=""/>
        <dsp:cNvSpPr/>
      </dsp:nvSpPr>
      <dsp:spPr>
        <a:xfrm>
          <a:off x="4947728" y="2339545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економічна доцільність</a:t>
          </a:r>
        </a:p>
      </dsp:txBody>
      <dsp:txXfrm>
        <a:off x="4947728" y="2339545"/>
        <a:ext cx="2042635" cy="622754"/>
      </dsp:txXfrm>
    </dsp:sp>
    <dsp:sp modelId="{E16C8908-8E49-481F-851B-605FFEE1F5F3}">
      <dsp:nvSpPr>
        <dsp:cNvPr id="0" name=""/>
        <dsp:cNvSpPr/>
      </dsp:nvSpPr>
      <dsp:spPr>
        <a:xfrm>
          <a:off x="4947728" y="3117988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диференційованість</a:t>
          </a:r>
        </a:p>
      </dsp:txBody>
      <dsp:txXfrm>
        <a:off x="4947728" y="3117988"/>
        <a:ext cx="2042635" cy="622754"/>
      </dsp:txXfrm>
    </dsp:sp>
    <dsp:sp modelId="{65681917-6FB0-4CE4-B994-9588B1DC87E6}">
      <dsp:nvSpPr>
        <dsp:cNvPr id="0" name=""/>
        <dsp:cNvSpPr/>
      </dsp:nvSpPr>
      <dsp:spPr>
        <a:xfrm>
          <a:off x="4947728" y="3896432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своєчасність</a:t>
          </a:r>
        </a:p>
      </dsp:txBody>
      <dsp:txXfrm>
        <a:off x="4947728" y="3896432"/>
        <a:ext cx="2042635" cy="622754"/>
      </dsp:txXfrm>
    </dsp:sp>
    <dsp:sp modelId="{B3237499-D1F2-492A-AC5C-F2B4EA5B5D1F}">
      <dsp:nvSpPr>
        <dsp:cNvPr id="0" name=""/>
        <dsp:cNvSpPr/>
      </dsp:nvSpPr>
      <dsp:spPr>
        <a:xfrm>
          <a:off x="4947728" y="4674875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плановість</a:t>
          </a:r>
        </a:p>
      </dsp:txBody>
      <dsp:txXfrm>
        <a:off x="4947728" y="4674875"/>
        <a:ext cx="2042635" cy="622754"/>
      </dsp:txXfrm>
    </dsp:sp>
    <dsp:sp modelId="{57C5ED49-F6B9-4315-BC43-9A2866A1EDD5}">
      <dsp:nvSpPr>
        <dsp:cNvPr id="0" name=""/>
        <dsp:cNvSpPr/>
      </dsp:nvSpPr>
      <dsp:spPr>
        <a:xfrm>
          <a:off x="4947728" y="5453318"/>
          <a:ext cx="2042635" cy="6227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комплексність</a:t>
          </a:r>
        </a:p>
      </dsp:txBody>
      <dsp:txXfrm>
        <a:off x="4947728" y="5453318"/>
        <a:ext cx="2042635" cy="62275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A5DC58-1D0D-4A0B-96BB-BD0833C3AE3B}">
      <dsp:nvSpPr>
        <dsp:cNvPr id="0" name=""/>
        <dsp:cNvSpPr/>
      </dsp:nvSpPr>
      <dsp:spPr>
        <a:xfrm>
          <a:off x="0" y="0"/>
          <a:ext cx="1108592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D57117-2A85-4269-9071-166887C38FFA}">
      <dsp:nvSpPr>
        <dsp:cNvPr id="0" name=""/>
        <dsp:cNvSpPr/>
      </dsp:nvSpPr>
      <dsp:spPr>
        <a:xfrm>
          <a:off x="0" y="0"/>
          <a:ext cx="2217184" cy="4072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За типом </a:t>
          </a:r>
          <a:r>
            <a:rPr lang="ru-RU" sz="1700" kern="1200" dirty="0" err="1"/>
            <a:t>попереджувальної</a:t>
          </a:r>
          <a:r>
            <a:rPr lang="ru-RU" sz="1700" kern="1200" dirty="0"/>
            <a:t> </a:t>
          </a:r>
          <a:r>
            <a:rPr lang="ru-RU" sz="1700" kern="1200" dirty="0" err="1"/>
            <a:t>діяльності</a:t>
          </a:r>
          <a:r>
            <a:rPr lang="ru-RU" sz="1700" kern="1200" dirty="0"/>
            <a:t> </a:t>
          </a:r>
          <a:r>
            <a:rPr lang="ru-RU" sz="1700" kern="1200" dirty="0" err="1"/>
            <a:t>можна</a:t>
          </a:r>
          <a:r>
            <a:rPr lang="ru-RU" sz="1700" kern="1200" dirty="0"/>
            <a:t> </a:t>
          </a:r>
          <a:r>
            <a:rPr lang="ru-RU" sz="1700" kern="1200" dirty="0" err="1"/>
            <a:t>виділити</a:t>
          </a:r>
          <a:r>
            <a:rPr lang="ru-RU" sz="1700" kern="1200" dirty="0"/>
            <a:t> таких </a:t>
          </a:r>
          <a:r>
            <a:rPr lang="ru-RU" sz="1700" kern="1200" dirty="0" err="1"/>
            <a:t>суб’єктів</a:t>
          </a:r>
          <a:r>
            <a:rPr lang="ru-RU" sz="1700" kern="1200" dirty="0"/>
            <a:t>, </a:t>
          </a:r>
          <a:r>
            <a:rPr lang="ru-RU" sz="1700" kern="1200" dirty="0" err="1"/>
            <a:t>які</a:t>
          </a:r>
          <a:r>
            <a:rPr lang="ru-RU" sz="1700" kern="1200" dirty="0"/>
            <a:t>:</a:t>
          </a:r>
          <a:endParaRPr lang="uk-UA" sz="1700" kern="1200" dirty="0"/>
        </a:p>
      </dsp:txBody>
      <dsp:txXfrm>
        <a:off x="0" y="0"/>
        <a:ext cx="2217184" cy="4072379"/>
      </dsp:txXfrm>
    </dsp:sp>
    <dsp:sp modelId="{9E9ACA34-5654-4A4D-813D-92B3BA3C67A1}">
      <dsp:nvSpPr>
        <dsp:cNvPr id="0" name=""/>
        <dsp:cNvSpPr/>
      </dsp:nvSpPr>
      <dsp:spPr>
        <a:xfrm>
          <a:off x="2383473" y="38377"/>
          <a:ext cx="8702448" cy="76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1) визначають її основні напрями, завдання, форми (політику запобігання злочинності), планують, спрямовують та контролюють її, забезпечують її правове регулювання;</a:t>
          </a:r>
        </a:p>
      </dsp:txBody>
      <dsp:txXfrm>
        <a:off x="2383473" y="38377"/>
        <a:ext cx="8702448" cy="767547"/>
      </dsp:txXfrm>
    </dsp:sp>
    <dsp:sp modelId="{9E083008-24D2-47DD-9991-49222BC995D3}">
      <dsp:nvSpPr>
        <dsp:cNvPr id="0" name=""/>
        <dsp:cNvSpPr/>
      </dsp:nvSpPr>
      <dsp:spPr>
        <a:xfrm>
          <a:off x="2217184" y="805925"/>
          <a:ext cx="8868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D69EC9-0642-4704-93CA-168A0A548EA1}">
      <dsp:nvSpPr>
        <dsp:cNvPr id="0" name=""/>
        <dsp:cNvSpPr/>
      </dsp:nvSpPr>
      <dsp:spPr>
        <a:xfrm>
          <a:off x="2383473" y="844302"/>
          <a:ext cx="8702448" cy="76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2) здійснюють безпосереднє управління й координацію окремими напрямами й учасниками запобігання злочинності;</a:t>
          </a:r>
          <a:endParaRPr lang="uk-UA" sz="1500" kern="1200" dirty="0"/>
        </a:p>
      </dsp:txBody>
      <dsp:txXfrm>
        <a:off x="2383473" y="844302"/>
        <a:ext cx="8702448" cy="767547"/>
      </dsp:txXfrm>
    </dsp:sp>
    <dsp:sp modelId="{C23CB42C-2D72-411F-B7C3-4BB37C5BFB5F}">
      <dsp:nvSpPr>
        <dsp:cNvPr id="0" name=""/>
        <dsp:cNvSpPr/>
      </dsp:nvSpPr>
      <dsp:spPr>
        <a:xfrm>
          <a:off x="2217184" y="1611850"/>
          <a:ext cx="8868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C51601-467F-4748-95FC-54F3D6D5610F}">
      <dsp:nvSpPr>
        <dsp:cNvPr id="0" name=""/>
        <dsp:cNvSpPr/>
      </dsp:nvSpPr>
      <dsp:spPr>
        <a:xfrm>
          <a:off x="2383473" y="1650228"/>
          <a:ext cx="8702448" cy="76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3) виявляють та пізнають об’єкт запобіжного впливу та інформують про них інших суб’єктів;</a:t>
          </a:r>
          <a:endParaRPr lang="uk-UA" sz="1500" kern="1200" dirty="0"/>
        </a:p>
      </dsp:txBody>
      <dsp:txXfrm>
        <a:off x="2383473" y="1650228"/>
        <a:ext cx="8702448" cy="767547"/>
      </dsp:txXfrm>
    </dsp:sp>
    <dsp:sp modelId="{3D34EA48-87FD-4A5D-A6C0-5928CADBB7A3}">
      <dsp:nvSpPr>
        <dsp:cNvPr id="0" name=""/>
        <dsp:cNvSpPr/>
      </dsp:nvSpPr>
      <dsp:spPr>
        <a:xfrm>
          <a:off x="2217184" y="2417776"/>
          <a:ext cx="8868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212BA8-44E1-4863-AF59-2F3BB7698D08}">
      <dsp:nvSpPr>
        <dsp:cNvPr id="0" name=""/>
        <dsp:cNvSpPr/>
      </dsp:nvSpPr>
      <dsp:spPr>
        <a:xfrm>
          <a:off x="2383473" y="2456153"/>
          <a:ext cx="8702448" cy="76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4) виконують запобіжні заходи щодо випередження, обмеження, усунення криміногенних явищ та процесів, захисту соціальних благ і особи;</a:t>
          </a:r>
        </a:p>
      </dsp:txBody>
      <dsp:txXfrm>
        <a:off x="2383473" y="2456153"/>
        <a:ext cx="8702448" cy="767547"/>
      </dsp:txXfrm>
    </dsp:sp>
    <dsp:sp modelId="{57D21CC5-F3FB-483D-923B-5AF47EF4A770}">
      <dsp:nvSpPr>
        <dsp:cNvPr id="0" name=""/>
        <dsp:cNvSpPr/>
      </dsp:nvSpPr>
      <dsp:spPr>
        <a:xfrm>
          <a:off x="2217184" y="3223701"/>
          <a:ext cx="8868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5C4564-DF7F-4B8F-AC51-8E1FA4D9F0D8}">
      <dsp:nvSpPr>
        <dsp:cNvPr id="0" name=""/>
        <dsp:cNvSpPr/>
      </dsp:nvSpPr>
      <dsp:spPr>
        <a:xfrm>
          <a:off x="2383473" y="3262078"/>
          <a:ext cx="8702448" cy="7675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5) реалізують заходи щодо запобігання і припинення кримінальних правопорушень і злочинності.</a:t>
          </a:r>
          <a:endParaRPr lang="uk-UA" sz="1500" kern="1200" dirty="0"/>
        </a:p>
      </dsp:txBody>
      <dsp:txXfrm>
        <a:off x="2383473" y="3262078"/>
        <a:ext cx="8702448" cy="767547"/>
      </dsp:txXfrm>
    </dsp:sp>
    <dsp:sp modelId="{8A83B3C6-C8EE-45E9-8AFC-9F88546F47FB}">
      <dsp:nvSpPr>
        <dsp:cNvPr id="0" name=""/>
        <dsp:cNvSpPr/>
      </dsp:nvSpPr>
      <dsp:spPr>
        <a:xfrm>
          <a:off x="2217184" y="4029626"/>
          <a:ext cx="88687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623E4F-86BA-4956-BB9C-0AC86D99873A}">
      <dsp:nvSpPr>
        <dsp:cNvPr id="0" name=""/>
        <dsp:cNvSpPr/>
      </dsp:nvSpPr>
      <dsp:spPr>
        <a:xfrm>
          <a:off x="1102648" y="1244"/>
          <a:ext cx="2223105" cy="13338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Верховна Рада України</a:t>
          </a:r>
        </a:p>
      </dsp:txBody>
      <dsp:txXfrm>
        <a:off x="1102648" y="1244"/>
        <a:ext cx="2223105" cy="1333863"/>
      </dsp:txXfrm>
    </dsp:sp>
    <dsp:sp modelId="{BA47D2EF-9D63-49B3-AE01-17C410663DBC}">
      <dsp:nvSpPr>
        <dsp:cNvPr id="0" name=""/>
        <dsp:cNvSpPr/>
      </dsp:nvSpPr>
      <dsp:spPr>
        <a:xfrm>
          <a:off x="3548064" y="1244"/>
          <a:ext cx="2223105" cy="1333863"/>
        </a:xfrm>
        <a:prstGeom prst="rect">
          <a:avLst/>
        </a:prstGeom>
        <a:solidFill>
          <a:schemeClr val="accent5">
            <a:hueOff val="187571"/>
            <a:satOff val="-1496"/>
            <a:lumOff val="-1131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Президент України </a:t>
          </a:r>
        </a:p>
      </dsp:txBody>
      <dsp:txXfrm>
        <a:off x="3548064" y="1244"/>
        <a:ext cx="2223105" cy="1333863"/>
      </dsp:txXfrm>
    </dsp:sp>
    <dsp:sp modelId="{08DEC1EA-1A4E-46E1-9511-6D6B6924D028}">
      <dsp:nvSpPr>
        <dsp:cNvPr id="0" name=""/>
        <dsp:cNvSpPr/>
      </dsp:nvSpPr>
      <dsp:spPr>
        <a:xfrm>
          <a:off x="5993480" y="1244"/>
          <a:ext cx="2223105" cy="1333863"/>
        </a:xfrm>
        <a:prstGeom prst="rect">
          <a:avLst/>
        </a:prstGeom>
        <a:solidFill>
          <a:schemeClr val="accent5">
            <a:hueOff val="375142"/>
            <a:satOff val="-2991"/>
            <a:lumOff val="-2262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Кабінет Міністрів України та інші органи виконавчої влади (державні адміністрації різних рівнів) </a:t>
          </a:r>
        </a:p>
      </dsp:txBody>
      <dsp:txXfrm>
        <a:off x="5993480" y="1244"/>
        <a:ext cx="2223105" cy="1333863"/>
      </dsp:txXfrm>
    </dsp:sp>
    <dsp:sp modelId="{98498B3D-39F6-4777-889D-AF96AA45BD41}">
      <dsp:nvSpPr>
        <dsp:cNvPr id="0" name=""/>
        <dsp:cNvSpPr/>
      </dsp:nvSpPr>
      <dsp:spPr>
        <a:xfrm>
          <a:off x="8438896" y="1244"/>
          <a:ext cx="2223105" cy="1333863"/>
        </a:xfrm>
        <a:prstGeom prst="rect">
          <a:avLst/>
        </a:prstGeom>
        <a:solidFill>
          <a:schemeClr val="accent5">
            <a:hueOff val="562713"/>
            <a:satOff val="-4487"/>
            <a:lumOff val="-3393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Органи місцевого самоврядування</a:t>
          </a:r>
        </a:p>
      </dsp:txBody>
      <dsp:txXfrm>
        <a:off x="8438896" y="1244"/>
        <a:ext cx="2223105" cy="1333863"/>
      </dsp:txXfrm>
    </dsp:sp>
    <dsp:sp modelId="{FE674586-3C42-4078-99DF-BB922388213B}">
      <dsp:nvSpPr>
        <dsp:cNvPr id="0" name=""/>
        <dsp:cNvSpPr/>
      </dsp:nvSpPr>
      <dsp:spPr>
        <a:xfrm>
          <a:off x="1102648" y="1557418"/>
          <a:ext cx="2223105" cy="1333863"/>
        </a:xfrm>
        <a:prstGeom prst="rect">
          <a:avLst/>
        </a:prstGeom>
        <a:solidFill>
          <a:schemeClr val="accent5">
            <a:hueOff val="750285"/>
            <a:satOff val="-5982"/>
            <a:lumOff val="-452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Органи прокуратури </a:t>
          </a:r>
        </a:p>
      </dsp:txBody>
      <dsp:txXfrm>
        <a:off x="1102648" y="1557418"/>
        <a:ext cx="2223105" cy="1333863"/>
      </dsp:txXfrm>
    </dsp:sp>
    <dsp:sp modelId="{A3D33A74-C00E-4DD8-9D61-30769D8BFFC7}">
      <dsp:nvSpPr>
        <dsp:cNvPr id="0" name=""/>
        <dsp:cNvSpPr/>
      </dsp:nvSpPr>
      <dsp:spPr>
        <a:xfrm>
          <a:off x="3548064" y="1557418"/>
          <a:ext cx="2223105" cy="1333863"/>
        </a:xfrm>
        <a:prstGeom prst="rect">
          <a:avLst/>
        </a:prstGeom>
        <a:solidFill>
          <a:schemeClr val="accent5">
            <a:hueOff val="937856"/>
            <a:satOff val="-7478"/>
            <a:lumOff val="-5656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Поліція</a:t>
          </a:r>
        </a:p>
      </dsp:txBody>
      <dsp:txXfrm>
        <a:off x="3548064" y="1557418"/>
        <a:ext cx="2223105" cy="1333863"/>
      </dsp:txXfrm>
    </dsp:sp>
    <dsp:sp modelId="{D60B97B6-5124-4247-8E3C-374CCA0FFDAF}">
      <dsp:nvSpPr>
        <dsp:cNvPr id="0" name=""/>
        <dsp:cNvSpPr/>
      </dsp:nvSpPr>
      <dsp:spPr>
        <a:xfrm>
          <a:off x="5993480" y="1557418"/>
          <a:ext cx="2223105" cy="1333863"/>
        </a:xfrm>
        <a:prstGeom prst="rect">
          <a:avLst/>
        </a:prstGeom>
        <a:solidFill>
          <a:schemeClr val="accent5">
            <a:hueOff val="1125427"/>
            <a:satOff val="-8974"/>
            <a:lumOff val="-6787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Служба </a:t>
          </a:r>
          <a:r>
            <a:rPr lang="ru-RU" sz="1400" kern="1200" dirty="0" err="1"/>
            <a:t>безпеки</a:t>
          </a:r>
          <a:r>
            <a:rPr lang="ru-RU" sz="1400" kern="1200" dirty="0"/>
            <a:t> </a:t>
          </a:r>
          <a:r>
            <a:rPr lang="ru-RU" sz="1400" kern="1200" dirty="0" err="1"/>
            <a:t>України</a:t>
          </a:r>
          <a:r>
            <a:rPr lang="ru-RU" sz="1400" kern="1200" dirty="0"/>
            <a:t>, </a:t>
          </a:r>
          <a:r>
            <a:rPr lang="ru-RU" sz="1400" kern="1200" dirty="0" err="1"/>
            <a:t>митні</a:t>
          </a:r>
          <a:r>
            <a:rPr lang="ru-RU" sz="1400" kern="1200" dirty="0"/>
            <a:t> </a:t>
          </a:r>
          <a:r>
            <a:rPr lang="ru-RU" sz="1400" kern="1200" dirty="0" err="1"/>
            <a:t>органи</a:t>
          </a:r>
          <a:r>
            <a:rPr lang="ru-RU" sz="1400" kern="1200" dirty="0"/>
            <a:t> </a:t>
          </a:r>
          <a:r>
            <a:rPr lang="ru-RU" sz="1400" kern="1200" dirty="0" err="1"/>
            <a:t>України</a:t>
          </a:r>
          <a:r>
            <a:rPr lang="ru-RU" sz="1400" kern="1200" dirty="0"/>
            <a:t>, </a:t>
          </a:r>
          <a:r>
            <a:rPr lang="ru-RU" sz="1400" kern="1200" dirty="0" err="1"/>
            <a:t>органи</a:t>
          </a:r>
          <a:r>
            <a:rPr lang="ru-RU" sz="1400" kern="1200" dirty="0"/>
            <a:t> </a:t>
          </a:r>
          <a:r>
            <a:rPr lang="ru-RU" sz="1400" kern="1200" dirty="0" err="1"/>
            <a:t>охорони</a:t>
          </a:r>
          <a:r>
            <a:rPr lang="ru-RU" sz="1400" kern="1200" dirty="0"/>
            <a:t> державного кордону, </a:t>
          </a:r>
          <a:r>
            <a:rPr lang="ru-RU" sz="1400" kern="1200" dirty="0" err="1"/>
            <a:t>державна</a:t>
          </a:r>
          <a:r>
            <a:rPr lang="ru-RU" sz="1400" kern="1200" dirty="0"/>
            <a:t> </a:t>
          </a:r>
          <a:r>
            <a:rPr lang="ru-RU" sz="1400" kern="1200" dirty="0" err="1"/>
            <a:t>фіскальна</a:t>
          </a:r>
          <a:r>
            <a:rPr lang="ru-RU" sz="1400" kern="1200" dirty="0"/>
            <a:t> служба </a:t>
          </a:r>
          <a:r>
            <a:rPr lang="ru-RU" sz="1400" kern="1200" dirty="0" err="1"/>
            <a:t>України</a:t>
          </a:r>
          <a:r>
            <a:rPr lang="ru-RU" sz="1400" kern="1200" dirty="0"/>
            <a:t> </a:t>
          </a:r>
          <a:endParaRPr lang="uk-UA" sz="1400" kern="1200" dirty="0"/>
        </a:p>
      </dsp:txBody>
      <dsp:txXfrm>
        <a:off x="5993480" y="1557418"/>
        <a:ext cx="2223105" cy="1333863"/>
      </dsp:txXfrm>
    </dsp:sp>
    <dsp:sp modelId="{D9C1CDED-BD6D-40AE-B1BC-DF60401D991E}">
      <dsp:nvSpPr>
        <dsp:cNvPr id="0" name=""/>
        <dsp:cNvSpPr/>
      </dsp:nvSpPr>
      <dsp:spPr>
        <a:xfrm>
          <a:off x="8438896" y="1557418"/>
          <a:ext cx="2223105" cy="1333863"/>
        </a:xfrm>
        <a:prstGeom prst="rect">
          <a:avLst/>
        </a:prstGeom>
        <a:solidFill>
          <a:schemeClr val="accent5">
            <a:hueOff val="1312998"/>
            <a:satOff val="-10469"/>
            <a:lumOff val="-7918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 err="1"/>
            <a:t>державна</a:t>
          </a:r>
          <a:r>
            <a:rPr lang="ru-RU" sz="1200" kern="1200" dirty="0"/>
            <a:t> </a:t>
          </a:r>
          <a:r>
            <a:rPr lang="ru-RU" sz="1200" kern="1200" dirty="0" err="1"/>
            <a:t>аудиторська</a:t>
          </a:r>
          <a:r>
            <a:rPr lang="ru-RU" sz="1200" kern="1200" dirty="0"/>
            <a:t> </a:t>
          </a:r>
          <a:r>
            <a:rPr lang="ru-RU" sz="1200" kern="1200" dirty="0" err="1"/>
            <a:t>служби</a:t>
          </a:r>
          <a:r>
            <a:rPr lang="ru-RU" sz="1200" kern="1200" dirty="0"/>
            <a:t>, </a:t>
          </a:r>
          <a:r>
            <a:rPr lang="ru-RU" sz="1200" kern="1200" dirty="0" err="1"/>
            <a:t>державне</a:t>
          </a:r>
          <a:r>
            <a:rPr lang="ru-RU" sz="1200" kern="1200" dirty="0"/>
            <a:t> агентство </a:t>
          </a:r>
          <a:r>
            <a:rPr lang="ru-RU" sz="1200" kern="1200" dirty="0" err="1"/>
            <a:t>рибного</a:t>
          </a:r>
          <a:r>
            <a:rPr lang="ru-RU" sz="1200" kern="1200" dirty="0"/>
            <a:t> </a:t>
          </a:r>
          <a:r>
            <a:rPr lang="ru-RU" sz="1200" kern="1200" dirty="0" err="1"/>
            <a:t>господарства</a:t>
          </a:r>
          <a:r>
            <a:rPr lang="ru-RU" sz="1200" kern="1200" dirty="0"/>
            <a:t>, </a:t>
          </a:r>
          <a:r>
            <a:rPr lang="ru-RU" sz="1200" kern="1200" dirty="0" err="1"/>
            <a:t>державне</a:t>
          </a:r>
          <a:r>
            <a:rPr lang="ru-RU" sz="1200" kern="1200" dirty="0"/>
            <a:t> агентство </a:t>
          </a:r>
          <a:r>
            <a:rPr lang="ru-RU" sz="1200" kern="1200" dirty="0" err="1"/>
            <a:t>лісових</a:t>
          </a:r>
          <a:r>
            <a:rPr lang="ru-RU" sz="1200" kern="1200" dirty="0"/>
            <a:t> </a:t>
          </a:r>
          <a:r>
            <a:rPr lang="ru-RU" sz="1200" kern="1200" dirty="0" err="1"/>
            <a:t>ресурсів</a:t>
          </a:r>
          <a:r>
            <a:rPr lang="ru-RU" sz="1200" kern="1200" dirty="0"/>
            <a:t>, </a:t>
          </a:r>
          <a:r>
            <a:rPr lang="ru-RU" sz="1200" kern="1200" dirty="0" err="1"/>
            <a:t>Антимонопольний</a:t>
          </a:r>
          <a:r>
            <a:rPr lang="ru-RU" sz="1200" kern="1200" dirty="0"/>
            <a:t> </a:t>
          </a:r>
          <a:r>
            <a:rPr lang="ru-RU" sz="1200" kern="1200" dirty="0" err="1"/>
            <a:t>комітет</a:t>
          </a:r>
          <a:r>
            <a:rPr lang="ru-RU" sz="1200" kern="1200" dirty="0"/>
            <a:t>, Фонд державного майна </a:t>
          </a:r>
          <a:r>
            <a:rPr lang="ru-RU" sz="1200" kern="1200" dirty="0" err="1"/>
            <a:t>України</a:t>
          </a:r>
          <a:r>
            <a:rPr lang="ru-RU" sz="1200" kern="1200" dirty="0"/>
            <a:t> </a:t>
          </a:r>
          <a:endParaRPr lang="uk-UA" sz="1200" kern="1200" dirty="0"/>
        </a:p>
      </dsp:txBody>
      <dsp:txXfrm>
        <a:off x="8438896" y="1557418"/>
        <a:ext cx="2223105" cy="1333863"/>
      </dsp:txXfrm>
    </dsp:sp>
    <dsp:sp modelId="{64378CD5-3BE9-402F-B03B-0A87B60510B2}">
      <dsp:nvSpPr>
        <dsp:cNvPr id="0" name=""/>
        <dsp:cNvSpPr/>
      </dsp:nvSpPr>
      <dsp:spPr>
        <a:xfrm>
          <a:off x="1102648" y="3113592"/>
          <a:ext cx="2223105" cy="1333863"/>
        </a:xfrm>
        <a:prstGeom prst="rect">
          <a:avLst/>
        </a:prstGeom>
        <a:solidFill>
          <a:schemeClr val="accent5">
            <a:hueOff val="1500569"/>
            <a:satOff val="-11965"/>
            <a:lumOff val="-9049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Судові органи</a:t>
          </a:r>
        </a:p>
      </dsp:txBody>
      <dsp:txXfrm>
        <a:off x="1102648" y="3113592"/>
        <a:ext cx="2223105" cy="1333863"/>
      </dsp:txXfrm>
    </dsp:sp>
    <dsp:sp modelId="{8BB7E29B-0165-4011-ACDA-7A80B139D5B8}">
      <dsp:nvSpPr>
        <dsp:cNvPr id="0" name=""/>
        <dsp:cNvSpPr/>
      </dsp:nvSpPr>
      <dsp:spPr>
        <a:xfrm>
          <a:off x="3548064" y="3113592"/>
          <a:ext cx="2223105" cy="1333863"/>
        </a:xfrm>
        <a:prstGeom prst="rect">
          <a:avLst/>
        </a:prstGeom>
        <a:solidFill>
          <a:schemeClr val="accent5">
            <a:hueOff val="1688140"/>
            <a:satOff val="-13461"/>
            <a:lumOff val="-1018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Міністерство юстиції України </a:t>
          </a:r>
        </a:p>
      </dsp:txBody>
      <dsp:txXfrm>
        <a:off x="3548064" y="3113592"/>
        <a:ext cx="2223105" cy="1333863"/>
      </dsp:txXfrm>
    </dsp:sp>
    <dsp:sp modelId="{5D3EB8DD-F5CD-49BD-966E-4C6453C838EF}">
      <dsp:nvSpPr>
        <dsp:cNvPr id="0" name=""/>
        <dsp:cNvSpPr/>
      </dsp:nvSpPr>
      <dsp:spPr>
        <a:xfrm>
          <a:off x="5993480" y="3113592"/>
          <a:ext cx="2223105" cy="1333863"/>
        </a:xfrm>
        <a:prstGeom prst="rect">
          <a:avLst/>
        </a:prstGeom>
        <a:solidFill>
          <a:schemeClr val="accent5">
            <a:hueOff val="1875711"/>
            <a:satOff val="-14956"/>
            <a:lumOff val="-11312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 err="1"/>
            <a:t>Адвокатуоа</a:t>
          </a:r>
          <a:endParaRPr lang="uk-UA" sz="1800" kern="1200" dirty="0"/>
        </a:p>
      </dsp:txBody>
      <dsp:txXfrm>
        <a:off x="5993480" y="3113592"/>
        <a:ext cx="2223105" cy="1333863"/>
      </dsp:txXfrm>
    </dsp:sp>
    <dsp:sp modelId="{6ED9DD10-A7DF-44FD-9A59-D33EE2874000}">
      <dsp:nvSpPr>
        <dsp:cNvPr id="0" name=""/>
        <dsp:cNvSpPr/>
      </dsp:nvSpPr>
      <dsp:spPr>
        <a:xfrm>
          <a:off x="8438896" y="3113592"/>
          <a:ext cx="2223105" cy="1333863"/>
        </a:xfrm>
        <a:prstGeom prst="rect">
          <a:avLst/>
        </a:prstGeom>
        <a:solidFill>
          <a:schemeClr val="accent5">
            <a:hueOff val="2063283"/>
            <a:satOff val="-16452"/>
            <a:lumOff val="-12443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ЗМІ</a:t>
          </a:r>
        </a:p>
      </dsp:txBody>
      <dsp:txXfrm>
        <a:off x="8438896" y="3113592"/>
        <a:ext cx="2223105" cy="1333863"/>
      </dsp:txXfrm>
    </dsp:sp>
    <dsp:sp modelId="{5DBEBF05-71F4-4E46-9636-39CE50097E19}">
      <dsp:nvSpPr>
        <dsp:cNvPr id="0" name=""/>
        <dsp:cNvSpPr/>
      </dsp:nvSpPr>
      <dsp:spPr>
        <a:xfrm>
          <a:off x="3548064" y="4669766"/>
          <a:ext cx="2223105" cy="1333863"/>
        </a:xfrm>
        <a:prstGeom prst="rect">
          <a:avLst/>
        </a:prstGeom>
        <a:solidFill>
          <a:schemeClr val="accent5">
            <a:hueOff val="2250854"/>
            <a:satOff val="-17947"/>
            <a:lumOff val="-13574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900" kern="1200" dirty="0"/>
            <a:t>Сім’я, деякі громадські організації й об’єднання громадян, тобто профспілки, добровільні громадські формування для захисту порядку, ради профілактики, громадські пункти охорони порядку, козацькі </a:t>
          </a:r>
          <a:r>
            <a:rPr lang="uk-UA" sz="900" kern="1200" dirty="0" err="1"/>
            <a:t>куріні</a:t>
          </a:r>
          <a:r>
            <a:rPr lang="uk-UA" sz="900" kern="1200" dirty="0"/>
            <a:t>, фонди, рухи, релігійні та багато інших організацій громадського контролю </a:t>
          </a:r>
        </a:p>
      </dsp:txBody>
      <dsp:txXfrm>
        <a:off x="3548064" y="4669766"/>
        <a:ext cx="2223105" cy="1333863"/>
      </dsp:txXfrm>
    </dsp:sp>
    <dsp:sp modelId="{CA455FB5-3F0B-4E91-9E22-C8E4A4104932}">
      <dsp:nvSpPr>
        <dsp:cNvPr id="0" name=""/>
        <dsp:cNvSpPr/>
      </dsp:nvSpPr>
      <dsp:spPr>
        <a:xfrm>
          <a:off x="5993480" y="4669766"/>
          <a:ext cx="2223105" cy="1333863"/>
        </a:xfrm>
        <a:prstGeom prst="rect">
          <a:avLst/>
        </a:prstGeom>
        <a:solidFill>
          <a:schemeClr val="accent5">
            <a:hueOff val="2438425"/>
            <a:satOff val="-19443"/>
            <a:lumOff val="-1470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Громадяни</a:t>
          </a:r>
        </a:p>
      </dsp:txBody>
      <dsp:txXfrm>
        <a:off x="5993480" y="4669766"/>
        <a:ext cx="2223105" cy="133386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920E4-2051-4E9D-A69A-34C609E625B0}">
      <dsp:nvSpPr>
        <dsp:cNvPr id="0" name=""/>
        <dsp:cNvSpPr/>
      </dsp:nvSpPr>
      <dsp:spPr>
        <a:xfrm>
          <a:off x="3048932" y="2444292"/>
          <a:ext cx="609313" cy="1161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4656" y="0"/>
              </a:lnTo>
              <a:lnTo>
                <a:pt x="304656" y="1161038"/>
              </a:lnTo>
              <a:lnTo>
                <a:pt x="609313" y="116103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3320808" y="2992031"/>
        <a:ext cx="65560" cy="65560"/>
      </dsp:txXfrm>
    </dsp:sp>
    <dsp:sp modelId="{8E727DFF-FC2E-4240-A4C7-6E6781286649}">
      <dsp:nvSpPr>
        <dsp:cNvPr id="0" name=""/>
        <dsp:cNvSpPr/>
      </dsp:nvSpPr>
      <dsp:spPr>
        <a:xfrm>
          <a:off x="3048932" y="2398572"/>
          <a:ext cx="60931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09313" y="4572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3338356" y="2429059"/>
        <a:ext cx="30465" cy="30465"/>
      </dsp:txXfrm>
    </dsp:sp>
    <dsp:sp modelId="{47E5ECBE-B6D4-4A69-95EF-C5B948D14842}">
      <dsp:nvSpPr>
        <dsp:cNvPr id="0" name=""/>
        <dsp:cNvSpPr/>
      </dsp:nvSpPr>
      <dsp:spPr>
        <a:xfrm>
          <a:off x="3048932" y="1283253"/>
          <a:ext cx="609313" cy="1161038"/>
        </a:xfrm>
        <a:custGeom>
          <a:avLst/>
          <a:gdLst/>
          <a:ahLst/>
          <a:cxnLst/>
          <a:rect l="0" t="0" r="0" b="0"/>
          <a:pathLst>
            <a:path>
              <a:moveTo>
                <a:pt x="0" y="1161038"/>
              </a:moveTo>
              <a:lnTo>
                <a:pt x="304656" y="1161038"/>
              </a:lnTo>
              <a:lnTo>
                <a:pt x="304656" y="0"/>
              </a:lnTo>
              <a:lnTo>
                <a:pt x="609313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3320808" y="1830992"/>
        <a:ext cx="65560" cy="65560"/>
      </dsp:txXfrm>
    </dsp:sp>
    <dsp:sp modelId="{39B3B218-68E4-4429-B70A-4643AEF8F9A8}">
      <dsp:nvSpPr>
        <dsp:cNvPr id="0" name=""/>
        <dsp:cNvSpPr/>
      </dsp:nvSpPr>
      <dsp:spPr>
        <a:xfrm rot="16200000">
          <a:off x="140225" y="1979876"/>
          <a:ext cx="4888584" cy="9288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400" kern="1200" dirty="0"/>
            <a:t>Методи </a:t>
          </a:r>
          <a:r>
            <a:rPr lang="uk-UA" sz="3400" kern="1200" dirty="0" err="1"/>
            <a:t>пронозування</a:t>
          </a:r>
          <a:endParaRPr lang="uk-UA" sz="3400" kern="1200" dirty="0"/>
        </a:p>
      </dsp:txBody>
      <dsp:txXfrm>
        <a:off x="140225" y="1979876"/>
        <a:ext cx="4888584" cy="928830"/>
      </dsp:txXfrm>
    </dsp:sp>
    <dsp:sp modelId="{FF385CC7-EF42-472F-9624-3BAAAF58AAF1}">
      <dsp:nvSpPr>
        <dsp:cNvPr id="0" name=""/>
        <dsp:cNvSpPr/>
      </dsp:nvSpPr>
      <dsp:spPr>
        <a:xfrm>
          <a:off x="3658245" y="818837"/>
          <a:ext cx="3046565" cy="9288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Екстраполяція</a:t>
          </a:r>
        </a:p>
      </dsp:txBody>
      <dsp:txXfrm>
        <a:off x="3658245" y="818837"/>
        <a:ext cx="3046565" cy="928830"/>
      </dsp:txXfrm>
    </dsp:sp>
    <dsp:sp modelId="{E50D34B0-C0F7-46AB-A93B-77BBBD049371}">
      <dsp:nvSpPr>
        <dsp:cNvPr id="0" name=""/>
        <dsp:cNvSpPr/>
      </dsp:nvSpPr>
      <dsp:spPr>
        <a:xfrm>
          <a:off x="3658245" y="1979876"/>
          <a:ext cx="3046565" cy="9288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Метод експертних оцінок</a:t>
          </a:r>
        </a:p>
      </dsp:txBody>
      <dsp:txXfrm>
        <a:off x="3658245" y="1979876"/>
        <a:ext cx="3046565" cy="928830"/>
      </dsp:txXfrm>
    </dsp:sp>
    <dsp:sp modelId="{A78B7202-CE43-4AB4-8EC2-BC9047A177D3}">
      <dsp:nvSpPr>
        <dsp:cNvPr id="0" name=""/>
        <dsp:cNvSpPr/>
      </dsp:nvSpPr>
      <dsp:spPr>
        <a:xfrm>
          <a:off x="3658245" y="3140915"/>
          <a:ext cx="3046565" cy="9288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Метод моделювання</a:t>
          </a:r>
        </a:p>
      </dsp:txBody>
      <dsp:txXfrm>
        <a:off x="3658245" y="3140915"/>
        <a:ext cx="3046565" cy="92883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6990DD-D0D5-4F01-975A-F88383841CD3}">
      <dsp:nvSpPr>
        <dsp:cNvPr id="0" name=""/>
        <dsp:cNvSpPr/>
      </dsp:nvSpPr>
      <dsp:spPr>
        <a:xfrm>
          <a:off x="0" y="0"/>
          <a:ext cx="1066625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F87C02-FD57-44F5-B78F-2C7EFFAFF146}">
      <dsp:nvSpPr>
        <dsp:cNvPr id="0" name=""/>
        <dsp:cNvSpPr/>
      </dsp:nvSpPr>
      <dsp:spPr>
        <a:xfrm>
          <a:off x="0" y="0"/>
          <a:ext cx="2133251" cy="1432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/>
            <a:t>За термінами кримінологічні прогнози поділяються на:</a:t>
          </a:r>
          <a:endParaRPr lang="uk-UA" sz="2000" kern="1200"/>
        </a:p>
      </dsp:txBody>
      <dsp:txXfrm>
        <a:off x="0" y="0"/>
        <a:ext cx="2133251" cy="1432875"/>
      </dsp:txXfrm>
    </dsp:sp>
    <dsp:sp modelId="{50B6BBAC-4171-42B6-A6C2-AB214DC92C6B}">
      <dsp:nvSpPr>
        <dsp:cNvPr id="0" name=""/>
        <dsp:cNvSpPr/>
      </dsp:nvSpPr>
      <dsp:spPr>
        <a:xfrm>
          <a:off x="2293245" y="22388"/>
          <a:ext cx="8373012" cy="447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 err="1"/>
            <a:t>короткострокові</a:t>
          </a:r>
          <a:r>
            <a:rPr lang="ru-RU" sz="2000" b="0" i="0" kern="1200" dirty="0"/>
            <a:t> (1-3 роки);</a:t>
          </a:r>
          <a:endParaRPr lang="uk-UA" sz="2000" kern="1200" dirty="0"/>
        </a:p>
      </dsp:txBody>
      <dsp:txXfrm>
        <a:off x="2293245" y="22388"/>
        <a:ext cx="8373012" cy="447773"/>
      </dsp:txXfrm>
    </dsp:sp>
    <dsp:sp modelId="{4CD02643-33E7-41EE-8EB7-A2F7E19830FC}">
      <dsp:nvSpPr>
        <dsp:cNvPr id="0" name=""/>
        <dsp:cNvSpPr/>
      </dsp:nvSpPr>
      <dsp:spPr>
        <a:xfrm>
          <a:off x="2133251" y="470162"/>
          <a:ext cx="8533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EB7AA4-DBF2-42B6-B4AF-F7B0D89BB63A}">
      <dsp:nvSpPr>
        <dsp:cNvPr id="0" name=""/>
        <dsp:cNvSpPr/>
      </dsp:nvSpPr>
      <dsp:spPr>
        <a:xfrm>
          <a:off x="2293245" y="492550"/>
          <a:ext cx="8373012" cy="447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/>
            <a:t> </a:t>
          </a:r>
          <a:r>
            <a:rPr lang="ru-RU" sz="2000" b="0" i="0" kern="1200" dirty="0" err="1"/>
            <a:t>середньострокові</a:t>
          </a:r>
          <a:r>
            <a:rPr lang="ru-RU" sz="2000" b="0" i="0" kern="1200" dirty="0"/>
            <a:t> (до 5 </a:t>
          </a:r>
          <a:r>
            <a:rPr lang="ru-RU" sz="2000" b="0" i="0" kern="1200" dirty="0" err="1"/>
            <a:t>років</a:t>
          </a:r>
          <a:r>
            <a:rPr lang="ru-RU" sz="2000" b="0" i="0" kern="1200" dirty="0"/>
            <a:t>);</a:t>
          </a:r>
          <a:endParaRPr lang="uk-UA" sz="2000" kern="1200" dirty="0"/>
        </a:p>
      </dsp:txBody>
      <dsp:txXfrm>
        <a:off x="2293245" y="492550"/>
        <a:ext cx="8373012" cy="447773"/>
      </dsp:txXfrm>
    </dsp:sp>
    <dsp:sp modelId="{34C0C8CF-659A-4E2D-997A-B519547F6368}">
      <dsp:nvSpPr>
        <dsp:cNvPr id="0" name=""/>
        <dsp:cNvSpPr/>
      </dsp:nvSpPr>
      <dsp:spPr>
        <a:xfrm>
          <a:off x="2133251" y="940324"/>
          <a:ext cx="8533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F3805C-FA58-4E19-9A30-0EDB663827BE}">
      <dsp:nvSpPr>
        <dsp:cNvPr id="0" name=""/>
        <dsp:cNvSpPr/>
      </dsp:nvSpPr>
      <dsp:spPr>
        <a:xfrm>
          <a:off x="2293245" y="962712"/>
          <a:ext cx="8373012" cy="447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kern="1200" dirty="0" err="1"/>
            <a:t>довгострокові</a:t>
          </a:r>
          <a:r>
            <a:rPr lang="ru-RU" sz="2000" b="0" i="0" kern="1200" dirty="0"/>
            <a:t>.</a:t>
          </a:r>
          <a:endParaRPr lang="uk-UA" sz="2000" kern="1200" dirty="0"/>
        </a:p>
      </dsp:txBody>
      <dsp:txXfrm>
        <a:off x="2293245" y="962712"/>
        <a:ext cx="8373012" cy="447773"/>
      </dsp:txXfrm>
    </dsp:sp>
    <dsp:sp modelId="{ED2989DA-8FEE-4949-B132-F38C3563F054}">
      <dsp:nvSpPr>
        <dsp:cNvPr id="0" name=""/>
        <dsp:cNvSpPr/>
      </dsp:nvSpPr>
      <dsp:spPr>
        <a:xfrm>
          <a:off x="2133251" y="1410486"/>
          <a:ext cx="85330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C98A55-BED5-4BD5-823C-397E4A9E54D0}">
      <dsp:nvSpPr>
        <dsp:cNvPr id="0" name=""/>
        <dsp:cNvSpPr/>
      </dsp:nvSpPr>
      <dsp:spPr>
        <a:xfrm>
          <a:off x="0" y="2991"/>
          <a:ext cx="110293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76C75-E1BB-4ADC-8E0C-4EEEAEB6C560}">
      <dsp:nvSpPr>
        <dsp:cNvPr id="0" name=""/>
        <dsp:cNvSpPr/>
      </dsp:nvSpPr>
      <dsp:spPr>
        <a:xfrm>
          <a:off x="0" y="2991"/>
          <a:ext cx="2205872" cy="6121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solidFill>
                <a:schemeClr val="bg1"/>
              </a:solidFill>
            </a:rPr>
            <a:t>Принципи кримінологічного планування</a:t>
          </a:r>
        </a:p>
      </dsp:txBody>
      <dsp:txXfrm>
        <a:off x="0" y="2991"/>
        <a:ext cx="2205872" cy="6121440"/>
      </dsp:txXfrm>
    </dsp:sp>
    <dsp:sp modelId="{B6E35282-FDEE-40AB-AE79-0458B851E8F1}">
      <dsp:nvSpPr>
        <dsp:cNvPr id="0" name=""/>
        <dsp:cNvSpPr/>
      </dsp:nvSpPr>
      <dsp:spPr>
        <a:xfrm>
          <a:off x="2371312" y="39195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>
              <a:solidFill>
                <a:schemeClr val="bg1"/>
              </a:solidFill>
            </a:rPr>
            <a:t>наукової обґрунтованості, який полягає в тому, що планування повинно здійснюватися на основі наукового аналізу об’єктивної дійсності, в умовах якої реалізовуватиметься план. При цьому мають бути науково обґрунтовані: завдання органу, що реалізує план, його ресурсне забезпечення, передбачення майбутньої ситуації, в якій йому доведеться діяти.</a:t>
          </a:r>
        </a:p>
      </dsp:txBody>
      <dsp:txXfrm>
        <a:off x="2371312" y="39195"/>
        <a:ext cx="8658048" cy="724081"/>
      </dsp:txXfrm>
    </dsp:sp>
    <dsp:sp modelId="{E6D4E33B-3EEB-497A-A848-11817A51F0E6}">
      <dsp:nvSpPr>
        <dsp:cNvPr id="0" name=""/>
        <dsp:cNvSpPr/>
      </dsp:nvSpPr>
      <dsp:spPr>
        <a:xfrm>
          <a:off x="2205872" y="763277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99359D-21F8-45D7-9C23-EAFAFB61B649}">
      <dsp:nvSpPr>
        <dsp:cNvPr id="0" name=""/>
        <dsp:cNvSpPr/>
      </dsp:nvSpPr>
      <dsp:spPr>
        <a:xfrm>
          <a:off x="2371312" y="799481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>
              <a:solidFill>
                <a:schemeClr val="bg1"/>
              </a:solidFill>
            </a:rPr>
            <a:t>законності</a:t>
          </a:r>
          <a:r>
            <a:rPr lang="ru-RU" sz="1400" kern="1200" dirty="0">
              <a:solidFill>
                <a:schemeClr val="bg1"/>
              </a:solidFill>
            </a:rPr>
            <a:t>, який передбачає розробку планів відповідно до чинного законодавства.</a:t>
          </a:r>
          <a:endParaRPr lang="uk-UA" sz="1400" kern="1200" dirty="0">
            <a:solidFill>
              <a:schemeClr val="bg1"/>
            </a:solidFill>
          </a:endParaRPr>
        </a:p>
      </dsp:txBody>
      <dsp:txXfrm>
        <a:off x="2371312" y="799481"/>
        <a:ext cx="8658048" cy="724081"/>
      </dsp:txXfrm>
    </dsp:sp>
    <dsp:sp modelId="{A979F37A-6A5A-45B2-8A3B-B1E0F697C071}">
      <dsp:nvSpPr>
        <dsp:cNvPr id="0" name=""/>
        <dsp:cNvSpPr/>
      </dsp:nvSpPr>
      <dsp:spPr>
        <a:xfrm>
          <a:off x="2205872" y="1523563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8C30CB-5DF8-453B-9404-34BDFF781FAF}">
      <dsp:nvSpPr>
        <dsp:cNvPr id="0" name=""/>
        <dsp:cNvSpPr/>
      </dsp:nvSpPr>
      <dsp:spPr>
        <a:xfrm>
          <a:off x="2371312" y="1559767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/>
            <a:t>актуальності</a:t>
          </a:r>
          <a:r>
            <a:rPr lang="ru-RU" sz="1400" kern="1200" dirty="0"/>
            <a:t>, який означає необхідність у процесі планування визначити пріоритетні напрямки профілактичної діяльності.</a:t>
          </a:r>
          <a:endParaRPr lang="uk-UA" sz="1400" kern="1200" dirty="0"/>
        </a:p>
      </dsp:txBody>
      <dsp:txXfrm>
        <a:off x="2371312" y="1559767"/>
        <a:ext cx="8658048" cy="724081"/>
      </dsp:txXfrm>
    </dsp:sp>
    <dsp:sp modelId="{E2B2037D-3A2A-47D1-86B5-1E33057A7B9D}">
      <dsp:nvSpPr>
        <dsp:cNvPr id="0" name=""/>
        <dsp:cNvSpPr/>
      </dsp:nvSpPr>
      <dsp:spPr>
        <a:xfrm>
          <a:off x="2205872" y="2283848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2F7C90-56DA-4A7B-B937-1F9E8E58A2AA}">
      <dsp:nvSpPr>
        <dsp:cNvPr id="0" name=""/>
        <dsp:cNvSpPr/>
      </dsp:nvSpPr>
      <dsp:spPr>
        <a:xfrm>
          <a:off x="2371312" y="2320052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/>
            <a:t>реальності</a:t>
          </a:r>
          <a:r>
            <a:rPr lang="ru-RU" sz="1400" kern="1200" dirty="0"/>
            <a:t>, який вимагає врахування об’єктивних можливостей суб’єктів профілактики.</a:t>
          </a:r>
          <a:endParaRPr lang="uk-UA" sz="1400" kern="1200" dirty="0"/>
        </a:p>
      </dsp:txBody>
      <dsp:txXfrm>
        <a:off x="2371312" y="2320052"/>
        <a:ext cx="8658048" cy="724081"/>
      </dsp:txXfrm>
    </dsp:sp>
    <dsp:sp modelId="{717EDDF5-29FD-46FA-ABE0-41F65A58942E}">
      <dsp:nvSpPr>
        <dsp:cNvPr id="0" name=""/>
        <dsp:cNvSpPr/>
      </dsp:nvSpPr>
      <dsp:spPr>
        <a:xfrm>
          <a:off x="2205872" y="3044134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6C9899-9686-4E4C-B46F-7BA04A7665A2}">
      <dsp:nvSpPr>
        <dsp:cNvPr id="0" name=""/>
        <dsp:cNvSpPr/>
      </dsp:nvSpPr>
      <dsp:spPr>
        <a:xfrm>
          <a:off x="2371312" y="3080338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/>
            <a:t>конкретності</a:t>
          </a:r>
          <a:r>
            <a:rPr lang="ru-RU" sz="1400" kern="1200" dirty="0"/>
            <a:t>, який передбачає однозначність змісту запланованих заходів, термінів їх виконання, суб’єктів реалізації та контролю.</a:t>
          </a:r>
          <a:endParaRPr lang="uk-UA" sz="1400" kern="1200" dirty="0"/>
        </a:p>
      </dsp:txBody>
      <dsp:txXfrm>
        <a:off x="2371312" y="3080338"/>
        <a:ext cx="8658048" cy="724081"/>
      </dsp:txXfrm>
    </dsp:sp>
    <dsp:sp modelId="{F22208E7-BF04-4CFD-80C9-ECFFF81503E9}">
      <dsp:nvSpPr>
        <dsp:cNvPr id="0" name=""/>
        <dsp:cNvSpPr/>
      </dsp:nvSpPr>
      <dsp:spPr>
        <a:xfrm>
          <a:off x="2205872" y="3804419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CE88A2-3BB8-4D6C-850C-B1F9F6388C67}">
      <dsp:nvSpPr>
        <dsp:cNvPr id="0" name=""/>
        <dsp:cNvSpPr/>
      </dsp:nvSpPr>
      <dsp:spPr>
        <a:xfrm>
          <a:off x="2371312" y="3840623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/>
            <a:t>несуперечливості</a:t>
          </a:r>
          <a:r>
            <a:rPr lang="ru-RU" sz="1400" kern="1200" dirty="0"/>
            <a:t>, який означає узгодження в межах плану усіх його складових частин, аби вони не суперечили один одному.</a:t>
          </a:r>
          <a:endParaRPr lang="uk-UA" sz="1400" kern="1200" dirty="0"/>
        </a:p>
      </dsp:txBody>
      <dsp:txXfrm>
        <a:off x="2371312" y="3840623"/>
        <a:ext cx="8658048" cy="724081"/>
      </dsp:txXfrm>
    </dsp:sp>
    <dsp:sp modelId="{75637FE9-AC5A-4C71-AEED-05E6D22BAAD9}">
      <dsp:nvSpPr>
        <dsp:cNvPr id="0" name=""/>
        <dsp:cNvSpPr/>
      </dsp:nvSpPr>
      <dsp:spPr>
        <a:xfrm>
          <a:off x="2205872" y="4564705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E5370A-0649-4B26-8722-9E1565EF5A4A}">
      <dsp:nvSpPr>
        <dsp:cNvPr id="0" name=""/>
        <dsp:cNvSpPr/>
      </dsp:nvSpPr>
      <dsp:spPr>
        <a:xfrm>
          <a:off x="2371312" y="4600909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субординації, який полягає у підпорядкуванні заходів короткострокових планів довгостроковим, нижчих ланок суб’єктів профілактики вищим.</a:t>
          </a:r>
        </a:p>
      </dsp:txBody>
      <dsp:txXfrm>
        <a:off x="2371312" y="4600909"/>
        <a:ext cx="8658048" cy="724081"/>
      </dsp:txXfrm>
    </dsp:sp>
    <dsp:sp modelId="{5B0B2741-89B5-488B-81F1-4605097A8E96}">
      <dsp:nvSpPr>
        <dsp:cNvPr id="0" name=""/>
        <dsp:cNvSpPr/>
      </dsp:nvSpPr>
      <dsp:spPr>
        <a:xfrm>
          <a:off x="2205872" y="5324990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29BD4E-6057-4F38-BF1E-60D578ACD11C}">
      <dsp:nvSpPr>
        <dsp:cNvPr id="0" name=""/>
        <dsp:cNvSpPr/>
      </dsp:nvSpPr>
      <dsp:spPr>
        <a:xfrm>
          <a:off x="2371312" y="5361194"/>
          <a:ext cx="8658048" cy="7240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інформативності, який розглядається у двох аспектах. Згідно з першим, цей принцип означає складання плану на підставі повної й достовірної інформації. Відповідно до другого аспекту, план повинен розроблятися таким чином, щоб при якомога меншому обсязі знакового масиву містити якнайбільше необхідної інформації.</a:t>
          </a:r>
        </a:p>
      </dsp:txBody>
      <dsp:txXfrm>
        <a:off x="2371312" y="5361194"/>
        <a:ext cx="8658048" cy="724081"/>
      </dsp:txXfrm>
    </dsp:sp>
    <dsp:sp modelId="{15CC317A-B308-478D-A4F4-CD114C63B61E}">
      <dsp:nvSpPr>
        <dsp:cNvPr id="0" name=""/>
        <dsp:cNvSpPr/>
      </dsp:nvSpPr>
      <dsp:spPr>
        <a:xfrm>
          <a:off x="2205872" y="6085276"/>
          <a:ext cx="88234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BD879-4FB4-4F66-A770-A5FC6B560C1B}">
      <dsp:nvSpPr>
        <dsp:cNvPr id="0" name=""/>
        <dsp:cNvSpPr/>
      </dsp:nvSpPr>
      <dsp:spPr>
        <a:xfrm>
          <a:off x="0" y="0"/>
          <a:ext cx="1112742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FA503E-080D-45D6-AE05-11F86229875F}">
      <dsp:nvSpPr>
        <dsp:cNvPr id="0" name=""/>
        <dsp:cNvSpPr/>
      </dsp:nvSpPr>
      <dsp:spPr>
        <a:xfrm>
          <a:off x="0" y="0"/>
          <a:ext cx="2225485" cy="4213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Етапи кримінологічного планування</a:t>
          </a:r>
        </a:p>
      </dsp:txBody>
      <dsp:txXfrm>
        <a:off x="0" y="0"/>
        <a:ext cx="2225485" cy="4213781"/>
      </dsp:txXfrm>
    </dsp:sp>
    <dsp:sp modelId="{544E6AC4-FFFC-4CD1-A0CB-5C27E063E0FB}">
      <dsp:nvSpPr>
        <dsp:cNvPr id="0" name=""/>
        <dsp:cNvSpPr/>
      </dsp:nvSpPr>
      <dsp:spPr>
        <a:xfrm>
          <a:off x="2392396" y="49534"/>
          <a:ext cx="8735029" cy="990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1. </a:t>
          </a:r>
          <a:r>
            <a:rPr lang="ru-RU" sz="1500" kern="1200" dirty="0" err="1"/>
            <a:t>Підготовчий</a:t>
          </a:r>
          <a:r>
            <a:rPr lang="ru-RU" sz="1500" kern="1200" dirty="0"/>
            <a:t>. </a:t>
          </a:r>
          <a:r>
            <a:rPr lang="ru-RU" sz="1500" kern="1200" dirty="0" err="1"/>
            <a:t>Змістом</a:t>
          </a:r>
          <a:r>
            <a:rPr lang="ru-RU" sz="1500" kern="1200" dirty="0"/>
            <a:t> </a:t>
          </a:r>
          <a:r>
            <a:rPr lang="ru-RU" sz="1500" kern="1200" dirty="0" err="1"/>
            <a:t>цього</a:t>
          </a:r>
          <a:r>
            <a:rPr lang="ru-RU" sz="1500" kern="1200" dirty="0"/>
            <a:t> </a:t>
          </a:r>
          <a:r>
            <a:rPr lang="ru-RU" sz="1500" kern="1200" dirty="0" err="1"/>
            <a:t>етапу</a:t>
          </a:r>
          <a:r>
            <a:rPr lang="ru-RU" sz="1500" kern="1200" dirty="0"/>
            <a:t> є </a:t>
          </a:r>
          <a:r>
            <a:rPr lang="ru-RU" sz="1500" kern="1200" dirty="0" err="1"/>
            <a:t>збір</a:t>
          </a:r>
          <a:r>
            <a:rPr lang="ru-RU" sz="1500" kern="1200" dirty="0"/>
            <a:t> та </a:t>
          </a:r>
          <a:r>
            <a:rPr lang="ru-RU" sz="1500" kern="1200" dirty="0" err="1"/>
            <a:t>обробка</a:t>
          </a:r>
          <a:r>
            <a:rPr lang="ru-RU" sz="1500" kern="1200" dirty="0"/>
            <a:t> </a:t>
          </a:r>
          <a:r>
            <a:rPr lang="ru-RU" sz="1500" kern="1200" dirty="0" err="1"/>
            <a:t>кримінологічної</a:t>
          </a:r>
          <a:r>
            <a:rPr lang="ru-RU" sz="1500" kern="1200" dirty="0"/>
            <a:t> </a:t>
          </a:r>
          <a:r>
            <a:rPr lang="ru-RU" sz="1500" kern="1200" dirty="0" err="1"/>
            <a:t>інформації</a:t>
          </a:r>
          <a:r>
            <a:rPr lang="ru-RU" sz="1500" kern="1200" dirty="0"/>
            <a:t>, </a:t>
          </a:r>
          <a:r>
            <a:rPr lang="ru-RU" sz="1500" kern="1200" dirty="0" err="1"/>
            <a:t>визначення</a:t>
          </a:r>
          <a:r>
            <a:rPr lang="ru-RU" sz="1500" kern="1200" dirty="0"/>
            <a:t> </a:t>
          </a:r>
          <a:r>
            <a:rPr lang="ru-RU" sz="1500" kern="1200" dirty="0" err="1"/>
            <a:t>основних</a:t>
          </a:r>
          <a:r>
            <a:rPr lang="ru-RU" sz="1500" kern="1200" dirty="0"/>
            <a:t> </a:t>
          </a:r>
          <a:r>
            <a:rPr lang="ru-RU" sz="1500" kern="1200" dirty="0" err="1"/>
            <a:t>завдань</a:t>
          </a:r>
          <a:r>
            <a:rPr lang="ru-RU" sz="1500" kern="1200" dirty="0"/>
            <a:t> на </a:t>
          </a:r>
          <a:r>
            <a:rPr lang="ru-RU" sz="1500" kern="1200" dirty="0" err="1"/>
            <a:t>планований</a:t>
          </a:r>
          <a:r>
            <a:rPr lang="ru-RU" sz="1500" kern="1200" dirty="0"/>
            <a:t> </a:t>
          </a:r>
          <a:r>
            <a:rPr lang="ru-RU" sz="1500" kern="1200" dirty="0" err="1"/>
            <a:t>термін</a:t>
          </a:r>
          <a:r>
            <a:rPr lang="ru-RU" sz="1500" kern="1200" dirty="0"/>
            <a:t>.</a:t>
          </a:r>
          <a:endParaRPr lang="uk-UA" sz="1500" kern="1200" dirty="0"/>
        </a:p>
      </dsp:txBody>
      <dsp:txXfrm>
        <a:off x="2392396" y="49534"/>
        <a:ext cx="8735029" cy="990691"/>
      </dsp:txXfrm>
    </dsp:sp>
    <dsp:sp modelId="{E16C43CC-E9E7-41BF-9960-4E73239D290A}">
      <dsp:nvSpPr>
        <dsp:cNvPr id="0" name=""/>
        <dsp:cNvSpPr/>
      </dsp:nvSpPr>
      <dsp:spPr>
        <a:xfrm>
          <a:off x="2225485" y="1040225"/>
          <a:ext cx="89019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1203B4-AD1C-41B1-992F-8F1AFBC27A05}">
      <dsp:nvSpPr>
        <dsp:cNvPr id="0" name=""/>
        <dsp:cNvSpPr/>
      </dsp:nvSpPr>
      <dsp:spPr>
        <a:xfrm>
          <a:off x="2392396" y="1089760"/>
          <a:ext cx="8735029" cy="990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2. Збору пропозицій. Тут особа, відповідальна за складання плану, доводить отриману на підготовчому етапі інформацію до керівництва суб’єктів попередження злочинності, а потім узагальнює їх пропозиції і вносить до відповідного плану.</a:t>
          </a:r>
        </a:p>
      </dsp:txBody>
      <dsp:txXfrm>
        <a:off x="2392396" y="1089760"/>
        <a:ext cx="8735029" cy="990691"/>
      </dsp:txXfrm>
    </dsp:sp>
    <dsp:sp modelId="{E4EF17E5-F3DF-4A7A-ADC0-F53939A318B0}">
      <dsp:nvSpPr>
        <dsp:cNvPr id="0" name=""/>
        <dsp:cNvSpPr/>
      </dsp:nvSpPr>
      <dsp:spPr>
        <a:xfrm>
          <a:off x="2225485" y="2080451"/>
          <a:ext cx="89019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C17B64-0FA5-47CE-A746-ACC1D1202D56}">
      <dsp:nvSpPr>
        <dsp:cNvPr id="0" name=""/>
        <dsp:cNvSpPr/>
      </dsp:nvSpPr>
      <dsp:spPr>
        <a:xfrm>
          <a:off x="2392396" y="2129986"/>
          <a:ext cx="8735029" cy="990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3. Узгодження плану. Цей етап передбачає координацію дій окремих суб’єктів з урахуванням їх наявних ресурсів, а також узгодження заходів нижчестоящих органів з планом вищестоящих.</a:t>
          </a:r>
        </a:p>
      </dsp:txBody>
      <dsp:txXfrm>
        <a:off x="2392396" y="2129986"/>
        <a:ext cx="8735029" cy="990691"/>
      </dsp:txXfrm>
    </dsp:sp>
    <dsp:sp modelId="{73B0AFFC-0997-49E9-8BB0-B922B41AFEA2}">
      <dsp:nvSpPr>
        <dsp:cNvPr id="0" name=""/>
        <dsp:cNvSpPr/>
      </dsp:nvSpPr>
      <dsp:spPr>
        <a:xfrm>
          <a:off x="2225485" y="3120677"/>
          <a:ext cx="89019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CE37EF-319F-4EFB-83D8-46F954BA00DD}">
      <dsp:nvSpPr>
        <dsp:cNvPr id="0" name=""/>
        <dsp:cNvSpPr/>
      </dsp:nvSpPr>
      <dsp:spPr>
        <a:xfrm>
          <a:off x="2392396" y="3170211"/>
          <a:ext cx="8735029" cy="990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4. Затвердження плану. Останній етап, на якому керівник відповідного суб’єкта профілактики кримінальних правопорушень, перевіривши відповідність плану основним завданням, що стоять перед ним, та планам вищестоящих органів, затверджує його.</a:t>
          </a:r>
          <a:endParaRPr lang="uk-UA" sz="1500" kern="1200" dirty="0"/>
        </a:p>
      </dsp:txBody>
      <dsp:txXfrm>
        <a:off x="2392396" y="3170211"/>
        <a:ext cx="8735029" cy="990691"/>
      </dsp:txXfrm>
    </dsp:sp>
    <dsp:sp modelId="{1230EE3F-25E0-4C04-AB8D-E74985798560}">
      <dsp:nvSpPr>
        <dsp:cNvPr id="0" name=""/>
        <dsp:cNvSpPr/>
      </dsp:nvSpPr>
      <dsp:spPr>
        <a:xfrm>
          <a:off x="2225485" y="4160902"/>
          <a:ext cx="89019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43217D-D48B-4847-8975-4BCFD063C9A9}">
      <dsp:nvSpPr>
        <dsp:cNvPr id="0" name=""/>
        <dsp:cNvSpPr/>
      </dsp:nvSpPr>
      <dsp:spPr>
        <a:xfrm>
          <a:off x="213728" y="2416"/>
          <a:ext cx="2624205" cy="15745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Охоронна</a:t>
          </a:r>
        </a:p>
      </dsp:txBody>
      <dsp:txXfrm>
        <a:off x="213728" y="2416"/>
        <a:ext cx="2624205" cy="1574523"/>
      </dsp:txXfrm>
    </dsp:sp>
    <dsp:sp modelId="{5E810422-5FA0-4955-A75F-CF8CA4587620}">
      <dsp:nvSpPr>
        <dsp:cNvPr id="0" name=""/>
        <dsp:cNvSpPr/>
      </dsp:nvSpPr>
      <dsp:spPr>
        <a:xfrm>
          <a:off x="3100353" y="2416"/>
          <a:ext cx="2624205" cy="15745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Регулятивна</a:t>
          </a:r>
        </a:p>
      </dsp:txBody>
      <dsp:txXfrm>
        <a:off x="3100353" y="2416"/>
        <a:ext cx="2624205" cy="1574523"/>
      </dsp:txXfrm>
    </dsp:sp>
    <dsp:sp modelId="{51DE10E6-ED70-4939-9A11-1D8B0510588C}">
      <dsp:nvSpPr>
        <dsp:cNvPr id="0" name=""/>
        <dsp:cNvSpPr/>
      </dsp:nvSpPr>
      <dsp:spPr>
        <a:xfrm>
          <a:off x="5986979" y="2416"/>
          <a:ext cx="2624205" cy="15745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Виховна</a:t>
          </a:r>
        </a:p>
      </dsp:txBody>
      <dsp:txXfrm>
        <a:off x="5986979" y="2416"/>
        <a:ext cx="2624205" cy="1574523"/>
      </dsp:txXfrm>
    </dsp:sp>
    <dsp:sp modelId="{F08FFA75-8BF1-48E6-A761-40DD7B671D84}">
      <dsp:nvSpPr>
        <dsp:cNvPr id="0" name=""/>
        <dsp:cNvSpPr/>
      </dsp:nvSpPr>
      <dsp:spPr>
        <a:xfrm>
          <a:off x="1657041" y="1839360"/>
          <a:ext cx="2624205" cy="15745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Ідеологічна</a:t>
          </a:r>
        </a:p>
      </dsp:txBody>
      <dsp:txXfrm>
        <a:off x="1657041" y="1839360"/>
        <a:ext cx="2624205" cy="1574523"/>
      </dsp:txXfrm>
    </dsp:sp>
    <dsp:sp modelId="{5EFED02D-B4B4-41B8-9CBB-2D48B1EEE486}">
      <dsp:nvSpPr>
        <dsp:cNvPr id="0" name=""/>
        <dsp:cNvSpPr/>
      </dsp:nvSpPr>
      <dsp:spPr>
        <a:xfrm>
          <a:off x="4543666" y="1839360"/>
          <a:ext cx="2624205" cy="15745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Прогностична</a:t>
          </a:r>
        </a:p>
      </dsp:txBody>
      <dsp:txXfrm>
        <a:off x="4543666" y="1839360"/>
        <a:ext cx="2624205" cy="15745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5446A-F617-4E7F-8887-6F443E94ED0F}">
      <dsp:nvSpPr>
        <dsp:cNvPr id="0" name=""/>
        <dsp:cNvSpPr/>
      </dsp:nvSpPr>
      <dsp:spPr>
        <a:xfrm>
          <a:off x="0" y="0"/>
          <a:ext cx="88249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832E23-19D6-4CED-81B4-8BEA59C6217C}">
      <dsp:nvSpPr>
        <dsp:cNvPr id="0" name=""/>
        <dsp:cNvSpPr/>
      </dsp:nvSpPr>
      <dsp:spPr>
        <a:xfrm>
          <a:off x="0" y="0"/>
          <a:ext cx="1764982" cy="3615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>
              <a:solidFill>
                <a:schemeClr val="tx1"/>
              </a:solidFill>
            </a:rPr>
            <a:t>Основні цілі запобігання злочинності</a:t>
          </a:r>
        </a:p>
      </dsp:txBody>
      <dsp:txXfrm>
        <a:off x="0" y="0"/>
        <a:ext cx="1764982" cy="3615965"/>
      </dsp:txXfrm>
    </dsp:sp>
    <dsp:sp modelId="{0D2F49D8-F0AC-43D5-B22B-15CC845B7799}">
      <dsp:nvSpPr>
        <dsp:cNvPr id="0" name=""/>
        <dsp:cNvSpPr/>
      </dsp:nvSpPr>
      <dsp:spPr>
        <a:xfrm>
          <a:off x="1897356" y="42507"/>
          <a:ext cx="6927556" cy="850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>
              <a:solidFill>
                <a:schemeClr val="tx1"/>
              </a:solidFill>
            </a:rPr>
            <a:t>обмеження дії негативних явищ і процесів, пов’язаних зі злочинністю;</a:t>
          </a:r>
        </a:p>
      </dsp:txBody>
      <dsp:txXfrm>
        <a:off x="1897356" y="42507"/>
        <a:ext cx="6927556" cy="850140"/>
      </dsp:txXfrm>
    </dsp:sp>
    <dsp:sp modelId="{2626BD97-C1CB-4708-B3F7-F3A8CABAAC03}">
      <dsp:nvSpPr>
        <dsp:cNvPr id="0" name=""/>
        <dsp:cNvSpPr/>
      </dsp:nvSpPr>
      <dsp:spPr>
        <a:xfrm>
          <a:off x="1764982" y="892647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FADF7A-8E65-4550-8FE3-E9EC8871C2A7}">
      <dsp:nvSpPr>
        <dsp:cNvPr id="0" name=""/>
        <dsp:cNvSpPr/>
      </dsp:nvSpPr>
      <dsp:spPr>
        <a:xfrm>
          <a:off x="1897356" y="935154"/>
          <a:ext cx="6927556" cy="850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усунення</a:t>
          </a:r>
          <a:r>
            <a:rPr lang="ru-RU" sz="1700" kern="1200" dirty="0"/>
            <a:t> (нейтралізація) детермінант кримінально протиправних проявів;</a:t>
          </a:r>
          <a:endParaRPr lang="uk-UA" sz="1700" kern="1200" dirty="0"/>
        </a:p>
      </dsp:txBody>
      <dsp:txXfrm>
        <a:off x="1897356" y="935154"/>
        <a:ext cx="6927556" cy="850140"/>
      </dsp:txXfrm>
    </dsp:sp>
    <dsp:sp modelId="{173F4925-DB0A-40A0-9FAA-95B141C28B76}">
      <dsp:nvSpPr>
        <dsp:cNvPr id="0" name=""/>
        <dsp:cNvSpPr/>
      </dsp:nvSpPr>
      <dsp:spPr>
        <a:xfrm>
          <a:off x="1764982" y="1785294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1BE034-1450-4B2C-BD12-927E9A7C482C}">
      <dsp:nvSpPr>
        <dsp:cNvPr id="0" name=""/>
        <dsp:cNvSpPr/>
      </dsp:nvSpPr>
      <dsp:spPr>
        <a:xfrm>
          <a:off x="1897356" y="1827801"/>
          <a:ext cx="6927556" cy="850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ліквідація криміногенних факторів у мікросередовищі особи, що формують її антисуспільну позицію та мотивацію злочинної поведінки;</a:t>
          </a:r>
        </a:p>
      </dsp:txBody>
      <dsp:txXfrm>
        <a:off x="1897356" y="1827801"/>
        <a:ext cx="6927556" cy="850140"/>
      </dsp:txXfrm>
    </dsp:sp>
    <dsp:sp modelId="{345C32CD-3FE6-4F60-96B0-38EDA614EB23}">
      <dsp:nvSpPr>
        <dsp:cNvPr id="0" name=""/>
        <dsp:cNvSpPr/>
      </dsp:nvSpPr>
      <dsp:spPr>
        <a:xfrm>
          <a:off x="1764982" y="2677941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436C7E-57A0-4937-8381-DA07E30AD527}">
      <dsp:nvSpPr>
        <dsp:cNvPr id="0" name=""/>
        <dsp:cNvSpPr/>
      </dsp:nvSpPr>
      <dsp:spPr>
        <a:xfrm>
          <a:off x="1897356" y="2720448"/>
          <a:ext cx="6927556" cy="850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превентивний</a:t>
          </a:r>
          <a:r>
            <a:rPr lang="ru-RU" sz="1700" kern="1200" dirty="0"/>
            <a:t> вплив на особу, котра за своїм антисуспільним способом життя здатна скоїти кримінальне правопорушення.</a:t>
          </a:r>
          <a:endParaRPr lang="uk-UA" sz="1700" kern="1200" dirty="0"/>
        </a:p>
      </dsp:txBody>
      <dsp:txXfrm>
        <a:off x="1897356" y="2720448"/>
        <a:ext cx="6927556" cy="850140"/>
      </dsp:txXfrm>
    </dsp:sp>
    <dsp:sp modelId="{F9A3C14D-482A-4CC3-9096-49D575FDAF78}">
      <dsp:nvSpPr>
        <dsp:cNvPr id="0" name=""/>
        <dsp:cNvSpPr/>
      </dsp:nvSpPr>
      <dsp:spPr>
        <a:xfrm>
          <a:off x="1764982" y="3570588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32F076-92C0-4AB7-AF31-0F365BBDE13D}">
      <dsp:nvSpPr>
        <dsp:cNvPr id="0" name=""/>
        <dsp:cNvSpPr/>
      </dsp:nvSpPr>
      <dsp:spPr>
        <a:xfrm>
          <a:off x="0" y="0"/>
          <a:ext cx="88249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882CBF-FD1D-4ACC-AAE1-A74779A39A53}">
      <dsp:nvSpPr>
        <dsp:cNvPr id="0" name=""/>
        <dsp:cNvSpPr/>
      </dsp:nvSpPr>
      <dsp:spPr>
        <a:xfrm>
          <a:off x="0" y="0"/>
          <a:ext cx="1764982" cy="3416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/>
            <a:t>Завдання запобігання злочинності</a:t>
          </a:r>
        </a:p>
      </dsp:txBody>
      <dsp:txXfrm>
        <a:off x="0" y="0"/>
        <a:ext cx="1764982" cy="3416300"/>
      </dsp:txXfrm>
    </dsp:sp>
    <dsp:sp modelId="{57DDF15F-A80C-4049-B0E3-AD1638DCCD84}">
      <dsp:nvSpPr>
        <dsp:cNvPr id="0" name=""/>
        <dsp:cNvSpPr/>
      </dsp:nvSpPr>
      <dsp:spPr>
        <a:xfrm>
          <a:off x="1897356" y="40159"/>
          <a:ext cx="6927556" cy="803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/>
            <a:t>виявлення</a:t>
          </a:r>
          <a:r>
            <a:rPr lang="ru-RU" sz="1600" kern="1200" dirty="0"/>
            <a:t> й </a:t>
          </a:r>
          <a:r>
            <a:rPr lang="ru-RU" sz="1600" kern="1200" dirty="0" err="1"/>
            <a:t>аналіз</a:t>
          </a:r>
          <a:r>
            <a:rPr lang="ru-RU" sz="1600" kern="1200" dirty="0"/>
            <a:t> </a:t>
          </a:r>
          <a:r>
            <a:rPr lang="ru-RU" sz="1600" kern="1200" dirty="0" err="1"/>
            <a:t>явищ</a:t>
          </a:r>
          <a:r>
            <a:rPr lang="ru-RU" sz="1600" kern="1200" dirty="0"/>
            <a:t>, </a:t>
          </a:r>
          <a:r>
            <a:rPr lang="ru-RU" sz="1600" kern="1200" dirty="0" err="1"/>
            <a:t>процесів</a:t>
          </a:r>
          <a:r>
            <a:rPr lang="ru-RU" sz="1600" kern="1200" dirty="0"/>
            <a:t>, </a:t>
          </a:r>
          <a:r>
            <a:rPr lang="ru-RU" sz="1600" kern="1200" dirty="0" err="1"/>
            <a:t>обставин</a:t>
          </a:r>
          <a:r>
            <a:rPr lang="ru-RU" sz="1600" kern="1200" dirty="0"/>
            <a:t>, </a:t>
          </a:r>
          <a:r>
            <a:rPr lang="ru-RU" sz="1600" kern="1200" dirty="0" err="1"/>
            <a:t>які</a:t>
          </a:r>
          <a:r>
            <a:rPr lang="ru-RU" sz="1600" kern="1200" dirty="0"/>
            <a:t> </a:t>
          </a:r>
          <a:r>
            <a:rPr lang="ru-RU" sz="1600" kern="1200" dirty="0" err="1"/>
            <a:t>детермінують</a:t>
          </a:r>
          <a:r>
            <a:rPr lang="ru-RU" sz="1600" kern="1200" dirty="0"/>
            <a:t> </a:t>
          </a:r>
          <a:r>
            <a:rPr lang="ru-RU" sz="1600" kern="1200" dirty="0" err="1"/>
            <a:t>злочинність</a:t>
          </a:r>
          <a:r>
            <a:rPr lang="ru-RU" sz="1600" kern="1200" dirty="0"/>
            <a:t>;</a:t>
          </a:r>
          <a:endParaRPr lang="uk-UA" sz="1600" kern="1200" dirty="0"/>
        </a:p>
      </dsp:txBody>
      <dsp:txXfrm>
        <a:off x="1897356" y="40159"/>
        <a:ext cx="6927556" cy="803197"/>
      </dsp:txXfrm>
    </dsp:sp>
    <dsp:sp modelId="{5B8E71D3-C217-44A9-B25E-CCE4B530A583}">
      <dsp:nvSpPr>
        <dsp:cNvPr id="0" name=""/>
        <dsp:cNvSpPr/>
      </dsp:nvSpPr>
      <dsp:spPr>
        <a:xfrm>
          <a:off x="1764982" y="843357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9364A4-D187-4DC8-AEB8-E51CD474D5F5}">
      <dsp:nvSpPr>
        <dsp:cNvPr id="0" name=""/>
        <dsp:cNvSpPr/>
      </dsp:nvSpPr>
      <dsp:spPr>
        <a:xfrm>
          <a:off x="1897356" y="883517"/>
          <a:ext cx="6927556" cy="803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/>
            <a:t>вивчення</a:t>
          </a:r>
          <a:r>
            <a:rPr lang="ru-RU" sz="1600" kern="1200" dirty="0"/>
            <a:t> чинників, які призводять до формування особистості кримінального правопорушення та реалізації кримінально протипраних намірів;</a:t>
          </a:r>
          <a:endParaRPr lang="uk-UA" sz="1600" kern="1200" dirty="0"/>
        </a:p>
      </dsp:txBody>
      <dsp:txXfrm>
        <a:off x="1897356" y="883517"/>
        <a:ext cx="6927556" cy="803197"/>
      </dsp:txXfrm>
    </dsp:sp>
    <dsp:sp modelId="{905DD46F-80E2-4F84-9744-E1E7D3805B23}">
      <dsp:nvSpPr>
        <dsp:cNvPr id="0" name=""/>
        <dsp:cNvSpPr/>
      </dsp:nvSpPr>
      <dsp:spPr>
        <a:xfrm>
          <a:off x="1764982" y="1686714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C1A631-E5C2-4D9E-B953-30747EBB2B00}">
      <dsp:nvSpPr>
        <dsp:cNvPr id="0" name=""/>
        <dsp:cNvSpPr/>
      </dsp:nvSpPr>
      <dsp:spPr>
        <a:xfrm>
          <a:off x="1897356" y="1726874"/>
          <a:ext cx="6927556" cy="803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/>
            <a:t>встановлення</a:t>
          </a:r>
          <a:r>
            <a:rPr lang="ru-RU" sz="1600" kern="1200" dirty="0"/>
            <a:t> кола осіб, від яких можна очікувати скоєння кримінальних правопорушень, і цілеспрямований запобіжно-виховний вплив на них;</a:t>
          </a:r>
          <a:endParaRPr lang="uk-UA" sz="1600" kern="1200" dirty="0"/>
        </a:p>
      </dsp:txBody>
      <dsp:txXfrm>
        <a:off x="1897356" y="1726874"/>
        <a:ext cx="6927556" cy="803197"/>
      </dsp:txXfrm>
    </dsp:sp>
    <dsp:sp modelId="{D0940ADF-79CB-4967-8A51-33A96A17DFC6}">
      <dsp:nvSpPr>
        <dsp:cNvPr id="0" name=""/>
        <dsp:cNvSpPr/>
      </dsp:nvSpPr>
      <dsp:spPr>
        <a:xfrm>
          <a:off x="1764982" y="2530072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CCB104-3079-493C-9867-61FD40CE40D3}">
      <dsp:nvSpPr>
        <dsp:cNvPr id="0" name=""/>
        <dsp:cNvSpPr/>
      </dsp:nvSpPr>
      <dsp:spPr>
        <a:xfrm>
          <a:off x="1897356" y="2570231"/>
          <a:ext cx="6927556" cy="803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/>
            <a:t>усунення</a:t>
          </a:r>
          <a:r>
            <a:rPr lang="ru-RU" sz="1600" kern="1200" dirty="0"/>
            <a:t> чи нейтралізація криміногенних чинників на </a:t>
          </a:r>
          <a:r>
            <a:rPr lang="ru-RU" sz="1600" kern="1200"/>
            <a:t>індивідуальному рівні</a:t>
          </a:r>
          <a:endParaRPr lang="uk-UA" sz="1600" kern="1200" dirty="0"/>
        </a:p>
      </dsp:txBody>
      <dsp:txXfrm>
        <a:off x="1897356" y="2570231"/>
        <a:ext cx="6927556" cy="803197"/>
      </dsp:txXfrm>
    </dsp:sp>
    <dsp:sp modelId="{2F8CDFDC-8D3F-4131-ABEB-0792FE5DB77E}">
      <dsp:nvSpPr>
        <dsp:cNvPr id="0" name=""/>
        <dsp:cNvSpPr/>
      </dsp:nvSpPr>
      <dsp:spPr>
        <a:xfrm>
          <a:off x="1764982" y="3373429"/>
          <a:ext cx="70599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BE79CB-66F5-4CD4-8A50-843BCA68E3BF}">
      <dsp:nvSpPr>
        <dsp:cNvPr id="0" name=""/>
        <dsp:cNvSpPr/>
      </dsp:nvSpPr>
      <dsp:spPr>
        <a:xfrm>
          <a:off x="0" y="0"/>
          <a:ext cx="1115191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B072D-5609-493A-8695-6F91D495DC9B}">
      <dsp:nvSpPr>
        <dsp:cNvPr id="0" name=""/>
        <dsp:cNvSpPr/>
      </dsp:nvSpPr>
      <dsp:spPr>
        <a:xfrm>
          <a:off x="0" y="0"/>
          <a:ext cx="2230382" cy="4147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/>
            <a:t>Рівні запобіжної діяльності </a:t>
          </a:r>
          <a:r>
            <a:rPr lang="ru-RU" sz="2700" kern="1200" dirty="0" err="1"/>
            <a:t>залежно</a:t>
          </a:r>
          <a:r>
            <a:rPr lang="ru-RU" sz="2700" kern="1200" dirty="0"/>
            <a:t> </a:t>
          </a:r>
          <a:r>
            <a:rPr lang="ru-RU" sz="2700" kern="1200" dirty="0" err="1"/>
            <a:t>від</a:t>
          </a:r>
          <a:r>
            <a:rPr lang="ru-RU" sz="2700" kern="1200" dirty="0"/>
            <a:t> </a:t>
          </a:r>
          <a:r>
            <a:rPr lang="ru-RU" sz="2700" kern="1200" dirty="0" err="1"/>
            <a:t>ієрархії</a:t>
          </a:r>
          <a:r>
            <a:rPr lang="ru-RU" sz="2700" kern="1200" dirty="0"/>
            <a:t> причин і умов </a:t>
          </a:r>
          <a:r>
            <a:rPr lang="ru-RU" sz="2700" kern="1200" dirty="0" err="1"/>
            <a:t>злочинності</a:t>
          </a:r>
          <a:r>
            <a:rPr lang="ru-RU" sz="2700" kern="1200" dirty="0"/>
            <a:t> </a:t>
          </a:r>
          <a:endParaRPr lang="uk-UA" sz="2700" kern="1200" dirty="0"/>
        </a:p>
      </dsp:txBody>
      <dsp:txXfrm>
        <a:off x="0" y="0"/>
        <a:ext cx="2230382" cy="4147792"/>
      </dsp:txXfrm>
    </dsp:sp>
    <dsp:sp modelId="{BA3610EC-2CD3-4BA5-A7A7-7E3FF8AE706B}">
      <dsp:nvSpPr>
        <dsp:cNvPr id="0" name=""/>
        <dsp:cNvSpPr/>
      </dsp:nvSpPr>
      <dsp:spPr>
        <a:xfrm>
          <a:off x="2397660" y="48758"/>
          <a:ext cx="8754249" cy="975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 err="1"/>
            <a:t>Загальносоціальне</a:t>
          </a:r>
          <a:r>
            <a:rPr lang="uk-UA" sz="1500" b="1" kern="1200" dirty="0"/>
            <a:t> запобігання </a:t>
          </a:r>
          <a:r>
            <a:rPr lang="uk-UA" sz="1500" kern="1200" dirty="0"/>
            <a:t>– усі види діяльність не націлені спеціально на причини, умови злочинності, однак створюють умови, сприяють протидії злочинності й загалом правопорядку (поліпшення соціальних умов життя, підвищення рівня освіти, культури, стабілізація і розвиток економіки тощо).</a:t>
          </a:r>
        </a:p>
      </dsp:txBody>
      <dsp:txXfrm>
        <a:off x="2397660" y="48758"/>
        <a:ext cx="8754249" cy="975176"/>
      </dsp:txXfrm>
    </dsp:sp>
    <dsp:sp modelId="{E749AF4E-2F7D-4A4F-B5D9-8377A4D477C6}">
      <dsp:nvSpPr>
        <dsp:cNvPr id="0" name=""/>
        <dsp:cNvSpPr/>
      </dsp:nvSpPr>
      <dsp:spPr>
        <a:xfrm>
          <a:off x="2230382" y="1023935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9F1A9E-5080-40B8-B3C1-403972101DDE}">
      <dsp:nvSpPr>
        <dsp:cNvPr id="0" name=""/>
        <dsp:cNvSpPr/>
      </dsp:nvSpPr>
      <dsp:spPr>
        <a:xfrm>
          <a:off x="2397660" y="1072694"/>
          <a:ext cx="8754249" cy="975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/>
            <a:t>Спеціально-кримінологічне запобігання </a:t>
          </a:r>
          <a:r>
            <a:rPr lang="uk-UA" sz="1500" kern="1200" dirty="0"/>
            <a:t>полягає в цілеспрямованому впливові на криміногенні чинники, пов'язані з певними видами та групами злочинної поведінки, наприклад, насильницькою чи економічною злочинністю.</a:t>
          </a:r>
        </a:p>
      </dsp:txBody>
      <dsp:txXfrm>
        <a:off x="2397660" y="1072694"/>
        <a:ext cx="8754249" cy="975176"/>
      </dsp:txXfrm>
    </dsp:sp>
    <dsp:sp modelId="{405DA0EE-A803-48A6-9E45-3DFFBAC57FA9}">
      <dsp:nvSpPr>
        <dsp:cNvPr id="0" name=""/>
        <dsp:cNvSpPr/>
      </dsp:nvSpPr>
      <dsp:spPr>
        <a:xfrm>
          <a:off x="2230382" y="2047871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4A7F27-1A66-4B00-9E4D-88A89F6ECAA5}">
      <dsp:nvSpPr>
        <dsp:cNvPr id="0" name=""/>
        <dsp:cNvSpPr/>
      </dsp:nvSpPr>
      <dsp:spPr>
        <a:xfrm>
          <a:off x="2397660" y="2096629"/>
          <a:ext cx="8754249" cy="975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 err="1"/>
            <a:t>Індивідуальне</a:t>
          </a:r>
          <a:r>
            <a:rPr lang="ru-RU" sz="1500" b="1" kern="1200" dirty="0"/>
            <a:t> </a:t>
          </a:r>
          <a:r>
            <a:rPr lang="ru-RU" sz="1500" b="1" kern="1200" dirty="0" err="1"/>
            <a:t>запобігання</a:t>
          </a:r>
          <a:r>
            <a:rPr lang="ru-RU" sz="1500" b="1" kern="1200" dirty="0"/>
            <a:t> </a:t>
          </a:r>
          <a:r>
            <a:rPr lang="ru-RU" sz="1500" kern="1200" dirty="0" err="1"/>
            <a:t>охоплює</a:t>
          </a:r>
          <a:r>
            <a:rPr lang="ru-RU" sz="1500" kern="1200" dirty="0"/>
            <a:t> </a:t>
          </a:r>
          <a:r>
            <a:rPr lang="ru-RU" sz="1500" kern="1200" dirty="0" err="1"/>
            <a:t>діяльність</a:t>
          </a:r>
          <a:r>
            <a:rPr lang="ru-RU" sz="1500" kern="1200" dirty="0"/>
            <a:t> </a:t>
          </a:r>
          <a:r>
            <a:rPr lang="ru-RU" sz="1500" kern="1200" dirty="0" err="1"/>
            <a:t>щодо</a:t>
          </a:r>
          <a:r>
            <a:rPr lang="ru-RU" sz="1500" kern="1200" dirty="0"/>
            <a:t> </a:t>
          </a:r>
          <a:r>
            <a:rPr lang="ru-RU" sz="1500" kern="1200" dirty="0" err="1"/>
            <a:t>конкретних</a:t>
          </a:r>
          <a:r>
            <a:rPr lang="ru-RU" sz="1500" kern="1200" dirty="0"/>
            <a:t> </a:t>
          </a:r>
          <a:r>
            <a:rPr lang="ru-RU" sz="1500" kern="1200" dirty="0" err="1"/>
            <a:t>осіб</a:t>
          </a:r>
          <a:r>
            <a:rPr lang="ru-RU" sz="1500" kern="1200" dirty="0"/>
            <a:t>, </a:t>
          </a:r>
          <a:r>
            <a:rPr lang="ru-RU" sz="1500" kern="1200" dirty="0" err="1"/>
            <a:t>поведінка</a:t>
          </a:r>
          <a:r>
            <a:rPr lang="ru-RU" sz="1500" kern="1200" dirty="0"/>
            <a:t> </a:t>
          </a:r>
          <a:r>
            <a:rPr lang="ru-RU" sz="1500" kern="1200" dirty="0" err="1"/>
            <a:t>яких</a:t>
          </a:r>
          <a:r>
            <a:rPr lang="ru-RU" sz="1500" kern="1200" dirty="0"/>
            <a:t> </a:t>
          </a:r>
          <a:r>
            <a:rPr lang="ru-RU" sz="1500" kern="1200" dirty="0" err="1"/>
            <a:t>вступає</a:t>
          </a:r>
          <a:r>
            <a:rPr lang="ru-RU" sz="1500" kern="1200" dirty="0"/>
            <a:t> в </a:t>
          </a:r>
          <a:r>
            <a:rPr lang="ru-RU" sz="1500" kern="1200" dirty="0" err="1"/>
            <a:t>конфлікт</a:t>
          </a:r>
          <a:r>
            <a:rPr lang="ru-RU" sz="1500" kern="1200" dirty="0"/>
            <a:t> </a:t>
          </a:r>
          <a:r>
            <a:rPr lang="ru-RU" sz="1500" kern="1200" dirty="0" err="1"/>
            <a:t>із</a:t>
          </a:r>
          <a:r>
            <a:rPr lang="ru-RU" sz="1500" kern="1200" dirty="0"/>
            <a:t> </a:t>
          </a:r>
          <a:r>
            <a:rPr lang="ru-RU" sz="1500" kern="1200" dirty="0" err="1"/>
            <a:t>правовими</a:t>
          </a:r>
          <a:r>
            <a:rPr lang="ru-RU" sz="1500" kern="1200" dirty="0"/>
            <a:t> нормами</a:t>
          </a:r>
          <a:endParaRPr lang="uk-UA" sz="1500" kern="1200" dirty="0"/>
        </a:p>
      </dsp:txBody>
      <dsp:txXfrm>
        <a:off x="2397660" y="2096629"/>
        <a:ext cx="8754249" cy="975176"/>
      </dsp:txXfrm>
    </dsp:sp>
    <dsp:sp modelId="{893FECBB-F015-4C71-B4F3-6D8C435A61AC}">
      <dsp:nvSpPr>
        <dsp:cNvPr id="0" name=""/>
        <dsp:cNvSpPr/>
      </dsp:nvSpPr>
      <dsp:spPr>
        <a:xfrm>
          <a:off x="2230382" y="3071806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0B9E3A-E3C9-4269-98A3-47ACF5E17F2E}">
      <dsp:nvSpPr>
        <dsp:cNvPr id="0" name=""/>
        <dsp:cNvSpPr/>
      </dsp:nvSpPr>
      <dsp:spPr>
        <a:xfrm>
          <a:off x="2397660" y="3120565"/>
          <a:ext cx="8754249" cy="975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 err="1"/>
            <a:t>Віктимологічне</a:t>
          </a:r>
          <a:r>
            <a:rPr lang="uk-UA" sz="1500" b="1" kern="1200" dirty="0"/>
            <a:t> запобігання </a:t>
          </a:r>
          <a:r>
            <a:rPr lang="uk-UA" sz="1500" kern="1200" dirty="0"/>
            <a:t>– запобігання окремим видам злочинів шляхом вжиття заходів із недопущення, усунення або нейтралізації </a:t>
          </a:r>
          <a:r>
            <a:rPr lang="uk-UA" sz="1500" kern="1200" dirty="0" err="1"/>
            <a:t>віктимогенних</a:t>
          </a:r>
          <a:r>
            <a:rPr lang="uk-UA" sz="1500" kern="1200" dirty="0"/>
            <a:t> чинників, підвищення охороно-захисних можливостей потенційних жертв кримінальних правопорушень.</a:t>
          </a:r>
        </a:p>
      </dsp:txBody>
      <dsp:txXfrm>
        <a:off x="2397660" y="3120565"/>
        <a:ext cx="8754249" cy="975176"/>
      </dsp:txXfrm>
    </dsp:sp>
    <dsp:sp modelId="{F802B2CC-A6B7-49F8-BAE0-62F88ACDF67D}">
      <dsp:nvSpPr>
        <dsp:cNvPr id="0" name=""/>
        <dsp:cNvSpPr/>
      </dsp:nvSpPr>
      <dsp:spPr>
        <a:xfrm>
          <a:off x="2230382" y="4095742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BE79CB-66F5-4CD4-8A50-843BCA68E3BF}">
      <dsp:nvSpPr>
        <dsp:cNvPr id="0" name=""/>
        <dsp:cNvSpPr/>
      </dsp:nvSpPr>
      <dsp:spPr>
        <a:xfrm>
          <a:off x="0" y="0"/>
          <a:ext cx="1115191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B072D-5609-493A-8695-6F91D495DC9B}">
      <dsp:nvSpPr>
        <dsp:cNvPr id="0" name=""/>
        <dsp:cNvSpPr/>
      </dsp:nvSpPr>
      <dsp:spPr>
        <a:xfrm>
          <a:off x="0" y="0"/>
          <a:ext cx="2230382" cy="4147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Рівні запобіжної діяльності </a:t>
          </a:r>
          <a:r>
            <a:rPr lang="ru-RU" sz="2000" kern="1200" dirty="0"/>
            <a:t>за </a:t>
          </a:r>
          <a:r>
            <a:rPr lang="ru-RU" sz="2000" kern="1200" dirty="0" err="1"/>
            <a:t>рівнями</a:t>
          </a:r>
          <a:r>
            <a:rPr lang="ru-RU" sz="2000" kern="1200" dirty="0"/>
            <a:t> </a:t>
          </a:r>
          <a:r>
            <a:rPr lang="ru-RU" sz="2000" kern="1200" dirty="0" err="1"/>
            <a:t>функціонування</a:t>
          </a:r>
          <a:r>
            <a:rPr lang="ru-RU" sz="2000" kern="1200" dirty="0"/>
            <a:t> </a:t>
          </a:r>
          <a:r>
            <a:rPr lang="ru-RU" sz="2000" kern="1200" dirty="0" err="1"/>
            <a:t>злочинності</a:t>
          </a:r>
          <a:r>
            <a:rPr lang="ru-RU" sz="2000" kern="1200" dirty="0"/>
            <a:t> та </a:t>
          </a:r>
          <a:r>
            <a:rPr lang="ru-RU" sz="2000" kern="1200" dirty="0" err="1"/>
            <a:t>її</a:t>
          </a:r>
          <a:r>
            <a:rPr lang="ru-RU" sz="2000" kern="1200" dirty="0"/>
            <a:t> </a:t>
          </a:r>
          <a:r>
            <a:rPr lang="ru-RU" sz="2000" kern="1200" dirty="0" err="1"/>
            <a:t>проявів</a:t>
          </a:r>
          <a:endParaRPr lang="uk-UA" sz="2000" kern="1200" dirty="0"/>
        </a:p>
      </dsp:txBody>
      <dsp:txXfrm>
        <a:off x="0" y="0"/>
        <a:ext cx="2230382" cy="4147792"/>
      </dsp:txXfrm>
    </dsp:sp>
    <dsp:sp modelId="{BA3610EC-2CD3-4BA5-A7A7-7E3FF8AE706B}">
      <dsp:nvSpPr>
        <dsp:cNvPr id="0" name=""/>
        <dsp:cNvSpPr/>
      </dsp:nvSpPr>
      <dsp:spPr>
        <a:xfrm>
          <a:off x="2397660" y="64809"/>
          <a:ext cx="8754249" cy="1296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1" kern="1200" dirty="0" err="1"/>
            <a:t>загальносуспільний</a:t>
          </a:r>
          <a:r>
            <a:rPr lang="ru-RU" sz="1600" b="0" kern="1200" dirty="0"/>
            <a:t> - </a:t>
          </a:r>
          <a:r>
            <a:rPr lang="ru-RU" sz="1600" b="0" kern="1200" dirty="0" err="1"/>
            <a:t>здійснюється</a:t>
          </a:r>
          <a:r>
            <a:rPr lang="ru-RU" sz="1600" b="0" kern="1200" dirty="0"/>
            <a:t> </a:t>
          </a:r>
          <a:r>
            <a:rPr lang="ru-RU" sz="1600" b="0" kern="1200" dirty="0" err="1"/>
            <a:t>щодо</a:t>
          </a:r>
          <a:r>
            <a:rPr lang="ru-RU" sz="1600" b="0" kern="1200" dirty="0"/>
            <a:t> причин і умов </a:t>
          </a:r>
          <a:r>
            <a:rPr lang="ru-RU" sz="1600" b="0" kern="1200" dirty="0" err="1"/>
            <a:t>злочинності</a:t>
          </a:r>
          <a:r>
            <a:rPr lang="ru-RU" sz="1600" b="0" kern="1200" dirty="0"/>
            <a:t> </a:t>
          </a:r>
          <a:r>
            <a:rPr lang="ru-RU" sz="1600" b="0" kern="1200" dirty="0" err="1"/>
            <a:t>загальносуспільного</a:t>
          </a:r>
          <a:r>
            <a:rPr lang="ru-RU" sz="1600" b="0" kern="1200" dirty="0"/>
            <a:t> </a:t>
          </a:r>
          <a:r>
            <a:rPr lang="ru-RU" sz="1600" b="0" kern="1200" dirty="0" err="1"/>
            <a:t>рівня</a:t>
          </a:r>
          <a:r>
            <a:rPr lang="ru-RU" sz="1600" b="0" kern="1200" dirty="0"/>
            <a:t>;</a:t>
          </a:r>
          <a:endParaRPr lang="uk-UA" sz="1600" b="0" kern="1200" dirty="0"/>
        </a:p>
      </dsp:txBody>
      <dsp:txXfrm>
        <a:off x="2397660" y="64809"/>
        <a:ext cx="8754249" cy="1296185"/>
      </dsp:txXfrm>
    </dsp:sp>
    <dsp:sp modelId="{E749AF4E-2F7D-4A4F-B5D9-8377A4D477C6}">
      <dsp:nvSpPr>
        <dsp:cNvPr id="0" name=""/>
        <dsp:cNvSpPr/>
      </dsp:nvSpPr>
      <dsp:spPr>
        <a:xfrm>
          <a:off x="2230382" y="1360994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A36913-1763-490F-932C-C0C74B0B6027}">
      <dsp:nvSpPr>
        <dsp:cNvPr id="0" name=""/>
        <dsp:cNvSpPr/>
      </dsp:nvSpPr>
      <dsp:spPr>
        <a:xfrm>
          <a:off x="2397660" y="1425803"/>
          <a:ext cx="8754249" cy="1296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1" kern="1200" dirty="0"/>
            <a:t>груповий</a:t>
          </a:r>
          <a:r>
            <a:rPr lang="uk-UA" sz="1600" b="0" kern="1200" dirty="0"/>
            <a:t> - здійснюється щодо причин і умов кримінально протиправних проявів певної соціальної групи, що виділена за соціальною чи соціально-демографічною ознакою (злочинність робітників, службовців, жінок, неповнолітніх тощо) або належністю до спільного середовища (за місцем проживання, праці, навчання, дозвілля тощо);</a:t>
          </a:r>
        </a:p>
      </dsp:txBody>
      <dsp:txXfrm>
        <a:off x="2397660" y="1425803"/>
        <a:ext cx="8754249" cy="1296185"/>
      </dsp:txXfrm>
    </dsp:sp>
    <dsp:sp modelId="{29D0DD48-A1ED-4D38-9B5C-B54196F407C8}">
      <dsp:nvSpPr>
        <dsp:cNvPr id="0" name=""/>
        <dsp:cNvSpPr/>
      </dsp:nvSpPr>
      <dsp:spPr>
        <a:xfrm>
          <a:off x="2230382" y="2721988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006390-81CE-401D-9DA5-B399FDB85D0A}">
      <dsp:nvSpPr>
        <dsp:cNvPr id="0" name=""/>
        <dsp:cNvSpPr/>
      </dsp:nvSpPr>
      <dsp:spPr>
        <a:xfrm>
          <a:off x="2397660" y="2786797"/>
          <a:ext cx="8754249" cy="1296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1" kern="1200" dirty="0" err="1"/>
            <a:t>індивідуальний</a:t>
          </a:r>
          <a:r>
            <a:rPr lang="ru-RU" sz="1600" b="0" kern="1200" dirty="0"/>
            <a:t> - </a:t>
          </a:r>
          <a:r>
            <a:rPr lang="ru-RU" sz="1600" b="0" kern="1200" dirty="0" err="1"/>
            <a:t>спрямовується</a:t>
          </a:r>
          <a:r>
            <a:rPr lang="ru-RU" sz="1600" b="0" kern="1200" dirty="0"/>
            <a:t> </a:t>
          </a:r>
          <a:r>
            <a:rPr lang="ru-RU" sz="1600" b="0" kern="1200" dirty="0" err="1"/>
            <a:t>щодо</a:t>
          </a:r>
          <a:r>
            <a:rPr lang="ru-RU" sz="1600" b="0" kern="1200" dirty="0"/>
            <a:t> причин і умов конкретного </a:t>
          </a:r>
          <a:r>
            <a:rPr lang="ru-RU" sz="1600" b="0" kern="1200" dirty="0" err="1"/>
            <a:t>кримінально</a:t>
          </a:r>
          <a:r>
            <a:rPr lang="ru-RU" sz="1600" b="0" kern="1200" dirty="0"/>
            <a:t> </a:t>
          </a:r>
          <a:r>
            <a:rPr lang="ru-RU" sz="1600" b="0" kern="1200" dirty="0" err="1"/>
            <a:t>протиправного</a:t>
          </a:r>
          <a:r>
            <a:rPr lang="ru-RU" sz="1600" b="0" kern="1200" dirty="0"/>
            <a:t> </a:t>
          </a:r>
          <a:r>
            <a:rPr lang="ru-RU" sz="1600" b="0" kern="1200" dirty="0" err="1"/>
            <a:t>прояву</a:t>
          </a:r>
          <a:r>
            <a:rPr lang="ru-RU" sz="1600" b="0" kern="1200" dirty="0"/>
            <a:t>.</a:t>
          </a:r>
          <a:endParaRPr lang="uk-UA" sz="1600" b="0" kern="1200" dirty="0" err="1"/>
        </a:p>
      </dsp:txBody>
      <dsp:txXfrm>
        <a:off x="2397660" y="2786797"/>
        <a:ext cx="8754249" cy="1296185"/>
      </dsp:txXfrm>
    </dsp:sp>
    <dsp:sp modelId="{91B07E1E-67AD-4325-9A24-6459EC64A0C8}">
      <dsp:nvSpPr>
        <dsp:cNvPr id="0" name=""/>
        <dsp:cNvSpPr/>
      </dsp:nvSpPr>
      <dsp:spPr>
        <a:xfrm>
          <a:off x="2230382" y="4082982"/>
          <a:ext cx="89215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19341-101E-40EF-80B6-5CDF08A798BC}">
      <dsp:nvSpPr>
        <dsp:cNvPr id="0" name=""/>
        <dsp:cNvSpPr/>
      </dsp:nvSpPr>
      <dsp:spPr>
        <a:xfrm>
          <a:off x="0" y="0"/>
          <a:ext cx="104958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4862A7-5A07-4B9D-9DED-8394561FDFAD}">
      <dsp:nvSpPr>
        <dsp:cNvPr id="0" name=""/>
        <dsp:cNvSpPr/>
      </dsp:nvSpPr>
      <dsp:spPr>
        <a:xfrm>
          <a:off x="0" y="0"/>
          <a:ext cx="2099166" cy="2025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/>
            <a:t>Залежно від масштабів здійснення </a:t>
          </a:r>
        </a:p>
      </dsp:txBody>
      <dsp:txXfrm>
        <a:off x="0" y="0"/>
        <a:ext cx="2099166" cy="2025912"/>
      </dsp:txXfrm>
    </dsp:sp>
    <dsp:sp modelId="{4B3A749F-280C-4A31-8BE9-DF02A1913235}">
      <dsp:nvSpPr>
        <dsp:cNvPr id="0" name=""/>
        <dsp:cNvSpPr/>
      </dsp:nvSpPr>
      <dsp:spPr>
        <a:xfrm>
          <a:off x="2256603" y="31654"/>
          <a:ext cx="8239226" cy="633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загальнодержавні</a:t>
          </a:r>
          <a:r>
            <a:rPr lang="ru-RU" sz="1700" kern="1200" dirty="0"/>
            <a:t> - у межах </a:t>
          </a:r>
          <a:r>
            <a:rPr lang="ru-RU" sz="1700" kern="1200" dirty="0" err="1"/>
            <a:t>усієї</a:t>
          </a:r>
          <a:r>
            <a:rPr lang="ru-RU" sz="1700" kern="1200" dirty="0"/>
            <a:t> </a:t>
          </a:r>
          <a:r>
            <a:rPr lang="ru-RU" sz="1700" kern="1200" dirty="0" err="1"/>
            <a:t>країни</a:t>
          </a:r>
          <a:r>
            <a:rPr lang="ru-RU" sz="1700" kern="1200" dirty="0"/>
            <a:t>;</a:t>
          </a:r>
          <a:endParaRPr lang="uk-UA" sz="1700" kern="1200" dirty="0"/>
        </a:p>
      </dsp:txBody>
      <dsp:txXfrm>
        <a:off x="2256603" y="31654"/>
        <a:ext cx="8239226" cy="633097"/>
      </dsp:txXfrm>
    </dsp:sp>
    <dsp:sp modelId="{870268D3-715B-4562-AB90-AE55D7CFCF0D}">
      <dsp:nvSpPr>
        <dsp:cNvPr id="0" name=""/>
        <dsp:cNvSpPr/>
      </dsp:nvSpPr>
      <dsp:spPr>
        <a:xfrm>
          <a:off x="2099166" y="664752"/>
          <a:ext cx="83966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B7EC8D-CF8A-4960-93AE-75D4D0CBA23C}">
      <dsp:nvSpPr>
        <dsp:cNvPr id="0" name=""/>
        <dsp:cNvSpPr/>
      </dsp:nvSpPr>
      <dsp:spPr>
        <a:xfrm>
          <a:off x="2256603" y="696407"/>
          <a:ext cx="8239226" cy="633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регіональні або галузеві – у межах регіону, міста, району, мікрорайону, галузі суспільних відносин;</a:t>
          </a:r>
        </a:p>
      </dsp:txBody>
      <dsp:txXfrm>
        <a:off x="2256603" y="696407"/>
        <a:ext cx="8239226" cy="633097"/>
      </dsp:txXfrm>
    </dsp:sp>
    <dsp:sp modelId="{2BCDFB87-CE15-48C7-ACB6-B9F8947741EC}">
      <dsp:nvSpPr>
        <dsp:cNvPr id="0" name=""/>
        <dsp:cNvSpPr/>
      </dsp:nvSpPr>
      <dsp:spPr>
        <a:xfrm>
          <a:off x="2099166" y="1329504"/>
          <a:ext cx="83966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9C1144-90C7-423F-8131-C03E72AB08AC}">
      <dsp:nvSpPr>
        <dsp:cNvPr id="0" name=""/>
        <dsp:cNvSpPr/>
      </dsp:nvSpPr>
      <dsp:spPr>
        <a:xfrm>
          <a:off x="2256603" y="1361159"/>
          <a:ext cx="8239226" cy="633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 err="1"/>
            <a:t>індивідуальні</a:t>
          </a:r>
          <a:r>
            <a:rPr lang="ru-RU" sz="1700" kern="1200" dirty="0"/>
            <a:t> – спрямовуються щодо причин і умов конкретного кримінально </a:t>
          </a:r>
          <a:r>
            <a:rPr lang="ru-RU" sz="1700" kern="1200" dirty="0" err="1"/>
            <a:t>протиправного</a:t>
          </a:r>
          <a:r>
            <a:rPr lang="ru-RU" sz="1700" kern="1200" dirty="0"/>
            <a:t> </a:t>
          </a:r>
          <a:r>
            <a:rPr lang="ru-RU" sz="1700" kern="1200" dirty="0" err="1"/>
            <a:t>прояву</a:t>
          </a:r>
          <a:endParaRPr lang="uk-UA" sz="1700" kern="1200" dirty="0"/>
        </a:p>
      </dsp:txBody>
      <dsp:txXfrm>
        <a:off x="2256603" y="1361159"/>
        <a:ext cx="8239226" cy="633097"/>
      </dsp:txXfrm>
    </dsp:sp>
    <dsp:sp modelId="{128340DD-6D78-412E-B9F2-B6A22C5F1284}">
      <dsp:nvSpPr>
        <dsp:cNvPr id="0" name=""/>
        <dsp:cNvSpPr/>
      </dsp:nvSpPr>
      <dsp:spPr>
        <a:xfrm>
          <a:off x="2099166" y="1994257"/>
          <a:ext cx="83966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2E7B65-341E-42A0-882A-18FEDCE0CB15}">
      <dsp:nvSpPr>
        <dsp:cNvPr id="0" name=""/>
        <dsp:cNvSpPr/>
      </dsp:nvSpPr>
      <dsp:spPr>
        <a:xfrm>
          <a:off x="0" y="2025912"/>
          <a:ext cx="1049583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FEC65F-B354-4749-A112-B5D2AC1BED12}">
      <dsp:nvSpPr>
        <dsp:cNvPr id="0" name=""/>
        <dsp:cNvSpPr/>
      </dsp:nvSpPr>
      <dsp:spPr>
        <a:xfrm>
          <a:off x="0" y="2025912"/>
          <a:ext cx="2099166" cy="2025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100" kern="1200" dirty="0"/>
            <a:t>За цільовим призначенням </a:t>
          </a:r>
        </a:p>
      </dsp:txBody>
      <dsp:txXfrm>
        <a:off x="0" y="2025912"/>
        <a:ext cx="2099166" cy="2025912"/>
      </dsp:txXfrm>
    </dsp:sp>
    <dsp:sp modelId="{7051CA06-8302-4679-8029-61D1C63013C8}">
      <dsp:nvSpPr>
        <dsp:cNvPr id="0" name=""/>
        <dsp:cNvSpPr/>
      </dsp:nvSpPr>
      <dsp:spPr>
        <a:xfrm>
          <a:off x="2256603" y="2072998"/>
          <a:ext cx="8239226" cy="941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цільові або спеціальні (спеціально-кримінологічні), що мають спеціальну мету запобігання злочинності;</a:t>
          </a:r>
        </a:p>
      </dsp:txBody>
      <dsp:txXfrm>
        <a:off x="2256603" y="2072998"/>
        <a:ext cx="8239226" cy="941732"/>
      </dsp:txXfrm>
    </dsp:sp>
    <dsp:sp modelId="{F8CED112-DF0F-4575-8E39-DF000F8FEC20}">
      <dsp:nvSpPr>
        <dsp:cNvPr id="0" name=""/>
        <dsp:cNvSpPr/>
      </dsp:nvSpPr>
      <dsp:spPr>
        <a:xfrm>
          <a:off x="2099166" y="3014731"/>
          <a:ext cx="83966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4CEDA2-7CA6-46DE-B3F3-1844D8D1224D}">
      <dsp:nvSpPr>
        <dsp:cNvPr id="0" name=""/>
        <dsp:cNvSpPr/>
      </dsp:nvSpPr>
      <dsp:spPr>
        <a:xfrm>
          <a:off x="2256603" y="3061817"/>
          <a:ext cx="8239226" cy="941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 err="1"/>
            <a:t>загальносоціальні</a:t>
          </a:r>
          <a:r>
            <a:rPr lang="uk-UA" sz="1700" kern="1200" dirty="0"/>
            <a:t>, здійснення яких спрямовується на вирішення інших соціальних проблем, але побічно має ефект і щодо запобігання злочинності.</a:t>
          </a:r>
        </a:p>
      </dsp:txBody>
      <dsp:txXfrm>
        <a:off x="2256603" y="3061817"/>
        <a:ext cx="8239226" cy="941732"/>
      </dsp:txXfrm>
    </dsp:sp>
    <dsp:sp modelId="{71E957C6-1FB1-4EB7-8F71-C2DB6AC29F04}">
      <dsp:nvSpPr>
        <dsp:cNvPr id="0" name=""/>
        <dsp:cNvSpPr/>
      </dsp:nvSpPr>
      <dsp:spPr>
        <a:xfrm>
          <a:off x="2099166" y="4003550"/>
          <a:ext cx="83966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B8A5D8-37B1-4905-9E7B-C5B9B457438C}">
      <dsp:nvSpPr>
        <dsp:cNvPr id="0" name=""/>
        <dsp:cNvSpPr/>
      </dsp:nvSpPr>
      <dsp:spPr>
        <a:xfrm>
          <a:off x="0" y="0"/>
          <a:ext cx="104675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8F2C3C-4B57-42A3-948B-0D8589457014}">
      <dsp:nvSpPr>
        <dsp:cNvPr id="0" name=""/>
        <dsp:cNvSpPr/>
      </dsp:nvSpPr>
      <dsp:spPr>
        <a:xfrm>
          <a:off x="0" y="0"/>
          <a:ext cx="2093509" cy="2049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За ознакою правового регулювання </a:t>
          </a:r>
        </a:p>
      </dsp:txBody>
      <dsp:txXfrm>
        <a:off x="0" y="0"/>
        <a:ext cx="2093509" cy="2049478"/>
      </dsp:txXfrm>
    </dsp:sp>
    <dsp:sp modelId="{BD9D7D7A-B71E-4526-890D-ECE9F6F7FE22}">
      <dsp:nvSpPr>
        <dsp:cNvPr id="0" name=""/>
        <dsp:cNvSpPr/>
      </dsp:nvSpPr>
      <dsp:spPr>
        <a:xfrm>
          <a:off x="2250523" y="81859"/>
          <a:ext cx="8217025" cy="1036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 err="1"/>
            <a:t>правові</a:t>
          </a:r>
          <a:r>
            <a:rPr lang="ru-RU" sz="1200" kern="1200" dirty="0"/>
            <a:t> (</a:t>
          </a:r>
          <a:r>
            <a:rPr lang="ru-RU" sz="1200" kern="1200" dirty="0" err="1"/>
            <a:t>регулюються</a:t>
          </a:r>
          <a:r>
            <a:rPr lang="ru-RU" sz="1200" kern="1200" dirty="0"/>
            <a:t> нормами </a:t>
          </a:r>
          <a:r>
            <a:rPr lang="ru-RU" sz="1200" kern="1200" dirty="0" err="1"/>
            <a:t>адміністративного</a:t>
          </a:r>
          <a:r>
            <a:rPr lang="ru-RU" sz="1200" kern="1200" dirty="0"/>
            <a:t>, </a:t>
          </a:r>
          <a:r>
            <a:rPr lang="ru-RU" sz="1200" kern="1200" dirty="0" err="1"/>
            <a:t>кримінального</a:t>
          </a:r>
          <a:r>
            <a:rPr lang="ru-RU" sz="1200" kern="1200" dirty="0"/>
            <a:t>, </a:t>
          </a:r>
          <a:r>
            <a:rPr lang="ru-RU" sz="1200" kern="1200" dirty="0" err="1"/>
            <a:t>кримінально-процесуального</a:t>
          </a:r>
          <a:r>
            <a:rPr lang="ru-RU" sz="1200" kern="1200" dirty="0"/>
            <a:t> й </a:t>
          </a:r>
          <a:r>
            <a:rPr lang="ru-RU" sz="1200" kern="1200" dirty="0" err="1"/>
            <a:t>інших</a:t>
          </a:r>
          <a:r>
            <a:rPr lang="ru-RU" sz="1200" kern="1200" dirty="0"/>
            <a:t> </a:t>
          </a:r>
          <a:r>
            <a:rPr lang="ru-RU" sz="1200" kern="1200" dirty="0" err="1"/>
            <a:t>галузей</a:t>
          </a:r>
          <a:r>
            <a:rPr lang="ru-RU" sz="1200" kern="1200" dirty="0"/>
            <a:t> права);</a:t>
          </a:r>
          <a:endParaRPr lang="uk-UA" sz="1200" kern="1200" dirty="0"/>
        </a:p>
      </dsp:txBody>
      <dsp:txXfrm>
        <a:off x="2250523" y="81859"/>
        <a:ext cx="8217025" cy="1036319"/>
      </dsp:txXfrm>
    </dsp:sp>
    <dsp:sp modelId="{5A7EA0EB-C720-455C-A72F-254E5A1F517C}">
      <dsp:nvSpPr>
        <dsp:cNvPr id="0" name=""/>
        <dsp:cNvSpPr/>
      </dsp:nvSpPr>
      <dsp:spPr>
        <a:xfrm>
          <a:off x="2093509" y="1118178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4E5CBB-0C13-463E-A0D7-B9CF4FA8FDB7}">
      <dsp:nvSpPr>
        <dsp:cNvPr id="0" name=""/>
        <dsp:cNvSpPr/>
      </dsp:nvSpPr>
      <dsp:spPr>
        <a:xfrm>
          <a:off x="2250523" y="1200037"/>
          <a:ext cx="8217025" cy="767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 err="1"/>
            <a:t>неправові</a:t>
          </a:r>
          <a:r>
            <a:rPr lang="ru-RU" sz="1200" kern="1200" dirty="0"/>
            <a:t> (регулюються мораллю, традиціями, технічними нормами).</a:t>
          </a:r>
          <a:endParaRPr lang="uk-UA" sz="1200" kern="1200" dirty="0"/>
        </a:p>
      </dsp:txBody>
      <dsp:txXfrm>
        <a:off x="2250523" y="1200037"/>
        <a:ext cx="8217025" cy="767265"/>
      </dsp:txXfrm>
    </dsp:sp>
    <dsp:sp modelId="{A2809E2F-F1CC-44CB-BC68-C58CACBEC2FC}">
      <dsp:nvSpPr>
        <dsp:cNvPr id="0" name=""/>
        <dsp:cNvSpPr/>
      </dsp:nvSpPr>
      <dsp:spPr>
        <a:xfrm>
          <a:off x="2093509" y="1967302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7B75EA-702C-4F95-B948-1B555A2FC5E9}">
      <dsp:nvSpPr>
        <dsp:cNvPr id="0" name=""/>
        <dsp:cNvSpPr/>
      </dsp:nvSpPr>
      <dsp:spPr>
        <a:xfrm>
          <a:off x="0" y="2049478"/>
          <a:ext cx="104675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E4327C-6C71-455F-B4F8-BFBDA48D992F}">
      <dsp:nvSpPr>
        <dsp:cNvPr id="0" name=""/>
        <dsp:cNvSpPr/>
      </dsp:nvSpPr>
      <dsp:spPr>
        <a:xfrm>
          <a:off x="0" y="2049478"/>
          <a:ext cx="2093509" cy="2049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За </a:t>
          </a:r>
          <a:r>
            <a:rPr lang="ru-RU" sz="1800" kern="1200" dirty="0" err="1"/>
            <a:t>змістом</a:t>
          </a:r>
          <a:r>
            <a:rPr lang="ru-RU" sz="1800" kern="1200" dirty="0"/>
            <a:t> (</a:t>
          </a:r>
          <a:r>
            <a:rPr lang="ru-RU" sz="1800" kern="1200" dirty="0" err="1"/>
            <a:t>спрямованістю</a:t>
          </a:r>
          <a:r>
            <a:rPr lang="ru-RU" sz="1800" kern="1200" dirty="0"/>
            <a:t> та видом </a:t>
          </a:r>
          <a:r>
            <a:rPr lang="ru-RU" sz="1800" kern="1200" dirty="0" err="1"/>
            <a:t>їхньої</a:t>
          </a:r>
          <a:r>
            <a:rPr lang="ru-RU" sz="1800" kern="1200" dirty="0"/>
            <a:t> </a:t>
          </a:r>
          <a:r>
            <a:rPr lang="ru-RU" sz="1800" kern="1200" dirty="0" err="1"/>
            <a:t>дії</a:t>
          </a:r>
          <a:r>
            <a:rPr lang="ru-RU" sz="1800" kern="1200" dirty="0"/>
            <a:t>) </a:t>
          </a:r>
          <a:endParaRPr lang="uk-UA" sz="1800" kern="1200" dirty="0"/>
        </a:p>
      </dsp:txBody>
      <dsp:txXfrm>
        <a:off x="0" y="2049478"/>
        <a:ext cx="2093509" cy="2049478"/>
      </dsp:txXfrm>
    </dsp:sp>
    <dsp:sp modelId="{FD5A531F-2891-4A51-8B55-6C18F737282E}">
      <dsp:nvSpPr>
        <dsp:cNvPr id="0" name=""/>
        <dsp:cNvSpPr/>
      </dsp:nvSpPr>
      <dsp:spPr>
        <a:xfrm>
          <a:off x="2250523" y="2063313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соціально-економічні;</a:t>
          </a:r>
        </a:p>
      </dsp:txBody>
      <dsp:txXfrm>
        <a:off x="2250523" y="2063313"/>
        <a:ext cx="8217025" cy="276699"/>
      </dsp:txXfrm>
    </dsp:sp>
    <dsp:sp modelId="{5715E711-8802-4399-8B0B-0780062DD1E2}">
      <dsp:nvSpPr>
        <dsp:cNvPr id="0" name=""/>
        <dsp:cNvSpPr/>
      </dsp:nvSpPr>
      <dsp:spPr>
        <a:xfrm>
          <a:off x="2093509" y="2340013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BF733C-F8C7-48F7-B615-C3533C3D1F71}">
      <dsp:nvSpPr>
        <dsp:cNvPr id="0" name=""/>
        <dsp:cNvSpPr/>
      </dsp:nvSpPr>
      <dsp:spPr>
        <a:xfrm>
          <a:off x="2250523" y="2353848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організаційно-управлінські;</a:t>
          </a:r>
        </a:p>
      </dsp:txBody>
      <dsp:txXfrm>
        <a:off x="2250523" y="2353848"/>
        <a:ext cx="8217025" cy="276699"/>
      </dsp:txXfrm>
    </dsp:sp>
    <dsp:sp modelId="{A44F975D-ABBD-44A0-9328-C3186A27129E}">
      <dsp:nvSpPr>
        <dsp:cNvPr id="0" name=""/>
        <dsp:cNvSpPr/>
      </dsp:nvSpPr>
      <dsp:spPr>
        <a:xfrm>
          <a:off x="2093509" y="2630548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DFC732-2FFE-435E-B334-5709A9AC77B5}">
      <dsp:nvSpPr>
        <dsp:cNvPr id="0" name=""/>
        <dsp:cNvSpPr/>
      </dsp:nvSpPr>
      <dsp:spPr>
        <a:xfrm>
          <a:off x="2250523" y="2644383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ідеологічні;</a:t>
          </a:r>
        </a:p>
      </dsp:txBody>
      <dsp:txXfrm>
        <a:off x="2250523" y="2644383"/>
        <a:ext cx="8217025" cy="276699"/>
      </dsp:txXfrm>
    </dsp:sp>
    <dsp:sp modelId="{783DC99D-611D-4123-AF51-1E6D8FE30859}">
      <dsp:nvSpPr>
        <dsp:cNvPr id="0" name=""/>
        <dsp:cNvSpPr/>
      </dsp:nvSpPr>
      <dsp:spPr>
        <a:xfrm>
          <a:off x="2093509" y="2921082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0FAF9A-EA76-4246-9CA4-209C999A01BA}">
      <dsp:nvSpPr>
        <dsp:cNvPr id="0" name=""/>
        <dsp:cNvSpPr/>
      </dsp:nvSpPr>
      <dsp:spPr>
        <a:xfrm>
          <a:off x="2250523" y="2934917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соціально-психологічні;</a:t>
          </a:r>
        </a:p>
      </dsp:txBody>
      <dsp:txXfrm>
        <a:off x="2250523" y="2934917"/>
        <a:ext cx="8217025" cy="276699"/>
      </dsp:txXfrm>
    </dsp:sp>
    <dsp:sp modelId="{727B7A90-77F2-44A4-8177-C0F2F923D29C}">
      <dsp:nvSpPr>
        <dsp:cNvPr id="0" name=""/>
        <dsp:cNvSpPr/>
      </dsp:nvSpPr>
      <dsp:spPr>
        <a:xfrm>
          <a:off x="2093509" y="3211617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196007-3AC8-4D91-9A2F-F3A3BC567D95}">
      <dsp:nvSpPr>
        <dsp:cNvPr id="0" name=""/>
        <dsp:cNvSpPr/>
      </dsp:nvSpPr>
      <dsp:spPr>
        <a:xfrm>
          <a:off x="2250523" y="3225452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медичні та психолого-педагогічні;</a:t>
          </a:r>
        </a:p>
      </dsp:txBody>
      <dsp:txXfrm>
        <a:off x="2250523" y="3225452"/>
        <a:ext cx="8217025" cy="276699"/>
      </dsp:txXfrm>
    </dsp:sp>
    <dsp:sp modelId="{8594B3D9-21CA-44EB-8312-8061C0DAF96D}">
      <dsp:nvSpPr>
        <dsp:cNvPr id="0" name=""/>
        <dsp:cNvSpPr/>
      </dsp:nvSpPr>
      <dsp:spPr>
        <a:xfrm>
          <a:off x="2093509" y="3502152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C18C93-0C6D-4419-A838-9C33B453D24B}">
      <dsp:nvSpPr>
        <dsp:cNvPr id="0" name=""/>
        <dsp:cNvSpPr/>
      </dsp:nvSpPr>
      <dsp:spPr>
        <a:xfrm>
          <a:off x="2250523" y="3515987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технічні;</a:t>
          </a:r>
        </a:p>
      </dsp:txBody>
      <dsp:txXfrm>
        <a:off x="2250523" y="3515987"/>
        <a:ext cx="8217025" cy="276699"/>
      </dsp:txXfrm>
    </dsp:sp>
    <dsp:sp modelId="{19E3DE69-1DE0-4F69-AF83-5175FCF9CA76}">
      <dsp:nvSpPr>
        <dsp:cNvPr id="0" name=""/>
        <dsp:cNvSpPr/>
      </dsp:nvSpPr>
      <dsp:spPr>
        <a:xfrm>
          <a:off x="2093509" y="3792686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DECE23-35A4-413D-99B7-FDACD9AB2E35}">
      <dsp:nvSpPr>
        <dsp:cNvPr id="0" name=""/>
        <dsp:cNvSpPr/>
      </dsp:nvSpPr>
      <dsp:spPr>
        <a:xfrm>
          <a:off x="2250523" y="3806521"/>
          <a:ext cx="8217025" cy="2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/>
            <a:t>правові тощо.</a:t>
          </a:r>
        </a:p>
      </dsp:txBody>
      <dsp:txXfrm>
        <a:off x="2250523" y="3806521"/>
        <a:ext cx="8217025" cy="276699"/>
      </dsp:txXfrm>
    </dsp:sp>
    <dsp:sp modelId="{919C9285-23CA-4065-A80E-7712279C4807}">
      <dsp:nvSpPr>
        <dsp:cNvPr id="0" name=""/>
        <dsp:cNvSpPr/>
      </dsp:nvSpPr>
      <dsp:spPr>
        <a:xfrm>
          <a:off x="2093509" y="4083221"/>
          <a:ext cx="837403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91395B-A2FE-4CCD-A294-4D2DB492213B}">
      <dsp:nvSpPr>
        <dsp:cNvPr id="0" name=""/>
        <dsp:cNvSpPr/>
      </dsp:nvSpPr>
      <dsp:spPr>
        <a:xfrm>
          <a:off x="0" y="0"/>
          <a:ext cx="102978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44E2BF-F619-47D5-97CD-721236AD7D7D}">
      <dsp:nvSpPr>
        <dsp:cNvPr id="0" name=""/>
        <dsp:cNvSpPr/>
      </dsp:nvSpPr>
      <dsp:spPr>
        <a:xfrm>
          <a:off x="0" y="0"/>
          <a:ext cx="2059573" cy="1304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chemeClr val="bg1"/>
              </a:solidFill>
            </a:rPr>
            <a:t>За часом </a:t>
          </a:r>
        </a:p>
      </dsp:txBody>
      <dsp:txXfrm>
        <a:off x="0" y="0"/>
        <a:ext cx="2059573" cy="1304434"/>
      </dsp:txXfrm>
    </dsp:sp>
    <dsp:sp modelId="{4B8B54C6-582F-414C-AA8D-CE59353FC3C3}">
      <dsp:nvSpPr>
        <dsp:cNvPr id="0" name=""/>
        <dsp:cNvSpPr/>
      </dsp:nvSpPr>
      <dsp:spPr>
        <a:xfrm>
          <a:off x="2214041" y="23948"/>
          <a:ext cx="8083825" cy="478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>
              <a:solidFill>
                <a:schemeClr val="bg1"/>
              </a:solidFill>
            </a:rPr>
            <a:t>постійні;</a:t>
          </a:r>
        </a:p>
      </dsp:txBody>
      <dsp:txXfrm>
        <a:off x="2214041" y="23948"/>
        <a:ext cx="8083825" cy="478971"/>
      </dsp:txXfrm>
    </dsp:sp>
    <dsp:sp modelId="{F3986786-9B0E-437B-8253-C37F8066E179}">
      <dsp:nvSpPr>
        <dsp:cNvPr id="0" name=""/>
        <dsp:cNvSpPr/>
      </dsp:nvSpPr>
      <dsp:spPr>
        <a:xfrm>
          <a:off x="2059573" y="502920"/>
          <a:ext cx="8238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629676-6DBE-4B23-B4CB-20EB64FD8D44}">
      <dsp:nvSpPr>
        <dsp:cNvPr id="0" name=""/>
        <dsp:cNvSpPr/>
      </dsp:nvSpPr>
      <dsp:spPr>
        <a:xfrm>
          <a:off x="2214041" y="526869"/>
          <a:ext cx="8083825" cy="4404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>
              <a:solidFill>
                <a:schemeClr val="tx1"/>
              </a:solidFill>
            </a:rPr>
            <a:t>тимчасові;</a:t>
          </a:r>
        </a:p>
      </dsp:txBody>
      <dsp:txXfrm>
        <a:off x="2214041" y="526869"/>
        <a:ext cx="8083825" cy="440481"/>
      </dsp:txXfrm>
    </dsp:sp>
    <dsp:sp modelId="{28EC34C3-4766-499E-8DC4-8BE8F30E4020}">
      <dsp:nvSpPr>
        <dsp:cNvPr id="0" name=""/>
        <dsp:cNvSpPr/>
      </dsp:nvSpPr>
      <dsp:spPr>
        <a:xfrm>
          <a:off x="2059573" y="967350"/>
          <a:ext cx="8238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D82966-6703-407A-8020-0956AD08561C}">
      <dsp:nvSpPr>
        <dsp:cNvPr id="0" name=""/>
        <dsp:cNvSpPr/>
      </dsp:nvSpPr>
      <dsp:spPr>
        <a:xfrm>
          <a:off x="2214041" y="991299"/>
          <a:ext cx="8083825" cy="288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невідкладні</a:t>
          </a:r>
        </a:p>
      </dsp:txBody>
      <dsp:txXfrm>
        <a:off x="2214041" y="991299"/>
        <a:ext cx="8083825" cy="288044"/>
      </dsp:txXfrm>
    </dsp:sp>
    <dsp:sp modelId="{823A2F55-8FCB-4028-BB0B-CD09F924CAC8}">
      <dsp:nvSpPr>
        <dsp:cNvPr id="0" name=""/>
        <dsp:cNvSpPr/>
      </dsp:nvSpPr>
      <dsp:spPr>
        <a:xfrm>
          <a:off x="2059573" y="1279343"/>
          <a:ext cx="8238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4C15BC-5824-416F-85E6-F1C9F7FA87B7}">
      <dsp:nvSpPr>
        <dsp:cNvPr id="0" name=""/>
        <dsp:cNvSpPr/>
      </dsp:nvSpPr>
      <dsp:spPr>
        <a:xfrm>
          <a:off x="0" y="1304434"/>
          <a:ext cx="102978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DC27F-9D53-4855-887D-47C736B3FD07}">
      <dsp:nvSpPr>
        <dsp:cNvPr id="0" name=""/>
        <dsp:cNvSpPr/>
      </dsp:nvSpPr>
      <dsp:spPr>
        <a:xfrm>
          <a:off x="0" y="1304434"/>
          <a:ext cx="2059573" cy="1304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За </a:t>
          </a:r>
          <a:r>
            <a:rPr lang="ru-RU" sz="2000" kern="1200" dirty="0" err="1"/>
            <a:t>належністю</a:t>
          </a:r>
          <a:r>
            <a:rPr lang="ru-RU" sz="2000" kern="1200" dirty="0"/>
            <a:t> до </a:t>
          </a:r>
          <a:r>
            <a:rPr lang="ru-RU" sz="2000" kern="1200" dirty="0" err="1"/>
            <a:t>відповідної</a:t>
          </a:r>
          <a:r>
            <a:rPr lang="ru-RU" sz="2000" kern="1200" dirty="0"/>
            <a:t> </a:t>
          </a:r>
          <a:r>
            <a:rPr lang="ru-RU" sz="2000" kern="1200" dirty="0" err="1"/>
            <a:t>групи</a:t>
          </a:r>
          <a:r>
            <a:rPr lang="ru-RU" sz="2000" kern="1200" dirty="0"/>
            <a:t> </a:t>
          </a:r>
          <a:r>
            <a:rPr lang="ru-RU" sz="2000" kern="1200" dirty="0" err="1"/>
            <a:t>осіб</a:t>
          </a:r>
          <a:r>
            <a:rPr lang="ru-RU" sz="2000" kern="1200" dirty="0"/>
            <a:t> </a:t>
          </a:r>
          <a:endParaRPr lang="uk-UA" sz="2000" kern="1200" dirty="0"/>
        </a:p>
      </dsp:txBody>
      <dsp:txXfrm>
        <a:off x="0" y="1304434"/>
        <a:ext cx="2059573" cy="1304434"/>
      </dsp:txXfrm>
    </dsp:sp>
    <dsp:sp modelId="{8BCE2302-790F-438F-B6B6-3085DC497CDB}">
      <dsp:nvSpPr>
        <dsp:cNvPr id="0" name=""/>
        <dsp:cNvSpPr/>
      </dsp:nvSpPr>
      <dsp:spPr>
        <a:xfrm>
          <a:off x="2214041" y="1363668"/>
          <a:ext cx="8083825" cy="1184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неповнолітні особи, особи, звільнені з місць позбавлення волі, рецидивісти</a:t>
          </a:r>
        </a:p>
      </dsp:txBody>
      <dsp:txXfrm>
        <a:off x="2214041" y="1363668"/>
        <a:ext cx="8083825" cy="1184691"/>
      </dsp:txXfrm>
    </dsp:sp>
    <dsp:sp modelId="{99D0D7AA-D7F6-4432-ABF8-BBECDA065BA9}">
      <dsp:nvSpPr>
        <dsp:cNvPr id="0" name=""/>
        <dsp:cNvSpPr/>
      </dsp:nvSpPr>
      <dsp:spPr>
        <a:xfrm>
          <a:off x="2059573" y="2548359"/>
          <a:ext cx="8238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302AD4-BA65-4063-BC3D-766637FD129F}">
      <dsp:nvSpPr>
        <dsp:cNvPr id="0" name=""/>
        <dsp:cNvSpPr/>
      </dsp:nvSpPr>
      <dsp:spPr>
        <a:xfrm>
          <a:off x="0" y="2608868"/>
          <a:ext cx="102978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EC0F01-907B-47C6-B5D4-AC57BBA4CA71}">
      <dsp:nvSpPr>
        <dsp:cNvPr id="0" name=""/>
        <dsp:cNvSpPr/>
      </dsp:nvSpPr>
      <dsp:spPr>
        <a:xfrm>
          <a:off x="0" y="2608868"/>
          <a:ext cx="2059573" cy="1304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За суб’єктами </a:t>
          </a:r>
        </a:p>
      </dsp:txBody>
      <dsp:txXfrm>
        <a:off x="0" y="2608868"/>
        <a:ext cx="2059573" cy="1304434"/>
      </dsp:txXfrm>
    </dsp:sp>
    <dsp:sp modelId="{5BEC0863-7EA1-41AB-B99D-FC6765D80BC9}">
      <dsp:nvSpPr>
        <dsp:cNvPr id="0" name=""/>
        <dsp:cNvSpPr/>
      </dsp:nvSpPr>
      <dsp:spPr>
        <a:xfrm>
          <a:off x="2214041" y="2668102"/>
          <a:ext cx="8083825" cy="1184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що здійснюються органами всіх гілок влади відповідно до їхньої компетенції, ресурсного забезпечення, специфіки діяльності, організаціями, трудовими об’єднаннями, установами, громадськістю, окремими посадовими особами і громадянами</a:t>
          </a:r>
        </a:p>
      </dsp:txBody>
      <dsp:txXfrm>
        <a:off x="2214041" y="2668102"/>
        <a:ext cx="8083825" cy="1184691"/>
      </dsp:txXfrm>
    </dsp:sp>
    <dsp:sp modelId="{79040231-A970-4B08-9DF1-E2CCB4CED44A}">
      <dsp:nvSpPr>
        <dsp:cNvPr id="0" name=""/>
        <dsp:cNvSpPr/>
      </dsp:nvSpPr>
      <dsp:spPr>
        <a:xfrm>
          <a:off x="2059573" y="3852793"/>
          <a:ext cx="8238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B0F4B4-BF63-4EFE-855F-B3DCE0624934}">
      <dsp:nvSpPr>
        <dsp:cNvPr id="0" name=""/>
        <dsp:cNvSpPr/>
      </dsp:nvSpPr>
      <dsp:spPr>
        <a:xfrm>
          <a:off x="0" y="3913302"/>
          <a:ext cx="102978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4D53E-CB7B-4868-8E24-9B3343025127}">
      <dsp:nvSpPr>
        <dsp:cNvPr id="0" name=""/>
        <dsp:cNvSpPr/>
      </dsp:nvSpPr>
      <dsp:spPr>
        <a:xfrm>
          <a:off x="0" y="3913302"/>
          <a:ext cx="2059573" cy="1304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За об’єктами </a:t>
          </a:r>
        </a:p>
      </dsp:txBody>
      <dsp:txXfrm>
        <a:off x="0" y="3913302"/>
        <a:ext cx="2059573" cy="1304434"/>
      </dsp:txXfrm>
    </dsp:sp>
    <dsp:sp modelId="{E6E6F48D-3ED8-4E78-9FEC-8BC03ECF3A8A}">
      <dsp:nvSpPr>
        <dsp:cNvPr id="0" name=""/>
        <dsp:cNvSpPr/>
      </dsp:nvSpPr>
      <dsp:spPr>
        <a:xfrm>
          <a:off x="2214041" y="3972536"/>
          <a:ext cx="8083825" cy="1184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 err="1"/>
            <a:t>відповідно</a:t>
          </a:r>
          <a:r>
            <a:rPr lang="ru-RU" sz="1300" kern="1200" dirty="0"/>
            <a:t> до </a:t>
          </a:r>
          <a:r>
            <a:rPr lang="ru-RU" sz="1300" kern="1200" dirty="0" err="1"/>
            <a:t>видів</a:t>
          </a:r>
          <a:r>
            <a:rPr lang="ru-RU" sz="1300" kern="1200" dirty="0"/>
            <a:t> </a:t>
          </a:r>
          <a:r>
            <a:rPr lang="ru-RU" sz="1300" kern="1200" dirty="0" err="1"/>
            <a:t>кримінальних</a:t>
          </a:r>
          <a:r>
            <a:rPr lang="ru-RU" sz="1300" kern="1200" dirty="0"/>
            <a:t> </a:t>
          </a:r>
          <a:r>
            <a:rPr lang="ru-RU" sz="1300" kern="1200" dirty="0" err="1"/>
            <a:t>правопорушень</a:t>
          </a:r>
          <a:r>
            <a:rPr lang="ru-RU" sz="1300" kern="1200" dirty="0"/>
            <a:t>, на </a:t>
          </a:r>
          <a:r>
            <a:rPr lang="ru-RU" sz="1300" kern="1200" dirty="0" err="1"/>
            <a:t>протидію</a:t>
          </a:r>
          <a:r>
            <a:rPr lang="ru-RU" sz="1300" kern="1200" dirty="0"/>
            <a:t> </a:t>
          </a:r>
          <a:r>
            <a:rPr lang="ru-RU" sz="1300" kern="1200" dirty="0" err="1"/>
            <a:t>яким</a:t>
          </a:r>
          <a:r>
            <a:rPr lang="ru-RU" sz="1300" kern="1200" dirty="0"/>
            <a:t> </a:t>
          </a:r>
          <a:r>
            <a:rPr lang="ru-RU" sz="1300" kern="1200" dirty="0" err="1"/>
            <a:t>воно</a:t>
          </a:r>
          <a:r>
            <a:rPr lang="ru-RU" sz="1300" kern="1200" dirty="0"/>
            <a:t> </a:t>
          </a:r>
          <a:r>
            <a:rPr lang="ru-RU" sz="1300" kern="1200" dirty="0" err="1"/>
            <a:t>спрямовано</a:t>
          </a:r>
          <a:endParaRPr lang="uk-UA" sz="1300" kern="1200" dirty="0"/>
        </a:p>
      </dsp:txBody>
      <dsp:txXfrm>
        <a:off x="2214041" y="3972536"/>
        <a:ext cx="8083825" cy="1184691"/>
      </dsp:txXfrm>
    </dsp:sp>
    <dsp:sp modelId="{9E66B56D-0E21-4C83-B118-A1FA6F42BC2D}">
      <dsp:nvSpPr>
        <dsp:cNvPr id="0" name=""/>
        <dsp:cNvSpPr/>
      </dsp:nvSpPr>
      <dsp:spPr>
        <a:xfrm>
          <a:off x="2059573" y="5157227"/>
          <a:ext cx="82382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1230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999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1390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437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3403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5359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2040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1573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3729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1774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334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62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069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711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7544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024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58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86B4443-E09B-4E29-B249-57407F49D5FF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B766695-50ED-4EE1-973F-0512F78BD50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7336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7759AD-50E6-4C62-94CF-14553AB101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dirty="0"/>
              <a:t>ТЕОРІЯ ЗАПОБІГАННЯ ЗЛОЧИННОСТІ. ПРОГНОЗУВАННЯ ЗЛОЧИННОСТІ ТА ПЛАНУВАННЯ ЗАПОБІЖНОЇ ДІЯЛЬНОСТІ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76001CE-23B7-4FF3-A534-206E22A25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Тема 6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05086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434883-E34A-403C-99A0-1A21A753E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ІІ. Види та рівні запобіжної діяльності</a:t>
            </a:r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6BB7179A-BF69-4669-9949-DF33514270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6316700"/>
              </p:ext>
            </p:extLst>
          </p:nvPr>
        </p:nvGraphicFramePr>
        <p:xfrm>
          <a:off x="461914" y="2375556"/>
          <a:ext cx="11151910" cy="4147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6615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6BB7179A-BF69-4669-9949-DF33514270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968704"/>
              </p:ext>
            </p:extLst>
          </p:nvPr>
        </p:nvGraphicFramePr>
        <p:xfrm>
          <a:off x="461914" y="2375556"/>
          <a:ext cx="11151910" cy="4147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471EB29-AC0F-4509-A504-5C31BE608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4557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79EB21-199D-42CE-84CF-461226862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352B3207-EC60-4C15-8397-177C8C3D56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4502483"/>
              </p:ext>
            </p:extLst>
          </p:nvPr>
        </p:nvGraphicFramePr>
        <p:xfrm>
          <a:off x="1155700" y="2603500"/>
          <a:ext cx="10495830" cy="4051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306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AC09C2-1183-4406-BFB5-DDCCB6E84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08CFC0E1-9C48-43C1-8DB4-EF644BB4DB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693240"/>
              </p:ext>
            </p:extLst>
          </p:nvPr>
        </p:nvGraphicFramePr>
        <p:xfrm>
          <a:off x="1155700" y="2603500"/>
          <a:ext cx="10467549" cy="4098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3803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DFA5BF96-579B-4003-9F4D-1FBBD793A9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544002"/>
              </p:ext>
            </p:extLst>
          </p:nvPr>
        </p:nvGraphicFramePr>
        <p:xfrm>
          <a:off x="1146274" y="1640265"/>
          <a:ext cx="10297867" cy="5217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193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A797F3-77E6-4BAD-BCD6-7CA714F03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678730"/>
            <a:ext cx="8761413" cy="1001902"/>
          </a:xfrm>
        </p:spPr>
        <p:txBody>
          <a:bodyPr/>
          <a:lstStyle/>
          <a:p>
            <a:r>
              <a:rPr lang="en-US" dirty="0"/>
              <a:t>III.	</a:t>
            </a:r>
            <a:r>
              <a:rPr lang="uk-UA" dirty="0"/>
              <a:t>Суб'єкти та об'єкти запобіжної діяльності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0F08658-A516-4476-8C38-C4A0CCAE3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474" y="2603500"/>
            <a:ext cx="11189617" cy="34163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uk-UA" b="1" i="1" dirty="0"/>
              <a:t>Об'єкт запобіжного впливу </a:t>
            </a:r>
            <a:r>
              <a:rPr lang="uk-UA" dirty="0"/>
              <a:t>- це окремі або сукупність різних (за </a:t>
            </a:r>
            <a:r>
              <a:rPr lang="uk-UA" dirty="0" err="1"/>
              <a:t>генезою</a:t>
            </a:r>
            <a:r>
              <a:rPr lang="uk-UA" dirty="0"/>
              <a:t>, сферою, формами та інтенсивністю прояви) негативних явищ та процесів реальної дійсності матеріального чи духовного характеру, які призводять до виникнення причин і умов, що сприяють вчиненню кримінальних правопорушень.</a:t>
            </a:r>
          </a:p>
          <a:p>
            <a:pPr marL="0" indent="0" algn="just">
              <a:buNone/>
            </a:pPr>
            <a:r>
              <a:rPr lang="uk-UA" dirty="0"/>
              <a:t>Для об'єкта характерні такі властивості: </a:t>
            </a:r>
            <a:r>
              <a:rPr lang="uk-UA" b="1" i="1" dirty="0" err="1"/>
              <a:t>криміногенність</a:t>
            </a:r>
            <a:r>
              <a:rPr lang="uk-UA" dirty="0"/>
              <a:t> (саме вона виділяє його із сукупності негативних явищ), </a:t>
            </a:r>
            <a:r>
              <a:rPr lang="uk-UA" b="1" i="1" dirty="0"/>
              <a:t>динамічність</a:t>
            </a:r>
            <a:r>
              <a:rPr lang="uk-UA" dirty="0"/>
              <a:t>, що зумовлює постійну мінливість його кількісно-якісних показників; </a:t>
            </a:r>
            <a:r>
              <a:rPr lang="uk-UA" b="1" i="1" dirty="0"/>
              <a:t>потенційність</a:t>
            </a:r>
            <a:r>
              <a:rPr lang="uk-UA" dirty="0"/>
              <a:t> – нею пояснюється те, що окремі явища можуть швидко досягти високого ступеня </a:t>
            </a:r>
            <a:r>
              <a:rPr lang="uk-UA" dirty="0" err="1"/>
              <a:t>криміногенності</a:t>
            </a:r>
            <a:r>
              <a:rPr lang="uk-UA" dirty="0"/>
              <a:t>; </a:t>
            </a:r>
            <a:r>
              <a:rPr lang="uk-UA" b="1" i="1" dirty="0"/>
              <a:t>латентність</a:t>
            </a:r>
            <a:r>
              <a:rPr lang="uk-UA" dirty="0"/>
              <a:t> - </a:t>
            </a:r>
            <a:r>
              <a:rPr lang="uk-UA" dirty="0" err="1"/>
              <a:t>криміногенність</a:t>
            </a:r>
            <a:r>
              <a:rPr lang="uk-UA" dirty="0"/>
              <a:t>, яка прихована від спостерігача-дослідника.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7718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01C7E6-748A-4DA7-B453-C3C5BDD65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7398880-F977-4316-883B-8ED1B4609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024" y="2603500"/>
            <a:ext cx="10972800" cy="21570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uk-UA" b="1" i="1" dirty="0"/>
              <a:t>Суб’єкти запобігання злочинності </a:t>
            </a:r>
            <a:r>
              <a:rPr lang="uk-UA" dirty="0"/>
              <a:t>— це державні органи, громадські організації, соціальні групи, службові особи чи громадяни, які спрямовують свою діяльність на розроблення й реалізацію заходів, пов’язаних із випередженням, обмеженням, усуненням криміногенних явищ та процесів, що породжують злочинність, а також недопущення вчинення кримінальних правопорушень на різних стадіях, у зв’язку з чим мають права, обов’язки й несуть відповідальність.</a:t>
            </a:r>
          </a:p>
        </p:txBody>
      </p:sp>
    </p:spTree>
    <p:extLst>
      <p:ext uri="{BB962C8B-B14F-4D97-AF65-F5344CB8AC3E}">
        <p14:creationId xmlns:p14="http://schemas.microsoft.com/office/powerpoint/2010/main" val="3954467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4C4F53D1-CE90-4607-9EB5-6A508010C6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33993"/>
              </p:ext>
            </p:extLst>
          </p:nvPr>
        </p:nvGraphicFramePr>
        <p:xfrm>
          <a:off x="565608" y="2403835"/>
          <a:ext cx="11085922" cy="4072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4880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00FB87-1820-444D-8A93-41AC2FD74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A0A7127-59EE-4E4E-8A97-C7FAA1BA0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08" y="2603500"/>
            <a:ext cx="11048215" cy="34163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/>
              <a:t>Під </a:t>
            </a:r>
            <a:r>
              <a:rPr lang="uk-UA" b="1" dirty="0"/>
              <a:t>системою суб’єктів запобігання злочинності </a:t>
            </a:r>
            <a:r>
              <a:rPr lang="uk-UA" dirty="0"/>
              <a:t>слід розуміти сукупність з’єднаних єдиною метою суб’єктів, які здійснюють свої повноваження у взаємозв’язку та за погодженням у часі і просторі. Систему суб’єктів попередження злочинності складають юридичні і фізичні особи, які внаслідок своїх повноважень, соціального статусу або громадського обов’язку виконують дану роботу. Це законодавчі органи, органи виконавчої й судової влади, органи державного й господарського управління, культурно-виховні, навчальні заклади, адміністрації установ, підприємств, фірм, трудові колективи, громадські організації й товариства, охоронні та приватні розшукові установи, сім’я, громадяни.</a:t>
            </a:r>
          </a:p>
        </p:txBody>
      </p:sp>
    </p:spTree>
    <p:extLst>
      <p:ext uri="{BB962C8B-B14F-4D97-AF65-F5344CB8AC3E}">
        <p14:creationId xmlns:p14="http://schemas.microsoft.com/office/powerpoint/2010/main" val="3497323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Місце для вмісту 6">
            <a:extLst>
              <a:ext uri="{FF2B5EF4-FFF2-40B4-BE49-F238E27FC236}">
                <a16:creationId xmlns:a16="http://schemas.microsoft.com/office/drawing/2014/main" id="{9A93DC1A-A8CE-4213-9E6D-2F81D3A21B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712975"/>
              </p:ext>
            </p:extLst>
          </p:nvPr>
        </p:nvGraphicFramePr>
        <p:xfrm>
          <a:off x="122548" y="650449"/>
          <a:ext cx="11764651" cy="6004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8807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C3B6F9B-D18B-4940-B999-B96952817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ru-RU" i="1" dirty="0"/>
              <a:t>«</a:t>
            </a:r>
            <a:r>
              <a:rPr lang="ru-RU" i="1" dirty="0" err="1"/>
              <a:t>Мудрий</a:t>
            </a:r>
            <a:r>
              <a:rPr lang="ru-RU" i="1" dirty="0"/>
              <a:t> </a:t>
            </a:r>
            <a:r>
              <a:rPr lang="ru-RU" i="1" dirty="0" err="1"/>
              <a:t>законодавець</a:t>
            </a:r>
            <a:r>
              <a:rPr lang="ru-RU" i="1" dirty="0"/>
              <a:t> </a:t>
            </a:r>
            <a:r>
              <a:rPr lang="ru-RU" i="1" dirty="0" err="1"/>
              <a:t>піклується</a:t>
            </a:r>
            <a:r>
              <a:rPr lang="ru-RU" i="1" dirty="0"/>
              <a:t> про </a:t>
            </a:r>
            <a:r>
              <a:rPr lang="ru-RU" i="1" dirty="0" err="1"/>
              <a:t>запобігання</a:t>
            </a:r>
            <a:r>
              <a:rPr lang="ru-RU" i="1" dirty="0"/>
              <a:t> </a:t>
            </a:r>
            <a:r>
              <a:rPr lang="ru-RU" i="1" dirty="0" err="1"/>
              <a:t>злочинів</a:t>
            </a:r>
            <a:r>
              <a:rPr lang="ru-RU" i="1" dirty="0"/>
              <a:t>, </a:t>
            </a:r>
            <a:r>
              <a:rPr lang="ru-RU" i="1" dirty="0" err="1"/>
              <a:t>щоб</a:t>
            </a:r>
            <a:r>
              <a:rPr lang="ru-RU" i="1" dirty="0"/>
              <a:t> не бути </a:t>
            </a:r>
            <a:r>
              <a:rPr lang="ru-RU" i="1" dirty="0" err="1"/>
              <a:t>вимушеним</a:t>
            </a:r>
            <a:r>
              <a:rPr lang="ru-RU" i="1" dirty="0"/>
              <a:t> </a:t>
            </a:r>
            <a:r>
              <a:rPr lang="ru-RU" i="1" dirty="0" err="1"/>
              <a:t>карати</a:t>
            </a:r>
            <a:r>
              <a:rPr lang="ru-RU" i="1" dirty="0"/>
              <a:t> за них»</a:t>
            </a:r>
          </a:p>
          <a:p>
            <a:pPr marL="0" indent="0" algn="r">
              <a:buNone/>
            </a:pPr>
            <a:r>
              <a:rPr lang="ru-RU" i="1" dirty="0"/>
              <a:t>Ш. </a:t>
            </a:r>
            <a:r>
              <a:rPr lang="ru-RU" i="1" dirty="0" err="1"/>
              <a:t>Монтеск'є</a:t>
            </a:r>
            <a:endParaRPr lang="ru-RU" i="1" dirty="0"/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D56A91A-52CD-4546-B788-23B57C1123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3767" y="3877460"/>
            <a:ext cx="175260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384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E0F0EC-4351-4691-BD83-DD3C6384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IV.	</a:t>
            </a:r>
            <a:r>
              <a:rPr lang="uk-UA" dirty="0"/>
              <a:t>Кримінологічне прогнозування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25F0970-6E28-41AF-AB78-8A0781A7A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94" y="2422689"/>
            <a:ext cx="11246177" cy="416664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i="1" dirty="0"/>
              <a:t>Прогнозування </a:t>
            </a:r>
            <a:r>
              <a:rPr lang="uk-UA" dirty="0"/>
              <a:t>– це процес отримання наукового знання про майбутнє, що ґрунтується на закономірностях певних явищ, в результаті аналізу їх стану в минулому і сьогоденні. </a:t>
            </a:r>
          </a:p>
          <a:p>
            <a:pPr marL="0" indent="0" algn="just">
              <a:buNone/>
            </a:pPr>
            <a:r>
              <a:rPr lang="uk-UA" b="1" i="1" dirty="0"/>
              <a:t>Прогноз</a:t>
            </a:r>
            <a:r>
              <a:rPr lang="uk-UA" dirty="0"/>
              <a:t> – це результат передбачення, висновок про ймовірність настання певних змін в об’єкті дослідження.</a:t>
            </a:r>
          </a:p>
          <a:p>
            <a:pPr marL="0" indent="0" algn="just">
              <a:buNone/>
            </a:pPr>
            <a:r>
              <a:rPr lang="uk-UA" b="1" i="1" dirty="0"/>
              <a:t>Кримінологічне прогнозування </a:t>
            </a:r>
            <a:r>
              <a:rPr lang="uk-UA" dirty="0"/>
              <a:t>– це діяльність, спрямована на обробку і аналіз кримінологічної інформації з метою одержання знання про майбутній стан злочинності, окремих її видів і груп або вірогідності скоєння кримінального правопорушення окремою особою. </a:t>
            </a:r>
          </a:p>
          <a:p>
            <a:pPr marL="0" indent="0" algn="just">
              <a:buNone/>
            </a:pPr>
            <a:r>
              <a:rPr lang="uk-UA" b="1" i="1" dirty="0"/>
              <a:t>Кримінологічний прогноз </a:t>
            </a:r>
            <a:r>
              <a:rPr lang="uk-UA" dirty="0"/>
              <a:t>– це висновок, одержаний в результаті прогнозування про майбутній рівень, структуру, динаміку злочинності, а також про реальну можливість скоєння кримінального правопорушення конкретною особою.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3377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B58E3077-20AA-4CC5-8142-DAE46782A5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453678"/>
              </p:ext>
            </p:extLst>
          </p:nvPr>
        </p:nvGraphicFramePr>
        <p:xfrm>
          <a:off x="1155700" y="1131216"/>
          <a:ext cx="8824913" cy="4888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52104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6A56BEE5-889A-47D2-A93E-DB1350E38E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8860606"/>
              </p:ext>
            </p:extLst>
          </p:nvPr>
        </p:nvGraphicFramePr>
        <p:xfrm>
          <a:off x="1154954" y="2337847"/>
          <a:ext cx="10666258" cy="1432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6C3D1C2-5FEE-4244-8504-77E0C6C96B89}"/>
              </a:ext>
            </a:extLst>
          </p:cNvPr>
          <p:cNvSpPr txBox="1"/>
          <p:nvPr/>
        </p:nvSpPr>
        <p:spPr>
          <a:xfrm>
            <a:off x="1154954" y="3917458"/>
            <a:ext cx="106662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i="1" dirty="0"/>
              <a:t>Прогнозування індивідуальної кримінально протиправної поведінки </a:t>
            </a:r>
            <a:r>
              <a:rPr lang="uk-UA" dirty="0"/>
              <a:t>розуміється кримінологічне судження щодо визначення ступеня вірогідності вчинення конкретною особою кримінального правопорушення в майбутньому, відмови від кримінально протиправної діяльності або законослухняної поведінки після відбування покарання.</a:t>
            </a:r>
          </a:p>
        </p:txBody>
      </p:sp>
    </p:spTree>
    <p:extLst>
      <p:ext uri="{BB962C8B-B14F-4D97-AF65-F5344CB8AC3E}">
        <p14:creationId xmlns:p14="http://schemas.microsoft.com/office/powerpoint/2010/main" val="6017482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56C516-27E5-4028-8CFB-34432D1D2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Кримінологічне планування.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72687F0-BDE1-49B7-87B2-5C45B3DA9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060" y="2603500"/>
            <a:ext cx="11208470" cy="34163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i="1" dirty="0"/>
              <a:t>Кримінологічне планування </a:t>
            </a:r>
            <a:r>
              <a:rPr lang="uk-UA" dirty="0"/>
              <a:t>становить собою цілеспрямований процес розробки плану, в якому на основі цілей і завдань боротьби зі злочинністю окреслюються шляхи й засоби їх досягнення, нормативне, інформаційне, організаційне, методичне та ресурсне забезпечення на визначений термін.</a:t>
            </a:r>
          </a:p>
          <a:p>
            <a:pPr marL="0" indent="0" algn="just">
              <a:buNone/>
            </a:pPr>
            <a:r>
              <a:rPr lang="uk-UA" b="1" i="1" dirty="0"/>
              <a:t>План </a:t>
            </a:r>
            <a:r>
              <a:rPr lang="uk-UA" dirty="0"/>
              <a:t>– це різновид управлінського рішення, поданого у вигляді системи </a:t>
            </a:r>
            <a:r>
              <a:rPr lang="uk-UA" dirty="0" err="1"/>
              <a:t>взаємопогоджених</a:t>
            </a:r>
            <a:r>
              <a:rPr lang="uk-UA" dirty="0"/>
              <a:t> і взаємопов’язаних заходів, які потрібно здійснити у встановленій послідовності та визначені строки з метою досягнення поставлених цілей.</a:t>
            </a:r>
          </a:p>
          <a:p>
            <a:pPr marL="0" indent="0" algn="just">
              <a:buNone/>
            </a:pPr>
            <a:r>
              <a:rPr lang="uk-UA" b="1" i="1" dirty="0"/>
              <a:t>Планування</a:t>
            </a:r>
            <a:r>
              <a:rPr lang="uk-UA" dirty="0"/>
              <a:t> – це формування низки планів в системі певної галузі.</a:t>
            </a:r>
          </a:p>
          <a:p>
            <a:pPr marL="0" indent="0" algn="just">
              <a:buNone/>
            </a:pPr>
            <a:r>
              <a:rPr lang="uk-UA" dirty="0"/>
              <a:t>Якщо йдеться про органи внутрішніх справ, то маються на увазі плани як цього міністерства, так і усіх служб та підрозділів.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060953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CE76FF1F-17EE-427B-A614-DCEA3B4C68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1756156"/>
              </p:ext>
            </p:extLst>
          </p:nvPr>
        </p:nvGraphicFramePr>
        <p:xfrm>
          <a:off x="509047" y="659876"/>
          <a:ext cx="11029361" cy="6127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24601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CD4E26D3-8487-424E-96B9-45A1B0F8A9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8969910"/>
              </p:ext>
            </p:extLst>
          </p:nvPr>
        </p:nvGraphicFramePr>
        <p:xfrm>
          <a:off x="571239" y="2234152"/>
          <a:ext cx="11127426" cy="4213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70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F7BC42-21B4-4354-9A90-E4D523602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План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B8FCFA5-7086-4192-8F1A-6D05A3A00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І.	Поняття запобігання злочинності. </a:t>
            </a:r>
          </a:p>
          <a:p>
            <a:r>
              <a:rPr lang="en-US" dirty="0"/>
              <a:t>II.	</a:t>
            </a:r>
            <a:r>
              <a:rPr lang="uk-UA" dirty="0"/>
              <a:t>Види та рівні запобіжної діяльності.</a:t>
            </a:r>
          </a:p>
          <a:p>
            <a:r>
              <a:rPr lang="en-US" dirty="0"/>
              <a:t>III.	</a:t>
            </a:r>
            <a:r>
              <a:rPr lang="uk-UA" dirty="0"/>
              <a:t>Суб'єкти та об'єкти запобіжної діяльності.</a:t>
            </a:r>
          </a:p>
          <a:p>
            <a:r>
              <a:rPr lang="en-US" dirty="0"/>
              <a:t>IV.	</a:t>
            </a:r>
            <a:r>
              <a:rPr lang="uk-UA" dirty="0"/>
              <a:t>Кримінологічне прогнозування.</a:t>
            </a:r>
          </a:p>
          <a:p>
            <a:r>
              <a:rPr lang="en-US" dirty="0"/>
              <a:t>V.	</a:t>
            </a:r>
            <a:r>
              <a:rPr lang="uk-UA" dirty="0"/>
              <a:t>Кримінологічне планування.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958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993A5D-88D1-468A-9DF7-C541F97DE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I.	</a:t>
            </a:r>
            <a:r>
              <a:rPr lang="uk-UA" dirty="0"/>
              <a:t>Поняття запобігання злочинності.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22FD995-831F-45A6-943D-DBB1B96A5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914" y="2603500"/>
            <a:ext cx="11180190" cy="186480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uk-UA" b="1" i="1" dirty="0"/>
              <a:t>Профілактика</a:t>
            </a:r>
            <a:r>
              <a:rPr lang="uk-UA" dirty="0"/>
              <a:t> означає проведення запобіжних заходів, які мають здебільшого не індивідуального предметного адресата (щодо захворювання окремої людини, чи конкретної аварії), а загальну спрямованість щодо тих чи інших небажаних явищ (хвороби, аварійності тощо). Цей термін повинен вживатися і в кримінології як діяльність для недопущення формування, розвитку та реалізації причин і умов злочинності та кримінально протиправних проявів загалом.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781B15-E8BA-46DA-A5AB-DAEFA6B923AB}"/>
              </a:ext>
            </a:extLst>
          </p:cNvPr>
          <p:cNvSpPr txBox="1"/>
          <p:nvPr/>
        </p:nvSpPr>
        <p:spPr>
          <a:xfrm>
            <a:off x="461914" y="4554140"/>
            <a:ext cx="11180190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b="1" i="1" dirty="0"/>
              <a:t>Відвернення</a:t>
            </a:r>
            <a:r>
              <a:rPr lang="uk-UA" dirty="0"/>
              <a:t> найчастіше вживається в сполученні із «загрозою». «Відвернення загрози» передбачає, що загроза вже є і вживаються заходи, щоби вона не реалізувалася в ту дію, загроза вчинення якої є реальною. Очевидно, і в кримінології, якщо формування криміногенної мотивації досягло такої індивідуальної визначеності, яка містить загрозу реалізуватися в мотиві конкретного кримінального правопорушення, намірі його вчинити, діяльність щодо зупинення небезпеки цієї загрози, недопущення її реалізації є сенс називати відверненням кримінального правопорушення.</a:t>
            </a:r>
          </a:p>
        </p:txBody>
      </p:sp>
    </p:spTree>
    <p:extLst>
      <p:ext uri="{BB962C8B-B14F-4D97-AF65-F5344CB8AC3E}">
        <p14:creationId xmlns:p14="http://schemas.microsoft.com/office/powerpoint/2010/main" val="728693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98BAA-4998-478E-89E9-F8C3A3BDE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92926B3-16A8-4B5D-9CB4-3D50B3ACD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914" y="2603500"/>
            <a:ext cx="11227324" cy="131805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uk-UA" dirty="0"/>
              <a:t>Коли ж реалізація наміру вже розпочалася та здійснюються підготовчі й первинні дії щодо досягнення кримінально протиправного результату, є підстави щодо дій для недопущення такого розгортання подій за тією ж логікою вживати термін </a:t>
            </a:r>
            <a:r>
              <a:rPr lang="uk-UA" b="1" dirty="0"/>
              <a:t>«припинення кримінального правопорушення</a:t>
            </a:r>
            <a:r>
              <a:rPr lang="uk-UA" dirty="0"/>
              <a:t>».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E7F4E0-77DD-4158-B6C6-D397B7B58FD7}"/>
              </a:ext>
            </a:extLst>
          </p:cNvPr>
          <p:cNvSpPr txBox="1"/>
          <p:nvPr/>
        </p:nvSpPr>
        <p:spPr>
          <a:xfrm>
            <a:off x="461914" y="4367042"/>
            <a:ext cx="11227324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b="1" i="1" dirty="0"/>
              <a:t>Запобігання злочинності </a:t>
            </a:r>
            <a:r>
              <a:rPr lang="uk-UA" dirty="0"/>
              <a:t>— це різновид суспільної соціально-профілактичної діяльності, функціональний зміст та мета якої полягає в перешкоджанні дії детермінантів злочинності та її проявів, передусім причині умов останніх через обмеження, нейтралізацію, а за можливістю — усунення їхньої дії</a:t>
            </a:r>
          </a:p>
        </p:txBody>
      </p:sp>
    </p:spTree>
    <p:extLst>
      <p:ext uri="{BB962C8B-B14F-4D97-AF65-F5344CB8AC3E}">
        <p14:creationId xmlns:p14="http://schemas.microsoft.com/office/powerpoint/2010/main" val="2780185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29BFC831-7426-4DD7-A6BD-6B7E10ABE8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635194"/>
              </p:ext>
            </p:extLst>
          </p:nvPr>
        </p:nvGraphicFramePr>
        <p:xfrm>
          <a:off x="527902" y="556181"/>
          <a:ext cx="10906811" cy="6080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1546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60A7AEF4-4FE3-4742-9634-6B85796D45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36336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C58726E-402F-42FE-AF6F-C60878EBDD68}"/>
              </a:ext>
            </a:extLst>
          </p:cNvPr>
          <p:cNvSpPr txBox="1"/>
          <p:nvPr/>
        </p:nvSpPr>
        <p:spPr>
          <a:xfrm>
            <a:off x="1155700" y="955976"/>
            <a:ext cx="734112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solidFill>
                  <a:schemeClr val="bg1"/>
                </a:solidFill>
              </a:rPr>
              <a:t>Функції запобіжної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3579996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7187B244-9483-445A-92FC-43E19D6E24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915343"/>
              </p:ext>
            </p:extLst>
          </p:nvPr>
        </p:nvGraphicFramePr>
        <p:xfrm>
          <a:off x="1155700" y="2403835"/>
          <a:ext cx="8824913" cy="3615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1632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28691-7BEB-4D24-9433-3FDB5AAF5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14BD44DB-3653-4408-8AA5-6A0AC4C5BF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610786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6762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110</TotalTime>
  <Words>1932</Words>
  <Application>Microsoft Office PowerPoint</Application>
  <PresentationFormat>Широкий екран</PresentationFormat>
  <Paragraphs>136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29" baseType="lpstr">
      <vt:lpstr>Arial</vt:lpstr>
      <vt:lpstr>Century Gothic</vt:lpstr>
      <vt:lpstr>Wingdings 3</vt:lpstr>
      <vt:lpstr>Зал засідань</vt:lpstr>
      <vt:lpstr>ТЕОРІЯ ЗАПОБІГАННЯ ЗЛОЧИННОСТІ. ПРОГНОЗУВАННЯ ЗЛОЧИННОСТІ ТА ПЛАНУВАННЯ ЗАПОБІЖНОЇ ДІЯЛЬНОСТІ</vt:lpstr>
      <vt:lpstr>Презентація PowerPoint</vt:lpstr>
      <vt:lpstr>План</vt:lpstr>
      <vt:lpstr>I. Поняття запобігання злочинності.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ІІ. Види та рівні запобіжної діяльності</vt:lpstr>
      <vt:lpstr>Презентація PowerPoint</vt:lpstr>
      <vt:lpstr>Презентація PowerPoint</vt:lpstr>
      <vt:lpstr>Презентація PowerPoint</vt:lpstr>
      <vt:lpstr>Презентація PowerPoint</vt:lpstr>
      <vt:lpstr>III. Суб'єкти та об'єкти запобіжної діяльності</vt:lpstr>
      <vt:lpstr>Презентація PowerPoint</vt:lpstr>
      <vt:lpstr>Презентація PowerPoint</vt:lpstr>
      <vt:lpstr>Презентація PowerPoint</vt:lpstr>
      <vt:lpstr>Презентація PowerPoint</vt:lpstr>
      <vt:lpstr>IV. Кримінологічне прогнозування</vt:lpstr>
      <vt:lpstr>Презентація PowerPoint</vt:lpstr>
      <vt:lpstr>Презентація PowerPoint</vt:lpstr>
      <vt:lpstr>Кримінологічне планування.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ТЕОРІЯ ЗАПОБІГАННЯ ЗЛОЧИННОСТІ. ПРОГНОЗУВАННЯ ЗЛОЧИННОСТІ ТА ПЛАНУВАННЯ ЗАПОБІЖНОЇ ДІЯЛЬНОСТІ</dc:title>
  <dc:creator>User</dc:creator>
  <cp:lastModifiedBy>User</cp:lastModifiedBy>
  <cp:revision>11</cp:revision>
  <dcterms:created xsi:type="dcterms:W3CDTF">2025-03-13T10:44:24Z</dcterms:created>
  <dcterms:modified xsi:type="dcterms:W3CDTF">2025-03-13T12:35:08Z</dcterms:modified>
</cp:coreProperties>
</file>