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71" r:id="rId3"/>
    <p:sldId id="408" r:id="rId4"/>
    <p:sldId id="391" r:id="rId5"/>
    <p:sldId id="410" r:id="rId6"/>
    <p:sldId id="411" r:id="rId7"/>
    <p:sldId id="412" r:id="rId8"/>
    <p:sldId id="370" r:id="rId9"/>
    <p:sldId id="413" r:id="rId10"/>
    <p:sldId id="321" r:id="rId11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anna" initials="" lastIdx="1" clrIdx="0"/>
  <p:cmAuthor id="1" name="Dell Latitude E5580" initials="DLE" lastIdx="0" clrIdx="1">
    <p:extLst>
      <p:ext uri="{19B8F6BF-5375-455C-9EA6-DF929625EA0E}">
        <p15:presenceInfo xmlns:p15="http://schemas.microsoft.com/office/powerpoint/2012/main" userId="0581e5e707f38ec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C2E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081" autoAdjust="0"/>
  </p:normalViewPr>
  <p:slideViewPr>
    <p:cSldViewPr>
      <p:cViewPr varScale="1">
        <p:scale>
          <a:sx n="83" d="100"/>
          <a:sy n="83" d="100"/>
        </p:scale>
        <p:origin x="686" y="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9BADDA-C4FB-4EFB-9DDC-CB1AE52FE4D1}" type="doc">
      <dgm:prSet loTypeId="urn:microsoft.com/office/officeart/2008/layout/VerticalCurvedList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uk-UA"/>
        </a:p>
      </dgm:t>
    </dgm:pt>
    <dgm:pt modelId="{D492E69F-F4E8-484F-A35F-79D13AB9CF09}">
      <dgm:prSet phldrT="[Текст]"/>
      <dgm:spPr/>
      <dgm:t>
        <a:bodyPr/>
        <a:lstStyle/>
        <a:p>
          <a:r>
            <a:rPr lang="uk-UA" dirty="0" smtClean="0"/>
            <a:t>Підвищення професійної компетентності</a:t>
          </a:r>
          <a:endParaRPr lang="uk-UA" dirty="0"/>
        </a:p>
      </dgm:t>
    </dgm:pt>
    <dgm:pt modelId="{0F38E0FE-E8F5-48B9-B5A0-56F7BE877712}" type="parTrans" cxnId="{F5492506-0C7A-4560-BE74-6F6ADE695687}">
      <dgm:prSet/>
      <dgm:spPr/>
      <dgm:t>
        <a:bodyPr/>
        <a:lstStyle/>
        <a:p>
          <a:endParaRPr lang="uk-UA"/>
        </a:p>
      </dgm:t>
    </dgm:pt>
    <dgm:pt modelId="{2721B2C0-FEC8-4BD9-AC7D-22263327F8BA}" type="sibTrans" cxnId="{F5492506-0C7A-4560-BE74-6F6ADE695687}">
      <dgm:prSet/>
      <dgm:spPr/>
      <dgm:t>
        <a:bodyPr/>
        <a:lstStyle/>
        <a:p>
          <a:endParaRPr lang="uk-UA"/>
        </a:p>
      </dgm:t>
    </dgm:pt>
    <dgm:pt modelId="{94F7BDEC-515E-49A1-89B4-D5CFCA71BCAA}">
      <dgm:prSet phldrT="[Текст]"/>
      <dgm:spPr/>
      <dgm:t>
        <a:bodyPr/>
        <a:lstStyle/>
        <a:p>
          <a:r>
            <a:rPr lang="uk-UA" dirty="0" smtClean="0"/>
            <a:t>Покращення якості взаємодії з клієнтами</a:t>
          </a:r>
          <a:endParaRPr lang="uk-UA" noProof="0" dirty="0"/>
        </a:p>
      </dgm:t>
    </dgm:pt>
    <dgm:pt modelId="{A19A0209-258F-4DC1-B9E3-7955FBA9DC2B}" type="parTrans" cxnId="{5CD79E58-D82E-48DB-9781-29716CBE4E20}">
      <dgm:prSet/>
      <dgm:spPr/>
      <dgm:t>
        <a:bodyPr/>
        <a:lstStyle/>
        <a:p>
          <a:endParaRPr lang="uk-UA"/>
        </a:p>
      </dgm:t>
    </dgm:pt>
    <dgm:pt modelId="{1FA859AE-D1BA-4C1A-8C55-50F5E45DFE8A}" type="sibTrans" cxnId="{5CD79E58-D82E-48DB-9781-29716CBE4E20}">
      <dgm:prSet/>
      <dgm:spPr/>
      <dgm:t>
        <a:bodyPr/>
        <a:lstStyle/>
        <a:p>
          <a:endParaRPr lang="uk-UA"/>
        </a:p>
      </dgm:t>
    </dgm:pt>
    <dgm:pt modelId="{E97865E4-0E2A-4259-8CA8-0AB5D725E03A}">
      <dgm:prSet phldrT="[Текст]"/>
      <dgm:spPr/>
      <dgm:t>
        <a:bodyPr/>
        <a:lstStyle/>
        <a:p>
          <a:r>
            <a:rPr lang="uk-UA" dirty="0" smtClean="0"/>
            <a:t>Зменшення ризику емоційного вигорання</a:t>
          </a:r>
          <a:endParaRPr lang="uk-UA" noProof="0" dirty="0"/>
        </a:p>
      </dgm:t>
    </dgm:pt>
    <dgm:pt modelId="{B15ED631-A816-4087-B872-0782F0ED9B4D}" type="parTrans" cxnId="{E70227B9-A9E3-4800-8ACB-F0DFF8020777}">
      <dgm:prSet/>
      <dgm:spPr/>
      <dgm:t>
        <a:bodyPr/>
        <a:lstStyle/>
        <a:p>
          <a:endParaRPr lang="uk-UA"/>
        </a:p>
      </dgm:t>
    </dgm:pt>
    <dgm:pt modelId="{EE2F3239-D1DC-4C30-B60A-5D45988C992F}" type="sibTrans" cxnId="{E70227B9-A9E3-4800-8ACB-F0DFF8020777}">
      <dgm:prSet/>
      <dgm:spPr/>
      <dgm:t>
        <a:bodyPr/>
        <a:lstStyle/>
        <a:p>
          <a:endParaRPr lang="uk-UA"/>
        </a:p>
      </dgm:t>
    </dgm:pt>
    <dgm:pt modelId="{875ED7EA-144B-4C24-A42F-80CE550847DA}" type="pres">
      <dgm:prSet presAssocID="{C99BADDA-C4FB-4EFB-9DDC-CB1AE52FE4D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uk-UA"/>
        </a:p>
      </dgm:t>
    </dgm:pt>
    <dgm:pt modelId="{878DD11B-A628-4124-91E9-964523EDE104}" type="pres">
      <dgm:prSet presAssocID="{C99BADDA-C4FB-4EFB-9DDC-CB1AE52FE4D1}" presName="Name1" presStyleCnt="0"/>
      <dgm:spPr/>
    </dgm:pt>
    <dgm:pt modelId="{4EB268B4-BEBE-43CF-8E3B-1D900380AD71}" type="pres">
      <dgm:prSet presAssocID="{C99BADDA-C4FB-4EFB-9DDC-CB1AE52FE4D1}" presName="cycle" presStyleCnt="0"/>
      <dgm:spPr/>
    </dgm:pt>
    <dgm:pt modelId="{5C3FA8CB-C01A-43BF-A876-48B1F872A3AB}" type="pres">
      <dgm:prSet presAssocID="{C99BADDA-C4FB-4EFB-9DDC-CB1AE52FE4D1}" presName="srcNode" presStyleLbl="node1" presStyleIdx="0" presStyleCnt="3"/>
      <dgm:spPr/>
    </dgm:pt>
    <dgm:pt modelId="{2F48DC37-AB22-494F-9FC2-74A21F8C9CD7}" type="pres">
      <dgm:prSet presAssocID="{C99BADDA-C4FB-4EFB-9DDC-CB1AE52FE4D1}" presName="conn" presStyleLbl="parChTrans1D2" presStyleIdx="0" presStyleCnt="1"/>
      <dgm:spPr/>
      <dgm:t>
        <a:bodyPr/>
        <a:lstStyle/>
        <a:p>
          <a:endParaRPr lang="uk-UA"/>
        </a:p>
      </dgm:t>
    </dgm:pt>
    <dgm:pt modelId="{3B97909A-2B0F-4354-A172-85477DACA403}" type="pres">
      <dgm:prSet presAssocID="{C99BADDA-C4FB-4EFB-9DDC-CB1AE52FE4D1}" presName="extraNode" presStyleLbl="node1" presStyleIdx="0" presStyleCnt="3"/>
      <dgm:spPr/>
    </dgm:pt>
    <dgm:pt modelId="{0CFD5701-131E-4AD9-94E1-EF95CFD6E6BF}" type="pres">
      <dgm:prSet presAssocID="{C99BADDA-C4FB-4EFB-9DDC-CB1AE52FE4D1}" presName="dstNode" presStyleLbl="node1" presStyleIdx="0" presStyleCnt="3"/>
      <dgm:spPr/>
    </dgm:pt>
    <dgm:pt modelId="{5B649AA6-2739-459B-98F8-4610A5FC1306}" type="pres">
      <dgm:prSet presAssocID="{D492E69F-F4E8-484F-A35F-79D13AB9CF09}" presName="text_1" presStyleLbl="node1" presStyleIdx="0" presStyleCnt="3" custLinFactNeighborX="650" custLinFactNeighborY="-2100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9117532-9A30-40C1-BC0B-428FA6D1816E}" type="pres">
      <dgm:prSet presAssocID="{D492E69F-F4E8-484F-A35F-79D13AB9CF09}" presName="accent_1" presStyleCnt="0"/>
      <dgm:spPr/>
    </dgm:pt>
    <dgm:pt modelId="{655CCC67-EEA0-41E2-967A-F06E8ED9751C}" type="pres">
      <dgm:prSet presAssocID="{D492E69F-F4E8-484F-A35F-79D13AB9CF09}" presName="accentRepeatNode" presStyleLbl="solidFgAcc1" presStyleIdx="0" presStyleCnt="3"/>
      <dgm:spPr/>
    </dgm:pt>
    <dgm:pt modelId="{9569DBD9-1616-4DDA-8B25-7B4DB413E810}" type="pres">
      <dgm:prSet presAssocID="{94F7BDEC-515E-49A1-89B4-D5CFCA71BCAA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027A012-6EBB-4563-9BD0-B8E88BEDC742}" type="pres">
      <dgm:prSet presAssocID="{94F7BDEC-515E-49A1-89B4-D5CFCA71BCAA}" presName="accent_2" presStyleCnt="0"/>
      <dgm:spPr/>
    </dgm:pt>
    <dgm:pt modelId="{57DDFC74-C23E-496C-9B24-8E05917F2A3C}" type="pres">
      <dgm:prSet presAssocID="{94F7BDEC-515E-49A1-89B4-D5CFCA71BCAA}" presName="accentRepeatNode" presStyleLbl="solidFgAcc1" presStyleIdx="1" presStyleCnt="3"/>
      <dgm:spPr/>
    </dgm:pt>
    <dgm:pt modelId="{D57DF173-C489-4A7B-ABB9-CBE0BB87A68A}" type="pres">
      <dgm:prSet presAssocID="{E97865E4-0E2A-4259-8CA8-0AB5D725E03A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933864E-C0D6-42E2-A684-128413FF8521}" type="pres">
      <dgm:prSet presAssocID="{E97865E4-0E2A-4259-8CA8-0AB5D725E03A}" presName="accent_3" presStyleCnt="0"/>
      <dgm:spPr/>
    </dgm:pt>
    <dgm:pt modelId="{030CA71C-3808-4972-B5A0-D92A95EC4155}" type="pres">
      <dgm:prSet presAssocID="{E97865E4-0E2A-4259-8CA8-0AB5D725E03A}" presName="accentRepeatNode" presStyleLbl="solidFgAcc1" presStyleIdx="2" presStyleCnt="3"/>
      <dgm:spPr/>
    </dgm:pt>
  </dgm:ptLst>
  <dgm:cxnLst>
    <dgm:cxn modelId="{F4CE051B-653E-423C-96C8-4E62023812B2}" type="presOf" srcId="{C99BADDA-C4FB-4EFB-9DDC-CB1AE52FE4D1}" destId="{875ED7EA-144B-4C24-A42F-80CE550847DA}" srcOrd="0" destOrd="0" presId="urn:microsoft.com/office/officeart/2008/layout/VerticalCurvedList"/>
    <dgm:cxn modelId="{37687FF4-94CF-45CA-84AF-858DE1E0369A}" type="presOf" srcId="{D492E69F-F4E8-484F-A35F-79D13AB9CF09}" destId="{5B649AA6-2739-459B-98F8-4610A5FC1306}" srcOrd="0" destOrd="0" presId="urn:microsoft.com/office/officeart/2008/layout/VerticalCurvedList"/>
    <dgm:cxn modelId="{8D006E73-1BD7-4A8E-A5AC-0EB2A4E6332E}" type="presOf" srcId="{E97865E4-0E2A-4259-8CA8-0AB5D725E03A}" destId="{D57DF173-C489-4A7B-ABB9-CBE0BB87A68A}" srcOrd="0" destOrd="0" presId="urn:microsoft.com/office/officeart/2008/layout/VerticalCurvedList"/>
    <dgm:cxn modelId="{231997C6-E9C6-4D7A-BEC7-6C14E2675C72}" type="presOf" srcId="{2721B2C0-FEC8-4BD9-AC7D-22263327F8BA}" destId="{2F48DC37-AB22-494F-9FC2-74A21F8C9CD7}" srcOrd="0" destOrd="0" presId="urn:microsoft.com/office/officeart/2008/layout/VerticalCurvedList"/>
    <dgm:cxn modelId="{5CD79E58-D82E-48DB-9781-29716CBE4E20}" srcId="{C99BADDA-C4FB-4EFB-9DDC-CB1AE52FE4D1}" destId="{94F7BDEC-515E-49A1-89B4-D5CFCA71BCAA}" srcOrd="1" destOrd="0" parTransId="{A19A0209-258F-4DC1-B9E3-7955FBA9DC2B}" sibTransId="{1FA859AE-D1BA-4C1A-8C55-50F5E45DFE8A}"/>
    <dgm:cxn modelId="{F5492506-0C7A-4560-BE74-6F6ADE695687}" srcId="{C99BADDA-C4FB-4EFB-9DDC-CB1AE52FE4D1}" destId="{D492E69F-F4E8-484F-A35F-79D13AB9CF09}" srcOrd="0" destOrd="0" parTransId="{0F38E0FE-E8F5-48B9-B5A0-56F7BE877712}" sibTransId="{2721B2C0-FEC8-4BD9-AC7D-22263327F8BA}"/>
    <dgm:cxn modelId="{E70227B9-A9E3-4800-8ACB-F0DFF8020777}" srcId="{C99BADDA-C4FB-4EFB-9DDC-CB1AE52FE4D1}" destId="{E97865E4-0E2A-4259-8CA8-0AB5D725E03A}" srcOrd="2" destOrd="0" parTransId="{B15ED631-A816-4087-B872-0782F0ED9B4D}" sibTransId="{EE2F3239-D1DC-4C30-B60A-5D45988C992F}"/>
    <dgm:cxn modelId="{3D6B6B0D-0DA5-4EB8-B803-2992D5021456}" type="presOf" srcId="{94F7BDEC-515E-49A1-89B4-D5CFCA71BCAA}" destId="{9569DBD9-1616-4DDA-8B25-7B4DB413E810}" srcOrd="0" destOrd="0" presId="urn:microsoft.com/office/officeart/2008/layout/VerticalCurvedList"/>
    <dgm:cxn modelId="{E85110C3-CDF6-43F1-9752-DF6E7B918D8B}" type="presParOf" srcId="{875ED7EA-144B-4C24-A42F-80CE550847DA}" destId="{878DD11B-A628-4124-91E9-964523EDE104}" srcOrd="0" destOrd="0" presId="urn:microsoft.com/office/officeart/2008/layout/VerticalCurvedList"/>
    <dgm:cxn modelId="{EC2C4136-9E14-4354-9E4C-DC52A86CDA75}" type="presParOf" srcId="{878DD11B-A628-4124-91E9-964523EDE104}" destId="{4EB268B4-BEBE-43CF-8E3B-1D900380AD71}" srcOrd="0" destOrd="0" presId="urn:microsoft.com/office/officeart/2008/layout/VerticalCurvedList"/>
    <dgm:cxn modelId="{3B796E42-F744-44EF-B162-6466CADFDA24}" type="presParOf" srcId="{4EB268B4-BEBE-43CF-8E3B-1D900380AD71}" destId="{5C3FA8CB-C01A-43BF-A876-48B1F872A3AB}" srcOrd="0" destOrd="0" presId="urn:microsoft.com/office/officeart/2008/layout/VerticalCurvedList"/>
    <dgm:cxn modelId="{024119EB-78B0-4F40-A0F6-AAD8B8BA0067}" type="presParOf" srcId="{4EB268B4-BEBE-43CF-8E3B-1D900380AD71}" destId="{2F48DC37-AB22-494F-9FC2-74A21F8C9CD7}" srcOrd="1" destOrd="0" presId="urn:microsoft.com/office/officeart/2008/layout/VerticalCurvedList"/>
    <dgm:cxn modelId="{E55C52DF-05A7-4696-8855-070CE820BF8A}" type="presParOf" srcId="{4EB268B4-BEBE-43CF-8E3B-1D900380AD71}" destId="{3B97909A-2B0F-4354-A172-85477DACA403}" srcOrd="2" destOrd="0" presId="urn:microsoft.com/office/officeart/2008/layout/VerticalCurvedList"/>
    <dgm:cxn modelId="{E65D2CD1-5988-4D1A-AEFE-25B56B34FB90}" type="presParOf" srcId="{4EB268B4-BEBE-43CF-8E3B-1D900380AD71}" destId="{0CFD5701-131E-4AD9-94E1-EF95CFD6E6BF}" srcOrd="3" destOrd="0" presId="urn:microsoft.com/office/officeart/2008/layout/VerticalCurvedList"/>
    <dgm:cxn modelId="{3C12A40F-8602-48CE-97FF-D6764EF92364}" type="presParOf" srcId="{878DD11B-A628-4124-91E9-964523EDE104}" destId="{5B649AA6-2739-459B-98F8-4610A5FC1306}" srcOrd="1" destOrd="0" presId="urn:microsoft.com/office/officeart/2008/layout/VerticalCurvedList"/>
    <dgm:cxn modelId="{CBAEE8DA-6E70-44EB-AEB7-2D21C31FC4A2}" type="presParOf" srcId="{878DD11B-A628-4124-91E9-964523EDE104}" destId="{79117532-9A30-40C1-BC0B-428FA6D1816E}" srcOrd="2" destOrd="0" presId="urn:microsoft.com/office/officeart/2008/layout/VerticalCurvedList"/>
    <dgm:cxn modelId="{8A11DB1D-FBD2-4D37-8E69-1A2AF168AF39}" type="presParOf" srcId="{79117532-9A30-40C1-BC0B-428FA6D1816E}" destId="{655CCC67-EEA0-41E2-967A-F06E8ED9751C}" srcOrd="0" destOrd="0" presId="urn:microsoft.com/office/officeart/2008/layout/VerticalCurvedList"/>
    <dgm:cxn modelId="{D89A5A70-6C17-49AC-A394-A94C45B33558}" type="presParOf" srcId="{878DD11B-A628-4124-91E9-964523EDE104}" destId="{9569DBD9-1616-4DDA-8B25-7B4DB413E810}" srcOrd="3" destOrd="0" presId="urn:microsoft.com/office/officeart/2008/layout/VerticalCurvedList"/>
    <dgm:cxn modelId="{0390602D-50EE-45DF-A26D-A83F7881094E}" type="presParOf" srcId="{878DD11B-A628-4124-91E9-964523EDE104}" destId="{1027A012-6EBB-4563-9BD0-B8E88BEDC742}" srcOrd="4" destOrd="0" presId="urn:microsoft.com/office/officeart/2008/layout/VerticalCurvedList"/>
    <dgm:cxn modelId="{FC9FB576-3191-4E18-96AF-1CE69C2C6570}" type="presParOf" srcId="{1027A012-6EBB-4563-9BD0-B8E88BEDC742}" destId="{57DDFC74-C23E-496C-9B24-8E05917F2A3C}" srcOrd="0" destOrd="0" presId="urn:microsoft.com/office/officeart/2008/layout/VerticalCurvedList"/>
    <dgm:cxn modelId="{B371859D-B6BC-48FC-B445-681FC716201E}" type="presParOf" srcId="{878DD11B-A628-4124-91E9-964523EDE104}" destId="{D57DF173-C489-4A7B-ABB9-CBE0BB87A68A}" srcOrd="5" destOrd="0" presId="urn:microsoft.com/office/officeart/2008/layout/VerticalCurvedList"/>
    <dgm:cxn modelId="{E06EE40D-BFA9-40AB-B9E4-281337EEB3C5}" type="presParOf" srcId="{878DD11B-A628-4124-91E9-964523EDE104}" destId="{9933864E-C0D6-42E2-A684-128413FF8521}" srcOrd="6" destOrd="0" presId="urn:microsoft.com/office/officeart/2008/layout/VerticalCurvedList"/>
    <dgm:cxn modelId="{5279EA59-F080-4D2C-9A46-45D75EAEE14E}" type="presParOf" srcId="{9933864E-C0D6-42E2-A684-128413FF8521}" destId="{030CA71C-3808-4972-B5A0-D92A95EC415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B0B8ED-51D4-4992-A3EB-45B196A2A1B3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DE7888A8-32DE-4489-BC6A-DD670CCB2CB6}">
      <dgm:prSet phldrT="[Текст]"/>
      <dgm:spPr/>
      <dgm:t>
        <a:bodyPr/>
        <a:lstStyle/>
        <a:p>
          <a:r>
            <a:rPr lang="uk-UA" b="1" dirty="0" smtClean="0"/>
            <a:t>1. Розвиток професійної компетентності</a:t>
          </a:r>
          <a:endParaRPr lang="uk-UA" dirty="0"/>
        </a:p>
      </dgm:t>
    </dgm:pt>
    <dgm:pt modelId="{FB2A5CB8-C06C-4777-9587-E6543DDBEAFE}" type="parTrans" cxnId="{81F984AB-B406-41E2-95D7-DDC6F6864F8A}">
      <dgm:prSet/>
      <dgm:spPr/>
      <dgm:t>
        <a:bodyPr/>
        <a:lstStyle/>
        <a:p>
          <a:endParaRPr lang="uk-UA"/>
        </a:p>
      </dgm:t>
    </dgm:pt>
    <dgm:pt modelId="{44109B78-3B87-4E94-B54F-CA9FFF4AC354}" type="sibTrans" cxnId="{81F984AB-B406-41E2-95D7-DDC6F6864F8A}">
      <dgm:prSet/>
      <dgm:spPr/>
      <dgm:t>
        <a:bodyPr/>
        <a:lstStyle/>
        <a:p>
          <a:endParaRPr lang="uk-UA"/>
        </a:p>
      </dgm:t>
    </dgm:pt>
    <dgm:pt modelId="{05C4F1CD-CA9D-4802-BDE6-63C87CF8EB22}">
      <dgm:prSet/>
      <dgm:spPr/>
      <dgm:t>
        <a:bodyPr/>
        <a:lstStyle/>
        <a:p>
          <a:r>
            <a:rPr lang="uk-UA" smtClean="0"/>
            <a:t>Саморефлексія як інструмент для навчання з власного досвіду.</a:t>
          </a:r>
          <a:endParaRPr lang="uk-UA"/>
        </a:p>
      </dgm:t>
    </dgm:pt>
    <dgm:pt modelId="{CC8CF2CA-0C4C-4AEE-98CD-8E24FF6A5E22}" type="parTrans" cxnId="{6284FE9C-9E20-4021-B895-5030A2840301}">
      <dgm:prSet/>
      <dgm:spPr/>
      <dgm:t>
        <a:bodyPr/>
        <a:lstStyle/>
        <a:p>
          <a:endParaRPr lang="uk-UA"/>
        </a:p>
      </dgm:t>
    </dgm:pt>
    <dgm:pt modelId="{D90F6453-F3EF-42B7-84F6-0281E1E21D94}" type="sibTrans" cxnId="{6284FE9C-9E20-4021-B895-5030A2840301}">
      <dgm:prSet/>
      <dgm:spPr/>
      <dgm:t>
        <a:bodyPr/>
        <a:lstStyle/>
        <a:p>
          <a:endParaRPr lang="uk-UA"/>
        </a:p>
      </dgm:t>
    </dgm:pt>
    <dgm:pt modelId="{DE81AC95-99E4-4C28-93D3-B81F8D50C797}">
      <dgm:prSet/>
      <dgm:spPr/>
      <dgm:t>
        <a:bodyPr/>
        <a:lstStyle/>
        <a:p>
          <a:r>
            <a:rPr lang="uk-UA" dirty="0" smtClean="0"/>
            <a:t>Аналіз сильних сторін і зон для розвитку.</a:t>
          </a:r>
          <a:endParaRPr lang="uk-UA" dirty="0"/>
        </a:p>
      </dgm:t>
    </dgm:pt>
    <dgm:pt modelId="{2DDB01BF-95E5-4859-9E87-712CB83864F7}" type="parTrans" cxnId="{4ECD655A-59CF-4D3D-8EBF-412D07C12931}">
      <dgm:prSet/>
      <dgm:spPr/>
      <dgm:t>
        <a:bodyPr/>
        <a:lstStyle/>
        <a:p>
          <a:endParaRPr lang="uk-UA"/>
        </a:p>
      </dgm:t>
    </dgm:pt>
    <dgm:pt modelId="{C086ADD8-77C8-474C-9290-EA43C7488381}" type="sibTrans" cxnId="{4ECD655A-59CF-4D3D-8EBF-412D07C12931}">
      <dgm:prSet/>
      <dgm:spPr/>
      <dgm:t>
        <a:bodyPr/>
        <a:lstStyle/>
        <a:p>
          <a:endParaRPr lang="uk-UA"/>
        </a:p>
      </dgm:t>
    </dgm:pt>
    <dgm:pt modelId="{B8AC1B2A-0D70-4EA4-AC64-7E2559B24B15}">
      <dgm:prSet/>
      <dgm:spPr/>
      <dgm:t>
        <a:bodyPr/>
        <a:lstStyle/>
        <a:p>
          <a:r>
            <a:rPr lang="uk-UA" b="1" dirty="0" smtClean="0"/>
            <a:t>2. Зменшення професійного стресу</a:t>
          </a:r>
          <a:endParaRPr lang="uk-UA" dirty="0"/>
        </a:p>
      </dgm:t>
    </dgm:pt>
    <dgm:pt modelId="{C6820D1A-2E2B-4FA0-9121-3D4949621514}" type="parTrans" cxnId="{6E67C0BB-29F7-4910-A90A-6340CC96FC4B}">
      <dgm:prSet/>
      <dgm:spPr/>
      <dgm:t>
        <a:bodyPr/>
        <a:lstStyle/>
        <a:p>
          <a:endParaRPr lang="uk-UA"/>
        </a:p>
      </dgm:t>
    </dgm:pt>
    <dgm:pt modelId="{1AA3A24F-0755-4CFE-B93F-BC9A39F1F2A2}" type="sibTrans" cxnId="{6E67C0BB-29F7-4910-A90A-6340CC96FC4B}">
      <dgm:prSet/>
      <dgm:spPr/>
      <dgm:t>
        <a:bodyPr/>
        <a:lstStyle/>
        <a:p>
          <a:endParaRPr lang="uk-UA"/>
        </a:p>
      </dgm:t>
    </dgm:pt>
    <dgm:pt modelId="{C8F97ED8-6746-493C-A5AA-8024CEBF1C75}">
      <dgm:prSet/>
      <dgm:spPr/>
      <dgm:t>
        <a:bodyPr/>
        <a:lstStyle/>
        <a:p>
          <a:r>
            <a:rPr lang="uk-UA" smtClean="0"/>
            <a:t>Виявлення та опрацювання негативних емоцій.</a:t>
          </a:r>
          <a:endParaRPr lang="uk-UA"/>
        </a:p>
      </dgm:t>
    </dgm:pt>
    <dgm:pt modelId="{50644326-E7BB-4246-9B5F-D2636818ADBD}" type="parTrans" cxnId="{F23473D4-5A91-477B-B416-49CB34CB9336}">
      <dgm:prSet/>
      <dgm:spPr/>
      <dgm:t>
        <a:bodyPr/>
        <a:lstStyle/>
        <a:p>
          <a:endParaRPr lang="uk-UA"/>
        </a:p>
      </dgm:t>
    </dgm:pt>
    <dgm:pt modelId="{01EDAF1D-29A2-4B2B-B5F8-4FD4AF923CB0}" type="sibTrans" cxnId="{F23473D4-5A91-477B-B416-49CB34CB9336}">
      <dgm:prSet/>
      <dgm:spPr/>
      <dgm:t>
        <a:bodyPr/>
        <a:lstStyle/>
        <a:p>
          <a:endParaRPr lang="uk-UA"/>
        </a:p>
      </dgm:t>
    </dgm:pt>
    <dgm:pt modelId="{8A2BAA53-7ED6-418B-9993-8806BCBB4CC1}">
      <dgm:prSet/>
      <dgm:spPr/>
      <dgm:t>
        <a:bodyPr/>
        <a:lstStyle/>
        <a:p>
          <a:r>
            <a:rPr lang="uk-UA" smtClean="0"/>
            <a:t>Створення умов для емоційної стійкості.</a:t>
          </a:r>
          <a:endParaRPr lang="uk-UA"/>
        </a:p>
      </dgm:t>
    </dgm:pt>
    <dgm:pt modelId="{1F6E905B-1186-415A-ACD5-16AAD2D56752}" type="parTrans" cxnId="{0FF022EC-48DB-438C-B0DD-294128125A0C}">
      <dgm:prSet/>
      <dgm:spPr/>
      <dgm:t>
        <a:bodyPr/>
        <a:lstStyle/>
        <a:p>
          <a:endParaRPr lang="uk-UA"/>
        </a:p>
      </dgm:t>
    </dgm:pt>
    <dgm:pt modelId="{21858BA0-F293-4D4E-897B-9B24C7EC9A57}" type="sibTrans" cxnId="{0FF022EC-48DB-438C-B0DD-294128125A0C}">
      <dgm:prSet/>
      <dgm:spPr/>
      <dgm:t>
        <a:bodyPr/>
        <a:lstStyle/>
        <a:p>
          <a:endParaRPr lang="uk-UA"/>
        </a:p>
      </dgm:t>
    </dgm:pt>
    <dgm:pt modelId="{ABFBD401-78B1-4FED-93D1-2E988A41F088}">
      <dgm:prSet/>
      <dgm:spPr/>
      <dgm:t>
        <a:bodyPr/>
        <a:lstStyle/>
        <a:p>
          <a:r>
            <a:rPr lang="uk-UA" b="1" dirty="0" smtClean="0"/>
            <a:t>3. Етичні аспекти</a:t>
          </a:r>
          <a:endParaRPr lang="uk-UA" dirty="0"/>
        </a:p>
      </dgm:t>
    </dgm:pt>
    <dgm:pt modelId="{925BA925-57FC-4372-B49E-75E71AB6C079}" type="parTrans" cxnId="{FD00434E-A2D6-487B-A4EB-BB8043DDBE9B}">
      <dgm:prSet/>
      <dgm:spPr/>
      <dgm:t>
        <a:bodyPr/>
        <a:lstStyle/>
        <a:p>
          <a:endParaRPr lang="uk-UA"/>
        </a:p>
      </dgm:t>
    </dgm:pt>
    <dgm:pt modelId="{CC239CA4-CF84-49C7-AAAF-6E99CFCE8A9A}" type="sibTrans" cxnId="{FD00434E-A2D6-487B-A4EB-BB8043DDBE9B}">
      <dgm:prSet/>
      <dgm:spPr/>
      <dgm:t>
        <a:bodyPr/>
        <a:lstStyle/>
        <a:p>
          <a:endParaRPr lang="uk-UA"/>
        </a:p>
      </dgm:t>
    </dgm:pt>
    <dgm:pt modelId="{AFD55094-1C0E-4D91-B840-3B0738356215}">
      <dgm:prSet/>
      <dgm:spPr/>
      <dgm:t>
        <a:bodyPr/>
        <a:lstStyle/>
        <a:p>
          <a:r>
            <a:rPr lang="uk-UA" smtClean="0"/>
            <a:t>Саморефлексія для забезпечення відповідності етичним стандартам.</a:t>
          </a:r>
          <a:endParaRPr lang="uk-UA"/>
        </a:p>
      </dgm:t>
    </dgm:pt>
    <dgm:pt modelId="{77268FBC-8BE7-4DC8-A7E4-717E184928C7}" type="parTrans" cxnId="{6C23532B-EB53-479B-ABB6-7686DCF7C9B6}">
      <dgm:prSet/>
      <dgm:spPr/>
      <dgm:t>
        <a:bodyPr/>
        <a:lstStyle/>
        <a:p>
          <a:endParaRPr lang="uk-UA"/>
        </a:p>
      </dgm:t>
    </dgm:pt>
    <dgm:pt modelId="{DE934193-866C-429E-9A4C-646E1D9B1E54}" type="sibTrans" cxnId="{6C23532B-EB53-479B-ABB6-7686DCF7C9B6}">
      <dgm:prSet/>
      <dgm:spPr/>
      <dgm:t>
        <a:bodyPr/>
        <a:lstStyle/>
        <a:p>
          <a:endParaRPr lang="uk-UA"/>
        </a:p>
      </dgm:t>
    </dgm:pt>
    <dgm:pt modelId="{E8E169D4-E695-4E6C-AD45-0122B5E9D249}">
      <dgm:prSet/>
      <dgm:spPr/>
      <dgm:t>
        <a:bodyPr/>
        <a:lstStyle/>
        <a:p>
          <a:r>
            <a:rPr lang="uk-UA" smtClean="0"/>
            <a:t>Аналіз дій у складних етичних ситуаціях.</a:t>
          </a:r>
          <a:endParaRPr lang="uk-UA"/>
        </a:p>
      </dgm:t>
    </dgm:pt>
    <dgm:pt modelId="{FB014A83-76AD-44B8-8942-0289A462D022}" type="parTrans" cxnId="{9DB37A30-2AE1-440D-BE7C-46942AB2A5AD}">
      <dgm:prSet/>
      <dgm:spPr/>
      <dgm:t>
        <a:bodyPr/>
        <a:lstStyle/>
        <a:p>
          <a:endParaRPr lang="uk-UA"/>
        </a:p>
      </dgm:t>
    </dgm:pt>
    <dgm:pt modelId="{71FD26FD-90A1-47A8-9B4D-D4931D6B40B2}" type="sibTrans" cxnId="{9DB37A30-2AE1-440D-BE7C-46942AB2A5AD}">
      <dgm:prSet/>
      <dgm:spPr/>
      <dgm:t>
        <a:bodyPr/>
        <a:lstStyle/>
        <a:p>
          <a:endParaRPr lang="uk-UA"/>
        </a:p>
      </dgm:t>
    </dgm:pt>
    <dgm:pt modelId="{A3D52B0A-DE4D-44BD-BC4E-D34C9CF88879}">
      <dgm:prSet/>
      <dgm:spPr/>
      <dgm:t>
        <a:bodyPr/>
        <a:lstStyle/>
        <a:p>
          <a:r>
            <a:rPr lang="uk-UA" b="1" dirty="0" smtClean="0"/>
            <a:t>4. Розвиток критичного мислення</a:t>
          </a:r>
          <a:endParaRPr lang="uk-UA" dirty="0"/>
        </a:p>
      </dgm:t>
    </dgm:pt>
    <dgm:pt modelId="{EA728407-0D54-4A16-88AD-697729732ED6}" type="parTrans" cxnId="{97A5148E-AEF6-48FB-B2B8-AF4BF60AAC2E}">
      <dgm:prSet/>
      <dgm:spPr/>
      <dgm:t>
        <a:bodyPr/>
        <a:lstStyle/>
        <a:p>
          <a:endParaRPr lang="uk-UA"/>
        </a:p>
      </dgm:t>
    </dgm:pt>
    <dgm:pt modelId="{00274448-E904-4295-8205-D07E8EA97905}" type="sibTrans" cxnId="{97A5148E-AEF6-48FB-B2B8-AF4BF60AAC2E}">
      <dgm:prSet/>
      <dgm:spPr/>
      <dgm:t>
        <a:bodyPr/>
        <a:lstStyle/>
        <a:p>
          <a:endParaRPr lang="uk-UA"/>
        </a:p>
      </dgm:t>
    </dgm:pt>
    <dgm:pt modelId="{5B559210-E06A-465A-9DF2-52379ED23EC2}">
      <dgm:prSet/>
      <dgm:spPr/>
      <dgm:t>
        <a:bodyPr/>
        <a:lstStyle/>
        <a:p>
          <a:r>
            <a:rPr lang="uk-UA" smtClean="0"/>
            <a:t>Вміння об’єктивно оцінювати свої професійні дії.</a:t>
          </a:r>
          <a:endParaRPr lang="uk-UA"/>
        </a:p>
      </dgm:t>
    </dgm:pt>
    <dgm:pt modelId="{4166A9F7-C47C-4EE3-BF7B-FFABA2E464AC}" type="parTrans" cxnId="{1F1330CA-AEE9-4D6D-AA85-CB19025A38BD}">
      <dgm:prSet/>
      <dgm:spPr/>
      <dgm:t>
        <a:bodyPr/>
        <a:lstStyle/>
        <a:p>
          <a:endParaRPr lang="uk-UA"/>
        </a:p>
      </dgm:t>
    </dgm:pt>
    <dgm:pt modelId="{607AFEAB-CC85-43F5-B88F-06795D48B221}" type="sibTrans" cxnId="{1F1330CA-AEE9-4D6D-AA85-CB19025A38BD}">
      <dgm:prSet/>
      <dgm:spPr/>
      <dgm:t>
        <a:bodyPr/>
        <a:lstStyle/>
        <a:p>
          <a:endParaRPr lang="uk-UA"/>
        </a:p>
      </dgm:t>
    </dgm:pt>
    <dgm:pt modelId="{FCA70D2B-DFAC-44CD-B589-9A8DD8B8C6BC}">
      <dgm:prSet/>
      <dgm:spPr/>
      <dgm:t>
        <a:bodyPr/>
        <a:lstStyle/>
        <a:p>
          <a:r>
            <a:rPr lang="uk-UA" smtClean="0"/>
            <a:t>Пошук альтернативних рішень у складних випадках.</a:t>
          </a:r>
          <a:endParaRPr lang="uk-UA"/>
        </a:p>
      </dgm:t>
    </dgm:pt>
    <dgm:pt modelId="{D22379F5-C3EA-4F91-A193-D7939E6828A4}" type="parTrans" cxnId="{7EBD7E9C-FAA6-4BB1-9F2F-D62EB826CC1A}">
      <dgm:prSet/>
      <dgm:spPr/>
      <dgm:t>
        <a:bodyPr/>
        <a:lstStyle/>
        <a:p>
          <a:endParaRPr lang="uk-UA"/>
        </a:p>
      </dgm:t>
    </dgm:pt>
    <dgm:pt modelId="{6942CB5D-4010-403F-BAFD-8592D10A76D3}" type="sibTrans" cxnId="{7EBD7E9C-FAA6-4BB1-9F2F-D62EB826CC1A}">
      <dgm:prSet/>
      <dgm:spPr/>
      <dgm:t>
        <a:bodyPr/>
        <a:lstStyle/>
        <a:p>
          <a:endParaRPr lang="uk-UA"/>
        </a:p>
      </dgm:t>
    </dgm:pt>
    <dgm:pt modelId="{D0316CC1-28D0-4B19-8943-FDBD946112EE}" type="pres">
      <dgm:prSet presAssocID="{BAB0B8ED-51D4-4992-A3EB-45B196A2A1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5A5E7D6-BA70-4F0B-AADA-BFA9FD8FA918}" type="pres">
      <dgm:prSet presAssocID="{DE7888A8-32DE-4489-BC6A-DD670CCB2CB6}" presName="parentText" presStyleLbl="node1" presStyleIdx="0" presStyleCnt="4" custLinFactNeighborX="-1862" custLinFactNeighborY="-1311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6522BC7-BD0D-49C9-B797-9FFD926261EA}" type="pres">
      <dgm:prSet presAssocID="{DE7888A8-32DE-4489-BC6A-DD670CCB2CB6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70635E9-7F7B-4E5A-9816-382BCD4C9F25}" type="pres">
      <dgm:prSet presAssocID="{B8AC1B2A-0D70-4EA4-AC64-7E2559B24B15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13B54C2-B508-4633-AB97-C2A3C719A73F}" type="pres">
      <dgm:prSet presAssocID="{B8AC1B2A-0D70-4EA4-AC64-7E2559B24B15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B87EA04-D091-4CEF-8ED4-CD19BE8CC327}" type="pres">
      <dgm:prSet presAssocID="{ABFBD401-78B1-4FED-93D1-2E988A41F08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8210C00-C1A0-4AB9-BCE4-FC49DC808E49}" type="pres">
      <dgm:prSet presAssocID="{ABFBD401-78B1-4FED-93D1-2E988A41F088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C2118B7-3164-4DC5-97A7-F052D3A1DADD}" type="pres">
      <dgm:prSet presAssocID="{A3D52B0A-DE4D-44BD-BC4E-D34C9CF8887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F93A1BC-1DA5-4CD4-AB0C-3A2CF2D211A4}" type="pres">
      <dgm:prSet presAssocID="{A3D52B0A-DE4D-44BD-BC4E-D34C9CF88879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392D2531-BA9E-4B05-A027-A7830E1149AE}" type="presOf" srcId="{FCA70D2B-DFAC-44CD-B589-9A8DD8B8C6BC}" destId="{2F93A1BC-1DA5-4CD4-AB0C-3A2CF2D211A4}" srcOrd="0" destOrd="1" presId="urn:microsoft.com/office/officeart/2005/8/layout/vList2"/>
    <dgm:cxn modelId="{81F984AB-B406-41E2-95D7-DDC6F6864F8A}" srcId="{BAB0B8ED-51D4-4992-A3EB-45B196A2A1B3}" destId="{DE7888A8-32DE-4489-BC6A-DD670CCB2CB6}" srcOrd="0" destOrd="0" parTransId="{FB2A5CB8-C06C-4777-9587-E6543DDBEAFE}" sibTransId="{44109B78-3B87-4E94-B54F-CA9FFF4AC354}"/>
    <dgm:cxn modelId="{92F2D0E6-D0D0-42D2-B785-268FDD773103}" type="presOf" srcId="{BAB0B8ED-51D4-4992-A3EB-45B196A2A1B3}" destId="{D0316CC1-28D0-4B19-8943-FDBD946112EE}" srcOrd="0" destOrd="0" presId="urn:microsoft.com/office/officeart/2005/8/layout/vList2"/>
    <dgm:cxn modelId="{6C23532B-EB53-479B-ABB6-7686DCF7C9B6}" srcId="{ABFBD401-78B1-4FED-93D1-2E988A41F088}" destId="{AFD55094-1C0E-4D91-B840-3B0738356215}" srcOrd="0" destOrd="0" parTransId="{77268FBC-8BE7-4DC8-A7E4-717E184928C7}" sibTransId="{DE934193-866C-429E-9A4C-646E1D9B1E54}"/>
    <dgm:cxn modelId="{0AF7A2CF-62CF-4E64-9E2C-081E1CD6CA5F}" type="presOf" srcId="{E8E169D4-E695-4E6C-AD45-0122B5E9D249}" destId="{18210C00-C1A0-4AB9-BCE4-FC49DC808E49}" srcOrd="0" destOrd="1" presId="urn:microsoft.com/office/officeart/2005/8/layout/vList2"/>
    <dgm:cxn modelId="{F23473D4-5A91-477B-B416-49CB34CB9336}" srcId="{B8AC1B2A-0D70-4EA4-AC64-7E2559B24B15}" destId="{C8F97ED8-6746-493C-A5AA-8024CEBF1C75}" srcOrd="0" destOrd="0" parTransId="{50644326-E7BB-4246-9B5F-D2636818ADBD}" sibTransId="{01EDAF1D-29A2-4B2B-B5F8-4FD4AF923CB0}"/>
    <dgm:cxn modelId="{46A6356A-C743-43D6-BB65-B09263978EFA}" type="presOf" srcId="{DE7888A8-32DE-4489-BC6A-DD670CCB2CB6}" destId="{45A5E7D6-BA70-4F0B-AADA-BFA9FD8FA918}" srcOrd="0" destOrd="0" presId="urn:microsoft.com/office/officeart/2005/8/layout/vList2"/>
    <dgm:cxn modelId="{CC78364B-0052-4D39-AC23-31D8A876D73D}" type="presOf" srcId="{A3D52B0A-DE4D-44BD-BC4E-D34C9CF88879}" destId="{DC2118B7-3164-4DC5-97A7-F052D3A1DADD}" srcOrd="0" destOrd="0" presId="urn:microsoft.com/office/officeart/2005/8/layout/vList2"/>
    <dgm:cxn modelId="{0FF022EC-48DB-438C-B0DD-294128125A0C}" srcId="{B8AC1B2A-0D70-4EA4-AC64-7E2559B24B15}" destId="{8A2BAA53-7ED6-418B-9993-8806BCBB4CC1}" srcOrd="1" destOrd="0" parTransId="{1F6E905B-1186-415A-ACD5-16AAD2D56752}" sibTransId="{21858BA0-F293-4D4E-897B-9B24C7EC9A57}"/>
    <dgm:cxn modelId="{6E803C4D-0227-4D36-8E97-D3535EED9BF6}" type="presOf" srcId="{AFD55094-1C0E-4D91-B840-3B0738356215}" destId="{18210C00-C1A0-4AB9-BCE4-FC49DC808E49}" srcOrd="0" destOrd="0" presId="urn:microsoft.com/office/officeart/2005/8/layout/vList2"/>
    <dgm:cxn modelId="{1F1330CA-AEE9-4D6D-AA85-CB19025A38BD}" srcId="{A3D52B0A-DE4D-44BD-BC4E-D34C9CF88879}" destId="{5B559210-E06A-465A-9DF2-52379ED23EC2}" srcOrd="0" destOrd="0" parTransId="{4166A9F7-C47C-4EE3-BF7B-FFABA2E464AC}" sibTransId="{607AFEAB-CC85-43F5-B88F-06795D48B221}"/>
    <dgm:cxn modelId="{6E67C0BB-29F7-4910-A90A-6340CC96FC4B}" srcId="{BAB0B8ED-51D4-4992-A3EB-45B196A2A1B3}" destId="{B8AC1B2A-0D70-4EA4-AC64-7E2559B24B15}" srcOrd="1" destOrd="0" parTransId="{C6820D1A-2E2B-4FA0-9121-3D4949621514}" sibTransId="{1AA3A24F-0755-4CFE-B93F-BC9A39F1F2A2}"/>
    <dgm:cxn modelId="{6B569DCD-AF33-407F-8BAA-16BE2E2CC3A4}" type="presOf" srcId="{5B559210-E06A-465A-9DF2-52379ED23EC2}" destId="{2F93A1BC-1DA5-4CD4-AB0C-3A2CF2D211A4}" srcOrd="0" destOrd="0" presId="urn:microsoft.com/office/officeart/2005/8/layout/vList2"/>
    <dgm:cxn modelId="{916E3CDC-3FEA-4F69-B3A3-D67BD4CA77D0}" type="presOf" srcId="{ABFBD401-78B1-4FED-93D1-2E988A41F088}" destId="{3B87EA04-D091-4CEF-8ED4-CD19BE8CC327}" srcOrd="0" destOrd="0" presId="urn:microsoft.com/office/officeart/2005/8/layout/vList2"/>
    <dgm:cxn modelId="{A3507B5E-C579-4DF9-98AB-A0D4C21E837C}" type="presOf" srcId="{8A2BAA53-7ED6-418B-9993-8806BCBB4CC1}" destId="{B13B54C2-B508-4633-AB97-C2A3C719A73F}" srcOrd="0" destOrd="1" presId="urn:microsoft.com/office/officeart/2005/8/layout/vList2"/>
    <dgm:cxn modelId="{FD00434E-A2D6-487B-A4EB-BB8043DDBE9B}" srcId="{BAB0B8ED-51D4-4992-A3EB-45B196A2A1B3}" destId="{ABFBD401-78B1-4FED-93D1-2E988A41F088}" srcOrd="2" destOrd="0" parTransId="{925BA925-57FC-4372-B49E-75E71AB6C079}" sibTransId="{CC239CA4-CF84-49C7-AAAF-6E99CFCE8A9A}"/>
    <dgm:cxn modelId="{97A5148E-AEF6-48FB-B2B8-AF4BF60AAC2E}" srcId="{BAB0B8ED-51D4-4992-A3EB-45B196A2A1B3}" destId="{A3D52B0A-DE4D-44BD-BC4E-D34C9CF88879}" srcOrd="3" destOrd="0" parTransId="{EA728407-0D54-4A16-88AD-697729732ED6}" sibTransId="{00274448-E904-4295-8205-D07E8EA97905}"/>
    <dgm:cxn modelId="{4A8F49ED-EC86-4630-9153-A82A87029217}" type="presOf" srcId="{DE81AC95-99E4-4C28-93D3-B81F8D50C797}" destId="{86522BC7-BD0D-49C9-B797-9FFD926261EA}" srcOrd="0" destOrd="1" presId="urn:microsoft.com/office/officeart/2005/8/layout/vList2"/>
    <dgm:cxn modelId="{3B6EED40-989B-4759-9A09-6BFFF2453BB5}" type="presOf" srcId="{C8F97ED8-6746-493C-A5AA-8024CEBF1C75}" destId="{B13B54C2-B508-4633-AB97-C2A3C719A73F}" srcOrd="0" destOrd="0" presId="urn:microsoft.com/office/officeart/2005/8/layout/vList2"/>
    <dgm:cxn modelId="{11F06F4F-FD93-43AF-A056-7B1C07713804}" type="presOf" srcId="{05C4F1CD-CA9D-4802-BDE6-63C87CF8EB22}" destId="{86522BC7-BD0D-49C9-B797-9FFD926261EA}" srcOrd="0" destOrd="0" presId="urn:microsoft.com/office/officeart/2005/8/layout/vList2"/>
    <dgm:cxn modelId="{6284FE9C-9E20-4021-B895-5030A2840301}" srcId="{DE7888A8-32DE-4489-BC6A-DD670CCB2CB6}" destId="{05C4F1CD-CA9D-4802-BDE6-63C87CF8EB22}" srcOrd="0" destOrd="0" parTransId="{CC8CF2CA-0C4C-4AEE-98CD-8E24FF6A5E22}" sibTransId="{D90F6453-F3EF-42B7-84F6-0281E1E21D94}"/>
    <dgm:cxn modelId="{9DB37A30-2AE1-440D-BE7C-46942AB2A5AD}" srcId="{ABFBD401-78B1-4FED-93D1-2E988A41F088}" destId="{E8E169D4-E695-4E6C-AD45-0122B5E9D249}" srcOrd="1" destOrd="0" parTransId="{FB014A83-76AD-44B8-8942-0289A462D022}" sibTransId="{71FD26FD-90A1-47A8-9B4D-D4931D6B40B2}"/>
    <dgm:cxn modelId="{7EBD7E9C-FAA6-4BB1-9F2F-D62EB826CC1A}" srcId="{A3D52B0A-DE4D-44BD-BC4E-D34C9CF88879}" destId="{FCA70D2B-DFAC-44CD-B589-9A8DD8B8C6BC}" srcOrd="1" destOrd="0" parTransId="{D22379F5-C3EA-4F91-A193-D7939E6828A4}" sibTransId="{6942CB5D-4010-403F-BAFD-8592D10A76D3}"/>
    <dgm:cxn modelId="{FC803DF8-71A1-44A8-A38E-A9CB1CEE0B08}" type="presOf" srcId="{B8AC1B2A-0D70-4EA4-AC64-7E2559B24B15}" destId="{970635E9-7F7B-4E5A-9816-382BCD4C9F25}" srcOrd="0" destOrd="0" presId="urn:microsoft.com/office/officeart/2005/8/layout/vList2"/>
    <dgm:cxn modelId="{4ECD655A-59CF-4D3D-8EBF-412D07C12931}" srcId="{DE7888A8-32DE-4489-BC6A-DD670CCB2CB6}" destId="{DE81AC95-99E4-4C28-93D3-B81F8D50C797}" srcOrd="1" destOrd="0" parTransId="{2DDB01BF-95E5-4859-9E87-712CB83864F7}" sibTransId="{C086ADD8-77C8-474C-9290-EA43C7488381}"/>
    <dgm:cxn modelId="{5BE6839A-D55B-446F-A181-853464F0FB75}" type="presParOf" srcId="{D0316CC1-28D0-4B19-8943-FDBD946112EE}" destId="{45A5E7D6-BA70-4F0B-AADA-BFA9FD8FA918}" srcOrd="0" destOrd="0" presId="urn:microsoft.com/office/officeart/2005/8/layout/vList2"/>
    <dgm:cxn modelId="{85379334-6820-4B93-B015-E391AC9A4A5A}" type="presParOf" srcId="{D0316CC1-28D0-4B19-8943-FDBD946112EE}" destId="{86522BC7-BD0D-49C9-B797-9FFD926261EA}" srcOrd="1" destOrd="0" presId="urn:microsoft.com/office/officeart/2005/8/layout/vList2"/>
    <dgm:cxn modelId="{6FED5755-CFB2-4B44-90F2-7D359E2C2BAC}" type="presParOf" srcId="{D0316CC1-28D0-4B19-8943-FDBD946112EE}" destId="{970635E9-7F7B-4E5A-9816-382BCD4C9F25}" srcOrd="2" destOrd="0" presId="urn:microsoft.com/office/officeart/2005/8/layout/vList2"/>
    <dgm:cxn modelId="{393538F5-55C3-492C-9B35-F0244BE08044}" type="presParOf" srcId="{D0316CC1-28D0-4B19-8943-FDBD946112EE}" destId="{B13B54C2-B508-4633-AB97-C2A3C719A73F}" srcOrd="3" destOrd="0" presId="urn:microsoft.com/office/officeart/2005/8/layout/vList2"/>
    <dgm:cxn modelId="{14D119FE-218A-4548-8CBF-4862B0EE4198}" type="presParOf" srcId="{D0316CC1-28D0-4B19-8943-FDBD946112EE}" destId="{3B87EA04-D091-4CEF-8ED4-CD19BE8CC327}" srcOrd="4" destOrd="0" presId="urn:microsoft.com/office/officeart/2005/8/layout/vList2"/>
    <dgm:cxn modelId="{5D292B86-D39A-46E0-A5C0-3CFF226F3CF5}" type="presParOf" srcId="{D0316CC1-28D0-4B19-8943-FDBD946112EE}" destId="{18210C00-C1A0-4AB9-BCE4-FC49DC808E49}" srcOrd="5" destOrd="0" presId="urn:microsoft.com/office/officeart/2005/8/layout/vList2"/>
    <dgm:cxn modelId="{FF00C419-0DB0-4222-B138-ECDF5117B8A1}" type="presParOf" srcId="{D0316CC1-28D0-4B19-8943-FDBD946112EE}" destId="{DC2118B7-3164-4DC5-97A7-F052D3A1DADD}" srcOrd="6" destOrd="0" presId="urn:microsoft.com/office/officeart/2005/8/layout/vList2"/>
    <dgm:cxn modelId="{1EF641AF-A821-4274-A3D9-57C6B40CE656}" type="presParOf" srcId="{D0316CC1-28D0-4B19-8943-FDBD946112EE}" destId="{2F93A1BC-1DA5-4CD4-AB0C-3A2CF2D211A4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3E06369-F553-40FC-A200-5966A2B556B7}" type="doc">
      <dgm:prSet loTypeId="urn:microsoft.com/office/officeart/2005/8/layout/list1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uk-UA"/>
        </a:p>
      </dgm:t>
    </dgm:pt>
    <dgm:pt modelId="{D762BD24-54D0-4F11-B4DF-384311EF0FDF}">
      <dgm:prSet phldrT="[Текст]" custT="1"/>
      <dgm:spPr/>
      <dgm:t>
        <a:bodyPr/>
        <a:lstStyle/>
        <a:p>
          <a:r>
            <a:rPr lang="uk-UA" sz="2200" b="1" dirty="0" smtClean="0"/>
            <a:t>1. Спостереження</a:t>
          </a:r>
          <a:endParaRPr lang="uk-UA" sz="2200" b="0" noProof="0" dirty="0"/>
        </a:p>
      </dgm:t>
    </dgm:pt>
    <dgm:pt modelId="{B2409F84-36D9-4E3D-A65E-FAC781F1AB26}" type="parTrans" cxnId="{A1485622-EE8B-47B3-8FD7-0E5CF978F645}">
      <dgm:prSet/>
      <dgm:spPr/>
      <dgm:t>
        <a:bodyPr/>
        <a:lstStyle/>
        <a:p>
          <a:endParaRPr lang="uk-UA" sz="2400"/>
        </a:p>
      </dgm:t>
    </dgm:pt>
    <dgm:pt modelId="{AD609A1A-DC12-42C7-8731-B9A5B1E59DD5}" type="sibTrans" cxnId="{A1485622-EE8B-47B3-8FD7-0E5CF978F645}">
      <dgm:prSet/>
      <dgm:spPr/>
      <dgm:t>
        <a:bodyPr/>
        <a:lstStyle/>
        <a:p>
          <a:endParaRPr lang="uk-UA" sz="2400"/>
        </a:p>
      </dgm:t>
    </dgm:pt>
    <dgm:pt modelId="{6C13EFBB-44BD-474F-9EF9-E1DD1B759F5D}">
      <dgm:prSet/>
      <dgm:spPr/>
      <dgm:t>
        <a:bodyPr/>
        <a:lstStyle/>
        <a:p>
          <a:r>
            <a:rPr lang="uk-UA" smtClean="0"/>
            <a:t>Аналіз ситуацій, які відбулися у професійній діяльності.</a:t>
          </a:r>
          <a:endParaRPr lang="uk-UA"/>
        </a:p>
      </dgm:t>
    </dgm:pt>
    <dgm:pt modelId="{C8BE5BA1-3E8A-4B13-8F36-8771302D9CC7}" type="parTrans" cxnId="{D0B7E796-FADA-49B7-8318-40ED4F530369}">
      <dgm:prSet/>
      <dgm:spPr/>
      <dgm:t>
        <a:bodyPr/>
        <a:lstStyle/>
        <a:p>
          <a:endParaRPr lang="uk-UA"/>
        </a:p>
      </dgm:t>
    </dgm:pt>
    <dgm:pt modelId="{337117F1-E327-4EE3-BCA8-DAD06FF34DF5}" type="sibTrans" cxnId="{D0B7E796-FADA-49B7-8318-40ED4F530369}">
      <dgm:prSet/>
      <dgm:spPr/>
      <dgm:t>
        <a:bodyPr/>
        <a:lstStyle/>
        <a:p>
          <a:endParaRPr lang="uk-UA"/>
        </a:p>
      </dgm:t>
    </dgm:pt>
    <dgm:pt modelId="{A694439A-796F-4DFE-BE6C-12FE637111EF}">
      <dgm:prSet/>
      <dgm:spPr/>
      <dgm:t>
        <a:bodyPr/>
        <a:lstStyle/>
        <a:p>
          <a:r>
            <a:rPr lang="uk-UA" smtClean="0"/>
            <a:t>Фіксація фактів без оцінки.</a:t>
          </a:r>
          <a:endParaRPr lang="uk-UA"/>
        </a:p>
      </dgm:t>
    </dgm:pt>
    <dgm:pt modelId="{95666EFF-DDBD-4C04-817D-7A2D4286E423}" type="parTrans" cxnId="{A61BA738-9F8C-47A0-BEB0-25E5557F5528}">
      <dgm:prSet/>
      <dgm:spPr/>
      <dgm:t>
        <a:bodyPr/>
        <a:lstStyle/>
        <a:p>
          <a:endParaRPr lang="uk-UA"/>
        </a:p>
      </dgm:t>
    </dgm:pt>
    <dgm:pt modelId="{73E55B64-50A6-4E2F-832E-F5ACE323F703}" type="sibTrans" cxnId="{A61BA738-9F8C-47A0-BEB0-25E5557F5528}">
      <dgm:prSet/>
      <dgm:spPr/>
      <dgm:t>
        <a:bodyPr/>
        <a:lstStyle/>
        <a:p>
          <a:endParaRPr lang="uk-UA"/>
        </a:p>
      </dgm:t>
    </dgm:pt>
    <dgm:pt modelId="{3ED3EAC8-8EB2-4549-B421-076BC84C37B7}">
      <dgm:prSet/>
      <dgm:spPr/>
      <dgm:t>
        <a:bodyPr/>
        <a:lstStyle/>
        <a:p>
          <a:r>
            <a:rPr lang="uk-UA" b="1" dirty="0" smtClean="0"/>
            <a:t>2. Аналіз</a:t>
          </a:r>
          <a:endParaRPr lang="uk-UA" dirty="0"/>
        </a:p>
      </dgm:t>
    </dgm:pt>
    <dgm:pt modelId="{BF8EB4F7-C9C2-468D-9830-6A7AB4D3A096}" type="parTrans" cxnId="{ED56C7A3-14F6-42E0-A6D3-3CD2FDF9AE6D}">
      <dgm:prSet/>
      <dgm:spPr/>
      <dgm:t>
        <a:bodyPr/>
        <a:lstStyle/>
        <a:p>
          <a:endParaRPr lang="uk-UA"/>
        </a:p>
      </dgm:t>
    </dgm:pt>
    <dgm:pt modelId="{E4438C64-D4A3-44DC-801A-469F77644AA5}" type="sibTrans" cxnId="{ED56C7A3-14F6-42E0-A6D3-3CD2FDF9AE6D}">
      <dgm:prSet/>
      <dgm:spPr/>
      <dgm:t>
        <a:bodyPr/>
        <a:lstStyle/>
        <a:p>
          <a:endParaRPr lang="uk-UA"/>
        </a:p>
      </dgm:t>
    </dgm:pt>
    <dgm:pt modelId="{DCC540D0-194B-4C21-9E25-D38F4451F169}">
      <dgm:prSet/>
      <dgm:spPr/>
      <dgm:t>
        <a:bodyPr/>
        <a:lstStyle/>
        <a:p>
          <a:r>
            <a:rPr lang="uk-UA" smtClean="0"/>
            <a:t>Що було зроблено добре?</a:t>
          </a:r>
          <a:endParaRPr lang="uk-UA"/>
        </a:p>
      </dgm:t>
    </dgm:pt>
    <dgm:pt modelId="{46EB1964-27EF-49A0-95AF-5CD04024B4D0}" type="parTrans" cxnId="{C39E3415-83C2-486F-AD12-060EB1AD7C40}">
      <dgm:prSet/>
      <dgm:spPr/>
      <dgm:t>
        <a:bodyPr/>
        <a:lstStyle/>
        <a:p>
          <a:endParaRPr lang="uk-UA"/>
        </a:p>
      </dgm:t>
    </dgm:pt>
    <dgm:pt modelId="{84339119-8D0A-4E6B-A7F0-08A4F5CDB2D8}" type="sibTrans" cxnId="{C39E3415-83C2-486F-AD12-060EB1AD7C40}">
      <dgm:prSet/>
      <dgm:spPr/>
      <dgm:t>
        <a:bodyPr/>
        <a:lstStyle/>
        <a:p>
          <a:endParaRPr lang="uk-UA"/>
        </a:p>
      </dgm:t>
    </dgm:pt>
    <dgm:pt modelId="{774DF3CB-B193-433E-80DA-79D544D8A92D}">
      <dgm:prSet/>
      <dgm:spPr/>
      <dgm:t>
        <a:bodyPr/>
        <a:lstStyle/>
        <a:p>
          <a:r>
            <a:rPr lang="uk-UA" smtClean="0"/>
            <a:t>Які труднощі виникли та чому?</a:t>
          </a:r>
          <a:endParaRPr lang="uk-UA"/>
        </a:p>
      </dgm:t>
    </dgm:pt>
    <dgm:pt modelId="{B42C7C47-11BB-48FD-9A68-E856512EF2B5}" type="parTrans" cxnId="{F2A5A7C8-655B-4874-A19D-2E1C21BA80FC}">
      <dgm:prSet/>
      <dgm:spPr/>
      <dgm:t>
        <a:bodyPr/>
        <a:lstStyle/>
        <a:p>
          <a:endParaRPr lang="uk-UA"/>
        </a:p>
      </dgm:t>
    </dgm:pt>
    <dgm:pt modelId="{840C2AD5-A209-43A4-AA3E-13FAB4E1A0AB}" type="sibTrans" cxnId="{F2A5A7C8-655B-4874-A19D-2E1C21BA80FC}">
      <dgm:prSet/>
      <dgm:spPr/>
      <dgm:t>
        <a:bodyPr/>
        <a:lstStyle/>
        <a:p>
          <a:endParaRPr lang="uk-UA"/>
        </a:p>
      </dgm:t>
    </dgm:pt>
    <dgm:pt modelId="{C989E610-73CC-4F6C-8C43-326BD6031C97}">
      <dgm:prSet/>
      <dgm:spPr/>
      <dgm:t>
        <a:bodyPr/>
        <a:lstStyle/>
        <a:p>
          <a:r>
            <a:rPr lang="uk-UA" smtClean="0"/>
            <a:t>Що можна покращити?</a:t>
          </a:r>
          <a:endParaRPr lang="uk-UA"/>
        </a:p>
      </dgm:t>
    </dgm:pt>
    <dgm:pt modelId="{090339E0-4862-43A6-9751-C60B3E9C05D7}" type="parTrans" cxnId="{3C0E6916-F7E2-4EA4-84DD-5C0953BBAA77}">
      <dgm:prSet/>
      <dgm:spPr/>
      <dgm:t>
        <a:bodyPr/>
        <a:lstStyle/>
        <a:p>
          <a:endParaRPr lang="uk-UA"/>
        </a:p>
      </dgm:t>
    </dgm:pt>
    <dgm:pt modelId="{C6BC938D-B4FF-4D67-AD2A-D4600960D06E}" type="sibTrans" cxnId="{3C0E6916-F7E2-4EA4-84DD-5C0953BBAA77}">
      <dgm:prSet/>
      <dgm:spPr/>
      <dgm:t>
        <a:bodyPr/>
        <a:lstStyle/>
        <a:p>
          <a:endParaRPr lang="uk-UA"/>
        </a:p>
      </dgm:t>
    </dgm:pt>
    <dgm:pt modelId="{5BF3014B-15A0-499B-9474-E382B879E9A8}">
      <dgm:prSet/>
      <dgm:spPr/>
      <dgm:t>
        <a:bodyPr/>
        <a:lstStyle/>
        <a:p>
          <a:r>
            <a:rPr lang="uk-UA" b="1" dirty="0" smtClean="0"/>
            <a:t>3. Висновки та дії</a:t>
          </a:r>
          <a:endParaRPr lang="uk-UA" dirty="0"/>
        </a:p>
      </dgm:t>
    </dgm:pt>
    <dgm:pt modelId="{97336C64-692F-49EA-A732-B9DEA23CEE61}" type="parTrans" cxnId="{F2166920-A1B7-4992-8BA9-D23A7EC96C12}">
      <dgm:prSet/>
      <dgm:spPr/>
      <dgm:t>
        <a:bodyPr/>
        <a:lstStyle/>
        <a:p>
          <a:endParaRPr lang="uk-UA"/>
        </a:p>
      </dgm:t>
    </dgm:pt>
    <dgm:pt modelId="{D5812161-EB81-442E-8BF3-52362A683DEA}" type="sibTrans" cxnId="{F2166920-A1B7-4992-8BA9-D23A7EC96C12}">
      <dgm:prSet/>
      <dgm:spPr/>
      <dgm:t>
        <a:bodyPr/>
        <a:lstStyle/>
        <a:p>
          <a:endParaRPr lang="uk-UA"/>
        </a:p>
      </dgm:t>
    </dgm:pt>
    <dgm:pt modelId="{01D1F689-947F-41B5-8E04-D69F2C59CF23}">
      <dgm:prSet/>
      <dgm:spPr/>
      <dgm:t>
        <a:bodyPr/>
        <a:lstStyle/>
        <a:p>
          <a:r>
            <a:rPr lang="uk-UA" smtClean="0"/>
            <a:t>Формулювання уроків із досвіду.</a:t>
          </a:r>
          <a:endParaRPr lang="uk-UA"/>
        </a:p>
      </dgm:t>
    </dgm:pt>
    <dgm:pt modelId="{16B30CFE-10FB-4294-8E07-6797E99B8135}" type="parTrans" cxnId="{00FF77AC-6913-4F0F-B004-81FA3BCCE971}">
      <dgm:prSet/>
      <dgm:spPr/>
      <dgm:t>
        <a:bodyPr/>
        <a:lstStyle/>
        <a:p>
          <a:endParaRPr lang="uk-UA"/>
        </a:p>
      </dgm:t>
    </dgm:pt>
    <dgm:pt modelId="{6F235CCB-EECE-4198-850F-47B1D2DCE732}" type="sibTrans" cxnId="{00FF77AC-6913-4F0F-B004-81FA3BCCE971}">
      <dgm:prSet/>
      <dgm:spPr/>
      <dgm:t>
        <a:bodyPr/>
        <a:lstStyle/>
        <a:p>
          <a:endParaRPr lang="uk-UA"/>
        </a:p>
      </dgm:t>
    </dgm:pt>
    <dgm:pt modelId="{A8357755-A912-4E13-95D3-B492D785521B}">
      <dgm:prSet/>
      <dgm:spPr/>
      <dgm:t>
        <a:bodyPr/>
        <a:lstStyle/>
        <a:p>
          <a:r>
            <a:rPr lang="uk-UA" smtClean="0"/>
            <a:t>Планування змін у підходах до роботи.</a:t>
          </a:r>
          <a:endParaRPr lang="uk-UA"/>
        </a:p>
      </dgm:t>
    </dgm:pt>
    <dgm:pt modelId="{8B9C3933-A95B-4EDE-A4BD-3D21B0776D09}" type="parTrans" cxnId="{A60F6D99-96A9-4661-B0A7-F1C4BC8854CB}">
      <dgm:prSet/>
      <dgm:spPr/>
      <dgm:t>
        <a:bodyPr/>
        <a:lstStyle/>
        <a:p>
          <a:endParaRPr lang="uk-UA"/>
        </a:p>
      </dgm:t>
    </dgm:pt>
    <dgm:pt modelId="{07E6B1CC-0845-4918-BABA-54DAD5698620}" type="sibTrans" cxnId="{A60F6D99-96A9-4661-B0A7-F1C4BC8854CB}">
      <dgm:prSet/>
      <dgm:spPr/>
      <dgm:t>
        <a:bodyPr/>
        <a:lstStyle/>
        <a:p>
          <a:endParaRPr lang="uk-UA"/>
        </a:p>
      </dgm:t>
    </dgm:pt>
    <dgm:pt modelId="{37C0B377-B343-441B-BA06-4047E4D8A2AB}" type="pres">
      <dgm:prSet presAssocID="{F3E06369-F553-40FC-A200-5966A2B556B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DF0CD5D-1EA3-404E-8022-3C21D98C9155}" type="pres">
      <dgm:prSet presAssocID="{D762BD24-54D0-4F11-B4DF-384311EF0FDF}" presName="parentLin" presStyleCnt="0"/>
      <dgm:spPr/>
    </dgm:pt>
    <dgm:pt modelId="{1A8BFA69-68E5-4E9C-82AD-0780CB21BB24}" type="pres">
      <dgm:prSet presAssocID="{D762BD24-54D0-4F11-B4DF-384311EF0FDF}" presName="parentLeftMargin" presStyleLbl="node1" presStyleIdx="0" presStyleCnt="3"/>
      <dgm:spPr/>
      <dgm:t>
        <a:bodyPr/>
        <a:lstStyle/>
        <a:p>
          <a:endParaRPr lang="uk-UA"/>
        </a:p>
      </dgm:t>
    </dgm:pt>
    <dgm:pt modelId="{1CA8BC34-8397-4C63-9808-4BCBE7A820A4}" type="pres">
      <dgm:prSet presAssocID="{D762BD24-54D0-4F11-B4DF-384311EF0FD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28B40DE-CBAE-41F3-9FF2-EE083B2EC77F}" type="pres">
      <dgm:prSet presAssocID="{D762BD24-54D0-4F11-B4DF-384311EF0FDF}" presName="negativeSpace" presStyleCnt="0"/>
      <dgm:spPr/>
    </dgm:pt>
    <dgm:pt modelId="{6D8FC518-0437-4A8C-AD7F-87A6355EDDED}" type="pres">
      <dgm:prSet presAssocID="{D762BD24-54D0-4F11-B4DF-384311EF0FDF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B0AC0F8-B493-41DD-A018-B8EF48E85465}" type="pres">
      <dgm:prSet presAssocID="{AD609A1A-DC12-42C7-8731-B9A5B1E59DD5}" presName="spaceBetweenRectangles" presStyleCnt="0"/>
      <dgm:spPr/>
    </dgm:pt>
    <dgm:pt modelId="{3B034F30-5504-47EF-A3AC-22842A913694}" type="pres">
      <dgm:prSet presAssocID="{3ED3EAC8-8EB2-4549-B421-076BC84C37B7}" presName="parentLin" presStyleCnt="0"/>
      <dgm:spPr/>
    </dgm:pt>
    <dgm:pt modelId="{5F906539-4472-4F2F-A85A-6A40F5D2765B}" type="pres">
      <dgm:prSet presAssocID="{3ED3EAC8-8EB2-4549-B421-076BC84C37B7}" presName="parentLeftMargin" presStyleLbl="node1" presStyleIdx="0" presStyleCnt="3"/>
      <dgm:spPr/>
      <dgm:t>
        <a:bodyPr/>
        <a:lstStyle/>
        <a:p>
          <a:endParaRPr lang="uk-UA"/>
        </a:p>
      </dgm:t>
    </dgm:pt>
    <dgm:pt modelId="{83EEFE51-97A4-4F51-B193-173E51F0E74E}" type="pres">
      <dgm:prSet presAssocID="{3ED3EAC8-8EB2-4549-B421-076BC84C37B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0D9F322-2BAA-49EF-B240-EF595D524DDE}" type="pres">
      <dgm:prSet presAssocID="{3ED3EAC8-8EB2-4549-B421-076BC84C37B7}" presName="negativeSpace" presStyleCnt="0"/>
      <dgm:spPr/>
    </dgm:pt>
    <dgm:pt modelId="{57BCF45D-6A77-41E4-A462-3BB2400E1D97}" type="pres">
      <dgm:prSet presAssocID="{3ED3EAC8-8EB2-4549-B421-076BC84C37B7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A874660-4679-4872-8242-F3C9329A6D4D}" type="pres">
      <dgm:prSet presAssocID="{E4438C64-D4A3-44DC-801A-469F77644AA5}" presName="spaceBetweenRectangles" presStyleCnt="0"/>
      <dgm:spPr/>
    </dgm:pt>
    <dgm:pt modelId="{3371D5FD-B35B-44CE-8E40-D72AAD8156BE}" type="pres">
      <dgm:prSet presAssocID="{5BF3014B-15A0-499B-9474-E382B879E9A8}" presName="parentLin" presStyleCnt="0"/>
      <dgm:spPr/>
    </dgm:pt>
    <dgm:pt modelId="{097A8E42-F66D-4D40-BEEF-36EDB9D96185}" type="pres">
      <dgm:prSet presAssocID="{5BF3014B-15A0-499B-9474-E382B879E9A8}" presName="parentLeftMargin" presStyleLbl="node1" presStyleIdx="1" presStyleCnt="3"/>
      <dgm:spPr/>
      <dgm:t>
        <a:bodyPr/>
        <a:lstStyle/>
        <a:p>
          <a:endParaRPr lang="uk-UA"/>
        </a:p>
      </dgm:t>
    </dgm:pt>
    <dgm:pt modelId="{177FAF64-0DDF-42DF-8606-F9508047CB5A}" type="pres">
      <dgm:prSet presAssocID="{5BF3014B-15A0-499B-9474-E382B879E9A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209317E-FA25-4285-AC83-E09E53A797B4}" type="pres">
      <dgm:prSet presAssocID="{5BF3014B-15A0-499B-9474-E382B879E9A8}" presName="negativeSpace" presStyleCnt="0"/>
      <dgm:spPr/>
    </dgm:pt>
    <dgm:pt modelId="{1BC2E123-6376-4B1A-B69A-32680C847BAB}" type="pres">
      <dgm:prSet presAssocID="{5BF3014B-15A0-499B-9474-E382B879E9A8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60F6D99-96A9-4661-B0A7-F1C4BC8854CB}" srcId="{5BF3014B-15A0-499B-9474-E382B879E9A8}" destId="{A8357755-A912-4E13-95D3-B492D785521B}" srcOrd="1" destOrd="0" parTransId="{8B9C3933-A95B-4EDE-A4BD-3D21B0776D09}" sibTransId="{07E6B1CC-0845-4918-BABA-54DAD5698620}"/>
    <dgm:cxn modelId="{E3DA6344-9B29-4745-9FB1-4ADDE1946590}" type="presOf" srcId="{D762BD24-54D0-4F11-B4DF-384311EF0FDF}" destId="{1A8BFA69-68E5-4E9C-82AD-0780CB21BB24}" srcOrd="0" destOrd="0" presId="urn:microsoft.com/office/officeart/2005/8/layout/list1"/>
    <dgm:cxn modelId="{D0B7E796-FADA-49B7-8318-40ED4F530369}" srcId="{D762BD24-54D0-4F11-B4DF-384311EF0FDF}" destId="{6C13EFBB-44BD-474F-9EF9-E1DD1B759F5D}" srcOrd="0" destOrd="0" parTransId="{C8BE5BA1-3E8A-4B13-8F36-8771302D9CC7}" sibTransId="{337117F1-E327-4EE3-BCA8-DAD06FF34DF5}"/>
    <dgm:cxn modelId="{EC360637-AC67-49CF-B92A-33F6CB4E97B5}" type="presOf" srcId="{D762BD24-54D0-4F11-B4DF-384311EF0FDF}" destId="{1CA8BC34-8397-4C63-9808-4BCBE7A820A4}" srcOrd="1" destOrd="0" presId="urn:microsoft.com/office/officeart/2005/8/layout/list1"/>
    <dgm:cxn modelId="{7F32A119-8CB9-4B5A-9322-F7026D5AA8FF}" type="presOf" srcId="{5BF3014B-15A0-499B-9474-E382B879E9A8}" destId="{177FAF64-0DDF-42DF-8606-F9508047CB5A}" srcOrd="1" destOrd="0" presId="urn:microsoft.com/office/officeart/2005/8/layout/list1"/>
    <dgm:cxn modelId="{A61BA738-9F8C-47A0-BEB0-25E5557F5528}" srcId="{D762BD24-54D0-4F11-B4DF-384311EF0FDF}" destId="{A694439A-796F-4DFE-BE6C-12FE637111EF}" srcOrd="1" destOrd="0" parTransId="{95666EFF-DDBD-4C04-817D-7A2D4286E423}" sibTransId="{73E55B64-50A6-4E2F-832E-F5ACE323F703}"/>
    <dgm:cxn modelId="{00FF77AC-6913-4F0F-B004-81FA3BCCE971}" srcId="{5BF3014B-15A0-499B-9474-E382B879E9A8}" destId="{01D1F689-947F-41B5-8E04-D69F2C59CF23}" srcOrd="0" destOrd="0" parTransId="{16B30CFE-10FB-4294-8E07-6797E99B8135}" sibTransId="{6F235CCB-EECE-4198-850F-47B1D2DCE732}"/>
    <dgm:cxn modelId="{F2338C80-4610-472F-AD2C-E1B3F6E5E749}" type="presOf" srcId="{F3E06369-F553-40FC-A200-5966A2B556B7}" destId="{37C0B377-B343-441B-BA06-4047E4D8A2AB}" srcOrd="0" destOrd="0" presId="urn:microsoft.com/office/officeart/2005/8/layout/list1"/>
    <dgm:cxn modelId="{F2A5A7C8-655B-4874-A19D-2E1C21BA80FC}" srcId="{3ED3EAC8-8EB2-4549-B421-076BC84C37B7}" destId="{774DF3CB-B193-433E-80DA-79D544D8A92D}" srcOrd="1" destOrd="0" parTransId="{B42C7C47-11BB-48FD-9A68-E856512EF2B5}" sibTransId="{840C2AD5-A209-43A4-AA3E-13FAB4E1A0AB}"/>
    <dgm:cxn modelId="{E0D8ED4E-F055-4F57-A323-A586C7E14F5D}" type="presOf" srcId="{5BF3014B-15A0-499B-9474-E382B879E9A8}" destId="{097A8E42-F66D-4D40-BEEF-36EDB9D96185}" srcOrd="0" destOrd="0" presId="urn:microsoft.com/office/officeart/2005/8/layout/list1"/>
    <dgm:cxn modelId="{1019BE9F-4CB4-43D9-B751-8213B9D2438D}" type="presOf" srcId="{C989E610-73CC-4F6C-8C43-326BD6031C97}" destId="{57BCF45D-6A77-41E4-A462-3BB2400E1D97}" srcOrd="0" destOrd="2" presId="urn:microsoft.com/office/officeart/2005/8/layout/list1"/>
    <dgm:cxn modelId="{CA2EEB95-627D-4690-AD02-CD86D87A395A}" type="presOf" srcId="{6C13EFBB-44BD-474F-9EF9-E1DD1B759F5D}" destId="{6D8FC518-0437-4A8C-AD7F-87A6355EDDED}" srcOrd="0" destOrd="0" presId="urn:microsoft.com/office/officeart/2005/8/layout/list1"/>
    <dgm:cxn modelId="{DA429E31-0A13-4A63-9EFC-7F4A0440B5E3}" type="presOf" srcId="{774DF3CB-B193-433E-80DA-79D544D8A92D}" destId="{57BCF45D-6A77-41E4-A462-3BB2400E1D97}" srcOrd="0" destOrd="1" presId="urn:microsoft.com/office/officeart/2005/8/layout/list1"/>
    <dgm:cxn modelId="{271F2FAB-CFF8-4E85-B02C-652E6C7F7227}" type="presOf" srcId="{A8357755-A912-4E13-95D3-B492D785521B}" destId="{1BC2E123-6376-4B1A-B69A-32680C847BAB}" srcOrd="0" destOrd="1" presId="urn:microsoft.com/office/officeart/2005/8/layout/list1"/>
    <dgm:cxn modelId="{ED56C7A3-14F6-42E0-A6D3-3CD2FDF9AE6D}" srcId="{F3E06369-F553-40FC-A200-5966A2B556B7}" destId="{3ED3EAC8-8EB2-4549-B421-076BC84C37B7}" srcOrd="1" destOrd="0" parTransId="{BF8EB4F7-C9C2-468D-9830-6A7AB4D3A096}" sibTransId="{E4438C64-D4A3-44DC-801A-469F77644AA5}"/>
    <dgm:cxn modelId="{C39E3415-83C2-486F-AD12-060EB1AD7C40}" srcId="{3ED3EAC8-8EB2-4549-B421-076BC84C37B7}" destId="{DCC540D0-194B-4C21-9E25-D38F4451F169}" srcOrd="0" destOrd="0" parTransId="{46EB1964-27EF-49A0-95AF-5CD04024B4D0}" sibTransId="{84339119-8D0A-4E6B-A7F0-08A4F5CDB2D8}"/>
    <dgm:cxn modelId="{9A125F27-9967-4575-AEEE-EDAD6352106D}" type="presOf" srcId="{A694439A-796F-4DFE-BE6C-12FE637111EF}" destId="{6D8FC518-0437-4A8C-AD7F-87A6355EDDED}" srcOrd="0" destOrd="1" presId="urn:microsoft.com/office/officeart/2005/8/layout/list1"/>
    <dgm:cxn modelId="{A1485622-EE8B-47B3-8FD7-0E5CF978F645}" srcId="{F3E06369-F553-40FC-A200-5966A2B556B7}" destId="{D762BD24-54D0-4F11-B4DF-384311EF0FDF}" srcOrd="0" destOrd="0" parTransId="{B2409F84-36D9-4E3D-A65E-FAC781F1AB26}" sibTransId="{AD609A1A-DC12-42C7-8731-B9A5B1E59DD5}"/>
    <dgm:cxn modelId="{7CC1E4BD-78C0-4179-AEA9-07BFF9466E35}" type="presOf" srcId="{01D1F689-947F-41B5-8E04-D69F2C59CF23}" destId="{1BC2E123-6376-4B1A-B69A-32680C847BAB}" srcOrd="0" destOrd="0" presId="urn:microsoft.com/office/officeart/2005/8/layout/list1"/>
    <dgm:cxn modelId="{3C0E6916-F7E2-4EA4-84DD-5C0953BBAA77}" srcId="{3ED3EAC8-8EB2-4549-B421-076BC84C37B7}" destId="{C989E610-73CC-4F6C-8C43-326BD6031C97}" srcOrd="2" destOrd="0" parTransId="{090339E0-4862-43A6-9751-C60B3E9C05D7}" sibTransId="{C6BC938D-B4FF-4D67-AD2A-D4600960D06E}"/>
    <dgm:cxn modelId="{F2166920-A1B7-4992-8BA9-D23A7EC96C12}" srcId="{F3E06369-F553-40FC-A200-5966A2B556B7}" destId="{5BF3014B-15A0-499B-9474-E382B879E9A8}" srcOrd="2" destOrd="0" parTransId="{97336C64-692F-49EA-A732-B9DEA23CEE61}" sibTransId="{D5812161-EB81-442E-8BF3-52362A683DEA}"/>
    <dgm:cxn modelId="{C96CB8D1-9030-4E9B-A906-DFE473B55A16}" type="presOf" srcId="{3ED3EAC8-8EB2-4549-B421-076BC84C37B7}" destId="{83EEFE51-97A4-4F51-B193-173E51F0E74E}" srcOrd="1" destOrd="0" presId="urn:microsoft.com/office/officeart/2005/8/layout/list1"/>
    <dgm:cxn modelId="{8D54DA16-2DBA-42B4-A0F5-67D522B44454}" type="presOf" srcId="{3ED3EAC8-8EB2-4549-B421-076BC84C37B7}" destId="{5F906539-4472-4F2F-A85A-6A40F5D2765B}" srcOrd="0" destOrd="0" presId="urn:microsoft.com/office/officeart/2005/8/layout/list1"/>
    <dgm:cxn modelId="{62A0846A-FA6C-4356-8F40-657720F3A1D1}" type="presOf" srcId="{DCC540D0-194B-4C21-9E25-D38F4451F169}" destId="{57BCF45D-6A77-41E4-A462-3BB2400E1D97}" srcOrd="0" destOrd="0" presId="urn:microsoft.com/office/officeart/2005/8/layout/list1"/>
    <dgm:cxn modelId="{E350ECEA-5B54-491C-9C41-FB538A3113C5}" type="presParOf" srcId="{37C0B377-B343-441B-BA06-4047E4D8A2AB}" destId="{DDF0CD5D-1EA3-404E-8022-3C21D98C9155}" srcOrd="0" destOrd="0" presId="urn:microsoft.com/office/officeart/2005/8/layout/list1"/>
    <dgm:cxn modelId="{FF9D3D35-9FFC-4E7F-B821-22E20E508B88}" type="presParOf" srcId="{DDF0CD5D-1EA3-404E-8022-3C21D98C9155}" destId="{1A8BFA69-68E5-4E9C-82AD-0780CB21BB24}" srcOrd="0" destOrd="0" presId="urn:microsoft.com/office/officeart/2005/8/layout/list1"/>
    <dgm:cxn modelId="{04A269E5-FAB0-4C3C-B75A-9682CB7C5DBB}" type="presParOf" srcId="{DDF0CD5D-1EA3-404E-8022-3C21D98C9155}" destId="{1CA8BC34-8397-4C63-9808-4BCBE7A820A4}" srcOrd="1" destOrd="0" presId="urn:microsoft.com/office/officeart/2005/8/layout/list1"/>
    <dgm:cxn modelId="{AA7EB23D-B536-4988-A3A9-1CE2EF812652}" type="presParOf" srcId="{37C0B377-B343-441B-BA06-4047E4D8A2AB}" destId="{128B40DE-CBAE-41F3-9FF2-EE083B2EC77F}" srcOrd="1" destOrd="0" presId="urn:microsoft.com/office/officeart/2005/8/layout/list1"/>
    <dgm:cxn modelId="{904C4675-D551-4A3D-80C5-F77B23915A10}" type="presParOf" srcId="{37C0B377-B343-441B-BA06-4047E4D8A2AB}" destId="{6D8FC518-0437-4A8C-AD7F-87A6355EDDED}" srcOrd="2" destOrd="0" presId="urn:microsoft.com/office/officeart/2005/8/layout/list1"/>
    <dgm:cxn modelId="{87DE5678-6001-4BC1-B07B-243E64E5E744}" type="presParOf" srcId="{37C0B377-B343-441B-BA06-4047E4D8A2AB}" destId="{CB0AC0F8-B493-41DD-A018-B8EF48E85465}" srcOrd="3" destOrd="0" presId="urn:microsoft.com/office/officeart/2005/8/layout/list1"/>
    <dgm:cxn modelId="{66DB5AC3-899A-480D-AFF3-1DA5F67CE63D}" type="presParOf" srcId="{37C0B377-B343-441B-BA06-4047E4D8A2AB}" destId="{3B034F30-5504-47EF-A3AC-22842A913694}" srcOrd="4" destOrd="0" presId="urn:microsoft.com/office/officeart/2005/8/layout/list1"/>
    <dgm:cxn modelId="{ACD6594C-85BE-489C-93EF-F4691786A0CE}" type="presParOf" srcId="{3B034F30-5504-47EF-A3AC-22842A913694}" destId="{5F906539-4472-4F2F-A85A-6A40F5D2765B}" srcOrd="0" destOrd="0" presId="urn:microsoft.com/office/officeart/2005/8/layout/list1"/>
    <dgm:cxn modelId="{2947864E-7885-4663-A8FA-BD29F0F170AF}" type="presParOf" srcId="{3B034F30-5504-47EF-A3AC-22842A913694}" destId="{83EEFE51-97A4-4F51-B193-173E51F0E74E}" srcOrd="1" destOrd="0" presId="urn:microsoft.com/office/officeart/2005/8/layout/list1"/>
    <dgm:cxn modelId="{C0D82738-7509-46B5-8546-205F51803250}" type="presParOf" srcId="{37C0B377-B343-441B-BA06-4047E4D8A2AB}" destId="{10D9F322-2BAA-49EF-B240-EF595D524DDE}" srcOrd="5" destOrd="0" presId="urn:microsoft.com/office/officeart/2005/8/layout/list1"/>
    <dgm:cxn modelId="{224185AB-1BEE-481C-AF39-0AE294896725}" type="presParOf" srcId="{37C0B377-B343-441B-BA06-4047E4D8A2AB}" destId="{57BCF45D-6A77-41E4-A462-3BB2400E1D97}" srcOrd="6" destOrd="0" presId="urn:microsoft.com/office/officeart/2005/8/layout/list1"/>
    <dgm:cxn modelId="{64D906EF-0457-4702-972C-850D66BF6F95}" type="presParOf" srcId="{37C0B377-B343-441B-BA06-4047E4D8A2AB}" destId="{2A874660-4679-4872-8242-F3C9329A6D4D}" srcOrd="7" destOrd="0" presId="urn:microsoft.com/office/officeart/2005/8/layout/list1"/>
    <dgm:cxn modelId="{BD35518D-0387-4EBA-8E80-E398B4E015DC}" type="presParOf" srcId="{37C0B377-B343-441B-BA06-4047E4D8A2AB}" destId="{3371D5FD-B35B-44CE-8E40-D72AAD8156BE}" srcOrd="8" destOrd="0" presId="urn:microsoft.com/office/officeart/2005/8/layout/list1"/>
    <dgm:cxn modelId="{5163C0CE-B586-4262-8987-9DF0C5374713}" type="presParOf" srcId="{3371D5FD-B35B-44CE-8E40-D72AAD8156BE}" destId="{097A8E42-F66D-4D40-BEEF-36EDB9D96185}" srcOrd="0" destOrd="0" presId="urn:microsoft.com/office/officeart/2005/8/layout/list1"/>
    <dgm:cxn modelId="{FF96BDEF-8FEB-4D3E-B900-4368CDF99B97}" type="presParOf" srcId="{3371D5FD-B35B-44CE-8E40-D72AAD8156BE}" destId="{177FAF64-0DDF-42DF-8606-F9508047CB5A}" srcOrd="1" destOrd="0" presId="urn:microsoft.com/office/officeart/2005/8/layout/list1"/>
    <dgm:cxn modelId="{3A5211BB-3B23-45B4-8869-9C58D0E6AE05}" type="presParOf" srcId="{37C0B377-B343-441B-BA06-4047E4D8A2AB}" destId="{9209317E-FA25-4285-AC83-E09E53A797B4}" srcOrd="9" destOrd="0" presId="urn:microsoft.com/office/officeart/2005/8/layout/list1"/>
    <dgm:cxn modelId="{CEC9D2F3-BFBB-40F9-91B0-BA667364FCB7}" type="presParOf" srcId="{37C0B377-B343-441B-BA06-4047E4D8A2AB}" destId="{1BC2E123-6376-4B1A-B69A-32680C847BA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3E06369-F553-40FC-A200-5966A2B556B7}" type="doc">
      <dgm:prSet loTypeId="urn:microsoft.com/office/officeart/2008/layout/SquareAccentList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uk-UA"/>
        </a:p>
      </dgm:t>
    </dgm:pt>
    <dgm:pt modelId="{D762BD24-54D0-4F11-B4DF-384311EF0FDF}">
      <dgm:prSet phldrT="[Текст]" custT="1"/>
      <dgm:spPr/>
      <dgm:t>
        <a:bodyPr/>
        <a:lstStyle/>
        <a:p>
          <a:r>
            <a:rPr lang="uk-UA" sz="2800" b="1" dirty="0" smtClean="0"/>
            <a:t>Внутрішні бар’єри</a:t>
          </a:r>
          <a:endParaRPr lang="uk-UA" sz="2800" b="0" noProof="0" dirty="0"/>
        </a:p>
      </dgm:t>
    </dgm:pt>
    <dgm:pt modelId="{B2409F84-36D9-4E3D-A65E-FAC781F1AB26}" type="parTrans" cxnId="{A1485622-EE8B-47B3-8FD7-0E5CF978F645}">
      <dgm:prSet/>
      <dgm:spPr/>
      <dgm:t>
        <a:bodyPr/>
        <a:lstStyle/>
        <a:p>
          <a:endParaRPr lang="uk-UA" sz="2800"/>
        </a:p>
      </dgm:t>
    </dgm:pt>
    <dgm:pt modelId="{AD609A1A-DC12-42C7-8731-B9A5B1E59DD5}" type="sibTrans" cxnId="{A1485622-EE8B-47B3-8FD7-0E5CF978F645}">
      <dgm:prSet/>
      <dgm:spPr/>
      <dgm:t>
        <a:bodyPr/>
        <a:lstStyle/>
        <a:p>
          <a:endParaRPr lang="uk-UA" sz="2800"/>
        </a:p>
      </dgm:t>
    </dgm:pt>
    <dgm:pt modelId="{9C6A5124-10F4-4187-8659-AD5445A014B0}">
      <dgm:prSet custT="1"/>
      <dgm:spPr/>
      <dgm:t>
        <a:bodyPr/>
        <a:lstStyle/>
        <a:p>
          <a:r>
            <a:rPr lang="uk-UA" sz="2800" dirty="0" smtClean="0"/>
            <a:t>Страх критики та визнання помилок.</a:t>
          </a:r>
          <a:endParaRPr lang="uk-UA" sz="2800" dirty="0"/>
        </a:p>
      </dgm:t>
    </dgm:pt>
    <dgm:pt modelId="{878E4DC4-F444-43F5-A15A-80C9FA824383}" type="parTrans" cxnId="{9C904561-D77B-42B4-A68A-D8AE8E8C5CBE}">
      <dgm:prSet/>
      <dgm:spPr/>
      <dgm:t>
        <a:bodyPr/>
        <a:lstStyle/>
        <a:p>
          <a:endParaRPr lang="uk-UA" sz="2800"/>
        </a:p>
      </dgm:t>
    </dgm:pt>
    <dgm:pt modelId="{85652251-6FF0-47DF-9FAC-1AC3F5CE0917}" type="sibTrans" cxnId="{9C904561-D77B-42B4-A68A-D8AE8E8C5CBE}">
      <dgm:prSet/>
      <dgm:spPr/>
      <dgm:t>
        <a:bodyPr/>
        <a:lstStyle/>
        <a:p>
          <a:endParaRPr lang="uk-UA" sz="2800"/>
        </a:p>
      </dgm:t>
    </dgm:pt>
    <dgm:pt modelId="{D844A0B0-2FCC-4F4E-83EF-AD4DCD84EE7A}">
      <dgm:prSet custT="1"/>
      <dgm:spPr/>
      <dgm:t>
        <a:bodyPr/>
        <a:lstStyle/>
        <a:p>
          <a:r>
            <a:rPr lang="uk-UA" sz="2800" smtClean="0"/>
            <a:t>Низький рівень самооцінки.</a:t>
          </a:r>
          <a:endParaRPr lang="uk-UA" sz="2800"/>
        </a:p>
      </dgm:t>
    </dgm:pt>
    <dgm:pt modelId="{3866AE0B-7A4A-447F-8A84-14E2167596AD}" type="parTrans" cxnId="{C5D61723-EB79-4573-840C-5159D8EEAA09}">
      <dgm:prSet/>
      <dgm:spPr/>
      <dgm:t>
        <a:bodyPr/>
        <a:lstStyle/>
        <a:p>
          <a:endParaRPr lang="uk-UA" sz="2800"/>
        </a:p>
      </dgm:t>
    </dgm:pt>
    <dgm:pt modelId="{EEE90EE6-7A98-4244-B2A6-9A493D577E50}" type="sibTrans" cxnId="{C5D61723-EB79-4573-840C-5159D8EEAA09}">
      <dgm:prSet/>
      <dgm:spPr/>
      <dgm:t>
        <a:bodyPr/>
        <a:lstStyle/>
        <a:p>
          <a:endParaRPr lang="uk-UA" sz="2800"/>
        </a:p>
      </dgm:t>
    </dgm:pt>
    <dgm:pt modelId="{EDE9A8CD-1BC9-43EF-AD46-AB22EEDB06E5}">
      <dgm:prSet custT="1"/>
      <dgm:spPr/>
      <dgm:t>
        <a:bodyPr/>
        <a:lstStyle/>
        <a:p>
          <a:r>
            <a:rPr lang="uk-UA" sz="2800" b="1" dirty="0" smtClean="0"/>
            <a:t>Зовнішні бар’єри</a:t>
          </a:r>
          <a:endParaRPr lang="uk-UA" sz="2800" dirty="0"/>
        </a:p>
      </dgm:t>
    </dgm:pt>
    <dgm:pt modelId="{2D499CFA-0668-4CB6-9214-D25D28B45CC9}" type="parTrans" cxnId="{E6652667-BCE0-4DC5-8865-F26106D0F11C}">
      <dgm:prSet/>
      <dgm:spPr/>
      <dgm:t>
        <a:bodyPr/>
        <a:lstStyle/>
        <a:p>
          <a:endParaRPr lang="uk-UA" sz="2800"/>
        </a:p>
      </dgm:t>
    </dgm:pt>
    <dgm:pt modelId="{60037847-5096-46D4-830B-775A41798E37}" type="sibTrans" cxnId="{E6652667-BCE0-4DC5-8865-F26106D0F11C}">
      <dgm:prSet/>
      <dgm:spPr/>
      <dgm:t>
        <a:bodyPr/>
        <a:lstStyle/>
        <a:p>
          <a:endParaRPr lang="uk-UA" sz="2800"/>
        </a:p>
      </dgm:t>
    </dgm:pt>
    <dgm:pt modelId="{CB387632-2174-417E-85BD-0F45CC213643}">
      <dgm:prSet custT="1"/>
      <dgm:spPr/>
      <dgm:t>
        <a:bodyPr/>
        <a:lstStyle/>
        <a:p>
          <a:r>
            <a:rPr lang="uk-UA" sz="2800" smtClean="0"/>
            <a:t>Відсутність часу на аналіз діяльності.</a:t>
          </a:r>
          <a:endParaRPr lang="uk-UA" sz="2800"/>
        </a:p>
      </dgm:t>
    </dgm:pt>
    <dgm:pt modelId="{1322B626-1198-49EE-961E-B87963DCFCE0}" type="parTrans" cxnId="{85E10390-A5C6-4A95-B6B6-8444BAD04063}">
      <dgm:prSet/>
      <dgm:spPr/>
      <dgm:t>
        <a:bodyPr/>
        <a:lstStyle/>
        <a:p>
          <a:endParaRPr lang="uk-UA" sz="2800"/>
        </a:p>
      </dgm:t>
    </dgm:pt>
    <dgm:pt modelId="{2898B6B8-D5CB-4074-A115-F75806600CE8}" type="sibTrans" cxnId="{85E10390-A5C6-4A95-B6B6-8444BAD04063}">
      <dgm:prSet/>
      <dgm:spPr/>
      <dgm:t>
        <a:bodyPr/>
        <a:lstStyle/>
        <a:p>
          <a:endParaRPr lang="uk-UA" sz="2800"/>
        </a:p>
      </dgm:t>
    </dgm:pt>
    <dgm:pt modelId="{D13C8425-C795-404D-A9A5-28D72B038927}">
      <dgm:prSet custT="1"/>
      <dgm:spPr/>
      <dgm:t>
        <a:bodyPr/>
        <a:lstStyle/>
        <a:p>
          <a:r>
            <a:rPr lang="uk-UA" sz="2800" dirty="0" err="1" smtClean="0"/>
            <a:t>Непідтримка</a:t>
          </a:r>
          <a:r>
            <a:rPr lang="uk-UA" sz="2800" dirty="0" smtClean="0"/>
            <a:t> з боку колег або керівництва.</a:t>
          </a:r>
          <a:endParaRPr lang="uk-UA" sz="2800" dirty="0"/>
        </a:p>
      </dgm:t>
    </dgm:pt>
    <dgm:pt modelId="{BC41B6B3-B840-4396-860B-F85352179721}" type="parTrans" cxnId="{70C0F4F2-2126-4D2B-A0CF-465CBA76FC2B}">
      <dgm:prSet/>
      <dgm:spPr/>
      <dgm:t>
        <a:bodyPr/>
        <a:lstStyle/>
        <a:p>
          <a:endParaRPr lang="uk-UA" sz="2800"/>
        </a:p>
      </dgm:t>
    </dgm:pt>
    <dgm:pt modelId="{659F3D7F-BD92-4E77-8827-949BBA19E319}" type="sibTrans" cxnId="{70C0F4F2-2126-4D2B-A0CF-465CBA76FC2B}">
      <dgm:prSet/>
      <dgm:spPr/>
      <dgm:t>
        <a:bodyPr/>
        <a:lstStyle/>
        <a:p>
          <a:endParaRPr lang="uk-UA" sz="2800"/>
        </a:p>
      </dgm:t>
    </dgm:pt>
    <dgm:pt modelId="{BFD760BA-71B8-4101-B892-E9545234BBE8}" type="pres">
      <dgm:prSet presAssocID="{F3E06369-F553-40FC-A200-5966A2B556B7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uk-UA"/>
        </a:p>
      </dgm:t>
    </dgm:pt>
    <dgm:pt modelId="{F00F4CE8-32FC-43BC-89E5-3F13BB1BDD51}" type="pres">
      <dgm:prSet presAssocID="{D762BD24-54D0-4F11-B4DF-384311EF0FDF}" presName="root" presStyleCnt="0">
        <dgm:presLayoutVars>
          <dgm:chMax/>
          <dgm:chPref/>
        </dgm:presLayoutVars>
      </dgm:prSet>
      <dgm:spPr/>
      <dgm:t>
        <a:bodyPr/>
        <a:lstStyle/>
        <a:p>
          <a:endParaRPr lang="uk-UA"/>
        </a:p>
      </dgm:t>
    </dgm:pt>
    <dgm:pt modelId="{7ACD0B8A-DD3B-4F13-BA69-7D073EEC1520}" type="pres">
      <dgm:prSet presAssocID="{D762BD24-54D0-4F11-B4DF-384311EF0FDF}" presName="rootComposite" presStyleCnt="0">
        <dgm:presLayoutVars/>
      </dgm:prSet>
      <dgm:spPr/>
      <dgm:t>
        <a:bodyPr/>
        <a:lstStyle/>
        <a:p>
          <a:endParaRPr lang="uk-UA"/>
        </a:p>
      </dgm:t>
    </dgm:pt>
    <dgm:pt modelId="{96DF8015-61C9-47A6-990E-52BD7EDBC3E2}" type="pres">
      <dgm:prSet presAssocID="{D762BD24-54D0-4F11-B4DF-384311EF0FDF}" presName="ParentAccent" presStyleLbl="alignNode1" presStyleIdx="0" presStyleCnt="2"/>
      <dgm:spPr/>
      <dgm:t>
        <a:bodyPr/>
        <a:lstStyle/>
        <a:p>
          <a:endParaRPr lang="uk-UA"/>
        </a:p>
      </dgm:t>
    </dgm:pt>
    <dgm:pt modelId="{42CBB72A-28EE-433C-8089-81907F9F83E9}" type="pres">
      <dgm:prSet presAssocID="{D762BD24-54D0-4F11-B4DF-384311EF0FDF}" presName="ParentSmallAccent" presStyleLbl="fgAcc1" presStyleIdx="0" presStyleCnt="2"/>
      <dgm:spPr/>
      <dgm:t>
        <a:bodyPr/>
        <a:lstStyle/>
        <a:p>
          <a:endParaRPr lang="uk-UA"/>
        </a:p>
      </dgm:t>
    </dgm:pt>
    <dgm:pt modelId="{35AE7118-567C-4BF3-9ED2-56C381769D74}" type="pres">
      <dgm:prSet presAssocID="{D762BD24-54D0-4F11-B4DF-384311EF0FDF}" presName="Parent" presStyleLbl="revTx" presStyleIdx="0" presStyleCnt="6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0D1491B-1A0B-4F21-904C-2458C06B2A55}" type="pres">
      <dgm:prSet presAssocID="{D762BD24-54D0-4F11-B4DF-384311EF0FDF}" presName="childShap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  <dgm:pt modelId="{A188E2EA-8842-464D-BC81-F2FE0B909EF3}" type="pres">
      <dgm:prSet presAssocID="{9C6A5124-10F4-4187-8659-AD5445A014B0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  <dgm:pt modelId="{F0D2FAE1-7019-4EE7-84CA-394D33DD921E}" type="pres">
      <dgm:prSet presAssocID="{9C6A5124-10F4-4187-8659-AD5445A014B0}" presName="ChildAccent" presStyleLbl="solidFgAcc1" presStyleIdx="0" presStyleCnt="4"/>
      <dgm:spPr/>
      <dgm:t>
        <a:bodyPr/>
        <a:lstStyle/>
        <a:p>
          <a:endParaRPr lang="uk-UA"/>
        </a:p>
      </dgm:t>
    </dgm:pt>
    <dgm:pt modelId="{056FBA5E-E09D-44A9-9A76-874FCFED9E72}" type="pres">
      <dgm:prSet presAssocID="{9C6A5124-10F4-4187-8659-AD5445A014B0}" presName="Child" presStyleLbl="revTx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D8AE1E5-E7C9-48C7-9C8E-B3A7A01E91DE}" type="pres">
      <dgm:prSet presAssocID="{D844A0B0-2FCC-4F4E-83EF-AD4DCD84EE7A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  <dgm:pt modelId="{51C50977-3FC3-4213-93FB-49662088E302}" type="pres">
      <dgm:prSet presAssocID="{D844A0B0-2FCC-4F4E-83EF-AD4DCD84EE7A}" presName="ChildAccent" presStyleLbl="solidFgAcc1" presStyleIdx="1" presStyleCnt="4"/>
      <dgm:spPr/>
      <dgm:t>
        <a:bodyPr/>
        <a:lstStyle/>
        <a:p>
          <a:endParaRPr lang="uk-UA"/>
        </a:p>
      </dgm:t>
    </dgm:pt>
    <dgm:pt modelId="{6AFEECFD-9B11-4EC4-BEA5-615698967099}" type="pres">
      <dgm:prSet presAssocID="{D844A0B0-2FCC-4F4E-83EF-AD4DCD84EE7A}" presName="Child" presStyleLbl="revTx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7062DA9-4F9B-4F14-99EB-6CC5DDC2C7E7}" type="pres">
      <dgm:prSet presAssocID="{EDE9A8CD-1BC9-43EF-AD46-AB22EEDB06E5}" presName="root" presStyleCnt="0">
        <dgm:presLayoutVars>
          <dgm:chMax/>
          <dgm:chPref/>
        </dgm:presLayoutVars>
      </dgm:prSet>
      <dgm:spPr/>
      <dgm:t>
        <a:bodyPr/>
        <a:lstStyle/>
        <a:p>
          <a:endParaRPr lang="uk-UA"/>
        </a:p>
      </dgm:t>
    </dgm:pt>
    <dgm:pt modelId="{B56C1A22-8339-402A-9879-5EE200A04A54}" type="pres">
      <dgm:prSet presAssocID="{EDE9A8CD-1BC9-43EF-AD46-AB22EEDB06E5}" presName="rootComposite" presStyleCnt="0">
        <dgm:presLayoutVars/>
      </dgm:prSet>
      <dgm:spPr/>
      <dgm:t>
        <a:bodyPr/>
        <a:lstStyle/>
        <a:p>
          <a:endParaRPr lang="uk-UA"/>
        </a:p>
      </dgm:t>
    </dgm:pt>
    <dgm:pt modelId="{2C58FC12-E128-4186-A166-4DCCDA8F8513}" type="pres">
      <dgm:prSet presAssocID="{EDE9A8CD-1BC9-43EF-AD46-AB22EEDB06E5}" presName="ParentAccent" presStyleLbl="alignNode1" presStyleIdx="1" presStyleCnt="2"/>
      <dgm:spPr/>
      <dgm:t>
        <a:bodyPr/>
        <a:lstStyle/>
        <a:p>
          <a:endParaRPr lang="uk-UA"/>
        </a:p>
      </dgm:t>
    </dgm:pt>
    <dgm:pt modelId="{A811614A-EDD5-4205-963A-5CA6F6BA927E}" type="pres">
      <dgm:prSet presAssocID="{EDE9A8CD-1BC9-43EF-AD46-AB22EEDB06E5}" presName="ParentSmallAccent" presStyleLbl="fgAcc1" presStyleIdx="1" presStyleCnt="2"/>
      <dgm:spPr/>
      <dgm:t>
        <a:bodyPr/>
        <a:lstStyle/>
        <a:p>
          <a:endParaRPr lang="uk-UA"/>
        </a:p>
      </dgm:t>
    </dgm:pt>
    <dgm:pt modelId="{7777A166-EF96-411A-B4D3-4752CDD24740}" type="pres">
      <dgm:prSet presAssocID="{EDE9A8CD-1BC9-43EF-AD46-AB22EEDB06E5}" presName="Parent" presStyleLbl="revTx" presStyleIdx="3" presStyleCnt="6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1625CD4-9A9D-4A93-AB2F-F838D65C7438}" type="pres">
      <dgm:prSet presAssocID="{EDE9A8CD-1BC9-43EF-AD46-AB22EEDB06E5}" presName="childShap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  <dgm:pt modelId="{9A5963A5-6BE1-4F03-8320-BEF512B0024C}" type="pres">
      <dgm:prSet presAssocID="{CB387632-2174-417E-85BD-0F45CC213643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  <dgm:pt modelId="{D5DE430A-EA2E-41B8-8131-D6FDA45BAFB8}" type="pres">
      <dgm:prSet presAssocID="{CB387632-2174-417E-85BD-0F45CC213643}" presName="ChildAccent" presStyleLbl="solidFgAcc1" presStyleIdx="2" presStyleCnt="4"/>
      <dgm:spPr/>
      <dgm:t>
        <a:bodyPr/>
        <a:lstStyle/>
        <a:p>
          <a:endParaRPr lang="uk-UA"/>
        </a:p>
      </dgm:t>
    </dgm:pt>
    <dgm:pt modelId="{EA0CBC5B-83E5-4E3E-8E3E-7075A18881A4}" type="pres">
      <dgm:prSet presAssocID="{CB387632-2174-417E-85BD-0F45CC213643}" presName="Child" presStyleLbl="revTx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8D280C8-CA37-4977-9ACF-0B403456DF2A}" type="pres">
      <dgm:prSet presAssocID="{D13C8425-C795-404D-A9A5-28D72B038927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  <dgm:pt modelId="{DA7A05C3-6CAC-401C-9713-7A6545D63559}" type="pres">
      <dgm:prSet presAssocID="{D13C8425-C795-404D-A9A5-28D72B038927}" presName="ChildAccent" presStyleLbl="solidFgAcc1" presStyleIdx="3" presStyleCnt="4"/>
      <dgm:spPr/>
      <dgm:t>
        <a:bodyPr/>
        <a:lstStyle/>
        <a:p>
          <a:endParaRPr lang="uk-UA"/>
        </a:p>
      </dgm:t>
    </dgm:pt>
    <dgm:pt modelId="{3458A930-B2D2-4E68-84CE-0C888064FDF7}" type="pres">
      <dgm:prSet presAssocID="{D13C8425-C795-404D-A9A5-28D72B038927}" presName="Child" presStyleLbl="revTx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C5D61723-EB79-4573-840C-5159D8EEAA09}" srcId="{D762BD24-54D0-4F11-B4DF-384311EF0FDF}" destId="{D844A0B0-2FCC-4F4E-83EF-AD4DCD84EE7A}" srcOrd="1" destOrd="0" parTransId="{3866AE0B-7A4A-447F-8A84-14E2167596AD}" sibTransId="{EEE90EE6-7A98-4244-B2A6-9A493D577E50}"/>
    <dgm:cxn modelId="{4333906E-3D1D-4CB1-98FA-F92DC288114D}" type="presOf" srcId="{EDE9A8CD-1BC9-43EF-AD46-AB22EEDB06E5}" destId="{7777A166-EF96-411A-B4D3-4752CDD24740}" srcOrd="0" destOrd="0" presId="urn:microsoft.com/office/officeart/2008/layout/SquareAccentList"/>
    <dgm:cxn modelId="{E0DD9204-9C03-4232-A985-F0DCDA9150A9}" type="presOf" srcId="{9C6A5124-10F4-4187-8659-AD5445A014B0}" destId="{056FBA5E-E09D-44A9-9A76-874FCFED9E72}" srcOrd="0" destOrd="0" presId="urn:microsoft.com/office/officeart/2008/layout/SquareAccentList"/>
    <dgm:cxn modelId="{E6652667-BCE0-4DC5-8865-F26106D0F11C}" srcId="{F3E06369-F553-40FC-A200-5966A2B556B7}" destId="{EDE9A8CD-1BC9-43EF-AD46-AB22EEDB06E5}" srcOrd="1" destOrd="0" parTransId="{2D499CFA-0668-4CB6-9214-D25D28B45CC9}" sibTransId="{60037847-5096-46D4-830B-775A41798E37}"/>
    <dgm:cxn modelId="{C52EDD26-F842-4A0F-BEDA-247F91343875}" type="presOf" srcId="{D844A0B0-2FCC-4F4E-83EF-AD4DCD84EE7A}" destId="{6AFEECFD-9B11-4EC4-BEA5-615698967099}" srcOrd="0" destOrd="0" presId="urn:microsoft.com/office/officeart/2008/layout/SquareAccentList"/>
    <dgm:cxn modelId="{70C0F4F2-2126-4D2B-A0CF-465CBA76FC2B}" srcId="{EDE9A8CD-1BC9-43EF-AD46-AB22EEDB06E5}" destId="{D13C8425-C795-404D-A9A5-28D72B038927}" srcOrd="1" destOrd="0" parTransId="{BC41B6B3-B840-4396-860B-F85352179721}" sibTransId="{659F3D7F-BD92-4E77-8827-949BBA19E319}"/>
    <dgm:cxn modelId="{429DFA9E-3BE6-4C59-BC56-92CC9DA92091}" type="presOf" srcId="{D13C8425-C795-404D-A9A5-28D72B038927}" destId="{3458A930-B2D2-4E68-84CE-0C888064FDF7}" srcOrd="0" destOrd="0" presId="urn:microsoft.com/office/officeart/2008/layout/SquareAccentList"/>
    <dgm:cxn modelId="{85E10390-A5C6-4A95-B6B6-8444BAD04063}" srcId="{EDE9A8CD-1BC9-43EF-AD46-AB22EEDB06E5}" destId="{CB387632-2174-417E-85BD-0F45CC213643}" srcOrd="0" destOrd="0" parTransId="{1322B626-1198-49EE-961E-B87963DCFCE0}" sibTransId="{2898B6B8-D5CB-4074-A115-F75806600CE8}"/>
    <dgm:cxn modelId="{DE1BB193-CC53-4E34-8101-F4FB99B36D6A}" type="presOf" srcId="{D762BD24-54D0-4F11-B4DF-384311EF0FDF}" destId="{35AE7118-567C-4BF3-9ED2-56C381769D74}" srcOrd="0" destOrd="0" presId="urn:microsoft.com/office/officeart/2008/layout/SquareAccentList"/>
    <dgm:cxn modelId="{9C904561-D77B-42B4-A68A-D8AE8E8C5CBE}" srcId="{D762BD24-54D0-4F11-B4DF-384311EF0FDF}" destId="{9C6A5124-10F4-4187-8659-AD5445A014B0}" srcOrd="0" destOrd="0" parTransId="{878E4DC4-F444-43F5-A15A-80C9FA824383}" sibTransId="{85652251-6FF0-47DF-9FAC-1AC3F5CE0917}"/>
    <dgm:cxn modelId="{279F8A0F-2E51-4996-989F-FCAC5E09AEBA}" type="presOf" srcId="{F3E06369-F553-40FC-A200-5966A2B556B7}" destId="{BFD760BA-71B8-4101-B892-E9545234BBE8}" srcOrd="0" destOrd="0" presId="urn:microsoft.com/office/officeart/2008/layout/SquareAccentList"/>
    <dgm:cxn modelId="{A1485622-EE8B-47B3-8FD7-0E5CF978F645}" srcId="{F3E06369-F553-40FC-A200-5966A2B556B7}" destId="{D762BD24-54D0-4F11-B4DF-384311EF0FDF}" srcOrd="0" destOrd="0" parTransId="{B2409F84-36D9-4E3D-A65E-FAC781F1AB26}" sibTransId="{AD609A1A-DC12-42C7-8731-B9A5B1E59DD5}"/>
    <dgm:cxn modelId="{B283D2ED-D44A-4A41-B13D-652124B86D35}" type="presOf" srcId="{CB387632-2174-417E-85BD-0F45CC213643}" destId="{EA0CBC5B-83E5-4E3E-8E3E-7075A18881A4}" srcOrd="0" destOrd="0" presId="urn:microsoft.com/office/officeart/2008/layout/SquareAccentList"/>
    <dgm:cxn modelId="{38DDFA97-87D7-4083-B0A4-821ADDFB9D1A}" type="presParOf" srcId="{BFD760BA-71B8-4101-B892-E9545234BBE8}" destId="{F00F4CE8-32FC-43BC-89E5-3F13BB1BDD51}" srcOrd="0" destOrd="0" presId="urn:microsoft.com/office/officeart/2008/layout/SquareAccentList"/>
    <dgm:cxn modelId="{0B5BD437-9839-481E-A468-8DAEDA8161C4}" type="presParOf" srcId="{F00F4CE8-32FC-43BC-89E5-3F13BB1BDD51}" destId="{7ACD0B8A-DD3B-4F13-BA69-7D073EEC1520}" srcOrd="0" destOrd="0" presId="urn:microsoft.com/office/officeart/2008/layout/SquareAccentList"/>
    <dgm:cxn modelId="{63D2C787-6E55-4E4C-9351-59C2A771F69F}" type="presParOf" srcId="{7ACD0B8A-DD3B-4F13-BA69-7D073EEC1520}" destId="{96DF8015-61C9-47A6-990E-52BD7EDBC3E2}" srcOrd="0" destOrd="0" presId="urn:microsoft.com/office/officeart/2008/layout/SquareAccentList"/>
    <dgm:cxn modelId="{5A1D8519-E5E1-44E6-A0A8-DCD5A67D33B5}" type="presParOf" srcId="{7ACD0B8A-DD3B-4F13-BA69-7D073EEC1520}" destId="{42CBB72A-28EE-433C-8089-81907F9F83E9}" srcOrd="1" destOrd="0" presId="urn:microsoft.com/office/officeart/2008/layout/SquareAccentList"/>
    <dgm:cxn modelId="{DF7F89EB-6AE2-492E-B786-A181D3010D5D}" type="presParOf" srcId="{7ACD0B8A-DD3B-4F13-BA69-7D073EEC1520}" destId="{35AE7118-567C-4BF3-9ED2-56C381769D74}" srcOrd="2" destOrd="0" presId="urn:microsoft.com/office/officeart/2008/layout/SquareAccentList"/>
    <dgm:cxn modelId="{E8E9E1D9-ACFA-48C2-8B58-41D3B4577BC9}" type="presParOf" srcId="{F00F4CE8-32FC-43BC-89E5-3F13BB1BDD51}" destId="{60D1491B-1A0B-4F21-904C-2458C06B2A55}" srcOrd="1" destOrd="0" presId="urn:microsoft.com/office/officeart/2008/layout/SquareAccentList"/>
    <dgm:cxn modelId="{96FCB5BB-94B2-4AC4-BC3D-0D52A6AE4C1A}" type="presParOf" srcId="{60D1491B-1A0B-4F21-904C-2458C06B2A55}" destId="{A188E2EA-8842-464D-BC81-F2FE0B909EF3}" srcOrd="0" destOrd="0" presId="urn:microsoft.com/office/officeart/2008/layout/SquareAccentList"/>
    <dgm:cxn modelId="{7AAACD09-D101-4D96-9554-6163212254F5}" type="presParOf" srcId="{A188E2EA-8842-464D-BC81-F2FE0B909EF3}" destId="{F0D2FAE1-7019-4EE7-84CA-394D33DD921E}" srcOrd="0" destOrd="0" presId="urn:microsoft.com/office/officeart/2008/layout/SquareAccentList"/>
    <dgm:cxn modelId="{A5290315-0C70-44CB-95C9-74BE5745F27A}" type="presParOf" srcId="{A188E2EA-8842-464D-BC81-F2FE0B909EF3}" destId="{056FBA5E-E09D-44A9-9A76-874FCFED9E72}" srcOrd="1" destOrd="0" presId="urn:microsoft.com/office/officeart/2008/layout/SquareAccentList"/>
    <dgm:cxn modelId="{2BCDB6A6-2EE7-4548-87E6-F3342413F107}" type="presParOf" srcId="{60D1491B-1A0B-4F21-904C-2458C06B2A55}" destId="{CD8AE1E5-E7C9-48C7-9C8E-B3A7A01E91DE}" srcOrd="1" destOrd="0" presId="urn:microsoft.com/office/officeart/2008/layout/SquareAccentList"/>
    <dgm:cxn modelId="{0E2A4828-2A01-446C-99F5-F9D4B7108289}" type="presParOf" srcId="{CD8AE1E5-E7C9-48C7-9C8E-B3A7A01E91DE}" destId="{51C50977-3FC3-4213-93FB-49662088E302}" srcOrd="0" destOrd="0" presId="urn:microsoft.com/office/officeart/2008/layout/SquareAccentList"/>
    <dgm:cxn modelId="{E8B53793-AC64-422E-B4AB-5D9FCA5F421F}" type="presParOf" srcId="{CD8AE1E5-E7C9-48C7-9C8E-B3A7A01E91DE}" destId="{6AFEECFD-9B11-4EC4-BEA5-615698967099}" srcOrd="1" destOrd="0" presId="urn:microsoft.com/office/officeart/2008/layout/SquareAccentList"/>
    <dgm:cxn modelId="{ACFED6DB-2F38-41D4-BBE7-F45C9B4F9EDF}" type="presParOf" srcId="{BFD760BA-71B8-4101-B892-E9545234BBE8}" destId="{D7062DA9-4F9B-4F14-99EB-6CC5DDC2C7E7}" srcOrd="1" destOrd="0" presId="urn:microsoft.com/office/officeart/2008/layout/SquareAccentList"/>
    <dgm:cxn modelId="{AC30DD96-A676-4655-943A-EF824EAEEA04}" type="presParOf" srcId="{D7062DA9-4F9B-4F14-99EB-6CC5DDC2C7E7}" destId="{B56C1A22-8339-402A-9879-5EE200A04A54}" srcOrd="0" destOrd="0" presId="urn:microsoft.com/office/officeart/2008/layout/SquareAccentList"/>
    <dgm:cxn modelId="{75E3BAF0-CF43-4D88-A065-F820159B2E1A}" type="presParOf" srcId="{B56C1A22-8339-402A-9879-5EE200A04A54}" destId="{2C58FC12-E128-4186-A166-4DCCDA8F8513}" srcOrd="0" destOrd="0" presId="urn:microsoft.com/office/officeart/2008/layout/SquareAccentList"/>
    <dgm:cxn modelId="{32F72487-C205-40B3-B7B0-E7FB2340C72C}" type="presParOf" srcId="{B56C1A22-8339-402A-9879-5EE200A04A54}" destId="{A811614A-EDD5-4205-963A-5CA6F6BA927E}" srcOrd="1" destOrd="0" presId="urn:microsoft.com/office/officeart/2008/layout/SquareAccentList"/>
    <dgm:cxn modelId="{939C6E98-2AF9-43D2-8417-4B276DD9819A}" type="presParOf" srcId="{B56C1A22-8339-402A-9879-5EE200A04A54}" destId="{7777A166-EF96-411A-B4D3-4752CDD24740}" srcOrd="2" destOrd="0" presId="urn:microsoft.com/office/officeart/2008/layout/SquareAccentList"/>
    <dgm:cxn modelId="{E4841176-3238-4D19-8761-69579C567797}" type="presParOf" srcId="{D7062DA9-4F9B-4F14-99EB-6CC5DDC2C7E7}" destId="{C1625CD4-9A9D-4A93-AB2F-F838D65C7438}" srcOrd="1" destOrd="0" presId="urn:microsoft.com/office/officeart/2008/layout/SquareAccentList"/>
    <dgm:cxn modelId="{24FEB4DA-B27C-4892-880A-9E684B8B807F}" type="presParOf" srcId="{C1625CD4-9A9D-4A93-AB2F-F838D65C7438}" destId="{9A5963A5-6BE1-4F03-8320-BEF512B0024C}" srcOrd="0" destOrd="0" presId="urn:microsoft.com/office/officeart/2008/layout/SquareAccentList"/>
    <dgm:cxn modelId="{B1B3CB0F-E958-4A6B-8092-6FF8837D590A}" type="presParOf" srcId="{9A5963A5-6BE1-4F03-8320-BEF512B0024C}" destId="{D5DE430A-EA2E-41B8-8131-D6FDA45BAFB8}" srcOrd="0" destOrd="0" presId="urn:microsoft.com/office/officeart/2008/layout/SquareAccentList"/>
    <dgm:cxn modelId="{522B13F0-861D-4540-813F-F3DA9C6F01FC}" type="presParOf" srcId="{9A5963A5-6BE1-4F03-8320-BEF512B0024C}" destId="{EA0CBC5B-83E5-4E3E-8E3E-7075A18881A4}" srcOrd="1" destOrd="0" presId="urn:microsoft.com/office/officeart/2008/layout/SquareAccentList"/>
    <dgm:cxn modelId="{B4E75F60-6DF2-4475-B636-3E22929A5E80}" type="presParOf" srcId="{C1625CD4-9A9D-4A93-AB2F-F838D65C7438}" destId="{08D280C8-CA37-4977-9ACF-0B403456DF2A}" srcOrd="1" destOrd="0" presId="urn:microsoft.com/office/officeart/2008/layout/SquareAccentList"/>
    <dgm:cxn modelId="{D8A7EBE4-D542-4013-AE5A-B51AC480B749}" type="presParOf" srcId="{08D280C8-CA37-4977-9ACF-0B403456DF2A}" destId="{DA7A05C3-6CAC-401C-9713-7A6545D63559}" srcOrd="0" destOrd="0" presId="urn:microsoft.com/office/officeart/2008/layout/SquareAccentList"/>
    <dgm:cxn modelId="{DFC28056-5262-4F7D-9B32-C1F35ED7D854}" type="presParOf" srcId="{08D280C8-CA37-4977-9ACF-0B403456DF2A}" destId="{3458A930-B2D2-4E68-84CE-0C888064FDF7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3E06369-F553-40FC-A200-5966A2B556B7}" type="doc">
      <dgm:prSet loTypeId="urn:microsoft.com/office/officeart/2008/layout/LinedList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uk-UA"/>
        </a:p>
      </dgm:t>
    </dgm:pt>
    <dgm:pt modelId="{D762BD24-54D0-4F11-B4DF-384311EF0FDF}">
      <dgm:prSet phldrT="[Текст]" custT="1"/>
      <dgm:spPr/>
      <dgm:t>
        <a:bodyPr/>
        <a:lstStyle/>
        <a:p>
          <a:r>
            <a:rPr lang="uk-UA" sz="2000" b="1" dirty="0" smtClean="0"/>
            <a:t>Письмова саморефлексія</a:t>
          </a:r>
          <a:endParaRPr lang="uk-UA" sz="2000" b="0" noProof="0" dirty="0"/>
        </a:p>
      </dgm:t>
    </dgm:pt>
    <dgm:pt modelId="{B2409F84-36D9-4E3D-A65E-FAC781F1AB26}" type="parTrans" cxnId="{A1485622-EE8B-47B3-8FD7-0E5CF978F645}">
      <dgm:prSet/>
      <dgm:spPr/>
      <dgm:t>
        <a:bodyPr/>
        <a:lstStyle/>
        <a:p>
          <a:endParaRPr lang="uk-UA" sz="2400"/>
        </a:p>
      </dgm:t>
    </dgm:pt>
    <dgm:pt modelId="{AD609A1A-DC12-42C7-8731-B9A5B1E59DD5}" type="sibTrans" cxnId="{A1485622-EE8B-47B3-8FD7-0E5CF978F645}">
      <dgm:prSet/>
      <dgm:spPr/>
      <dgm:t>
        <a:bodyPr/>
        <a:lstStyle/>
        <a:p>
          <a:endParaRPr lang="uk-UA" sz="2400"/>
        </a:p>
      </dgm:t>
    </dgm:pt>
    <dgm:pt modelId="{8758BC31-E4F1-4016-9AF6-A351D0B7560C}">
      <dgm:prSet/>
      <dgm:spPr/>
      <dgm:t>
        <a:bodyPr/>
        <a:lstStyle/>
        <a:p>
          <a:r>
            <a:rPr lang="uk-UA" i="1" u="sng" dirty="0" smtClean="0"/>
            <a:t>Ведення професійного щоденника: </a:t>
          </a:r>
          <a:endParaRPr lang="uk-UA" i="1" u="sng" dirty="0"/>
        </a:p>
      </dgm:t>
    </dgm:pt>
    <dgm:pt modelId="{D7B31DDA-0859-487C-A8C5-1DD593EF09F1}" type="parTrans" cxnId="{914F29FD-6BCE-4DDB-B00E-28BA92D1317E}">
      <dgm:prSet/>
      <dgm:spPr/>
      <dgm:t>
        <a:bodyPr/>
        <a:lstStyle/>
        <a:p>
          <a:endParaRPr lang="uk-UA"/>
        </a:p>
      </dgm:t>
    </dgm:pt>
    <dgm:pt modelId="{B5EB6E42-59B8-4515-BB4C-F75D923AE141}" type="sibTrans" cxnId="{914F29FD-6BCE-4DDB-B00E-28BA92D1317E}">
      <dgm:prSet/>
      <dgm:spPr/>
      <dgm:t>
        <a:bodyPr/>
        <a:lstStyle/>
        <a:p>
          <a:endParaRPr lang="uk-UA"/>
        </a:p>
      </dgm:t>
    </dgm:pt>
    <dgm:pt modelId="{FBB233A8-B8E0-461C-B198-23D9339ED77E}">
      <dgm:prSet/>
      <dgm:spPr/>
      <dgm:t>
        <a:bodyPr/>
        <a:lstStyle/>
        <a:p>
          <a:r>
            <a:rPr lang="uk-UA" dirty="0" smtClean="0"/>
            <a:t>Опис робочого дня, успіхів і викликів.</a:t>
          </a:r>
          <a:endParaRPr lang="uk-UA" dirty="0"/>
        </a:p>
      </dgm:t>
    </dgm:pt>
    <dgm:pt modelId="{3B645229-DDA6-4A64-BB17-CD4500A35E9A}" type="parTrans" cxnId="{82E1987B-3927-4B28-AEFA-84239C10488E}">
      <dgm:prSet/>
      <dgm:spPr/>
      <dgm:t>
        <a:bodyPr/>
        <a:lstStyle/>
        <a:p>
          <a:endParaRPr lang="uk-UA"/>
        </a:p>
      </dgm:t>
    </dgm:pt>
    <dgm:pt modelId="{65CE37BD-8F40-462B-B7AE-3FF76E3E714B}" type="sibTrans" cxnId="{82E1987B-3927-4B28-AEFA-84239C10488E}">
      <dgm:prSet/>
      <dgm:spPr/>
      <dgm:t>
        <a:bodyPr/>
        <a:lstStyle/>
        <a:p>
          <a:endParaRPr lang="uk-UA"/>
        </a:p>
      </dgm:t>
    </dgm:pt>
    <dgm:pt modelId="{9A981966-2C00-427F-9989-AD0CCE85232C}">
      <dgm:prSet/>
      <dgm:spPr/>
      <dgm:t>
        <a:bodyPr/>
        <a:lstStyle/>
        <a:p>
          <a:r>
            <a:rPr lang="uk-UA" dirty="0" smtClean="0"/>
            <a:t>Запис уроків, які винесені зі складних ситуацій.</a:t>
          </a:r>
          <a:endParaRPr lang="uk-UA" dirty="0"/>
        </a:p>
      </dgm:t>
    </dgm:pt>
    <dgm:pt modelId="{D473823D-E7D6-42B6-A60D-F2E1F86B9EEC}" type="parTrans" cxnId="{58DE731F-5F8A-42FD-80D2-A39C44F3F7E2}">
      <dgm:prSet/>
      <dgm:spPr/>
      <dgm:t>
        <a:bodyPr/>
        <a:lstStyle/>
        <a:p>
          <a:endParaRPr lang="uk-UA"/>
        </a:p>
      </dgm:t>
    </dgm:pt>
    <dgm:pt modelId="{B614356C-5186-4C35-A456-E3E999675789}" type="sibTrans" cxnId="{58DE731F-5F8A-42FD-80D2-A39C44F3F7E2}">
      <dgm:prSet/>
      <dgm:spPr/>
      <dgm:t>
        <a:bodyPr/>
        <a:lstStyle/>
        <a:p>
          <a:endParaRPr lang="uk-UA"/>
        </a:p>
      </dgm:t>
    </dgm:pt>
    <dgm:pt modelId="{33851D6C-F493-449B-9762-D9D5C52D7A98}">
      <dgm:prSet/>
      <dgm:spPr/>
      <dgm:t>
        <a:bodyPr/>
        <a:lstStyle/>
        <a:p>
          <a:r>
            <a:rPr lang="uk-UA" b="1" dirty="0" smtClean="0"/>
            <a:t>Аналіз кейсів</a:t>
          </a:r>
          <a:endParaRPr lang="uk-UA" dirty="0"/>
        </a:p>
      </dgm:t>
    </dgm:pt>
    <dgm:pt modelId="{291CC92A-DF63-44E0-9222-38074B6E493F}" type="parTrans" cxnId="{5F4E2730-C006-45ED-8E00-48CC5EC4E2EC}">
      <dgm:prSet/>
      <dgm:spPr/>
      <dgm:t>
        <a:bodyPr/>
        <a:lstStyle/>
        <a:p>
          <a:endParaRPr lang="uk-UA"/>
        </a:p>
      </dgm:t>
    </dgm:pt>
    <dgm:pt modelId="{5DB6347C-EAB6-4C39-99A4-854774D215DC}" type="sibTrans" cxnId="{5F4E2730-C006-45ED-8E00-48CC5EC4E2EC}">
      <dgm:prSet/>
      <dgm:spPr/>
      <dgm:t>
        <a:bodyPr/>
        <a:lstStyle/>
        <a:p>
          <a:endParaRPr lang="uk-UA"/>
        </a:p>
      </dgm:t>
    </dgm:pt>
    <dgm:pt modelId="{E7E49270-826E-4673-BF8B-BE0FBF262175}">
      <dgm:prSet/>
      <dgm:spPr/>
      <dgm:t>
        <a:bodyPr/>
        <a:lstStyle/>
        <a:p>
          <a:r>
            <a:rPr lang="uk-UA" i="1" u="sng" dirty="0" smtClean="0"/>
            <a:t>Розбір конкретних професійних випадків: </a:t>
          </a:r>
          <a:endParaRPr lang="uk-UA" i="1" u="sng" dirty="0"/>
        </a:p>
      </dgm:t>
    </dgm:pt>
    <dgm:pt modelId="{0E264583-3D6A-4A79-B371-2B861CDEA928}" type="parTrans" cxnId="{39A1BCA2-4BB2-458A-9932-3D4A714D2C03}">
      <dgm:prSet/>
      <dgm:spPr/>
      <dgm:t>
        <a:bodyPr/>
        <a:lstStyle/>
        <a:p>
          <a:endParaRPr lang="uk-UA"/>
        </a:p>
      </dgm:t>
    </dgm:pt>
    <dgm:pt modelId="{DCEF553E-25CD-4D35-85FC-46EC17E8C3FA}" type="sibTrans" cxnId="{39A1BCA2-4BB2-458A-9932-3D4A714D2C03}">
      <dgm:prSet/>
      <dgm:spPr/>
      <dgm:t>
        <a:bodyPr/>
        <a:lstStyle/>
        <a:p>
          <a:endParaRPr lang="uk-UA"/>
        </a:p>
      </dgm:t>
    </dgm:pt>
    <dgm:pt modelId="{6E7F35CE-209E-4C88-B93D-19D002BBDA42}">
      <dgm:prSet/>
      <dgm:spPr/>
      <dgm:t>
        <a:bodyPr/>
        <a:lstStyle/>
        <a:p>
          <a:r>
            <a:rPr lang="uk-UA" smtClean="0"/>
            <a:t>Що було зроблено правильно?</a:t>
          </a:r>
          <a:endParaRPr lang="uk-UA"/>
        </a:p>
      </dgm:t>
    </dgm:pt>
    <dgm:pt modelId="{0D157AB7-027D-4C2A-B024-07336980EFCF}" type="parTrans" cxnId="{ADFC63B8-51BE-4FFA-8931-C011F59CE2F5}">
      <dgm:prSet/>
      <dgm:spPr/>
      <dgm:t>
        <a:bodyPr/>
        <a:lstStyle/>
        <a:p>
          <a:endParaRPr lang="uk-UA"/>
        </a:p>
      </dgm:t>
    </dgm:pt>
    <dgm:pt modelId="{885023C2-3F93-4683-BB97-350CF166A26B}" type="sibTrans" cxnId="{ADFC63B8-51BE-4FFA-8931-C011F59CE2F5}">
      <dgm:prSet/>
      <dgm:spPr/>
      <dgm:t>
        <a:bodyPr/>
        <a:lstStyle/>
        <a:p>
          <a:endParaRPr lang="uk-UA"/>
        </a:p>
      </dgm:t>
    </dgm:pt>
    <dgm:pt modelId="{55644B43-7049-4C8D-A042-E822636E9B93}">
      <dgm:prSet/>
      <dgm:spPr/>
      <dgm:t>
        <a:bodyPr/>
        <a:lstStyle/>
        <a:p>
          <a:r>
            <a:rPr lang="uk-UA" smtClean="0"/>
            <a:t>Як можна було діяти інакше?</a:t>
          </a:r>
          <a:endParaRPr lang="uk-UA"/>
        </a:p>
      </dgm:t>
    </dgm:pt>
    <dgm:pt modelId="{45AD8EF5-3A90-4D73-AD23-75D6DBAEE0A8}" type="parTrans" cxnId="{0CF35181-B8A6-450D-B7FC-08663A567D0A}">
      <dgm:prSet/>
      <dgm:spPr/>
      <dgm:t>
        <a:bodyPr/>
        <a:lstStyle/>
        <a:p>
          <a:endParaRPr lang="uk-UA"/>
        </a:p>
      </dgm:t>
    </dgm:pt>
    <dgm:pt modelId="{B1D928B2-9271-4670-B5E4-E8E97A0AE76E}" type="sibTrans" cxnId="{0CF35181-B8A6-450D-B7FC-08663A567D0A}">
      <dgm:prSet/>
      <dgm:spPr/>
      <dgm:t>
        <a:bodyPr/>
        <a:lstStyle/>
        <a:p>
          <a:endParaRPr lang="uk-UA"/>
        </a:p>
      </dgm:t>
    </dgm:pt>
    <dgm:pt modelId="{A47E3DC4-75A8-4A8F-B400-7FBB6DD3DE8B}">
      <dgm:prSet/>
      <dgm:spPr/>
      <dgm:t>
        <a:bodyPr/>
        <a:lstStyle/>
        <a:p>
          <a:r>
            <a:rPr lang="uk-UA" b="1" dirty="0" smtClean="0"/>
            <a:t>Зворотний зв’язок</a:t>
          </a:r>
          <a:endParaRPr lang="uk-UA" dirty="0"/>
        </a:p>
      </dgm:t>
    </dgm:pt>
    <dgm:pt modelId="{E7F03BE3-D704-4ED7-950C-E132C720249C}" type="parTrans" cxnId="{193629C9-459A-4D14-980B-98A2D12988E3}">
      <dgm:prSet/>
      <dgm:spPr/>
      <dgm:t>
        <a:bodyPr/>
        <a:lstStyle/>
        <a:p>
          <a:endParaRPr lang="uk-UA"/>
        </a:p>
      </dgm:t>
    </dgm:pt>
    <dgm:pt modelId="{9486E005-85CC-4EED-8A45-80E0A9577C19}" type="sibTrans" cxnId="{193629C9-459A-4D14-980B-98A2D12988E3}">
      <dgm:prSet/>
      <dgm:spPr/>
      <dgm:t>
        <a:bodyPr/>
        <a:lstStyle/>
        <a:p>
          <a:endParaRPr lang="uk-UA"/>
        </a:p>
      </dgm:t>
    </dgm:pt>
    <dgm:pt modelId="{0D1FF8C4-AAE1-4E1A-B107-DB939F198352}">
      <dgm:prSet/>
      <dgm:spPr/>
      <dgm:t>
        <a:bodyPr/>
        <a:lstStyle/>
        <a:p>
          <a:r>
            <a:rPr lang="uk-UA" smtClean="0"/>
            <a:t>Пошук думок і оцінок колег, супервізора.</a:t>
          </a:r>
          <a:endParaRPr lang="uk-UA"/>
        </a:p>
      </dgm:t>
    </dgm:pt>
    <dgm:pt modelId="{2E970121-FC6D-4771-B52A-564C4AE9F8DC}" type="parTrans" cxnId="{28F3CC82-8EEA-415F-B823-B8C79E3E9654}">
      <dgm:prSet/>
      <dgm:spPr/>
      <dgm:t>
        <a:bodyPr/>
        <a:lstStyle/>
        <a:p>
          <a:endParaRPr lang="uk-UA"/>
        </a:p>
      </dgm:t>
    </dgm:pt>
    <dgm:pt modelId="{28990EB3-A022-43FF-8778-8A3351D2A4D9}" type="sibTrans" cxnId="{28F3CC82-8EEA-415F-B823-B8C79E3E9654}">
      <dgm:prSet/>
      <dgm:spPr/>
      <dgm:t>
        <a:bodyPr/>
        <a:lstStyle/>
        <a:p>
          <a:endParaRPr lang="uk-UA"/>
        </a:p>
      </dgm:t>
    </dgm:pt>
    <dgm:pt modelId="{1836E871-6948-44C5-B760-893C6995AB8D}">
      <dgm:prSet/>
      <dgm:spPr/>
      <dgm:t>
        <a:bodyPr/>
        <a:lstStyle/>
        <a:p>
          <a:r>
            <a:rPr lang="uk-UA" smtClean="0"/>
            <a:t>Використання зовнішнього погляду для об’єктивного аналізу.</a:t>
          </a:r>
          <a:endParaRPr lang="uk-UA"/>
        </a:p>
      </dgm:t>
    </dgm:pt>
    <dgm:pt modelId="{5F69E73D-B4D9-43B7-87D9-E2C1F3B4C872}" type="parTrans" cxnId="{CF636A24-BAA1-477B-A55B-D6C462B947BD}">
      <dgm:prSet/>
      <dgm:spPr/>
      <dgm:t>
        <a:bodyPr/>
        <a:lstStyle/>
        <a:p>
          <a:endParaRPr lang="uk-UA"/>
        </a:p>
      </dgm:t>
    </dgm:pt>
    <dgm:pt modelId="{6153B54C-B04E-463F-8C6D-A3887EA44E1D}" type="sibTrans" cxnId="{CF636A24-BAA1-477B-A55B-D6C462B947BD}">
      <dgm:prSet/>
      <dgm:spPr/>
      <dgm:t>
        <a:bodyPr/>
        <a:lstStyle/>
        <a:p>
          <a:endParaRPr lang="uk-UA"/>
        </a:p>
      </dgm:t>
    </dgm:pt>
    <dgm:pt modelId="{92E8C91E-30C7-4257-B4B8-DB639B06CE7F}">
      <dgm:prSet/>
      <dgm:spPr/>
      <dgm:t>
        <a:bodyPr/>
        <a:lstStyle/>
        <a:p>
          <a:r>
            <a:rPr lang="uk-UA" b="1" dirty="0" smtClean="0"/>
            <a:t>Медитація та усвідомленість</a:t>
          </a:r>
          <a:endParaRPr lang="uk-UA" dirty="0"/>
        </a:p>
      </dgm:t>
    </dgm:pt>
    <dgm:pt modelId="{A74C5756-2E81-46CD-84E5-C288BAF4A3AF}" type="parTrans" cxnId="{A2D4EE58-564F-412F-BBDC-63E42D7E6EF7}">
      <dgm:prSet/>
      <dgm:spPr/>
      <dgm:t>
        <a:bodyPr/>
        <a:lstStyle/>
        <a:p>
          <a:endParaRPr lang="uk-UA"/>
        </a:p>
      </dgm:t>
    </dgm:pt>
    <dgm:pt modelId="{1A1DCF9A-9D03-4F67-8516-318555F56D3C}" type="sibTrans" cxnId="{A2D4EE58-564F-412F-BBDC-63E42D7E6EF7}">
      <dgm:prSet/>
      <dgm:spPr/>
      <dgm:t>
        <a:bodyPr/>
        <a:lstStyle/>
        <a:p>
          <a:endParaRPr lang="uk-UA"/>
        </a:p>
      </dgm:t>
    </dgm:pt>
    <dgm:pt modelId="{820E97C6-CA7E-4EE2-BC44-FDF7AE1C82EC}">
      <dgm:prSet/>
      <dgm:spPr/>
      <dgm:t>
        <a:bodyPr/>
        <a:lstStyle/>
        <a:p>
          <a:r>
            <a:rPr lang="uk-UA" dirty="0" smtClean="0"/>
            <a:t>Практики, які допомагають зосередитися на «тут і зараз» для аналізу емоцій і думок</a:t>
          </a:r>
          <a:endParaRPr lang="uk-UA" dirty="0"/>
        </a:p>
      </dgm:t>
    </dgm:pt>
    <dgm:pt modelId="{7736D2F5-2F78-4C5E-9EB4-165143CD3C26}" type="parTrans" cxnId="{2F8379F1-D1E2-4211-B6D4-F5B25D7C3F81}">
      <dgm:prSet/>
      <dgm:spPr/>
      <dgm:t>
        <a:bodyPr/>
        <a:lstStyle/>
        <a:p>
          <a:endParaRPr lang="uk-UA"/>
        </a:p>
      </dgm:t>
    </dgm:pt>
    <dgm:pt modelId="{6936D68B-38F5-4DDD-8FBE-34E93BC7FC7E}" type="sibTrans" cxnId="{2F8379F1-D1E2-4211-B6D4-F5B25D7C3F81}">
      <dgm:prSet/>
      <dgm:spPr/>
      <dgm:t>
        <a:bodyPr/>
        <a:lstStyle/>
        <a:p>
          <a:endParaRPr lang="uk-UA"/>
        </a:p>
      </dgm:t>
    </dgm:pt>
    <dgm:pt modelId="{85CE42A4-1B98-4D1E-BF27-32A338CFC4E6}" type="pres">
      <dgm:prSet presAssocID="{F3E06369-F553-40FC-A200-5966A2B556B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uk-UA"/>
        </a:p>
      </dgm:t>
    </dgm:pt>
    <dgm:pt modelId="{8638709C-B284-4974-B25C-E34591C4EA4B}" type="pres">
      <dgm:prSet presAssocID="{D762BD24-54D0-4F11-B4DF-384311EF0FDF}" presName="thickLine" presStyleLbl="alignNode1" presStyleIdx="0" presStyleCnt="4"/>
      <dgm:spPr/>
    </dgm:pt>
    <dgm:pt modelId="{72FECD7B-4C91-47B9-AA6F-5049F544C500}" type="pres">
      <dgm:prSet presAssocID="{D762BD24-54D0-4F11-B4DF-384311EF0FDF}" presName="horz1" presStyleCnt="0"/>
      <dgm:spPr/>
    </dgm:pt>
    <dgm:pt modelId="{400F1D14-4331-458C-B668-127B63DF199D}" type="pres">
      <dgm:prSet presAssocID="{D762BD24-54D0-4F11-B4DF-384311EF0FDF}" presName="tx1" presStyleLbl="revTx" presStyleIdx="0" presStyleCnt="13" custScaleX="101772"/>
      <dgm:spPr/>
      <dgm:t>
        <a:bodyPr/>
        <a:lstStyle/>
        <a:p>
          <a:endParaRPr lang="uk-UA"/>
        </a:p>
      </dgm:t>
    </dgm:pt>
    <dgm:pt modelId="{236AFC0F-F28F-420C-B549-64549D16E3A5}" type="pres">
      <dgm:prSet presAssocID="{D762BD24-54D0-4F11-B4DF-384311EF0FDF}" presName="vert1" presStyleCnt="0"/>
      <dgm:spPr/>
    </dgm:pt>
    <dgm:pt modelId="{7AADD6ED-756E-492C-B531-4BEC7C2A3D9D}" type="pres">
      <dgm:prSet presAssocID="{8758BC31-E4F1-4016-9AF6-A351D0B7560C}" presName="vertSpace2a" presStyleCnt="0"/>
      <dgm:spPr/>
    </dgm:pt>
    <dgm:pt modelId="{59BB0C30-3AC3-4420-A877-97EA5F68CB5C}" type="pres">
      <dgm:prSet presAssocID="{8758BC31-E4F1-4016-9AF6-A351D0B7560C}" presName="horz2" presStyleCnt="0"/>
      <dgm:spPr/>
    </dgm:pt>
    <dgm:pt modelId="{B1D552F2-E645-4B60-B955-89BA7A9C1ACF}" type="pres">
      <dgm:prSet presAssocID="{8758BC31-E4F1-4016-9AF6-A351D0B7560C}" presName="horzSpace2" presStyleCnt="0"/>
      <dgm:spPr/>
    </dgm:pt>
    <dgm:pt modelId="{CCFFAADF-8597-441B-B014-61A2DEC7EA48}" type="pres">
      <dgm:prSet presAssocID="{8758BC31-E4F1-4016-9AF6-A351D0B7560C}" presName="tx2" presStyleLbl="revTx" presStyleIdx="1" presStyleCnt="13"/>
      <dgm:spPr/>
      <dgm:t>
        <a:bodyPr/>
        <a:lstStyle/>
        <a:p>
          <a:endParaRPr lang="uk-UA"/>
        </a:p>
      </dgm:t>
    </dgm:pt>
    <dgm:pt modelId="{DF5D3908-6A16-4B73-9DA2-FC3071ADA208}" type="pres">
      <dgm:prSet presAssocID="{8758BC31-E4F1-4016-9AF6-A351D0B7560C}" presName="vert2" presStyleCnt="0"/>
      <dgm:spPr/>
    </dgm:pt>
    <dgm:pt modelId="{1BF21C9A-CBF3-4D8D-A5F3-86903E21C46A}" type="pres">
      <dgm:prSet presAssocID="{FBB233A8-B8E0-461C-B198-23D9339ED77E}" presName="horz3" presStyleCnt="0"/>
      <dgm:spPr/>
    </dgm:pt>
    <dgm:pt modelId="{7317837D-3EFF-4556-BC31-B2E5AFEDC0C3}" type="pres">
      <dgm:prSet presAssocID="{FBB233A8-B8E0-461C-B198-23D9339ED77E}" presName="horzSpace3" presStyleCnt="0"/>
      <dgm:spPr/>
    </dgm:pt>
    <dgm:pt modelId="{B646357C-409F-49D7-BD74-1D5E53D0B450}" type="pres">
      <dgm:prSet presAssocID="{FBB233A8-B8E0-461C-B198-23D9339ED77E}" presName="tx3" presStyleLbl="revTx" presStyleIdx="2" presStyleCnt="13"/>
      <dgm:spPr/>
      <dgm:t>
        <a:bodyPr/>
        <a:lstStyle/>
        <a:p>
          <a:endParaRPr lang="uk-UA"/>
        </a:p>
      </dgm:t>
    </dgm:pt>
    <dgm:pt modelId="{4DC87591-D72C-4A91-8B2E-4B9B32CC50BD}" type="pres">
      <dgm:prSet presAssocID="{FBB233A8-B8E0-461C-B198-23D9339ED77E}" presName="vert3" presStyleCnt="0"/>
      <dgm:spPr/>
    </dgm:pt>
    <dgm:pt modelId="{48E54EC3-A804-425E-9B56-B21AE51B37D8}" type="pres">
      <dgm:prSet presAssocID="{65CE37BD-8F40-462B-B7AE-3FF76E3E714B}" presName="thinLine3" presStyleLbl="callout" presStyleIdx="0" presStyleCnt="7"/>
      <dgm:spPr/>
    </dgm:pt>
    <dgm:pt modelId="{C2A5551D-2163-4ED1-9F87-FC7B128F9621}" type="pres">
      <dgm:prSet presAssocID="{9A981966-2C00-427F-9989-AD0CCE85232C}" presName="horz3" presStyleCnt="0"/>
      <dgm:spPr/>
    </dgm:pt>
    <dgm:pt modelId="{A6E71143-063B-4303-A1D2-6835BFD6A3E5}" type="pres">
      <dgm:prSet presAssocID="{9A981966-2C00-427F-9989-AD0CCE85232C}" presName="horzSpace3" presStyleCnt="0"/>
      <dgm:spPr/>
    </dgm:pt>
    <dgm:pt modelId="{0B252432-5271-4D3E-A407-45B1BAB1ACD3}" type="pres">
      <dgm:prSet presAssocID="{9A981966-2C00-427F-9989-AD0CCE85232C}" presName="tx3" presStyleLbl="revTx" presStyleIdx="3" presStyleCnt="13"/>
      <dgm:spPr/>
      <dgm:t>
        <a:bodyPr/>
        <a:lstStyle/>
        <a:p>
          <a:endParaRPr lang="uk-UA"/>
        </a:p>
      </dgm:t>
    </dgm:pt>
    <dgm:pt modelId="{5112B95C-D8E2-4355-A18E-7919BCF74A87}" type="pres">
      <dgm:prSet presAssocID="{9A981966-2C00-427F-9989-AD0CCE85232C}" presName="vert3" presStyleCnt="0"/>
      <dgm:spPr/>
    </dgm:pt>
    <dgm:pt modelId="{F2B69147-72AB-4C17-A63C-26B50A848A35}" type="pres">
      <dgm:prSet presAssocID="{8758BC31-E4F1-4016-9AF6-A351D0B7560C}" presName="thinLine2b" presStyleLbl="callout" presStyleIdx="1" presStyleCnt="7"/>
      <dgm:spPr/>
    </dgm:pt>
    <dgm:pt modelId="{2D0267F9-7DE0-4091-BE05-1EFB1787BD49}" type="pres">
      <dgm:prSet presAssocID="{8758BC31-E4F1-4016-9AF6-A351D0B7560C}" presName="vertSpace2b" presStyleCnt="0"/>
      <dgm:spPr/>
    </dgm:pt>
    <dgm:pt modelId="{B342B45A-EA9A-4458-916F-E910AF79B6DC}" type="pres">
      <dgm:prSet presAssocID="{33851D6C-F493-449B-9762-D9D5C52D7A98}" presName="thickLine" presStyleLbl="alignNode1" presStyleIdx="1" presStyleCnt="4"/>
      <dgm:spPr/>
    </dgm:pt>
    <dgm:pt modelId="{5E379398-0437-4F33-85F5-7667A06F6A01}" type="pres">
      <dgm:prSet presAssocID="{33851D6C-F493-449B-9762-D9D5C52D7A98}" presName="horz1" presStyleCnt="0"/>
      <dgm:spPr/>
    </dgm:pt>
    <dgm:pt modelId="{F47C35CC-FD85-4700-BA25-5F3D21913350}" type="pres">
      <dgm:prSet presAssocID="{33851D6C-F493-449B-9762-D9D5C52D7A98}" presName="tx1" presStyleLbl="revTx" presStyleIdx="4" presStyleCnt="13"/>
      <dgm:spPr/>
      <dgm:t>
        <a:bodyPr/>
        <a:lstStyle/>
        <a:p>
          <a:endParaRPr lang="uk-UA"/>
        </a:p>
      </dgm:t>
    </dgm:pt>
    <dgm:pt modelId="{62A6DD72-763D-4F9C-8CD4-9430E1FAE9CD}" type="pres">
      <dgm:prSet presAssocID="{33851D6C-F493-449B-9762-D9D5C52D7A98}" presName="vert1" presStyleCnt="0"/>
      <dgm:spPr/>
    </dgm:pt>
    <dgm:pt modelId="{CE6F7999-363D-4003-8108-4F224504DC38}" type="pres">
      <dgm:prSet presAssocID="{E7E49270-826E-4673-BF8B-BE0FBF262175}" presName="vertSpace2a" presStyleCnt="0"/>
      <dgm:spPr/>
    </dgm:pt>
    <dgm:pt modelId="{541A40CC-E108-40BB-9318-32F44999FD92}" type="pres">
      <dgm:prSet presAssocID="{E7E49270-826E-4673-BF8B-BE0FBF262175}" presName="horz2" presStyleCnt="0"/>
      <dgm:spPr/>
    </dgm:pt>
    <dgm:pt modelId="{ECD6DAA5-90C8-4F07-A7CF-466505F13C7C}" type="pres">
      <dgm:prSet presAssocID="{E7E49270-826E-4673-BF8B-BE0FBF262175}" presName="horzSpace2" presStyleCnt="0"/>
      <dgm:spPr/>
    </dgm:pt>
    <dgm:pt modelId="{695368C4-F1BE-4A7A-8DC8-F3237C341145}" type="pres">
      <dgm:prSet presAssocID="{E7E49270-826E-4673-BF8B-BE0FBF262175}" presName="tx2" presStyleLbl="revTx" presStyleIdx="5" presStyleCnt="13"/>
      <dgm:spPr/>
      <dgm:t>
        <a:bodyPr/>
        <a:lstStyle/>
        <a:p>
          <a:endParaRPr lang="uk-UA"/>
        </a:p>
      </dgm:t>
    </dgm:pt>
    <dgm:pt modelId="{CBAB4485-4525-4FE9-87C6-624319FDE94B}" type="pres">
      <dgm:prSet presAssocID="{E7E49270-826E-4673-BF8B-BE0FBF262175}" presName="vert2" presStyleCnt="0"/>
      <dgm:spPr/>
    </dgm:pt>
    <dgm:pt modelId="{63696771-25A2-4B67-91FD-724D7E317A69}" type="pres">
      <dgm:prSet presAssocID="{6E7F35CE-209E-4C88-B93D-19D002BBDA42}" presName="horz3" presStyleCnt="0"/>
      <dgm:spPr/>
    </dgm:pt>
    <dgm:pt modelId="{6CF27A12-2029-4323-951F-8E6184081784}" type="pres">
      <dgm:prSet presAssocID="{6E7F35CE-209E-4C88-B93D-19D002BBDA42}" presName="horzSpace3" presStyleCnt="0"/>
      <dgm:spPr/>
    </dgm:pt>
    <dgm:pt modelId="{0CC12A8E-39E5-4387-B791-4929BF1A9EDC}" type="pres">
      <dgm:prSet presAssocID="{6E7F35CE-209E-4C88-B93D-19D002BBDA42}" presName="tx3" presStyleLbl="revTx" presStyleIdx="6" presStyleCnt="13"/>
      <dgm:spPr/>
      <dgm:t>
        <a:bodyPr/>
        <a:lstStyle/>
        <a:p>
          <a:endParaRPr lang="uk-UA"/>
        </a:p>
      </dgm:t>
    </dgm:pt>
    <dgm:pt modelId="{C814C7D4-23D1-424E-BD81-343C84528CA1}" type="pres">
      <dgm:prSet presAssocID="{6E7F35CE-209E-4C88-B93D-19D002BBDA42}" presName="vert3" presStyleCnt="0"/>
      <dgm:spPr/>
    </dgm:pt>
    <dgm:pt modelId="{E306F383-C818-49E1-AF74-F42EBF4E8297}" type="pres">
      <dgm:prSet presAssocID="{885023C2-3F93-4683-BB97-350CF166A26B}" presName="thinLine3" presStyleLbl="callout" presStyleIdx="2" presStyleCnt="7"/>
      <dgm:spPr/>
    </dgm:pt>
    <dgm:pt modelId="{6C080B81-C640-4377-A80B-311943E78CC4}" type="pres">
      <dgm:prSet presAssocID="{55644B43-7049-4C8D-A042-E822636E9B93}" presName="horz3" presStyleCnt="0"/>
      <dgm:spPr/>
    </dgm:pt>
    <dgm:pt modelId="{DCF2CA43-D2C1-4F5A-9051-D228F4D533D1}" type="pres">
      <dgm:prSet presAssocID="{55644B43-7049-4C8D-A042-E822636E9B93}" presName="horzSpace3" presStyleCnt="0"/>
      <dgm:spPr/>
    </dgm:pt>
    <dgm:pt modelId="{55728482-F572-42AA-B2B5-4B0EE5B01F6B}" type="pres">
      <dgm:prSet presAssocID="{55644B43-7049-4C8D-A042-E822636E9B93}" presName="tx3" presStyleLbl="revTx" presStyleIdx="7" presStyleCnt="13"/>
      <dgm:spPr/>
      <dgm:t>
        <a:bodyPr/>
        <a:lstStyle/>
        <a:p>
          <a:endParaRPr lang="uk-UA"/>
        </a:p>
      </dgm:t>
    </dgm:pt>
    <dgm:pt modelId="{1E432195-D328-411A-89C5-57E74783CE6C}" type="pres">
      <dgm:prSet presAssocID="{55644B43-7049-4C8D-A042-E822636E9B93}" presName="vert3" presStyleCnt="0"/>
      <dgm:spPr/>
    </dgm:pt>
    <dgm:pt modelId="{7D3C2E10-4A60-4FDA-8568-1031D44A666B}" type="pres">
      <dgm:prSet presAssocID="{E7E49270-826E-4673-BF8B-BE0FBF262175}" presName="thinLine2b" presStyleLbl="callout" presStyleIdx="3" presStyleCnt="7"/>
      <dgm:spPr/>
    </dgm:pt>
    <dgm:pt modelId="{59D66818-1603-48BA-B022-3B13AD5F2980}" type="pres">
      <dgm:prSet presAssocID="{E7E49270-826E-4673-BF8B-BE0FBF262175}" presName="vertSpace2b" presStyleCnt="0"/>
      <dgm:spPr/>
    </dgm:pt>
    <dgm:pt modelId="{943CF4CA-1FB8-4195-9D58-2E334613ACF1}" type="pres">
      <dgm:prSet presAssocID="{A47E3DC4-75A8-4A8F-B400-7FBB6DD3DE8B}" presName="thickLine" presStyleLbl="alignNode1" presStyleIdx="2" presStyleCnt="4"/>
      <dgm:spPr/>
    </dgm:pt>
    <dgm:pt modelId="{C17059AC-969B-44F6-8354-C4F06BF05DFB}" type="pres">
      <dgm:prSet presAssocID="{A47E3DC4-75A8-4A8F-B400-7FBB6DD3DE8B}" presName="horz1" presStyleCnt="0"/>
      <dgm:spPr/>
    </dgm:pt>
    <dgm:pt modelId="{E9CD0C3D-029A-41F5-A69C-3938852D1410}" type="pres">
      <dgm:prSet presAssocID="{A47E3DC4-75A8-4A8F-B400-7FBB6DD3DE8B}" presName="tx1" presStyleLbl="revTx" presStyleIdx="8" presStyleCnt="13"/>
      <dgm:spPr/>
      <dgm:t>
        <a:bodyPr/>
        <a:lstStyle/>
        <a:p>
          <a:endParaRPr lang="uk-UA"/>
        </a:p>
      </dgm:t>
    </dgm:pt>
    <dgm:pt modelId="{1B3C79AA-2F12-40EB-A9D7-BCE1A891EEA0}" type="pres">
      <dgm:prSet presAssocID="{A47E3DC4-75A8-4A8F-B400-7FBB6DD3DE8B}" presName="vert1" presStyleCnt="0"/>
      <dgm:spPr/>
    </dgm:pt>
    <dgm:pt modelId="{2FF711FF-6467-4FCC-AD2F-2483CC7870AE}" type="pres">
      <dgm:prSet presAssocID="{0D1FF8C4-AAE1-4E1A-B107-DB939F198352}" presName="vertSpace2a" presStyleCnt="0"/>
      <dgm:spPr/>
    </dgm:pt>
    <dgm:pt modelId="{33197C60-6D06-4D4E-AE59-702467100E82}" type="pres">
      <dgm:prSet presAssocID="{0D1FF8C4-AAE1-4E1A-B107-DB939F198352}" presName="horz2" presStyleCnt="0"/>
      <dgm:spPr/>
    </dgm:pt>
    <dgm:pt modelId="{C2DA6CFC-E03E-470D-BBCD-CCA641EF9A99}" type="pres">
      <dgm:prSet presAssocID="{0D1FF8C4-AAE1-4E1A-B107-DB939F198352}" presName="horzSpace2" presStyleCnt="0"/>
      <dgm:spPr/>
    </dgm:pt>
    <dgm:pt modelId="{FA69AFAB-D3DF-475C-A524-D62C07DE9195}" type="pres">
      <dgm:prSet presAssocID="{0D1FF8C4-AAE1-4E1A-B107-DB939F198352}" presName="tx2" presStyleLbl="revTx" presStyleIdx="9" presStyleCnt="13"/>
      <dgm:spPr/>
      <dgm:t>
        <a:bodyPr/>
        <a:lstStyle/>
        <a:p>
          <a:endParaRPr lang="uk-UA"/>
        </a:p>
      </dgm:t>
    </dgm:pt>
    <dgm:pt modelId="{5610E3D7-16E3-4AF3-8FA2-DFEC188AE424}" type="pres">
      <dgm:prSet presAssocID="{0D1FF8C4-AAE1-4E1A-B107-DB939F198352}" presName="vert2" presStyleCnt="0"/>
      <dgm:spPr/>
    </dgm:pt>
    <dgm:pt modelId="{00E63CC6-4A03-473C-B1A4-449FD5FE2004}" type="pres">
      <dgm:prSet presAssocID="{0D1FF8C4-AAE1-4E1A-B107-DB939F198352}" presName="thinLine2b" presStyleLbl="callout" presStyleIdx="4" presStyleCnt="7"/>
      <dgm:spPr/>
    </dgm:pt>
    <dgm:pt modelId="{E45C46A5-1D0A-454D-A140-9132608A9FAD}" type="pres">
      <dgm:prSet presAssocID="{0D1FF8C4-AAE1-4E1A-B107-DB939F198352}" presName="vertSpace2b" presStyleCnt="0"/>
      <dgm:spPr/>
    </dgm:pt>
    <dgm:pt modelId="{79B87397-D385-46A7-A326-9192E19BB19D}" type="pres">
      <dgm:prSet presAssocID="{1836E871-6948-44C5-B760-893C6995AB8D}" presName="horz2" presStyleCnt="0"/>
      <dgm:spPr/>
    </dgm:pt>
    <dgm:pt modelId="{B326BDCC-3795-44B0-86A8-606B86FCFAAF}" type="pres">
      <dgm:prSet presAssocID="{1836E871-6948-44C5-B760-893C6995AB8D}" presName="horzSpace2" presStyleCnt="0"/>
      <dgm:spPr/>
    </dgm:pt>
    <dgm:pt modelId="{BA0D4492-2A38-4B10-B3D6-1D2B7D4D18F5}" type="pres">
      <dgm:prSet presAssocID="{1836E871-6948-44C5-B760-893C6995AB8D}" presName="tx2" presStyleLbl="revTx" presStyleIdx="10" presStyleCnt="13"/>
      <dgm:spPr/>
      <dgm:t>
        <a:bodyPr/>
        <a:lstStyle/>
        <a:p>
          <a:endParaRPr lang="uk-UA"/>
        </a:p>
      </dgm:t>
    </dgm:pt>
    <dgm:pt modelId="{A9479F54-FAF1-48B8-ADA6-E78C4CC4B7F3}" type="pres">
      <dgm:prSet presAssocID="{1836E871-6948-44C5-B760-893C6995AB8D}" presName="vert2" presStyleCnt="0"/>
      <dgm:spPr/>
    </dgm:pt>
    <dgm:pt modelId="{4E4BAC1E-40AA-4C4D-8C7B-A2FC6F883B76}" type="pres">
      <dgm:prSet presAssocID="{1836E871-6948-44C5-B760-893C6995AB8D}" presName="thinLine2b" presStyleLbl="callout" presStyleIdx="5" presStyleCnt="7"/>
      <dgm:spPr/>
    </dgm:pt>
    <dgm:pt modelId="{55181AB4-EEA1-4EFE-9E5C-75E99235F60F}" type="pres">
      <dgm:prSet presAssocID="{1836E871-6948-44C5-B760-893C6995AB8D}" presName="vertSpace2b" presStyleCnt="0"/>
      <dgm:spPr/>
    </dgm:pt>
    <dgm:pt modelId="{18A92634-5066-413E-8ABA-D12350BFC731}" type="pres">
      <dgm:prSet presAssocID="{92E8C91E-30C7-4257-B4B8-DB639B06CE7F}" presName="thickLine" presStyleLbl="alignNode1" presStyleIdx="3" presStyleCnt="4"/>
      <dgm:spPr/>
    </dgm:pt>
    <dgm:pt modelId="{85C5AFD0-92B4-49E0-A68F-CE9F41CFA8E9}" type="pres">
      <dgm:prSet presAssocID="{92E8C91E-30C7-4257-B4B8-DB639B06CE7F}" presName="horz1" presStyleCnt="0"/>
      <dgm:spPr/>
    </dgm:pt>
    <dgm:pt modelId="{3BBA724B-33D4-40A2-BC04-ADA72A29D4E3}" type="pres">
      <dgm:prSet presAssocID="{92E8C91E-30C7-4257-B4B8-DB639B06CE7F}" presName="tx1" presStyleLbl="revTx" presStyleIdx="11" presStyleCnt="13"/>
      <dgm:spPr/>
      <dgm:t>
        <a:bodyPr/>
        <a:lstStyle/>
        <a:p>
          <a:endParaRPr lang="uk-UA"/>
        </a:p>
      </dgm:t>
    </dgm:pt>
    <dgm:pt modelId="{6531BF6A-5CE9-430D-A497-1DBC6DCD7259}" type="pres">
      <dgm:prSet presAssocID="{92E8C91E-30C7-4257-B4B8-DB639B06CE7F}" presName="vert1" presStyleCnt="0"/>
      <dgm:spPr/>
    </dgm:pt>
    <dgm:pt modelId="{591782EF-769E-4AE7-BFD5-E4DC81300689}" type="pres">
      <dgm:prSet presAssocID="{820E97C6-CA7E-4EE2-BC44-FDF7AE1C82EC}" presName="vertSpace2a" presStyleCnt="0"/>
      <dgm:spPr/>
    </dgm:pt>
    <dgm:pt modelId="{AB8B21BF-E5BD-4B4D-8396-9676744A0D8D}" type="pres">
      <dgm:prSet presAssocID="{820E97C6-CA7E-4EE2-BC44-FDF7AE1C82EC}" presName="horz2" presStyleCnt="0"/>
      <dgm:spPr/>
    </dgm:pt>
    <dgm:pt modelId="{10865626-857B-4D3F-AC75-50453F4BA748}" type="pres">
      <dgm:prSet presAssocID="{820E97C6-CA7E-4EE2-BC44-FDF7AE1C82EC}" presName="horzSpace2" presStyleCnt="0"/>
      <dgm:spPr/>
    </dgm:pt>
    <dgm:pt modelId="{7FAD4533-339F-4C08-8B9A-48BE9F6FAA89}" type="pres">
      <dgm:prSet presAssocID="{820E97C6-CA7E-4EE2-BC44-FDF7AE1C82EC}" presName="tx2" presStyleLbl="revTx" presStyleIdx="12" presStyleCnt="13"/>
      <dgm:spPr/>
      <dgm:t>
        <a:bodyPr/>
        <a:lstStyle/>
        <a:p>
          <a:endParaRPr lang="uk-UA"/>
        </a:p>
      </dgm:t>
    </dgm:pt>
    <dgm:pt modelId="{A4600A6E-11CF-4E71-9ED8-BE8C6F32BDD7}" type="pres">
      <dgm:prSet presAssocID="{820E97C6-CA7E-4EE2-BC44-FDF7AE1C82EC}" presName="vert2" presStyleCnt="0"/>
      <dgm:spPr/>
    </dgm:pt>
    <dgm:pt modelId="{4181A929-A065-4722-A324-1C6A8B11E38D}" type="pres">
      <dgm:prSet presAssocID="{820E97C6-CA7E-4EE2-BC44-FDF7AE1C82EC}" presName="thinLine2b" presStyleLbl="callout" presStyleIdx="6" presStyleCnt="7"/>
      <dgm:spPr/>
    </dgm:pt>
    <dgm:pt modelId="{76135E0E-8845-40D8-9816-F131C2B4A205}" type="pres">
      <dgm:prSet presAssocID="{820E97C6-CA7E-4EE2-BC44-FDF7AE1C82EC}" presName="vertSpace2b" presStyleCnt="0"/>
      <dgm:spPr/>
    </dgm:pt>
  </dgm:ptLst>
  <dgm:cxnLst>
    <dgm:cxn modelId="{0CF35181-B8A6-450D-B7FC-08663A567D0A}" srcId="{E7E49270-826E-4673-BF8B-BE0FBF262175}" destId="{55644B43-7049-4C8D-A042-E822636E9B93}" srcOrd="1" destOrd="0" parTransId="{45AD8EF5-3A90-4D73-AD23-75D6DBAEE0A8}" sibTransId="{B1D928B2-9271-4670-B5E4-E8E97A0AE76E}"/>
    <dgm:cxn modelId="{AC12B174-EE60-4770-BDF1-F3748080126D}" type="presOf" srcId="{D762BD24-54D0-4F11-B4DF-384311EF0FDF}" destId="{400F1D14-4331-458C-B668-127B63DF199D}" srcOrd="0" destOrd="0" presId="urn:microsoft.com/office/officeart/2008/layout/LinedList"/>
    <dgm:cxn modelId="{D144301E-B4C8-438A-96AD-87EB1778A06A}" type="presOf" srcId="{8758BC31-E4F1-4016-9AF6-A351D0B7560C}" destId="{CCFFAADF-8597-441B-B014-61A2DEC7EA48}" srcOrd="0" destOrd="0" presId="urn:microsoft.com/office/officeart/2008/layout/LinedList"/>
    <dgm:cxn modelId="{BF25E339-D916-4AFC-A103-5BC47CC5421B}" type="presOf" srcId="{F3E06369-F553-40FC-A200-5966A2B556B7}" destId="{85CE42A4-1B98-4D1E-BF27-32A338CFC4E6}" srcOrd="0" destOrd="0" presId="urn:microsoft.com/office/officeart/2008/layout/LinedList"/>
    <dgm:cxn modelId="{CF636A24-BAA1-477B-A55B-D6C462B947BD}" srcId="{A47E3DC4-75A8-4A8F-B400-7FBB6DD3DE8B}" destId="{1836E871-6948-44C5-B760-893C6995AB8D}" srcOrd="1" destOrd="0" parTransId="{5F69E73D-B4D9-43B7-87D9-E2C1F3B4C872}" sibTransId="{6153B54C-B04E-463F-8C6D-A3887EA44E1D}"/>
    <dgm:cxn modelId="{ADFC63B8-51BE-4FFA-8931-C011F59CE2F5}" srcId="{E7E49270-826E-4673-BF8B-BE0FBF262175}" destId="{6E7F35CE-209E-4C88-B93D-19D002BBDA42}" srcOrd="0" destOrd="0" parTransId="{0D157AB7-027D-4C2A-B024-07336980EFCF}" sibTransId="{885023C2-3F93-4683-BB97-350CF166A26B}"/>
    <dgm:cxn modelId="{15A740F5-03B9-4EA4-90A1-BE7005E562E8}" type="presOf" srcId="{9A981966-2C00-427F-9989-AD0CCE85232C}" destId="{0B252432-5271-4D3E-A407-45B1BAB1ACD3}" srcOrd="0" destOrd="0" presId="urn:microsoft.com/office/officeart/2008/layout/LinedList"/>
    <dgm:cxn modelId="{1BD60366-19C8-4E7F-86E3-98FE10AB5DD7}" type="presOf" srcId="{55644B43-7049-4C8D-A042-E822636E9B93}" destId="{55728482-F572-42AA-B2B5-4B0EE5B01F6B}" srcOrd="0" destOrd="0" presId="urn:microsoft.com/office/officeart/2008/layout/LinedList"/>
    <dgm:cxn modelId="{A1485622-EE8B-47B3-8FD7-0E5CF978F645}" srcId="{F3E06369-F553-40FC-A200-5966A2B556B7}" destId="{D762BD24-54D0-4F11-B4DF-384311EF0FDF}" srcOrd="0" destOrd="0" parTransId="{B2409F84-36D9-4E3D-A65E-FAC781F1AB26}" sibTransId="{AD609A1A-DC12-42C7-8731-B9A5B1E59DD5}"/>
    <dgm:cxn modelId="{A5E92E0E-6734-468E-9BA5-38F3FA22AE19}" type="presOf" srcId="{FBB233A8-B8E0-461C-B198-23D9339ED77E}" destId="{B646357C-409F-49D7-BD74-1D5E53D0B450}" srcOrd="0" destOrd="0" presId="urn:microsoft.com/office/officeart/2008/layout/LinedList"/>
    <dgm:cxn modelId="{27306096-19C0-40E0-A22B-FE1974210F6E}" type="presOf" srcId="{0D1FF8C4-AAE1-4E1A-B107-DB939F198352}" destId="{FA69AFAB-D3DF-475C-A524-D62C07DE9195}" srcOrd="0" destOrd="0" presId="urn:microsoft.com/office/officeart/2008/layout/LinedList"/>
    <dgm:cxn modelId="{6FC1C68B-CFB0-4526-BB8E-B2D4DAAF0570}" type="presOf" srcId="{820E97C6-CA7E-4EE2-BC44-FDF7AE1C82EC}" destId="{7FAD4533-339F-4C08-8B9A-48BE9F6FAA89}" srcOrd="0" destOrd="0" presId="urn:microsoft.com/office/officeart/2008/layout/LinedList"/>
    <dgm:cxn modelId="{914F29FD-6BCE-4DDB-B00E-28BA92D1317E}" srcId="{D762BD24-54D0-4F11-B4DF-384311EF0FDF}" destId="{8758BC31-E4F1-4016-9AF6-A351D0B7560C}" srcOrd="0" destOrd="0" parTransId="{D7B31DDA-0859-487C-A8C5-1DD593EF09F1}" sibTransId="{B5EB6E42-59B8-4515-BB4C-F75D923AE141}"/>
    <dgm:cxn modelId="{398BF8E5-D9A3-43E9-A91C-B154198B9BF5}" type="presOf" srcId="{6E7F35CE-209E-4C88-B93D-19D002BBDA42}" destId="{0CC12A8E-39E5-4387-B791-4929BF1A9EDC}" srcOrd="0" destOrd="0" presId="urn:microsoft.com/office/officeart/2008/layout/LinedList"/>
    <dgm:cxn modelId="{193629C9-459A-4D14-980B-98A2D12988E3}" srcId="{F3E06369-F553-40FC-A200-5966A2B556B7}" destId="{A47E3DC4-75A8-4A8F-B400-7FBB6DD3DE8B}" srcOrd="2" destOrd="0" parTransId="{E7F03BE3-D704-4ED7-950C-E132C720249C}" sibTransId="{9486E005-85CC-4EED-8A45-80E0A9577C19}"/>
    <dgm:cxn modelId="{58DE731F-5F8A-42FD-80D2-A39C44F3F7E2}" srcId="{8758BC31-E4F1-4016-9AF6-A351D0B7560C}" destId="{9A981966-2C00-427F-9989-AD0CCE85232C}" srcOrd="1" destOrd="0" parTransId="{D473823D-E7D6-42B6-A60D-F2E1F86B9EEC}" sibTransId="{B614356C-5186-4C35-A456-E3E999675789}"/>
    <dgm:cxn modelId="{82E1987B-3927-4B28-AEFA-84239C10488E}" srcId="{8758BC31-E4F1-4016-9AF6-A351D0B7560C}" destId="{FBB233A8-B8E0-461C-B198-23D9339ED77E}" srcOrd="0" destOrd="0" parTransId="{3B645229-DDA6-4A64-BB17-CD4500A35E9A}" sibTransId="{65CE37BD-8F40-462B-B7AE-3FF76E3E714B}"/>
    <dgm:cxn modelId="{5FB03946-917C-4FEE-910C-4EC4FD4E8D7A}" type="presOf" srcId="{1836E871-6948-44C5-B760-893C6995AB8D}" destId="{BA0D4492-2A38-4B10-B3D6-1D2B7D4D18F5}" srcOrd="0" destOrd="0" presId="urn:microsoft.com/office/officeart/2008/layout/LinedList"/>
    <dgm:cxn modelId="{DF45CDD0-7C25-4277-91EB-92E90D9094E5}" type="presOf" srcId="{92E8C91E-30C7-4257-B4B8-DB639B06CE7F}" destId="{3BBA724B-33D4-40A2-BC04-ADA72A29D4E3}" srcOrd="0" destOrd="0" presId="urn:microsoft.com/office/officeart/2008/layout/LinedList"/>
    <dgm:cxn modelId="{BEAAB562-5E4E-41C6-ADC4-2FF90B6853F0}" type="presOf" srcId="{A47E3DC4-75A8-4A8F-B400-7FBB6DD3DE8B}" destId="{E9CD0C3D-029A-41F5-A69C-3938852D1410}" srcOrd="0" destOrd="0" presId="urn:microsoft.com/office/officeart/2008/layout/LinedList"/>
    <dgm:cxn modelId="{5F4E2730-C006-45ED-8E00-48CC5EC4E2EC}" srcId="{F3E06369-F553-40FC-A200-5966A2B556B7}" destId="{33851D6C-F493-449B-9762-D9D5C52D7A98}" srcOrd="1" destOrd="0" parTransId="{291CC92A-DF63-44E0-9222-38074B6E493F}" sibTransId="{5DB6347C-EAB6-4C39-99A4-854774D215DC}"/>
    <dgm:cxn modelId="{2F8379F1-D1E2-4211-B6D4-F5B25D7C3F81}" srcId="{92E8C91E-30C7-4257-B4B8-DB639B06CE7F}" destId="{820E97C6-CA7E-4EE2-BC44-FDF7AE1C82EC}" srcOrd="0" destOrd="0" parTransId="{7736D2F5-2F78-4C5E-9EB4-165143CD3C26}" sibTransId="{6936D68B-38F5-4DDD-8FBE-34E93BC7FC7E}"/>
    <dgm:cxn modelId="{28F3CC82-8EEA-415F-B823-B8C79E3E9654}" srcId="{A47E3DC4-75A8-4A8F-B400-7FBB6DD3DE8B}" destId="{0D1FF8C4-AAE1-4E1A-B107-DB939F198352}" srcOrd="0" destOrd="0" parTransId="{2E970121-FC6D-4771-B52A-564C4AE9F8DC}" sibTransId="{28990EB3-A022-43FF-8778-8A3351D2A4D9}"/>
    <dgm:cxn modelId="{A135B4EE-3A3B-4B9A-A2E9-C106EBE1C786}" type="presOf" srcId="{E7E49270-826E-4673-BF8B-BE0FBF262175}" destId="{695368C4-F1BE-4A7A-8DC8-F3237C341145}" srcOrd="0" destOrd="0" presId="urn:microsoft.com/office/officeart/2008/layout/LinedList"/>
    <dgm:cxn modelId="{2F325EFD-A944-48E7-89DB-5BF4CDDE2742}" type="presOf" srcId="{33851D6C-F493-449B-9762-D9D5C52D7A98}" destId="{F47C35CC-FD85-4700-BA25-5F3D21913350}" srcOrd="0" destOrd="0" presId="urn:microsoft.com/office/officeart/2008/layout/LinedList"/>
    <dgm:cxn modelId="{A2D4EE58-564F-412F-BBDC-63E42D7E6EF7}" srcId="{F3E06369-F553-40FC-A200-5966A2B556B7}" destId="{92E8C91E-30C7-4257-B4B8-DB639B06CE7F}" srcOrd="3" destOrd="0" parTransId="{A74C5756-2E81-46CD-84E5-C288BAF4A3AF}" sibTransId="{1A1DCF9A-9D03-4F67-8516-318555F56D3C}"/>
    <dgm:cxn modelId="{39A1BCA2-4BB2-458A-9932-3D4A714D2C03}" srcId="{33851D6C-F493-449B-9762-D9D5C52D7A98}" destId="{E7E49270-826E-4673-BF8B-BE0FBF262175}" srcOrd="0" destOrd="0" parTransId="{0E264583-3D6A-4A79-B371-2B861CDEA928}" sibTransId="{DCEF553E-25CD-4D35-85FC-46EC17E8C3FA}"/>
    <dgm:cxn modelId="{BCD501C6-DD59-4B46-997A-6E83E16E5A04}" type="presParOf" srcId="{85CE42A4-1B98-4D1E-BF27-32A338CFC4E6}" destId="{8638709C-B284-4974-B25C-E34591C4EA4B}" srcOrd="0" destOrd="0" presId="urn:microsoft.com/office/officeart/2008/layout/LinedList"/>
    <dgm:cxn modelId="{3DC98323-F058-4F08-8088-FDA1EF3DC5D9}" type="presParOf" srcId="{85CE42A4-1B98-4D1E-BF27-32A338CFC4E6}" destId="{72FECD7B-4C91-47B9-AA6F-5049F544C500}" srcOrd="1" destOrd="0" presId="urn:microsoft.com/office/officeart/2008/layout/LinedList"/>
    <dgm:cxn modelId="{4E3DEADA-EB4E-43B2-BD19-BFDADDA0CE25}" type="presParOf" srcId="{72FECD7B-4C91-47B9-AA6F-5049F544C500}" destId="{400F1D14-4331-458C-B668-127B63DF199D}" srcOrd="0" destOrd="0" presId="urn:microsoft.com/office/officeart/2008/layout/LinedList"/>
    <dgm:cxn modelId="{93628B27-294D-4406-A6E7-93E23FB175EC}" type="presParOf" srcId="{72FECD7B-4C91-47B9-AA6F-5049F544C500}" destId="{236AFC0F-F28F-420C-B549-64549D16E3A5}" srcOrd="1" destOrd="0" presId="urn:microsoft.com/office/officeart/2008/layout/LinedList"/>
    <dgm:cxn modelId="{CF15B92A-FCDC-4D46-92CE-2677CD8C45C9}" type="presParOf" srcId="{236AFC0F-F28F-420C-B549-64549D16E3A5}" destId="{7AADD6ED-756E-492C-B531-4BEC7C2A3D9D}" srcOrd="0" destOrd="0" presId="urn:microsoft.com/office/officeart/2008/layout/LinedList"/>
    <dgm:cxn modelId="{CAF7450E-FCAB-4F14-91DE-E39C03982557}" type="presParOf" srcId="{236AFC0F-F28F-420C-B549-64549D16E3A5}" destId="{59BB0C30-3AC3-4420-A877-97EA5F68CB5C}" srcOrd="1" destOrd="0" presId="urn:microsoft.com/office/officeart/2008/layout/LinedList"/>
    <dgm:cxn modelId="{6A7B8839-B391-4681-B389-DE0F10E1ABED}" type="presParOf" srcId="{59BB0C30-3AC3-4420-A877-97EA5F68CB5C}" destId="{B1D552F2-E645-4B60-B955-89BA7A9C1ACF}" srcOrd="0" destOrd="0" presId="urn:microsoft.com/office/officeart/2008/layout/LinedList"/>
    <dgm:cxn modelId="{9431D084-CDA6-4D5F-AAC9-2AD876B08AEF}" type="presParOf" srcId="{59BB0C30-3AC3-4420-A877-97EA5F68CB5C}" destId="{CCFFAADF-8597-441B-B014-61A2DEC7EA48}" srcOrd="1" destOrd="0" presId="urn:microsoft.com/office/officeart/2008/layout/LinedList"/>
    <dgm:cxn modelId="{22C9786C-A4AE-4D9B-BEB6-94900218A691}" type="presParOf" srcId="{59BB0C30-3AC3-4420-A877-97EA5F68CB5C}" destId="{DF5D3908-6A16-4B73-9DA2-FC3071ADA208}" srcOrd="2" destOrd="0" presId="urn:microsoft.com/office/officeart/2008/layout/LinedList"/>
    <dgm:cxn modelId="{08DB626B-FEC8-4873-A34C-E770583BFB43}" type="presParOf" srcId="{DF5D3908-6A16-4B73-9DA2-FC3071ADA208}" destId="{1BF21C9A-CBF3-4D8D-A5F3-86903E21C46A}" srcOrd="0" destOrd="0" presId="urn:microsoft.com/office/officeart/2008/layout/LinedList"/>
    <dgm:cxn modelId="{F41FABE2-267F-4025-822E-65DB88384301}" type="presParOf" srcId="{1BF21C9A-CBF3-4D8D-A5F3-86903E21C46A}" destId="{7317837D-3EFF-4556-BC31-B2E5AFEDC0C3}" srcOrd="0" destOrd="0" presId="urn:microsoft.com/office/officeart/2008/layout/LinedList"/>
    <dgm:cxn modelId="{A8D8B3C4-DE75-46F6-ACE2-706BF1F96E1B}" type="presParOf" srcId="{1BF21C9A-CBF3-4D8D-A5F3-86903E21C46A}" destId="{B646357C-409F-49D7-BD74-1D5E53D0B450}" srcOrd="1" destOrd="0" presId="urn:microsoft.com/office/officeart/2008/layout/LinedList"/>
    <dgm:cxn modelId="{F3ED70AC-5C18-4877-9BE8-6F2A686DC3F7}" type="presParOf" srcId="{1BF21C9A-CBF3-4D8D-A5F3-86903E21C46A}" destId="{4DC87591-D72C-4A91-8B2E-4B9B32CC50BD}" srcOrd="2" destOrd="0" presId="urn:microsoft.com/office/officeart/2008/layout/LinedList"/>
    <dgm:cxn modelId="{8743AD50-1E4E-4648-BEDD-07895C4B50A1}" type="presParOf" srcId="{DF5D3908-6A16-4B73-9DA2-FC3071ADA208}" destId="{48E54EC3-A804-425E-9B56-B21AE51B37D8}" srcOrd="1" destOrd="0" presId="urn:microsoft.com/office/officeart/2008/layout/LinedList"/>
    <dgm:cxn modelId="{2C82111A-18F1-4A25-B0A3-AEB2AB5B91BE}" type="presParOf" srcId="{DF5D3908-6A16-4B73-9DA2-FC3071ADA208}" destId="{C2A5551D-2163-4ED1-9F87-FC7B128F9621}" srcOrd="2" destOrd="0" presId="urn:microsoft.com/office/officeart/2008/layout/LinedList"/>
    <dgm:cxn modelId="{F41EE4B0-0025-4298-A4EE-A14F9D770980}" type="presParOf" srcId="{C2A5551D-2163-4ED1-9F87-FC7B128F9621}" destId="{A6E71143-063B-4303-A1D2-6835BFD6A3E5}" srcOrd="0" destOrd="0" presId="urn:microsoft.com/office/officeart/2008/layout/LinedList"/>
    <dgm:cxn modelId="{0A92310D-702B-41F4-8380-598AE50CA019}" type="presParOf" srcId="{C2A5551D-2163-4ED1-9F87-FC7B128F9621}" destId="{0B252432-5271-4D3E-A407-45B1BAB1ACD3}" srcOrd="1" destOrd="0" presId="urn:microsoft.com/office/officeart/2008/layout/LinedList"/>
    <dgm:cxn modelId="{37EB6AC5-C8DD-469F-8894-FD27ED08C9D7}" type="presParOf" srcId="{C2A5551D-2163-4ED1-9F87-FC7B128F9621}" destId="{5112B95C-D8E2-4355-A18E-7919BCF74A87}" srcOrd="2" destOrd="0" presId="urn:microsoft.com/office/officeart/2008/layout/LinedList"/>
    <dgm:cxn modelId="{96D21C42-E081-41E0-8B2D-EB3B7CA4C3A9}" type="presParOf" srcId="{236AFC0F-F28F-420C-B549-64549D16E3A5}" destId="{F2B69147-72AB-4C17-A63C-26B50A848A35}" srcOrd="2" destOrd="0" presId="urn:microsoft.com/office/officeart/2008/layout/LinedList"/>
    <dgm:cxn modelId="{093122FD-CCAB-474D-9EA4-5B9CFE6CD345}" type="presParOf" srcId="{236AFC0F-F28F-420C-B549-64549D16E3A5}" destId="{2D0267F9-7DE0-4091-BE05-1EFB1787BD49}" srcOrd="3" destOrd="0" presId="urn:microsoft.com/office/officeart/2008/layout/LinedList"/>
    <dgm:cxn modelId="{EF198DAE-8EA5-4520-8EB4-F822BEC1446D}" type="presParOf" srcId="{85CE42A4-1B98-4D1E-BF27-32A338CFC4E6}" destId="{B342B45A-EA9A-4458-916F-E910AF79B6DC}" srcOrd="2" destOrd="0" presId="urn:microsoft.com/office/officeart/2008/layout/LinedList"/>
    <dgm:cxn modelId="{DE52BF30-3A16-4A8E-B391-58897546B2DB}" type="presParOf" srcId="{85CE42A4-1B98-4D1E-BF27-32A338CFC4E6}" destId="{5E379398-0437-4F33-85F5-7667A06F6A01}" srcOrd="3" destOrd="0" presId="urn:microsoft.com/office/officeart/2008/layout/LinedList"/>
    <dgm:cxn modelId="{A82D9E27-5703-4A67-8E47-7679C0FFBA3B}" type="presParOf" srcId="{5E379398-0437-4F33-85F5-7667A06F6A01}" destId="{F47C35CC-FD85-4700-BA25-5F3D21913350}" srcOrd="0" destOrd="0" presId="urn:microsoft.com/office/officeart/2008/layout/LinedList"/>
    <dgm:cxn modelId="{6C1F4F98-C83F-4AE9-9640-808847F81F63}" type="presParOf" srcId="{5E379398-0437-4F33-85F5-7667A06F6A01}" destId="{62A6DD72-763D-4F9C-8CD4-9430E1FAE9CD}" srcOrd="1" destOrd="0" presId="urn:microsoft.com/office/officeart/2008/layout/LinedList"/>
    <dgm:cxn modelId="{3E17A1D0-4FCF-4412-9D0A-C118C4A934C2}" type="presParOf" srcId="{62A6DD72-763D-4F9C-8CD4-9430E1FAE9CD}" destId="{CE6F7999-363D-4003-8108-4F224504DC38}" srcOrd="0" destOrd="0" presId="urn:microsoft.com/office/officeart/2008/layout/LinedList"/>
    <dgm:cxn modelId="{FA45E27F-F7AF-483D-A43C-B7EF3C142E64}" type="presParOf" srcId="{62A6DD72-763D-4F9C-8CD4-9430E1FAE9CD}" destId="{541A40CC-E108-40BB-9318-32F44999FD92}" srcOrd="1" destOrd="0" presId="urn:microsoft.com/office/officeart/2008/layout/LinedList"/>
    <dgm:cxn modelId="{C9EF45A6-A978-43ED-8E17-DA41F4EEA877}" type="presParOf" srcId="{541A40CC-E108-40BB-9318-32F44999FD92}" destId="{ECD6DAA5-90C8-4F07-A7CF-466505F13C7C}" srcOrd="0" destOrd="0" presId="urn:microsoft.com/office/officeart/2008/layout/LinedList"/>
    <dgm:cxn modelId="{E955AD09-53D3-4077-8756-070F828DC867}" type="presParOf" srcId="{541A40CC-E108-40BB-9318-32F44999FD92}" destId="{695368C4-F1BE-4A7A-8DC8-F3237C341145}" srcOrd="1" destOrd="0" presId="urn:microsoft.com/office/officeart/2008/layout/LinedList"/>
    <dgm:cxn modelId="{121E26CF-B82A-4113-8B34-D5D8DFCF2720}" type="presParOf" srcId="{541A40CC-E108-40BB-9318-32F44999FD92}" destId="{CBAB4485-4525-4FE9-87C6-624319FDE94B}" srcOrd="2" destOrd="0" presId="urn:microsoft.com/office/officeart/2008/layout/LinedList"/>
    <dgm:cxn modelId="{A0BC5D56-414B-4848-A4E7-9CBDD4B144E2}" type="presParOf" srcId="{CBAB4485-4525-4FE9-87C6-624319FDE94B}" destId="{63696771-25A2-4B67-91FD-724D7E317A69}" srcOrd="0" destOrd="0" presId="urn:microsoft.com/office/officeart/2008/layout/LinedList"/>
    <dgm:cxn modelId="{28F66B35-35A2-46FF-AAFD-91706CF73922}" type="presParOf" srcId="{63696771-25A2-4B67-91FD-724D7E317A69}" destId="{6CF27A12-2029-4323-951F-8E6184081784}" srcOrd="0" destOrd="0" presId="urn:microsoft.com/office/officeart/2008/layout/LinedList"/>
    <dgm:cxn modelId="{F0749125-E573-41B0-AB35-3662718665D8}" type="presParOf" srcId="{63696771-25A2-4B67-91FD-724D7E317A69}" destId="{0CC12A8E-39E5-4387-B791-4929BF1A9EDC}" srcOrd="1" destOrd="0" presId="urn:microsoft.com/office/officeart/2008/layout/LinedList"/>
    <dgm:cxn modelId="{0713F89E-FA93-4AD4-A637-EE12ECDB1885}" type="presParOf" srcId="{63696771-25A2-4B67-91FD-724D7E317A69}" destId="{C814C7D4-23D1-424E-BD81-343C84528CA1}" srcOrd="2" destOrd="0" presId="urn:microsoft.com/office/officeart/2008/layout/LinedList"/>
    <dgm:cxn modelId="{9151E488-7D77-4709-82C1-6BAD10229268}" type="presParOf" srcId="{CBAB4485-4525-4FE9-87C6-624319FDE94B}" destId="{E306F383-C818-49E1-AF74-F42EBF4E8297}" srcOrd="1" destOrd="0" presId="urn:microsoft.com/office/officeart/2008/layout/LinedList"/>
    <dgm:cxn modelId="{9EABAD85-2A74-4B30-9089-3BB5D14B478F}" type="presParOf" srcId="{CBAB4485-4525-4FE9-87C6-624319FDE94B}" destId="{6C080B81-C640-4377-A80B-311943E78CC4}" srcOrd="2" destOrd="0" presId="urn:microsoft.com/office/officeart/2008/layout/LinedList"/>
    <dgm:cxn modelId="{B35F2ED5-A682-438F-ACBF-E5442D6B8736}" type="presParOf" srcId="{6C080B81-C640-4377-A80B-311943E78CC4}" destId="{DCF2CA43-D2C1-4F5A-9051-D228F4D533D1}" srcOrd="0" destOrd="0" presId="urn:microsoft.com/office/officeart/2008/layout/LinedList"/>
    <dgm:cxn modelId="{98C5D9E4-A184-446C-8A2E-36DA3040723E}" type="presParOf" srcId="{6C080B81-C640-4377-A80B-311943E78CC4}" destId="{55728482-F572-42AA-B2B5-4B0EE5B01F6B}" srcOrd="1" destOrd="0" presId="urn:microsoft.com/office/officeart/2008/layout/LinedList"/>
    <dgm:cxn modelId="{9FAA0877-C7A0-4F9B-A8B7-8306E8E124F5}" type="presParOf" srcId="{6C080B81-C640-4377-A80B-311943E78CC4}" destId="{1E432195-D328-411A-89C5-57E74783CE6C}" srcOrd="2" destOrd="0" presId="urn:microsoft.com/office/officeart/2008/layout/LinedList"/>
    <dgm:cxn modelId="{3ED1F341-B67B-4516-B8BC-8F5C4BF67083}" type="presParOf" srcId="{62A6DD72-763D-4F9C-8CD4-9430E1FAE9CD}" destId="{7D3C2E10-4A60-4FDA-8568-1031D44A666B}" srcOrd="2" destOrd="0" presId="urn:microsoft.com/office/officeart/2008/layout/LinedList"/>
    <dgm:cxn modelId="{C779E459-9B9F-4864-BE61-230F1D128C7B}" type="presParOf" srcId="{62A6DD72-763D-4F9C-8CD4-9430E1FAE9CD}" destId="{59D66818-1603-48BA-B022-3B13AD5F2980}" srcOrd="3" destOrd="0" presId="urn:microsoft.com/office/officeart/2008/layout/LinedList"/>
    <dgm:cxn modelId="{7345A44B-CD28-4CE7-ABA5-A9AD52684A29}" type="presParOf" srcId="{85CE42A4-1B98-4D1E-BF27-32A338CFC4E6}" destId="{943CF4CA-1FB8-4195-9D58-2E334613ACF1}" srcOrd="4" destOrd="0" presId="urn:microsoft.com/office/officeart/2008/layout/LinedList"/>
    <dgm:cxn modelId="{9892B4F0-03DB-41C2-ADE2-9C7187B7F776}" type="presParOf" srcId="{85CE42A4-1B98-4D1E-BF27-32A338CFC4E6}" destId="{C17059AC-969B-44F6-8354-C4F06BF05DFB}" srcOrd="5" destOrd="0" presId="urn:microsoft.com/office/officeart/2008/layout/LinedList"/>
    <dgm:cxn modelId="{334AA138-BA22-4F66-A735-5852F4498AA0}" type="presParOf" srcId="{C17059AC-969B-44F6-8354-C4F06BF05DFB}" destId="{E9CD0C3D-029A-41F5-A69C-3938852D1410}" srcOrd="0" destOrd="0" presId="urn:microsoft.com/office/officeart/2008/layout/LinedList"/>
    <dgm:cxn modelId="{D8355B79-5C54-4ED9-9819-A434C83A051E}" type="presParOf" srcId="{C17059AC-969B-44F6-8354-C4F06BF05DFB}" destId="{1B3C79AA-2F12-40EB-A9D7-BCE1A891EEA0}" srcOrd="1" destOrd="0" presId="urn:microsoft.com/office/officeart/2008/layout/LinedList"/>
    <dgm:cxn modelId="{2E2E9BBF-B0D2-425C-B645-F90BCB4A26E3}" type="presParOf" srcId="{1B3C79AA-2F12-40EB-A9D7-BCE1A891EEA0}" destId="{2FF711FF-6467-4FCC-AD2F-2483CC7870AE}" srcOrd="0" destOrd="0" presId="urn:microsoft.com/office/officeart/2008/layout/LinedList"/>
    <dgm:cxn modelId="{2E3B5E6A-81AA-495C-91D6-47F07E8B4CA2}" type="presParOf" srcId="{1B3C79AA-2F12-40EB-A9D7-BCE1A891EEA0}" destId="{33197C60-6D06-4D4E-AE59-702467100E82}" srcOrd="1" destOrd="0" presId="urn:microsoft.com/office/officeart/2008/layout/LinedList"/>
    <dgm:cxn modelId="{13FDE456-1836-4AD5-8BC3-6EBEDF44D092}" type="presParOf" srcId="{33197C60-6D06-4D4E-AE59-702467100E82}" destId="{C2DA6CFC-E03E-470D-BBCD-CCA641EF9A99}" srcOrd="0" destOrd="0" presId="urn:microsoft.com/office/officeart/2008/layout/LinedList"/>
    <dgm:cxn modelId="{F840645E-A473-4082-9FA2-0D7B1AB1F45F}" type="presParOf" srcId="{33197C60-6D06-4D4E-AE59-702467100E82}" destId="{FA69AFAB-D3DF-475C-A524-D62C07DE9195}" srcOrd="1" destOrd="0" presId="urn:microsoft.com/office/officeart/2008/layout/LinedList"/>
    <dgm:cxn modelId="{0018A882-9FF6-4A9F-AF2E-52D22666C1D0}" type="presParOf" srcId="{33197C60-6D06-4D4E-AE59-702467100E82}" destId="{5610E3D7-16E3-4AF3-8FA2-DFEC188AE424}" srcOrd="2" destOrd="0" presId="urn:microsoft.com/office/officeart/2008/layout/LinedList"/>
    <dgm:cxn modelId="{338B0CD6-F7D6-4D03-ADD2-E28694C308BA}" type="presParOf" srcId="{1B3C79AA-2F12-40EB-A9D7-BCE1A891EEA0}" destId="{00E63CC6-4A03-473C-B1A4-449FD5FE2004}" srcOrd="2" destOrd="0" presId="urn:microsoft.com/office/officeart/2008/layout/LinedList"/>
    <dgm:cxn modelId="{55C149B8-AEC8-4B03-8070-78F19ACF4E08}" type="presParOf" srcId="{1B3C79AA-2F12-40EB-A9D7-BCE1A891EEA0}" destId="{E45C46A5-1D0A-454D-A140-9132608A9FAD}" srcOrd="3" destOrd="0" presId="urn:microsoft.com/office/officeart/2008/layout/LinedList"/>
    <dgm:cxn modelId="{7EAA7535-12DC-4FE8-A125-BB9A5E43AA2D}" type="presParOf" srcId="{1B3C79AA-2F12-40EB-A9D7-BCE1A891EEA0}" destId="{79B87397-D385-46A7-A326-9192E19BB19D}" srcOrd="4" destOrd="0" presId="urn:microsoft.com/office/officeart/2008/layout/LinedList"/>
    <dgm:cxn modelId="{7DAB80B7-54C6-4E05-AE7B-A5178A868C54}" type="presParOf" srcId="{79B87397-D385-46A7-A326-9192E19BB19D}" destId="{B326BDCC-3795-44B0-86A8-606B86FCFAAF}" srcOrd="0" destOrd="0" presId="urn:microsoft.com/office/officeart/2008/layout/LinedList"/>
    <dgm:cxn modelId="{55E76FA2-D776-41AE-8E53-EBBA5856B3AA}" type="presParOf" srcId="{79B87397-D385-46A7-A326-9192E19BB19D}" destId="{BA0D4492-2A38-4B10-B3D6-1D2B7D4D18F5}" srcOrd="1" destOrd="0" presId="urn:microsoft.com/office/officeart/2008/layout/LinedList"/>
    <dgm:cxn modelId="{EF3138FF-6486-4694-A099-B6B12F0326E2}" type="presParOf" srcId="{79B87397-D385-46A7-A326-9192E19BB19D}" destId="{A9479F54-FAF1-48B8-ADA6-E78C4CC4B7F3}" srcOrd="2" destOrd="0" presId="urn:microsoft.com/office/officeart/2008/layout/LinedList"/>
    <dgm:cxn modelId="{CF9F60C5-2303-4C74-AE59-748F462F7E87}" type="presParOf" srcId="{1B3C79AA-2F12-40EB-A9D7-BCE1A891EEA0}" destId="{4E4BAC1E-40AA-4C4D-8C7B-A2FC6F883B76}" srcOrd="5" destOrd="0" presId="urn:microsoft.com/office/officeart/2008/layout/LinedList"/>
    <dgm:cxn modelId="{EE3A77B9-3586-46A8-BE31-8874F6117AF6}" type="presParOf" srcId="{1B3C79AA-2F12-40EB-A9D7-BCE1A891EEA0}" destId="{55181AB4-EEA1-4EFE-9E5C-75E99235F60F}" srcOrd="6" destOrd="0" presId="urn:microsoft.com/office/officeart/2008/layout/LinedList"/>
    <dgm:cxn modelId="{515BDDAF-B214-4EBE-BC37-9330D72B1F64}" type="presParOf" srcId="{85CE42A4-1B98-4D1E-BF27-32A338CFC4E6}" destId="{18A92634-5066-413E-8ABA-D12350BFC731}" srcOrd="6" destOrd="0" presId="urn:microsoft.com/office/officeart/2008/layout/LinedList"/>
    <dgm:cxn modelId="{85559685-2DEC-4013-B77D-34F741D9CABD}" type="presParOf" srcId="{85CE42A4-1B98-4D1E-BF27-32A338CFC4E6}" destId="{85C5AFD0-92B4-49E0-A68F-CE9F41CFA8E9}" srcOrd="7" destOrd="0" presId="urn:microsoft.com/office/officeart/2008/layout/LinedList"/>
    <dgm:cxn modelId="{33A8C6AD-FCE5-48C4-B939-9F37E01DAB84}" type="presParOf" srcId="{85C5AFD0-92B4-49E0-A68F-CE9F41CFA8E9}" destId="{3BBA724B-33D4-40A2-BC04-ADA72A29D4E3}" srcOrd="0" destOrd="0" presId="urn:microsoft.com/office/officeart/2008/layout/LinedList"/>
    <dgm:cxn modelId="{0726C506-C0A6-4A06-8056-5523FA7925AD}" type="presParOf" srcId="{85C5AFD0-92B4-49E0-A68F-CE9F41CFA8E9}" destId="{6531BF6A-5CE9-430D-A497-1DBC6DCD7259}" srcOrd="1" destOrd="0" presId="urn:microsoft.com/office/officeart/2008/layout/LinedList"/>
    <dgm:cxn modelId="{0CA17145-7874-4B77-AC00-52574E496DDC}" type="presParOf" srcId="{6531BF6A-5CE9-430D-A497-1DBC6DCD7259}" destId="{591782EF-769E-4AE7-BFD5-E4DC81300689}" srcOrd="0" destOrd="0" presId="urn:microsoft.com/office/officeart/2008/layout/LinedList"/>
    <dgm:cxn modelId="{0D29FD69-3CA5-4083-BEF0-B4D9A14642AD}" type="presParOf" srcId="{6531BF6A-5CE9-430D-A497-1DBC6DCD7259}" destId="{AB8B21BF-E5BD-4B4D-8396-9676744A0D8D}" srcOrd="1" destOrd="0" presId="urn:microsoft.com/office/officeart/2008/layout/LinedList"/>
    <dgm:cxn modelId="{93F478DA-D7F2-4C57-B6B4-A278A280EAFF}" type="presParOf" srcId="{AB8B21BF-E5BD-4B4D-8396-9676744A0D8D}" destId="{10865626-857B-4D3F-AC75-50453F4BA748}" srcOrd="0" destOrd="0" presId="urn:microsoft.com/office/officeart/2008/layout/LinedList"/>
    <dgm:cxn modelId="{9880C718-A8AD-4CE9-9E73-EA2718B1671E}" type="presParOf" srcId="{AB8B21BF-E5BD-4B4D-8396-9676744A0D8D}" destId="{7FAD4533-339F-4C08-8B9A-48BE9F6FAA89}" srcOrd="1" destOrd="0" presId="urn:microsoft.com/office/officeart/2008/layout/LinedList"/>
    <dgm:cxn modelId="{8B6219BF-5595-4C99-9A78-EE58A78BDE5E}" type="presParOf" srcId="{AB8B21BF-E5BD-4B4D-8396-9676744A0D8D}" destId="{A4600A6E-11CF-4E71-9ED8-BE8C6F32BDD7}" srcOrd="2" destOrd="0" presId="urn:microsoft.com/office/officeart/2008/layout/LinedList"/>
    <dgm:cxn modelId="{88E21653-0247-4DA8-832C-7D6CA0F9B469}" type="presParOf" srcId="{6531BF6A-5CE9-430D-A497-1DBC6DCD7259}" destId="{4181A929-A065-4722-A324-1C6A8B11E38D}" srcOrd="2" destOrd="0" presId="urn:microsoft.com/office/officeart/2008/layout/LinedList"/>
    <dgm:cxn modelId="{F54D8C7C-6274-4A9C-B6FC-2C1F408687E4}" type="presParOf" srcId="{6531BF6A-5CE9-430D-A497-1DBC6DCD7259}" destId="{76135E0E-8845-40D8-9816-F131C2B4A205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99510E9-440A-4D39-992B-F533FCDF695E}" type="datetimeFigureOut">
              <a:rPr lang="uk-UA"/>
              <a:pPr>
                <a:defRPr/>
              </a:pPr>
              <a:t>17.03.2025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B56BE3EB-B43F-45F9-AC99-517BF61573CF}" type="slidenum">
              <a:rPr lang="uk-UA" altLang="uk-UA"/>
              <a:pPr/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22817110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CF915-64BE-479C-BF59-4996C1473477}" type="datetimeFigureOut">
              <a:rPr lang="ru-RU"/>
              <a:pPr>
                <a:defRPr/>
              </a:pPr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BB678F-2F64-48E1-B5B9-FC4CF6CC6584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E3415-C268-4B77-BBC9-A666FC615E17}" type="datetimeFigureOut">
              <a:rPr lang="ru-RU"/>
              <a:pPr>
                <a:defRPr/>
              </a:pPr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B6B399-8CCB-4BD3-B5B4-587A94A0933C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62D25-08C5-4E3D-95E7-A903FA933C37}" type="datetimeFigureOut">
              <a:rPr lang="ru-RU"/>
              <a:pPr>
                <a:defRPr/>
              </a:pPr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EE6A20-FD62-422E-85E3-183D0DCDB3B1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6A702-3D32-4566-8106-CA9BF6C3C24F}" type="datetimeFigureOut">
              <a:rPr lang="ru-RU"/>
              <a:pPr>
                <a:defRPr/>
              </a:pPr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1CB6D-586A-48D1-BE57-A371A8AE3F7C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AC94D-DE52-45BA-A8EA-19B23E463430}" type="datetimeFigureOut">
              <a:rPr lang="ru-RU"/>
              <a:pPr>
                <a:defRPr/>
              </a:pPr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498DAF-1B89-4D3F-8CDB-6A1FAFEBE7E4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44562-EA22-4ECD-B5CB-98A7CB145D49}" type="datetimeFigureOut">
              <a:rPr lang="ru-RU"/>
              <a:pPr>
                <a:defRPr/>
              </a:pPr>
              <a:t>17.03.2025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D6CCF-E82A-41EB-8304-108AC2D3F740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98FBC-B552-402B-9E28-3B8DECF3E468}" type="datetimeFigureOut">
              <a:rPr lang="ru-RU"/>
              <a:pPr>
                <a:defRPr/>
              </a:pPr>
              <a:t>17.03.2025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F4753-3C2B-43AA-ABEF-FE9121C3B6CA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7AC4D-C091-4599-9868-36861D3F667E}" type="datetimeFigureOut">
              <a:rPr lang="ru-RU"/>
              <a:pPr>
                <a:defRPr/>
              </a:pPr>
              <a:t>17.03.2025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E8D4AD-7F29-4FD4-BFDC-45A387ECEC0E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0AD15-254A-48AF-B894-6CDFCC2A8C2E}" type="datetimeFigureOut">
              <a:rPr lang="ru-RU"/>
              <a:pPr>
                <a:defRPr/>
              </a:pPr>
              <a:t>17.03.2025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53CA3-4721-407F-B821-7665DB4CD287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BCEE8-DB58-4BA6-B5FA-EEBED7F82F63}" type="datetimeFigureOut">
              <a:rPr lang="ru-RU"/>
              <a:pPr>
                <a:defRPr/>
              </a:pPr>
              <a:t>17.03.2025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A83CC5-FF44-4E32-9C41-42616AF1F363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E6922-37CB-477B-A946-87CC24234384}" type="datetimeFigureOut">
              <a:rPr lang="ru-RU"/>
              <a:pPr>
                <a:defRPr/>
              </a:pPr>
              <a:t>17.03.2025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27107-F32A-46D9-8347-A2D1645166F4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/>
              <a:t>Образец текста</a:t>
            </a:r>
          </a:p>
          <a:p>
            <a:pPr lvl="1"/>
            <a:r>
              <a:rPr lang="ru-RU" altLang="uk-UA"/>
              <a:t>Второй уровень</a:t>
            </a:r>
          </a:p>
          <a:p>
            <a:pPr lvl="2"/>
            <a:r>
              <a:rPr lang="ru-RU" altLang="uk-UA"/>
              <a:t>Третий уровень</a:t>
            </a:r>
          </a:p>
          <a:p>
            <a:pPr lvl="3"/>
            <a:r>
              <a:rPr lang="ru-RU" altLang="uk-UA"/>
              <a:t>Четвертый уровень</a:t>
            </a:r>
          </a:p>
          <a:p>
            <a:pPr lvl="4"/>
            <a:r>
              <a:rPr lang="ru-RU" altLang="uk-UA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2ECBE7-75E0-410A-8AB8-36B7CE4D508A}" type="datetimeFigureOut">
              <a:rPr lang="ru-RU"/>
              <a:pPr>
                <a:defRPr/>
              </a:pPr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01A1288E-79EC-433F-927F-6A6CB80EFC86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62300" y="-5356225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99456" y="1196752"/>
            <a:ext cx="9423358" cy="3438144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Професійний розвиток фахівця соціальної сфери</a:t>
            </a:r>
            <a:r>
              <a:rPr lang="uk-UA" sz="20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20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/>
              </a:rPr>
              <a:t>Лекція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/>
              </a:rPr>
              <a:t>8.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/>
              </a:rPr>
              <a:t/>
            </a:r>
            <a:b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/>
              </a:rPr>
            </a:br>
            <a:r>
              <a:rPr lang="uk-UA" sz="4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/>
              </a:rPr>
              <a:t>Саморефлексія у професійному розвитку фахівця соціальної сфери</a:t>
            </a:r>
            <a:endParaRPr lang="uk-UA" sz="42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latin typeface="George" panose="02000500000000000000" pitchFamily="50" charset="0"/>
              <a:cs typeface="Times New Roman" pitchFamily="18" charset="0"/>
            </a:endParaRPr>
          </a:p>
        </p:txBody>
      </p:sp>
      <p:pic>
        <p:nvPicPr>
          <p:cNvPr id="3" name="Picture 8">
            <a:extLst>
              <a:ext uri="{FF2B5EF4-FFF2-40B4-BE49-F238E27FC236}">
                <a16:creationId xmlns:a16="http://schemas.microsoft.com/office/drawing/2014/main" xmlns="" id="{AC8B3051-FA15-E9D3-85EA-CBB037582BC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11320" y="-9872"/>
            <a:ext cx="2757632" cy="1949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53909" y="4912357"/>
            <a:ext cx="4803494" cy="1348904"/>
          </a:xfrm>
        </p:spPr>
        <p:txBody>
          <a:bodyPr anchor="b"/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2000" dirty="0" smtClean="0">
                <a:solidFill>
                  <a:schemeClr val="tx1"/>
                </a:solidFill>
              </a:rPr>
              <a:t>Розробник курсу: </a:t>
            </a:r>
            <a:r>
              <a:rPr lang="uk-UA" sz="2000" dirty="0" err="1" smtClean="0">
                <a:solidFill>
                  <a:schemeClr val="tx1"/>
                </a:solidFill>
              </a:rPr>
              <a:t>к.соц.н</a:t>
            </a:r>
            <a:r>
              <a:rPr lang="uk-UA" sz="2000" dirty="0" smtClean="0">
                <a:solidFill>
                  <a:schemeClr val="tx1"/>
                </a:solidFill>
              </a:rPr>
              <a:t>., 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2000" dirty="0" smtClean="0">
                <a:solidFill>
                  <a:schemeClr val="tx1"/>
                </a:solidFill>
              </a:rPr>
              <a:t>доцент кафедри соціології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2000" b="1" i="1" dirty="0" smtClean="0">
                <a:solidFill>
                  <a:schemeClr val="tx1"/>
                </a:solidFill>
              </a:rPr>
              <a:t>Пилипенко Яна Сергіївна</a:t>
            </a:r>
            <a:endParaRPr lang="uk-UA" sz="20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66910" y="265974"/>
            <a:ext cx="7858180" cy="135732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ДЯКУЮ ЗА УВАГУ!</a:t>
            </a:r>
            <a:br>
              <a:rPr lang="uk-UA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</a:b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pic>
        <p:nvPicPr>
          <p:cNvPr id="16387" name="Picture 2" descr="http://qrcoder.ru/code/?https%3A%2F%2Ftaplink.cc%2Ffsu_znu&amp;10&amp;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08888" y="1628775"/>
            <a:ext cx="31432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8000" y="1624013"/>
            <a:ext cx="591185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639300" y="4538663"/>
            <a:ext cx="615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864600" y="4562475"/>
            <a:ext cx="592138" cy="5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9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85138" y="4549775"/>
            <a:ext cx="5969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2" name="Заголовок 1"/>
          <p:cNvSpPr txBox="1">
            <a:spLocks/>
          </p:cNvSpPr>
          <p:nvPr/>
        </p:nvSpPr>
        <p:spPr bwMode="auto">
          <a:xfrm>
            <a:off x="7434263" y="5154613"/>
            <a:ext cx="3452812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altLang="uk-UA" sz="2800" b="1">
                <a:latin typeface="George" pitchFamily="50" charset="0"/>
                <a:cs typeface="Times New Roman" pitchFamily="18" charset="0"/>
              </a:rPr>
              <a:t>@fsu_znu</a:t>
            </a:r>
            <a:endParaRPr lang="ru-RU" altLang="uk-UA" sz="2800" b="1">
              <a:latin typeface="George" pitchFamily="50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D48E47C-F366-5164-E5A7-2DA6902FEF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3">
            <a:extLst>
              <a:ext uri="{FF2B5EF4-FFF2-40B4-BE49-F238E27FC236}">
                <a16:creationId xmlns:a16="http://schemas.microsoft.com/office/drawing/2014/main" xmlns="" id="{44881BD1-60C4-277C-1DEA-FA6D95F5CC3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21024" y="-5572000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703512" y="404664"/>
            <a:ext cx="5616624" cy="24482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i="1" dirty="0"/>
              <a:t>o	</a:t>
            </a:r>
            <a:r>
              <a:rPr lang="uk-UA" sz="2000" b="1" i="1" dirty="0"/>
              <a:t>Усвідомлений процес аналізу власних дій, думок, почуттів і прийнятих рішень.</a:t>
            </a:r>
          </a:p>
          <a:p>
            <a:pPr algn="just">
              <a:lnSpc>
                <a:spcPct val="150000"/>
              </a:lnSpc>
            </a:pPr>
            <a:r>
              <a:rPr lang="en-US" sz="2000" b="1" i="1" dirty="0"/>
              <a:t>o	</a:t>
            </a:r>
            <a:r>
              <a:rPr lang="uk-UA" sz="2000" b="1" i="1" dirty="0"/>
              <a:t>Можливість оцінити свої сильні та слабкі сторони, помилки та успіхи.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241732361"/>
              </p:ext>
            </p:extLst>
          </p:nvPr>
        </p:nvGraphicFramePr>
        <p:xfrm>
          <a:off x="893422" y="3212976"/>
          <a:ext cx="7236804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Выноска-облако 2"/>
          <p:cNvSpPr/>
          <p:nvPr/>
        </p:nvSpPr>
        <p:spPr>
          <a:xfrm>
            <a:off x="7752184" y="647599"/>
            <a:ext cx="3816424" cy="2420947"/>
          </a:xfrm>
          <a:prstGeom prst="cloudCallou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</a:rPr>
              <a:t>Що </a:t>
            </a:r>
            <a:r>
              <a:rPr lang="uk-UA" sz="2400" b="1" dirty="0">
                <a:solidFill>
                  <a:schemeClr val="tx1"/>
                </a:solidFill>
              </a:rPr>
              <a:t>таке саморефлексія?</a:t>
            </a:r>
          </a:p>
        </p:txBody>
      </p:sp>
    </p:spTree>
    <p:extLst>
      <p:ext uri="{BB962C8B-B14F-4D97-AF65-F5344CB8AC3E}">
        <p14:creationId xmlns:p14="http://schemas.microsoft.com/office/powerpoint/2010/main" val="38327193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D48E47C-F366-5164-E5A7-2DA6902FEF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3">
            <a:extLst>
              <a:ext uri="{FF2B5EF4-FFF2-40B4-BE49-F238E27FC236}">
                <a16:creationId xmlns:a16="http://schemas.microsoft.com/office/drawing/2014/main" xmlns="" id="{44881BD1-60C4-277C-1DEA-FA6D95F5CC3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977008" y="-6148064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Выноска-облако 1"/>
          <p:cNvSpPr/>
          <p:nvPr/>
        </p:nvSpPr>
        <p:spPr>
          <a:xfrm>
            <a:off x="8184231" y="404664"/>
            <a:ext cx="3976751" cy="2808312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sz="2600" b="1" dirty="0" smtClean="0">
                <a:solidFill>
                  <a:schemeClr val="tx1"/>
                </a:solidFill>
              </a:rPr>
              <a:t>Чому саморефлексія є важливою для соціального працівника?</a:t>
            </a:r>
            <a:endParaRPr lang="uk-UA" sz="26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893008274"/>
              </p:ext>
            </p:extLst>
          </p:nvPr>
        </p:nvGraphicFramePr>
        <p:xfrm>
          <a:off x="479376" y="439873"/>
          <a:ext cx="7560840" cy="5932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936460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D48E47C-F366-5164-E5A7-2DA6902FEF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3">
            <a:extLst>
              <a:ext uri="{FF2B5EF4-FFF2-40B4-BE49-F238E27FC236}">
                <a16:creationId xmlns:a16="http://schemas.microsoft.com/office/drawing/2014/main" xmlns="" id="{44881BD1-60C4-277C-1DEA-FA6D95F5CC3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905000" y="-6076056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991544" y="260648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Етапи саморефлексії</a:t>
            </a:r>
            <a:endParaRPr lang="uk-UA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156545420"/>
              </p:ext>
            </p:extLst>
          </p:nvPr>
        </p:nvGraphicFramePr>
        <p:xfrm>
          <a:off x="911424" y="1052736"/>
          <a:ext cx="9721080" cy="55253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044987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D48E47C-F366-5164-E5A7-2DA6902FEF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3">
            <a:extLst>
              <a:ext uri="{FF2B5EF4-FFF2-40B4-BE49-F238E27FC236}">
                <a16:creationId xmlns:a16="http://schemas.microsoft.com/office/drawing/2014/main" xmlns="" id="{44881BD1-60C4-277C-1DEA-FA6D95F5CC3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905000" y="-6076056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Выноска-облако 1"/>
          <p:cNvSpPr/>
          <p:nvPr/>
        </p:nvSpPr>
        <p:spPr>
          <a:xfrm>
            <a:off x="2999656" y="836712"/>
            <a:ext cx="7704856" cy="3888432"/>
          </a:xfrm>
          <a:prstGeom prst="cloudCallou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Питання для роздуму:</a:t>
            </a:r>
            <a:endParaRPr lang="uk-UA" sz="28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lvl="0" algn="ctr"/>
            <a:r>
              <a:rPr lang="uk-UA" sz="28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Як розділити факти й емоції під час аналізу ситуації?</a:t>
            </a:r>
          </a:p>
          <a:p>
            <a:pPr algn="ctr"/>
            <a:r>
              <a:rPr lang="uk-UA" sz="28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Чому важливо фокусуватися не лише на помилках, а й на успіхах?</a:t>
            </a:r>
            <a:endParaRPr lang="uk-UA" sz="2600" b="1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0556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D48E47C-F366-5164-E5A7-2DA6902FEF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3">
            <a:extLst>
              <a:ext uri="{FF2B5EF4-FFF2-40B4-BE49-F238E27FC236}">
                <a16:creationId xmlns:a16="http://schemas.microsoft.com/office/drawing/2014/main" xmlns="" id="{44881BD1-60C4-277C-1DEA-FA6D95F5CC3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905000" y="-6076056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991544" y="260648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Виклики та обмеження саморефлексії</a:t>
            </a:r>
            <a:endParaRPr lang="uk-UA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770236212"/>
              </p:ext>
            </p:extLst>
          </p:nvPr>
        </p:nvGraphicFramePr>
        <p:xfrm>
          <a:off x="1343472" y="1052736"/>
          <a:ext cx="9145016" cy="55253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004090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D48E47C-F366-5164-E5A7-2DA6902FEF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3">
            <a:extLst>
              <a:ext uri="{FF2B5EF4-FFF2-40B4-BE49-F238E27FC236}">
                <a16:creationId xmlns:a16="http://schemas.microsoft.com/office/drawing/2014/main" xmlns="" id="{44881BD1-60C4-277C-1DEA-FA6D95F5CC3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905000" y="-6076056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991544" y="260648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 та техніки саморефлексії</a:t>
            </a:r>
            <a:endParaRPr lang="uk-UA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48006256"/>
              </p:ext>
            </p:extLst>
          </p:nvPr>
        </p:nvGraphicFramePr>
        <p:xfrm>
          <a:off x="911424" y="1052737"/>
          <a:ext cx="936104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910303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D48E47C-F366-5164-E5A7-2DA6902FEF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3">
            <a:extLst>
              <a:ext uri="{FF2B5EF4-FFF2-40B4-BE49-F238E27FC236}">
                <a16:creationId xmlns:a16="http://schemas.microsoft.com/office/drawing/2014/main" xmlns="" id="{44881BD1-60C4-277C-1DEA-FA6D95F5CC3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409056" y="-5399137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79376" y="1844824"/>
            <a:ext cx="4824536" cy="338437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100" i="1" dirty="0" smtClean="0"/>
              <a:t>Соціальний працівник проводить групову терапію для молодих людей з проблемами агресії.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100" i="1" dirty="0" smtClean="0"/>
              <a:t>Під час сесії двоє учасників почали сперечатися, що призвело до загальної напруженості в групі. Працівник втрутився, але не зміг повністю залагодити ситуацію, і сесію довелося завершити раніше.</a:t>
            </a:r>
            <a:endParaRPr lang="uk-UA" sz="21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1199456" y="260648"/>
            <a:ext cx="30963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C00000"/>
                </a:solidFill>
              </a:rPr>
              <a:t>Випадок 1: Конфлікт у групі клієнтів</a:t>
            </a:r>
            <a:endParaRPr lang="uk-UA" sz="2800" b="1" dirty="0">
              <a:solidFill>
                <a:srgbClr val="C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25180" y="5450155"/>
            <a:ext cx="62646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uk-UA" sz="2400" b="1" dirty="0"/>
              <a:t>Що було зроблено правильно?</a:t>
            </a:r>
            <a:endParaRPr lang="uk-UA" sz="2400" dirty="0"/>
          </a:p>
          <a:p>
            <a:pPr marL="342900" lvl="0" indent="-342900">
              <a:buFont typeface="+mj-lt"/>
              <a:buAutoNum type="arabicPeriod"/>
            </a:pPr>
            <a:r>
              <a:rPr lang="uk-UA" sz="2400" b="1" dirty="0"/>
              <a:t>Як можна було діяти інакше?</a:t>
            </a:r>
            <a:endParaRPr lang="uk-UA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013865" y="381633"/>
            <a:ext cx="43204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C00000"/>
                </a:solidFill>
              </a:rPr>
              <a:t>Випадок 2: Недостатня підготовка до зустрічі з клієнтом</a:t>
            </a:r>
            <a:endParaRPr lang="uk-UA" sz="2800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91944" y="1896220"/>
            <a:ext cx="4896544" cy="33329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100" i="1" dirty="0"/>
              <a:t>Соціальний працівник приймає клієнта, який вперше звертається по допомогу у вирішенні житлового питання. </a:t>
            </a:r>
            <a:endParaRPr lang="uk-UA" sz="2100" i="1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100" i="1" dirty="0" smtClean="0"/>
              <a:t>Під </a:t>
            </a:r>
            <a:r>
              <a:rPr lang="uk-UA" sz="2100" i="1" dirty="0"/>
              <a:t>час зустрічі з'ясувалося, що працівник не підготувався належним чином і не знає всіх деталей процесу отримання соціального житла. Це спричинило розчарування </a:t>
            </a:r>
            <a:r>
              <a:rPr lang="uk-UA" sz="2100" i="1" dirty="0" smtClean="0"/>
              <a:t>клієнта.</a:t>
            </a:r>
            <a:endParaRPr lang="uk-UA" sz="2100" i="1" dirty="0"/>
          </a:p>
        </p:txBody>
      </p:sp>
    </p:spTree>
    <p:extLst>
      <p:ext uri="{BB962C8B-B14F-4D97-AF65-F5344CB8AC3E}">
        <p14:creationId xmlns:p14="http://schemas.microsoft.com/office/powerpoint/2010/main" val="23259120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D48E47C-F366-5164-E5A7-2DA6902FEF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3">
            <a:extLst>
              <a:ext uri="{FF2B5EF4-FFF2-40B4-BE49-F238E27FC236}">
                <a16:creationId xmlns:a16="http://schemas.microsoft.com/office/drawing/2014/main" xmlns="" id="{44881BD1-60C4-277C-1DEA-FA6D95F5CC3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409056" y="-5399137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050988" y="2039506"/>
            <a:ext cx="5079032" cy="24622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200" i="1" dirty="0"/>
              <a:t>Соціальний працівник працював із родиною мігрантів, які погано володіли мовою країни. </a:t>
            </a:r>
            <a:endParaRPr lang="uk-UA" sz="2200" i="1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200" i="1" dirty="0" smtClean="0"/>
              <a:t>Під </a:t>
            </a:r>
            <a:r>
              <a:rPr lang="uk-UA" sz="2200" i="1" dirty="0"/>
              <a:t>час зустрічі він не врахував культурні особливості сім'ї, що призвело до нерозуміння його порад</a:t>
            </a:r>
            <a:r>
              <a:rPr lang="uk-UA" sz="2200" i="1" dirty="0" smtClean="0"/>
              <a:t>.</a:t>
            </a:r>
            <a:endParaRPr lang="uk-UA" sz="22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6384032" y="404591"/>
            <a:ext cx="4464496" cy="1296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500" b="1" dirty="0" smtClean="0">
                <a:solidFill>
                  <a:srgbClr val="C00000"/>
                </a:solidFill>
              </a:rPr>
              <a:t>Випадок 4: Невміння працювати з різними культурними контекстами</a:t>
            </a:r>
            <a:endParaRPr lang="uk-UA" sz="2500" b="1" dirty="0">
              <a:solidFill>
                <a:srgbClr val="C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25180" y="5450155"/>
            <a:ext cx="62646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uk-UA" sz="2400" b="1" dirty="0"/>
              <a:t>Що було зроблено правильно?</a:t>
            </a:r>
            <a:endParaRPr lang="uk-UA" sz="2400" dirty="0"/>
          </a:p>
          <a:p>
            <a:pPr marL="342900" lvl="0" indent="-342900">
              <a:buFont typeface="+mj-lt"/>
              <a:buAutoNum type="arabicPeriod"/>
            </a:pPr>
            <a:r>
              <a:rPr lang="uk-UA" sz="2400" b="1" dirty="0"/>
              <a:t>Як можна було діяти інакше?</a:t>
            </a:r>
            <a:endParaRPr lang="uk-UA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271464" y="404591"/>
            <a:ext cx="43204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C00000"/>
                </a:solidFill>
              </a:rPr>
              <a:t>Випадок 3: Реакція на емоційний зрив клієнта</a:t>
            </a:r>
            <a:endParaRPr lang="uk-UA" sz="2800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9416" y="2041204"/>
            <a:ext cx="4896544" cy="33329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100" i="1" dirty="0"/>
              <a:t>Під час консультації клієнт із проблемами залежності </a:t>
            </a:r>
            <a:r>
              <a:rPr lang="uk-UA" sz="2100" i="1" dirty="0" err="1"/>
              <a:t>емоційно</a:t>
            </a:r>
            <a:r>
              <a:rPr lang="uk-UA" sz="2100" i="1" dirty="0"/>
              <a:t> зрився, звинувачуючи соціального працівника у "недостатньому розумінні його проблем". Працівник залишився спокійним, але уникнув прямого обговорення емоцій клієнта, замість цього повернувся до формальних питань.</a:t>
            </a:r>
          </a:p>
        </p:txBody>
      </p:sp>
    </p:spTree>
    <p:extLst>
      <p:ext uri="{BB962C8B-B14F-4D97-AF65-F5344CB8AC3E}">
        <p14:creationId xmlns:p14="http://schemas.microsoft.com/office/powerpoint/2010/main" val="28451288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6723</TotalTime>
  <Words>524</Words>
  <Application>Microsoft Office PowerPoint</Application>
  <PresentationFormat>Широкоэкранный</PresentationFormat>
  <Paragraphs>75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George</vt:lpstr>
      <vt:lpstr>Plantagenet Cherokee</vt:lpstr>
      <vt:lpstr>Times New Roman</vt:lpstr>
      <vt:lpstr>Wingdings</vt:lpstr>
      <vt:lpstr>Тема Office</vt:lpstr>
      <vt:lpstr>Професійний розвиток фахівця соціальної сфери  Лекція 8. Саморефлексія у професійному розвитку фахівця соціальної сфери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УВАГУ! </vt:lpstr>
    </vt:vector>
  </TitlesOfParts>
  <Company>DNA Project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Програма практики з організації соціологічного дослідження</dc:title>
  <dc:creator>DNA7 X86</dc:creator>
  <cp:lastModifiedBy>Учетная запись Майкрософт</cp:lastModifiedBy>
  <cp:revision>444</cp:revision>
  <dcterms:created xsi:type="dcterms:W3CDTF">2014-05-17T18:57:21Z</dcterms:created>
  <dcterms:modified xsi:type="dcterms:W3CDTF">2025-03-17T13:03:23Z</dcterms:modified>
</cp:coreProperties>
</file>