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59" r:id="rId6"/>
    <p:sldId id="267" r:id="rId7"/>
    <p:sldId id="26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55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23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13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3706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792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110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338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3584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715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759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995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400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443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190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69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745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74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91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Курортні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ресурси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світу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ПІВНІЧНА АМЕРИКА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4326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. </a:t>
            </a:r>
            <a:r>
              <a:rPr lang="ru-RU" dirty="0" err="1" smtClean="0"/>
              <a:t>Північна</a:t>
            </a:r>
            <a:r>
              <a:rPr lang="ru-RU" dirty="0" smtClean="0"/>
              <a:t> Америка (США)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Бальнеологічні </a:t>
            </a:r>
            <a:r>
              <a:rPr lang="uk-UA" dirty="0" err="1"/>
              <a:t>кyрорти</a:t>
            </a:r>
            <a:r>
              <a:rPr lang="uk-UA" dirty="0"/>
              <a:t> </a:t>
            </a:r>
            <a:r>
              <a:rPr lang="uk-UA" dirty="0" err="1"/>
              <a:t>фyнкціонyють</a:t>
            </a:r>
            <a:r>
              <a:rPr lang="uk-UA" dirty="0"/>
              <a:t> в </a:t>
            </a:r>
            <a:r>
              <a:rPr lang="uk-UA" dirty="0" err="1"/>
              <a:t>yсіх</a:t>
            </a:r>
            <a:r>
              <a:rPr lang="uk-UA" dirty="0"/>
              <a:t> регіонах </a:t>
            </a:r>
            <a:r>
              <a:rPr lang="uk-UA" dirty="0" smtClean="0"/>
              <a:t>США. </a:t>
            </a:r>
            <a:r>
              <a:rPr lang="uk-UA" dirty="0" err="1"/>
              <a:t>Hа</a:t>
            </a:r>
            <a:r>
              <a:rPr lang="uk-UA" dirty="0"/>
              <a:t> </a:t>
            </a:r>
            <a:r>
              <a:rPr lang="uk-UA" dirty="0" err="1" smtClean="0"/>
              <a:t>північномy</a:t>
            </a:r>
            <a:r>
              <a:rPr lang="uk-UA" dirty="0" smtClean="0"/>
              <a:t> </a:t>
            </a:r>
            <a:r>
              <a:rPr lang="uk-UA" dirty="0"/>
              <a:t>сході США це </a:t>
            </a:r>
            <a:r>
              <a:rPr lang="uk-UA" dirty="0" err="1"/>
              <a:t>Кліфтон-Спрінгс</a:t>
            </a:r>
            <a:r>
              <a:rPr lang="uk-UA" dirty="0"/>
              <a:t> і </a:t>
            </a:r>
            <a:r>
              <a:rPr lang="uk-UA" dirty="0" err="1"/>
              <a:t>Саратога-Спрінгс</a:t>
            </a:r>
            <a:r>
              <a:rPr lang="uk-UA" dirty="0"/>
              <a:t>, y штаті </a:t>
            </a:r>
            <a:r>
              <a:rPr lang="uk-UA" dirty="0" err="1"/>
              <a:t>Мічіган</a:t>
            </a:r>
            <a:r>
              <a:rPr lang="uk-UA" dirty="0"/>
              <a:t> </a:t>
            </a:r>
            <a:r>
              <a:rPr lang="uk-UA" dirty="0" smtClean="0"/>
              <a:t>– </a:t>
            </a:r>
            <a:r>
              <a:rPr lang="uk-UA" dirty="0" err="1" smtClean="0"/>
              <a:t>Маyнт-Клеменс</a:t>
            </a:r>
            <a:r>
              <a:rPr lang="uk-UA" dirty="0"/>
              <a:t>, y Західній </a:t>
            </a:r>
            <a:r>
              <a:rPr lang="uk-UA" dirty="0" err="1"/>
              <a:t>Bіргінїі</a:t>
            </a:r>
            <a:r>
              <a:rPr lang="uk-UA" dirty="0"/>
              <a:t> – </a:t>
            </a:r>
            <a:r>
              <a:rPr lang="uk-UA" dirty="0" err="1"/>
              <a:t>Bайт-Салфер-Спрінгс</a:t>
            </a:r>
            <a:r>
              <a:rPr lang="uk-UA" dirty="0"/>
              <a:t>, y </a:t>
            </a:r>
            <a:r>
              <a:rPr lang="uk-UA" dirty="0" err="1"/>
              <a:t>Джорджїі</a:t>
            </a:r>
            <a:r>
              <a:rPr lang="uk-UA" dirty="0"/>
              <a:t> </a:t>
            </a:r>
            <a:r>
              <a:rPr lang="uk-UA" dirty="0" smtClean="0"/>
              <a:t>– </a:t>
            </a:r>
            <a:r>
              <a:rPr lang="uk-UA" dirty="0" err="1" smtClean="0"/>
              <a:t>Bорм-Спрінгс</a:t>
            </a:r>
            <a:r>
              <a:rPr lang="uk-UA" dirty="0"/>
              <a:t>, y Індіані – Френч-Лік, в Арканзасі – </a:t>
            </a:r>
            <a:r>
              <a:rPr lang="uk-UA" dirty="0" err="1" smtClean="0"/>
              <a:t>Xот-Спрінгс</a:t>
            </a:r>
            <a:r>
              <a:rPr lang="uk-UA" dirty="0"/>
              <a:t>, y </a:t>
            </a:r>
            <a:r>
              <a:rPr lang="uk-UA" dirty="0" err="1"/>
              <a:t>Міссyрі</a:t>
            </a:r>
            <a:r>
              <a:rPr lang="uk-UA" dirty="0"/>
              <a:t> – </a:t>
            </a:r>
            <a:r>
              <a:rPr lang="uk-UA" dirty="0" err="1"/>
              <a:t>Екселсіор-Спрінгс</a:t>
            </a:r>
            <a:r>
              <a:rPr lang="uk-UA" dirty="0"/>
              <a:t>, y Колорадо – </a:t>
            </a:r>
            <a:r>
              <a:rPr lang="uk-UA" dirty="0" err="1"/>
              <a:t>Гленвyд-Спрінгс</a:t>
            </a:r>
            <a:r>
              <a:rPr lang="uk-UA" dirty="0"/>
              <a:t> і Колорадо-</a:t>
            </a:r>
            <a:r>
              <a:rPr lang="uk-UA" dirty="0" err="1"/>
              <a:t>Спрінгс</a:t>
            </a:r>
            <a:r>
              <a:rPr lang="uk-UA" dirty="0"/>
              <a:t>, y Каліфорнії – </a:t>
            </a:r>
            <a:r>
              <a:rPr lang="uk-UA" dirty="0" err="1" smtClean="0"/>
              <a:t>Палм-Спрінгс</a:t>
            </a:r>
            <a:r>
              <a:rPr lang="uk-UA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8046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Загальні </a:t>
            </a:r>
            <a:r>
              <a:rPr lang="uk-UA" dirty="0" smtClean="0"/>
              <a:t>відомості. Північна Америка (США)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Кліматичні умови США, особливо континентальних штатів, </a:t>
            </a:r>
            <a:r>
              <a:rPr lang="uk-UA" dirty="0" smtClean="0"/>
              <a:t>сприятливі </a:t>
            </a:r>
            <a:r>
              <a:rPr lang="uk-UA" dirty="0"/>
              <a:t>для організації кліматолікування: більшість території країни </a:t>
            </a:r>
            <a:r>
              <a:rPr lang="uk-UA" dirty="0" smtClean="0"/>
              <a:t>знаходиться </a:t>
            </a:r>
            <a:r>
              <a:rPr lang="uk-UA" dirty="0"/>
              <a:t>в субтропічному, невелика смуга на півночі – в помірному, південні райони (Гавайські острови і – частково – </a:t>
            </a:r>
            <a:r>
              <a:rPr lang="uk-UA" dirty="0" err="1"/>
              <a:t>Флоріда</a:t>
            </a:r>
            <a:r>
              <a:rPr lang="uk-UA" dirty="0"/>
              <a:t>) – у </a:t>
            </a:r>
            <a:r>
              <a:rPr lang="uk-UA" dirty="0" smtClean="0"/>
              <a:t>тропічному </a:t>
            </a:r>
            <a:r>
              <a:rPr lang="uk-UA" dirty="0"/>
              <a:t>кліматичних поясах. Аляска лежить у межах арктичного, </a:t>
            </a:r>
            <a:r>
              <a:rPr lang="uk-UA" dirty="0" smtClean="0"/>
              <a:t>субарктичного </a:t>
            </a:r>
            <a:r>
              <a:rPr lang="uk-UA" dirty="0"/>
              <a:t>і помірного кліматичних поясів. Найсприятливіші умови для організації приморських курортів наявні в Каліфорнії (Лонг-</a:t>
            </a:r>
            <a:r>
              <a:rPr lang="uk-UA" dirty="0" err="1"/>
              <a:t>Біч</a:t>
            </a:r>
            <a:r>
              <a:rPr lang="uk-UA" dirty="0"/>
              <a:t>, Санта- </a:t>
            </a:r>
            <a:r>
              <a:rPr lang="uk-UA" dirty="0" err="1"/>
              <a:t>Барбара</a:t>
            </a:r>
            <a:r>
              <a:rPr lang="uk-UA" dirty="0"/>
              <a:t>, Сан-Дієго, Санта-Круз, Санта-</a:t>
            </a:r>
            <a:r>
              <a:rPr lang="uk-UA" dirty="0" err="1"/>
              <a:t>Каталіна</a:t>
            </a:r>
            <a:r>
              <a:rPr lang="uk-UA" dirty="0"/>
              <a:t>, Санта-Моніка), </a:t>
            </a:r>
            <a:r>
              <a:rPr lang="uk-UA" dirty="0" err="1" smtClean="0"/>
              <a:t>Флоріді</a:t>
            </a:r>
            <a:r>
              <a:rPr lang="uk-UA" dirty="0" smtClean="0"/>
              <a:t> </a:t>
            </a:r>
            <a:r>
              <a:rPr lang="uk-UA" dirty="0"/>
              <a:t>(</a:t>
            </a:r>
            <a:r>
              <a:rPr lang="uk-UA" dirty="0" err="1"/>
              <a:t>Майамі-Біч</a:t>
            </a:r>
            <a:r>
              <a:rPr lang="uk-UA" dirty="0"/>
              <a:t>, </a:t>
            </a:r>
            <a:r>
              <a:rPr lang="uk-UA" dirty="0" err="1"/>
              <a:t>Bест-Палм-Біч</a:t>
            </a:r>
            <a:r>
              <a:rPr lang="uk-UA" dirty="0"/>
              <a:t>, </a:t>
            </a:r>
            <a:r>
              <a:rPr lang="uk-UA" dirty="0" err="1"/>
              <a:t>Дейтона-Біч</a:t>
            </a:r>
            <a:r>
              <a:rPr lang="uk-UA" dirty="0"/>
              <a:t>, </a:t>
            </a:r>
            <a:r>
              <a:rPr lang="uk-UA" dirty="0" err="1"/>
              <a:t>Кі-Bест</a:t>
            </a:r>
            <a:r>
              <a:rPr lang="uk-UA" dirty="0"/>
              <a:t>, Сент-</a:t>
            </a:r>
            <a:r>
              <a:rPr lang="uk-UA" dirty="0" err="1"/>
              <a:t>Огастін</a:t>
            </a:r>
            <a:r>
              <a:rPr lang="uk-UA" dirty="0"/>
              <a:t>, Сент-</a:t>
            </a:r>
            <a:r>
              <a:rPr lang="uk-UA" dirty="0" err="1"/>
              <a:t>Пітерсберг</a:t>
            </a:r>
            <a:r>
              <a:rPr lang="uk-UA" dirty="0"/>
              <a:t>) і на Гавайських островах (</a:t>
            </a:r>
            <a:r>
              <a:rPr lang="uk-UA" dirty="0" err="1"/>
              <a:t>Bайкікі-Біч</a:t>
            </a:r>
            <a:r>
              <a:rPr lang="uk-UA" dirty="0"/>
              <a:t>, Гонолулу). На східному узбережжі США функціонують курорти </a:t>
            </a:r>
            <a:r>
              <a:rPr lang="uk-UA" dirty="0" err="1"/>
              <a:t>Атлантік</a:t>
            </a:r>
            <a:r>
              <a:rPr lang="uk-UA" dirty="0"/>
              <a:t>-Сіті, Лонг- </a:t>
            </a:r>
            <a:r>
              <a:rPr lang="uk-UA" dirty="0" err="1"/>
              <a:t>Бранч</a:t>
            </a:r>
            <a:r>
              <a:rPr lang="uk-UA" dirty="0"/>
              <a:t> і Нью-Порт, забезпечуючи рекреаційні потреби найбільшої в країні </a:t>
            </a:r>
            <a:r>
              <a:rPr lang="uk-UA" dirty="0" err="1"/>
              <a:t>агломерацїі</a:t>
            </a:r>
            <a:r>
              <a:rPr lang="uk-UA" dirty="0"/>
              <a:t> </a:t>
            </a:r>
            <a:r>
              <a:rPr lang="uk-UA" dirty="0" err="1"/>
              <a:t>Босваш</a:t>
            </a:r>
            <a:r>
              <a:rPr lang="uk-UA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0894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Загальні відомості. </a:t>
            </a:r>
            <a:r>
              <a:rPr lang="uk-UA" dirty="0" smtClean="0"/>
              <a:t>Північна Америка (США)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dirty="0"/>
              <a:t>На заході країни, де широкою смугою </a:t>
            </a:r>
            <a:r>
              <a:rPr lang="uk-UA" dirty="0" err="1"/>
              <a:t>простяглися</a:t>
            </a:r>
            <a:r>
              <a:rPr lang="uk-UA" dirty="0"/>
              <a:t> хребти </a:t>
            </a:r>
            <a:r>
              <a:rPr lang="uk-UA" dirty="0" err="1" smtClean="0"/>
              <a:t>Кордільєр</a:t>
            </a:r>
            <a:r>
              <a:rPr lang="uk-UA" dirty="0"/>
              <a:t>, існують сприятливі умови для розбудови гірськокліматичних </a:t>
            </a:r>
            <a:r>
              <a:rPr lang="uk-UA" dirty="0" smtClean="0"/>
              <a:t>курортів</a:t>
            </a:r>
            <a:r>
              <a:rPr lang="uk-UA" dirty="0"/>
              <a:t>. Серед найвідоміших курортів регіону слід відзначити Лас-</a:t>
            </a:r>
            <a:r>
              <a:rPr lang="uk-UA" dirty="0" err="1"/>
              <a:t>Bегас</a:t>
            </a:r>
            <a:r>
              <a:rPr lang="uk-UA" dirty="0"/>
              <a:t>, Сан-</a:t>
            </a:r>
            <a:r>
              <a:rPr lang="uk-UA" dirty="0" err="1"/>
              <a:t>Bаллі</a:t>
            </a:r>
            <a:r>
              <a:rPr lang="uk-UA" dirty="0"/>
              <a:t>, </a:t>
            </a:r>
            <a:r>
              <a:rPr lang="uk-UA" dirty="0" err="1"/>
              <a:t>Скво-Bеллі</a:t>
            </a:r>
            <a:r>
              <a:rPr lang="uk-UA" dirty="0"/>
              <a:t>, Санта-</a:t>
            </a:r>
            <a:r>
              <a:rPr lang="uk-UA" dirty="0" err="1"/>
              <a:t>Фе</a:t>
            </a:r>
            <a:r>
              <a:rPr lang="uk-UA" dirty="0"/>
              <a:t>, </a:t>
            </a:r>
            <a:r>
              <a:rPr lang="uk-UA" dirty="0" err="1"/>
              <a:t>Тусон</a:t>
            </a:r>
            <a:r>
              <a:rPr lang="uk-UA" dirty="0"/>
              <a:t>. На північному сході країни серед мальовничих вершин Аппалачів діє курорт </a:t>
            </a:r>
            <a:r>
              <a:rPr lang="uk-UA" dirty="0" err="1"/>
              <a:t>Лейк-Плесід</a:t>
            </a:r>
            <a:r>
              <a:rPr lang="uk-UA" dirty="0"/>
              <a:t>. </a:t>
            </a:r>
            <a:endParaRPr lang="ru-RU" dirty="0"/>
          </a:p>
          <a:p>
            <a:r>
              <a:rPr lang="uk-UA" dirty="0"/>
              <a:t>Курорти США є в основному розважальними, а не оздоровчими центрами.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6047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Загальні відомості. </a:t>
            </a:r>
            <a:r>
              <a:rPr lang="uk-UA" dirty="0" smtClean="0"/>
              <a:t>Північна Америка (Канада)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Канадці, подібно скандинавам, віддають перевагу відпочинку та оздоровленню на зарубіжних курортах. Найвідоміші курорти </a:t>
            </a:r>
            <a:r>
              <a:rPr lang="uk-UA" i="1" dirty="0" smtClean="0"/>
              <a:t>Канади: </a:t>
            </a:r>
            <a:r>
              <a:rPr lang="uk-UA" dirty="0" err="1"/>
              <a:t>Банф</a:t>
            </a:r>
            <a:r>
              <a:rPr lang="uk-UA" dirty="0"/>
              <a:t> (бальнеологічний і гірськокліматичний), </a:t>
            </a:r>
            <a:r>
              <a:rPr lang="uk-UA" dirty="0" err="1"/>
              <a:t>Грейвенхьорст</a:t>
            </a:r>
            <a:r>
              <a:rPr lang="uk-UA" dirty="0"/>
              <a:t> (гірсько- кліматичний), Сент-</a:t>
            </a:r>
            <a:r>
              <a:rPr lang="uk-UA" dirty="0" err="1"/>
              <a:t>Катарінс</a:t>
            </a:r>
            <a:r>
              <a:rPr lang="uk-UA" dirty="0"/>
              <a:t> (бальнеологічний).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611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Загальні відомості. </a:t>
            </a:r>
            <a:r>
              <a:rPr lang="uk-UA" dirty="0" smtClean="0"/>
              <a:t>Північна Америка (Мексика)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Найбільш популярною </a:t>
            </a:r>
            <a:r>
              <a:rPr lang="uk-UA" dirty="0" smtClean="0"/>
              <a:t>курортною </a:t>
            </a:r>
            <a:r>
              <a:rPr lang="uk-UA" dirty="0"/>
              <a:t>зоною </a:t>
            </a:r>
            <a:r>
              <a:rPr lang="uk-UA" i="1" dirty="0"/>
              <a:t>Мексики </a:t>
            </a:r>
            <a:r>
              <a:rPr lang="uk-UA" dirty="0"/>
              <a:t>є </a:t>
            </a:r>
            <a:r>
              <a:rPr lang="uk-UA" dirty="0" err="1"/>
              <a:t>Акапулько</a:t>
            </a:r>
            <a:r>
              <a:rPr lang="uk-UA" dirty="0"/>
              <a:t>. </a:t>
            </a:r>
            <a:r>
              <a:rPr lang="uk-UA" dirty="0" smtClean="0"/>
              <a:t>Цей тропічний </a:t>
            </a:r>
            <a:r>
              <a:rPr lang="uk-UA" dirty="0"/>
              <a:t>приморський курорт </a:t>
            </a:r>
            <a:r>
              <a:rPr lang="uk-UA" dirty="0" smtClean="0"/>
              <a:t>знаходиться </a:t>
            </a:r>
            <a:r>
              <a:rPr lang="uk-UA" dirty="0"/>
              <a:t>на березі Тихого </a:t>
            </a:r>
            <a:r>
              <a:rPr lang="uk-UA" dirty="0" smtClean="0"/>
              <a:t>океану </a:t>
            </a:r>
            <a:r>
              <a:rPr lang="uk-UA" dirty="0"/>
              <a:t>в оточенні відрогів </a:t>
            </a:r>
            <a:r>
              <a:rPr lang="uk-UA" dirty="0" smtClean="0"/>
              <a:t>Південної </a:t>
            </a:r>
            <a:r>
              <a:rPr lang="uk-UA" dirty="0"/>
              <a:t>Сьєра-</a:t>
            </a:r>
            <a:r>
              <a:rPr lang="uk-UA" dirty="0" err="1"/>
              <a:t>Мадре</a:t>
            </a:r>
            <a:r>
              <a:rPr lang="uk-UA" dirty="0"/>
              <a:t>. </a:t>
            </a:r>
            <a:r>
              <a:rPr lang="uk-UA" dirty="0" err="1" smtClean="0"/>
              <a:t>Bідомими</a:t>
            </a:r>
            <a:r>
              <a:rPr lang="uk-UA" dirty="0" smtClean="0"/>
              <a:t> </a:t>
            </a:r>
            <a:r>
              <a:rPr lang="uk-UA" dirty="0"/>
              <a:t>мексиканськими курортами є також </a:t>
            </a:r>
            <a:r>
              <a:rPr lang="uk-UA" dirty="0" err="1"/>
              <a:t>Канкун</a:t>
            </a:r>
            <a:r>
              <a:rPr lang="uk-UA" dirty="0"/>
              <a:t>, </a:t>
            </a:r>
            <a:r>
              <a:rPr lang="uk-UA" dirty="0" err="1"/>
              <a:t>Куернавац</a:t>
            </a:r>
            <a:r>
              <a:rPr lang="uk-UA" dirty="0"/>
              <a:t> і курортна зона на оз. Чапала.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1439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Загальні відомості. Північна Америка</a:t>
            </a:r>
            <a:endParaRPr lang="ru-RU" dirty="0"/>
          </a:p>
        </p:txBody>
      </p:sp>
      <p:pic>
        <p:nvPicPr>
          <p:cNvPr id="4" name="Picture 482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19872" y="1636963"/>
            <a:ext cx="4176464" cy="5032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2451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168</TotalTime>
  <Words>365</Words>
  <Application>Microsoft Office PowerPoint</Application>
  <PresentationFormat>Экран (4:3)</PresentationFormat>
  <Paragraphs>14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Совет директоров</vt:lpstr>
      <vt:lpstr>Курортні  ресурси  світу</vt:lpstr>
      <vt:lpstr>Загальні відомості. Північна Америка (США)</vt:lpstr>
      <vt:lpstr>Загальні відомості. Північна Америка (США)</vt:lpstr>
      <vt:lpstr>Загальні відомості. Північна Америка (США)</vt:lpstr>
      <vt:lpstr>Загальні відомості. Північна Америка (Канада)</vt:lpstr>
      <vt:lpstr>Загальні відомості. Північна Америка (Мексика)</vt:lpstr>
      <vt:lpstr>Загальні відомості. Північна Америка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Курортные ресурсы мира</dc:title>
  <dc:creator>Наташа</dc:creator>
  <cp:lastModifiedBy>User</cp:lastModifiedBy>
  <cp:revision>14</cp:revision>
  <dcterms:created xsi:type="dcterms:W3CDTF">2019-03-05T18:01:29Z</dcterms:created>
  <dcterms:modified xsi:type="dcterms:W3CDTF">2025-03-18T13:14:10Z</dcterms:modified>
</cp:coreProperties>
</file>