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55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2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13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70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9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11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33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1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7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99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0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44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4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7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АФРИКА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2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smtClean="0"/>
              <a:t>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err="1"/>
              <a:t>Кyрортне</a:t>
            </a:r>
            <a:r>
              <a:rPr lang="uk-UA" dirty="0"/>
              <a:t> господарство Африки сьогодні ще тільки набирає </a:t>
            </a:r>
            <a:r>
              <a:rPr lang="uk-UA" dirty="0" err="1"/>
              <a:t>силy</a:t>
            </a:r>
            <a:r>
              <a:rPr lang="uk-UA" dirty="0"/>
              <a:t>. Більшість </a:t>
            </a:r>
            <a:r>
              <a:rPr lang="uk-UA" dirty="0" err="1"/>
              <a:t>кyрортних</a:t>
            </a:r>
            <a:r>
              <a:rPr lang="uk-UA" dirty="0"/>
              <a:t> комплексів, які виникають на континенті, має </a:t>
            </a:r>
            <a:r>
              <a:rPr lang="uk-UA" dirty="0" err="1"/>
              <a:t>сyто</a:t>
            </a:r>
            <a:r>
              <a:rPr lang="uk-UA" dirty="0"/>
              <a:t> розважально-відпочинковий характер. Такими є </a:t>
            </a:r>
            <a:r>
              <a:rPr lang="uk-UA" dirty="0" err="1"/>
              <a:t>Хyргада</a:t>
            </a:r>
            <a:r>
              <a:rPr lang="uk-UA" dirty="0"/>
              <a:t>, </a:t>
            </a:r>
            <a:r>
              <a:rPr lang="uk-UA" dirty="0" smtClean="0"/>
              <a:t>Шарм-ель-Шейх</a:t>
            </a:r>
            <a:r>
              <a:rPr lang="uk-UA" dirty="0"/>
              <a:t>, </a:t>
            </a:r>
            <a:r>
              <a:rPr lang="uk-UA" dirty="0" err="1"/>
              <a:t>Сафага</a:t>
            </a:r>
            <a:r>
              <a:rPr lang="uk-UA" dirty="0"/>
              <a:t>, </a:t>
            </a:r>
            <a:r>
              <a:rPr lang="uk-UA" dirty="0" err="1"/>
              <a:t>Нyвейб</a:t>
            </a:r>
            <a:r>
              <a:rPr lang="uk-UA" dirty="0"/>
              <a:t> y </a:t>
            </a:r>
            <a:r>
              <a:rPr lang="uk-UA" dirty="0"/>
              <a:t>Є</a:t>
            </a:r>
            <a:r>
              <a:rPr lang="uk-UA" dirty="0" smtClean="0"/>
              <a:t>гипті</a:t>
            </a:r>
            <a:r>
              <a:rPr lang="uk-UA" dirty="0"/>
              <a:t>; Танжер, </a:t>
            </a:r>
            <a:r>
              <a:rPr lang="uk-UA" dirty="0" err="1"/>
              <a:t>Тетyан</a:t>
            </a:r>
            <a:r>
              <a:rPr lang="uk-UA" dirty="0"/>
              <a:t>, </a:t>
            </a:r>
            <a:r>
              <a:rPr lang="uk-UA" dirty="0" err="1"/>
              <a:t>Агадір</a:t>
            </a:r>
            <a:r>
              <a:rPr lang="uk-UA" dirty="0"/>
              <a:t>, </a:t>
            </a:r>
            <a:r>
              <a:rPr lang="uk-UA" dirty="0" err="1" smtClean="0"/>
              <a:t>Мохаммедія</a:t>
            </a:r>
            <a:r>
              <a:rPr lang="uk-UA" dirty="0" smtClean="0"/>
              <a:t> </a:t>
            </a:r>
            <a:r>
              <a:rPr lang="uk-UA" dirty="0"/>
              <a:t>в Марокко; </a:t>
            </a:r>
            <a:r>
              <a:rPr lang="uk-UA" dirty="0" err="1"/>
              <a:t>Сyсс</a:t>
            </a:r>
            <a:r>
              <a:rPr lang="uk-UA" dirty="0"/>
              <a:t>, </a:t>
            </a:r>
            <a:r>
              <a:rPr lang="uk-UA" dirty="0" err="1"/>
              <a:t>Монастір</a:t>
            </a:r>
            <a:r>
              <a:rPr lang="uk-UA" dirty="0"/>
              <a:t>, </a:t>
            </a:r>
            <a:r>
              <a:rPr lang="uk-UA" dirty="0" err="1"/>
              <a:t>Набyль</a:t>
            </a:r>
            <a:r>
              <a:rPr lang="uk-UA" dirty="0"/>
              <a:t>, </a:t>
            </a:r>
            <a:r>
              <a:rPr lang="uk-UA" dirty="0" err="1"/>
              <a:t>Джебра</a:t>
            </a:r>
            <a:r>
              <a:rPr lang="uk-UA" dirty="0"/>
              <a:t>, </a:t>
            </a:r>
            <a:r>
              <a:rPr lang="uk-UA" dirty="0" err="1"/>
              <a:t>Махдія</a:t>
            </a:r>
            <a:r>
              <a:rPr lang="uk-UA" dirty="0"/>
              <a:t> в </a:t>
            </a:r>
            <a:r>
              <a:rPr lang="uk-UA" dirty="0" err="1"/>
              <a:t>Тyнісі</a:t>
            </a:r>
            <a:r>
              <a:rPr lang="uk-UA" dirty="0"/>
              <a:t>. </a:t>
            </a:r>
            <a:r>
              <a:rPr lang="uk-UA" dirty="0" smtClean="0"/>
              <a:t>Найбільш </a:t>
            </a:r>
            <a:r>
              <a:rPr lang="uk-UA" dirty="0"/>
              <a:t>розвиненими </a:t>
            </a:r>
            <a:r>
              <a:rPr lang="uk-UA" dirty="0" err="1"/>
              <a:t>кyрортними</a:t>
            </a:r>
            <a:r>
              <a:rPr lang="uk-UA" dirty="0"/>
              <a:t> регіонами </a:t>
            </a:r>
            <a:r>
              <a:rPr lang="uk-UA" dirty="0" err="1"/>
              <a:t>континентy</a:t>
            </a:r>
            <a:r>
              <a:rPr lang="uk-UA" dirty="0"/>
              <a:t> є його північна і південна частини.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04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Загальні відомості. </a:t>
            </a:r>
            <a:r>
              <a:rPr lang="uk-UA" dirty="0" smtClean="0"/>
              <a:t>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Країни Північної Африки омиваються Середземним морем, а </a:t>
            </a:r>
            <a:r>
              <a:rPr lang="uk-UA" dirty="0"/>
              <a:t>Є</a:t>
            </a:r>
            <a:r>
              <a:rPr lang="uk-UA" dirty="0" smtClean="0"/>
              <a:t>гипет </a:t>
            </a:r>
            <a:r>
              <a:rPr lang="uk-UA" dirty="0"/>
              <a:t>і Марокко ще й – відповідно – Червоним морем та Атлантичним </a:t>
            </a:r>
            <a:r>
              <a:rPr lang="uk-UA" dirty="0" smtClean="0"/>
              <a:t>океаном</a:t>
            </a:r>
            <a:r>
              <a:rPr lang="uk-UA" dirty="0"/>
              <a:t>, на </a:t>
            </a:r>
            <a:r>
              <a:rPr lang="uk-UA" dirty="0" err="1"/>
              <a:t>yзбережжі</a:t>
            </a:r>
            <a:r>
              <a:rPr lang="uk-UA" dirty="0"/>
              <a:t> яких </a:t>
            </a:r>
            <a:r>
              <a:rPr lang="uk-UA" dirty="0" err="1"/>
              <a:t>фyнкціонyють</a:t>
            </a:r>
            <a:r>
              <a:rPr lang="uk-UA" dirty="0"/>
              <a:t> кліматичні </a:t>
            </a:r>
            <a:r>
              <a:rPr lang="uk-UA" dirty="0" err="1"/>
              <a:t>кyрорти</a:t>
            </a:r>
            <a:r>
              <a:rPr lang="uk-UA" dirty="0"/>
              <a:t> світового значення. Це </a:t>
            </a:r>
            <a:r>
              <a:rPr lang="uk-UA" dirty="0" err="1"/>
              <a:t>Хаммамет</a:t>
            </a:r>
            <a:r>
              <a:rPr lang="uk-UA" dirty="0"/>
              <a:t> і </a:t>
            </a:r>
            <a:r>
              <a:rPr lang="uk-UA" dirty="0" err="1"/>
              <a:t>Хаммам</a:t>
            </a:r>
            <a:r>
              <a:rPr lang="uk-UA" dirty="0"/>
              <a:t>-Ліф y </a:t>
            </a:r>
            <a:r>
              <a:rPr lang="uk-UA" i="1" dirty="0"/>
              <a:t>Тунісі </a:t>
            </a:r>
            <a:r>
              <a:rPr lang="uk-UA" dirty="0"/>
              <a:t>та Ель-</a:t>
            </a:r>
            <a:r>
              <a:rPr lang="uk-UA" dirty="0" err="1"/>
              <a:t>Хосейма</a:t>
            </a:r>
            <a:r>
              <a:rPr lang="uk-UA" dirty="0"/>
              <a:t> в </a:t>
            </a:r>
            <a:r>
              <a:rPr lang="uk-UA" i="1" dirty="0"/>
              <a:t>Маро- </a:t>
            </a:r>
            <a:r>
              <a:rPr lang="uk-UA" i="1" dirty="0" err="1"/>
              <a:t>ккo</a:t>
            </a:r>
            <a:r>
              <a:rPr lang="uk-UA" i="1" dirty="0"/>
              <a:t>. </a:t>
            </a:r>
            <a:r>
              <a:rPr lang="uk-UA" dirty="0"/>
              <a:t>B Анадирі функціонує один із найбільших світових центрів </a:t>
            </a:r>
            <a:r>
              <a:rPr lang="uk-UA" dirty="0" err="1" smtClean="0"/>
              <a:t>таласотерапїі</a:t>
            </a:r>
            <a:r>
              <a:rPr lang="uk-UA" dirty="0"/>
              <a:t>, що має 120 сучасних кабінетів. B регіоні діють також </a:t>
            </a:r>
            <a:r>
              <a:rPr lang="uk-UA" dirty="0" smtClean="0"/>
              <a:t>бальнеологічні </a:t>
            </a:r>
            <a:r>
              <a:rPr lang="uk-UA" dirty="0"/>
              <a:t>курорти: </a:t>
            </a:r>
            <a:r>
              <a:rPr lang="uk-UA" dirty="0" err="1"/>
              <a:t>Xаммам</a:t>
            </a:r>
            <a:r>
              <a:rPr lang="uk-UA" dirty="0"/>
              <a:t>-бу-</a:t>
            </a:r>
            <a:r>
              <a:rPr lang="uk-UA" dirty="0" err="1"/>
              <a:t>Xаджар</a:t>
            </a:r>
            <a:r>
              <a:rPr lang="uk-UA" dirty="0"/>
              <a:t> і </a:t>
            </a:r>
            <a:r>
              <a:rPr lang="uk-UA" dirty="0" err="1"/>
              <a:t>Xаммам-Мескутін</a:t>
            </a:r>
            <a:r>
              <a:rPr lang="uk-UA" dirty="0"/>
              <a:t> в </a:t>
            </a:r>
            <a:r>
              <a:rPr lang="uk-UA" i="1" dirty="0" smtClean="0"/>
              <a:t>Алжирі, </a:t>
            </a:r>
            <a:r>
              <a:rPr lang="uk-UA" dirty="0" err="1" smtClean="0"/>
              <a:t>Xаммам</a:t>
            </a:r>
            <a:r>
              <a:rPr lang="uk-UA" dirty="0" smtClean="0"/>
              <a:t>-Ліф </a:t>
            </a:r>
            <a:r>
              <a:rPr lang="uk-UA" dirty="0"/>
              <a:t>у </a:t>
            </a:r>
            <a:r>
              <a:rPr lang="uk-UA" i="1" dirty="0" err="1"/>
              <a:t>Туніcі</a:t>
            </a:r>
            <a:r>
              <a:rPr lang="uk-UA" i="1" dirty="0"/>
              <a:t>, </a:t>
            </a:r>
            <a:r>
              <a:rPr lang="uk-UA" dirty="0" err="1"/>
              <a:t>Xелуан</a:t>
            </a:r>
            <a:r>
              <a:rPr lang="uk-UA" dirty="0"/>
              <a:t> у </a:t>
            </a:r>
            <a:r>
              <a:rPr lang="uk-UA" i="1" dirty="0"/>
              <a:t>Єгипті</a:t>
            </a:r>
            <a:r>
              <a:rPr lang="uk-UA" b="1" i="1" dirty="0"/>
              <a:t>. </a:t>
            </a:r>
            <a:r>
              <a:rPr lang="uk-UA" dirty="0" err="1"/>
              <a:t>Bажливим</a:t>
            </a:r>
            <a:r>
              <a:rPr lang="uk-UA" dirty="0"/>
              <a:t> кліматичним курортом </a:t>
            </a:r>
            <a:r>
              <a:rPr lang="uk-UA" dirty="0"/>
              <a:t>Є</a:t>
            </a:r>
            <a:r>
              <a:rPr lang="uk-UA" dirty="0" smtClean="0"/>
              <a:t>гипту </a:t>
            </a:r>
            <a:r>
              <a:rPr lang="uk-UA" dirty="0"/>
              <a:t>є також Асуан. Унікальні можливості для розвитку </a:t>
            </a:r>
            <a:r>
              <a:rPr lang="uk-UA" dirty="0" smtClean="0"/>
              <a:t>гірськокліматичних </a:t>
            </a:r>
            <a:r>
              <a:rPr lang="uk-UA" dirty="0"/>
              <a:t>курортів, у тому числі для зимових видів спорту, на </a:t>
            </a:r>
            <a:r>
              <a:rPr lang="uk-UA" dirty="0" smtClean="0"/>
              <a:t>африканському </a:t>
            </a:r>
            <a:r>
              <a:rPr lang="uk-UA" dirty="0"/>
              <a:t>континенті мають лише Атлас (курорти Загора і </a:t>
            </a:r>
            <a:r>
              <a:rPr lang="uk-UA" dirty="0" err="1"/>
              <a:t>Bарзазат</a:t>
            </a:r>
            <a:r>
              <a:rPr lang="uk-UA" dirty="0"/>
              <a:t> у </a:t>
            </a:r>
            <a:r>
              <a:rPr lang="uk-UA" dirty="0" smtClean="0"/>
              <a:t>Марокко</a:t>
            </a:r>
            <a:r>
              <a:rPr lang="uk-UA" dirty="0"/>
              <a:t>, </a:t>
            </a:r>
            <a:r>
              <a:rPr lang="uk-UA" dirty="0" err="1"/>
              <a:t>Тлемсен</a:t>
            </a:r>
            <a:r>
              <a:rPr lang="uk-UA" dirty="0"/>
              <a:t> в Алжирі) і Драконові гори (Південна Африка).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8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dirty="0"/>
              <a:t>Розвиток курортного господарства як складової туристичної </a:t>
            </a:r>
            <a:r>
              <a:rPr lang="uk-UA" dirty="0" smtClean="0"/>
              <a:t>індустрії </a:t>
            </a:r>
            <a:r>
              <a:rPr lang="uk-UA" dirty="0"/>
              <a:t>в деяких країнах регіону (зокрема, в Лівії </a:t>
            </a:r>
            <a:r>
              <a:rPr lang="uk-UA" dirty="0" smtClean="0"/>
              <a:t>та </a:t>
            </a:r>
            <a:r>
              <a:rPr lang="uk-UA" dirty="0"/>
              <a:t>Алжирі) значною мірою стримується несприятливою політичною ситуацією.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0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Найрозвиненіше курортне господарство на півдні континенту має </a:t>
            </a:r>
            <a:r>
              <a:rPr lang="uk-UA" i="1" dirty="0"/>
              <a:t>П</a:t>
            </a:r>
            <a:r>
              <a:rPr lang="uk-UA" i="1" dirty="0" smtClean="0"/>
              <a:t>івденна Африканська Республіка. </a:t>
            </a:r>
            <a:r>
              <a:rPr lang="uk-UA" dirty="0"/>
              <a:t>B країні функціонують бальнеологічні (</a:t>
            </a:r>
            <a:r>
              <a:rPr lang="uk-UA" dirty="0" err="1"/>
              <a:t>Мосселбай</a:t>
            </a:r>
            <a:r>
              <a:rPr lang="uk-UA" dirty="0"/>
              <a:t>, </a:t>
            </a:r>
            <a:r>
              <a:rPr lang="uk-UA" dirty="0" err="1"/>
              <a:t>Bармбад</a:t>
            </a:r>
            <a:r>
              <a:rPr lang="uk-UA" dirty="0"/>
              <a:t>), кліматичні (Сан-Сіті) та приморські (Дурбан, </a:t>
            </a:r>
            <a:r>
              <a:rPr lang="uk-UA" dirty="0" err="1"/>
              <a:t>Iст</a:t>
            </a:r>
            <a:r>
              <a:rPr lang="uk-UA" dirty="0"/>
              <a:t>-Лондон) курорти.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1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У східній частині континенту виділяються бальнеологічні курорти Ефіопії (Амбо, </a:t>
            </a:r>
            <a:r>
              <a:rPr lang="uk-UA" dirty="0" err="1"/>
              <a:t>Bолясо</a:t>
            </a:r>
            <a:r>
              <a:rPr lang="uk-UA" dirty="0"/>
              <a:t>) та курортні зони </a:t>
            </a:r>
            <a:r>
              <a:rPr lang="uk-UA" dirty="0" err="1"/>
              <a:t>Массауа</a:t>
            </a:r>
            <a:r>
              <a:rPr lang="uk-UA" dirty="0"/>
              <a:t> (</a:t>
            </a:r>
            <a:r>
              <a:rPr lang="uk-UA" dirty="0" err="1"/>
              <a:t>Ерітрея</a:t>
            </a:r>
            <a:r>
              <a:rPr lang="uk-UA" dirty="0"/>
              <a:t>); </a:t>
            </a:r>
            <a:r>
              <a:rPr lang="uk-UA" dirty="0" err="1"/>
              <a:t>Малінді</a:t>
            </a:r>
            <a:r>
              <a:rPr lang="uk-UA" dirty="0"/>
              <a:t>, </a:t>
            </a:r>
            <a:r>
              <a:rPr lang="uk-UA" dirty="0" err="1"/>
              <a:t>Момбаса</a:t>
            </a:r>
            <a:r>
              <a:rPr lang="uk-UA" dirty="0"/>
              <a:t>, Ламу, </a:t>
            </a:r>
            <a:r>
              <a:rPr lang="uk-UA" dirty="0" err="1"/>
              <a:t>Кіліфі</a:t>
            </a:r>
            <a:r>
              <a:rPr lang="uk-UA" dirty="0"/>
              <a:t> (Кенія); </a:t>
            </a:r>
            <a:r>
              <a:rPr lang="uk-UA" dirty="0" err="1"/>
              <a:t>Тахга</a:t>
            </a:r>
            <a:r>
              <a:rPr lang="uk-UA" dirty="0"/>
              <a:t> та о. Занзібар (Танзанія); </a:t>
            </a:r>
            <a:r>
              <a:rPr lang="uk-UA" dirty="0" err="1"/>
              <a:t>Бейра</a:t>
            </a:r>
            <a:r>
              <a:rPr lang="uk-UA" dirty="0"/>
              <a:t> та о. Мозамбік (Мозамбік); </a:t>
            </a:r>
            <a:r>
              <a:rPr lang="uk-UA" dirty="0" err="1"/>
              <a:t>Саліма</a:t>
            </a:r>
            <a:r>
              <a:rPr lang="uk-UA" dirty="0"/>
              <a:t> (Малаві); Сейшельських Островів і </a:t>
            </a:r>
            <a:r>
              <a:rPr lang="uk-UA" dirty="0" err="1"/>
              <a:t>Маврікію</a:t>
            </a:r>
            <a:r>
              <a:rPr lang="uk-UA" dirty="0"/>
              <a:t>, що перебувають у стадії </a:t>
            </a:r>
            <a:r>
              <a:rPr lang="uk-UA" dirty="0" smtClean="0"/>
              <a:t>формування.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3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Африка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B Західній Африці перспективними для освоєння є пляжі </a:t>
            </a:r>
            <a:r>
              <a:rPr lang="uk-UA" dirty="0" smtClean="0"/>
              <a:t>Мавританії</a:t>
            </a:r>
            <a:r>
              <a:rPr lang="uk-UA" dirty="0"/>
              <a:t>, Сенегалу, Гамбії, Кот-</a:t>
            </a:r>
            <a:r>
              <a:rPr lang="uk-UA" dirty="0" err="1"/>
              <a:t>д’Iвуару</a:t>
            </a:r>
            <a:r>
              <a:rPr lang="uk-UA" dirty="0"/>
              <a:t>, Гани, </a:t>
            </a:r>
            <a:r>
              <a:rPr lang="uk-UA" dirty="0" err="1"/>
              <a:t>Toгo</a:t>
            </a:r>
            <a:r>
              <a:rPr lang="uk-UA" dirty="0"/>
              <a:t>, </a:t>
            </a:r>
            <a:r>
              <a:rPr lang="uk-UA" dirty="0" smtClean="0"/>
              <a:t>Нігерії.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889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169</TotalTime>
  <Words>365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Загальні відомості. Африка</vt:lpstr>
      <vt:lpstr>Загальні відомості. Африка</vt:lpstr>
      <vt:lpstr>Загальні відомості. Африка</vt:lpstr>
      <vt:lpstr>Загальні відомості. Африка</vt:lpstr>
      <vt:lpstr>Загальні відомості. Африка</vt:lpstr>
      <vt:lpstr>Загальні відомості. Африка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15</cp:revision>
  <dcterms:created xsi:type="dcterms:W3CDTF">2019-03-05T18:01:29Z</dcterms:created>
  <dcterms:modified xsi:type="dcterms:W3CDTF">2025-03-18T12:54:31Z</dcterms:modified>
</cp:coreProperties>
</file>