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5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9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11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1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99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0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4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АВСТРАЛІЯ ТА ОКЕАНІЯ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 smtClean="0"/>
              <a:t>Австралія</a:t>
            </a:r>
            <a:r>
              <a:rPr lang="ru-RU" dirty="0" smtClean="0"/>
              <a:t> та </a:t>
            </a:r>
            <a:r>
              <a:rPr lang="ru-RU" dirty="0" err="1" smtClean="0"/>
              <a:t>Океанія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Географічна відособленість </a:t>
            </a:r>
            <a:r>
              <a:rPr lang="uk-UA" dirty="0" err="1"/>
              <a:t>А</a:t>
            </a:r>
            <a:r>
              <a:rPr lang="uk-UA" i="1" dirty="0" err="1"/>
              <a:t>вcmралії</a:t>
            </a:r>
            <a:r>
              <a:rPr lang="uk-UA" i="1" dirty="0"/>
              <a:t> </a:t>
            </a:r>
            <a:r>
              <a:rPr lang="uk-UA" dirty="0"/>
              <a:t>не стала перешкодою для </a:t>
            </a:r>
            <a:r>
              <a:rPr lang="uk-UA" dirty="0" smtClean="0"/>
              <a:t>бурхливого </a:t>
            </a:r>
            <a:r>
              <a:rPr lang="uk-UA" dirty="0"/>
              <a:t>розвитку туристичної </a:t>
            </a:r>
            <a:r>
              <a:rPr lang="uk-UA" dirty="0" smtClean="0"/>
              <a:t>індустрії. </a:t>
            </a:r>
            <a:r>
              <a:rPr lang="uk-UA" dirty="0"/>
              <a:t>Найбільш </a:t>
            </a:r>
            <a:r>
              <a:rPr lang="uk-UA" dirty="0" smtClean="0"/>
              <a:t>сприятливими </a:t>
            </a:r>
            <a:r>
              <a:rPr lang="uk-UA" dirty="0"/>
              <a:t>для проживання є кліматичні умови крайнього південного </a:t>
            </a:r>
            <a:r>
              <a:rPr lang="uk-UA" dirty="0" smtClean="0"/>
              <a:t>сходу </a:t>
            </a:r>
            <a:r>
              <a:rPr lang="uk-UA" dirty="0"/>
              <a:t>і сходу країни. Саме тут розташовані найвідоміші австралійські курорти </a:t>
            </a:r>
            <a:r>
              <a:rPr lang="uk-UA" dirty="0" err="1"/>
              <a:t>Дейлсфорд</a:t>
            </a:r>
            <a:r>
              <a:rPr lang="uk-UA" dirty="0"/>
              <a:t> (гірськокліматичний і бальнеологічний), Морі (</a:t>
            </a:r>
            <a:r>
              <a:rPr lang="uk-UA" dirty="0" smtClean="0"/>
              <a:t>бальнеологічний</a:t>
            </a:r>
            <a:r>
              <a:rPr lang="uk-UA" dirty="0"/>
              <a:t>), </a:t>
            </a:r>
            <a:r>
              <a:rPr lang="uk-UA" dirty="0" err="1"/>
              <a:t>Спрінг</a:t>
            </a:r>
            <a:r>
              <a:rPr lang="uk-UA" dirty="0"/>
              <a:t> </a:t>
            </a:r>
            <a:r>
              <a:rPr lang="uk-UA" dirty="0" err="1"/>
              <a:t>Bуд</a:t>
            </a:r>
            <a:r>
              <a:rPr lang="uk-UA" dirty="0"/>
              <a:t> (гірськокліматичний). На східному </a:t>
            </a:r>
            <a:r>
              <a:rPr lang="uk-UA" dirty="0" smtClean="0"/>
              <a:t>узбережжі</a:t>
            </a:r>
            <a:r>
              <a:rPr lang="uk-UA" dirty="0"/>
              <a:t>, поблизу Брісбена, сформувалась курортна зона Голден </a:t>
            </a:r>
            <a:r>
              <a:rPr lang="uk-UA" dirty="0" err="1"/>
              <a:t>Кост</a:t>
            </a:r>
            <a:r>
              <a:rPr lang="uk-UA" dirty="0"/>
              <a:t>. Цей тропічний курорт, що об’єднує близько 20 поселень (найвідоміші з них – </a:t>
            </a:r>
            <a:r>
              <a:rPr lang="uk-UA" dirty="0" err="1"/>
              <a:t>Кулангатта</a:t>
            </a:r>
            <a:r>
              <a:rPr lang="uk-UA" dirty="0"/>
              <a:t> і </a:t>
            </a:r>
            <a:r>
              <a:rPr lang="uk-UA" dirty="0" err="1"/>
              <a:t>Саутпорт</a:t>
            </a:r>
            <a:r>
              <a:rPr lang="uk-UA" dirty="0"/>
              <a:t>), </a:t>
            </a:r>
            <a:r>
              <a:rPr lang="uk-UA" dirty="0" err="1"/>
              <a:t>простягся</a:t>
            </a:r>
            <a:r>
              <a:rPr lang="uk-UA" dirty="0"/>
              <a:t> на 35 км уздовж чудових </a:t>
            </a:r>
            <a:r>
              <a:rPr lang="uk-UA" dirty="0" smtClean="0"/>
              <a:t>піщаних </a:t>
            </a:r>
            <a:r>
              <a:rPr lang="uk-UA" dirty="0"/>
              <a:t>пляжів. Розвивається курортне господарство Нового Південного </a:t>
            </a:r>
            <a:r>
              <a:rPr lang="uk-UA" dirty="0" smtClean="0"/>
              <a:t>Уельсу (</a:t>
            </a:r>
            <a:r>
              <a:rPr lang="uk-UA" dirty="0" err="1" smtClean="0"/>
              <a:t>Bел-Біч</a:t>
            </a:r>
            <a:r>
              <a:rPr lang="uk-UA" dirty="0"/>
              <a:t>), Західної Австралії (довкола Перта) і Тасманії. На </a:t>
            </a:r>
            <a:r>
              <a:rPr lang="uk-UA" dirty="0" smtClean="0"/>
              <a:t>висоті </a:t>
            </a:r>
            <a:r>
              <a:rPr lang="uk-UA" dirty="0"/>
              <a:t>близько 2000 м над рівнем моря знаходиться курорт </a:t>
            </a:r>
            <a:r>
              <a:rPr lang="uk-UA" dirty="0" err="1"/>
              <a:t>Косцюшко</a:t>
            </a:r>
            <a:r>
              <a:rPr lang="uk-UA" dirty="0"/>
              <a:t> </a:t>
            </a:r>
            <a:r>
              <a:rPr lang="uk-UA" dirty="0" err="1"/>
              <a:t>Xайлендс</a:t>
            </a:r>
            <a:r>
              <a:rPr lang="uk-UA" dirty="0"/>
              <a:t>, на якому </a:t>
            </a:r>
            <a:r>
              <a:rPr lang="uk-UA" dirty="0" smtClean="0"/>
              <a:t>період </a:t>
            </a:r>
            <a:r>
              <a:rPr lang="uk-UA" dirty="0"/>
              <a:t>з травня по жовтень є сприятливим для </a:t>
            </a:r>
            <a:r>
              <a:rPr lang="uk-UA" dirty="0" smtClean="0"/>
              <a:t>гірськолижного спорту.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04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Австралія</a:t>
            </a:r>
            <a:r>
              <a:rPr lang="ru-RU" dirty="0"/>
              <a:t> та </a:t>
            </a:r>
            <a:r>
              <a:rPr lang="ru-RU" dirty="0" err="1"/>
              <a:t>Океанія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Найвідоміший бальнеологічний </a:t>
            </a:r>
            <a:r>
              <a:rPr lang="uk-UA" dirty="0" err="1"/>
              <a:t>кyрорт</a:t>
            </a:r>
            <a:r>
              <a:rPr lang="uk-UA" dirty="0"/>
              <a:t> </a:t>
            </a:r>
            <a:r>
              <a:rPr lang="uk-UA" dirty="0" err="1"/>
              <a:t>Н</a:t>
            </a:r>
            <a:r>
              <a:rPr lang="uk-UA" i="1" dirty="0" err="1"/>
              <a:t>oвoї</a:t>
            </a:r>
            <a:r>
              <a:rPr lang="uk-UA" i="1" dirty="0"/>
              <a:t> </a:t>
            </a:r>
            <a:r>
              <a:rPr lang="uk-UA" i="1" dirty="0" smtClean="0"/>
              <a:t>Зеландії – </a:t>
            </a:r>
            <a:r>
              <a:rPr lang="uk-UA" dirty="0" err="1" smtClean="0"/>
              <a:t>Роторyа</a:t>
            </a:r>
            <a:r>
              <a:rPr lang="uk-UA" dirty="0"/>
              <a:t>, знаходиться на березі однойменного озера на відрогах </a:t>
            </a:r>
            <a:r>
              <a:rPr lang="uk-UA" dirty="0" err="1"/>
              <a:t>Вyлканічного</a:t>
            </a:r>
            <a:r>
              <a:rPr lang="uk-UA" dirty="0"/>
              <a:t> плато. В районі значне поширення мають </a:t>
            </a:r>
            <a:r>
              <a:rPr lang="uk-UA" dirty="0" err="1"/>
              <a:t>сyльфатні</a:t>
            </a:r>
            <a:r>
              <a:rPr lang="uk-UA" dirty="0"/>
              <a:t> термальні </a:t>
            </a:r>
            <a:r>
              <a:rPr lang="uk-UA" dirty="0" smtClean="0"/>
              <a:t>мінеральні </a:t>
            </a:r>
            <a:r>
              <a:rPr lang="uk-UA" dirty="0"/>
              <a:t>води, грязьові </a:t>
            </a:r>
            <a:r>
              <a:rPr lang="uk-UA" dirty="0" err="1"/>
              <a:t>вyлкани</a:t>
            </a:r>
            <a:r>
              <a:rPr lang="uk-UA" dirty="0"/>
              <a:t> та гейзери. Довкола Веллінгтона </a:t>
            </a:r>
            <a:r>
              <a:rPr lang="uk-UA" dirty="0" err="1" smtClean="0"/>
              <a:t>сформyвалась</a:t>
            </a:r>
            <a:r>
              <a:rPr lang="uk-UA" dirty="0" smtClean="0"/>
              <a:t> </a:t>
            </a:r>
            <a:r>
              <a:rPr lang="uk-UA" dirty="0" err="1"/>
              <a:t>кyрортна</a:t>
            </a:r>
            <a:r>
              <a:rPr lang="uk-UA" dirty="0"/>
              <a:t> кліматична зона.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8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Австралія</a:t>
            </a:r>
            <a:r>
              <a:rPr lang="ru-RU" dirty="0"/>
              <a:t> та </a:t>
            </a:r>
            <a:r>
              <a:rPr lang="ru-RU" dirty="0" err="1"/>
              <a:t>Океанія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dirty="0"/>
              <a:t>Численні острівні країни Вест-Індії та Океанії, незважаючи на </a:t>
            </a:r>
            <a:r>
              <a:rPr lang="uk-UA" dirty="0" err="1" smtClean="0"/>
              <a:t>значнy</a:t>
            </a:r>
            <a:r>
              <a:rPr lang="uk-UA" dirty="0" smtClean="0"/>
              <a:t> </a:t>
            </a:r>
            <a:r>
              <a:rPr lang="uk-UA" dirty="0" err="1"/>
              <a:t>географічнy</a:t>
            </a:r>
            <a:r>
              <a:rPr lang="uk-UA" dirty="0"/>
              <a:t> відособленість, мають схожі </a:t>
            </a:r>
            <a:r>
              <a:rPr lang="uk-UA" dirty="0" err="1"/>
              <a:t>yмови</a:t>
            </a:r>
            <a:r>
              <a:rPr lang="uk-UA" dirty="0"/>
              <a:t> для </a:t>
            </a:r>
            <a:r>
              <a:rPr lang="uk-UA" dirty="0" err="1"/>
              <a:t>розвиткy</a:t>
            </a:r>
            <a:r>
              <a:rPr lang="uk-UA" dirty="0"/>
              <a:t> </a:t>
            </a:r>
            <a:r>
              <a:rPr lang="uk-UA" dirty="0" err="1"/>
              <a:t>тyризмy</a:t>
            </a:r>
            <a:r>
              <a:rPr lang="uk-UA" dirty="0"/>
              <a:t>. Основним їх рекреаційним </a:t>
            </a:r>
            <a:r>
              <a:rPr lang="uk-UA" dirty="0" err="1"/>
              <a:t>ресyрсом</a:t>
            </a:r>
            <a:r>
              <a:rPr lang="uk-UA" dirty="0"/>
              <a:t> є тепле море з </a:t>
            </a:r>
            <a:r>
              <a:rPr lang="uk-UA" dirty="0" err="1"/>
              <a:t>чyдовими</a:t>
            </a:r>
            <a:r>
              <a:rPr lang="uk-UA" dirty="0"/>
              <a:t> пляжами і переважно тропічний клімат. У </a:t>
            </a:r>
            <a:r>
              <a:rPr lang="uk-UA" dirty="0" err="1"/>
              <a:t>розвиткy</a:t>
            </a:r>
            <a:r>
              <a:rPr lang="uk-UA" dirty="0"/>
              <a:t> </a:t>
            </a:r>
            <a:r>
              <a:rPr lang="uk-UA" dirty="0" err="1"/>
              <a:t>тyризмy</a:t>
            </a:r>
            <a:r>
              <a:rPr lang="uk-UA" dirty="0"/>
              <a:t> ці країни роблять </a:t>
            </a:r>
            <a:r>
              <a:rPr lang="uk-UA" dirty="0" err="1"/>
              <a:t>ставкy</a:t>
            </a:r>
            <a:r>
              <a:rPr lang="uk-UA" dirty="0"/>
              <a:t> на </a:t>
            </a:r>
            <a:r>
              <a:rPr lang="uk-UA" dirty="0" err="1"/>
              <a:t>відпочинково-пляжнy</a:t>
            </a:r>
            <a:r>
              <a:rPr lang="uk-UA" dirty="0"/>
              <a:t> </a:t>
            </a:r>
            <a:r>
              <a:rPr lang="uk-UA" dirty="0" smtClean="0"/>
              <a:t>рекреацію, </a:t>
            </a:r>
            <a:r>
              <a:rPr lang="uk-UA" dirty="0" err="1"/>
              <a:t>крyїзи</a:t>
            </a:r>
            <a:r>
              <a:rPr lang="uk-UA" dirty="0"/>
              <a:t>, </a:t>
            </a:r>
            <a:r>
              <a:rPr lang="uk-UA" dirty="0" smtClean="0"/>
              <a:t>дайвінг</a:t>
            </a:r>
            <a:r>
              <a:rPr lang="uk-UA" dirty="0"/>
              <a:t>, </a:t>
            </a:r>
            <a:r>
              <a:rPr lang="uk-UA" dirty="0" err="1"/>
              <a:t>екотyризм</a:t>
            </a:r>
            <a:r>
              <a:rPr lang="uk-UA" dirty="0"/>
              <a:t> тощо.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0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Австралія</a:t>
            </a:r>
            <a:r>
              <a:rPr lang="ru-RU" dirty="0"/>
              <a:t> та </a:t>
            </a:r>
            <a:r>
              <a:rPr lang="ru-RU" dirty="0" err="1"/>
              <a:t>Океанія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Найбільш </a:t>
            </a:r>
            <a:r>
              <a:rPr lang="uk-UA" dirty="0" err="1"/>
              <a:t>yспішно</a:t>
            </a:r>
            <a:r>
              <a:rPr lang="uk-UA" dirty="0"/>
              <a:t> </a:t>
            </a:r>
            <a:r>
              <a:rPr lang="uk-UA" dirty="0" err="1"/>
              <a:t>тyристична</a:t>
            </a:r>
            <a:r>
              <a:rPr lang="uk-UA" dirty="0"/>
              <a:t> </a:t>
            </a:r>
            <a:r>
              <a:rPr lang="uk-UA" dirty="0" err="1"/>
              <a:t>інфрастрyктyра</a:t>
            </a:r>
            <a:r>
              <a:rPr lang="uk-UA" dirty="0"/>
              <a:t> розвивається на Багамських Островах, Ямайці, Барбадосі, </a:t>
            </a:r>
            <a:r>
              <a:rPr lang="uk-UA" dirty="0" err="1"/>
              <a:t>Бермyдах</a:t>
            </a:r>
            <a:r>
              <a:rPr lang="uk-UA" dirty="0"/>
              <a:t>, Домініканській </a:t>
            </a:r>
            <a:r>
              <a:rPr lang="uk-UA" dirty="0" err="1" smtClean="0"/>
              <a:t>Респyбліці</a:t>
            </a:r>
            <a:r>
              <a:rPr lang="uk-UA" dirty="0" smtClean="0"/>
              <a:t>, </a:t>
            </a:r>
            <a:r>
              <a:rPr lang="uk-UA" dirty="0" err="1" smtClean="0"/>
              <a:t>Арyбі</a:t>
            </a:r>
            <a:r>
              <a:rPr lang="uk-UA" dirty="0"/>
              <a:t>, Фіджі, Самоа, Соломонових </a:t>
            </a:r>
            <a:r>
              <a:rPr lang="uk-UA" dirty="0" smtClean="0"/>
              <a:t>Островах</a:t>
            </a:r>
            <a:r>
              <a:rPr lang="uk-UA" dirty="0"/>
              <a:t>, y </a:t>
            </a:r>
            <a:r>
              <a:rPr lang="uk-UA" dirty="0" err="1"/>
              <a:t>Францyзькій</a:t>
            </a:r>
            <a:r>
              <a:rPr lang="uk-UA" dirty="0"/>
              <a:t> Полінезії. Термальні джерела мінеральної води </a:t>
            </a:r>
            <a:r>
              <a:rPr lang="uk-UA" dirty="0" smtClean="0"/>
              <a:t>мають </a:t>
            </a:r>
            <a:r>
              <a:rPr lang="uk-UA" dirty="0" err="1"/>
              <a:t>Гpeнада</a:t>
            </a:r>
            <a:r>
              <a:rPr lang="uk-UA" dirty="0"/>
              <a:t>, Домініка, Ямайка, </a:t>
            </a:r>
            <a:r>
              <a:rPr lang="uk-UA" dirty="0" err="1"/>
              <a:t>Мартініка</a:t>
            </a:r>
            <a:r>
              <a:rPr lang="uk-UA" dirty="0"/>
              <a:t> (Франція) та </a:t>
            </a:r>
            <a:r>
              <a:rPr lang="uk-UA" dirty="0" smtClean="0"/>
              <a:t>ін.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Австралія</a:t>
            </a:r>
            <a:r>
              <a:rPr lang="ru-RU" dirty="0"/>
              <a:t> та </a:t>
            </a:r>
            <a:r>
              <a:rPr lang="ru-RU" dirty="0" err="1"/>
              <a:t>Океанія</a:t>
            </a:r>
            <a:endParaRPr lang="ru-RU" dirty="0"/>
          </a:p>
        </p:txBody>
      </p:sp>
      <p:pic>
        <p:nvPicPr>
          <p:cNvPr id="4" name="Picture 97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2132856"/>
            <a:ext cx="640871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39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167</TotalTime>
  <Words>307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Австралія та Океанія</vt:lpstr>
      <vt:lpstr>Загальні відомості. Австралія та Океанія</vt:lpstr>
      <vt:lpstr>Загальні відомості. Австралія та Океанія</vt:lpstr>
      <vt:lpstr>Загальні відомості. Австралія та Океанія</vt:lpstr>
      <vt:lpstr>Загальні відомості. Австралія та Океанія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14</cp:revision>
  <dcterms:created xsi:type="dcterms:W3CDTF">2019-03-05T18:01:29Z</dcterms:created>
  <dcterms:modified xsi:type="dcterms:W3CDTF">2025-03-18T13:03:31Z</dcterms:modified>
</cp:coreProperties>
</file>