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3" r:id="rId4"/>
    <p:sldId id="262" r:id="rId5"/>
    <p:sldId id="281" r:id="rId6"/>
    <p:sldId id="261" r:id="rId7"/>
    <p:sldId id="260" r:id="rId8"/>
    <p:sldId id="259" r:id="rId9"/>
    <p:sldId id="274" r:id="rId10"/>
    <p:sldId id="275" r:id="rId11"/>
    <p:sldId id="280" r:id="rId12"/>
    <p:sldId id="279" r:id="rId13"/>
    <p:sldId id="278" r:id="rId14"/>
    <p:sldId id="277" r:id="rId15"/>
    <p:sldId id="276" r:id="rId16"/>
    <p:sldId id="273" r:id="rId17"/>
    <p:sldId id="272" r:id="rId18"/>
    <p:sldId id="271" r:id="rId19"/>
    <p:sldId id="270" r:id="rId20"/>
    <p:sldId id="269" r:id="rId21"/>
    <p:sldId id="268" r:id="rId22"/>
    <p:sldId id="267" r:id="rId23"/>
    <p:sldId id="266" r:id="rId24"/>
    <p:sldId id="265" r:id="rId25"/>
    <p:sldId id="258" r:id="rId26"/>
    <p:sldId id="25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15901"/>
            <a:ext cx="10909300" cy="609599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10909300" cy="5359400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фонації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темпо-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інтонаційного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членороздільність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походить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членороздільного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81300"/>
            <a:ext cx="42164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6083"/>
          </a:xfrm>
        </p:spPr>
        <p:txBody>
          <a:bodyPr/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логопедії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58900"/>
            <a:ext cx="10363826" cy="5130800"/>
          </a:xfrm>
        </p:spPr>
        <p:txBody>
          <a:bodyPr>
            <a:normAutofit fontScale="85000" lnSpcReduction="1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музично-ритмічна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моторики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нейроакустичному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навушники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темп, частота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навушники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темп, частота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3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364451" cy="7111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54100"/>
            <a:ext cx="10363826" cy="53975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логопедії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і темп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при: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Апраксії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алалії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Аутизмі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ASD)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проходить сеанс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навушники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до 45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курс – 10–30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38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4301"/>
            <a:ext cx="10364451" cy="647699"/>
          </a:xfrm>
        </p:spPr>
        <p:txBody>
          <a:bodyPr>
            <a:normAutofit/>
          </a:bodyPr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524500"/>
          </a:xfrm>
        </p:spPr>
        <p:txBody>
          <a:bodyPr/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альтернативна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низькотехнологічні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картинками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2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364451" cy="67309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Корекція</a:t>
            </a:r>
            <a:r>
              <a:rPr lang="ru-RU" dirty="0"/>
              <a:t> </a:t>
            </a:r>
            <a:r>
              <a:rPr lang="ru-RU" dirty="0" err="1"/>
              <a:t>дизартрії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54100"/>
            <a:ext cx="10363826" cy="5321300"/>
          </a:xfrm>
        </p:spPr>
        <p:txBody>
          <a:bodyPr>
            <a:norm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систематично,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(сегментарно-рефлекторного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точкового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акупресури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ЛФК,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ванн,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голковколювання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гірудотерапії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корекційно-педагогічних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лексико-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робота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60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4301"/>
            <a:ext cx="10364451" cy="55879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Корекція</a:t>
            </a:r>
            <a:r>
              <a:rPr lang="ru-RU" dirty="0"/>
              <a:t> </a:t>
            </a:r>
            <a:r>
              <a:rPr lang="ru-RU" dirty="0" err="1"/>
              <a:t>дизартрії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00100"/>
            <a:ext cx="10363826" cy="5588000"/>
          </a:xfrm>
        </p:spPr>
        <p:txBody>
          <a:bodyPr>
            <a:norm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систематично,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(сегментарно-рефлекторного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точкового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акупресури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ЛФК,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ванн,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голковколювання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гірудотерапії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корекційно-педагогічних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дельфінотерапії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моторики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голосу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ортофонічні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над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37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364451" cy="723900"/>
          </a:xfrm>
        </p:spPr>
        <p:txBody>
          <a:bodyPr>
            <a:normAutofit/>
          </a:bodyPr>
          <a:lstStyle/>
          <a:p>
            <a:r>
              <a:rPr lang="ru-RU" dirty="0"/>
              <a:t>Прогноз і </a:t>
            </a:r>
            <a:r>
              <a:rPr lang="ru-RU" dirty="0" err="1"/>
              <a:t>профілактика</a:t>
            </a:r>
            <a:r>
              <a:rPr lang="ru-RU" dirty="0"/>
              <a:t> </a:t>
            </a:r>
            <a:r>
              <a:rPr lang="ru-RU" dirty="0" err="1"/>
              <a:t>дизартрії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41400"/>
            <a:ext cx="10363826" cy="5461000"/>
          </a:xfrm>
        </p:spPr>
        <p:txBody>
          <a:bodyPr>
            <a:norm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систематична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корекційно-педагогічного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старанність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на практично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хворого буде стерта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поліклініках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логопунктах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6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001"/>
            <a:ext cx="10364451" cy="7365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77900"/>
            <a:ext cx="10363826" cy="5537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47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364451" cy="7619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79500"/>
            <a:ext cx="10363826" cy="54737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85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6603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65200"/>
            <a:ext cx="10363826" cy="56007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7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364451" cy="7239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66800"/>
            <a:ext cx="10363826" cy="5410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50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364451" cy="55879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дизартрії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77900"/>
            <a:ext cx="10363826" cy="54991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Бульбарну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пов'язану з ураженням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коренів або периферичних відділів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бульбарної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черепно-мозкових нервів. Для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бульбарної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дизартрії характерні арефлексія, амімія, розлад смоктання, ковтання твердої і рідкої їжі, жування,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гіперсалівація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викликана атонією м'язів порожнини рота. Артикуляція звуків невиразна і вкрай спрощена. Типовими є назалізація тембру голосу,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дисфонія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афонія;</a:t>
            </a: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Псевдобульбарну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пов'язану з ураженням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кірково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-ядерних провідних шляхів. При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псевдобульбарній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дизартрії характер розладів визначається спастичним паралічем і м'язовим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гіпертонусом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Найбільш чітко це проявляється в порушенні рухів язика: великі труднощі викликають спроби підняти кінчик язика вгору, відвести в сторони, утримати у зазначеному положенні. При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псевдобульбарній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дизартрії утруднений перехід з однієї артикуляційної позиції на іншу.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90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364451" cy="838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93800"/>
            <a:ext cx="10363826" cy="52705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42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001"/>
            <a:ext cx="10364451" cy="736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63602"/>
            <a:ext cx="10363826" cy="554989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71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364451" cy="787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79500"/>
            <a:ext cx="10363826" cy="5410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157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001"/>
            <a:ext cx="10364451" cy="812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17600"/>
            <a:ext cx="10363826" cy="5435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194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364451" cy="812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04900"/>
            <a:ext cx="10363826" cy="54483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851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364451" cy="76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41400"/>
            <a:ext cx="10363826" cy="53975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085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364451" cy="7492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16000"/>
            <a:ext cx="10363826" cy="54737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07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364451" cy="736600"/>
          </a:xfrm>
        </p:spPr>
        <p:txBody>
          <a:bodyPr>
            <a:normAutofit/>
          </a:bodyPr>
          <a:lstStyle/>
          <a:p>
            <a:r>
              <a:rPr lang="ru-RU" dirty="0"/>
              <a:t>Класифікація </a:t>
            </a:r>
            <a:r>
              <a:rPr lang="ru-RU" dirty="0" err="1"/>
              <a:t>дизартрії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79500"/>
            <a:ext cx="10363826" cy="5461000"/>
          </a:xfrm>
        </p:spPr>
        <p:txBody>
          <a:bodyPr>
            <a:normAutofit lnSpcReduction="10000"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Екстрапірамідну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підкіркову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підкіркових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гіперкінезів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мимовільних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Гіперкінези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спазм.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тембру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просодичної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вириваються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мимовільні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вигуки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підкірковій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порушуватися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типу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браділалії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тахілалії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дизаритмії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заїкання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Мозочкову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обумовлену ураженням мозочка і його провідних шляхів. Типовим проявом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мозочкової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дизартрії є порушення координації рухів м'язів, що беруть участь в мовленнєвому процесі, наслідком чого є тремор язика,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поштовхоподібне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скандоване мовлення. Відзначається знижений тонус м'язів язика і губ, темп рухів уповільнений, відзначаються труднощі утримання артикуляційних укладів і слабкість їхніх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м'яке піднебіння провисає, жування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послаблено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міміка млява.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Кіркову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обумовлену вогнищевими ураженнями кори головного мозку. Кіркова дизартрія за своїми мовленнєвими проявами нагадує моторну афазію і характеризується порушенням довільної артикуляційної моторики, але при цьому відсутні розлади мовленнєвого дихання і фонації. Порушення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звуковимови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дизартрії можуть бути виражені в різному ступені – від окремих фонетичних порушень за типом спотворення звуків до повного паралічу м'язів, при якому мовлення відсутнє повністю. </a:t>
            </a:r>
          </a:p>
        </p:txBody>
      </p:sp>
    </p:spTree>
    <p:extLst>
      <p:ext uri="{BB962C8B-B14F-4D97-AF65-F5344CB8AC3E}">
        <p14:creationId xmlns:p14="http://schemas.microsoft.com/office/powerpoint/2010/main" val="41367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001"/>
            <a:ext cx="10364451" cy="647699"/>
          </a:xfrm>
        </p:spPr>
        <p:txBody>
          <a:bodyPr>
            <a:normAutofit/>
          </a:bodyPr>
          <a:lstStyle/>
          <a:p>
            <a:r>
              <a:rPr lang="ru-RU" dirty="0"/>
              <a:t>Характеристика </a:t>
            </a:r>
            <a:r>
              <a:rPr lang="ru-RU" dirty="0" err="1"/>
              <a:t>клінічних</a:t>
            </a:r>
            <a:r>
              <a:rPr lang="ru-RU" dirty="0"/>
              <a:t> форм </a:t>
            </a:r>
            <a:r>
              <a:rPr lang="ru-RU" dirty="0" err="1"/>
              <a:t>дизартрії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16000"/>
            <a:ext cx="10363826" cy="542290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бульбарної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арефлексія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амімія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смоктання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гіперсалівація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атонією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рота.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невиразна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розмаїття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приголосних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редукується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щілинний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звук; звуки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назалізація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тембру голосу,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дисфонія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афонія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псевдобульбарній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спастичним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гіпертонусом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Найяскравіше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псевдобульбарний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кінчик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підкіркової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гіперкінезів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мимовільних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Гіперкінези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спазм.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тембру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просодичного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вириваються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мимовільні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6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762000"/>
          </a:xfrm>
        </p:spPr>
        <p:txBody>
          <a:bodyPr>
            <a:normAutofit/>
          </a:bodyPr>
          <a:lstStyle/>
          <a:p>
            <a:r>
              <a:rPr lang="ru-RU" dirty="0"/>
              <a:t>Характеристика </a:t>
            </a:r>
            <a:r>
              <a:rPr lang="ru-RU" dirty="0" err="1"/>
              <a:t>клінічних</a:t>
            </a:r>
            <a:r>
              <a:rPr lang="ru-RU" dirty="0"/>
              <a:t> форм </a:t>
            </a:r>
            <a:r>
              <a:rPr lang="ru-RU" dirty="0" err="1"/>
              <a:t>дизартрії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92200"/>
            <a:ext cx="10363826" cy="5473700"/>
          </a:xfrm>
        </p:spPr>
        <p:txBody>
          <a:bodyPr>
            <a:norm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мозочкової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тремор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поштовхоподібний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скандуючий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невиразна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передньоязикових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мозочковій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атаксія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хиткість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незручність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голосу, просодики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кінестетичну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постцентральну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кіркову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аферентну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кіркову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кінетичну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премоторну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кіркову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еферентну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кіркову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кірковій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апраксія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афазії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письмо,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57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364451" cy="609599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39800"/>
            <a:ext cx="10363826" cy="543560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— легка (стерта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логопеду;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-легка,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дефектами;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схожа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анартрія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3263900"/>
            <a:ext cx="45466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7747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04900"/>
            <a:ext cx="10363826" cy="5359400"/>
          </a:xfrm>
        </p:spPr>
        <p:txBody>
          <a:bodyPr>
            <a:normAutofit fontScale="70000" lnSpcReduction="20000"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нейроінфекції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енцефаліт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менінгіт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головному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нейродегенеративні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аміотрофічний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склероз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паркінсонізм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Крейтцфельдта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Якоба, хвороба,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імунодефіциту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геморагічні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артеріовенозні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демієлінізуюча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розсіяний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склероз,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Гійєна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дегенеративні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Паркінсона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прогресуючий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парануклеарний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кортико-базальна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атрофія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Хантінгтона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атаксія-телеангіектазія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-травма: ЧМТ,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енцефалопатія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дитячий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Мінамата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метилртуттю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алкоголь, наркотики;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-генетика: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атаксична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нейропатія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офтальмопарез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SANDO)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-гамма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POLG1).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04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660399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52500"/>
            <a:ext cx="10363826" cy="5537200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початкова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анамнезу: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фіксувалися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орального моторного/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резонансу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просодії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розбірливості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0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364451" cy="736600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04900"/>
            <a:ext cx="10363826" cy="539750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досвідченими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неврологом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ЛФК,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масажі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голкорефлексотерапію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соціально-педагогічному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логопед,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педагог, психолог;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інтегративному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моторики;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 —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БАК, ТКМП,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ForBrain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асистивної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потреб хворого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39417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86</TotalTime>
  <Words>1826</Words>
  <Application>Microsoft Office PowerPoint</Application>
  <PresentationFormat>Широкоэкранный</PresentationFormat>
  <Paragraphs>91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Tw Cen MT</vt:lpstr>
      <vt:lpstr>Капля</vt:lpstr>
      <vt:lpstr>Дизартрія у контексті сучасних знань </vt:lpstr>
      <vt:lpstr>Класифікація дизартрії</vt:lpstr>
      <vt:lpstr>Класифікація дизартрії</vt:lpstr>
      <vt:lpstr>Характеристика клінічних форм дизартрії</vt:lpstr>
      <vt:lpstr>Характеристика клінічних форм дизартрії</vt:lpstr>
      <vt:lpstr>ступені тяжкості дизартрії</vt:lpstr>
      <vt:lpstr>Причини дизартрії</vt:lpstr>
      <vt:lpstr>Дизартрія: діагностика</vt:lpstr>
      <vt:lpstr>Лікування дизартрії</vt:lpstr>
      <vt:lpstr>Інноваційний метод inTime у логопедії</vt:lpstr>
      <vt:lpstr>Презентация PowerPoint</vt:lpstr>
      <vt:lpstr>види терапії</vt:lpstr>
      <vt:lpstr> Корекція дизартрії</vt:lpstr>
      <vt:lpstr>Корекція дизартрії</vt:lpstr>
      <vt:lpstr>Прогноз і профілактика дизартрії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2025-03-25T08:37:50Z</dcterms:created>
  <dcterms:modified xsi:type="dcterms:W3CDTF">2025-03-25T20:54:31Z</dcterms:modified>
</cp:coreProperties>
</file>