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413" r:id="rId3"/>
    <p:sldId id="371" r:id="rId4"/>
    <p:sldId id="411" r:id="rId5"/>
    <p:sldId id="414" r:id="rId6"/>
    <p:sldId id="408" r:id="rId7"/>
    <p:sldId id="412" r:id="rId8"/>
    <p:sldId id="415" r:id="rId9"/>
    <p:sldId id="422" r:id="rId10"/>
    <p:sldId id="416" r:id="rId11"/>
    <p:sldId id="417" r:id="rId12"/>
    <p:sldId id="418" r:id="rId13"/>
    <p:sldId id="419" r:id="rId14"/>
    <p:sldId id="423" r:id="rId15"/>
    <p:sldId id="420" r:id="rId16"/>
    <p:sldId id="421" r:id="rId17"/>
    <p:sldId id="424" r:id="rId18"/>
    <p:sldId id="425" r:id="rId19"/>
    <p:sldId id="426" r:id="rId20"/>
    <p:sldId id="427" r:id="rId21"/>
    <p:sldId id="321" r:id="rId22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081" autoAdjust="0"/>
  </p:normalViewPr>
  <p:slideViewPr>
    <p:cSldViewPr>
      <p:cViewPr varScale="1">
        <p:scale>
          <a:sx n="83" d="100"/>
          <a:sy n="83" d="100"/>
        </p:scale>
        <p:origin x="75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9BADDA-C4FB-4EFB-9DDC-CB1AE52FE4D1}" type="doc">
      <dgm:prSet loTypeId="urn:microsoft.com/office/officeart/2008/layout/LinedList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D492E69F-F4E8-484F-A35F-79D13AB9CF09}">
      <dgm:prSet phldrT="[Текст]" custT="1"/>
      <dgm:spPr/>
      <dgm:t>
        <a:bodyPr/>
        <a:lstStyle/>
        <a:p>
          <a:pPr algn="ctr"/>
          <a:r>
            <a:rPr lang="uk-UA" sz="2200" b="1" i="1" u="sng" dirty="0" smtClean="0">
              <a:solidFill>
                <a:schemeClr val="accent3">
                  <a:lumMod val="50000"/>
                </a:schemeClr>
              </a:solidFill>
              <a:effectLst/>
            </a:rPr>
            <a:t>Ключові складові персонального бренду:</a:t>
          </a:r>
          <a:endParaRPr lang="uk-UA" sz="2200" b="1" i="1" u="sng" dirty="0">
            <a:solidFill>
              <a:schemeClr val="accent3">
                <a:lumMod val="50000"/>
              </a:schemeClr>
            </a:solidFill>
            <a:effectLst/>
          </a:endParaRPr>
        </a:p>
      </dgm:t>
    </dgm:pt>
    <dgm:pt modelId="{0F38E0FE-E8F5-48B9-B5A0-56F7BE877712}" type="parTrans" cxnId="{F5492506-0C7A-4560-BE74-6F6ADE695687}">
      <dgm:prSet/>
      <dgm:spPr/>
      <dgm:t>
        <a:bodyPr/>
        <a:lstStyle/>
        <a:p>
          <a:endParaRPr lang="uk-UA"/>
        </a:p>
      </dgm:t>
    </dgm:pt>
    <dgm:pt modelId="{2721B2C0-FEC8-4BD9-AC7D-22263327F8BA}" type="sibTrans" cxnId="{F5492506-0C7A-4560-BE74-6F6ADE695687}">
      <dgm:prSet/>
      <dgm:spPr/>
      <dgm:t>
        <a:bodyPr/>
        <a:lstStyle/>
        <a:p>
          <a:endParaRPr lang="uk-UA"/>
        </a:p>
      </dgm:t>
    </dgm:pt>
    <dgm:pt modelId="{1B933159-3743-4A92-9D26-077514AC8F13}">
      <dgm:prSet custT="1"/>
      <dgm:spPr/>
      <dgm:t>
        <a:bodyPr/>
        <a:lstStyle/>
        <a:p>
          <a:r>
            <a:rPr lang="uk-UA" sz="1800" b="1" noProof="0" dirty="0" smtClean="0"/>
            <a:t>Компетентність</a:t>
          </a:r>
          <a:r>
            <a:rPr lang="uk-UA" sz="1800" noProof="0" dirty="0" smtClean="0"/>
            <a:t> – професійні знання та навички</a:t>
          </a:r>
          <a:r>
            <a:rPr lang="ru-RU" sz="1800" dirty="0" smtClean="0"/>
            <a:t>.</a:t>
          </a:r>
          <a:endParaRPr lang="ru-RU" sz="1800" dirty="0"/>
        </a:p>
      </dgm:t>
    </dgm:pt>
    <dgm:pt modelId="{01388E27-8970-43EA-8BF8-A03DFC3EE0C5}" type="parTrans" cxnId="{06684E98-5C7C-4361-8BE7-6E0DDBBEDDCA}">
      <dgm:prSet/>
      <dgm:spPr/>
      <dgm:t>
        <a:bodyPr/>
        <a:lstStyle/>
        <a:p>
          <a:endParaRPr lang="uk-UA"/>
        </a:p>
      </dgm:t>
    </dgm:pt>
    <dgm:pt modelId="{CA3B6C53-1E56-4B46-AF9F-16161257627B}" type="sibTrans" cxnId="{06684E98-5C7C-4361-8BE7-6E0DDBBEDDCA}">
      <dgm:prSet/>
      <dgm:spPr/>
      <dgm:t>
        <a:bodyPr/>
        <a:lstStyle/>
        <a:p>
          <a:endParaRPr lang="uk-UA"/>
        </a:p>
      </dgm:t>
    </dgm:pt>
    <dgm:pt modelId="{624CA26F-0B31-4108-B5F2-4436BDC69247}">
      <dgm:prSet custT="1"/>
      <dgm:spPr/>
      <dgm:t>
        <a:bodyPr/>
        <a:lstStyle/>
        <a:p>
          <a:r>
            <a:rPr lang="uk-UA" sz="1800" b="1" noProof="0" dirty="0" smtClean="0"/>
            <a:t>Унікальність</a:t>
          </a:r>
          <a:r>
            <a:rPr lang="uk-UA" sz="1800" noProof="0" dirty="0" smtClean="0"/>
            <a:t> – те, що відрізняє людину від інших у сфері.</a:t>
          </a:r>
          <a:endParaRPr lang="uk-UA" sz="1800" noProof="0" dirty="0"/>
        </a:p>
      </dgm:t>
    </dgm:pt>
    <dgm:pt modelId="{1B311E5F-EACD-4C17-8C15-74676B3B2DAD}" type="parTrans" cxnId="{C3B9ABB1-409C-4E97-9249-D3123D44AE2D}">
      <dgm:prSet/>
      <dgm:spPr/>
      <dgm:t>
        <a:bodyPr/>
        <a:lstStyle/>
        <a:p>
          <a:endParaRPr lang="uk-UA"/>
        </a:p>
      </dgm:t>
    </dgm:pt>
    <dgm:pt modelId="{8AFA9A9D-99CE-44AC-B46B-7E973A366808}" type="sibTrans" cxnId="{C3B9ABB1-409C-4E97-9249-D3123D44AE2D}">
      <dgm:prSet/>
      <dgm:spPr/>
      <dgm:t>
        <a:bodyPr/>
        <a:lstStyle/>
        <a:p>
          <a:endParaRPr lang="uk-UA"/>
        </a:p>
      </dgm:t>
    </dgm:pt>
    <dgm:pt modelId="{430DB53C-B6BB-4977-9D6B-7232D623B24C}">
      <dgm:prSet custT="1"/>
      <dgm:spPr/>
      <dgm:t>
        <a:bodyPr/>
        <a:lstStyle/>
        <a:p>
          <a:r>
            <a:rPr lang="uk-UA" sz="1800" b="1" noProof="0" dirty="0" smtClean="0"/>
            <a:t>Репутація</a:t>
          </a:r>
          <a:r>
            <a:rPr lang="uk-UA" sz="1800" noProof="0" dirty="0" smtClean="0"/>
            <a:t> – як її сприймає оточення.</a:t>
          </a:r>
          <a:endParaRPr lang="uk-UA" sz="1800" noProof="0" dirty="0"/>
        </a:p>
      </dgm:t>
    </dgm:pt>
    <dgm:pt modelId="{87BA053E-78AF-4EF7-A836-8FCD80D9E23E}" type="parTrans" cxnId="{81CCF180-8E2C-4263-A7E0-5F9561A3D4D5}">
      <dgm:prSet/>
      <dgm:spPr/>
      <dgm:t>
        <a:bodyPr/>
        <a:lstStyle/>
        <a:p>
          <a:endParaRPr lang="uk-UA"/>
        </a:p>
      </dgm:t>
    </dgm:pt>
    <dgm:pt modelId="{F6FB70CC-4901-4C0F-8945-FC63335E0944}" type="sibTrans" cxnId="{81CCF180-8E2C-4263-A7E0-5F9561A3D4D5}">
      <dgm:prSet/>
      <dgm:spPr/>
      <dgm:t>
        <a:bodyPr/>
        <a:lstStyle/>
        <a:p>
          <a:endParaRPr lang="uk-UA"/>
        </a:p>
      </dgm:t>
    </dgm:pt>
    <dgm:pt modelId="{806B777D-6027-4893-B092-21E4A50A6BC8}">
      <dgm:prSet custT="1"/>
      <dgm:spPr/>
      <dgm:t>
        <a:bodyPr/>
        <a:lstStyle/>
        <a:p>
          <a:r>
            <a:rPr lang="uk-UA" sz="1800" b="1" dirty="0" smtClean="0"/>
            <a:t>Комунікація</a:t>
          </a:r>
          <a:r>
            <a:rPr lang="uk-UA" sz="1800" dirty="0" smtClean="0"/>
            <a:t> – як людина взаємодіє з аудиторією.</a:t>
          </a:r>
          <a:endParaRPr lang="uk-UA" sz="1800" dirty="0"/>
        </a:p>
      </dgm:t>
    </dgm:pt>
    <dgm:pt modelId="{6F2D67FC-ED93-422E-AC17-A47DAB634E36}" type="parTrans" cxnId="{E6E25EDC-BCC5-4375-BBEF-48B69B4C913F}">
      <dgm:prSet/>
      <dgm:spPr/>
      <dgm:t>
        <a:bodyPr/>
        <a:lstStyle/>
        <a:p>
          <a:endParaRPr lang="uk-UA"/>
        </a:p>
      </dgm:t>
    </dgm:pt>
    <dgm:pt modelId="{591571A1-8359-41F6-BB4B-C00DCB28914F}" type="sibTrans" cxnId="{E6E25EDC-BCC5-4375-BBEF-48B69B4C913F}">
      <dgm:prSet/>
      <dgm:spPr/>
      <dgm:t>
        <a:bodyPr/>
        <a:lstStyle/>
        <a:p>
          <a:endParaRPr lang="uk-UA"/>
        </a:p>
      </dgm:t>
    </dgm:pt>
    <dgm:pt modelId="{5397E6C1-D185-4864-AA8D-8E7F6F5AA3AA}">
      <dgm:prSet custT="1"/>
      <dgm:spPr/>
      <dgm:t>
        <a:bodyPr/>
        <a:lstStyle/>
        <a:p>
          <a:r>
            <a:rPr lang="uk-UA" sz="1800" b="1" noProof="0" dirty="0" smtClean="0"/>
            <a:t>Візуальний стиль</a:t>
          </a:r>
          <a:r>
            <a:rPr lang="uk-UA" sz="1800" noProof="0" dirty="0" smtClean="0"/>
            <a:t> – оформлення </a:t>
          </a:r>
          <a:r>
            <a:rPr lang="uk-UA" sz="1800" noProof="0" dirty="0" err="1" smtClean="0"/>
            <a:t>соцмереж</a:t>
          </a:r>
          <a:r>
            <a:rPr lang="uk-UA" sz="1800" noProof="0" dirty="0" smtClean="0"/>
            <a:t>, публічні виступи, манера поведінки.</a:t>
          </a:r>
          <a:endParaRPr lang="uk-UA" sz="1800" noProof="0" dirty="0"/>
        </a:p>
      </dgm:t>
    </dgm:pt>
    <dgm:pt modelId="{20BCA00E-0A9D-4947-A7C4-A7104BA07C3B}" type="parTrans" cxnId="{166BC3C6-E0E3-4B9A-8F67-0775CE7741DC}">
      <dgm:prSet/>
      <dgm:spPr/>
      <dgm:t>
        <a:bodyPr/>
        <a:lstStyle/>
        <a:p>
          <a:endParaRPr lang="uk-UA"/>
        </a:p>
      </dgm:t>
    </dgm:pt>
    <dgm:pt modelId="{07376913-1453-4B22-AAB1-C5F12400CAD5}" type="sibTrans" cxnId="{166BC3C6-E0E3-4B9A-8F67-0775CE7741DC}">
      <dgm:prSet/>
      <dgm:spPr/>
      <dgm:t>
        <a:bodyPr/>
        <a:lstStyle/>
        <a:p>
          <a:endParaRPr lang="uk-UA"/>
        </a:p>
      </dgm:t>
    </dgm:pt>
    <dgm:pt modelId="{049FFE65-6BDA-45FE-8B88-E545FAB241B6}" type="pres">
      <dgm:prSet presAssocID="{C99BADDA-C4FB-4EFB-9DDC-CB1AE52FE4D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BC39B14A-65DD-4DBB-B968-64B163C9170E}" type="pres">
      <dgm:prSet presAssocID="{D492E69F-F4E8-484F-A35F-79D13AB9CF09}" presName="thickLine" presStyleLbl="alignNode1" presStyleIdx="0" presStyleCnt="6"/>
      <dgm:spPr/>
      <dgm:t>
        <a:bodyPr/>
        <a:lstStyle/>
        <a:p>
          <a:endParaRPr lang="uk-UA"/>
        </a:p>
      </dgm:t>
    </dgm:pt>
    <dgm:pt modelId="{6BDD42AF-17F1-4527-9FF7-58E6FF8D58E6}" type="pres">
      <dgm:prSet presAssocID="{D492E69F-F4E8-484F-A35F-79D13AB9CF09}" presName="horz1" presStyleCnt="0"/>
      <dgm:spPr/>
      <dgm:t>
        <a:bodyPr/>
        <a:lstStyle/>
        <a:p>
          <a:endParaRPr lang="uk-UA"/>
        </a:p>
      </dgm:t>
    </dgm:pt>
    <dgm:pt modelId="{7517E1AA-41CB-4C91-A2A4-ABEC0CD41F9D}" type="pres">
      <dgm:prSet presAssocID="{D492E69F-F4E8-484F-A35F-79D13AB9CF09}" presName="tx1" presStyleLbl="revTx" presStyleIdx="0" presStyleCnt="6"/>
      <dgm:spPr/>
      <dgm:t>
        <a:bodyPr/>
        <a:lstStyle/>
        <a:p>
          <a:endParaRPr lang="uk-UA"/>
        </a:p>
      </dgm:t>
    </dgm:pt>
    <dgm:pt modelId="{34AFCACB-3BEC-4899-9E2D-DE0F9B19ED99}" type="pres">
      <dgm:prSet presAssocID="{D492E69F-F4E8-484F-A35F-79D13AB9CF09}" presName="vert1" presStyleCnt="0"/>
      <dgm:spPr/>
      <dgm:t>
        <a:bodyPr/>
        <a:lstStyle/>
        <a:p>
          <a:endParaRPr lang="uk-UA"/>
        </a:p>
      </dgm:t>
    </dgm:pt>
    <dgm:pt modelId="{68FE4B7B-6DDA-477F-8B3A-9347F14CC2BA}" type="pres">
      <dgm:prSet presAssocID="{1B933159-3743-4A92-9D26-077514AC8F13}" presName="thickLine" presStyleLbl="alignNode1" presStyleIdx="1" presStyleCnt="6"/>
      <dgm:spPr/>
      <dgm:t>
        <a:bodyPr/>
        <a:lstStyle/>
        <a:p>
          <a:endParaRPr lang="uk-UA"/>
        </a:p>
      </dgm:t>
    </dgm:pt>
    <dgm:pt modelId="{B827F5F1-C1FB-43CB-8C6E-D8347CCA738A}" type="pres">
      <dgm:prSet presAssocID="{1B933159-3743-4A92-9D26-077514AC8F13}" presName="horz1" presStyleCnt="0"/>
      <dgm:spPr/>
      <dgm:t>
        <a:bodyPr/>
        <a:lstStyle/>
        <a:p>
          <a:endParaRPr lang="uk-UA"/>
        </a:p>
      </dgm:t>
    </dgm:pt>
    <dgm:pt modelId="{EA794294-4AEC-4923-BCE1-EC11E0BAC4D4}" type="pres">
      <dgm:prSet presAssocID="{1B933159-3743-4A92-9D26-077514AC8F13}" presName="tx1" presStyleLbl="revTx" presStyleIdx="1" presStyleCnt="6"/>
      <dgm:spPr/>
      <dgm:t>
        <a:bodyPr/>
        <a:lstStyle/>
        <a:p>
          <a:endParaRPr lang="uk-UA"/>
        </a:p>
      </dgm:t>
    </dgm:pt>
    <dgm:pt modelId="{C0B1B268-9CF3-4A53-A60D-A597D91D3A3D}" type="pres">
      <dgm:prSet presAssocID="{1B933159-3743-4A92-9D26-077514AC8F13}" presName="vert1" presStyleCnt="0"/>
      <dgm:spPr/>
      <dgm:t>
        <a:bodyPr/>
        <a:lstStyle/>
        <a:p>
          <a:endParaRPr lang="uk-UA"/>
        </a:p>
      </dgm:t>
    </dgm:pt>
    <dgm:pt modelId="{FE2B2618-B639-4697-A779-79AE28C2C297}" type="pres">
      <dgm:prSet presAssocID="{624CA26F-0B31-4108-B5F2-4436BDC69247}" presName="thickLine" presStyleLbl="alignNode1" presStyleIdx="2" presStyleCnt="6" custLinFactNeighborX="1449" custLinFactNeighborY="-98"/>
      <dgm:spPr/>
      <dgm:t>
        <a:bodyPr/>
        <a:lstStyle/>
        <a:p>
          <a:endParaRPr lang="uk-UA"/>
        </a:p>
      </dgm:t>
    </dgm:pt>
    <dgm:pt modelId="{3D22416E-E7A2-490E-88CD-62C3F2FD7C11}" type="pres">
      <dgm:prSet presAssocID="{624CA26F-0B31-4108-B5F2-4436BDC69247}" presName="horz1" presStyleCnt="0"/>
      <dgm:spPr/>
      <dgm:t>
        <a:bodyPr/>
        <a:lstStyle/>
        <a:p>
          <a:endParaRPr lang="uk-UA"/>
        </a:p>
      </dgm:t>
    </dgm:pt>
    <dgm:pt modelId="{722DE54B-5A13-4626-B323-3AF99E8B135D}" type="pres">
      <dgm:prSet presAssocID="{624CA26F-0B31-4108-B5F2-4436BDC69247}" presName="tx1" presStyleLbl="revTx" presStyleIdx="2" presStyleCnt="6"/>
      <dgm:spPr/>
      <dgm:t>
        <a:bodyPr/>
        <a:lstStyle/>
        <a:p>
          <a:endParaRPr lang="uk-UA"/>
        </a:p>
      </dgm:t>
    </dgm:pt>
    <dgm:pt modelId="{E55942ED-C463-4389-82C4-D552686D39EB}" type="pres">
      <dgm:prSet presAssocID="{624CA26F-0B31-4108-B5F2-4436BDC69247}" presName="vert1" presStyleCnt="0"/>
      <dgm:spPr/>
      <dgm:t>
        <a:bodyPr/>
        <a:lstStyle/>
        <a:p>
          <a:endParaRPr lang="uk-UA"/>
        </a:p>
      </dgm:t>
    </dgm:pt>
    <dgm:pt modelId="{C9ADE5A8-C7B6-4997-B4D6-ED12536D98CA}" type="pres">
      <dgm:prSet presAssocID="{430DB53C-B6BB-4977-9D6B-7232D623B24C}" presName="thickLine" presStyleLbl="alignNode1" presStyleIdx="3" presStyleCnt="6"/>
      <dgm:spPr/>
      <dgm:t>
        <a:bodyPr/>
        <a:lstStyle/>
        <a:p>
          <a:endParaRPr lang="uk-UA"/>
        </a:p>
      </dgm:t>
    </dgm:pt>
    <dgm:pt modelId="{3839DDAF-4646-4C2F-9A9C-DAEFA47ED239}" type="pres">
      <dgm:prSet presAssocID="{430DB53C-B6BB-4977-9D6B-7232D623B24C}" presName="horz1" presStyleCnt="0"/>
      <dgm:spPr/>
      <dgm:t>
        <a:bodyPr/>
        <a:lstStyle/>
        <a:p>
          <a:endParaRPr lang="uk-UA"/>
        </a:p>
      </dgm:t>
    </dgm:pt>
    <dgm:pt modelId="{7B4A75CA-3308-4E9D-916B-CBC73792932C}" type="pres">
      <dgm:prSet presAssocID="{430DB53C-B6BB-4977-9D6B-7232D623B24C}" presName="tx1" presStyleLbl="revTx" presStyleIdx="3" presStyleCnt="6"/>
      <dgm:spPr/>
      <dgm:t>
        <a:bodyPr/>
        <a:lstStyle/>
        <a:p>
          <a:endParaRPr lang="uk-UA"/>
        </a:p>
      </dgm:t>
    </dgm:pt>
    <dgm:pt modelId="{F4C1F72E-782A-4EED-9958-E051D4EBAE3F}" type="pres">
      <dgm:prSet presAssocID="{430DB53C-B6BB-4977-9D6B-7232D623B24C}" presName="vert1" presStyleCnt="0"/>
      <dgm:spPr/>
      <dgm:t>
        <a:bodyPr/>
        <a:lstStyle/>
        <a:p>
          <a:endParaRPr lang="uk-UA"/>
        </a:p>
      </dgm:t>
    </dgm:pt>
    <dgm:pt modelId="{49807D72-EB47-4CE4-B8B6-54F0D4C31447}" type="pres">
      <dgm:prSet presAssocID="{806B777D-6027-4893-B092-21E4A50A6BC8}" presName="thickLine" presStyleLbl="alignNode1" presStyleIdx="4" presStyleCnt="6"/>
      <dgm:spPr/>
      <dgm:t>
        <a:bodyPr/>
        <a:lstStyle/>
        <a:p>
          <a:endParaRPr lang="uk-UA"/>
        </a:p>
      </dgm:t>
    </dgm:pt>
    <dgm:pt modelId="{875FC1B8-0F26-4F56-B477-83DD1162A92B}" type="pres">
      <dgm:prSet presAssocID="{806B777D-6027-4893-B092-21E4A50A6BC8}" presName="horz1" presStyleCnt="0"/>
      <dgm:spPr/>
      <dgm:t>
        <a:bodyPr/>
        <a:lstStyle/>
        <a:p>
          <a:endParaRPr lang="uk-UA"/>
        </a:p>
      </dgm:t>
    </dgm:pt>
    <dgm:pt modelId="{2B974F25-AEC7-4931-8A03-95F1A2903554}" type="pres">
      <dgm:prSet presAssocID="{806B777D-6027-4893-B092-21E4A50A6BC8}" presName="tx1" presStyleLbl="revTx" presStyleIdx="4" presStyleCnt="6"/>
      <dgm:spPr/>
      <dgm:t>
        <a:bodyPr/>
        <a:lstStyle/>
        <a:p>
          <a:endParaRPr lang="uk-UA"/>
        </a:p>
      </dgm:t>
    </dgm:pt>
    <dgm:pt modelId="{4F532760-DAE1-4267-8CE1-8871B592EF4A}" type="pres">
      <dgm:prSet presAssocID="{806B777D-6027-4893-B092-21E4A50A6BC8}" presName="vert1" presStyleCnt="0"/>
      <dgm:spPr/>
      <dgm:t>
        <a:bodyPr/>
        <a:lstStyle/>
        <a:p>
          <a:endParaRPr lang="uk-UA"/>
        </a:p>
      </dgm:t>
    </dgm:pt>
    <dgm:pt modelId="{A01B1149-4392-40F3-A156-A66DE2B6EE7E}" type="pres">
      <dgm:prSet presAssocID="{5397E6C1-D185-4864-AA8D-8E7F6F5AA3AA}" presName="thickLine" presStyleLbl="alignNode1" presStyleIdx="5" presStyleCnt="6"/>
      <dgm:spPr/>
      <dgm:t>
        <a:bodyPr/>
        <a:lstStyle/>
        <a:p>
          <a:endParaRPr lang="uk-UA"/>
        </a:p>
      </dgm:t>
    </dgm:pt>
    <dgm:pt modelId="{BAA209F2-DC97-43D5-9DB0-D6CF2021B59B}" type="pres">
      <dgm:prSet presAssocID="{5397E6C1-D185-4864-AA8D-8E7F6F5AA3AA}" presName="horz1" presStyleCnt="0"/>
      <dgm:spPr/>
      <dgm:t>
        <a:bodyPr/>
        <a:lstStyle/>
        <a:p>
          <a:endParaRPr lang="uk-UA"/>
        </a:p>
      </dgm:t>
    </dgm:pt>
    <dgm:pt modelId="{45C67CF2-4328-4C7C-8DF6-C700BC9A34F4}" type="pres">
      <dgm:prSet presAssocID="{5397E6C1-D185-4864-AA8D-8E7F6F5AA3AA}" presName="tx1" presStyleLbl="revTx" presStyleIdx="5" presStyleCnt="6"/>
      <dgm:spPr/>
      <dgm:t>
        <a:bodyPr/>
        <a:lstStyle/>
        <a:p>
          <a:endParaRPr lang="uk-UA"/>
        </a:p>
      </dgm:t>
    </dgm:pt>
    <dgm:pt modelId="{107A59A3-4C41-4A8A-99BA-AF66483D489F}" type="pres">
      <dgm:prSet presAssocID="{5397E6C1-D185-4864-AA8D-8E7F6F5AA3AA}" presName="vert1" presStyleCnt="0"/>
      <dgm:spPr/>
      <dgm:t>
        <a:bodyPr/>
        <a:lstStyle/>
        <a:p>
          <a:endParaRPr lang="uk-UA"/>
        </a:p>
      </dgm:t>
    </dgm:pt>
  </dgm:ptLst>
  <dgm:cxnLst>
    <dgm:cxn modelId="{C57D5992-F704-4375-80B8-03ED10DF0947}" type="presOf" srcId="{C99BADDA-C4FB-4EFB-9DDC-CB1AE52FE4D1}" destId="{049FFE65-6BDA-45FE-8B88-E545FAB241B6}" srcOrd="0" destOrd="0" presId="urn:microsoft.com/office/officeart/2008/layout/LinedList"/>
    <dgm:cxn modelId="{E6E25EDC-BCC5-4375-BBEF-48B69B4C913F}" srcId="{C99BADDA-C4FB-4EFB-9DDC-CB1AE52FE4D1}" destId="{806B777D-6027-4893-B092-21E4A50A6BC8}" srcOrd="4" destOrd="0" parTransId="{6F2D67FC-ED93-422E-AC17-A47DAB634E36}" sibTransId="{591571A1-8359-41F6-BB4B-C00DCB28914F}"/>
    <dgm:cxn modelId="{06684E98-5C7C-4361-8BE7-6E0DDBBEDDCA}" srcId="{C99BADDA-C4FB-4EFB-9DDC-CB1AE52FE4D1}" destId="{1B933159-3743-4A92-9D26-077514AC8F13}" srcOrd="1" destOrd="0" parTransId="{01388E27-8970-43EA-8BF8-A03DFC3EE0C5}" sibTransId="{CA3B6C53-1E56-4B46-AF9F-16161257627B}"/>
    <dgm:cxn modelId="{C650EADB-D502-4E81-A3DA-48308603884C}" type="presOf" srcId="{1B933159-3743-4A92-9D26-077514AC8F13}" destId="{EA794294-4AEC-4923-BCE1-EC11E0BAC4D4}" srcOrd="0" destOrd="0" presId="urn:microsoft.com/office/officeart/2008/layout/LinedList"/>
    <dgm:cxn modelId="{ECD67B44-ECE8-4FBD-B3A8-51E4FC4C34D3}" type="presOf" srcId="{806B777D-6027-4893-B092-21E4A50A6BC8}" destId="{2B974F25-AEC7-4931-8A03-95F1A2903554}" srcOrd="0" destOrd="0" presId="urn:microsoft.com/office/officeart/2008/layout/LinedList"/>
    <dgm:cxn modelId="{E379E3B3-4BB4-48B3-A556-7E2E476EBE84}" type="presOf" srcId="{430DB53C-B6BB-4977-9D6B-7232D623B24C}" destId="{7B4A75CA-3308-4E9D-916B-CBC73792932C}" srcOrd="0" destOrd="0" presId="urn:microsoft.com/office/officeart/2008/layout/LinedList"/>
    <dgm:cxn modelId="{F5492506-0C7A-4560-BE74-6F6ADE695687}" srcId="{C99BADDA-C4FB-4EFB-9DDC-CB1AE52FE4D1}" destId="{D492E69F-F4E8-484F-A35F-79D13AB9CF09}" srcOrd="0" destOrd="0" parTransId="{0F38E0FE-E8F5-48B9-B5A0-56F7BE877712}" sibTransId="{2721B2C0-FEC8-4BD9-AC7D-22263327F8BA}"/>
    <dgm:cxn modelId="{4CD650B4-4DC0-41E5-9E4E-2C5FAB627153}" type="presOf" srcId="{D492E69F-F4E8-484F-A35F-79D13AB9CF09}" destId="{7517E1AA-41CB-4C91-A2A4-ABEC0CD41F9D}" srcOrd="0" destOrd="0" presId="urn:microsoft.com/office/officeart/2008/layout/LinedList"/>
    <dgm:cxn modelId="{166BC3C6-E0E3-4B9A-8F67-0775CE7741DC}" srcId="{C99BADDA-C4FB-4EFB-9DDC-CB1AE52FE4D1}" destId="{5397E6C1-D185-4864-AA8D-8E7F6F5AA3AA}" srcOrd="5" destOrd="0" parTransId="{20BCA00E-0A9D-4947-A7C4-A7104BA07C3B}" sibTransId="{07376913-1453-4B22-AAB1-C5F12400CAD5}"/>
    <dgm:cxn modelId="{CE5375A7-24F1-4D1A-89F3-6B45276DBA98}" type="presOf" srcId="{624CA26F-0B31-4108-B5F2-4436BDC69247}" destId="{722DE54B-5A13-4626-B323-3AF99E8B135D}" srcOrd="0" destOrd="0" presId="urn:microsoft.com/office/officeart/2008/layout/LinedList"/>
    <dgm:cxn modelId="{C3B9ABB1-409C-4E97-9249-D3123D44AE2D}" srcId="{C99BADDA-C4FB-4EFB-9DDC-CB1AE52FE4D1}" destId="{624CA26F-0B31-4108-B5F2-4436BDC69247}" srcOrd="2" destOrd="0" parTransId="{1B311E5F-EACD-4C17-8C15-74676B3B2DAD}" sibTransId="{8AFA9A9D-99CE-44AC-B46B-7E973A366808}"/>
    <dgm:cxn modelId="{6AD06E58-D06A-4AF3-B174-E49FB8D4D0B9}" type="presOf" srcId="{5397E6C1-D185-4864-AA8D-8E7F6F5AA3AA}" destId="{45C67CF2-4328-4C7C-8DF6-C700BC9A34F4}" srcOrd="0" destOrd="0" presId="urn:microsoft.com/office/officeart/2008/layout/LinedList"/>
    <dgm:cxn modelId="{81CCF180-8E2C-4263-A7E0-5F9561A3D4D5}" srcId="{C99BADDA-C4FB-4EFB-9DDC-CB1AE52FE4D1}" destId="{430DB53C-B6BB-4977-9D6B-7232D623B24C}" srcOrd="3" destOrd="0" parTransId="{87BA053E-78AF-4EF7-A836-8FCD80D9E23E}" sibTransId="{F6FB70CC-4901-4C0F-8945-FC63335E0944}"/>
    <dgm:cxn modelId="{F2A094AF-F73B-4FF9-858F-6B6342D62B03}" type="presParOf" srcId="{049FFE65-6BDA-45FE-8B88-E545FAB241B6}" destId="{BC39B14A-65DD-4DBB-B968-64B163C9170E}" srcOrd="0" destOrd="0" presId="urn:microsoft.com/office/officeart/2008/layout/LinedList"/>
    <dgm:cxn modelId="{EA77CBFB-FAC6-4D57-9163-D034C3E8F12F}" type="presParOf" srcId="{049FFE65-6BDA-45FE-8B88-E545FAB241B6}" destId="{6BDD42AF-17F1-4527-9FF7-58E6FF8D58E6}" srcOrd="1" destOrd="0" presId="urn:microsoft.com/office/officeart/2008/layout/LinedList"/>
    <dgm:cxn modelId="{3FD19FA7-F078-44EC-97C4-8C3057F151CB}" type="presParOf" srcId="{6BDD42AF-17F1-4527-9FF7-58E6FF8D58E6}" destId="{7517E1AA-41CB-4C91-A2A4-ABEC0CD41F9D}" srcOrd="0" destOrd="0" presId="urn:microsoft.com/office/officeart/2008/layout/LinedList"/>
    <dgm:cxn modelId="{44F2D18E-B961-4261-BB81-465B31EB84BE}" type="presParOf" srcId="{6BDD42AF-17F1-4527-9FF7-58E6FF8D58E6}" destId="{34AFCACB-3BEC-4899-9E2D-DE0F9B19ED99}" srcOrd="1" destOrd="0" presId="urn:microsoft.com/office/officeart/2008/layout/LinedList"/>
    <dgm:cxn modelId="{D0AA89AF-447E-49F1-84C1-DD3E3A8AA998}" type="presParOf" srcId="{049FFE65-6BDA-45FE-8B88-E545FAB241B6}" destId="{68FE4B7B-6DDA-477F-8B3A-9347F14CC2BA}" srcOrd="2" destOrd="0" presId="urn:microsoft.com/office/officeart/2008/layout/LinedList"/>
    <dgm:cxn modelId="{8D3C8534-B05A-46FC-8262-FBA48E171615}" type="presParOf" srcId="{049FFE65-6BDA-45FE-8B88-E545FAB241B6}" destId="{B827F5F1-C1FB-43CB-8C6E-D8347CCA738A}" srcOrd="3" destOrd="0" presId="urn:microsoft.com/office/officeart/2008/layout/LinedList"/>
    <dgm:cxn modelId="{69A149D0-BAE5-4553-8B64-8092B77CF012}" type="presParOf" srcId="{B827F5F1-C1FB-43CB-8C6E-D8347CCA738A}" destId="{EA794294-4AEC-4923-BCE1-EC11E0BAC4D4}" srcOrd="0" destOrd="0" presId="urn:microsoft.com/office/officeart/2008/layout/LinedList"/>
    <dgm:cxn modelId="{6C3D28B4-15F6-46DF-8F69-85350A1F6790}" type="presParOf" srcId="{B827F5F1-C1FB-43CB-8C6E-D8347CCA738A}" destId="{C0B1B268-9CF3-4A53-A60D-A597D91D3A3D}" srcOrd="1" destOrd="0" presId="urn:microsoft.com/office/officeart/2008/layout/LinedList"/>
    <dgm:cxn modelId="{9EBE47AC-37CF-4DF8-93AE-7C7D3C53E1B3}" type="presParOf" srcId="{049FFE65-6BDA-45FE-8B88-E545FAB241B6}" destId="{FE2B2618-B639-4697-A779-79AE28C2C297}" srcOrd="4" destOrd="0" presId="urn:microsoft.com/office/officeart/2008/layout/LinedList"/>
    <dgm:cxn modelId="{D575A89B-E780-46D2-ADEA-502E320787AB}" type="presParOf" srcId="{049FFE65-6BDA-45FE-8B88-E545FAB241B6}" destId="{3D22416E-E7A2-490E-88CD-62C3F2FD7C11}" srcOrd="5" destOrd="0" presId="urn:microsoft.com/office/officeart/2008/layout/LinedList"/>
    <dgm:cxn modelId="{284B7F6A-1F6F-44A0-AEBC-DB8C9A73412D}" type="presParOf" srcId="{3D22416E-E7A2-490E-88CD-62C3F2FD7C11}" destId="{722DE54B-5A13-4626-B323-3AF99E8B135D}" srcOrd="0" destOrd="0" presId="urn:microsoft.com/office/officeart/2008/layout/LinedList"/>
    <dgm:cxn modelId="{30C6039F-D39D-467A-811F-DB9CE3156815}" type="presParOf" srcId="{3D22416E-E7A2-490E-88CD-62C3F2FD7C11}" destId="{E55942ED-C463-4389-82C4-D552686D39EB}" srcOrd="1" destOrd="0" presId="urn:microsoft.com/office/officeart/2008/layout/LinedList"/>
    <dgm:cxn modelId="{E5350125-DF6F-4BF2-983A-8E5D4A17766A}" type="presParOf" srcId="{049FFE65-6BDA-45FE-8B88-E545FAB241B6}" destId="{C9ADE5A8-C7B6-4997-B4D6-ED12536D98CA}" srcOrd="6" destOrd="0" presId="urn:microsoft.com/office/officeart/2008/layout/LinedList"/>
    <dgm:cxn modelId="{16FAA39F-9436-4B27-AD3C-268C1D99AFEF}" type="presParOf" srcId="{049FFE65-6BDA-45FE-8B88-E545FAB241B6}" destId="{3839DDAF-4646-4C2F-9A9C-DAEFA47ED239}" srcOrd="7" destOrd="0" presId="urn:microsoft.com/office/officeart/2008/layout/LinedList"/>
    <dgm:cxn modelId="{0608A080-15C0-40C6-916B-0229BA153731}" type="presParOf" srcId="{3839DDAF-4646-4C2F-9A9C-DAEFA47ED239}" destId="{7B4A75CA-3308-4E9D-916B-CBC73792932C}" srcOrd="0" destOrd="0" presId="urn:microsoft.com/office/officeart/2008/layout/LinedList"/>
    <dgm:cxn modelId="{F78B4586-75CA-4681-9FB6-4D1F1CF7E409}" type="presParOf" srcId="{3839DDAF-4646-4C2F-9A9C-DAEFA47ED239}" destId="{F4C1F72E-782A-4EED-9958-E051D4EBAE3F}" srcOrd="1" destOrd="0" presId="urn:microsoft.com/office/officeart/2008/layout/LinedList"/>
    <dgm:cxn modelId="{4411B8BE-1692-4E0F-9D9F-63835050608A}" type="presParOf" srcId="{049FFE65-6BDA-45FE-8B88-E545FAB241B6}" destId="{49807D72-EB47-4CE4-B8B6-54F0D4C31447}" srcOrd="8" destOrd="0" presId="urn:microsoft.com/office/officeart/2008/layout/LinedList"/>
    <dgm:cxn modelId="{8FE1D792-FEF4-403A-A903-F897CC6A1044}" type="presParOf" srcId="{049FFE65-6BDA-45FE-8B88-E545FAB241B6}" destId="{875FC1B8-0F26-4F56-B477-83DD1162A92B}" srcOrd="9" destOrd="0" presId="urn:microsoft.com/office/officeart/2008/layout/LinedList"/>
    <dgm:cxn modelId="{D9EA94B7-10A8-4410-A8A1-FC6649C54EF0}" type="presParOf" srcId="{875FC1B8-0F26-4F56-B477-83DD1162A92B}" destId="{2B974F25-AEC7-4931-8A03-95F1A2903554}" srcOrd="0" destOrd="0" presId="urn:microsoft.com/office/officeart/2008/layout/LinedList"/>
    <dgm:cxn modelId="{54D8E8F2-50B9-4C25-9D2B-CE4154EE0CA4}" type="presParOf" srcId="{875FC1B8-0F26-4F56-B477-83DD1162A92B}" destId="{4F532760-DAE1-4267-8CE1-8871B592EF4A}" srcOrd="1" destOrd="0" presId="urn:microsoft.com/office/officeart/2008/layout/LinedList"/>
    <dgm:cxn modelId="{DF5B2AA1-B4AB-4959-9032-C604BE4788E7}" type="presParOf" srcId="{049FFE65-6BDA-45FE-8B88-E545FAB241B6}" destId="{A01B1149-4392-40F3-A156-A66DE2B6EE7E}" srcOrd="10" destOrd="0" presId="urn:microsoft.com/office/officeart/2008/layout/LinedList"/>
    <dgm:cxn modelId="{EA3A139E-718F-4AFF-A1F2-200E4F4BC0BD}" type="presParOf" srcId="{049FFE65-6BDA-45FE-8B88-E545FAB241B6}" destId="{BAA209F2-DC97-43D5-9DB0-D6CF2021B59B}" srcOrd="11" destOrd="0" presId="urn:microsoft.com/office/officeart/2008/layout/LinedList"/>
    <dgm:cxn modelId="{B06E16F3-3323-4F79-9686-5C24F57A6A53}" type="presParOf" srcId="{BAA209F2-DC97-43D5-9DB0-D6CF2021B59B}" destId="{45C67CF2-4328-4C7C-8DF6-C700BC9A34F4}" srcOrd="0" destOrd="0" presId="urn:microsoft.com/office/officeart/2008/layout/LinedList"/>
    <dgm:cxn modelId="{84447DB8-B599-457F-AB6E-4916FCB52B7D}" type="presParOf" srcId="{BAA209F2-DC97-43D5-9DB0-D6CF2021B59B}" destId="{107A59A3-4C41-4A8A-99BA-AF66483D489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E06369-F553-40FC-A200-5966A2B556B7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D762BD24-54D0-4F11-B4DF-384311EF0FDF}">
      <dgm:prSet phldrT="[Текст]" custT="1"/>
      <dgm:spPr/>
      <dgm:t>
        <a:bodyPr/>
        <a:lstStyle/>
        <a:p>
          <a:r>
            <a:rPr lang="uk-UA" sz="1800" b="1" dirty="0" smtClean="0"/>
            <a:t>Високий рівень довіри</a:t>
          </a:r>
          <a:endParaRPr lang="uk-UA" sz="1800" b="0" noProof="0" dirty="0"/>
        </a:p>
      </dgm:t>
    </dgm:pt>
    <dgm:pt modelId="{B2409F84-36D9-4E3D-A65E-FAC781F1AB26}" type="parTrans" cxnId="{A1485622-EE8B-47B3-8FD7-0E5CF978F645}">
      <dgm:prSet/>
      <dgm:spPr/>
      <dgm:t>
        <a:bodyPr/>
        <a:lstStyle/>
        <a:p>
          <a:endParaRPr lang="uk-UA" sz="1600"/>
        </a:p>
      </dgm:t>
    </dgm:pt>
    <dgm:pt modelId="{AD609A1A-DC12-42C7-8731-B9A5B1E59DD5}" type="sibTrans" cxnId="{A1485622-EE8B-47B3-8FD7-0E5CF978F645}">
      <dgm:prSet/>
      <dgm:spPr/>
      <dgm:t>
        <a:bodyPr/>
        <a:lstStyle/>
        <a:p>
          <a:endParaRPr lang="uk-UA" sz="1600"/>
        </a:p>
      </dgm:t>
    </dgm:pt>
    <dgm:pt modelId="{A73F5B36-643F-49B4-B0F2-1A9FD717D8DA}">
      <dgm:prSet custT="1"/>
      <dgm:spPr/>
      <dgm:t>
        <a:bodyPr/>
        <a:lstStyle/>
        <a:p>
          <a:r>
            <a:rPr lang="uk-UA" sz="1600" noProof="0" dirty="0" smtClean="0"/>
            <a:t>Соціальний працівник має будувати образ людини, яка дотримується етичних норм і працює в інтересах суспільства.</a:t>
          </a:r>
          <a:endParaRPr lang="uk-UA" sz="1600" noProof="0" dirty="0"/>
        </a:p>
      </dgm:t>
    </dgm:pt>
    <dgm:pt modelId="{F2EF2FF2-30E5-4465-B028-25C4E5AA2F3A}" type="parTrans" cxnId="{DED16649-1210-4625-B5B0-0AC2F6183F28}">
      <dgm:prSet/>
      <dgm:spPr/>
      <dgm:t>
        <a:bodyPr/>
        <a:lstStyle/>
        <a:p>
          <a:endParaRPr lang="uk-UA" sz="1600"/>
        </a:p>
      </dgm:t>
    </dgm:pt>
    <dgm:pt modelId="{7DEA07B0-CCCF-4611-9592-30A76DB5C374}" type="sibTrans" cxnId="{DED16649-1210-4625-B5B0-0AC2F6183F28}">
      <dgm:prSet/>
      <dgm:spPr/>
      <dgm:t>
        <a:bodyPr/>
        <a:lstStyle/>
        <a:p>
          <a:endParaRPr lang="uk-UA" sz="1600"/>
        </a:p>
      </dgm:t>
    </dgm:pt>
    <dgm:pt modelId="{D45730EF-F2A7-44A8-96D7-85963963AD8D}">
      <dgm:prSet custT="1"/>
      <dgm:spPr/>
      <dgm:t>
        <a:bodyPr/>
        <a:lstStyle/>
        <a:p>
          <a:r>
            <a:rPr lang="uk-UA" sz="1600" dirty="0" smtClean="0"/>
            <a:t>Репутація – ключовий фактор впливу.</a:t>
          </a:r>
          <a:endParaRPr lang="uk-UA" sz="1600" dirty="0"/>
        </a:p>
      </dgm:t>
    </dgm:pt>
    <dgm:pt modelId="{417C5FF0-ED09-4AAA-8F4B-AD80C1FBF332}" type="parTrans" cxnId="{873ED5D4-82D7-455D-AE39-49D752A5D6F0}">
      <dgm:prSet/>
      <dgm:spPr/>
      <dgm:t>
        <a:bodyPr/>
        <a:lstStyle/>
        <a:p>
          <a:endParaRPr lang="uk-UA" sz="1600"/>
        </a:p>
      </dgm:t>
    </dgm:pt>
    <dgm:pt modelId="{4CF2FA61-17AB-44AD-8300-50E40D4E3F47}" type="sibTrans" cxnId="{873ED5D4-82D7-455D-AE39-49D752A5D6F0}">
      <dgm:prSet/>
      <dgm:spPr/>
      <dgm:t>
        <a:bodyPr/>
        <a:lstStyle/>
        <a:p>
          <a:endParaRPr lang="uk-UA" sz="1600"/>
        </a:p>
      </dgm:t>
    </dgm:pt>
    <dgm:pt modelId="{EEEBEE0C-CAD9-4145-86DE-8C5DAD4BF3F6}">
      <dgm:prSet custT="1"/>
      <dgm:spPr/>
      <dgm:t>
        <a:bodyPr/>
        <a:lstStyle/>
        <a:p>
          <a:r>
            <a:rPr lang="uk-UA" sz="1800" b="1" smtClean="0"/>
            <a:t>Комунікація та емоційний інтелект</a:t>
          </a:r>
          <a:endParaRPr lang="uk-UA" sz="1800"/>
        </a:p>
      </dgm:t>
    </dgm:pt>
    <dgm:pt modelId="{CE85E06D-E31C-46D1-80AF-D23F8ACB1B40}" type="parTrans" cxnId="{86FCCD9E-19D3-4EA0-9644-B70D27C6B116}">
      <dgm:prSet/>
      <dgm:spPr/>
      <dgm:t>
        <a:bodyPr/>
        <a:lstStyle/>
        <a:p>
          <a:endParaRPr lang="uk-UA" sz="1600"/>
        </a:p>
      </dgm:t>
    </dgm:pt>
    <dgm:pt modelId="{08829D08-E3E2-45BF-AE5B-05CEA3B65A82}" type="sibTrans" cxnId="{86FCCD9E-19D3-4EA0-9644-B70D27C6B116}">
      <dgm:prSet/>
      <dgm:spPr/>
      <dgm:t>
        <a:bodyPr/>
        <a:lstStyle/>
        <a:p>
          <a:endParaRPr lang="uk-UA" sz="1600"/>
        </a:p>
      </dgm:t>
    </dgm:pt>
    <dgm:pt modelId="{9DB8EF05-F892-4C11-A1EB-AE9D8E06D15B}">
      <dgm:prSet custT="1"/>
      <dgm:spPr/>
      <dgm:t>
        <a:bodyPr/>
        <a:lstStyle/>
        <a:p>
          <a:r>
            <a:rPr lang="uk-UA" sz="1600" noProof="0" dirty="0" smtClean="0"/>
            <a:t>Уміння взаємодіяти з різними категоріями людей.</a:t>
          </a:r>
          <a:endParaRPr lang="uk-UA" sz="1600" noProof="0" dirty="0"/>
        </a:p>
      </dgm:t>
    </dgm:pt>
    <dgm:pt modelId="{2BE4B5BA-FD4B-4CF9-9F75-EFBBEAADD6C6}" type="parTrans" cxnId="{D2512563-25B5-4706-A245-7DE5A9F408D7}">
      <dgm:prSet/>
      <dgm:spPr/>
      <dgm:t>
        <a:bodyPr/>
        <a:lstStyle/>
        <a:p>
          <a:endParaRPr lang="uk-UA" sz="1600"/>
        </a:p>
      </dgm:t>
    </dgm:pt>
    <dgm:pt modelId="{1E8A6697-8753-4EB8-B568-0E71A4EF98E5}" type="sibTrans" cxnId="{D2512563-25B5-4706-A245-7DE5A9F408D7}">
      <dgm:prSet/>
      <dgm:spPr/>
      <dgm:t>
        <a:bodyPr/>
        <a:lstStyle/>
        <a:p>
          <a:endParaRPr lang="uk-UA" sz="1600"/>
        </a:p>
      </dgm:t>
    </dgm:pt>
    <dgm:pt modelId="{FCCEDC31-489F-4D18-84D0-DD2E203D2F83}">
      <dgm:prSet custT="1"/>
      <dgm:spPr/>
      <dgm:t>
        <a:bodyPr/>
        <a:lstStyle/>
        <a:p>
          <a:r>
            <a:rPr lang="uk-UA" sz="1600" noProof="0" dirty="0" smtClean="0"/>
            <a:t>Важливо показувати емпатію, толерантність, відкритість.</a:t>
          </a:r>
          <a:endParaRPr lang="uk-UA" sz="1600" noProof="0" dirty="0"/>
        </a:p>
      </dgm:t>
    </dgm:pt>
    <dgm:pt modelId="{3BC988A9-1EE1-4368-8BED-C945954A89A1}" type="parTrans" cxnId="{10A23B19-F34E-45F8-8FEB-8F02B506F681}">
      <dgm:prSet/>
      <dgm:spPr/>
      <dgm:t>
        <a:bodyPr/>
        <a:lstStyle/>
        <a:p>
          <a:endParaRPr lang="uk-UA" sz="1600"/>
        </a:p>
      </dgm:t>
    </dgm:pt>
    <dgm:pt modelId="{AF1A3A06-6B70-4C9F-B8AC-896BE4879F22}" type="sibTrans" cxnId="{10A23B19-F34E-45F8-8FEB-8F02B506F681}">
      <dgm:prSet/>
      <dgm:spPr/>
      <dgm:t>
        <a:bodyPr/>
        <a:lstStyle/>
        <a:p>
          <a:endParaRPr lang="uk-UA" sz="1600"/>
        </a:p>
      </dgm:t>
    </dgm:pt>
    <dgm:pt modelId="{699A4E5E-83FE-44DA-9F8F-9B9733D84C7A}">
      <dgm:prSet custT="1"/>
      <dgm:spPr/>
      <dgm:t>
        <a:bodyPr/>
        <a:lstStyle/>
        <a:p>
          <a:r>
            <a:rPr lang="uk-UA" sz="1800" b="1" smtClean="0"/>
            <a:t>Публічність та соціальні мережі</a:t>
          </a:r>
          <a:endParaRPr lang="uk-UA" sz="1800"/>
        </a:p>
      </dgm:t>
    </dgm:pt>
    <dgm:pt modelId="{5B02C7CF-5CC9-4EBE-BFDD-B87FB39C9813}" type="parTrans" cxnId="{5C2B9BB3-3D06-4708-8C8B-03A7FBD83D94}">
      <dgm:prSet/>
      <dgm:spPr/>
      <dgm:t>
        <a:bodyPr/>
        <a:lstStyle/>
        <a:p>
          <a:endParaRPr lang="uk-UA" sz="1600"/>
        </a:p>
      </dgm:t>
    </dgm:pt>
    <dgm:pt modelId="{9198A2BB-9EE0-426D-BD94-328BB25AF0FE}" type="sibTrans" cxnId="{5C2B9BB3-3D06-4708-8C8B-03A7FBD83D94}">
      <dgm:prSet/>
      <dgm:spPr/>
      <dgm:t>
        <a:bodyPr/>
        <a:lstStyle/>
        <a:p>
          <a:endParaRPr lang="uk-UA" sz="1600"/>
        </a:p>
      </dgm:t>
    </dgm:pt>
    <dgm:pt modelId="{7302D0B8-1D1E-4A97-A6C3-62FBCB69A9B4}">
      <dgm:prSet custT="1"/>
      <dgm:spPr/>
      <dgm:t>
        <a:bodyPr/>
        <a:lstStyle/>
        <a:p>
          <a:r>
            <a:rPr lang="uk-UA" sz="1600" noProof="0" dirty="0" smtClean="0"/>
            <a:t>Соціальний працівник може використовувати </a:t>
          </a:r>
          <a:r>
            <a:rPr lang="uk-UA" sz="1600" noProof="0" dirty="0" err="1" smtClean="0"/>
            <a:t>соцмережі</a:t>
          </a:r>
          <a:r>
            <a:rPr lang="uk-UA" sz="1600" noProof="0" dirty="0" smtClean="0"/>
            <a:t> для просвітництва, підвищення обізнаності про соціальні проблеми.</a:t>
          </a:r>
          <a:endParaRPr lang="uk-UA" sz="1600" noProof="0" dirty="0"/>
        </a:p>
      </dgm:t>
    </dgm:pt>
    <dgm:pt modelId="{E8A8791E-086A-485A-8D8B-E80EBF398F10}" type="parTrans" cxnId="{FE942C0E-73A1-4EA3-B800-8E7A71FD45AC}">
      <dgm:prSet/>
      <dgm:spPr/>
      <dgm:t>
        <a:bodyPr/>
        <a:lstStyle/>
        <a:p>
          <a:endParaRPr lang="uk-UA" sz="1600"/>
        </a:p>
      </dgm:t>
    </dgm:pt>
    <dgm:pt modelId="{7F76864A-2C31-4A38-AD4E-D45261CF4803}" type="sibTrans" cxnId="{FE942C0E-73A1-4EA3-B800-8E7A71FD45AC}">
      <dgm:prSet/>
      <dgm:spPr/>
      <dgm:t>
        <a:bodyPr/>
        <a:lstStyle/>
        <a:p>
          <a:endParaRPr lang="uk-UA" sz="1600"/>
        </a:p>
      </dgm:t>
    </dgm:pt>
    <dgm:pt modelId="{0EA68A83-62C3-45C9-B745-8F32EE366CA6}">
      <dgm:prSet custT="1"/>
      <dgm:spPr/>
      <dgm:t>
        <a:bodyPr/>
        <a:lstStyle/>
        <a:p>
          <a:r>
            <a:rPr lang="uk-UA" sz="1600" noProof="0" dirty="0" smtClean="0"/>
            <a:t>Контент має бути інформативним, корисним, викликати довіру.</a:t>
          </a:r>
          <a:endParaRPr lang="uk-UA" sz="1600" noProof="0" dirty="0"/>
        </a:p>
      </dgm:t>
    </dgm:pt>
    <dgm:pt modelId="{BDCF4FBB-8678-423A-BBE2-778062FFF540}" type="parTrans" cxnId="{9F813420-36E3-4428-8E4D-B2422B3E00C1}">
      <dgm:prSet/>
      <dgm:spPr/>
      <dgm:t>
        <a:bodyPr/>
        <a:lstStyle/>
        <a:p>
          <a:endParaRPr lang="uk-UA" sz="1600"/>
        </a:p>
      </dgm:t>
    </dgm:pt>
    <dgm:pt modelId="{E7160B45-7D8B-412B-AA76-42808D69B33C}" type="sibTrans" cxnId="{9F813420-36E3-4428-8E4D-B2422B3E00C1}">
      <dgm:prSet/>
      <dgm:spPr/>
      <dgm:t>
        <a:bodyPr/>
        <a:lstStyle/>
        <a:p>
          <a:endParaRPr lang="uk-UA" sz="1600"/>
        </a:p>
      </dgm:t>
    </dgm:pt>
    <dgm:pt modelId="{F79DADAE-B7BA-4658-B468-16D56488DA44}">
      <dgm:prSet custT="1"/>
      <dgm:spPr/>
      <dgm:t>
        <a:bodyPr/>
        <a:lstStyle/>
        <a:p>
          <a:r>
            <a:rPr lang="uk-UA" sz="1800" b="1" smtClean="0"/>
            <a:t>Експертність та освіта</a:t>
          </a:r>
          <a:endParaRPr lang="uk-UA" sz="1800"/>
        </a:p>
      </dgm:t>
    </dgm:pt>
    <dgm:pt modelId="{2BB98752-1BD7-4F8B-85D0-88379723A302}" type="parTrans" cxnId="{3CE2B582-BE51-42C4-9ACC-E5A1B8EE30EC}">
      <dgm:prSet/>
      <dgm:spPr/>
      <dgm:t>
        <a:bodyPr/>
        <a:lstStyle/>
        <a:p>
          <a:endParaRPr lang="uk-UA" sz="1600"/>
        </a:p>
      </dgm:t>
    </dgm:pt>
    <dgm:pt modelId="{1C70AE7A-1EF7-42BF-9A49-773A9575D011}" type="sibTrans" cxnId="{3CE2B582-BE51-42C4-9ACC-E5A1B8EE30EC}">
      <dgm:prSet/>
      <dgm:spPr/>
      <dgm:t>
        <a:bodyPr/>
        <a:lstStyle/>
        <a:p>
          <a:endParaRPr lang="uk-UA" sz="1600"/>
        </a:p>
      </dgm:t>
    </dgm:pt>
    <dgm:pt modelId="{914C0247-326C-4865-B981-70858192AAA7}">
      <dgm:prSet custT="1"/>
      <dgm:spPr/>
      <dgm:t>
        <a:bodyPr/>
        <a:lstStyle/>
        <a:p>
          <a:r>
            <a:rPr lang="uk-UA" sz="1600" noProof="0" dirty="0" smtClean="0"/>
            <a:t>Важливо показувати професійні знання через статті, публічні виступи, участь у конференціях.</a:t>
          </a:r>
          <a:endParaRPr lang="uk-UA" sz="1600" noProof="0" dirty="0"/>
        </a:p>
      </dgm:t>
    </dgm:pt>
    <dgm:pt modelId="{594BD032-3C89-47CD-AA5B-F0478CEFE446}" type="parTrans" cxnId="{D3164E54-A7D8-44AC-BB3B-46A320DE43E8}">
      <dgm:prSet/>
      <dgm:spPr/>
      <dgm:t>
        <a:bodyPr/>
        <a:lstStyle/>
        <a:p>
          <a:endParaRPr lang="uk-UA" sz="1600"/>
        </a:p>
      </dgm:t>
    </dgm:pt>
    <dgm:pt modelId="{053E10D2-4430-45C7-A02E-C47FB5982511}" type="sibTrans" cxnId="{D3164E54-A7D8-44AC-BB3B-46A320DE43E8}">
      <dgm:prSet/>
      <dgm:spPr/>
      <dgm:t>
        <a:bodyPr/>
        <a:lstStyle/>
        <a:p>
          <a:endParaRPr lang="uk-UA" sz="1600"/>
        </a:p>
      </dgm:t>
    </dgm:pt>
    <dgm:pt modelId="{A09BAE33-655F-43C6-8375-31D604E8A09A}">
      <dgm:prSet custT="1"/>
      <dgm:spPr/>
      <dgm:t>
        <a:bodyPr/>
        <a:lstStyle/>
        <a:p>
          <a:r>
            <a:rPr lang="uk-UA" sz="1600" noProof="0" dirty="0" smtClean="0"/>
            <a:t>Наявність сертифікатів, освітніх програм підвищує довіру до спеціаліста.</a:t>
          </a:r>
          <a:endParaRPr lang="uk-UA" sz="1600" noProof="0" dirty="0"/>
        </a:p>
      </dgm:t>
    </dgm:pt>
    <dgm:pt modelId="{EE72BCE8-53B0-4C5F-912C-97BC5150F004}" type="parTrans" cxnId="{9935D720-CBE9-4070-BF60-EC456FCD2690}">
      <dgm:prSet/>
      <dgm:spPr/>
      <dgm:t>
        <a:bodyPr/>
        <a:lstStyle/>
        <a:p>
          <a:endParaRPr lang="uk-UA" sz="1600"/>
        </a:p>
      </dgm:t>
    </dgm:pt>
    <dgm:pt modelId="{C8C48B85-81F3-4642-91D1-8656DA9B8C0C}" type="sibTrans" cxnId="{9935D720-CBE9-4070-BF60-EC456FCD2690}">
      <dgm:prSet/>
      <dgm:spPr/>
      <dgm:t>
        <a:bodyPr/>
        <a:lstStyle/>
        <a:p>
          <a:endParaRPr lang="uk-UA" sz="1600"/>
        </a:p>
      </dgm:t>
    </dgm:pt>
    <dgm:pt modelId="{378987FF-4F18-45B2-A496-42951AA47EA0}">
      <dgm:prSet custT="1"/>
      <dgm:spPr/>
      <dgm:t>
        <a:bodyPr/>
        <a:lstStyle/>
        <a:p>
          <a:r>
            <a:rPr lang="uk-UA" sz="1800" b="1" smtClean="0"/>
            <a:t>Соціальна відповідальність</a:t>
          </a:r>
          <a:endParaRPr lang="uk-UA" sz="1800"/>
        </a:p>
      </dgm:t>
    </dgm:pt>
    <dgm:pt modelId="{C333D06D-D751-4684-A248-80CCA2C1ECEF}" type="parTrans" cxnId="{66DBDFCA-FC1F-4F92-AA8C-DA83BC714310}">
      <dgm:prSet/>
      <dgm:spPr/>
      <dgm:t>
        <a:bodyPr/>
        <a:lstStyle/>
        <a:p>
          <a:endParaRPr lang="uk-UA" sz="1600"/>
        </a:p>
      </dgm:t>
    </dgm:pt>
    <dgm:pt modelId="{AF2E892F-EE72-429C-8CC6-EB561EE916C4}" type="sibTrans" cxnId="{66DBDFCA-FC1F-4F92-AA8C-DA83BC714310}">
      <dgm:prSet/>
      <dgm:spPr/>
      <dgm:t>
        <a:bodyPr/>
        <a:lstStyle/>
        <a:p>
          <a:endParaRPr lang="uk-UA" sz="1600"/>
        </a:p>
      </dgm:t>
    </dgm:pt>
    <dgm:pt modelId="{2617A5F9-7567-49D6-9E02-457F26AF2B38}">
      <dgm:prSet custT="1"/>
      <dgm:spPr/>
      <dgm:t>
        <a:bodyPr/>
        <a:lstStyle/>
        <a:p>
          <a:r>
            <a:rPr lang="uk-UA" sz="1600" noProof="0" dirty="0" smtClean="0"/>
            <a:t>Бренд соціального працівника має бути некомерційним, а орієнтованим на допомогу людям.</a:t>
          </a:r>
          <a:endParaRPr lang="uk-UA" sz="1600" noProof="0" dirty="0"/>
        </a:p>
      </dgm:t>
    </dgm:pt>
    <dgm:pt modelId="{C01C50CF-349F-4615-A4CA-73B2F37343FA}" type="parTrans" cxnId="{4981C54F-FF77-435C-AFB8-1FDDF96C3C67}">
      <dgm:prSet/>
      <dgm:spPr/>
      <dgm:t>
        <a:bodyPr/>
        <a:lstStyle/>
        <a:p>
          <a:endParaRPr lang="uk-UA" sz="1600"/>
        </a:p>
      </dgm:t>
    </dgm:pt>
    <dgm:pt modelId="{B785CB01-B7AD-4A3B-AD20-7A9728FC2F48}" type="sibTrans" cxnId="{4981C54F-FF77-435C-AFB8-1FDDF96C3C67}">
      <dgm:prSet/>
      <dgm:spPr/>
      <dgm:t>
        <a:bodyPr/>
        <a:lstStyle/>
        <a:p>
          <a:endParaRPr lang="uk-UA" sz="1600"/>
        </a:p>
      </dgm:t>
    </dgm:pt>
    <dgm:pt modelId="{6ACA4BA0-2805-4AAB-AFDF-1AC24594D119}">
      <dgm:prSet custT="1"/>
      <dgm:spPr/>
      <dgm:t>
        <a:bodyPr/>
        <a:lstStyle/>
        <a:p>
          <a:r>
            <a:rPr lang="uk-UA" sz="1600" noProof="0" dirty="0" smtClean="0"/>
            <a:t>Важливо демонструвати участь у благодійних </a:t>
          </a:r>
          <a:r>
            <a:rPr lang="uk-UA" sz="1600" noProof="0" dirty="0" err="1" smtClean="0"/>
            <a:t>проєктах</a:t>
          </a:r>
          <a:r>
            <a:rPr lang="uk-UA" sz="1600" noProof="0" dirty="0" smtClean="0"/>
            <a:t>, ініціативах.</a:t>
          </a:r>
          <a:endParaRPr lang="uk-UA" sz="1600" noProof="0" dirty="0"/>
        </a:p>
      </dgm:t>
    </dgm:pt>
    <dgm:pt modelId="{8022594F-95BD-4ED7-AB3E-52142773F087}" type="parTrans" cxnId="{B1682F8D-94E1-4B5C-AC5C-486F7EAC5564}">
      <dgm:prSet/>
      <dgm:spPr/>
      <dgm:t>
        <a:bodyPr/>
        <a:lstStyle/>
        <a:p>
          <a:endParaRPr lang="uk-UA" sz="1600"/>
        </a:p>
      </dgm:t>
    </dgm:pt>
    <dgm:pt modelId="{40F7A989-E584-4FA4-BBB3-B674C30D57B7}" type="sibTrans" cxnId="{B1682F8D-94E1-4B5C-AC5C-486F7EAC5564}">
      <dgm:prSet/>
      <dgm:spPr/>
      <dgm:t>
        <a:bodyPr/>
        <a:lstStyle/>
        <a:p>
          <a:endParaRPr lang="uk-UA" sz="1600"/>
        </a:p>
      </dgm:t>
    </dgm:pt>
    <dgm:pt modelId="{37C0B377-B343-441B-BA06-4047E4D8A2AB}" type="pres">
      <dgm:prSet presAssocID="{F3E06369-F553-40FC-A200-5966A2B556B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DF0CD5D-1EA3-404E-8022-3C21D98C9155}" type="pres">
      <dgm:prSet presAssocID="{D762BD24-54D0-4F11-B4DF-384311EF0FDF}" presName="parentLin" presStyleCnt="0"/>
      <dgm:spPr/>
    </dgm:pt>
    <dgm:pt modelId="{1A8BFA69-68E5-4E9C-82AD-0780CB21BB24}" type="pres">
      <dgm:prSet presAssocID="{D762BD24-54D0-4F11-B4DF-384311EF0FDF}" presName="parentLeftMargin" presStyleLbl="node1" presStyleIdx="0" presStyleCnt="5"/>
      <dgm:spPr/>
      <dgm:t>
        <a:bodyPr/>
        <a:lstStyle/>
        <a:p>
          <a:endParaRPr lang="uk-UA"/>
        </a:p>
      </dgm:t>
    </dgm:pt>
    <dgm:pt modelId="{1CA8BC34-8397-4C63-9808-4BCBE7A820A4}" type="pres">
      <dgm:prSet presAssocID="{D762BD24-54D0-4F11-B4DF-384311EF0FDF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28B40DE-CBAE-41F3-9FF2-EE083B2EC77F}" type="pres">
      <dgm:prSet presAssocID="{D762BD24-54D0-4F11-B4DF-384311EF0FDF}" presName="negativeSpace" presStyleCnt="0"/>
      <dgm:spPr/>
    </dgm:pt>
    <dgm:pt modelId="{6D8FC518-0437-4A8C-AD7F-87A6355EDDED}" type="pres">
      <dgm:prSet presAssocID="{D762BD24-54D0-4F11-B4DF-384311EF0FDF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B0AC0F8-B493-41DD-A018-B8EF48E85465}" type="pres">
      <dgm:prSet presAssocID="{AD609A1A-DC12-42C7-8731-B9A5B1E59DD5}" presName="spaceBetweenRectangles" presStyleCnt="0"/>
      <dgm:spPr/>
    </dgm:pt>
    <dgm:pt modelId="{6924B9E3-D4BC-4C0E-8C84-3D06C7FA5135}" type="pres">
      <dgm:prSet presAssocID="{EEEBEE0C-CAD9-4145-86DE-8C5DAD4BF3F6}" presName="parentLin" presStyleCnt="0"/>
      <dgm:spPr/>
    </dgm:pt>
    <dgm:pt modelId="{9F6A1383-37E7-4E5F-B830-1F6C376D6FEB}" type="pres">
      <dgm:prSet presAssocID="{EEEBEE0C-CAD9-4145-86DE-8C5DAD4BF3F6}" presName="parentLeftMargin" presStyleLbl="node1" presStyleIdx="0" presStyleCnt="5"/>
      <dgm:spPr/>
      <dgm:t>
        <a:bodyPr/>
        <a:lstStyle/>
        <a:p>
          <a:endParaRPr lang="uk-UA"/>
        </a:p>
      </dgm:t>
    </dgm:pt>
    <dgm:pt modelId="{586510E9-DB79-4B7B-B3E5-D35A557E5F8B}" type="pres">
      <dgm:prSet presAssocID="{EEEBEE0C-CAD9-4145-86DE-8C5DAD4BF3F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1655A0B-05A1-4B7E-9040-7D34D545CC72}" type="pres">
      <dgm:prSet presAssocID="{EEEBEE0C-CAD9-4145-86DE-8C5DAD4BF3F6}" presName="negativeSpace" presStyleCnt="0"/>
      <dgm:spPr/>
    </dgm:pt>
    <dgm:pt modelId="{3331EA20-8D68-4DA5-9D05-54D4C97E975C}" type="pres">
      <dgm:prSet presAssocID="{EEEBEE0C-CAD9-4145-86DE-8C5DAD4BF3F6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D3EF179-DBE9-43A3-9A7A-58E380CDE4AB}" type="pres">
      <dgm:prSet presAssocID="{08829D08-E3E2-45BF-AE5B-05CEA3B65A82}" presName="spaceBetweenRectangles" presStyleCnt="0"/>
      <dgm:spPr/>
    </dgm:pt>
    <dgm:pt modelId="{B6A0536A-8BC0-4CAA-9524-F3F773218B96}" type="pres">
      <dgm:prSet presAssocID="{699A4E5E-83FE-44DA-9F8F-9B9733D84C7A}" presName="parentLin" presStyleCnt="0"/>
      <dgm:spPr/>
    </dgm:pt>
    <dgm:pt modelId="{9D54718D-EF47-4376-B256-9FCBBAF86A3C}" type="pres">
      <dgm:prSet presAssocID="{699A4E5E-83FE-44DA-9F8F-9B9733D84C7A}" presName="parentLeftMargin" presStyleLbl="node1" presStyleIdx="1" presStyleCnt="5"/>
      <dgm:spPr/>
      <dgm:t>
        <a:bodyPr/>
        <a:lstStyle/>
        <a:p>
          <a:endParaRPr lang="uk-UA"/>
        </a:p>
      </dgm:t>
    </dgm:pt>
    <dgm:pt modelId="{45A8732F-3BA7-478F-A1ED-14D437656F0E}" type="pres">
      <dgm:prSet presAssocID="{699A4E5E-83FE-44DA-9F8F-9B9733D84C7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7FBC0BB-4B28-423B-B243-9879DF188490}" type="pres">
      <dgm:prSet presAssocID="{699A4E5E-83FE-44DA-9F8F-9B9733D84C7A}" presName="negativeSpace" presStyleCnt="0"/>
      <dgm:spPr/>
    </dgm:pt>
    <dgm:pt modelId="{E785AA91-0BE9-455A-9192-1E3A55103EB1}" type="pres">
      <dgm:prSet presAssocID="{699A4E5E-83FE-44DA-9F8F-9B9733D84C7A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9631D6D-6A0B-4D4F-9952-4F239459BF42}" type="pres">
      <dgm:prSet presAssocID="{9198A2BB-9EE0-426D-BD94-328BB25AF0FE}" presName="spaceBetweenRectangles" presStyleCnt="0"/>
      <dgm:spPr/>
    </dgm:pt>
    <dgm:pt modelId="{3C5022A0-F70C-40CC-A63C-960F1535945E}" type="pres">
      <dgm:prSet presAssocID="{F79DADAE-B7BA-4658-B468-16D56488DA44}" presName="parentLin" presStyleCnt="0"/>
      <dgm:spPr/>
    </dgm:pt>
    <dgm:pt modelId="{62E4CDD9-31D3-427E-82A6-18F28C58FA76}" type="pres">
      <dgm:prSet presAssocID="{F79DADAE-B7BA-4658-B468-16D56488DA44}" presName="parentLeftMargin" presStyleLbl="node1" presStyleIdx="2" presStyleCnt="5"/>
      <dgm:spPr/>
      <dgm:t>
        <a:bodyPr/>
        <a:lstStyle/>
        <a:p>
          <a:endParaRPr lang="uk-UA"/>
        </a:p>
      </dgm:t>
    </dgm:pt>
    <dgm:pt modelId="{83A876D7-7D8B-4B95-91D2-6DEE66939E41}" type="pres">
      <dgm:prSet presAssocID="{F79DADAE-B7BA-4658-B468-16D56488DA44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81F2296-767F-46AA-902F-EFEBA2CB7161}" type="pres">
      <dgm:prSet presAssocID="{F79DADAE-B7BA-4658-B468-16D56488DA44}" presName="negativeSpace" presStyleCnt="0"/>
      <dgm:spPr/>
    </dgm:pt>
    <dgm:pt modelId="{8AD1BFCB-3F49-489E-94E7-12A87E7C5CAE}" type="pres">
      <dgm:prSet presAssocID="{F79DADAE-B7BA-4658-B468-16D56488DA44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B931EF-F11D-4F8E-8222-EF3A15F4A0E0}" type="pres">
      <dgm:prSet presAssocID="{1C70AE7A-1EF7-42BF-9A49-773A9575D011}" presName="spaceBetweenRectangles" presStyleCnt="0"/>
      <dgm:spPr/>
    </dgm:pt>
    <dgm:pt modelId="{A0E3DB7A-B994-44D1-8595-14D2ADFC0E34}" type="pres">
      <dgm:prSet presAssocID="{378987FF-4F18-45B2-A496-42951AA47EA0}" presName="parentLin" presStyleCnt="0"/>
      <dgm:spPr/>
    </dgm:pt>
    <dgm:pt modelId="{E2B57BC0-3FE4-4E55-AA7B-2588E2330FD7}" type="pres">
      <dgm:prSet presAssocID="{378987FF-4F18-45B2-A496-42951AA47EA0}" presName="parentLeftMargin" presStyleLbl="node1" presStyleIdx="3" presStyleCnt="5"/>
      <dgm:spPr/>
      <dgm:t>
        <a:bodyPr/>
        <a:lstStyle/>
        <a:p>
          <a:endParaRPr lang="uk-UA"/>
        </a:p>
      </dgm:t>
    </dgm:pt>
    <dgm:pt modelId="{0E137D6B-7125-454E-AB7B-3B877C5B728C}" type="pres">
      <dgm:prSet presAssocID="{378987FF-4F18-45B2-A496-42951AA47EA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EF59D3F-BF84-4A5D-979C-412A279F8688}" type="pres">
      <dgm:prSet presAssocID="{378987FF-4F18-45B2-A496-42951AA47EA0}" presName="negativeSpace" presStyleCnt="0"/>
      <dgm:spPr/>
    </dgm:pt>
    <dgm:pt modelId="{00C32605-128E-40DF-AA64-4580CA424BA9}" type="pres">
      <dgm:prSet presAssocID="{378987FF-4F18-45B2-A496-42951AA47EA0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E942C0E-73A1-4EA3-B800-8E7A71FD45AC}" srcId="{699A4E5E-83FE-44DA-9F8F-9B9733D84C7A}" destId="{7302D0B8-1D1E-4A97-A6C3-62FBCB69A9B4}" srcOrd="0" destOrd="0" parTransId="{E8A8791E-086A-485A-8D8B-E80EBF398F10}" sibTransId="{7F76864A-2C31-4A38-AD4E-D45261CF4803}"/>
    <dgm:cxn modelId="{D2512563-25B5-4706-A245-7DE5A9F408D7}" srcId="{EEEBEE0C-CAD9-4145-86DE-8C5DAD4BF3F6}" destId="{9DB8EF05-F892-4C11-A1EB-AE9D8E06D15B}" srcOrd="0" destOrd="0" parTransId="{2BE4B5BA-FD4B-4CF9-9F75-EFBBEAADD6C6}" sibTransId="{1E8A6697-8753-4EB8-B568-0E71A4EF98E5}"/>
    <dgm:cxn modelId="{D872B80E-4FFA-4CB7-BD05-637DFD890FDA}" type="presOf" srcId="{378987FF-4F18-45B2-A496-42951AA47EA0}" destId="{0E137D6B-7125-454E-AB7B-3B877C5B728C}" srcOrd="1" destOrd="0" presId="urn:microsoft.com/office/officeart/2005/8/layout/list1"/>
    <dgm:cxn modelId="{F5CD5A07-57E6-4A31-800F-62881390690B}" type="presOf" srcId="{378987FF-4F18-45B2-A496-42951AA47EA0}" destId="{E2B57BC0-3FE4-4E55-AA7B-2588E2330FD7}" srcOrd="0" destOrd="0" presId="urn:microsoft.com/office/officeart/2005/8/layout/list1"/>
    <dgm:cxn modelId="{86FCCD9E-19D3-4EA0-9644-B70D27C6B116}" srcId="{F3E06369-F553-40FC-A200-5966A2B556B7}" destId="{EEEBEE0C-CAD9-4145-86DE-8C5DAD4BF3F6}" srcOrd="1" destOrd="0" parTransId="{CE85E06D-E31C-46D1-80AF-D23F8ACB1B40}" sibTransId="{08829D08-E3E2-45BF-AE5B-05CEA3B65A82}"/>
    <dgm:cxn modelId="{A8ED9DAA-0F2D-4E26-A082-8B080E4F70D5}" type="presOf" srcId="{699A4E5E-83FE-44DA-9F8F-9B9733D84C7A}" destId="{9D54718D-EF47-4376-B256-9FCBBAF86A3C}" srcOrd="0" destOrd="0" presId="urn:microsoft.com/office/officeart/2005/8/layout/list1"/>
    <dgm:cxn modelId="{F810C21B-7396-41ED-993E-77DB1F9BEE8F}" type="presOf" srcId="{F79DADAE-B7BA-4658-B468-16D56488DA44}" destId="{62E4CDD9-31D3-427E-82A6-18F28C58FA76}" srcOrd="0" destOrd="0" presId="urn:microsoft.com/office/officeart/2005/8/layout/list1"/>
    <dgm:cxn modelId="{DED16649-1210-4625-B5B0-0AC2F6183F28}" srcId="{D762BD24-54D0-4F11-B4DF-384311EF0FDF}" destId="{A73F5B36-643F-49B4-B0F2-1A9FD717D8DA}" srcOrd="0" destOrd="0" parTransId="{F2EF2FF2-30E5-4465-B028-25C4E5AA2F3A}" sibTransId="{7DEA07B0-CCCF-4611-9592-30A76DB5C374}"/>
    <dgm:cxn modelId="{D9BFC3E8-CA80-417A-A4C9-8931C0043EEA}" type="presOf" srcId="{EEEBEE0C-CAD9-4145-86DE-8C5DAD4BF3F6}" destId="{586510E9-DB79-4B7B-B3E5-D35A557E5F8B}" srcOrd="1" destOrd="0" presId="urn:microsoft.com/office/officeart/2005/8/layout/list1"/>
    <dgm:cxn modelId="{9935D720-CBE9-4070-BF60-EC456FCD2690}" srcId="{F79DADAE-B7BA-4658-B468-16D56488DA44}" destId="{A09BAE33-655F-43C6-8375-31D604E8A09A}" srcOrd="1" destOrd="0" parTransId="{EE72BCE8-53B0-4C5F-912C-97BC5150F004}" sibTransId="{C8C48B85-81F3-4642-91D1-8656DA9B8C0C}"/>
    <dgm:cxn modelId="{432DA98F-CFB9-4A80-B516-2FF69C6D0101}" type="presOf" srcId="{2617A5F9-7567-49D6-9E02-457F26AF2B38}" destId="{00C32605-128E-40DF-AA64-4580CA424BA9}" srcOrd="0" destOrd="0" presId="urn:microsoft.com/office/officeart/2005/8/layout/list1"/>
    <dgm:cxn modelId="{9F813420-36E3-4428-8E4D-B2422B3E00C1}" srcId="{699A4E5E-83FE-44DA-9F8F-9B9733D84C7A}" destId="{0EA68A83-62C3-45C9-B745-8F32EE366CA6}" srcOrd="1" destOrd="0" parTransId="{BDCF4FBB-8678-423A-BBE2-778062FFF540}" sibTransId="{E7160B45-7D8B-412B-AA76-42808D69B33C}"/>
    <dgm:cxn modelId="{00C39E0E-FB4C-4325-9710-E713D039BF0C}" type="presOf" srcId="{699A4E5E-83FE-44DA-9F8F-9B9733D84C7A}" destId="{45A8732F-3BA7-478F-A1ED-14D437656F0E}" srcOrd="1" destOrd="0" presId="urn:microsoft.com/office/officeart/2005/8/layout/list1"/>
    <dgm:cxn modelId="{28F6723F-AAFD-46F1-A4AE-16179FDCC9DB}" type="presOf" srcId="{FCCEDC31-489F-4D18-84D0-DD2E203D2F83}" destId="{3331EA20-8D68-4DA5-9D05-54D4C97E975C}" srcOrd="0" destOrd="1" presId="urn:microsoft.com/office/officeart/2005/8/layout/list1"/>
    <dgm:cxn modelId="{3CE2B582-BE51-42C4-9ACC-E5A1B8EE30EC}" srcId="{F3E06369-F553-40FC-A200-5966A2B556B7}" destId="{F79DADAE-B7BA-4658-B468-16D56488DA44}" srcOrd="3" destOrd="0" parTransId="{2BB98752-1BD7-4F8B-85D0-88379723A302}" sibTransId="{1C70AE7A-1EF7-42BF-9A49-773A9575D011}"/>
    <dgm:cxn modelId="{F57F44EE-C1FF-4EF4-A857-99F93981370F}" type="presOf" srcId="{914C0247-326C-4865-B981-70858192AAA7}" destId="{8AD1BFCB-3F49-489E-94E7-12A87E7C5CAE}" srcOrd="0" destOrd="0" presId="urn:microsoft.com/office/officeart/2005/8/layout/list1"/>
    <dgm:cxn modelId="{873ED5D4-82D7-455D-AE39-49D752A5D6F0}" srcId="{D762BD24-54D0-4F11-B4DF-384311EF0FDF}" destId="{D45730EF-F2A7-44A8-96D7-85963963AD8D}" srcOrd="1" destOrd="0" parTransId="{417C5FF0-ED09-4AAA-8F4B-AD80C1FBF332}" sibTransId="{4CF2FA61-17AB-44AD-8300-50E40D4E3F47}"/>
    <dgm:cxn modelId="{8BC5C96E-3BBE-4ADE-A815-283A83117A19}" type="presOf" srcId="{0EA68A83-62C3-45C9-B745-8F32EE366CA6}" destId="{E785AA91-0BE9-455A-9192-1E3A55103EB1}" srcOrd="0" destOrd="1" presId="urn:microsoft.com/office/officeart/2005/8/layout/list1"/>
    <dgm:cxn modelId="{54C2C39C-8E2F-4A14-9701-10637324E5B2}" type="presOf" srcId="{D762BD24-54D0-4F11-B4DF-384311EF0FDF}" destId="{1CA8BC34-8397-4C63-9808-4BCBE7A820A4}" srcOrd="1" destOrd="0" presId="urn:microsoft.com/office/officeart/2005/8/layout/list1"/>
    <dgm:cxn modelId="{4E2786E4-C975-4357-B3A2-A2D203387EDC}" type="presOf" srcId="{A73F5B36-643F-49B4-B0F2-1A9FD717D8DA}" destId="{6D8FC518-0437-4A8C-AD7F-87A6355EDDED}" srcOrd="0" destOrd="0" presId="urn:microsoft.com/office/officeart/2005/8/layout/list1"/>
    <dgm:cxn modelId="{45EA4681-B40C-4D7C-ABC3-D2CD082FBE45}" type="presOf" srcId="{A09BAE33-655F-43C6-8375-31D604E8A09A}" destId="{8AD1BFCB-3F49-489E-94E7-12A87E7C5CAE}" srcOrd="0" destOrd="1" presId="urn:microsoft.com/office/officeart/2005/8/layout/list1"/>
    <dgm:cxn modelId="{A1485622-EE8B-47B3-8FD7-0E5CF978F645}" srcId="{F3E06369-F553-40FC-A200-5966A2B556B7}" destId="{D762BD24-54D0-4F11-B4DF-384311EF0FDF}" srcOrd="0" destOrd="0" parTransId="{B2409F84-36D9-4E3D-A65E-FAC781F1AB26}" sibTransId="{AD609A1A-DC12-42C7-8731-B9A5B1E59DD5}"/>
    <dgm:cxn modelId="{465E5015-A489-46DA-A7DF-6F4845454403}" type="presOf" srcId="{EEEBEE0C-CAD9-4145-86DE-8C5DAD4BF3F6}" destId="{9F6A1383-37E7-4E5F-B830-1F6C376D6FEB}" srcOrd="0" destOrd="0" presId="urn:microsoft.com/office/officeart/2005/8/layout/list1"/>
    <dgm:cxn modelId="{3D57D2C0-E0C2-4A7F-8977-72A626790DAF}" type="presOf" srcId="{D762BD24-54D0-4F11-B4DF-384311EF0FDF}" destId="{1A8BFA69-68E5-4E9C-82AD-0780CB21BB24}" srcOrd="0" destOrd="0" presId="urn:microsoft.com/office/officeart/2005/8/layout/list1"/>
    <dgm:cxn modelId="{C59A33CF-7E4A-4C4E-8346-EF488223C7CE}" type="presOf" srcId="{F79DADAE-B7BA-4658-B468-16D56488DA44}" destId="{83A876D7-7D8B-4B95-91D2-6DEE66939E41}" srcOrd="1" destOrd="0" presId="urn:microsoft.com/office/officeart/2005/8/layout/list1"/>
    <dgm:cxn modelId="{5C2B9BB3-3D06-4708-8C8B-03A7FBD83D94}" srcId="{F3E06369-F553-40FC-A200-5966A2B556B7}" destId="{699A4E5E-83FE-44DA-9F8F-9B9733D84C7A}" srcOrd="2" destOrd="0" parTransId="{5B02C7CF-5CC9-4EBE-BFDD-B87FB39C9813}" sibTransId="{9198A2BB-9EE0-426D-BD94-328BB25AF0FE}"/>
    <dgm:cxn modelId="{CFD22ADE-AE1B-422D-B444-64166A1EA6F8}" type="presOf" srcId="{9DB8EF05-F892-4C11-A1EB-AE9D8E06D15B}" destId="{3331EA20-8D68-4DA5-9D05-54D4C97E975C}" srcOrd="0" destOrd="0" presId="urn:microsoft.com/office/officeart/2005/8/layout/list1"/>
    <dgm:cxn modelId="{66DBDFCA-FC1F-4F92-AA8C-DA83BC714310}" srcId="{F3E06369-F553-40FC-A200-5966A2B556B7}" destId="{378987FF-4F18-45B2-A496-42951AA47EA0}" srcOrd="4" destOrd="0" parTransId="{C333D06D-D751-4684-A248-80CCA2C1ECEF}" sibTransId="{AF2E892F-EE72-429C-8CC6-EB561EE916C4}"/>
    <dgm:cxn modelId="{B8CF4689-D453-4017-8C84-45EFD9A94EA0}" type="presOf" srcId="{6ACA4BA0-2805-4AAB-AFDF-1AC24594D119}" destId="{00C32605-128E-40DF-AA64-4580CA424BA9}" srcOrd="0" destOrd="1" presId="urn:microsoft.com/office/officeart/2005/8/layout/list1"/>
    <dgm:cxn modelId="{60726BB0-A246-4D80-BA30-ED9A499A9D9E}" type="presOf" srcId="{F3E06369-F553-40FC-A200-5966A2B556B7}" destId="{37C0B377-B343-441B-BA06-4047E4D8A2AB}" srcOrd="0" destOrd="0" presId="urn:microsoft.com/office/officeart/2005/8/layout/list1"/>
    <dgm:cxn modelId="{4981C54F-FF77-435C-AFB8-1FDDF96C3C67}" srcId="{378987FF-4F18-45B2-A496-42951AA47EA0}" destId="{2617A5F9-7567-49D6-9E02-457F26AF2B38}" srcOrd="0" destOrd="0" parTransId="{C01C50CF-349F-4615-A4CA-73B2F37343FA}" sibTransId="{B785CB01-B7AD-4A3B-AD20-7A9728FC2F48}"/>
    <dgm:cxn modelId="{8A27F966-B1D0-4B38-AE71-1ABE9574A8E8}" type="presOf" srcId="{D45730EF-F2A7-44A8-96D7-85963963AD8D}" destId="{6D8FC518-0437-4A8C-AD7F-87A6355EDDED}" srcOrd="0" destOrd="1" presId="urn:microsoft.com/office/officeart/2005/8/layout/list1"/>
    <dgm:cxn modelId="{10A23B19-F34E-45F8-8FEB-8F02B506F681}" srcId="{EEEBEE0C-CAD9-4145-86DE-8C5DAD4BF3F6}" destId="{FCCEDC31-489F-4D18-84D0-DD2E203D2F83}" srcOrd="1" destOrd="0" parTransId="{3BC988A9-1EE1-4368-8BED-C945954A89A1}" sibTransId="{AF1A3A06-6B70-4C9F-B8AC-896BE4879F22}"/>
    <dgm:cxn modelId="{B1682F8D-94E1-4B5C-AC5C-486F7EAC5564}" srcId="{378987FF-4F18-45B2-A496-42951AA47EA0}" destId="{6ACA4BA0-2805-4AAB-AFDF-1AC24594D119}" srcOrd="1" destOrd="0" parTransId="{8022594F-95BD-4ED7-AB3E-52142773F087}" sibTransId="{40F7A989-E584-4FA4-BBB3-B674C30D57B7}"/>
    <dgm:cxn modelId="{D3164E54-A7D8-44AC-BB3B-46A320DE43E8}" srcId="{F79DADAE-B7BA-4658-B468-16D56488DA44}" destId="{914C0247-326C-4865-B981-70858192AAA7}" srcOrd="0" destOrd="0" parTransId="{594BD032-3C89-47CD-AA5B-F0478CEFE446}" sibTransId="{053E10D2-4430-45C7-A02E-C47FB5982511}"/>
    <dgm:cxn modelId="{7321E7EE-AA77-484F-A9EF-E24059B82674}" type="presOf" srcId="{7302D0B8-1D1E-4A97-A6C3-62FBCB69A9B4}" destId="{E785AA91-0BE9-455A-9192-1E3A55103EB1}" srcOrd="0" destOrd="0" presId="urn:microsoft.com/office/officeart/2005/8/layout/list1"/>
    <dgm:cxn modelId="{B15A4520-33CC-4A32-AD10-28017115E518}" type="presParOf" srcId="{37C0B377-B343-441B-BA06-4047E4D8A2AB}" destId="{DDF0CD5D-1EA3-404E-8022-3C21D98C9155}" srcOrd="0" destOrd="0" presId="urn:microsoft.com/office/officeart/2005/8/layout/list1"/>
    <dgm:cxn modelId="{24A64474-65DD-4F9D-ABC5-68398958F7CC}" type="presParOf" srcId="{DDF0CD5D-1EA3-404E-8022-3C21D98C9155}" destId="{1A8BFA69-68E5-4E9C-82AD-0780CB21BB24}" srcOrd="0" destOrd="0" presId="urn:microsoft.com/office/officeart/2005/8/layout/list1"/>
    <dgm:cxn modelId="{DB49A852-6F60-46BC-B009-473E13322920}" type="presParOf" srcId="{DDF0CD5D-1EA3-404E-8022-3C21D98C9155}" destId="{1CA8BC34-8397-4C63-9808-4BCBE7A820A4}" srcOrd="1" destOrd="0" presId="urn:microsoft.com/office/officeart/2005/8/layout/list1"/>
    <dgm:cxn modelId="{C46DB9F7-C38F-4597-A8D8-8BE5CE00927C}" type="presParOf" srcId="{37C0B377-B343-441B-BA06-4047E4D8A2AB}" destId="{128B40DE-CBAE-41F3-9FF2-EE083B2EC77F}" srcOrd="1" destOrd="0" presId="urn:microsoft.com/office/officeart/2005/8/layout/list1"/>
    <dgm:cxn modelId="{8119E04D-D04B-4F78-9717-A16DB8F47C04}" type="presParOf" srcId="{37C0B377-B343-441B-BA06-4047E4D8A2AB}" destId="{6D8FC518-0437-4A8C-AD7F-87A6355EDDED}" srcOrd="2" destOrd="0" presId="urn:microsoft.com/office/officeart/2005/8/layout/list1"/>
    <dgm:cxn modelId="{B8CD955F-4DC2-4F8C-BD24-49B6E7C5ABA9}" type="presParOf" srcId="{37C0B377-B343-441B-BA06-4047E4D8A2AB}" destId="{CB0AC0F8-B493-41DD-A018-B8EF48E85465}" srcOrd="3" destOrd="0" presId="urn:microsoft.com/office/officeart/2005/8/layout/list1"/>
    <dgm:cxn modelId="{B6512548-0507-40A9-87CD-6D3CA1B2F993}" type="presParOf" srcId="{37C0B377-B343-441B-BA06-4047E4D8A2AB}" destId="{6924B9E3-D4BC-4C0E-8C84-3D06C7FA5135}" srcOrd="4" destOrd="0" presId="urn:microsoft.com/office/officeart/2005/8/layout/list1"/>
    <dgm:cxn modelId="{1C55E242-5CBC-4CC3-8756-BAAC2A67148C}" type="presParOf" srcId="{6924B9E3-D4BC-4C0E-8C84-3D06C7FA5135}" destId="{9F6A1383-37E7-4E5F-B830-1F6C376D6FEB}" srcOrd="0" destOrd="0" presId="urn:microsoft.com/office/officeart/2005/8/layout/list1"/>
    <dgm:cxn modelId="{C81BF21C-9339-48FB-B70B-729DDBB92AE3}" type="presParOf" srcId="{6924B9E3-D4BC-4C0E-8C84-3D06C7FA5135}" destId="{586510E9-DB79-4B7B-B3E5-D35A557E5F8B}" srcOrd="1" destOrd="0" presId="urn:microsoft.com/office/officeart/2005/8/layout/list1"/>
    <dgm:cxn modelId="{2BEB5EBA-6739-4228-9EAF-1A2ACD5CE7E2}" type="presParOf" srcId="{37C0B377-B343-441B-BA06-4047E4D8A2AB}" destId="{E1655A0B-05A1-4B7E-9040-7D34D545CC72}" srcOrd="5" destOrd="0" presId="urn:microsoft.com/office/officeart/2005/8/layout/list1"/>
    <dgm:cxn modelId="{A02CE0BF-B38C-4FB9-9895-B62AB809C6B6}" type="presParOf" srcId="{37C0B377-B343-441B-BA06-4047E4D8A2AB}" destId="{3331EA20-8D68-4DA5-9D05-54D4C97E975C}" srcOrd="6" destOrd="0" presId="urn:microsoft.com/office/officeart/2005/8/layout/list1"/>
    <dgm:cxn modelId="{BA7ABE63-6397-49D2-9370-44C9FA6DA1D0}" type="presParOf" srcId="{37C0B377-B343-441B-BA06-4047E4D8A2AB}" destId="{7D3EF179-DBE9-43A3-9A7A-58E380CDE4AB}" srcOrd="7" destOrd="0" presId="urn:microsoft.com/office/officeart/2005/8/layout/list1"/>
    <dgm:cxn modelId="{DF577E07-F6F1-4C83-A435-1020BC4B24DE}" type="presParOf" srcId="{37C0B377-B343-441B-BA06-4047E4D8A2AB}" destId="{B6A0536A-8BC0-4CAA-9524-F3F773218B96}" srcOrd="8" destOrd="0" presId="urn:microsoft.com/office/officeart/2005/8/layout/list1"/>
    <dgm:cxn modelId="{BE2C4E74-74CE-4079-A5DF-8943EEF40653}" type="presParOf" srcId="{B6A0536A-8BC0-4CAA-9524-F3F773218B96}" destId="{9D54718D-EF47-4376-B256-9FCBBAF86A3C}" srcOrd="0" destOrd="0" presId="urn:microsoft.com/office/officeart/2005/8/layout/list1"/>
    <dgm:cxn modelId="{46A89933-C33F-4564-B644-5D1E429EFB98}" type="presParOf" srcId="{B6A0536A-8BC0-4CAA-9524-F3F773218B96}" destId="{45A8732F-3BA7-478F-A1ED-14D437656F0E}" srcOrd="1" destOrd="0" presId="urn:microsoft.com/office/officeart/2005/8/layout/list1"/>
    <dgm:cxn modelId="{D2A035A0-EC69-4A34-8F7E-F024AFCDFB2F}" type="presParOf" srcId="{37C0B377-B343-441B-BA06-4047E4D8A2AB}" destId="{37FBC0BB-4B28-423B-B243-9879DF188490}" srcOrd="9" destOrd="0" presId="urn:microsoft.com/office/officeart/2005/8/layout/list1"/>
    <dgm:cxn modelId="{20DFB2B9-D811-4F6A-867F-DBBE199D8448}" type="presParOf" srcId="{37C0B377-B343-441B-BA06-4047E4D8A2AB}" destId="{E785AA91-0BE9-455A-9192-1E3A55103EB1}" srcOrd="10" destOrd="0" presId="urn:microsoft.com/office/officeart/2005/8/layout/list1"/>
    <dgm:cxn modelId="{EB37C39C-4A9F-4082-81EA-C153F9E095DD}" type="presParOf" srcId="{37C0B377-B343-441B-BA06-4047E4D8A2AB}" destId="{B9631D6D-6A0B-4D4F-9952-4F239459BF42}" srcOrd="11" destOrd="0" presId="urn:microsoft.com/office/officeart/2005/8/layout/list1"/>
    <dgm:cxn modelId="{DA59199C-BBF4-4B3F-8739-049078CF1D0E}" type="presParOf" srcId="{37C0B377-B343-441B-BA06-4047E4D8A2AB}" destId="{3C5022A0-F70C-40CC-A63C-960F1535945E}" srcOrd="12" destOrd="0" presId="urn:microsoft.com/office/officeart/2005/8/layout/list1"/>
    <dgm:cxn modelId="{D71448A8-A89E-4F95-B718-FDBD4A1321BB}" type="presParOf" srcId="{3C5022A0-F70C-40CC-A63C-960F1535945E}" destId="{62E4CDD9-31D3-427E-82A6-18F28C58FA76}" srcOrd="0" destOrd="0" presId="urn:microsoft.com/office/officeart/2005/8/layout/list1"/>
    <dgm:cxn modelId="{7A079F6D-A9D7-412F-B00F-A22CFD12395C}" type="presParOf" srcId="{3C5022A0-F70C-40CC-A63C-960F1535945E}" destId="{83A876D7-7D8B-4B95-91D2-6DEE66939E41}" srcOrd="1" destOrd="0" presId="urn:microsoft.com/office/officeart/2005/8/layout/list1"/>
    <dgm:cxn modelId="{0B396845-E99A-4AD8-A100-9C94969229CA}" type="presParOf" srcId="{37C0B377-B343-441B-BA06-4047E4D8A2AB}" destId="{E81F2296-767F-46AA-902F-EFEBA2CB7161}" srcOrd="13" destOrd="0" presId="urn:microsoft.com/office/officeart/2005/8/layout/list1"/>
    <dgm:cxn modelId="{9D23B031-056E-49CA-AB62-C35EB112E4B2}" type="presParOf" srcId="{37C0B377-B343-441B-BA06-4047E4D8A2AB}" destId="{8AD1BFCB-3F49-489E-94E7-12A87E7C5CAE}" srcOrd="14" destOrd="0" presId="urn:microsoft.com/office/officeart/2005/8/layout/list1"/>
    <dgm:cxn modelId="{AF4C6902-7B98-48EA-A59C-ECABD2D5C1A3}" type="presParOf" srcId="{37C0B377-B343-441B-BA06-4047E4D8A2AB}" destId="{0FB931EF-F11D-4F8E-8222-EF3A15F4A0E0}" srcOrd="15" destOrd="0" presId="urn:microsoft.com/office/officeart/2005/8/layout/list1"/>
    <dgm:cxn modelId="{1D22C22B-C379-4D15-AEB3-62698CFAA941}" type="presParOf" srcId="{37C0B377-B343-441B-BA06-4047E4D8A2AB}" destId="{A0E3DB7A-B994-44D1-8595-14D2ADFC0E34}" srcOrd="16" destOrd="0" presId="urn:microsoft.com/office/officeart/2005/8/layout/list1"/>
    <dgm:cxn modelId="{B1D87DE7-FB8F-4769-8E52-A404FC744DD5}" type="presParOf" srcId="{A0E3DB7A-B994-44D1-8595-14D2ADFC0E34}" destId="{E2B57BC0-3FE4-4E55-AA7B-2588E2330FD7}" srcOrd="0" destOrd="0" presId="urn:microsoft.com/office/officeart/2005/8/layout/list1"/>
    <dgm:cxn modelId="{0FDEA56D-9D46-4F0D-A809-C298794E44D6}" type="presParOf" srcId="{A0E3DB7A-B994-44D1-8595-14D2ADFC0E34}" destId="{0E137D6B-7125-454E-AB7B-3B877C5B728C}" srcOrd="1" destOrd="0" presId="urn:microsoft.com/office/officeart/2005/8/layout/list1"/>
    <dgm:cxn modelId="{5D4AC649-781A-47F6-A5ED-DDBC6922E862}" type="presParOf" srcId="{37C0B377-B343-441B-BA06-4047E4D8A2AB}" destId="{9EF59D3F-BF84-4A5D-979C-412A279F8688}" srcOrd="17" destOrd="0" presId="urn:microsoft.com/office/officeart/2005/8/layout/list1"/>
    <dgm:cxn modelId="{C5B166BC-577F-4C51-AC81-7F12E111516F}" type="presParOf" srcId="{37C0B377-B343-441B-BA06-4047E4D8A2AB}" destId="{00C32605-128E-40DF-AA64-4580CA424BA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E06369-F553-40FC-A200-5966A2B556B7}" type="doc">
      <dgm:prSet loTypeId="urn:microsoft.com/office/officeart/2005/8/layout/lProcess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D762BD24-54D0-4F11-B4DF-384311EF0FDF}">
      <dgm:prSet phldrT="[Текст]" custT="1"/>
      <dgm:spPr/>
      <dgm:t>
        <a:bodyPr/>
        <a:lstStyle/>
        <a:p>
          <a:r>
            <a:rPr lang="uk-UA" b="1" dirty="0" smtClean="0"/>
            <a:t>Репутація та довіра</a:t>
          </a:r>
          <a:endParaRPr lang="uk-UA" b="1" noProof="0" dirty="0"/>
        </a:p>
      </dgm:t>
    </dgm:pt>
    <dgm:pt modelId="{B2409F84-36D9-4E3D-A65E-FAC781F1AB26}" type="parTrans" cxnId="{A1485622-EE8B-47B3-8FD7-0E5CF978F645}">
      <dgm:prSet/>
      <dgm:spPr/>
      <dgm:t>
        <a:bodyPr/>
        <a:lstStyle/>
        <a:p>
          <a:endParaRPr lang="uk-UA" sz="2800"/>
        </a:p>
      </dgm:t>
    </dgm:pt>
    <dgm:pt modelId="{AD609A1A-DC12-42C7-8731-B9A5B1E59DD5}" type="sibTrans" cxnId="{A1485622-EE8B-47B3-8FD7-0E5CF978F645}">
      <dgm:prSet/>
      <dgm:spPr/>
      <dgm:t>
        <a:bodyPr/>
        <a:lstStyle/>
        <a:p>
          <a:endParaRPr lang="uk-UA" sz="2800"/>
        </a:p>
      </dgm:t>
    </dgm:pt>
    <dgm:pt modelId="{5E2C8843-F5EE-4AAF-A720-4E4632A0E99B}">
      <dgm:prSet/>
      <dgm:spPr/>
      <dgm:t>
        <a:bodyPr/>
        <a:lstStyle/>
        <a:p>
          <a:r>
            <a:rPr lang="uk-UA" dirty="0" smtClean="0"/>
            <a:t>Чесність, етичність, відповідальність у взаємодії з клієнтами та суспільством.</a:t>
          </a:r>
          <a:endParaRPr lang="uk-UA" dirty="0"/>
        </a:p>
      </dgm:t>
    </dgm:pt>
    <dgm:pt modelId="{2B620316-3FB2-4162-9C07-C3DF5819E406}" type="parTrans" cxnId="{F91CBD21-2CAA-417D-A0FE-C9F3594BBFCC}">
      <dgm:prSet/>
      <dgm:spPr/>
      <dgm:t>
        <a:bodyPr/>
        <a:lstStyle/>
        <a:p>
          <a:endParaRPr lang="uk-UA"/>
        </a:p>
      </dgm:t>
    </dgm:pt>
    <dgm:pt modelId="{481250CF-B6B9-44A0-BFDD-586C020DEFF5}" type="sibTrans" cxnId="{F91CBD21-2CAA-417D-A0FE-C9F3594BBFCC}">
      <dgm:prSet/>
      <dgm:spPr/>
      <dgm:t>
        <a:bodyPr/>
        <a:lstStyle/>
        <a:p>
          <a:endParaRPr lang="uk-UA"/>
        </a:p>
      </dgm:t>
    </dgm:pt>
    <dgm:pt modelId="{B4B9C1AC-D2B6-4A40-AAE0-F7E721CAA5D1}">
      <dgm:prSet/>
      <dgm:spPr/>
      <dgm:t>
        <a:bodyPr/>
        <a:lstStyle/>
        <a:p>
          <a:r>
            <a:rPr lang="uk-UA" noProof="0" dirty="0" smtClean="0"/>
            <a:t>Відкритість і прозорість у професійній діяльності.</a:t>
          </a:r>
          <a:endParaRPr lang="uk-UA" noProof="0" dirty="0"/>
        </a:p>
      </dgm:t>
    </dgm:pt>
    <dgm:pt modelId="{B06472C6-44AE-460E-9C16-5A5E874D63BD}" type="parTrans" cxnId="{EDE6BB1F-5DE4-4D2B-B993-B98E6D7162CE}">
      <dgm:prSet/>
      <dgm:spPr/>
      <dgm:t>
        <a:bodyPr/>
        <a:lstStyle/>
        <a:p>
          <a:endParaRPr lang="uk-UA"/>
        </a:p>
      </dgm:t>
    </dgm:pt>
    <dgm:pt modelId="{98728A35-0102-44FE-942E-EB925B1138F8}" type="sibTrans" cxnId="{EDE6BB1F-5DE4-4D2B-B993-B98E6D7162CE}">
      <dgm:prSet/>
      <dgm:spPr/>
      <dgm:t>
        <a:bodyPr/>
        <a:lstStyle/>
        <a:p>
          <a:endParaRPr lang="uk-UA"/>
        </a:p>
      </dgm:t>
    </dgm:pt>
    <dgm:pt modelId="{B898A21E-0B7A-45D4-A76F-D34A79EEDCE4}">
      <dgm:prSet/>
      <dgm:spPr/>
      <dgm:t>
        <a:bodyPr/>
        <a:lstStyle/>
        <a:p>
          <a:r>
            <a:rPr lang="uk-UA" b="1" dirty="0" smtClean="0"/>
            <a:t>Професійна компетентність</a:t>
          </a:r>
          <a:endParaRPr lang="uk-UA" dirty="0"/>
        </a:p>
      </dgm:t>
    </dgm:pt>
    <dgm:pt modelId="{1BA0BE3C-5D3D-4CD1-9DF0-3EF213616F33}" type="parTrans" cxnId="{324403B5-4C1A-4B8C-B864-E74E32E338FF}">
      <dgm:prSet/>
      <dgm:spPr/>
      <dgm:t>
        <a:bodyPr/>
        <a:lstStyle/>
        <a:p>
          <a:endParaRPr lang="uk-UA"/>
        </a:p>
      </dgm:t>
    </dgm:pt>
    <dgm:pt modelId="{A0AD3B63-4235-411A-9B3A-D4FD8210C1FB}" type="sibTrans" cxnId="{324403B5-4C1A-4B8C-B864-E74E32E338FF}">
      <dgm:prSet/>
      <dgm:spPr/>
      <dgm:t>
        <a:bodyPr/>
        <a:lstStyle/>
        <a:p>
          <a:endParaRPr lang="uk-UA"/>
        </a:p>
      </dgm:t>
    </dgm:pt>
    <dgm:pt modelId="{ACE2DA37-E2BA-473C-A353-C5ECF0F26288}">
      <dgm:prSet/>
      <dgm:spPr/>
      <dgm:t>
        <a:bodyPr/>
        <a:lstStyle/>
        <a:p>
          <a:r>
            <a:rPr lang="uk-UA" noProof="0" dirty="0" smtClean="0"/>
            <a:t>Високий рівень знань у сфері соціальної роботи.</a:t>
          </a:r>
          <a:endParaRPr lang="uk-UA" noProof="0" dirty="0"/>
        </a:p>
      </dgm:t>
    </dgm:pt>
    <dgm:pt modelId="{EA0536CC-99ED-4B82-ADF1-2DFCE4EB266D}" type="parTrans" cxnId="{ED31E4AA-14D3-4AEB-86F7-EAC203A894BB}">
      <dgm:prSet/>
      <dgm:spPr/>
      <dgm:t>
        <a:bodyPr/>
        <a:lstStyle/>
        <a:p>
          <a:endParaRPr lang="uk-UA"/>
        </a:p>
      </dgm:t>
    </dgm:pt>
    <dgm:pt modelId="{EBCD366E-1825-401A-AA0F-2DDACDE2EF9F}" type="sibTrans" cxnId="{ED31E4AA-14D3-4AEB-86F7-EAC203A894BB}">
      <dgm:prSet/>
      <dgm:spPr/>
      <dgm:t>
        <a:bodyPr/>
        <a:lstStyle/>
        <a:p>
          <a:endParaRPr lang="uk-UA"/>
        </a:p>
      </dgm:t>
    </dgm:pt>
    <dgm:pt modelId="{0DC3B550-954F-42C9-86E2-77EBA47873C6}">
      <dgm:prSet/>
      <dgm:spPr/>
      <dgm:t>
        <a:bodyPr/>
        <a:lstStyle/>
        <a:p>
          <a:r>
            <a:rPr lang="uk-UA" noProof="0" dirty="0" smtClean="0"/>
            <a:t>Постійний розвиток, навчання, участь у професійних заходах.</a:t>
          </a:r>
          <a:endParaRPr lang="uk-UA" noProof="0" dirty="0"/>
        </a:p>
      </dgm:t>
    </dgm:pt>
    <dgm:pt modelId="{6950FD27-DDAB-40E9-BF8D-1D60F5C9CF70}" type="parTrans" cxnId="{121397BD-4F57-4765-BB75-D9DAD7A3AF4B}">
      <dgm:prSet/>
      <dgm:spPr/>
      <dgm:t>
        <a:bodyPr/>
        <a:lstStyle/>
        <a:p>
          <a:endParaRPr lang="uk-UA"/>
        </a:p>
      </dgm:t>
    </dgm:pt>
    <dgm:pt modelId="{D7948BDA-E731-4B39-8CCA-78C37FC34BD2}" type="sibTrans" cxnId="{121397BD-4F57-4765-BB75-D9DAD7A3AF4B}">
      <dgm:prSet/>
      <dgm:spPr/>
      <dgm:t>
        <a:bodyPr/>
        <a:lstStyle/>
        <a:p>
          <a:endParaRPr lang="uk-UA"/>
        </a:p>
      </dgm:t>
    </dgm:pt>
    <dgm:pt modelId="{68128031-5C93-462C-BF79-ABEFDE8AA85E}">
      <dgm:prSet/>
      <dgm:spPr/>
      <dgm:t>
        <a:bodyPr/>
        <a:lstStyle/>
        <a:p>
          <a:r>
            <a:rPr lang="uk-UA" b="1" smtClean="0"/>
            <a:t>Комунікація та взаємодія</a:t>
          </a:r>
          <a:endParaRPr lang="uk-UA"/>
        </a:p>
      </dgm:t>
    </dgm:pt>
    <dgm:pt modelId="{090376EA-DDA8-4374-A62C-4712C6331488}" type="parTrans" cxnId="{7134235C-D402-428F-9ADB-57A900568DCE}">
      <dgm:prSet/>
      <dgm:spPr/>
      <dgm:t>
        <a:bodyPr/>
        <a:lstStyle/>
        <a:p>
          <a:endParaRPr lang="uk-UA"/>
        </a:p>
      </dgm:t>
    </dgm:pt>
    <dgm:pt modelId="{701CE002-82FF-4BE3-9F00-02AA61EB7BFE}" type="sibTrans" cxnId="{7134235C-D402-428F-9ADB-57A900568DCE}">
      <dgm:prSet/>
      <dgm:spPr/>
      <dgm:t>
        <a:bodyPr/>
        <a:lstStyle/>
        <a:p>
          <a:endParaRPr lang="uk-UA"/>
        </a:p>
      </dgm:t>
    </dgm:pt>
    <dgm:pt modelId="{755BC53E-B8A0-47CF-8942-F17D177E6B59}">
      <dgm:prSet/>
      <dgm:spPr/>
      <dgm:t>
        <a:bodyPr/>
        <a:lstStyle/>
        <a:p>
          <a:r>
            <a:rPr lang="uk-UA" noProof="0" dirty="0" smtClean="0"/>
            <a:t>Вміння ефективно спілкуватися з різними групами людей.</a:t>
          </a:r>
          <a:endParaRPr lang="uk-UA" noProof="0" dirty="0"/>
        </a:p>
      </dgm:t>
    </dgm:pt>
    <dgm:pt modelId="{046D5134-3F76-4394-BAB7-FCF1F58618E8}" type="parTrans" cxnId="{422B15B2-E851-4F61-A620-5323DA908A16}">
      <dgm:prSet/>
      <dgm:spPr/>
      <dgm:t>
        <a:bodyPr/>
        <a:lstStyle/>
        <a:p>
          <a:endParaRPr lang="uk-UA"/>
        </a:p>
      </dgm:t>
    </dgm:pt>
    <dgm:pt modelId="{B194A657-779D-4DEA-8B28-C5BE4E650F2D}" type="sibTrans" cxnId="{422B15B2-E851-4F61-A620-5323DA908A16}">
      <dgm:prSet/>
      <dgm:spPr/>
      <dgm:t>
        <a:bodyPr/>
        <a:lstStyle/>
        <a:p>
          <a:endParaRPr lang="uk-UA"/>
        </a:p>
      </dgm:t>
    </dgm:pt>
    <dgm:pt modelId="{AC805F34-4B57-4A50-A139-F222A761422C}">
      <dgm:prSet/>
      <dgm:spPr/>
      <dgm:t>
        <a:bodyPr/>
        <a:lstStyle/>
        <a:p>
          <a:r>
            <a:rPr lang="uk-UA" noProof="0" dirty="0" smtClean="0"/>
            <a:t>Активна присутність у соціальних мережах, публікації, статті, виступи</a:t>
          </a:r>
          <a:r>
            <a:rPr lang="ru-RU" dirty="0" smtClean="0"/>
            <a:t>.</a:t>
          </a:r>
          <a:endParaRPr lang="ru-RU" dirty="0"/>
        </a:p>
      </dgm:t>
    </dgm:pt>
    <dgm:pt modelId="{9FC934CD-0695-4E34-9DDD-A3CA560DDD78}" type="parTrans" cxnId="{6F5615C5-A5A4-4591-A595-B52F9F1A566F}">
      <dgm:prSet/>
      <dgm:spPr/>
      <dgm:t>
        <a:bodyPr/>
        <a:lstStyle/>
        <a:p>
          <a:endParaRPr lang="uk-UA"/>
        </a:p>
      </dgm:t>
    </dgm:pt>
    <dgm:pt modelId="{D19C5D43-84FC-4265-976B-6E883CD49396}" type="sibTrans" cxnId="{6F5615C5-A5A4-4591-A595-B52F9F1A566F}">
      <dgm:prSet/>
      <dgm:spPr/>
      <dgm:t>
        <a:bodyPr/>
        <a:lstStyle/>
        <a:p>
          <a:endParaRPr lang="uk-UA"/>
        </a:p>
      </dgm:t>
    </dgm:pt>
    <dgm:pt modelId="{A98C8AF8-110B-4FF2-A8A8-B6CC790CEF4B}" type="pres">
      <dgm:prSet presAssocID="{F3E06369-F553-40FC-A200-5966A2B556B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6F51CFE-1C2A-4030-862E-65A89BC03511}" type="pres">
      <dgm:prSet presAssocID="{D762BD24-54D0-4F11-B4DF-384311EF0FDF}" presName="compNode" presStyleCnt="0"/>
      <dgm:spPr/>
      <dgm:t>
        <a:bodyPr/>
        <a:lstStyle/>
        <a:p>
          <a:endParaRPr lang="uk-UA"/>
        </a:p>
      </dgm:t>
    </dgm:pt>
    <dgm:pt modelId="{7F791E05-3D73-4912-9878-D3F8F5AC42BC}" type="pres">
      <dgm:prSet presAssocID="{D762BD24-54D0-4F11-B4DF-384311EF0FDF}" presName="aNode" presStyleLbl="bgShp" presStyleIdx="0" presStyleCnt="3"/>
      <dgm:spPr/>
      <dgm:t>
        <a:bodyPr/>
        <a:lstStyle/>
        <a:p>
          <a:endParaRPr lang="uk-UA"/>
        </a:p>
      </dgm:t>
    </dgm:pt>
    <dgm:pt modelId="{62AA0CAA-B542-4D54-9932-97E394EC7610}" type="pres">
      <dgm:prSet presAssocID="{D762BD24-54D0-4F11-B4DF-384311EF0FDF}" presName="textNode" presStyleLbl="bgShp" presStyleIdx="0" presStyleCnt="3"/>
      <dgm:spPr/>
      <dgm:t>
        <a:bodyPr/>
        <a:lstStyle/>
        <a:p>
          <a:endParaRPr lang="uk-UA"/>
        </a:p>
      </dgm:t>
    </dgm:pt>
    <dgm:pt modelId="{86727022-EE44-4915-827D-5F124DCB37F2}" type="pres">
      <dgm:prSet presAssocID="{D762BD24-54D0-4F11-B4DF-384311EF0FDF}" presName="compChildNode" presStyleCnt="0"/>
      <dgm:spPr/>
      <dgm:t>
        <a:bodyPr/>
        <a:lstStyle/>
        <a:p>
          <a:endParaRPr lang="uk-UA"/>
        </a:p>
      </dgm:t>
    </dgm:pt>
    <dgm:pt modelId="{F1DE9B75-C7AF-4C2B-A12E-B1715C827B9F}" type="pres">
      <dgm:prSet presAssocID="{D762BD24-54D0-4F11-B4DF-384311EF0FDF}" presName="theInnerList" presStyleCnt="0"/>
      <dgm:spPr/>
      <dgm:t>
        <a:bodyPr/>
        <a:lstStyle/>
        <a:p>
          <a:endParaRPr lang="uk-UA"/>
        </a:p>
      </dgm:t>
    </dgm:pt>
    <dgm:pt modelId="{35F9DF7F-FD30-49AD-85A7-A8AD46F37848}" type="pres">
      <dgm:prSet presAssocID="{5E2C8843-F5EE-4AAF-A720-4E4632A0E99B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BA8909-438E-49EC-B8E3-CB973A8818F8}" type="pres">
      <dgm:prSet presAssocID="{5E2C8843-F5EE-4AAF-A720-4E4632A0E99B}" presName="aSpace2" presStyleCnt="0"/>
      <dgm:spPr/>
      <dgm:t>
        <a:bodyPr/>
        <a:lstStyle/>
        <a:p>
          <a:endParaRPr lang="uk-UA"/>
        </a:p>
      </dgm:t>
    </dgm:pt>
    <dgm:pt modelId="{F7B0B8E1-D81A-4E40-BDD7-523B802D6296}" type="pres">
      <dgm:prSet presAssocID="{B4B9C1AC-D2B6-4A40-AAE0-F7E721CAA5D1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F37DBB9-DCAA-4E1B-9F03-82F1F4A8375B}" type="pres">
      <dgm:prSet presAssocID="{D762BD24-54D0-4F11-B4DF-384311EF0FDF}" presName="aSpace" presStyleCnt="0"/>
      <dgm:spPr/>
      <dgm:t>
        <a:bodyPr/>
        <a:lstStyle/>
        <a:p>
          <a:endParaRPr lang="uk-UA"/>
        </a:p>
      </dgm:t>
    </dgm:pt>
    <dgm:pt modelId="{1428508C-4E51-46E2-BF76-94E4577AAFD5}" type="pres">
      <dgm:prSet presAssocID="{B898A21E-0B7A-45D4-A76F-D34A79EEDCE4}" presName="compNode" presStyleCnt="0"/>
      <dgm:spPr/>
      <dgm:t>
        <a:bodyPr/>
        <a:lstStyle/>
        <a:p>
          <a:endParaRPr lang="uk-UA"/>
        </a:p>
      </dgm:t>
    </dgm:pt>
    <dgm:pt modelId="{0FB4F4D3-3864-4494-ADFF-C5A616902A57}" type="pres">
      <dgm:prSet presAssocID="{B898A21E-0B7A-45D4-A76F-D34A79EEDCE4}" presName="aNode" presStyleLbl="bgShp" presStyleIdx="1" presStyleCnt="3"/>
      <dgm:spPr/>
      <dgm:t>
        <a:bodyPr/>
        <a:lstStyle/>
        <a:p>
          <a:endParaRPr lang="uk-UA"/>
        </a:p>
      </dgm:t>
    </dgm:pt>
    <dgm:pt modelId="{19DEA022-F529-47EF-8156-4E3302BE7040}" type="pres">
      <dgm:prSet presAssocID="{B898A21E-0B7A-45D4-A76F-D34A79EEDCE4}" presName="textNode" presStyleLbl="bgShp" presStyleIdx="1" presStyleCnt="3"/>
      <dgm:spPr/>
      <dgm:t>
        <a:bodyPr/>
        <a:lstStyle/>
        <a:p>
          <a:endParaRPr lang="uk-UA"/>
        </a:p>
      </dgm:t>
    </dgm:pt>
    <dgm:pt modelId="{66A0F8E9-A8D3-4F86-9DF6-D6293A768E7F}" type="pres">
      <dgm:prSet presAssocID="{B898A21E-0B7A-45D4-A76F-D34A79EEDCE4}" presName="compChildNode" presStyleCnt="0"/>
      <dgm:spPr/>
      <dgm:t>
        <a:bodyPr/>
        <a:lstStyle/>
        <a:p>
          <a:endParaRPr lang="uk-UA"/>
        </a:p>
      </dgm:t>
    </dgm:pt>
    <dgm:pt modelId="{33955517-E0BB-4CF9-A8D9-BF837466CFB2}" type="pres">
      <dgm:prSet presAssocID="{B898A21E-0B7A-45D4-A76F-D34A79EEDCE4}" presName="theInnerList" presStyleCnt="0"/>
      <dgm:spPr/>
      <dgm:t>
        <a:bodyPr/>
        <a:lstStyle/>
        <a:p>
          <a:endParaRPr lang="uk-UA"/>
        </a:p>
      </dgm:t>
    </dgm:pt>
    <dgm:pt modelId="{BC2B10B9-2550-4153-B97F-F4E823C3DBBA}" type="pres">
      <dgm:prSet presAssocID="{ACE2DA37-E2BA-473C-A353-C5ECF0F26288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5CFE01E-A51A-4744-A6EF-771D98443B99}" type="pres">
      <dgm:prSet presAssocID="{ACE2DA37-E2BA-473C-A353-C5ECF0F26288}" presName="aSpace2" presStyleCnt="0"/>
      <dgm:spPr/>
      <dgm:t>
        <a:bodyPr/>
        <a:lstStyle/>
        <a:p>
          <a:endParaRPr lang="uk-UA"/>
        </a:p>
      </dgm:t>
    </dgm:pt>
    <dgm:pt modelId="{38964813-7A5D-4411-8B58-ABA897D1B3E0}" type="pres">
      <dgm:prSet presAssocID="{0DC3B550-954F-42C9-86E2-77EBA47873C6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B39F098-C205-43A4-B1F6-4326904CD3C9}" type="pres">
      <dgm:prSet presAssocID="{B898A21E-0B7A-45D4-A76F-D34A79EEDCE4}" presName="aSpace" presStyleCnt="0"/>
      <dgm:spPr/>
      <dgm:t>
        <a:bodyPr/>
        <a:lstStyle/>
        <a:p>
          <a:endParaRPr lang="uk-UA"/>
        </a:p>
      </dgm:t>
    </dgm:pt>
    <dgm:pt modelId="{88023510-3983-47DA-9DE9-171516122935}" type="pres">
      <dgm:prSet presAssocID="{68128031-5C93-462C-BF79-ABEFDE8AA85E}" presName="compNode" presStyleCnt="0"/>
      <dgm:spPr/>
      <dgm:t>
        <a:bodyPr/>
        <a:lstStyle/>
        <a:p>
          <a:endParaRPr lang="uk-UA"/>
        </a:p>
      </dgm:t>
    </dgm:pt>
    <dgm:pt modelId="{871A9C16-5481-4A14-9291-C32FD03ABACC}" type="pres">
      <dgm:prSet presAssocID="{68128031-5C93-462C-BF79-ABEFDE8AA85E}" presName="aNode" presStyleLbl="bgShp" presStyleIdx="2" presStyleCnt="3"/>
      <dgm:spPr/>
      <dgm:t>
        <a:bodyPr/>
        <a:lstStyle/>
        <a:p>
          <a:endParaRPr lang="uk-UA"/>
        </a:p>
      </dgm:t>
    </dgm:pt>
    <dgm:pt modelId="{05237915-870C-40ED-B0CA-89855BC0628E}" type="pres">
      <dgm:prSet presAssocID="{68128031-5C93-462C-BF79-ABEFDE8AA85E}" presName="textNode" presStyleLbl="bgShp" presStyleIdx="2" presStyleCnt="3"/>
      <dgm:spPr/>
      <dgm:t>
        <a:bodyPr/>
        <a:lstStyle/>
        <a:p>
          <a:endParaRPr lang="uk-UA"/>
        </a:p>
      </dgm:t>
    </dgm:pt>
    <dgm:pt modelId="{58C044AC-5894-43C2-A9BB-056123FC14C1}" type="pres">
      <dgm:prSet presAssocID="{68128031-5C93-462C-BF79-ABEFDE8AA85E}" presName="compChildNode" presStyleCnt="0"/>
      <dgm:spPr/>
      <dgm:t>
        <a:bodyPr/>
        <a:lstStyle/>
        <a:p>
          <a:endParaRPr lang="uk-UA"/>
        </a:p>
      </dgm:t>
    </dgm:pt>
    <dgm:pt modelId="{33C7FD03-CD5A-45B6-866E-5894DA9C56C5}" type="pres">
      <dgm:prSet presAssocID="{68128031-5C93-462C-BF79-ABEFDE8AA85E}" presName="theInnerList" presStyleCnt="0"/>
      <dgm:spPr/>
      <dgm:t>
        <a:bodyPr/>
        <a:lstStyle/>
        <a:p>
          <a:endParaRPr lang="uk-UA"/>
        </a:p>
      </dgm:t>
    </dgm:pt>
    <dgm:pt modelId="{43E3FE3F-29D8-44DE-AA2E-8065F250EB4B}" type="pres">
      <dgm:prSet presAssocID="{755BC53E-B8A0-47CF-8942-F17D177E6B59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577978-4AA6-4FDA-882F-AD30C091AC3B}" type="pres">
      <dgm:prSet presAssocID="{755BC53E-B8A0-47CF-8942-F17D177E6B59}" presName="aSpace2" presStyleCnt="0"/>
      <dgm:spPr/>
      <dgm:t>
        <a:bodyPr/>
        <a:lstStyle/>
        <a:p>
          <a:endParaRPr lang="uk-UA"/>
        </a:p>
      </dgm:t>
    </dgm:pt>
    <dgm:pt modelId="{EC04A98D-4399-4465-A881-A2309F03A694}" type="pres">
      <dgm:prSet presAssocID="{AC805F34-4B57-4A50-A139-F222A761422C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134235C-D402-428F-9ADB-57A900568DCE}" srcId="{F3E06369-F553-40FC-A200-5966A2B556B7}" destId="{68128031-5C93-462C-BF79-ABEFDE8AA85E}" srcOrd="2" destOrd="0" parTransId="{090376EA-DDA8-4374-A62C-4712C6331488}" sibTransId="{701CE002-82FF-4BE3-9F00-02AA61EB7BFE}"/>
    <dgm:cxn modelId="{EDE6BB1F-5DE4-4D2B-B993-B98E6D7162CE}" srcId="{D762BD24-54D0-4F11-B4DF-384311EF0FDF}" destId="{B4B9C1AC-D2B6-4A40-AAE0-F7E721CAA5D1}" srcOrd="1" destOrd="0" parTransId="{B06472C6-44AE-460E-9C16-5A5E874D63BD}" sibTransId="{98728A35-0102-44FE-942E-EB925B1138F8}"/>
    <dgm:cxn modelId="{5D274EE3-6609-4340-A0F5-3E9322D0321E}" type="presOf" srcId="{5E2C8843-F5EE-4AAF-A720-4E4632A0E99B}" destId="{35F9DF7F-FD30-49AD-85A7-A8AD46F37848}" srcOrd="0" destOrd="0" presId="urn:microsoft.com/office/officeart/2005/8/layout/lProcess2"/>
    <dgm:cxn modelId="{324403B5-4C1A-4B8C-B864-E74E32E338FF}" srcId="{F3E06369-F553-40FC-A200-5966A2B556B7}" destId="{B898A21E-0B7A-45D4-A76F-D34A79EEDCE4}" srcOrd="1" destOrd="0" parTransId="{1BA0BE3C-5D3D-4CD1-9DF0-3EF213616F33}" sibTransId="{A0AD3B63-4235-411A-9B3A-D4FD8210C1FB}"/>
    <dgm:cxn modelId="{A1485622-EE8B-47B3-8FD7-0E5CF978F645}" srcId="{F3E06369-F553-40FC-A200-5966A2B556B7}" destId="{D762BD24-54D0-4F11-B4DF-384311EF0FDF}" srcOrd="0" destOrd="0" parTransId="{B2409F84-36D9-4E3D-A65E-FAC781F1AB26}" sibTransId="{AD609A1A-DC12-42C7-8731-B9A5B1E59DD5}"/>
    <dgm:cxn modelId="{ED31E4AA-14D3-4AEB-86F7-EAC203A894BB}" srcId="{B898A21E-0B7A-45D4-A76F-D34A79EEDCE4}" destId="{ACE2DA37-E2BA-473C-A353-C5ECF0F26288}" srcOrd="0" destOrd="0" parTransId="{EA0536CC-99ED-4B82-ADF1-2DFCE4EB266D}" sibTransId="{EBCD366E-1825-401A-AA0F-2DDACDE2EF9F}"/>
    <dgm:cxn modelId="{A68AB6B4-C06E-40EB-833E-F65DAC20A72D}" type="presOf" srcId="{755BC53E-B8A0-47CF-8942-F17D177E6B59}" destId="{43E3FE3F-29D8-44DE-AA2E-8065F250EB4B}" srcOrd="0" destOrd="0" presId="urn:microsoft.com/office/officeart/2005/8/layout/lProcess2"/>
    <dgm:cxn modelId="{B6A4F323-417F-4B90-A40A-03F25CF44394}" type="presOf" srcId="{D762BD24-54D0-4F11-B4DF-384311EF0FDF}" destId="{62AA0CAA-B542-4D54-9932-97E394EC7610}" srcOrd="1" destOrd="0" presId="urn:microsoft.com/office/officeart/2005/8/layout/lProcess2"/>
    <dgm:cxn modelId="{0B00A872-B483-4960-B4FA-0A0E57D0905F}" type="presOf" srcId="{68128031-5C93-462C-BF79-ABEFDE8AA85E}" destId="{05237915-870C-40ED-B0CA-89855BC0628E}" srcOrd="1" destOrd="0" presId="urn:microsoft.com/office/officeart/2005/8/layout/lProcess2"/>
    <dgm:cxn modelId="{6439C65F-D2CE-492F-A702-8E86DD1EEA03}" type="presOf" srcId="{B898A21E-0B7A-45D4-A76F-D34A79EEDCE4}" destId="{0FB4F4D3-3864-4494-ADFF-C5A616902A57}" srcOrd="0" destOrd="0" presId="urn:microsoft.com/office/officeart/2005/8/layout/lProcess2"/>
    <dgm:cxn modelId="{637E418A-128E-4C64-85FA-78BE80DBFE13}" type="presOf" srcId="{ACE2DA37-E2BA-473C-A353-C5ECF0F26288}" destId="{BC2B10B9-2550-4153-B97F-F4E823C3DBBA}" srcOrd="0" destOrd="0" presId="urn:microsoft.com/office/officeart/2005/8/layout/lProcess2"/>
    <dgm:cxn modelId="{F91CBD21-2CAA-417D-A0FE-C9F3594BBFCC}" srcId="{D762BD24-54D0-4F11-B4DF-384311EF0FDF}" destId="{5E2C8843-F5EE-4AAF-A720-4E4632A0E99B}" srcOrd="0" destOrd="0" parTransId="{2B620316-3FB2-4162-9C07-C3DF5819E406}" sibTransId="{481250CF-B6B9-44A0-BFDD-586C020DEFF5}"/>
    <dgm:cxn modelId="{D4314685-BB23-4CED-995E-9AB6EB1E406A}" type="presOf" srcId="{B898A21E-0B7A-45D4-A76F-D34A79EEDCE4}" destId="{19DEA022-F529-47EF-8156-4E3302BE7040}" srcOrd="1" destOrd="0" presId="urn:microsoft.com/office/officeart/2005/8/layout/lProcess2"/>
    <dgm:cxn modelId="{5482C979-B7D9-4971-9E95-8B2E88BA5A34}" type="presOf" srcId="{AC805F34-4B57-4A50-A139-F222A761422C}" destId="{EC04A98D-4399-4465-A881-A2309F03A694}" srcOrd="0" destOrd="0" presId="urn:microsoft.com/office/officeart/2005/8/layout/lProcess2"/>
    <dgm:cxn modelId="{121397BD-4F57-4765-BB75-D9DAD7A3AF4B}" srcId="{B898A21E-0B7A-45D4-A76F-D34A79EEDCE4}" destId="{0DC3B550-954F-42C9-86E2-77EBA47873C6}" srcOrd="1" destOrd="0" parTransId="{6950FD27-DDAB-40E9-BF8D-1D60F5C9CF70}" sibTransId="{D7948BDA-E731-4B39-8CCA-78C37FC34BD2}"/>
    <dgm:cxn modelId="{14CFBCC0-22D2-43CD-BF02-6CCAD0398DD2}" type="presOf" srcId="{68128031-5C93-462C-BF79-ABEFDE8AA85E}" destId="{871A9C16-5481-4A14-9291-C32FD03ABACC}" srcOrd="0" destOrd="0" presId="urn:microsoft.com/office/officeart/2005/8/layout/lProcess2"/>
    <dgm:cxn modelId="{ADCBA848-DBE5-44B5-B284-02AC9FB087D9}" type="presOf" srcId="{F3E06369-F553-40FC-A200-5966A2B556B7}" destId="{A98C8AF8-110B-4FF2-A8A8-B6CC790CEF4B}" srcOrd="0" destOrd="0" presId="urn:microsoft.com/office/officeart/2005/8/layout/lProcess2"/>
    <dgm:cxn modelId="{1C5C43EC-20D0-4092-9018-C7FD0DA6116B}" type="presOf" srcId="{D762BD24-54D0-4F11-B4DF-384311EF0FDF}" destId="{7F791E05-3D73-4912-9878-D3F8F5AC42BC}" srcOrd="0" destOrd="0" presId="urn:microsoft.com/office/officeart/2005/8/layout/lProcess2"/>
    <dgm:cxn modelId="{6F5615C5-A5A4-4591-A595-B52F9F1A566F}" srcId="{68128031-5C93-462C-BF79-ABEFDE8AA85E}" destId="{AC805F34-4B57-4A50-A139-F222A761422C}" srcOrd="1" destOrd="0" parTransId="{9FC934CD-0695-4E34-9DDD-A3CA560DDD78}" sibTransId="{D19C5D43-84FC-4265-976B-6E883CD49396}"/>
    <dgm:cxn modelId="{C21E45A1-4A93-4B09-9096-D8F29C502E6D}" type="presOf" srcId="{0DC3B550-954F-42C9-86E2-77EBA47873C6}" destId="{38964813-7A5D-4411-8B58-ABA897D1B3E0}" srcOrd="0" destOrd="0" presId="urn:microsoft.com/office/officeart/2005/8/layout/lProcess2"/>
    <dgm:cxn modelId="{05E859DB-9A75-4314-8761-61F9656C6E12}" type="presOf" srcId="{B4B9C1AC-D2B6-4A40-AAE0-F7E721CAA5D1}" destId="{F7B0B8E1-D81A-4E40-BDD7-523B802D6296}" srcOrd="0" destOrd="0" presId="urn:microsoft.com/office/officeart/2005/8/layout/lProcess2"/>
    <dgm:cxn modelId="{422B15B2-E851-4F61-A620-5323DA908A16}" srcId="{68128031-5C93-462C-BF79-ABEFDE8AA85E}" destId="{755BC53E-B8A0-47CF-8942-F17D177E6B59}" srcOrd="0" destOrd="0" parTransId="{046D5134-3F76-4394-BAB7-FCF1F58618E8}" sibTransId="{B194A657-779D-4DEA-8B28-C5BE4E650F2D}"/>
    <dgm:cxn modelId="{860E75B6-0417-419E-B066-25F95924CDDD}" type="presParOf" srcId="{A98C8AF8-110B-4FF2-A8A8-B6CC790CEF4B}" destId="{F6F51CFE-1C2A-4030-862E-65A89BC03511}" srcOrd="0" destOrd="0" presId="urn:microsoft.com/office/officeart/2005/8/layout/lProcess2"/>
    <dgm:cxn modelId="{521B771D-584E-4A32-94F6-9DFB6728687D}" type="presParOf" srcId="{F6F51CFE-1C2A-4030-862E-65A89BC03511}" destId="{7F791E05-3D73-4912-9878-D3F8F5AC42BC}" srcOrd="0" destOrd="0" presId="urn:microsoft.com/office/officeart/2005/8/layout/lProcess2"/>
    <dgm:cxn modelId="{EFC21E19-81DF-411D-B33C-00F20BC70BD4}" type="presParOf" srcId="{F6F51CFE-1C2A-4030-862E-65A89BC03511}" destId="{62AA0CAA-B542-4D54-9932-97E394EC7610}" srcOrd="1" destOrd="0" presId="urn:microsoft.com/office/officeart/2005/8/layout/lProcess2"/>
    <dgm:cxn modelId="{13B0DFC6-8631-4138-BCCB-0F373667A12C}" type="presParOf" srcId="{F6F51CFE-1C2A-4030-862E-65A89BC03511}" destId="{86727022-EE44-4915-827D-5F124DCB37F2}" srcOrd="2" destOrd="0" presId="urn:microsoft.com/office/officeart/2005/8/layout/lProcess2"/>
    <dgm:cxn modelId="{7D9C15B1-5C11-47F5-976A-327E18C2F535}" type="presParOf" srcId="{86727022-EE44-4915-827D-5F124DCB37F2}" destId="{F1DE9B75-C7AF-4C2B-A12E-B1715C827B9F}" srcOrd="0" destOrd="0" presId="urn:microsoft.com/office/officeart/2005/8/layout/lProcess2"/>
    <dgm:cxn modelId="{606838A3-F7F0-413F-A7E2-1A8CB0FD8132}" type="presParOf" srcId="{F1DE9B75-C7AF-4C2B-A12E-B1715C827B9F}" destId="{35F9DF7F-FD30-49AD-85A7-A8AD46F37848}" srcOrd="0" destOrd="0" presId="urn:microsoft.com/office/officeart/2005/8/layout/lProcess2"/>
    <dgm:cxn modelId="{501BF0FF-857D-4DB0-9560-CFA3630744C7}" type="presParOf" srcId="{F1DE9B75-C7AF-4C2B-A12E-B1715C827B9F}" destId="{E2BA8909-438E-49EC-B8E3-CB973A8818F8}" srcOrd="1" destOrd="0" presId="urn:microsoft.com/office/officeart/2005/8/layout/lProcess2"/>
    <dgm:cxn modelId="{DF547B48-5CAA-477E-80E5-01D526350318}" type="presParOf" srcId="{F1DE9B75-C7AF-4C2B-A12E-B1715C827B9F}" destId="{F7B0B8E1-D81A-4E40-BDD7-523B802D6296}" srcOrd="2" destOrd="0" presId="urn:microsoft.com/office/officeart/2005/8/layout/lProcess2"/>
    <dgm:cxn modelId="{643D9ECD-5D83-4BAF-A53A-B5C0E80D4BA9}" type="presParOf" srcId="{A98C8AF8-110B-4FF2-A8A8-B6CC790CEF4B}" destId="{DF37DBB9-DCAA-4E1B-9F03-82F1F4A8375B}" srcOrd="1" destOrd="0" presId="urn:microsoft.com/office/officeart/2005/8/layout/lProcess2"/>
    <dgm:cxn modelId="{F4F67AF2-4C61-4479-9326-7F63C2AF1CDF}" type="presParOf" srcId="{A98C8AF8-110B-4FF2-A8A8-B6CC790CEF4B}" destId="{1428508C-4E51-46E2-BF76-94E4577AAFD5}" srcOrd="2" destOrd="0" presId="urn:microsoft.com/office/officeart/2005/8/layout/lProcess2"/>
    <dgm:cxn modelId="{076CF405-45DD-4819-8BEB-98FBF9EAD359}" type="presParOf" srcId="{1428508C-4E51-46E2-BF76-94E4577AAFD5}" destId="{0FB4F4D3-3864-4494-ADFF-C5A616902A57}" srcOrd="0" destOrd="0" presId="urn:microsoft.com/office/officeart/2005/8/layout/lProcess2"/>
    <dgm:cxn modelId="{A9E2DB49-74E9-4740-9FAC-38B165C01C77}" type="presParOf" srcId="{1428508C-4E51-46E2-BF76-94E4577AAFD5}" destId="{19DEA022-F529-47EF-8156-4E3302BE7040}" srcOrd="1" destOrd="0" presId="urn:microsoft.com/office/officeart/2005/8/layout/lProcess2"/>
    <dgm:cxn modelId="{BFB37F40-03A5-40A4-BB11-D9ADB9FB35F9}" type="presParOf" srcId="{1428508C-4E51-46E2-BF76-94E4577AAFD5}" destId="{66A0F8E9-A8D3-4F86-9DF6-D6293A768E7F}" srcOrd="2" destOrd="0" presId="urn:microsoft.com/office/officeart/2005/8/layout/lProcess2"/>
    <dgm:cxn modelId="{8C13A42F-C4AC-4891-9695-E81E174F3099}" type="presParOf" srcId="{66A0F8E9-A8D3-4F86-9DF6-D6293A768E7F}" destId="{33955517-E0BB-4CF9-A8D9-BF837466CFB2}" srcOrd="0" destOrd="0" presId="urn:microsoft.com/office/officeart/2005/8/layout/lProcess2"/>
    <dgm:cxn modelId="{6524A8B0-CC6B-4624-ACEA-237397C14CEC}" type="presParOf" srcId="{33955517-E0BB-4CF9-A8D9-BF837466CFB2}" destId="{BC2B10B9-2550-4153-B97F-F4E823C3DBBA}" srcOrd="0" destOrd="0" presId="urn:microsoft.com/office/officeart/2005/8/layout/lProcess2"/>
    <dgm:cxn modelId="{6178B855-8AF0-4FB9-93C9-47EEC3D77C85}" type="presParOf" srcId="{33955517-E0BB-4CF9-A8D9-BF837466CFB2}" destId="{55CFE01E-A51A-4744-A6EF-771D98443B99}" srcOrd="1" destOrd="0" presId="urn:microsoft.com/office/officeart/2005/8/layout/lProcess2"/>
    <dgm:cxn modelId="{039EE326-38CE-4426-96FC-1118F7748275}" type="presParOf" srcId="{33955517-E0BB-4CF9-A8D9-BF837466CFB2}" destId="{38964813-7A5D-4411-8B58-ABA897D1B3E0}" srcOrd="2" destOrd="0" presId="urn:microsoft.com/office/officeart/2005/8/layout/lProcess2"/>
    <dgm:cxn modelId="{CC31A11F-4C9D-42CB-99CD-F78A89B654B0}" type="presParOf" srcId="{A98C8AF8-110B-4FF2-A8A8-B6CC790CEF4B}" destId="{AB39F098-C205-43A4-B1F6-4326904CD3C9}" srcOrd="3" destOrd="0" presId="urn:microsoft.com/office/officeart/2005/8/layout/lProcess2"/>
    <dgm:cxn modelId="{60E16C73-5E99-46C8-992B-DD4366545408}" type="presParOf" srcId="{A98C8AF8-110B-4FF2-A8A8-B6CC790CEF4B}" destId="{88023510-3983-47DA-9DE9-171516122935}" srcOrd="4" destOrd="0" presId="urn:microsoft.com/office/officeart/2005/8/layout/lProcess2"/>
    <dgm:cxn modelId="{E207993F-42E1-4FE0-B647-1FA05FB16274}" type="presParOf" srcId="{88023510-3983-47DA-9DE9-171516122935}" destId="{871A9C16-5481-4A14-9291-C32FD03ABACC}" srcOrd="0" destOrd="0" presId="urn:microsoft.com/office/officeart/2005/8/layout/lProcess2"/>
    <dgm:cxn modelId="{1522560A-0AB8-4ABA-8E20-7368A1CB5B07}" type="presParOf" srcId="{88023510-3983-47DA-9DE9-171516122935}" destId="{05237915-870C-40ED-B0CA-89855BC0628E}" srcOrd="1" destOrd="0" presId="urn:microsoft.com/office/officeart/2005/8/layout/lProcess2"/>
    <dgm:cxn modelId="{65DD09C2-5331-45F2-A6EC-89941353D1DA}" type="presParOf" srcId="{88023510-3983-47DA-9DE9-171516122935}" destId="{58C044AC-5894-43C2-A9BB-056123FC14C1}" srcOrd="2" destOrd="0" presId="urn:microsoft.com/office/officeart/2005/8/layout/lProcess2"/>
    <dgm:cxn modelId="{2D1B52AE-1CAF-4EFB-8A39-BA2703A2DD28}" type="presParOf" srcId="{58C044AC-5894-43C2-A9BB-056123FC14C1}" destId="{33C7FD03-CD5A-45B6-866E-5894DA9C56C5}" srcOrd="0" destOrd="0" presId="urn:microsoft.com/office/officeart/2005/8/layout/lProcess2"/>
    <dgm:cxn modelId="{0606F2E1-9423-4B48-9C7E-00B31140B229}" type="presParOf" srcId="{33C7FD03-CD5A-45B6-866E-5894DA9C56C5}" destId="{43E3FE3F-29D8-44DE-AA2E-8065F250EB4B}" srcOrd="0" destOrd="0" presId="urn:microsoft.com/office/officeart/2005/8/layout/lProcess2"/>
    <dgm:cxn modelId="{D2F80E23-3C97-4D44-BF06-CA3DA330D9E1}" type="presParOf" srcId="{33C7FD03-CD5A-45B6-866E-5894DA9C56C5}" destId="{74577978-4AA6-4FDA-882F-AD30C091AC3B}" srcOrd="1" destOrd="0" presId="urn:microsoft.com/office/officeart/2005/8/layout/lProcess2"/>
    <dgm:cxn modelId="{6F30DFB3-C855-4027-9DD5-F0CD694DD92F}" type="presParOf" srcId="{33C7FD03-CD5A-45B6-866E-5894DA9C56C5}" destId="{EC04A98D-4399-4465-A881-A2309F03A694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E06369-F553-40FC-A200-5966A2B556B7}" type="doc">
      <dgm:prSet loTypeId="urn:microsoft.com/office/officeart/2005/8/layout/lProcess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636878AC-7295-4B83-99A4-1C9F1DC0B9CD}">
      <dgm:prSet/>
      <dgm:spPr/>
      <dgm:t>
        <a:bodyPr/>
        <a:lstStyle/>
        <a:p>
          <a:r>
            <a:rPr lang="uk-UA" b="1" dirty="0" smtClean="0"/>
            <a:t>Емоційний інтелект та емпатія</a:t>
          </a:r>
          <a:endParaRPr lang="uk-UA" dirty="0"/>
        </a:p>
      </dgm:t>
    </dgm:pt>
    <dgm:pt modelId="{CB4455A5-8C67-4BDE-8895-6AAE06CE863D}" type="parTrans" cxnId="{68389EDF-7E13-4B5B-99F1-4AEB4DB77AAF}">
      <dgm:prSet/>
      <dgm:spPr/>
      <dgm:t>
        <a:bodyPr/>
        <a:lstStyle/>
        <a:p>
          <a:endParaRPr lang="uk-UA"/>
        </a:p>
      </dgm:t>
    </dgm:pt>
    <dgm:pt modelId="{768ECA59-BACB-4771-822A-5A8CD59623A4}" type="sibTrans" cxnId="{68389EDF-7E13-4B5B-99F1-4AEB4DB77AAF}">
      <dgm:prSet/>
      <dgm:spPr/>
      <dgm:t>
        <a:bodyPr/>
        <a:lstStyle/>
        <a:p>
          <a:endParaRPr lang="uk-UA"/>
        </a:p>
      </dgm:t>
    </dgm:pt>
    <dgm:pt modelId="{8CFBF114-7402-4954-BF20-C6FDA7752478}">
      <dgm:prSet/>
      <dgm:spPr/>
      <dgm:t>
        <a:bodyPr/>
        <a:lstStyle/>
        <a:p>
          <a:r>
            <a:rPr lang="uk-UA" noProof="0" dirty="0" smtClean="0"/>
            <a:t>Здатність розуміти та підтримувати людей у складних ситуаціях.</a:t>
          </a:r>
          <a:endParaRPr lang="uk-UA" noProof="0" dirty="0"/>
        </a:p>
      </dgm:t>
    </dgm:pt>
    <dgm:pt modelId="{E6BF3CE4-A5B0-4A8A-879D-6B5B00BE4D70}" type="parTrans" cxnId="{4967E312-86E1-4B9B-A8F4-AE7704CC95E0}">
      <dgm:prSet/>
      <dgm:spPr/>
      <dgm:t>
        <a:bodyPr/>
        <a:lstStyle/>
        <a:p>
          <a:endParaRPr lang="uk-UA"/>
        </a:p>
      </dgm:t>
    </dgm:pt>
    <dgm:pt modelId="{24CA095B-3A70-4DA1-9867-74D9D93EA831}" type="sibTrans" cxnId="{4967E312-86E1-4B9B-A8F4-AE7704CC95E0}">
      <dgm:prSet/>
      <dgm:spPr/>
      <dgm:t>
        <a:bodyPr/>
        <a:lstStyle/>
        <a:p>
          <a:endParaRPr lang="uk-UA"/>
        </a:p>
      </dgm:t>
    </dgm:pt>
    <dgm:pt modelId="{8D2133C0-54C1-4ADD-8358-828F8EE12402}">
      <dgm:prSet/>
      <dgm:spPr/>
      <dgm:t>
        <a:bodyPr/>
        <a:lstStyle/>
        <a:p>
          <a:r>
            <a:rPr lang="uk-UA" noProof="0" dirty="0" smtClean="0"/>
            <a:t>Вміння контролювати власні емоції та не вигорати професійно.</a:t>
          </a:r>
          <a:endParaRPr lang="uk-UA" noProof="0" dirty="0"/>
        </a:p>
      </dgm:t>
    </dgm:pt>
    <dgm:pt modelId="{00E61569-1EE8-45D9-8A01-689AEC55B8E8}" type="parTrans" cxnId="{24B221AF-8030-4C52-8849-B39C2BFD162B}">
      <dgm:prSet/>
      <dgm:spPr/>
      <dgm:t>
        <a:bodyPr/>
        <a:lstStyle/>
        <a:p>
          <a:endParaRPr lang="uk-UA"/>
        </a:p>
      </dgm:t>
    </dgm:pt>
    <dgm:pt modelId="{45889E30-D359-4CA6-B66F-F0E0568FF374}" type="sibTrans" cxnId="{24B221AF-8030-4C52-8849-B39C2BFD162B}">
      <dgm:prSet/>
      <dgm:spPr/>
      <dgm:t>
        <a:bodyPr/>
        <a:lstStyle/>
        <a:p>
          <a:endParaRPr lang="uk-UA"/>
        </a:p>
      </dgm:t>
    </dgm:pt>
    <dgm:pt modelId="{B3F1007D-739C-4941-AD4B-DBD01E70EEDC}">
      <dgm:prSet/>
      <dgm:spPr/>
      <dgm:t>
        <a:bodyPr/>
        <a:lstStyle/>
        <a:p>
          <a:r>
            <a:rPr lang="uk-UA" b="1" smtClean="0"/>
            <a:t>Публічність та соціальна активність</a:t>
          </a:r>
          <a:endParaRPr lang="uk-UA"/>
        </a:p>
      </dgm:t>
    </dgm:pt>
    <dgm:pt modelId="{AE168250-95CF-4D9B-A62A-A2D9F3D76E65}" type="parTrans" cxnId="{EBC891C3-7EDF-4198-AEF6-F75D095C2670}">
      <dgm:prSet/>
      <dgm:spPr/>
      <dgm:t>
        <a:bodyPr/>
        <a:lstStyle/>
        <a:p>
          <a:endParaRPr lang="uk-UA"/>
        </a:p>
      </dgm:t>
    </dgm:pt>
    <dgm:pt modelId="{FEF55243-1A79-49D0-9BD6-08F080564B0C}" type="sibTrans" cxnId="{EBC891C3-7EDF-4198-AEF6-F75D095C2670}">
      <dgm:prSet/>
      <dgm:spPr/>
      <dgm:t>
        <a:bodyPr/>
        <a:lstStyle/>
        <a:p>
          <a:endParaRPr lang="uk-UA"/>
        </a:p>
      </dgm:t>
    </dgm:pt>
    <dgm:pt modelId="{FF84B000-D182-486E-B813-B800F5F63252}">
      <dgm:prSet/>
      <dgm:spPr/>
      <dgm:t>
        <a:bodyPr/>
        <a:lstStyle/>
        <a:p>
          <a:r>
            <a:rPr lang="uk-UA" noProof="0" dirty="0" smtClean="0"/>
            <a:t>Участь у громадських ініціативах, благодійних </a:t>
          </a:r>
          <a:r>
            <a:rPr lang="uk-UA" noProof="0" dirty="0" err="1" smtClean="0"/>
            <a:t>проєктах</a:t>
          </a:r>
          <a:r>
            <a:rPr lang="uk-UA" noProof="0" dirty="0" smtClean="0"/>
            <a:t>.</a:t>
          </a:r>
          <a:endParaRPr lang="uk-UA" noProof="0" dirty="0"/>
        </a:p>
      </dgm:t>
    </dgm:pt>
    <dgm:pt modelId="{EBC56707-CCE7-4F22-948E-759711616FD7}" type="parTrans" cxnId="{352DB135-890B-47B4-802E-554A83285049}">
      <dgm:prSet/>
      <dgm:spPr/>
      <dgm:t>
        <a:bodyPr/>
        <a:lstStyle/>
        <a:p>
          <a:endParaRPr lang="uk-UA"/>
        </a:p>
      </dgm:t>
    </dgm:pt>
    <dgm:pt modelId="{CBB02E1F-8966-4C36-87FC-3E16AFAB808B}" type="sibTrans" cxnId="{352DB135-890B-47B4-802E-554A83285049}">
      <dgm:prSet/>
      <dgm:spPr/>
      <dgm:t>
        <a:bodyPr/>
        <a:lstStyle/>
        <a:p>
          <a:endParaRPr lang="uk-UA"/>
        </a:p>
      </dgm:t>
    </dgm:pt>
    <dgm:pt modelId="{4BA1575B-E4B5-4943-BAB2-E20494A56412}">
      <dgm:prSet/>
      <dgm:spPr/>
      <dgm:t>
        <a:bodyPr/>
        <a:lstStyle/>
        <a:p>
          <a:r>
            <a:rPr lang="uk-UA" dirty="0" smtClean="0"/>
            <a:t>Створення і підтримка соціальних ініціатив, просвітницька діяльність.</a:t>
          </a:r>
          <a:endParaRPr lang="uk-UA" dirty="0"/>
        </a:p>
      </dgm:t>
    </dgm:pt>
    <dgm:pt modelId="{01863CA6-7C0F-42C3-83D5-ABB6F2B8AF06}" type="parTrans" cxnId="{18B4BE31-EF0D-4118-AC4C-A9E1E6B9892B}">
      <dgm:prSet/>
      <dgm:spPr/>
      <dgm:t>
        <a:bodyPr/>
        <a:lstStyle/>
        <a:p>
          <a:endParaRPr lang="uk-UA"/>
        </a:p>
      </dgm:t>
    </dgm:pt>
    <dgm:pt modelId="{6772FA47-AE9E-483B-978D-F2D6C4C72811}" type="sibTrans" cxnId="{18B4BE31-EF0D-4118-AC4C-A9E1E6B9892B}">
      <dgm:prSet/>
      <dgm:spPr/>
      <dgm:t>
        <a:bodyPr/>
        <a:lstStyle/>
        <a:p>
          <a:endParaRPr lang="uk-UA"/>
        </a:p>
      </dgm:t>
    </dgm:pt>
    <dgm:pt modelId="{F401D8A5-B384-4BBF-AAE8-19D022BEFB42}">
      <dgm:prSet/>
      <dgm:spPr/>
      <dgm:t>
        <a:bodyPr/>
        <a:lstStyle/>
        <a:p>
          <a:r>
            <a:rPr lang="uk-UA" b="1" smtClean="0"/>
            <a:t>Цінності та місія</a:t>
          </a:r>
          <a:endParaRPr lang="uk-UA"/>
        </a:p>
      </dgm:t>
    </dgm:pt>
    <dgm:pt modelId="{B2D7F960-EAD1-41B1-B24B-86D77529979E}" type="parTrans" cxnId="{49D2B1C0-D316-412B-82D7-F7791C222095}">
      <dgm:prSet/>
      <dgm:spPr/>
      <dgm:t>
        <a:bodyPr/>
        <a:lstStyle/>
        <a:p>
          <a:endParaRPr lang="uk-UA"/>
        </a:p>
      </dgm:t>
    </dgm:pt>
    <dgm:pt modelId="{10007FA0-B726-4F2A-B3C3-269943D2DA07}" type="sibTrans" cxnId="{49D2B1C0-D316-412B-82D7-F7791C222095}">
      <dgm:prSet/>
      <dgm:spPr/>
      <dgm:t>
        <a:bodyPr/>
        <a:lstStyle/>
        <a:p>
          <a:endParaRPr lang="uk-UA"/>
        </a:p>
      </dgm:t>
    </dgm:pt>
    <dgm:pt modelId="{D5747E73-A336-4749-98D1-20D21B48C8E4}">
      <dgm:prSet/>
      <dgm:spPr/>
      <dgm:t>
        <a:bodyPr/>
        <a:lstStyle/>
        <a:p>
          <a:r>
            <a:rPr lang="uk-UA" noProof="0" dirty="0" smtClean="0"/>
            <a:t>Чітке усвідомлення своєї ролі та внеску у розвиток суспільства.</a:t>
          </a:r>
          <a:endParaRPr lang="uk-UA" noProof="0" dirty="0"/>
        </a:p>
      </dgm:t>
    </dgm:pt>
    <dgm:pt modelId="{02447950-2FB4-4FDD-A495-FD664485920E}" type="parTrans" cxnId="{0D081FD3-707E-46D5-8FA2-074D87A5E184}">
      <dgm:prSet/>
      <dgm:spPr/>
      <dgm:t>
        <a:bodyPr/>
        <a:lstStyle/>
        <a:p>
          <a:endParaRPr lang="uk-UA"/>
        </a:p>
      </dgm:t>
    </dgm:pt>
    <dgm:pt modelId="{D0459AC2-4954-43FD-A0B0-4EA139C3DD78}" type="sibTrans" cxnId="{0D081FD3-707E-46D5-8FA2-074D87A5E184}">
      <dgm:prSet/>
      <dgm:spPr/>
      <dgm:t>
        <a:bodyPr/>
        <a:lstStyle/>
        <a:p>
          <a:endParaRPr lang="uk-UA"/>
        </a:p>
      </dgm:t>
    </dgm:pt>
    <dgm:pt modelId="{211D43EC-76B2-4A8B-B178-1FEB50FBAC89}">
      <dgm:prSet/>
      <dgm:spPr/>
      <dgm:t>
        <a:bodyPr/>
        <a:lstStyle/>
        <a:p>
          <a:r>
            <a:rPr lang="uk-UA" noProof="0" dirty="0" smtClean="0"/>
            <a:t>Відповідність особистих дій професійним та етичним стандартам.</a:t>
          </a:r>
          <a:endParaRPr lang="uk-UA" noProof="0" dirty="0"/>
        </a:p>
      </dgm:t>
    </dgm:pt>
    <dgm:pt modelId="{EEBB2CE2-29D3-4918-B91F-6081D33F3473}" type="parTrans" cxnId="{34E16BA8-3DA6-4105-9CA6-28F2E523DD83}">
      <dgm:prSet/>
      <dgm:spPr/>
      <dgm:t>
        <a:bodyPr/>
        <a:lstStyle/>
        <a:p>
          <a:endParaRPr lang="uk-UA"/>
        </a:p>
      </dgm:t>
    </dgm:pt>
    <dgm:pt modelId="{5BA32B22-BC00-46EC-9E50-0B43D44659FE}" type="sibTrans" cxnId="{34E16BA8-3DA6-4105-9CA6-28F2E523DD83}">
      <dgm:prSet/>
      <dgm:spPr/>
      <dgm:t>
        <a:bodyPr/>
        <a:lstStyle/>
        <a:p>
          <a:endParaRPr lang="uk-UA"/>
        </a:p>
      </dgm:t>
    </dgm:pt>
    <dgm:pt modelId="{DC77C6EE-6D54-4D6E-9817-349716C39059}">
      <dgm:prSet/>
      <dgm:spPr/>
      <dgm:t>
        <a:bodyPr/>
        <a:lstStyle/>
        <a:p>
          <a:r>
            <a:rPr lang="uk-UA" b="1" smtClean="0"/>
            <a:t>Візуальний та інформаційний стиль</a:t>
          </a:r>
          <a:endParaRPr lang="uk-UA"/>
        </a:p>
      </dgm:t>
    </dgm:pt>
    <dgm:pt modelId="{B9E8E6A9-785A-44E3-BB7A-F0C088A36F37}" type="parTrans" cxnId="{09EA4E0A-B89D-4B3F-B56C-F10E26CF5F8A}">
      <dgm:prSet/>
      <dgm:spPr/>
      <dgm:t>
        <a:bodyPr/>
        <a:lstStyle/>
        <a:p>
          <a:endParaRPr lang="uk-UA"/>
        </a:p>
      </dgm:t>
    </dgm:pt>
    <dgm:pt modelId="{2B5EE10F-421C-4806-B0DB-A276C27D5B44}" type="sibTrans" cxnId="{09EA4E0A-B89D-4B3F-B56C-F10E26CF5F8A}">
      <dgm:prSet/>
      <dgm:spPr/>
      <dgm:t>
        <a:bodyPr/>
        <a:lstStyle/>
        <a:p>
          <a:endParaRPr lang="uk-UA"/>
        </a:p>
      </dgm:t>
    </dgm:pt>
    <dgm:pt modelId="{8C7C4759-B2FE-4572-A929-7A178F764B40}">
      <dgm:prSet/>
      <dgm:spPr/>
      <dgm:t>
        <a:bodyPr/>
        <a:lstStyle/>
        <a:p>
          <a:r>
            <a:rPr lang="uk-UA" dirty="0" smtClean="0"/>
            <a:t>Єдиний стиль комунікації, який підкреслює професіоналізм та відкритість.</a:t>
          </a:r>
          <a:endParaRPr lang="uk-UA" dirty="0"/>
        </a:p>
      </dgm:t>
    </dgm:pt>
    <dgm:pt modelId="{50D95DC6-B459-4447-9377-4494F29FE189}" type="parTrans" cxnId="{7B9EF7FE-252C-43C6-9ED5-576C1185954B}">
      <dgm:prSet/>
      <dgm:spPr/>
      <dgm:t>
        <a:bodyPr/>
        <a:lstStyle/>
        <a:p>
          <a:endParaRPr lang="uk-UA"/>
        </a:p>
      </dgm:t>
    </dgm:pt>
    <dgm:pt modelId="{821EBBAF-2355-41A6-A27A-B6767DC08AFE}" type="sibTrans" cxnId="{7B9EF7FE-252C-43C6-9ED5-576C1185954B}">
      <dgm:prSet/>
      <dgm:spPr/>
      <dgm:t>
        <a:bodyPr/>
        <a:lstStyle/>
        <a:p>
          <a:endParaRPr lang="uk-UA"/>
        </a:p>
      </dgm:t>
    </dgm:pt>
    <dgm:pt modelId="{D9459B03-4047-41D4-8871-1B86381563A8}">
      <dgm:prSet/>
      <dgm:spPr/>
      <dgm:t>
        <a:bodyPr/>
        <a:lstStyle/>
        <a:p>
          <a:r>
            <a:rPr lang="uk-UA" noProof="0" dirty="0" smtClean="0"/>
            <a:t>Використання </a:t>
          </a:r>
          <a:r>
            <a:rPr lang="uk-UA" noProof="0" dirty="0" err="1" smtClean="0"/>
            <a:t>соцмереж</a:t>
          </a:r>
          <a:r>
            <a:rPr lang="uk-UA" noProof="0" dirty="0" smtClean="0"/>
            <a:t>, блогів, </a:t>
          </a:r>
          <a:r>
            <a:rPr lang="uk-UA" noProof="0" dirty="0" err="1" smtClean="0"/>
            <a:t>відеоформатів</a:t>
          </a:r>
          <a:r>
            <a:rPr lang="uk-UA" noProof="0" dirty="0" smtClean="0"/>
            <a:t> для розповсюдження корисної інформації.</a:t>
          </a:r>
          <a:endParaRPr lang="uk-UA" noProof="0" dirty="0"/>
        </a:p>
      </dgm:t>
    </dgm:pt>
    <dgm:pt modelId="{087155FA-6149-4E83-A11F-40391FD78C7F}" type="parTrans" cxnId="{7F4DAF04-69BC-4B09-9236-C57A57E2499A}">
      <dgm:prSet/>
      <dgm:spPr/>
      <dgm:t>
        <a:bodyPr/>
        <a:lstStyle/>
        <a:p>
          <a:endParaRPr lang="uk-UA"/>
        </a:p>
      </dgm:t>
    </dgm:pt>
    <dgm:pt modelId="{C62A9187-85CF-476E-A385-BAC923D73E6E}" type="sibTrans" cxnId="{7F4DAF04-69BC-4B09-9236-C57A57E2499A}">
      <dgm:prSet/>
      <dgm:spPr/>
      <dgm:t>
        <a:bodyPr/>
        <a:lstStyle/>
        <a:p>
          <a:endParaRPr lang="uk-UA"/>
        </a:p>
      </dgm:t>
    </dgm:pt>
    <dgm:pt modelId="{4D1B7436-B9E5-4C0C-A782-3AA58F878D7A}" type="pres">
      <dgm:prSet presAssocID="{F3E06369-F553-40FC-A200-5966A2B556B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4D77435-17D2-46DB-B59F-DCFD79585A33}" type="pres">
      <dgm:prSet presAssocID="{636878AC-7295-4B83-99A4-1C9F1DC0B9CD}" presName="compNode" presStyleCnt="0"/>
      <dgm:spPr/>
    </dgm:pt>
    <dgm:pt modelId="{1C74860D-A923-43D6-ADFD-6E69B384427E}" type="pres">
      <dgm:prSet presAssocID="{636878AC-7295-4B83-99A4-1C9F1DC0B9CD}" presName="aNode" presStyleLbl="bgShp" presStyleIdx="0" presStyleCnt="4"/>
      <dgm:spPr/>
      <dgm:t>
        <a:bodyPr/>
        <a:lstStyle/>
        <a:p>
          <a:endParaRPr lang="uk-UA"/>
        </a:p>
      </dgm:t>
    </dgm:pt>
    <dgm:pt modelId="{88282E37-2DA3-4D90-BF7E-FC2808E51661}" type="pres">
      <dgm:prSet presAssocID="{636878AC-7295-4B83-99A4-1C9F1DC0B9CD}" presName="textNode" presStyleLbl="bgShp" presStyleIdx="0" presStyleCnt="4"/>
      <dgm:spPr/>
      <dgm:t>
        <a:bodyPr/>
        <a:lstStyle/>
        <a:p>
          <a:endParaRPr lang="uk-UA"/>
        </a:p>
      </dgm:t>
    </dgm:pt>
    <dgm:pt modelId="{0D323359-24A2-4A59-8E84-FB8AAAEB4143}" type="pres">
      <dgm:prSet presAssocID="{636878AC-7295-4B83-99A4-1C9F1DC0B9CD}" presName="compChildNode" presStyleCnt="0"/>
      <dgm:spPr/>
    </dgm:pt>
    <dgm:pt modelId="{8D71A123-C808-463C-A844-5FC53E43F051}" type="pres">
      <dgm:prSet presAssocID="{636878AC-7295-4B83-99A4-1C9F1DC0B9CD}" presName="theInnerList" presStyleCnt="0"/>
      <dgm:spPr/>
    </dgm:pt>
    <dgm:pt modelId="{1F16B5EA-A571-42BF-8A56-BC7CA0BAF311}" type="pres">
      <dgm:prSet presAssocID="{8CFBF114-7402-4954-BF20-C6FDA7752478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3F43723-1C11-4ED0-8C74-1064251CFFEE}" type="pres">
      <dgm:prSet presAssocID="{8CFBF114-7402-4954-BF20-C6FDA7752478}" presName="aSpace2" presStyleCnt="0"/>
      <dgm:spPr/>
    </dgm:pt>
    <dgm:pt modelId="{D4B3EAB5-60D6-4EB4-9CED-CA8E56F11199}" type="pres">
      <dgm:prSet presAssocID="{8D2133C0-54C1-4ADD-8358-828F8EE12402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EBEA3CE-9D38-42E3-834A-CD8D134772AD}" type="pres">
      <dgm:prSet presAssocID="{636878AC-7295-4B83-99A4-1C9F1DC0B9CD}" presName="aSpace" presStyleCnt="0"/>
      <dgm:spPr/>
    </dgm:pt>
    <dgm:pt modelId="{6EE591F3-04DB-4FA1-9C39-15F9EC1F5E0C}" type="pres">
      <dgm:prSet presAssocID="{B3F1007D-739C-4941-AD4B-DBD01E70EEDC}" presName="compNode" presStyleCnt="0"/>
      <dgm:spPr/>
    </dgm:pt>
    <dgm:pt modelId="{68B53E70-42DA-4189-803E-A8D32C58B74C}" type="pres">
      <dgm:prSet presAssocID="{B3F1007D-739C-4941-AD4B-DBD01E70EEDC}" presName="aNode" presStyleLbl="bgShp" presStyleIdx="1" presStyleCnt="4"/>
      <dgm:spPr/>
      <dgm:t>
        <a:bodyPr/>
        <a:lstStyle/>
        <a:p>
          <a:endParaRPr lang="uk-UA"/>
        </a:p>
      </dgm:t>
    </dgm:pt>
    <dgm:pt modelId="{5F9B9EF5-9FDD-48F0-9BDB-59E41A207A1C}" type="pres">
      <dgm:prSet presAssocID="{B3F1007D-739C-4941-AD4B-DBD01E70EEDC}" presName="textNode" presStyleLbl="bgShp" presStyleIdx="1" presStyleCnt="4"/>
      <dgm:spPr/>
      <dgm:t>
        <a:bodyPr/>
        <a:lstStyle/>
        <a:p>
          <a:endParaRPr lang="uk-UA"/>
        </a:p>
      </dgm:t>
    </dgm:pt>
    <dgm:pt modelId="{3AC36765-5B99-4055-A161-B08CDD130F77}" type="pres">
      <dgm:prSet presAssocID="{B3F1007D-739C-4941-AD4B-DBD01E70EEDC}" presName="compChildNode" presStyleCnt="0"/>
      <dgm:spPr/>
    </dgm:pt>
    <dgm:pt modelId="{C2DCF65C-C503-4D3D-BF2B-667883D8CC90}" type="pres">
      <dgm:prSet presAssocID="{B3F1007D-739C-4941-AD4B-DBD01E70EEDC}" presName="theInnerList" presStyleCnt="0"/>
      <dgm:spPr/>
    </dgm:pt>
    <dgm:pt modelId="{FD4F1834-0F7B-42FC-A6A1-494624385A85}" type="pres">
      <dgm:prSet presAssocID="{FF84B000-D182-486E-B813-B800F5F63252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63CD58F-5D78-4A05-AB12-0904756E1574}" type="pres">
      <dgm:prSet presAssocID="{FF84B000-D182-486E-B813-B800F5F63252}" presName="aSpace2" presStyleCnt="0"/>
      <dgm:spPr/>
    </dgm:pt>
    <dgm:pt modelId="{DFC2ACED-7FB5-402A-8E75-F6285C28D9AB}" type="pres">
      <dgm:prSet presAssocID="{4BA1575B-E4B5-4943-BAB2-E20494A56412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3E5520C-9DD6-4B1F-A858-30C5B61D2399}" type="pres">
      <dgm:prSet presAssocID="{B3F1007D-739C-4941-AD4B-DBD01E70EEDC}" presName="aSpace" presStyleCnt="0"/>
      <dgm:spPr/>
    </dgm:pt>
    <dgm:pt modelId="{E2E6A3B2-3DEB-457A-9A83-542A1D868F1D}" type="pres">
      <dgm:prSet presAssocID="{F401D8A5-B384-4BBF-AAE8-19D022BEFB42}" presName="compNode" presStyleCnt="0"/>
      <dgm:spPr/>
    </dgm:pt>
    <dgm:pt modelId="{3BC764A8-5B93-4254-A169-102189BE31B9}" type="pres">
      <dgm:prSet presAssocID="{F401D8A5-B384-4BBF-AAE8-19D022BEFB42}" presName="aNode" presStyleLbl="bgShp" presStyleIdx="2" presStyleCnt="4"/>
      <dgm:spPr/>
      <dgm:t>
        <a:bodyPr/>
        <a:lstStyle/>
        <a:p>
          <a:endParaRPr lang="uk-UA"/>
        </a:p>
      </dgm:t>
    </dgm:pt>
    <dgm:pt modelId="{D9CD513A-440A-42AD-8C8B-B3A56D5C22BA}" type="pres">
      <dgm:prSet presAssocID="{F401D8A5-B384-4BBF-AAE8-19D022BEFB42}" presName="textNode" presStyleLbl="bgShp" presStyleIdx="2" presStyleCnt="4"/>
      <dgm:spPr/>
      <dgm:t>
        <a:bodyPr/>
        <a:lstStyle/>
        <a:p>
          <a:endParaRPr lang="uk-UA"/>
        </a:p>
      </dgm:t>
    </dgm:pt>
    <dgm:pt modelId="{562C3621-C338-412C-B7F4-22D252C42813}" type="pres">
      <dgm:prSet presAssocID="{F401D8A5-B384-4BBF-AAE8-19D022BEFB42}" presName="compChildNode" presStyleCnt="0"/>
      <dgm:spPr/>
    </dgm:pt>
    <dgm:pt modelId="{EE9062CD-25C4-46FE-A640-E2EC96E0C9E3}" type="pres">
      <dgm:prSet presAssocID="{F401D8A5-B384-4BBF-AAE8-19D022BEFB42}" presName="theInnerList" presStyleCnt="0"/>
      <dgm:spPr/>
    </dgm:pt>
    <dgm:pt modelId="{2743877A-DAAB-410A-A712-31270FC22BCD}" type="pres">
      <dgm:prSet presAssocID="{D5747E73-A336-4749-98D1-20D21B48C8E4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D064413-3AC0-4E4F-93D6-78EF38B22016}" type="pres">
      <dgm:prSet presAssocID="{D5747E73-A336-4749-98D1-20D21B48C8E4}" presName="aSpace2" presStyleCnt="0"/>
      <dgm:spPr/>
    </dgm:pt>
    <dgm:pt modelId="{7F5FE8CD-D845-49F5-A4C4-94D39865B26A}" type="pres">
      <dgm:prSet presAssocID="{211D43EC-76B2-4A8B-B178-1FEB50FBAC89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9DCF56B-0454-438C-8EBC-E75257F0C1AA}" type="pres">
      <dgm:prSet presAssocID="{F401D8A5-B384-4BBF-AAE8-19D022BEFB42}" presName="aSpace" presStyleCnt="0"/>
      <dgm:spPr/>
    </dgm:pt>
    <dgm:pt modelId="{E378CD58-3041-4EB5-AE80-50F9FF11A8CF}" type="pres">
      <dgm:prSet presAssocID="{DC77C6EE-6D54-4D6E-9817-349716C39059}" presName="compNode" presStyleCnt="0"/>
      <dgm:spPr/>
    </dgm:pt>
    <dgm:pt modelId="{B6DFC372-6101-4FC7-9645-4AC1AA273C39}" type="pres">
      <dgm:prSet presAssocID="{DC77C6EE-6D54-4D6E-9817-349716C39059}" presName="aNode" presStyleLbl="bgShp" presStyleIdx="3" presStyleCnt="4" custLinFactNeighborX="-542" custLinFactNeighborY="405"/>
      <dgm:spPr/>
      <dgm:t>
        <a:bodyPr/>
        <a:lstStyle/>
        <a:p>
          <a:endParaRPr lang="uk-UA"/>
        </a:p>
      </dgm:t>
    </dgm:pt>
    <dgm:pt modelId="{DF42C610-2497-40F4-819D-EB5FB7857238}" type="pres">
      <dgm:prSet presAssocID="{DC77C6EE-6D54-4D6E-9817-349716C39059}" presName="textNode" presStyleLbl="bgShp" presStyleIdx="3" presStyleCnt="4"/>
      <dgm:spPr/>
      <dgm:t>
        <a:bodyPr/>
        <a:lstStyle/>
        <a:p>
          <a:endParaRPr lang="uk-UA"/>
        </a:p>
      </dgm:t>
    </dgm:pt>
    <dgm:pt modelId="{099FEB58-D16E-4439-B91A-E6D4696C11A3}" type="pres">
      <dgm:prSet presAssocID="{DC77C6EE-6D54-4D6E-9817-349716C39059}" presName="compChildNode" presStyleCnt="0"/>
      <dgm:spPr/>
    </dgm:pt>
    <dgm:pt modelId="{7B685E5C-D4AD-4877-8CD0-C097A19F86C8}" type="pres">
      <dgm:prSet presAssocID="{DC77C6EE-6D54-4D6E-9817-349716C39059}" presName="theInnerList" presStyleCnt="0"/>
      <dgm:spPr/>
    </dgm:pt>
    <dgm:pt modelId="{8407EF6D-A3D3-4D8B-92AF-E9CB15CD8E97}" type="pres">
      <dgm:prSet presAssocID="{8C7C4759-B2FE-4572-A929-7A178F764B40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EF86B8A-02BE-4C56-9254-F828A93B3915}" type="pres">
      <dgm:prSet presAssocID="{8C7C4759-B2FE-4572-A929-7A178F764B40}" presName="aSpace2" presStyleCnt="0"/>
      <dgm:spPr/>
    </dgm:pt>
    <dgm:pt modelId="{648E0FC6-4BC2-449F-8E41-FF213A985214}" type="pres">
      <dgm:prSet presAssocID="{D9459B03-4047-41D4-8871-1B86381563A8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F105620-E0DC-4735-89C0-5C6E1FB4917D}" type="presOf" srcId="{4BA1575B-E4B5-4943-BAB2-E20494A56412}" destId="{DFC2ACED-7FB5-402A-8E75-F6285C28D9AB}" srcOrd="0" destOrd="0" presId="urn:microsoft.com/office/officeart/2005/8/layout/lProcess2"/>
    <dgm:cxn modelId="{7F4DAF04-69BC-4B09-9236-C57A57E2499A}" srcId="{DC77C6EE-6D54-4D6E-9817-349716C39059}" destId="{D9459B03-4047-41D4-8871-1B86381563A8}" srcOrd="1" destOrd="0" parTransId="{087155FA-6149-4E83-A11F-40391FD78C7F}" sibTransId="{C62A9187-85CF-476E-A385-BAC923D73E6E}"/>
    <dgm:cxn modelId="{409F8BCC-B6FD-492A-B0B2-9D9E3B025D3B}" type="presOf" srcId="{B3F1007D-739C-4941-AD4B-DBD01E70EEDC}" destId="{5F9B9EF5-9FDD-48F0-9BDB-59E41A207A1C}" srcOrd="1" destOrd="0" presId="urn:microsoft.com/office/officeart/2005/8/layout/lProcess2"/>
    <dgm:cxn modelId="{8C93BD48-F7B7-4D48-97A6-914A0B4C287B}" type="presOf" srcId="{8CFBF114-7402-4954-BF20-C6FDA7752478}" destId="{1F16B5EA-A571-42BF-8A56-BC7CA0BAF311}" srcOrd="0" destOrd="0" presId="urn:microsoft.com/office/officeart/2005/8/layout/lProcess2"/>
    <dgm:cxn modelId="{93A254EB-277E-491F-9BC3-5B7736C99B05}" type="presOf" srcId="{DC77C6EE-6D54-4D6E-9817-349716C39059}" destId="{B6DFC372-6101-4FC7-9645-4AC1AA273C39}" srcOrd="0" destOrd="0" presId="urn:microsoft.com/office/officeart/2005/8/layout/lProcess2"/>
    <dgm:cxn modelId="{E0B23525-52BA-441D-8135-EC90B255D457}" type="presOf" srcId="{636878AC-7295-4B83-99A4-1C9F1DC0B9CD}" destId="{88282E37-2DA3-4D90-BF7E-FC2808E51661}" srcOrd="1" destOrd="0" presId="urn:microsoft.com/office/officeart/2005/8/layout/lProcess2"/>
    <dgm:cxn modelId="{352DB135-890B-47B4-802E-554A83285049}" srcId="{B3F1007D-739C-4941-AD4B-DBD01E70EEDC}" destId="{FF84B000-D182-486E-B813-B800F5F63252}" srcOrd="0" destOrd="0" parTransId="{EBC56707-CCE7-4F22-948E-759711616FD7}" sibTransId="{CBB02E1F-8966-4C36-87FC-3E16AFAB808B}"/>
    <dgm:cxn modelId="{34E16BA8-3DA6-4105-9CA6-28F2E523DD83}" srcId="{F401D8A5-B384-4BBF-AAE8-19D022BEFB42}" destId="{211D43EC-76B2-4A8B-B178-1FEB50FBAC89}" srcOrd="1" destOrd="0" parTransId="{EEBB2CE2-29D3-4918-B91F-6081D33F3473}" sibTransId="{5BA32B22-BC00-46EC-9E50-0B43D44659FE}"/>
    <dgm:cxn modelId="{68389EDF-7E13-4B5B-99F1-4AEB4DB77AAF}" srcId="{F3E06369-F553-40FC-A200-5966A2B556B7}" destId="{636878AC-7295-4B83-99A4-1C9F1DC0B9CD}" srcOrd="0" destOrd="0" parTransId="{CB4455A5-8C67-4BDE-8895-6AAE06CE863D}" sibTransId="{768ECA59-BACB-4771-822A-5A8CD59623A4}"/>
    <dgm:cxn modelId="{C7CB41C6-15AC-4CAF-9E2F-4DA22914D2FA}" type="presOf" srcId="{F401D8A5-B384-4BBF-AAE8-19D022BEFB42}" destId="{D9CD513A-440A-42AD-8C8B-B3A56D5C22BA}" srcOrd="1" destOrd="0" presId="urn:microsoft.com/office/officeart/2005/8/layout/lProcess2"/>
    <dgm:cxn modelId="{41048AF5-BF0E-4063-BDA6-0283039A2236}" type="presOf" srcId="{DC77C6EE-6D54-4D6E-9817-349716C39059}" destId="{DF42C610-2497-40F4-819D-EB5FB7857238}" srcOrd="1" destOrd="0" presId="urn:microsoft.com/office/officeart/2005/8/layout/lProcess2"/>
    <dgm:cxn modelId="{7B9EF7FE-252C-43C6-9ED5-576C1185954B}" srcId="{DC77C6EE-6D54-4D6E-9817-349716C39059}" destId="{8C7C4759-B2FE-4572-A929-7A178F764B40}" srcOrd="0" destOrd="0" parTransId="{50D95DC6-B459-4447-9377-4494F29FE189}" sibTransId="{821EBBAF-2355-41A6-A27A-B6767DC08AFE}"/>
    <dgm:cxn modelId="{9A97A700-012B-4B8D-8A6D-D10616373A55}" type="presOf" srcId="{D5747E73-A336-4749-98D1-20D21B48C8E4}" destId="{2743877A-DAAB-410A-A712-31270FC22BCD}" srcOrd="0" destOrd="0" presId="urn:microsoft.com/office/officeart/2005/8/layout/lProcess2"/>
    <dgm:cxn modelId="{FFC85ADB-9C49-4EC1-A3CC-20B8E431538C}" type="presOf" srcId="{B3F1007D-739C-4941-AD4B-DBD01E70EEDC}" destId="{68B53E70-42DA-4189-803E-A8D32C58B74C}" srcOrd="0" destOrd="0" presId="urn:microsoft.com/office/officeart/2005/8/layout/lProcess2"/>
    <dgm:cxn modelId="{24B221AF-8030-4C52-8849-B39C2BFD162B}" srcId="{636878AC-7295-4B83-99A4-1C9F1DC0B9CD}" destId="{8D2133C0-54C1-4ADD-8358-828F8EE12402}" srcOrd="1" destOrd="0" parTransId="{00E61569-1EE8-45D9-8A01-689AEC55B8E8}" sibTransId="{45889E30-D359-4CA6-B66F-F0E0568FF374}"/>
    <dgm:cxn modelId="{49D2B1C0-D316-412B-82D7-F7791C222095}" srcId="{F3E06369-F553-40FC-A200-5966A2B556B7}" destId="{F401D8A5-B384-4BBF-AAE8-19D022BEFB42}" srcOrd="2" destOrd="0" parTransId="{B2D7F960-EAD1-41B1-B24B-86D77529979E}" sibTransId="{10007FA0-B726-4F2A-B3C3-269943D2DA07}"/>
    <dgm:cxn modelId="{6B7053D8-C559-4E9E-9C0E-963CADFE8265}" type="presOf" srcId="{8D2133C0-54C1-4ADD-8358-828F8EE12402}" destId="{D4B3EAB5-60D6-4EB4-9CED-CA8E56F11199}" srcOrd="0" destOrd="0" presId="urn:microsoft.com/office/officeart/2005/8/layout/lProcess2"/>
    <dgm:cxn modelId="{1D7615DC-15CB-42E6-9521-D100829EB79C}" type="presOf" srcId="{F401D8A5-B384-4BBF-AAE8-19D022BEFB42}" destId="{3BC764A8-5B93-4254-A169-102189BE31B9}" srcOrd="0" destOrd="0" presId="urn:microsoft.com/office/officeart/2005/8/layout/lProcess2"/>
    <dgm:cxn modelId="{EE68D9ED-D834-4E4E-AE35-0181E7B66AEF}" type="presOf" srcId="{F3E06369-F553-40FC-A200-5966A2B556B7}" destId="{4D1B7436-B9E5-4C0C-A782-3AA58F878D7A}" srcOrd="0" destOrd="0" presId="urn:microsoft.com/office/officeart/2005/8/layout/lProcess2"/>
    <dgm:cxn modelId="{C3BA45BD-4383-44FE-B9DD-6D41C9693487}" type="presOf" srcId="{211D43EC-76B2-4A8B-B178-1FEB50FBAC89}" destId="{7F5FE8CD-D845-49F5-A4C4-94D39865B26A}" srcOrd="0" destOrd="0" presId="urn:microsoft.com/office/officeart/2005/8/layout/lProcess2"/>
    <dgm:cxn modelId="{09EA4E0A-B89D-4B3F-B56C-F10E26CF5F8A}" srcId="{F3E06369-F553-40FC-A200-5966A2B556B7}" destId="{DC77C6EE-6D54-4D6E-9817-349716C39059}" srcOrd="3" destOrd="0" parTransId="{B9E8E6A9-785A-44E3-BB7A-F0C088A36F37}" sibTransId="{2B5EE10F-421C-4806-B0DB-A276C27D5B44}"/>
    <dgm:cxn modelId="{9DA67F24-6613-4DFF-BB81-CF2963165927}" type="presOf" srcId="{8C7C4759-B2FE-4572-A929-7A178F764B40}" destId="{8407EF6D-A3D3-4D8B-92AF-E9CB15CD8E97}" srcOrd="0" destOrd="0" presId="urn:microsoft.com/office/officeart/2005/8/layout/lProcess2"/>
    <dgm:cxn modelId="{3D82B5C4-7109-4AC9-B12A-F121C77139B7}" type="presOf" srcId="{FF84B000-D182-486E-B813-B800F5F63252}" destId="{FD4F1834-0F7B-42FC-A6A1-494624385A85}" srcOrd="0" destOrd="0" presId="urn:microsoft.com/office/officeart/2005/8/layout/lProcess2"/>
    <dgm:cxn modelId="{0D081FD3-707E-46D5-8FA2-074D87A5E184}" srcId="{F401D8A5-B384-4BBF-AAE8-19D022BEFB42}" destId="{D5747E73-A336-4749-98D1-20D21B48C8E4}" srcOrd="0" destOrd="0" parTransId="{02447950-2FB4-4FDD-A495-FD664485920E}" sibTransId="{D0459AC2-4954-43FD-A0B0-4EA139C3DD78}"/>
    <dgm:cxn modelId="{CDA3BD3F-0021-4CCC-A250-6EC33838D48F}" type="presOf" srcId="{636878AC-7295-4B83-99A4-1C9F1DC0B9CD}" destId="{1C74860D-A923-43D6-ADFD-6E69B384427E}" srcOrd="0" destOrd="0" presId="urn:microsoft.com/office/officeart/2005/8/layout/lProcess2"/>
    <dgm:cxn modelId="{4967E312-86E1-4B9B-A8F4-AE7704CC95E0}" srcId="{636878AC-7295-4B83-99A4-1C9F1DC0B9CD}" destId="{8CFBF114-7402-4954-BF20-C6FDA7752478}" srcOrd="0" destOrd="0" parTransId="{E6BF3CE4-A5B0-4A8A-879D-6B5B00BE4D70}" sibTransId="{24CA095B-3A70-4DA1-9867-74D9D93EA831}"/>
    <dgm:cxn modelId="{A4E97286-C93E-48EF-9A16-17E928AA05AB}" type="presOf" srcId="{D9459B03-4047-41D4-8871-1B86381563A8}" destId="{648E0FC6-4BC2-449F-8E41-FF213A985214}" srcOrd="0" destOrd="0" presId="urn:microsoft.com/office/officeart/2005/8/layout/lProcess2"/>
    <dgm:cxn modelId="{18B4BE31-EF0D-4118-AC4C-A9E1E6B9892B}" srcId="{B3F1007D-739C-4941-AD4B-DBD01E70EEDC}" destId="{4BA1575B-E4B5-4943-BAB2-E20494A56412}" srcOrd="1" destOrd="0" parTransId="{01863CA6-7C0F-42C3-83D5-ABB6F2B8AF06}" sibTransId="{6772FA47-AE9E-483B-978D-F2D6C4C72811}"/>
    <dgm:cxn modelId="{EBC891C3-7EDF-4198-AEF6-F75D095C2670}" srcId="{F3E06369-F553-40FC-A200-5966A2B556B7}" destId="{B3F1007D-739C-4941-AD4B-DBD01E70EEDC}" srcOrd="1" destOrd="0" parTransId="{AE168250-95CF-4D9B-A62A-A2D9F3D76E65}" sibTransId="{FEF55243-1A79-49D0-9BD6-08F080564B0C}"/>
    <dgm:cxn modelId="{C10D4D7D-B59A-487B-833B-57D71905D93D}" type="presParOf" srcId="{4D1B7436-B9E5-4C0C-A782-3AA58F878D7A}" destId="{84D77435-17D2-46DB-B59F-DCFD79585A33}" srcOrd="0" destOrd="0" presId="urn:microsoft.com/office/officeart/2005/8/layout/lProcess2"/>
    <dgm:cxn modelId="{3BCDE300-2B2A-4766-A4DE-1DF8C0D8BFB0}" type="presParOf" srcId="{84D77435-17D2-46DB-B59F-DCFD79585A33}" destId="{1C74860D-A923-43D6-ADFD-6E69B384427E}" srcOrd="0" destOrd="0" presId="urn:microsoft.com/office/officeart/2005/8/layout/lProcess2"/>
    <dgm:cxn modelId="{1F66B15F-339C-4733-927F-6F9320755C69}" type="presParOf" srcId="{84D77435-17D2-46DB-B59F-DCFD79585A33}" destId="{88282E37-2DA3-4D90-BF7E-FC2808E51661}" srcOrd="1" destOrd="0" presId="urn:microsoft.com/office/officeart/2005/8/layout/lProcess2"/>
    <dgm:cxn modelId="{65D234B3-E00F-48D5-885A-101A8DC25AC5}" type="presParOf" srcId="{84D77435-17D2-46DB-B59F-DCFD79585A33}" destId="{0D323359-24A2-4A59-8E84-FB8AAAEB4143}" srcOrd="2" destOrd="0" presId="urn:microsoft.com/office/officeart/2005/8/layout/lProcess2"/>
    <dgm:cxn modelId="{88C3042D-BC94-4E2E-86FD-88F1047B6648}" type="presParOf" srcId="{0D323359-24A2-4A59-8E84-FB8AAAEB4143}" destId="{8D71A123-C808-463C-A844-5FC53E43F051}" srcOrd="0" destOrd="0" presId="urn:microsoft.com/office/officeart/2005/8/layout/lProcess2"/>
    <dgm:cxn modelId="{B846A9DB-ACFB-4866-9367-F142D973D938}" type="presParOf" srcId="{8D71A123-C808-463C-A844-5FC53E43F051}" destId="{1F16B5EA-A571-42BF-8A56-BC7CA0BAF311}" srcOrd="0" destOrd="0" presId="urn:microsoft.com/office/officeart/2005/8/layout/lProcess2"/>
    <dgm:cxn modelId="{76CDF0D9-17FA-4562-BA5F-07EBD216F29F}" type="presParOf" srcId="{8D71A123-C808-463C-A844-5FC53E43F051}" destId="{63F43723-1C11-4ED0-8C74-1064251CFFEE}" srcOrd="1" destOrd="0" presId="urn:microsoft.com/office/officeart/2005/8/layout/lProcess2"/>
    <dgm:cxn modelId="{6458C8C0-908F-4DF8-848D-9FCDC2E0A524}" type="presParOf" srcId="{8D71A123-C808-463C-A844-5FC53E43F051}" destId="{D4B3EAB5-60D6-4EB4-9CED-CA8E56F11199}" srcOrd="2" destOrd="0" presId="urn:microsoft.com/office/officeart/2005/8/layout/lProcess2"/>
    <dgm:cxn modelId="{637B2E40-CEBD-4DC2-8FD8-40D634D3929A}" type="presParOf" srcId="{4D1B7436-B9E5-4C0C-A782-3AA58F878D7A}" destId="{2EBEA3CE-9D38-42E3-834A-CD8D134772AD}" srcOrd="1" destOrd="0" presId="urn:microsoft.com/office/officeart/2005/8/layout/lProcess2"/>
    <dgm:cxn modelId="{3270D159-DB38-4A72-81C3-D2FB364729E7}" type="presParOf" srcId="{4D1B7436-B9E5-4C0C-A782-3AA58F878D7A}" destId="{6EE591F3-04DB-4FA1-9C39-15F9EC1F5E0C}" srcOrd="2" destOrd="0" presId="urn:microsoft.com/office/officeart/2005/8/layout/lProcess2"/>
    <dgm:cxn modelId="{75CBAAD0-5E20-4579-BD05-0FF679D4E83D}" type="presParOf" srcId="{6EE591F3-04DB-4FA1-9C39-15F9EC1F5E0C}" destId="{68B53E70-42DA-4189-803E-A8D32C58B74C}" srcOrd="0" destOrd="0" presId="urn:microsoft.com/office/officeart/2005/8/layout/lProcess2"/>
    <dgm:cxn modelId="{706C9725-2AC1-4B2D-AA15-C7447E155515}" type="presParOf" srcId="{6EE591F3-04DB-4FA1-9C39-15F9EC1F5E0C}" destId="{5F9B9EF5-9FDD-48F0-9BDB-59E41A207A1C}" srcOrd="1" destOrd="0" presId="urn:microsoft.com/office/officeart/2005/8/layout/lProcess2"/>
    <dgm:cxn modelId="{3046B98E-1F0D-46C1-9488-B0E74D0613EF}" type="presParOf" srcId="{6EE591F3-04DB-4FA1-9C39-15F9EC1F5E0C}" destId="{3AC36765-5B99-4055-A161-B08CDD130F77}" srcOrd="2" destOrd="0" presId="urn:microsoft.com/office/officeart/2005/8/layout/lProcess2"/>
    <dgm:cxn modelId="{ED628B9B-B501-4027-A4D8-63A390B8CB26}" type="presParOf" srcId="{3AC36765-5B99-4055-A161-B08CDD130F77}" destId="{C2DCF65C-C503-4D3D-BF2B-667883D8CC90}" srcOrd="0" destOrd="0" presId="urn:microsoft.com/office/officeart/2005/8/layout/lProcess2"/>
    <dgm:cxn modelId="{F9D08EEF-9A76-4592-BC69-45400AEC9D2D}" type="presParOf" srcId="{C2DCF65C-C503-4D3D-BF2B-667883D8CC90}" destId="{FD4F1834-0F7B-42FC-A6A1-494624385A85}" srcOrd="0" destOrd="0" presId="urn:microsoft.com/office/officeart/2005/8/layout/lProcess2"/>
    <dgm:cxn modelId="{24FB3FB7-86DE-4558-B4C1-B3056A84BD95}" type="presParOf" srcId="{C2DCF65C-C503-4D3D-BF2B-667883D8CC90}" destId="{D63CD58F-5D78-4A05-AB12-0904756E1574}" srcOrd="1" destOrd="0" presId="urn:microsoft.com/office/officeart/2005/8/layout/lProcess2"/>
    <dgm:cxn modelId="{E5A75049-03C2-4EC8-8EDE-C544010A74BB}" type="presParOf" srcId="{C2DCF65C-C503-4D3D-BF2B-667883D8CC90}" destId="{DFC2ACED-7FB5-402A-8E75-F6285C28D9AB}" srcOrd="2" destOrd="0" presId="urn:microsoft.com/office/officeart/2005/8/layout/lProcess2"/>
    <dgm:cxn modelId="{77B58E51-5CB1-4A43-B5DD-25CFA25554FB}" type="presParOf" srcId="{4D1B7436-B9E5-4C0C-A782-3AA58F878D7A}" destId="{A3E5520C-9DD6-4B1F-A858-30C5B61D2399}" srcOrd="3" destOrd="0" presId="urn:microsoft.com/office/officeart/2005/8/layout/lProcess2"/>
    <dgm:cxn modelId="{03B58825-849D-4EE3-BD74-B75B47778321}" type="presParOf" srcId="{4D1B7436-B9E5-4C0C-A782-3AA58F878D7A}" destId="{E2E6A3B2-3DEB-457A-9A83-542A1D868F1D}" srcOrd="4" destOrd="0" presId="urn:microsoft.com/office/officeart/2005/8/layout/lProcess2"/>
    <dgm:cxn modelId="{8D4392A0-05BC-423A-BCD0-0FEE2BE9A4DE}" type="presParOf" srcId="{E2E6A3B2-3DEB-457A-9A83-542A1D868F1D}" destId="{3BC764A8-5B93-4254-A169-102189BE31B9}" srcOrd="0" destOrd="0" presId="urn:microsoft.com/office/officeart/2005/8/layout/lProcess2"/>
    <dgm:cxn modelId="{F6C302BD-2173-44BC-949F-60E0E6367E2E}" type="presParOf" srcId="{E2E6A3B2-3DEB-457A-9A83-542A1D868F1D}" destId="{D9CD513A-440A-42AD-8C8B-B3A56D5C22BA}" srcOrd="1" destOrd="0" presId="urn:microsoft.com/office/officeart/2005/8/layout/lProcess2"/>
    <dgm:cxn modelId="{E03A1566-1FF8-44B7-8E82-5A5A09270DC0}" type="presParOf" srcId="{E2E6A3B2-3DEB-457A-9A83-542A1D868F1D}" destId="{562C3621-C338-412C-B7F4-22D252C42813}" srcOrd="2" destOrd="0" presId="urn:microsoft.com/office/officeart/2005/8/layout/lProcess2"/>
    <dgm:cxn modelId="{ED311168-4C6F-4872-8244-63C20A93B965}" type="presParOf" srcId="{562C3621-C338-412C-B7F4-22D252C42813}" destId="{EE9062CD-25C4-46FE-A640-E2EC96E0C9E3}" srcOrd="0" destOrd="0" presId="urn:microsoft.com/office/officeart/2005/8/layout/lProcess2"/>
    <dgm:cxn modelId="{2010037F-6255-4B5D-8E58-AC2D036E3A87}" type="presParOf" srcId="{EE9062CD-25C4-46FE-A640-E2EC96E0C9E3}" destId="{2743877A-DAAB-410A-A712-31270FC22BCD}" srcOrd="0" destOrd="0" presId="urn:microsoft.com/office/officeart/2005/8/layout/lProcess2"/>
    <dgm:cxn modelId="{D7AA15A1-35C0-4FC5-9D15-3B2295B9D2C8}" type="presParOf" srcId="{EE9062CD-25C4-46FE-A640-E2EC96E0C9E3}" destId="{7D064413-3AC0-4E4F-93D6-78EF38B22016}" srcOrd="1" destOrd="0" presId="urn:microsoft.com/office/officeart/2005/8/layout/lProcess2"/>
    <dgm:cxn modelId="{5392F533-3600-4707-8E3E-F22A4586F5A8}" type="presParOf" srcId="{EE9062CD-25C4-46FE-A640-E2EC96E0C9E3}" destId="{7F5FE8CD-D845-49F5-A4C4-94D39865B26A}" srcOrd="2" destOrd="0" presId="urn:microsoft.com/office/officeart/2005/8/layout/lProcess2"/>
    <dgm:cxn modelId="{94969ED4-D892-413F-B85D-1AFD3F7A6FF1}" type="presParOf" srcId="{4D1B7436-B9E5-4C0C-A782-3AA58F878D7A}" destId="{29DCF56B-0454-438C-8EBC-E75257F0C1AA}" srcOrd="5" destOrd="0" presId="urn:microsoft.com/office/officeart/2005/8/layout/lProcess2"/>
    <dgm:cxn modelId="{25A7B991-5631-4BE6-BACC-B663788F2142}" type="presParOf" srcId="{4D1B7436-B9E5-4C0C-A782-3AA58F878D7A}" destId="{E378CD58-3041-4EB5-AE80-50F9FF11A8CF}" srcOrd="6" destOrd="0" presId="urn:microsoft.com/office/officeart/2005/8/layout/lProcess2"/>
    <dgm:cxn modelId="{53A4E524-6177-4CCD-95E6-3EAD97DA0CCD}" type="presParOf" srcId="{E378CD58-3041-4EB5-AE80-50F9FF11A8CF}" destId="{B6DFC372-6101-4FC7-9645-4AC1AA273C39}" srcOrd="0" destOrd="0" presId="urn:microsoft.com/office/officeart/2005/8/layout/lProcess2"/>
    <dgm:cxn modelId="{D6DEDEA4-F58E-49FB-91EA-050D205ADEC8}" type="presParOf" srcId="{E378CD58-3041-4EB5-AE80-50F9FF11A8CF}" destId="{DF42C610-2497-40F4-819D-EB5FB7857238}" srcOrd="1" destOrd="0" presId="urn:microsoft.com/office/officeart/2005/8/layout/lProcess2"/>
    <dgm:cxn modelId="{FB08860D-19F6-4AB3-95AF-5C4AC90105D8}" type="presParOf" srcId="{E378CD58-3041-4EB5-AE80-50F9FF11A8CF}" destId="{099FEB58-D16E-4439-B91A-E6D4696C11A3}" srcOrd="2" destOrd="0" presId="urn:microsoft.com/office/officeart/2005/8/layout/lProcess2"/>
    <dgm:cxn modelId="{18479920-A144-4E72-A59D-E725A08DA1B2}" type="presParOf" srcId="{099FEB58-D16E-4439-B91A-E6D4696C11A3}" destId="{7B685E5C-D4AD-4877-8CD0-C097A19F86C8}" srcOrd="0" destOrd="0" presId="urn:microsoft.com/office/officeart/2005/8/layout/lProcess2"/>
    <dgm:cxn modelId="{27D740C6-B861-4822-9B42-1444200E40C7}" type="presParOf" srcId="{7B685E5C-D4AD-4877-8CD0-C097A19F86C8}" destId="{8407EF6D-A3D3-4D8B-92AF-E9CB15CD8E97}" srcOrd="0" destOrd="0" presId="urn:microsoft.com/office/officeart/2005/8/layout/lProcess2"/>
    <dgm:cxn modelId="{06DDA690-98AC-418A-8ABC-1F004B1625C6}" type="presParOf" srcId="{7B685E5C-D4AD-4877-8CD0-C097A19F86C8}" destId="{9EF86B8A-02BE-4C56-9254-F828A93B3915}" srcOrd="1" destOrd="0" presId="urn:microsoft.com/office/officeart/2005/8/layout/lProcess2"/>
    <dgm:cxn modelId="{11D6F335-895A-4CCF-AFF4-0A7104BCB916}" type="presParOf" srcId="{7B685E5C-D4AD-4877-8CD0-C097A19F86C8}" destId="{648E0FC6-4BC2-449F-8E41-FF213A985214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B0B8ED-51D4-4992-A3EB-45B196A2A1B3}" type="doc">
      <dgm:prSet loTypeId="urn:microsoft.com/office/officeart/2005/8/layout/vProcess5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DE7888A8-32DE-4489-BC6A-DD670CCB2CB6}">
      <dgm:prSet phldrT="[Текст]" custT="1"/>
      <dgm:spPr/>
      <dgm:t>
        <a:bodyPr/>
        <a:lstStyle/>
        <a:p>
          <a:r>
            <a:rPr lang="uk-UA" sz="1800" b="1" dirty="0" smtClean="0"/>
            <a:t>1. Самоаналіз</a:t>
          </a:r>
          <a:endParaRPr lang="uk-UA" sz="1800" dirty="0"/>
        </a:p>
      </dgm:t>
    </dgm:pt>
    <dgm:pt modelId="{FB2A5CB8-C06C-4777-9587-E6543DDBEAFE}" type="parTrans" cxnId="{81F984AB-B406-41E2-95D7-DDC6F6864F8A}">
      <dgm:prSet/>
      <dgm:spPr/>
      <dgm:t>
        <a:bodyPr/>
        <a:lstStyle/>
        <a:p>
          <a:endParaRPr lang="uk-UA" sz="1800"/>
        </a:p>
      </dgm:t>
    </dgm:pt>
    <dgm:pt modelId="{44109B78-3B87-4E94-B54F-CA9FFF4AC354}" type="sibTrans" cxnId="{81F984AB-B406-41E2-95D7-DDC6F6864F8A}">
      <dgm:prSet custT="1"/>
      <dgm:spPr/>
      <dgm:t>
        <a:bodyPr/>
        <a:lstStyle/>
        <a:p>
          <a:endParaRPr lang="uk-UA" sz="1800"/>
        </a:p>
      </dgm:t>
    </dgm:pt>
    <dgm:pt modelId="{1DF31F4C-C608-4D78-839C-B22E000AD5D1}">
      <dgm:prSet custT="1"/>
      <dgm:spPr/>
      <dgm:t>
        <a:bodyPr/>
        <a:lstStyle/>
        <a:p>
          <a:r>
            <a:rPr lang="uk-UA" sz="1800" dirty="0" smtClean="0"/>
            <a:t>Визначення своїх сильних сторін та компетенцій.</a:t>
          </a:r>
          <a:endParaRPr lang="uk-UA" sz="1800" dirty="0"/>
        </a:p>
      </dgm:t>
    </dgm:pt>
    <dgm:pt modelId="{FF2A922F-082B-43FD-9DC4-F956AED5AF30}" type="parTrans" cxnId="{DF033CAE-C103-4A98-BF05-19B42288DEC3}">
      <dgm:prSet/>
      <dgm:spPr/>
      <dgm:t>
        <a:bodyPr/>
        <a:lstStyle/>
        <a:p>
          <a:endParaRPr lang="uk-UA" sz="1800"/>
        </a:p>
      </dgm:t>
    </dgm:pt>
    <dgm:pt modelId="{584BD6F0-006A-43C2-86FD-3E4B8C3631E3}" type="sibTrans" cxnId="{DF033CAE-C103-4A98-BF05-19B42288DEC3}">
      <dgm:prSet/>
      <dgm:spPr/>
      <dgm:t>
        <a:bodyPr/>
        <a:lstStyle/>
        <a:p>
          <a:endParaRPr lang="uk-UA" sz="1800"/>
        </a:p>
      </dgm:t>
    </dgm:pt>
    <dgm:pt modelId="{C75BD81B-BAA0-4C12-8E05-A24727AFDD1D}">
      <dgm:prSet custT="1"/>
      <dgm:spPr/>
      <dgm:t>
        <a:bodyPr/>
        <a:lstStyle/>
        <a:p>
          <a:r>
            <a:rPr lang="uk-UA" sz="1800" smtClean="0"/>
            <a:t>Аналіз власних цінностей та професійних цілей.</a:t>
          </a:r>
          <a:endParaRPr lang="uk-UA" sz="1800"/>
        </a:p>
      </dgm:t>
    </dgm:pt>
    <dgm:pt modelId="{D507102F-D6F0-4F48-94DC-B8E179E5F756}" type="parTrans" cxnId="{30BC6921-FF6C-4E99-A900-5DFE597773E7}">
      <dgm:prSet/>
      <dgm:spPr/>
      <dgm:t>
        <a:bodyPr/>
        <a:lstStyle/>
        <a:p>
          <a:endParaRPr lang="uk-UA" sz="1800"/>
        </a:p>
      </dgm:t>
    </dgm:pt>
    <dgm:pt modelId="{6D810741-FE0F-4EE7-AAAC-F3F64E83BF39}" type="sibTrans" cxnId="{30BC6921-FF6C-4E99-A900-5DFE597773E7}">
      <dgm:prSet/>
      <dgm:spPr/>
      <dgm:t>
        <a:bodyPr/>
        <a:lstStyle/>
        <a:p>
          <a:endParaRPr lang="uk-UA" sz="1800"/>
        </a:p>
      </dgm:t>
    </dgm:pt>
    <dgm:pt modelId="{03843918-FDFE-4684-B226-4748E1C9A5C7}">
      <dgm:prSet custT="1"/>
      <dgm:spPr/>
      <dgm:t>
        <a:bodyPr/>
        <a:lstStyle/>
        <a:p>
          <a:r>
            <a:rPr lang="uk-UA" sz="1800" b="1" dirty="0" smtClean="0"/>
            <a:t>2. Постановка мети</a:t>
          </a:r>
          <a:endParaRPr lang="uk-UA" sz="1800" dirty="0"/>
        </a:p>
      </dgm:t>
    </dgm:pt>
    <dgm:pt modelId="{966A4D3A-D5B7-4F6F-9196-871CDDE0ED04}" type="parTrans" cxnId="{C5DF98F2-7E90-48EB-BFDE-3ED3075A6B9D}">
      <dgm:prSet/>
      <dgm:spPr/>
      <dgm:t>
        <a:bodyPr/>
        <a:lstStyle/>
        <a:p>
          <a:endParaRPr lang="uk-UA" sz="1800"/>
        </a:p>
      </dgm:t>
    </dgm:pt>
    <dgm:pt modelId="{BBEA7DB9-2340-4686-883D-47C4552E5222}" type="sibTrans" cxnId="{C5DF98F2-7E90-48EB-BFDE-3ED3075A6B9D}">
      <dgm:prSet custT="1"/>
      <dgm:spPr/>
      <dgm:t>
        <a:bodyPr/>
        <a:lstStyle/>
        <a:p>
          <a:endParaRPr lang="uk-UA" sz="1800"/>
        </a:p>
      </dgm:t>
    </dgm:pt>
    <dgm:pt modelId="{B543B234-D689-4129-A898-DDE6C35F97A0}">
      <dgm:prSet custT="1"/>
      <dgm:spPr/>
      <dgm:t>
        <a:bodyPr/>
        <a:lstStyle/>
        <a:p>
          <a:r>
            <a:rPr lang="uk-UA" sz="1800" smtClean="0"/>
            <a:t>Визначення бажаного іміджу в професійному середовищі.</a:t>
          </a:r>
          <a:endParaRPr lang="uk-UA" sz="1800"/>
        </a:p>
      </dgm:t>
    </dgm:pt>
    <dgm:pt modelId="{0D38417E-552F-4A97-AE54-2635D3E868F6}" type="parTrans" cxnId="{4B74D1F4-AC18-406B-8CD2-8A0C414224D5}">
      <dgm:prSet/>
      <dgm:spPr/>
      <dgm:t>
        <a:bodyPr/>
        <a:lstStyle/>
        <a:p>
          <a:endParaRPr lang="uk-UA" sz="1800"/>
        </a:p>
      </dgm:t>
    </dgm:pt>
    <dgm:pt modelId="{702A0E6A-6C51-4091-ACB6-618929CE11ED}" type="sibTrans" cxnId="{4B74D1F4-AC18-406B-8CD2-8A0C414224D5}">
      <dgm:prSet/>
      <dgm:spPr/>
      <dgm:t>
        <a:bodyPr/>
        <a:lstStyle/>
        <a:p>
          <a:endParaRPr lang="uk-UA" sz="1800"/>
        </a:p>
      </dgm:t>
    </dgm:pt>
    <dgm:pt modelId="{8981FE9E-8B7B-4D7D-BD14-D7EA84A30434}">
      <dgm:prSet custT="1"/>
      <dgm:spPr/>
      <dgm:t>
        <a:bodyPr/>
        <a:lstStyle/>
        <a:p>
          <a:r>
            <a:rPr lang="uk-UA" sz="1800" smtClean="0"/>
            <a:t>Якою ви хочете, щоб вас бачили клієнти та колеги?</a:t>
          </a:r>
          <a:endParaRPr lang="uk-UA" sz="1800"/>
        </a:p>
      </dgm:t>
    </dgm:pt>
    <dgm:pt modelId="{66B810E4-F384-48C6-8480-050D5318CFA4}" type="parTrans" cxnId="{EC20B605-56DE-4290-AD64-A7D5500E8C42}">
      <dgm:prSet/>
      <dgm:spPr/>
      <dgm:t>
        <a:bodyPr/>
        <a:lstStyle/>
        <a:p>
          <a:endParaRPr lang="uk-UA" sz="1800"/>
        </a:p>
      </dgm:t>
    </dgm:pt>
    <dgm:pt modelId="{16D07411-C335-49BB-A2D9-49EC5444B5C3}" type="sibTrans" cxnId="{EC20B605-56DE-4290-AD64-A7D5500E8C42}">
      <dgm:prSet/>
      <dgm:spPr/>
      <dgm:t>
        <a:bodyPr/>
        <a:lstStyle/>
        <a:p>
          <a:endParaRPr lang="uk-UA" sz="1800"/>
        </a:p>
      </dgm:t>
    </dgm:pt>
    <dgm:pt modelId="{21FEC317-D571-42BD-9341-BA2919031732}">
      <dgm:prSet custT="1"/>
      <dgm:spPr/>
      <dgm:t>
        <a:bodyPr/>
        <a:lstStyle/>
        <a:p>
          <a:r>
            <a:rPr lang="uk-UA" sz="1800" b="1" dirty="0" smtClean="0"/>
            <a:t>3. Планування</a:t>
          </a:r>
          <a:endParaRPr lang="uk-UA" sz="1800" dirty="0"/>
        </a:p>
      </dgm:t>
    </dgm:pt>
    <dgm:pt modelId="{17B0AB68-1C06-45E6-BD67-6BE1C37DEFBE}" type="parTrans" cxnId="{74EA3CF6-4DBC-4D15-BCBB-FB089CA768AC}">
      <dgm:prSet/>
      <dgm:spPr/>
      <dgm:t>
        <a:bodyPr/>
        <a:lstStyle/>
        <a:p>
          <a:endParaRPr lang="uk-UA" sz="1800"/>
        </a:p>
      </dgm:t>
    </dgm:pt>
    <dgm:pt modelId="{F30B3CBE-87D8-4BB7-8C4A-EB6497EDAA6D}" type="sibTrans" cxnId="{74EA3CF6-4DBC-4D15-BCBB-FB089CA768AC}">
      <dgm:prSet custT="1"/>
      <dgm:spPr/>
      <dgm:t>
        <a:bodyPr/>
        <a:lstStyle/>
        <a:p>
          <a:endParaRPr lang="uk-UA" sz="1800"/>
        </a:p>
      </dgm:t>
    </dgm:pt>
    <dgm:pt modelId="{DB337FE6-F536-4ADD-AD4C-5BA44163D77F}">
      <dgm:prSet custT="1"/>
      <dgm:spPr/>
      <dgm:t>
        <a:bodyPr/>
        <a:lstStyle/>
        <a:p>
          <a:r>
            <a:rPr lang="uk-UA" sz="1800" smtClean="0"/>
            <a:t>Створення стратегії просування бренду.</a:t>
          </a:r>
          <a:endParaRPr lang="uk-UA" sz="1800"/>
        </a:p>
      </dgm:t>
    </dgm:pt>
    <dgm:pt modelId="{6C94BA20-3D54-4496-B189-5481F4BD668D}" type="parTrans" cxnId="{29EB18BA-4649-4C73-A5FA-CAD12C3C758F}">
      <dgm:prSet/>
      <dgm:spPr/>
      <dgm:t>
        <a:bodyPr/>
        <a:lstStyle/>
        <a:p>
          <a:endParaRPr lang="uk-UA" sz="1800"/>
        </a:p>
      </dgm:t>
    </dgm:pt>
    <dgm:pt modelId="{090768F7-CA2F-4FBA-AF82-930FEA61F213}" type="sibTrans" cxnId="{29EB18BA-4649-4C73-A5FA-CAD12C3C758F}">
      <dgm:prSet/>
      <dgm:spPr/>
      <dgm:t>
        <a:bodyPr/>
        <a:lstStyle/>
        <a:p>
          <a:endParaRPr lang="uk-UA" sz="1800"/>
        </a:p>
      </dgm:t>
    </dgm:pt>
    <dgm:pt modelId="{3C0D12EE-D929-4BA1-8D71-5F74EFDBC90E}">
      <dgm:prSet custT="1"/>
      <dgm:spPr/>
      <dgm:t>
        <a:bodyPr/>
        <a:lstStyle/>
        <a:p>
          <a:r>
            <a:rPr lang="uk-UA" sz="1800" smtClean="0"/>
            <a:t>Вибір каналів комунікації: соцмережі, публікації, виступи.</a:t>
          </a:r>
          <a:endParaRPr lang="uk-UA" sz="1800"/>
        </a:p>
      </dgm:t>
    </dgm:pt>
    <dgm:pt modelId="{F380EBCC-2E59-475E-AD8E-A105B1F9B168}" type="parTrans" cxnId="{02503770-B6A6-4D58-B815-0D837B9BD533}">
      <dgm:prSet/>
      <dgm:spPr/>
      <dgm:t>
        <a:bodyPr/>
        <a:lstStyle/>
        <a:p>
          <a:endParaRPr lang="uk-UA" sz="1800"/>
        </a:p>
      </dgm:t>
    </dgm:pt>
    <dgm:pt modelId="{D38BFA62-3895-4830-A039-6B2965269E1D}" type="sibTrans" cxnId="{02503770-B6A6-4D58-B815-0D837B9BD533}">
      <dgm:prSet/>
      <dgm:spPr/>
      <dgm:t>
        <a:bodyPr/>
        <a:lstStyle/>
        <a:p>
          <a:endParaRPr lang="uk-UA" sz="1800"/>
        </a:p>
      </dgm:t>
    </dgm:pt>
    <dgm:pt modelId="{DF0677A4-A2E4-4AFF-89AA-8D546BBCECA6}">
      <dgm:prSet custT="1"/>
      <dgm:spPr/>
      <dgm:t>
        <a:bodyPr/>
        <a:lstStyle/>
        <a:p>
          <a:r>
            <a:rPr lang="uk-UA" sz="1800" b="1" dirty="0" smtClean="0"/>
            <a:t>4. Реалізація</a:t>
          </a:r>
          <a:endParaRPr lang="uk-UA" sz="1800" dirty="0"/>
        </a:p>
      </dgm:t>
    </dgm:pt>
    <dgm:pt modelId="{838BFE7B-AB65-4C80-BDF9-131294800CE9}" type="parTrans" cxnId="{98F303B5-BD05-4B29-8EAC-ABFF24AD2EEB}">
      <dgm:prSet/>
      <dgm:spPr/>
      <dgm:t>
        <a:bodyPr/>
        <a:lstStyle/>
        <a:p>
          <a:endParaRPr lang="uk-UA" sz="1800"/>
        </a:p>
      </dgm:t>
    </dgm:pt>
    <dgm:pt modelId="{5E5733A5-8783-4BB0-AE17-176FF39D158B}" type="sibTrans" cxnId="{98F303B5-BD05-4B29-8EAC-ABFF24AD2EEB}">
      <dgm:prSet custT="1"/>
      <dgm:spPr/>
      <dgm:t>
        <a:bodyPr/>
        <a:lstStyle/>
        <a:p>
          <a:endParaRPr lang="uk-UA" sz="1800"/>
        </a:p>
      </dgm:t>
    </dgm:pt>
    <dgm:pt modelId="{D4F19AAB-B6C4-4CB3-A68E-D6E7F005F7DD}">
      <dgm:prSet custT="1"/>
      <dgm:spPr/>
      <dgm:t>
        <a:bodyPr/>
        <a:lstStyle/>
        <a:p>
          <a:r>
            <a:rPr lang="uk-UA" sz="1800" smtClean="0"/>
            <a:t>Побудова професійного портфоліо.</a:t>
          </a:r>
          <a:endParaRPr lang="uk-UA" sz="1800"/>
        </a:p>
      </dgm:t>
    </dgm:pt>
    <dgm:pt modelId="{8CAA0E54-4E68-40D5-A190-239EBD8A020D}" type="parTrans" cxnId="{F4DAEE90-BBD2-40E3-B7B8-633534E37D92}">
      <dgm:prSet/>
      <dgm:spPr/>
      <dgm:t>
        <a:bodyPr/>
        <a:lstStyle/>
        <a:p>
          <a:endParaRPr lang="uk-UA" sz="1800"/>
        </a:p>
      </dgm:t>
    </dgm:pt>
    <dgm:pt modelId="{17A66786-96EA-43F6-8D0B-80A0EC4E79B4}" type="sibTrans" cxnId="{F4DAEE90-BBD2-40E3-B7B8-633534E37D92}">
      <dgm:prSet/>
      <dgm:spPr/>
      <dgm:t>
        <a:bodyPr/>
        <a:lstStyle/>
        <a:p>
          <a:endParaRPr lang="uk-UA" sz="1800"/>
        </a:p>
      </dgm:t>
    </dgm:pt>
    <dgm:pt modelId="{0D6A7721-7FD3-4393-8C15-A728F2015335}">
      <dgm:prSet custT="1"/>
      <dgm:spPr/>
      <dgm:t>
        <a:bodyPr/>
        <a:lstStyle/>
        <a:p>
          <a:r>
            <a:rPr lang="uk-UA" sz="1800" smtClean="0"/>
            <a:t>Участь у професійних заходах (конференції, форуми).</a:t>
          </a:r>
          <a:endParaRPr lang="uk-UA" sz="1800"/>
        </a:p>
      </dgm:t>
    </dgm:pt>
    <dgm:pt modelId="{B11CD21B-7404-4335-B4F4-380792DD564B}" type="parTrans" cxnId="{4075B3F3-C4FE-4E3A-957D-E552E1B2AB64}">
      <dgm:prSet/>
      <dgm:spPr/>
      <dgm:t>
        <a:bodyPr/>
        <a:lstStyle/>
        <a:p>
          <a:endParaRPr lang="uk-UA" sz="1800"/>
        </a:p>
      </dgm:t>
    </dgm:pt>
    <dgm:pt modelId="{C73CC92B-0DE7-4D62-A617-66EEAD165C1A}" type="sibTrans" cxnId="{4075B3F3-C4FE-4E3A-957D-E552E1B2AB64}">
      <dgm:prSet/>
      <dgm:spPr/>
      <dgm:t>
        <a:bodyPr/>
        <a:lstStyle/>
        <a:p>
          <a:endParaRPr lang="uk-UA" sz="1800"/>
        </a:p>
      </dgm:t>
    </dgm:pt>
    <dgm:pt modelId="{102C6A8B-A623-422A-898B-2734218D6EB1}">
      <dgm:prSet custT="1"/>
      <dgm:spPr/>
      <dgm:t>
        <a:bodyPr/>
        <a:lstStyle/>
        <a:p>
          <a:r>
            <a:rPr lang="uk-UA" sz="1800" smtClean="0"/>
            <a:t>Регулярне оновлення контенту про свою діяльність.</a:t>
          </a:r>
          <a:endParaRPr lang="uk-UA" sz="1800"/>
        </a:p>
      </dgm:t>
    </dgm:pt>
    <dgm:pt modelId="{5F5CBE07-6805-4258-B432-8583F4B00AF6}" type="parTrans" cxnId="{98D6A088-7F75-4C4B-944B-83D2457B24D0}">
      <dgm:prSet/>
      <dgm:spPr/>
      <dgm:t>
        <a:bodyPr/>
        <a:lstStyle/>
        <a:p>
          <a:endParaRPr lang="uk-UA" sz="1800"/>
        </a:p>
      </dgm:t>
    </dgm:pt>
    <dgm:pt modelId="{A1BCFA81-88E3-400F-A34F-7F294DD568C8}" type="sibTrans" cxnId="{98D6A088-7F75-4C4B-944B-83D2457B24D0}">
      <dgm:prSet/>
      <dgm:spPr/>
      <dgm:t>
        <a:bodyPr/>
        <a:lstStyle/>
        <a:p>
          <a:endParaRPr lang="uk-UA" sz="1800"/>
        </a:p>
      </dgm:t>
    </dgm:pt>
    <dgm:pt modelId="{11282458-988A-4C37-8F51-477DD4E72985}">
      <dgm:prSet custT="1"/>
      <dgm:spPr/>
      <dgm:t>
        <a:bodyPr/>
        <a:lstStyle/>
        <a:p>
          <a:r>
            <a:rPr lang="uk-UA" sz="1800" b="1" smtClean="0"/>
            <a:t>3.5. Підтримка бренду</a:t>
          </a:r>
          <a:endParaRPr lang="uk-UA" sz="1800"/>
        </a:p>
      </dgm:t>
    </dgm:pt>
    <dgm:pt modelId="{0BE1FB4A-A2B5-4D4A-84BF-23C9935D70DA}" type="parTrans" cxnId="{239BC4F1-84B0-42E7-9475-6F1CF8337C28}">
      <dgm:prSet/>
      <dgm:spPr/>
      <dgm:t>
        <a:bodyPr/>
        <a:lstStyle/>
        <a:p>
          <a:endParaRPr lang="uk-UA" sz="1800"/>
        </a:p>
      </dgm:t>
    </dgm:pt>
    <dgm:pt modelId="{658EF8FA-442E-4072-97C8-0A9681905D3D}" type="sibTrans" cxnId="{239BC4F1-84B0-42E7-9475-6F1CF8337C28}">
      <dgm:prSet/>
      <dgm:spPr/>
      <dgm:t>
        <a:bodyPr/>
        <a:lstStyle/>
        <a:p>
          <a:endParaRPr lang="uk-UA" sz="1800"/>
        </a:p>
      </dgm:t>
    </dgm:pt>
    <dgm:pt modelId="{1C21E68D-71CB-4031-8344-A4869BB60584}">
      <dgm:prSet custT="1"/>
      <dgm:spPr/>
      <dgm:t>
        <a:bodyPr/>
        <a:lstStyle/>
        <a:p>
          <a:r>
            <a:rPr lang="uk-UA" sz="1800" smtClean="0"/>
            <a:t>Постійний розвиток компетенцій.</a:t>
          </a:r>
          <a:endParaRPr lang="uk-UA" sz="1800"/>
        </a:p>
      </dgm:t>
    </dgm:pt>
    <dgm:pt modelId="{23D2E2E1-1559-44B8-A22D-1123768008DF}" type="parTrans" cxnId="{A04715BD-1DB5-455E-95F0-F9F49265E83E}">
      <dgm:prSet/>
      <dgm:spPr/>
      <dgm:t>
        <a:bodyPr/>
        <a:lstStyle/>
        <a:p>
          <a:endParaRPr lang="uk-UA" sz="1800"/>
        </a:p>
      </dgm:t>
    </dgm:pt>
    <dgm:pt modelId="{E5FDA994-DA54-44CE-8F8E-C3EAD96E5BE1}" type="sibTrans" cxnId="{A04715BD-1DB5-455E-95F0-F9F49265E83E}">
      <dgm:prSet/>
      <dgm:spPr/>
      <dgm:t>
        <a:bodyPr/>
        <a:lstStyle/>
        <a:p>
          <a:endParaRPr lang="uk-UA" sz="1800"/>
        </a:p>
      </dgm:t>
    </dgm:pt>
    <dgm:pt modelId="{4D3A80F2-9ECA-4320-9FF3-B02FE0AB9A3B}">
      <dgm:prSet custT="1"/>
      <dgm:spPr/>
      <dgm:t>
        <a:bodyPr/>
        <a:lstStyle/>
        <a:p>
          <a:r>
            <a:rPr lang="uk-UA" sz="1800" smtClean="0"/>
            <a:t>Взаємодія з професійною спільнотою.</a:t>
          </a:r>
          <a:endParaRPr lang="uk-UA" sz="1800"/>
        </a:p>
      </dgm:t>
    </dgm:pt>
    <dgm:pt modelId="{701D8DA3-C348-416C-9C4C-97F976C57D1C}" type="parTrans" cxnId="{ADDD425A-DED8-4288-A13A-61DF643EEEC2}">
      <dgm:prSet/>
      <dgm:spPr/>
      <dgm:t>
        <a:bodyPr/>
        <a:lstStyle/>
        <a:p>
          <a:endParaRPr lang="uk-UA" sz="1800"/>
        </a:p>
      </dgm:t>
    </dgm:pt>
    <dgm:pt modelId="{0A344C63-3E83-4168-A732-BC677FB59641}" type="sibTrans" cxnId="{ADDD425A-DED8-4288-A13A-61DF643EEEC2}">
      <dgm:prSet/>
      <dgm:spPr/>
      <dgm:t>
        <a:bodyPr/>
        <a:lstStyle/>
        <a:p>
          <a:endParaRPr lang="uk-UA" sz="1800"/>
        </a:p>
      </dgm:t>
    </dgm:pt>
    <dgm:pt modelId="{32C16723-04F6-4A34-97F1-2B58AEC81FD5}">
      <dgm:prSet custT="1"/>
      <dgm:spPr/>
      <dgm:t>
        <a:bodyPr/>
        <a:lstStyle/>
        <a:p>
          <a:r>
            <a:rPr lang="uk-UA" sz="1800" smtClean="0"/>
            <a:t>Робота з відгуками та рекомендаціями.</a:t>
          </a:r>
          <a:endParaRPr lang="uk-UA" sz="1800"/>
        </a:p>
      </dgm:t>
    </dgm:pt>
    <dgm:pt modelId="{1AF2E5D4-99AF-4737-9471-DA1B44247106}" type="parTrans" cxnId="{7B23F8D8-8A46-45B1-A4D7-209B8AD6D2BF}">
      <dgm:prSet/>
      <dgm:spPr/>
      <dgm:t>
        <a:bodyPr/>
        <a:lstStyle/>
        <a:p>
          <a:endParaRPr lang="uk-UA" sz="1800"/>
        </a:p>
      </dgm:t>
    </dgm:pt>
    <dgm:pt modelId="{E9620D99-96F8-4488-B8E9-AB4387764963}" type="sibTrans" cxnId="{7B23F8D8-8A46-45B1-A4D7-209B8AD6D2BF}">
      <dgm:prSet/>
      <dgm:spPr/>
      <dgm:t>
        <a:bodyPr/>
        <a:lstStyle/>
        <a:p>
          <a:endParaRPr lang="uk-UA" sz="1800"/>
        </a:p>
      </dgm:t>
    </dgm:pt>
    <dgm:pt modelId="{9A58246F-7F94-4F01-A6E1-17FE6B38A7C1}" type="pres">
      <dgm:prSet presAssocID="{BAB0B8ED-51D4-4992-A3EB-45B196A2A1B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7FEDCD-CCDD-4B0E-829E-36C91F3465B4}" type="pres">
      <dgm:prSet presAssocID="{BAB0B8ED-51D4-4992-A3EB-45B196A2A1B3}" presName="dummyMaxCanvas" presStyleCnt="0">
        <dgm:presLayoutVars/>
      </dgm:prSet>
      <dgm:spPr/>
      <dgm:t>
        <a:bodyPr/>
        <a:lstStyle/>
        <a:p>
          <a:endParaRPr lang="uk-UA"/>
        </a:p>
      </dgm:t>
    </dgm:pt>
    <dgm:pt modelId="{35054293-C3F3-44EF-80F5-3611B1384EE7}" type="pres">
      <dgm:prSet presAssocID="{BAB0B8ED-51D4-4992-A3EB-45B196A2A1B3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8C8A82B-A0CA-4FF8-91C3-BF7B60F3EEB5}" type="pres">
      <dgm:prSet presAssocID="{BAB0B8ED-51D4-4992-A3EB-45B196A2A1B3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CF64635-7560-4FC7-ACE5-72DDAFC08418}" type="pres">
      <dgm:prSet presAssocID="{BAB0B8ED-51D4-4992-A3EB-45B196A2A1B3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DBD51AF-D73A-47F0-A388-09252DF7BF77}" type="pres">
      <dgm:prSet presAssocID="{BAB0B8ED-51D4-4992-A3EB-45B196A2A1B3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B9A3232-1738-47F9-B878-A69F238A7E81}" type="pres">
      <dgm:prSet presAssocID="{BAB0B8ED-51D4-4992-A3EB-45B196A2A1B3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931469-A084-4CBE-8BF3-9DE7F9203588}" type="pres">
      <dgm:prSet presAssocID="{BAB0B8ED-51D4-4992-A3EB-45B196A2A1B3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3916153-E3E1-4C24-BA34-1DCE8801DC85}" type="pres">
      <dgm:prSet presAssocID="{BAB0B8ED-51D4-4992-A3EB-45B196A2A1B3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A3F759E-4039-4723-B791-44057B43610D}" type="pres">
      <dgm:prSet presAssocID="{BAB0B8ED-51D4-4992-A3EB-45B196A2A1B3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5E62964-44AD-4467-A088-FEC9F23F9C84}" type="pres">
      <dgm:prSet presAssocID="{BAB0B8ED-51D4-4992-A3EB-45B196A2A1B3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E971375-CA86-4A7C-A310-41B6B01D8724}" type="pres">
      <dgm:prSet presAssocID="{BAB0B8ED-51D4-4992-A3EB-45B196A2A1B3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F25D9F-8298-45C7-9E0B-6C46C5C4ECDF}" type="pres">
      <dgm:prSet presAssocID="{BAB0B8ED-51D4-4992-A3EB-45B196A2A1B3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A184E4-2486-4A82-B8A4-48783349BD8B}" type="pres">
      <dgm:prSet presAssocID="{BAB0B8ED-51D4-4992-A3EB-45B196A2A1B3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BDBB9E0-860B-4417-9A7D-74CAF7A67DBD}" type="pres">
      <dgm:prSet presAssocID="{BAB0B8ED-51D4-4992-A3EB-45B196A2A1B3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B6BC553-B8E4-49CC-9A75-B4585A67BF02}" type="pres">
      <dgm:prSet presAssocID="{BAB0B8ED-51D4-4992-A3EB-45B196A2A1B3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4DAEE90-BBD2-40E3-B7B8-633534E37D92}" srcId="{DF0677A4-A2E4-4AFF-89AA-8D546BBCECA6}" destId="{D4F19AAB-B6C4-4CB3-A68E-D6E7F005F7DD}" srcOrd="0" destOrd="0" parTransId="{8CAA0E54-4E68-40D5-A190-239EBD8A020D}" sibTransId="{17A66786-96EA-43F6-8D0B-80A0EC4E79B4}"/>
    <dgm:cxn modelId="{EA0895F5-CA3A-4A9D-BF1E-1BA7F052CA1D}" type="presOf" srcId="{DE7888A8-32DE-4489-BC6A-DD670CCB2CB6}" destId="{FE971375-CA86-4A7C-A310-41B6B01D8724}" srcOrd="1" destOrd="0" presId="urn:microsoft.com/office/officeart/2005/8/layout/vProcess5"/>
    <dgm:cxn modelId="{BE212376-CC92-40AB-921A-E44DAF50A4EC}" type="presOf" srcId="{DF0677A4-A2E4-4AFF-89AA-8D546BBCECA6}" destId="{6BDBB9E0-860B-4417-9A7D-74CAF7A67DBD}" srcOrd="1" destOrd="0" presId="urn:microsoft.com/office/officeart/2005/8/layout/vProcess5"/>
    <dgm:cxn modelId="{2E994C40-14F5-4420-9E29-1ABB3383BA36}" type="presOf" srcId="{1DF31F4C-C608-4D78-839C-B22E000AD5D1}" destId="{35054293-C3F3-44EF-80F5-3611B1384EE7}" srcOrd="0" destOrd="1" presId="urn:microsoft.com/office/officeart/2005/8/layout/vProcess5"/>
    <dgm:cxn modelId="{C7936C83-EAC0-416A-9869-3AE6BC6B1AB5}" type="presOf" srcId="{F30B3CBE-87D8-4BB7-8C4A-EB6497EDAA6D}" destId="{4A3F759E-4039-4723-B791-44057B43610D}" srcOrd="0" destOrd="0" presId="urn:microsoft.com/office/officeart/2005/8/layout/vProcess5"/>
    <dgm:cxn modelId="{4B74D1F4-AC18-406B-8CD2-8A0C414224D5}" srcId="{03843918-FDFE-4684-B226-4748E1C9A5C7}" destId="{B543B234-D689-4129-A898-DDE6C35F97A0}" srcOrd="0" destOrd="0" parTransId="{0D38417E-552F-4A97-AE54-2635D3E868F6}" sibTransId="{702A0E6A-6C51-4091-ACB6-618929CE11ED}"/>
    <dgm:cxn modelId="{FB117B6C-27C1-4C03-9AD2-1F9F254FC36F}" type="presOf" srcId="{C75BD81B-BAA0-4C12-8E05-A24727AFDD1D}" destId="{35054293-C3F3-44EF-80F5-3611B1384EE7}" srcOrd="0" destOrd="2" presId="urn:microsoft.com/office/officeart/2005/8/layout/vProcess5"/>
    <dgm:cxn modelId="{D29D1ED7-87AA-4952-BA3D-2D74001383C4}" type="presOf" srcId="{32C16723-04F6-4A34-97F1-2B58AEC81FD5}" destId="{6B9A3232-1738-47F9-B878-A69F238A7E81}" srcOrd="0" destOrd="3" presId="urn:microsoft.com/office/officeart/2005/8/layout/vProcess5"/>
    <dgm:cxn modelId="{98D6A088-7F75-4C4B-944B-83D2457B24D0}" srcId="{DF0677A4-A2E4-4AFF-89AA-8D546BBCECA6}" destId="{102C6A8B-A623-422A-898B-2734218D6EB1}" srcOrd="2" destOrd="0" parTransId="{5F5CBE07-6805-4258-B432-8583F4B00AF6}" sibTransId="{A1BCFA81-88E3-400F-A34F-7F294DD568C8}"/>
    <dgm:cxn modelId="{8764E241-E630-40A6-84DE-0B81CBEC3017}" type="presOf" srcId="{D4F19AAB-B6C4-4CB3-A68E-D6E7F005F7DD}" destId="{6BDBB9E0-860B-4417-9A7D-74CAF7A67DBD}" srcOrd="1" destOrd="1" presId="urn:microsoft.com/office/officeart/2005/8/layout/vProcess5"/>
    <dgm:cxn modelId="{ADDD425A-DED8-4288-A13A-61DF643EEEC2}" srcId="{11282458-988A-4C37-8F51-477DD4E72985}" destId="{4D3A80F2-9ECA-4320-9FF3-B02FE0AB9A3B}" srcOrd="1" destOrd="0" parTransId="{701D8DA3-C348-416C-9C4C-97F976C57D1C}" sibTransId="{0A344C63-3E83-4168-A732-BC677FB59641}"/>
    <dgm:cxn modelId="{EC20B605-56DE-4290-AD64-A7D5500E8C42}" srcId="{03843918-FDFE-4684-B226-4748E1C9A5C7}" destId="{8981FE9E-8B7B-4D7D-BD14-D7EA84A30434}" srcOrd="1" destOrd="0" parTransId="{66B810E4-F384-48C6-8480-050D5318CFA4}" sibTransId="{16D07411-C335-49BB-A2D9-49EC5444B5C3}"/>
    <dgm:cxn modelId="{30BC6921-FF6C-4E99-A900-5DFE597773E7}" srcId="{DE7888A8-32DE-4489-BC6A-DD670CCB2CB6}" destId="{C75BD81B-BAA0-4C12-8E05-A24727AFDD1D}" srcOrd="1" destOrd="0" parTransId="{D507102F-D6F0-4F48-94DC-B8E179E5F756}" sibTransId="{6D810741-FE0F-4EE7-AAAC-F3F64E83BF39}"/>
    <dgm:cxn modelId="{C93C41A3-B93A-44AD-8E46-51B3789D8295}" type="presOf" srcId="{DF0677A4-A2E4-4AFF-89AA-8D546BBCECA6}" destId="{ADBD51AF-D73A-47F0-A388-09252DF7BF77}" srcOrd="0" destOrd="0" presId="urn:microsoft.com/office/officeart/2005/8/layout/vProcess5"/>
    <dgm:cxn modelId="{77B3E078-B2D1-4255-9093-F8C7F4C10419}" type="presOf" srcId="{102C6A8B-A623-422A-898B-2734218D6EB1}" destId="{6BDBB9E0-860B-4417-9A7D-74CAF7A67DBD}" srcOrd="1" destOrd="3" presId="urn:microsoft.com/office/officeart/2005/8/layout/vProcess5"/>
    <dgm:cxn modelId="{9D7D7BB7-115D-4225-84F9-8906B1E7665C}" type="presOf" srcId="{C75BD81B-BAA0-4C12-8E05-A24727AFDD1D}" destId="{FE971375-CA86-4A7C-A310-41B6B01D8724}" srcOrd="1" destOrd="2" presId="urn:microsoft.com/office/officeart/2005/8/layout/vProcess5"/>
    <dgm:cxn modelId="{239BC4F1-84B0-42E7-9475-6F1CF8337C28}" srcId="{BAB0B8ED-51D4-4992-A3EB-45B196A2A1B3}" destId="{11282458-988A-4C37-8F51-477DD4E72985}" srcOrd="4" destOrd="0" parTransId="{0BE1FB4A-A2B5-4D4A-84BF-23C9935D70DA}" sibTransId="{658EF8FA-442E-4072-97C8-0A9681905D3D}"/>
    <dgm:cxn modelId="{74EA3CF6-4DBC-4D15-BCBB-FB089CA768AC}" srcId="{BAB0B8ED-51D4-4992-A3EB-45B196A2A1B3}" destId="{21FEC317-D571-42BD-9341-BA2919031732}" srcOrd="2" destOrd="0" parTransId="{17B0AB68-1C06-45E6-BD67-6BE1C37DEFBE}" sibTransId="{F30B3CBE-87D8-4BB7-8C4A-EB6497EDAA6D}"/>
    <dgm:cxn modelId="{16D35351-A565-41A9-8914-117497BB262F}" type="presOf" srcId="{21FEC317-D571-42BD-9341-BA2919031732}" destId="{3CF64635-7560-4FC7-ACE5-72DDAFC08418}" srcOrd="0" destOrd="0" presId="urn:microsoft.com/office/officeart/2005/8/layout/vProcess5"/>
    <dgm:cxn modelId="{9AA897CD-E972-44EA-808A-4FA547EECE00}" type="presOf" srcId="{11282458-988A-4C37-8F51-477DD4E72985}" destId="{6B9A3232-1738-47F9-B878-A69F238A7E81}" srcOrd="0" destOrd="0" presId="urn:microsoft.com/office/officeart/2005/8/layout/vProcess5"/>
    <dgm:cxn modelId="{8D1353C8-7042-4315-8A60-E8E2D5B09985}" type="presOf" srcId="{DE7888A8-32DE-4489-BC6A-DD670CCB2CB6}" destId="{35054293-C3F3-44EF-80F5-3611B1384EE7}" srcOrd="0" destOrd="0" presId="urn:microsoft.com/office/officeart/2005/8/layout/vProcess5"/>
    <dgm:cxn modelId="{D42A1FCA-03D7-461B-8949-C41ED46C2B79}" type="presOf" srcId="{DB337FE6-F536-4ADD-AD4C-5BA44163D77F}" destId="{3CF64635-7560-4FC7-ACE5-72DDAFC08418}" srcOrd="0" destOrd="1" presId="urn:microsoft.com/office/officeart/2005/8/layout/vProcess5"/>
    <dgm:cxn modelId="{B55B4061-9DB1-4BCD-A8C5-2315D654FB05}" type="presOf" srcId="{8981FE9E-8B7B-4D7D-BD14-D7EA84A30434}" destId="{08C8A82B-A0CA-4FF8-91C3-BF7B60F3EEB5}" srcOrd="0" destOrd="2" presId="urn:microsoft.com/office/officeart/2005/8/layout/vProcess5"/>
    <dgm:cxn modelId="{4075B3F3-C4FE-4E3A-957D-E552E1B2AB64}" srcId="{DF0677A4-A2E4-4AFF-89AA-8D546BBCECA6}" destId="{0D6A7721-7FD3-4393-8C15-A728F2015335}" srcOrd="1" destOrd="0" parTransId="{B11CD21B-7404-4335-B4F4-380792DD564B}" sibTransId="{C73CC92B-0DE7-4D62-A617-66EEAD165C1A}"/>
    <dgm:cxn modelId="{8D0BB582-93D7-4A5B-9353-5891E55430EF}" type="presOf" srcId="{21FEC317-D571-42BD-9341-BA2919031732}" destId="{B6A184E4-2486-4A82-B8A4-48783349BD8B}" srcOrd="1" destOrd="0" presId="urn:microsoft.com/office/officeart/2005/8/layout/vProcess5"/>
    <dgm:cxn modelId="{227E7931-4784-4434-A0D9-89E0A7F6A7E2}" type="presOf" srcId="{BBEA7DB9-2340-4686-883D-47C4552E5222}" destId="{13916153-E3E1-4C24-BA34-1DCE8801DC85}" srcOrd="0" destOrd="0" presId="urn:microsoft.com/office/officeart/2005/8/layout/vProcess5"/>
    <dgm:cxn modelId="{F8754020-3A15-4C56-905F-0BFEE9402975}" type="presOf" srcId="{32C16723-04F6-4A34-97F1-2B58AEC81FD5}" destId="{EB6BC553-B8E4-49CC-9A75-B4585A67BF02}" srcOrd="1" destOrd="3" presId="urn:microsoft.com/office/officeart/2005/8/layout/vProcess5"/>
    <dgm:cxn modelId="{98F303B5-BD05-4B29-8EAC-ABFF24AD2EEB}" srcId="{BAB0B8ED-51D4-4992-A3EB-45B196A2A1B3}" destId="{DF0677A4-A2E4-4AFF-89AA-8D546BBCECA6}" srcOrd="3" destOrd="0" parTransId="{838BFE7B-AB65-4C80-BDF9-131294800CE9}" sibTransId="{5E5733A5-8783-4BB0-AE17-176FF39D158B}"/>
    <dgm:cxn modelId="{1560AB70-6C75-4DAB-8F32-A581FF576E22}" type="presOf" srcId="{D4F19AAB-B6C4-4CB3-A68E-D6E7F005F7DD}" destId="{ADBD51AF-D73A-47F0-A388-09252DF7BF77}" srcOrd="0" destOrd="1" presId="urn:microsoft.com/office/officeart/2005/8/layout/vProcess5"/>
    <dgm:cxn modelId="{00EC32F1-27E2-42C3-B597-8BE6EB6148CD}" type="presOf" srcId="{1DF31F4C-C608-4D78-839C-B22E000AD5D1}" destId="{FE971375-CA86-4A7C-A310-41B6B01D8724}" srcOrd="1" destOrd="1" presId="urn:microsoft.com/office/officeart/2005/8/layout/vProcess5"/>
    <dgm:cxn modelId="{7B23F8D8-8A46-45B1-A4D7-209B8AD6D2BF}" srcId="{11282458-988A-4C37-8F51-477DD4E72985}" destId="{32C16723-04F6-4A34-97F1-2B58AEC81FD5}" srcOrd="2" destOrd="0" parTransId="{1AF2E5D4-99AF-4737-9471-DA1B44247106}" sibTransId="{E9620D99-96F8-4488-B8E9-AB4387764963}"/>
    <dgm:cxn modelId="{17B74450-0666-430A-BB17-5018F0DAAF83}" type="presOf" srcId="{5E5733A5-8783-4BB0-AE17-176FF39D158B}" destId="{F5E62964-44AD-4467-A088-FEC9F23F9C84}" srcOrd="0" destOrd="0" presId="urn:microsoft.com/office/officeart/2005/8/layout/vProcess5"/>
    <dgm:cxn modelId="{A04715BD-1DB5-455E-95F0-F9F49265E83E}" srcId="{11282458-988A-4C37-8F51-477DD4E72985}" destId="{1C21E68D-71CB-4031-8344-A4869BB60584}" srcOrd="0" destOrd="0" parTransId="{23D2E2E1-1559-44B8-A22D-1123768008DF}" sibTransId="{E5FDA994-DA54-44CE-8F8E-C3EAD96E5BE1}"/>
    <dgm:cxn modelId="{360D446B-8737-42D0-8358-264CED13AAEE}" type="presOf" srcId="{4D3A80F2-9ECA-4320-9FF3-B02FE0AB9A3B}" destId="{EB6BC553-B8E4-49CC-9A75-B4585A67BF02}" srcOrd="1" destOrd="2" presId="urn:microsoft.com/office/officeart/2005/8/layout/vProcess5"/>
    <dgm:cxn modelId="{5EE057D5-F42F-4637-B0CE-E049B066FE16}" type="presOf" srcId="{0D6A7721-7FD3-4393-8C15-A728F2015335}" destId="{ADBD51AF-D73A-47F0-A388-09252DF7BF77}" srcOrd="0" destOrd="2" presId="urn:microsoft.com/office/officeart/2005/8/layout/vProcess5"/>
    <dgm:cxn modelId="{9E588F56-017F-4295-8D42-66ABFE825406}" type="presOf" srcId="{BAB0B8ED-51D4-4992-A3EB-45B196A2A1B3}" destId="{9A58246F-7F94-4F01-A6E1-17FE6B38A7C1}" srcOrd="0" destOrd="0" presId="urn:microsoft.com/office/officeart/2005/8/layout/vProcess5"/>
    <dgm:cxn modelId="{8C133FC2-EAF9-4C12-82DE-307116612AF6}" type="presOf" srcId="{1C21E68D-71CB-4031-8344-A4869BB60584}" destId="{EB6BC553-B8E4-49CC-9A75-B4585A67BF02}" srcOrd="1" destOrd="1" presId="urn:microsoft.com/office/officeart/2005/8/layout/vProcess5"/>
    <dgm:cxn modelId="{E0310111-E87C-4D6C-AC4B-EA501563691A}" type="presOf" srcId="{03843918-FDFE-4684-B226-4748E1C9A5C7}" destId="{08C8A82B-A0CA-4FF8-91C3-BF7B60F3EEB5}" srcOrd="0" destOrd="0" presId="urn:microsoft.com/office/officeart/2005/8/layout/vProcess5"/>
    <dgm:cxn modelId="{BAF32391-143B-4366-B0B4-BBB136053BE4}" type="presOf" srcId="{B543B234-D689-4129-A898-DDE6C35F97A0}" destId="{08C8A82B-A0CA-4FF8-91C3-BF7B60F3EEB5}" srcOrd="0" destOrd="1" presId="urn:microsoft.com/office/officeart/2005/8/layout/vProcess5"/>
    <dgm:cxn modelId="{88990437-C080-431E-94D2-C388DB71D8CB}" type="presOf" srcId="{102C6A8B-A623-422A-898B-2734218D6EB1}" destId="{ADBD51AF-D73A-47F0-A388-09252DF7BF77}" srcOrd="0" destOrd="3" presId="urn:microsoft.com/office/officeart/2005/8/layout/vProcess5"/>
    <dgm:cxn modelId="{29EB18BA-4649-4C73-A5FA-CAD12C3C758F}" srcId="{21FEC317-D571-42BD-9341-BA2919031732}" destId="{DB337FE6-F536-4ADD-AD4C-5BA44163D77F}" srcOrd="0" destOrd="0" parTransId="{6C94BA20-3D54-4496-B189-5481F4BD668D}" sibTransId="{090768F7-CA2F-4FBA-AF82-930FEA61F213}"/>
    <dgm:cxn modelId="{C5DF98F2-7E90-48EB-BFDE-3ED3075A6B9D}" srcId="{BAB0B8ED-51D4-4992-A3EB-45B196A2A1B3}" destId="{03843918-FDFE-4684-B226-4748E1C9A5C7}" srcOrd="1" destOrd="0" parTransId="{966A4D3A-D5B7-4F6F-9196-871CDDE0ED04}" sibTransId="{BBEA7DB9-2340-4686-883D-47C4552E5222}"/>
    <dgm:cxn modelId="{40DA0C52-F3E7-4B37-82A5-9B413C6D8A7B}" type="presOf" srcId="{4D3A80F2-9ECA-4320-9FF3-B02FE0AB9A3B}" destId="{6B9A3232-1738-47F9-B878-A69F238A7E81}" srcOrd="0" destOrd="2" presId="urn:microsoft.com/office/officeart/2005/8/layout/vProcess5"/>
    <dgm:cxn modelId="{9E88E072-2F89-473E-B296-18E69F2EDD96}" type="presOf" srcId="{44109B78-3B87-4E94-B54F-CA9FFF4AC354}" destId="{B5931469-A084-4CBE-8BF3-9DE7F9203588}" srcOrd="0" destOrd="0" presId="urn:microsoft.com/office/officeart/2005/8/layout/vProcess5"/>
    <dgm:cxn modelId="{DF033CAE-C103-4A98-BF05-19B42288DEC3}" srcId="{DE7888A8-32DE-4489-BC6A-DD670CCB2CB6}" destId="{1DF31F4C-C608-4D78-839C-B22E000AD5D1}" srcOrd="0" destOrd="0" parTransId="{FF2A922F-082B-43FD-9DC4-F956AED5AF30}" sibTransId="{584BD6F0-006A-43C2-86FD-3E4B8C3631E3}"/>
    <dgm:cxn modelId="{19F38B70-0B54-436D-ABFE-B6BB35E75D07}" type="presOf" srcId="{11282458-988A-4C37-8F51-477DD4E72985}" destId="{EB6BC553-B8E4-49CC-9A75-B4585A67BF02}" srcOrd="1" destOrd="0" presId="urn:microsoft.com/office/officeart/2005/8/layout/vProcess5"/>
    <dgm:cxn modelId="{161A4D70-E1C1-4587-A39E-ED3DB6D4F848}" type="presOf" srcId="{03843918-FDFE-4684-B226-4748E1C9A5C7}" destId="{E2F25D9F-8298-45C7-9E0B-6C46C5C4ECDF}" srcOrd="1" destOrd="0" presId="urn:microsoft.com/office/officeart/2005/8/layout/vProcess5"/>
    <dgm:cxn modelId="{02503770-B6A6-4D58-B815-0D837B9BD533}" srcId="{21FEC317-D571-42BD-9341-BA2919031732}" destId="{3C0D12EE-D929-4BA1-8D71-5F74EFDBC90E}" srcOrd="1" destOrd="0" parTransId="{F380EBCC-2E59-475E-AD8E-A105B1F9B168}" sibTransId="{D38BFA62-3895-4830-A039-6B2965269E1D}"/>
    <dgm:cxn modelId="{81F984AB-B406-41E2-95D7-DDC6F6864F8A}" srcId="{BAB0B8ED-51D4-4992-A3EB-45B196A2A1B3}" destId="{DE7888A8-32DE-4489-BC6A-DD670CCB2CB6}" srcOrd="0" destOrd="0" parTransId="{FB2A5CB8-C06C-4777-9587-E6543DDBEAFE}" sibTransId="{44109B78-3B87-4E94-B54F-CA9FFF4AC354}"/>
    <dgm:cxn modelId="{60761620-018C-49B9-9893-3AAF38CA9833}" type="presOf" srcId="{8981FE9E-8B7B-4D7D-BD14-D7EA84A30434}" destId="{E2F25D9F-8298-45C7-9E0B-6C46C5C4ECDF}" srcOrd="1" destOrd="2" presId="urn:microsoft.com/office/officeart/2005/8/layout/vProcess5"/>
    <dgm:cxn modelId="{EF3C3BE5-DCA8-4054-89FF-C7762EE6EA26}" type="presOf" srcId="{B543B234-D689-4129-A898-DDE6C35F97A0}" destId="{E2F25D9F-8298-45C7-9E0B-6C46C5C4ECDF}" srcOrd="1" destOrd="1" presId="urn:microsoft.com/office/officeart/2005/8/layout/vProcess5"/>
    <dgm:cxn modelId="{2FCE48CC-E307-4804-8ABF-3140D10447A5}" type="presOf" srcId="{1C21E68D-71CB-4031-8344-A4869BB60584}" destId="{6B9A3232-1738-47F9-B878-A69F238A7E81}" srcOrd="0" destOrd="1" presId="urn:microsoft.com/office/officeart/2005/8/layout/vProcess5"/>
    <dgm:cxn modelId="{5DA7A8E3-64AF-4185-9943-45D69F888DEF}" type="presOf" srcId="{DB337FE6-F536-4ADD-AD4C-5BA44163D77F}" destId="{B6A184E4-2486-4A82-B8A4-48783349BD8B}" srcOrd="1" destOrd="1" presId="urn:microsoft.com/office/officeart/2005/8/layout/vProcess5"/>
    <dgm:cxn modelId="{1783A49A-1A83-41A4-9B5E-468EFF82149F}" type="presOf" srcId="{0D6A7721-7FD3-4393-8C15-A728F2015335}" destId="{6BDBB9E0-860B-4417-9A7D-74CAF7A67DBD}" srcOrd="1" destOrd="2" presId="urn:microsoft.com/office/officeart/2005/8/layout/vProcess5"/>
    <dgm:cxn modelId="{FFBC1BCA-ABCE-4FED-A5D8-1AE58011EDA9}" type="presOf" srcId="{3C0D12EE-D929-4BA1-8D71-5F74EFDBC90E}" destId="{3CF64635-7560-4FC7-ACE5-72DDAFC08418}" srcOrd="0" destOrd="2" presId="urn:microsoft.com/office/officeart/2005/8/layout/vProcess5"/>
    <dgm:cxn modelId="{00476A03-2B87-43D5-8274-81D530E2EC87}" type="presOf" srcId="{3C0D12EE-D929-4BA1-8D71-5F74EFDBC90E}" destId="{B6A184E4-2486-4A82-B8A4-48783349BD8B}" srcOrd="1" destOrd="2" presId="urn:microsoft.com/office/officeart/2005/8/layout/vProcess5"/>
    <dgm:cxn modelId="{A2396274-B94E-4B9D-AF7E-73093577EAB4}" type="presParOf" srcId="{9A58246F-7F94-4F01-A6E1-17FE6B38A7C1}" destId="{707FEDCD-CCDD-4B0E-829E-36C91F3465B4}" srcOrd="0" destOrd="0" presId="urn:microsoft.com/office/officeart/2005/8/layout/vProcess5"/>
    <dgm:cxn modelId="{4FC5420A-3E3F-47F3-AEDE-47D6F168111A}" type="presParOf" srcId="{9A58246F-7F94-4F01-A6E1-17FE6B38A7C1}" destId="{35054293-C3F3-44EF-80F5-3611B1384EE7}" srcOrd="1" destOrd="0" presId="urn:microsoft.com/office/officeart/2005/8/layout/vProcess5"/>
    <dgm:cxn modelId="{9950B1EE-7DF8-4EFC-BE39-4B91602E9C99}" type="presParOf" srcId="{9A58246F-7F94-4F01-A6E1-17FE6B38A7C1}" destId="{08C8A82B-A0CA-4FF8-91C3-BF7B60F3EEB5}" srcOrd="2" destOrd="0" presId="urn:microsoft.com/office/officeart/2005/8/layout/vProcess5"/>
    <dgm:cxn modelId="{193B4FBF-18C8-4FF8-9EBC-EA07F4B41CB6}" type="presParOf" srcId="{9A58246F-7F94-4F01-A6E1-17FE6B38A7C1}" destId="{3CF64635-7560-4FC7-ACE5-72DDAFC08418}" srcOrd="3" destOrd="0" presId="urn:microsoft.com/office/officeart/2005/8/layout/vProcess5"/>
    <dgm:cxn modelId="{D6F2F38C-912D-4C84-82BF-AD26B3ED48F6}" type="presParOf" srcId="{9A58246F-7F94-4F01-A6E1-17FE6B38A7C1}" destId="{ADBD51AF-D73A-47F0-A388-09252DF7BF77}" srcOrd="4" destOrd="0" presId="urn:microsoft.com/office/officeart/2005/8/layout/vProcess5"/>
    <dgm:cxn modelId="{A1D9366A-FE61-4148-8CF7-DD76B8D54585}" type="presParOf" srcId="{9A58246F-7F94-4F01-A6E1-17FE6B38A7C1}" destId="{6B9A3232-1738-47F9-B878-A69F238A7E81}" srcOrd="5" destOrd="0" presId="urn:microsoft.com/office/officeart/2005/8/layout/vProcess5"/>
    <dgm:cxn modelId="{4449D94E-0627-40B2-97B6-FF356EF06B5A}" type="presParOf" srcId="{9A58246F-7F94-4F01-A6E1-17FE6B38A7C1}" destId="{B5931469-A084-4CBE-8BF3-9DE7F9203588}" srcOrd="6" destOrd="0" presId="urn:microsoft.com/office/officeart/2005/8/layout/vProcess5"/>
    <dgm:cxn modelId="{CDB2E825-6A38-40CF-A5DD-5624E3F9242F}" type="presParOf" srcId="{9A58246F-7F94-4F01-A6E1-17FE6B38A7C1}" destId="{13916153-E3E1-4C24-BA34-1DCE8801DC85}" srcOrd="7" destOrd="0" presId="urn:microsoft.com/office/officeart/2005/8/layout/vProcess5"/>
    <dgm:cxn modelId="{AD6EE7B6-D327-423F-8F9E-F2970322BA8A}" type="presParOf" srcId="{9A58246F-7F94-4F01-A6E1-17FE6B38A7C1}" destId="{4A3F759E-4039-4723-B791-44057B43610D}" srcOrd="8" destOrd="0" presId="urn:microsoft.com/office/officeart/2005/8/layout/vProcess5"/>
    <dgm:cxn modelId="{F4346903-9F9D-4722-BF9F-AFF8FF187298}" type="presParOf" srcId="{9A58246F-7F94-4F01-A6E1-17FE6B38A7C1}" destId="{F5E62964-44AD-4467-A088-FEC9F23F9C84}" srcOrd="9" destOrd="0" presId="urn:microsoft.com/office/officeart/2005/8/layout/vProcess5"/>
    <dgm:cxn modelId="{CE469784-7225-4417-99C4-A45F9D393117}" type="presParOf" srcId="{9A58246F-7F94-4F01-A6E1-17FE6B38A7C1}" destId="{FE971375-CA86-4A7C-A310-41B6B01D8724}" srcOrd="10" destOrd="0" presId="urn:microsoft.com/office/officeart/2005/8/layout/vProcess5"/>
    <dgm:cxn modelId="{7E6E4874-DE09-49A9-8F96-0A242C42B0C9}" type="presParOf" srcId="{9A58246F-7F94-4F01-A6E1-17FE6B38A7C1}" destId="{E2F25D9F-8298-45C7-9E0B-6C46C5C4ECDF}" srcOrd="11" destOrd="0" presId="urn:microsoft.com/office/officeart/2005/8/layout/vProcess5"/>
    <dgm:cxn modelId="{CF111C7E-6E05-43E8-8D8A-F2D7D80DFF87}" type="presParOf" srcId="{9A58246F-7F94-4F01-A6E1-17FE6B38A7C1}" destId="{B6A184E4-2486-4A82-B8A4-48783349BD8B}" srcOrd="12" destOrd="0" presId="urn:microsoft.com/office/officeart/2005/8/layout/vProcess5"/>
    <dgm:cxn modelId="{2E82D58B-A928-4954-AB9E-DC84E8186002}" type="presParOf" srcId="{9A58246F-7F94-4F01-A6E1-17FE6B38A7C1}" destId="{6BDBB9E0-860B-4417-9A7D-74CAF7A67DBD}" srcOrd="13" destOrd="0" presId="urn:microsoft.com/office/officeart/2005/8/layout/vProcess5"/>
    <dgm:cxn modelId="{726E47DD-BA0A-4DC3-A7D8-141DFB011903}" type="presParOf" srcId="{9A58246F-7F94-4F01-A6E1-17FE6B38A7C1}" destId="{EB6BC553-B8E4-49CC-9A75-B4585A67BF0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721384-7095-4201-A9C6-E681CD354AD7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97BF3EA-6B99-418D-9010-2AEE1AF1ECB4}">
      <dgm:prSet phldrT="[Текст]" custT="1"/>
      <dgm:spPr/>
      <dgm:t>
        <a:bodyPr/>
        <a:lstStyle/>
        <a:p>
          <a:r>
            <a:rPr lang="uk-UA" sz="1800" b="1" smtClean="0"/>
            <a:t>✅ Створення якісного контенту</a:t>
          </a:r>
          <a:endParaRPr lang="uk-UA" sz="1800" b="1"/>
        </a:p>
      </dgm:t>
    </dgm:pt>
    <dgm:pt modelId="{BEE323C5-9418-416D-AC7F-0F1930724A0F}" type="parTrans" cxnId="{E8B4BF90-8811-4BA1-B5CE-3B3DFE094211}">
      <dgm:prSet/>
      <dgm:spPr/>
      <dgm:t>
        <a:bodyPr/>
        <a:lstStyle/>
        <a:p>
          <a:endParaRPr lang="uk-UA" sz="1800"/>
        </a:p>
      </dgm:t>
    </dgm:pt>
    <dgm:pt modelId="{B321BE24-65FA-4916-AEF9-7C66575EB956}" type="sibTrans" cxnId="{E8B4BF90-8811-4BA1-B5CE-3B3DFE094211}">
      <dgm:prSet/>
      <dgm:spPr/>
      <dgm:t>
        <a:bodyPr/>
        <a:lstStyle/>
        <a:p>
          <a:endParaRPr lang="uk-UA" sz="1800"/>
        </a:p>
      </dgm:t>
    </dgm:pt>
    <dgm:pt modelId="{F92B51DD-22D5-40BB-94D5-A36DD861AE7B}">
      <dgm:prSet custT="1"/>
      <dgm:spPr/>
      <dgm:t>
        <a:bodyPr/>
        <a:lstStyle/>
        <a:p>
          <a:r>
            <a:rPr lang="uk-UA" sz="1800" noProof="0" dirty="0" smtClean="0"/>
            <a:t>Статті, відео, дописи про соціальні проблеми та шляхи їх вирішення.</a:t>
          </a:r>
          <a:endParaRPr lang="uk-UA" sz="1800" noProof="0" dirty="0"/>
        </a:p>
      </dgm:t>
    </dgm:pt>
    <dgm:pt modelId="{7E1FA0F7-2CCB-47EB-9D44-A12A85EEFE69}" type="parTrans" cxnId="{6C2715D4-3021-47BA-AE25-C4B30E386B72}">
      <dgm:prSet/>
      <dgm:spPr/>
      <dgm:t>
        <a:bodyPr/>
        <a:lstStyle/>
        <a:p>
          <a:endParaRPr lang="uk-UA" sz="1800"/>
        </a:p>
      </dgm:t>
    </dgm:pt>
    <dgm:pt modelId="{00A3E904-1B44-49D1-832E-1FB60FD72890}" type="sibTrans" cxnId="{6C2715D4-3021-47BA-AE25-C4B30E386B72}">
      <dgm:prSet/>
      <dgm:spPr/>
      <dgm:t>
        <a:bodyPr/>
        <a:lstStyle/>
        <a:p>
          <a:endParaRPr lang="uk-UA" sz="1800"/>
        </a:p>
      </dgm:t>
    </dgm:pt>
    <dgm:pt modelId="{B120CBE0-10AE-48C5-9A16-FDA9587AF70F}">
      <dgm:prSet custT="1"/>
      <dgm:spPr/>
      <dgm:t>
        <a:bodyPr/>
        <a:lstStyle/>
        <a:p>
          <a:r>
            <a:rPr lang="uk-UA" sz="1800" noProof="0" dirty="0" smtClean="0"/>
            <a:t>Кейси з практики, реальні історії успіху.</a:t>
          </a:r>
          <a:endParaRPr lang="uk-UA" sz="1800" noProof="0" dirty="0"/>
        </a:p>
      </dgm:t>
    </dgm:pt>
    <dgm:pt modelId="{FE0B0AB6-6C34-4E4D-8381-0950B5F616D4}" type="parTrans" cxnId="{ED8925A4-E325-4178-9200-1088FF69DFA0}">
      <dgm:prSet/>
      <dgm:spPr/>
      <dgm:t>
        <a:bodyPr/>
        <a:lstStyle/>
        <a:p>
          <a:endParaRPr lang="uk-UA" sz="1800"/>
        </a:p>
      </dgm:t>
    </dgm:pt>
    <dgm:pt modelId="{A514DE64-2255-4B6E-837A-FE8B83298F74}" type="sibTrans" cxnId="{ED8925A4-E325-4178-9200-1088FF69DFA0}">
      <dgm:prSet/>
      <dgm:spPr/>
      <dgm:t>
        <a:bodyPr/>
        <a:lstStyle/>
        <a:p>
          <a:endParaRPr lang="uk-UA" sz="1800"/>
        </a:p>
      </dgm:t>
    </dgm:pt>
    <dgm:pt modelId="{D2D29934-C8EC-48D0-9310-CA889B8265FB}">
      <dgm:prSet custT="1"/>
      <dgm:spPr/>
      <dgm:t>
        <a:bodyPr/>
        <a:lstStyle/>
        <a:p>
          <a:r>
            <a:rPr lang="uk-UA" sz="1800" b="1" smtClean="0"/>
            <a:t>✅ Побудова довіри</a:t>
          </a:r>
          <a:endParaRPr lang="uk-UA" sz="1800" b="1"/>
        </a:p>
      </dgm:t>
    </dgm:pt>
    <dgm:pt modelId="{45573735-AA11-4CA2-8677-80D54572C444}" type="parTrans" cxnId="{44F27178-AB1B-435D-B91D-DAFFFD32F86B}">
      <dgm:prSet/>
      <dgm:spPr/>
      <dgm:t>
        <a:bodyPr/>
        <a:lstStyle/>
        <a:p>
          <a:endParaRPr lang="uk-UA" sz="1800"/>
        </a:p>
      </dgm:t>
    </dgm:pt>
    <dgm:pt modelId="{C910BA41-AF24-41D4-9130-357525E552C1}" type="sibTrans" cxnId="{44F27178-AB1B-435D-B91D-DAFFFD32F86B}">
      <dgm:prSet/>
      <dgm:spPr/>
      <dgm:t>
        <a:bodyPr/>
        <a:lstStyle/>
        <a:p>
          <a:endParaRPr lang="uk-UA" sz="1800"/>
        </a:p>
      </dgm:t>
    </dgm:pt>
    <dgm:pt modelId="{659CA4BE-F2DF-4EC1-99A0-229EDDE902CF}">
      <dgm:prSet custT="1"/>
      <dgm:spPr/>
      <dgm:t>
        <a:bodyPr/>
        <a:lstStyle/>
        <a:p>
          <a:r>
            <a:rPr lang="uk-UA" sz="1800" noProof="0" dirty="0" smtClean="0"/>
            <a:t>Відкритість, чесність, етичність у контенті.</a:t>
          </a:r>
          <a:endParaRPr lang="uk-UA" sz="1800" noProof="0" dirty="0"/>
        </a:p>
      </dgm:t>
    </dgm:pt>
    <dgm:pt modelId="{62D2D849-F164-4DA3-957C-B2BF89891794}" type="parTrans" cxnId="{4F63FA52-EA07-4003-BC1F-A6FF9972C5E1}">
      <dgm:prSet/>
      <dgm:spPr/>
      <dgm:t>
        <a:bodyPr/>
        <a:lstStyle/>
        <a:p>
          <a:endParaRPr lang="uk-UA" sz="1800"/>
        </a:p>
      </dgm:t>
    </dgm:pt>
    <dgm:pt modelId="{D96BA749-A45B-40B3-9AC6-1898C6027D42}" type="sibTrans" cxnId="{4F63FA52-EA07-4003-BC1F-A6FF9972C5E1}">
      <dgm:prSet/>
      <dgm:spPr/>
      <dgm:t>
        <a:bodyPr/>
        <a:lstStyle/>
        <a:p>
          <a:endParaRPr lang="uk-UA" sz="1800"/>
        </a:p>
      </dgm:t>
    </dgm:pt>
    <dgm:pt modelId="{DA4AD54D-FA7C-40E0-9ECD-69EA83A4DA2F}">
      <dgm:prSet custT="1"/>
      <dgm:spPr/>
      <dgm:t>
        <a:bodyPr/>
        <a:lstStyle/>
        <a:p>
          <a:r>
            <a:rPr lang="uk-UA" sz="1800" noProof="0" dirty="0" smtClean="0"/>
            <a:t>Взаємодія з </a:t>
          </a:r>
          <a:r>
            <a:rPr lang="uk-UA" sz="1800" noProof="0" dirty="0" err="1" smtClean="0"/>
            <a:t>підписниками</a:t>
          </a:r>
          <a:r>
            <a:rPr lang="uk-UA" sz="1800" noProof="0" dirty="0" smtClean="0"/>
            <a:t> (відповіді на коментарі, обговорення).</a:t>
          </a:r>
          <a:endParaRPr lang="uk-UA" sz="1800" noProof="0" dirty="0"/>
        </a:p>
      </dgm:t>
    </dgm:pt>
    <dgm:pt modelId="{BFC292BD-6981-4725-8F4E-C2D3F855FB46}" type="parTrans" cxnId="{E28FC24B-2100-4CFC-84DA-EA7E47829006}">
      <dgm:prSet/>
      <dgm:spPr/>
      <dgm:t>
        <a:bodyPr/>
        <a:lstStyle/>
        <a:p>
          <a:endParaRPr lang="uk-UA" sz="1800"/>
        </a:p>
      </dgm:t>
    </dgm:pt>
    <dgm:pt modelId="{9855B2E9-9BCE-4988-96F0-53487DB09A63}" type="sibTrans" cxnId="{E28FC24B-2100-4CFC-84DA-EA7E47829006}">
      <dgm:prSet/>
      <dgm:spPr/>
      <dgm:t>
        <a:bodyPr/>
        <a:lstStyle/>
        <a:p>
          <a:endParaRPr lang="uk-UA" sz="1800"/>
        </a:p>
      </dgm:t>
    </dgm:pt>
    <dgm:pt modelId="{252652D1-B1FA-4E54-9542-863DB53CCA59}">
      <dgm:prSet custT="1"/>
      <dgm:spPr/>
      <dgm:t>
        <a:bodyPr/>
        <a:lstStyle/>
        <a:p>
          <a:r>
            <a:rPr lang="uk-UA" sz="1800" b="1" smtClean="0"/>
            <a:t>✅ Просування через співпрацю</a:t>
          </a:r>
          <a:endParaRPr lang="uk-UA" sz="1800" b="1"/>
        </a:p>
      </dgm:t>
    </dgm:pt>
    <dgm:pt modelId="{D62022B2-24A7-4025-8F3F-F5982F2E3915}" type="parTrans" cxnId="{A77E7120-82A9-40EE-95E2-22187F03290C}">
      <dgm:prSet/>
      <dgm:spPr/>
      <dgm:t>
        <a:bodyPr/>
        <a:lstStyle/>
        <a:p>
          <a:endParaRPr lang="uk-UA" sz="1800"/>
        </a:p>
      </dgm:t>
    </dgm:pt>
    <dgm:pt modelId="{EC33EDB9-8A76-4136-9A73-552029CDB545}" type="sibTrans" cxnId="{A77E7120-82A9-40EE-95E2-22187F03290C}">
      <dgm:prSet/>
      <dgm:spPr/>
      <dgm:t>
        <a:bodyPr/>
        <a:lstStyle/>
        <a:p>
          <a:endParaRPr lang="uk-UA" sz="1800"/>
        </a:p>
      </dgm:t>
    </dgm:pt>
    <dgm:pt modelId="{FEBEC3E5-7984-45AB-B82D-E518910EA041}">
      <dgm:prSet custT="1"/>
      <dgm:spPr/>
      <dgm:t>
        <a:bodyPr/>
        <a:lstStyle/>
        <a:p>
          <a:r>
            <a:rPr lang="uk-UA" sz="1800" noProof="0" dirty="0" err="1" smtClean="0"/>
            <a:t>Колаборації</a:t>
          </a:r>
          <a:r>
            <a:rPr lang="uk-UA" sz="1800" noProof="0" dirty="0" smtClean="0"/>
            <a:t> з іншими фахівцями, організаціями.</a:t>
          </a:r>
          <a:endParaRPr lang="uk-UA" sz="1800" noProof="0" dirty="0"/>
        </a:p>
      </dgm:t>
    </dgm:pt>
    <dgm:pt modelId="{8B108A33-CA38-47B6-98B9-338C86350FFE}" type="parTrans" cxnId="{95316458-59C2-48F1-BB6E-AB20E93AC98D}">
      <dgm:prSet/>
      <dgm:spPr/>
      <dgm:t>
        <a:bodyPr/>
        <a:lstStyle/>
        <a:p>
          <a:endParaRPr lang="uk-UA" sz="1800"/>
        </a:p>
      </dgm:t>
    </dgm:pt>
    <dgm:pt modelId="{BC47E98D-D776-46B5-8EA7-879612107A41}" type="sibTrans" cxnId="{95316458-59C2-48F1-BB6E-AB20E93AC98D}">
      <dgm:prSet/>
      <dgm:spPr/>
      <dgm:t>
        <a:bodyPr/>
        <a:lstStyle/>
        <a:p>
          <a:endParaRPr lang="uk-UA" sz="1800"/>
        </a:p>
      </dgm:t>
    </dgm:pt>
    <dgm:pt modelId="{4A93402A-898F-4745-91E3-8A54E4578EB1}">
      <dgm:prSet custT="1"/>
      <dgm:spPr/>
      <dgm:t>
        <a:bodyPr/>
        <a:lstStyle/>
        <a:p>
          <a:r>
            <a:rPr lang="uk-UA" sz="1800" noProof="0" dirty="0" smtClean="0"/>
            <a:t>Участь у </a:t>
          </a:r>
          <a:r>
            <a:rPr lang="uk-UA" sz="1800" noProof="0" dirty="0" err="1" smtClean="0"/>
            <a:t>вебінарах</a:t>
          </a:r>
          <a:r>
            <a:rPr lang="uk-UA" sz="1800" noProof="0" dirty="0" smtClean="0"/>
            <a:t>, прямих ефірах.</a:t>
          </a:r>
          <a:endParaRPr lang="uk-UA" sz="1800" noProof="0" dirty="0"/>
        </a:p>
      </dgm:t>
    </dgm:pt>
    <dgm:pt modelId="{CD628DF6-AFCA-45D0-A0FB-737DB0DE987F}" type="parTrans" cxnId="{0FD706FC-300D-4FCA-BBC1-A3A4E4974E43}">
      <dgm:prSet/>
      <dgm:spPr/>
      <dgm:t>
        <a:bodyPr/>
        <a:lstStyle/>
        <a:p>
          <a:endParaRPr lang="uk-UA" sz="1800"/>
        </a:p>
      </dgm:t>
    </dgm:pt>
    <dgm:pt modelId="{8512200C-5CEA-4C9C-AC9C-266ACCF77052}" type="sibTrans" cxnId="{0FD706FC-300D-4FCA-BBC1-A3A4E4974E43}">
      <dgm:prSet/>
      <dgm:spPr/>
      <dgm:t>
        <a:bodyPr/>
        <a:lstStyle/>
        <a:p>
          <a:endParaRPr lang="uk-UA" sz="1800"/>
        </a:p>
      </dgm:t>
    </dgm:pt>
    <dgm:pt modelId="{46D70D41-5FF4-45BE-B28C-58C18D1E83BF}">
      <dgm:prSet custT="1"/>
      <dgm:spPr/>
      <dgm:t>
        <a:bodyPr/>
        <a:lstStyle/>
        <a:p>
          <a:r>
            <a:rPr lang="uk-UA" sz="1800" b="1" smtClean="0"/>
            <a:t>✅ Гейміфікація та інтерактивність</a:t>
          </a:r>
          <a:endParaRPr lang="uk-UA" sz="1800" b="1"/>
        </a:p>
      </dgm:t>
    </dgm:pt>
    <dgm:pt modelId="{BACC1793-EE2D-4B52-8C32-C12B7E0CB42F}" type="parTrans" cxnId="{7D85550D-4375-47B3-8D2E-523CC3E53179}">
      <dgm:prSet/>
      <dgm:spPr/>
      <dgm:t>
        <a:bodyPr/>
        <a:lstStyle/>
        <a:p>
          <a:endParaRPr lang="uk-UA" sz="1800"/>
        </a:p>
      </dgm:t>
    </dgm:pt>
    <dgm:pt modelId="{BC20FB20-56B3-47BE-A014-339AF0BE3084}" type="sibTrans" cxnId="{7D85550D-4375-47B3-8D2E-523CC3E53179}">
      <dgm:prSet/>
      <dgm:spPr/>
      <dgm:t>
        <a:bodyPr/>
        <a:lstStyle/>
        <a:p>
          <a:endParaRPr lang="uk-UA" sz="1800"/>
        </a:p>
      </dgm:t>
    </dgm:pt>
    <dgm:pt modelId="{6304D595-FB98-4773-8F5E-E51666C22523}">
      <dgm:prSet custT="1"/>
      <dgm:spPr/>
      <dgm:t>
        <a:bodyPr/>
        <a:lstStyle/>
        <a:p>
          <a:r>
            <a:rPr lang="uk-UA" sz="1800" dirty="0" smtClean="0"/>
            <a:t>Опитування, конкурси, </a:t>
          </a:r>
          <a:r>
            <a:rPr lang="uk-UA" sz="1800" dirty="0" err="1" smtClean="0"/>
            <a:t>челенджі</a:t>
          </a:r>
          <a:r>
            <a:rPr lang="uk-UA" sz="1800" dirty="0" smtClean="0"/>
            <a:t>.</a:t>
          </a:r>
          <a:endParaRPr lang="uk-UA" sz="1800" dirty="0"/>
        </a:p>
      </dgm:t>
    </dgm:pt>
    <dgm:pt modelId="{90AEC1A3-6E2B-4A9E-BF5D-22FFE296718C}" type="parTrans" cxnId="{A04FD318-DDC0-45E7-B968-81A7A4387F90}">
      <dgm:prSet/>
      <dgm:spPr/>
      <dgm:t>
        <a:bodyPr/>
        <a:lstStyle/>
        <a:p>
          <a:endParaRPr lang="uk-UA" sz="1800"/>
        </a:p>
      </dgm:t>
    </dgm:pt>
    <dgm:pt modelId="{06C9DD1E-73AB-410D-B8D5-EFFE80901A87}" type="sibTrans" cxnId="{A04FD318-DDC0-45E7-B968-81A7A4387F90}">
      <dgm:prSet/>
      <dgm:spPr/>
      <dgm:t>
        <a:bodyPr/>
        <a:lstStyle/>
        <a:p>
          <a:endParaRPr lang="uk-UA" sz="1800"/>
        </a:p>
      </dgm:t>
    </dgm:pt>
    <dgm:pt modelId="{E4EE4E6E-BCFF-4710-A1EF-187AE09E4CA1}">
      <dgm:prSet custT="1"/>
      <dgm:spPr/>
      <dgm:t>
        <a:bodyPr/>
        <a:lstStyle/>
        <a:p>
          <a:r>
            <a:rPr lang="ru-RU" sz="1800" dirty="0" smtClean="0"/>
            <a:t>Запуск рубрик, де </a:t>
          </a:r>
          <a:r>
            <a:rPr lang="ru-RU" sz="1800" dirty="0" err="1" smtClean="0"/>
            <a:t>аудиторія</a:t>
          </a:r>
          <a:r>
            <a:rPr lang="ru-RU" sz="1800" dirty="0" smtClean="0"/>
            <a:t> </a:t>
          </a:r>
          <a:r>
            <a:rPr lang="ru-RU" sz="1800" dirty="0" err="1" smtClean="0"/>
            <a:t>може</a:t>
          </a:r>
          <a:r>
            <a:rPr lang="ru-RU" sz="1800" dirty="0" smtClean="0"/>
            <a:t> </a:t>
          </a:r>
          <a:r>
            <a:rPr lang="ru-RU" sz="1800" dirty="0" err="1" smtClean="0"/>
            <a:t>брати</a:t>
          </a:r>
          <a:r>
            <a:rPr lang="ru-RU" sz="1800" dirty="0" smtClean="0"/>
            <a:t> участь.</a:t>
          </a:r>
          <a:endParaRPr lang="ru-RU" sz="1800" dirty="0"/>
        </a:p>
      </dgm:t>
    </dgm:pt>
    <dgm:pt modelId="{B95F5245-B75F-461F-827E-7B6743C17A99}" type="parTrans" cxnId="{F2A19935-B9F3-4884-A220-7FDAC20B48D6}">
      <dgm:prSet/>
      <dgm:spPr/>
      <dgm:t>
        <a:bodyPr/>
        <a:lstStyle/>
        <a:p>
          <a:endParaRPr lang="uk-UA" sz="1800"/>
        </a:p>
      </dgm:t>
    </dgm:pt>
    <dgm:pt modelId="{22660ADB-C528-4D5F-8244-5E15910F955A}" type="sibTrans" cxnId="{F2A19935-B9F3-4884-A220-7FDAC20B48D6}">
      <dgm:prSet/>
      <dgm:spPr/>
      <dgm:t>
        <a:bodyPr/>
        <a:lstStyle/>
        <a:p>
          <a:endParaRPr lang="uk-UA" sz="1800"/>
        </a:p>
      </dgm:t>
    </dgm:pt>
    <dgm:pt modelId="{8E6B433A-D8E8-4BD6-8E92-700F8CB17744}">
      <dgm:prSet custT="1"/>
      <dgm:spPr/>
      <dgm:t>
        <a:bodyPr/>
        <a:lstStyle/>
        <a:p>
          <a:r>
            <a:rPr lang="uk-UA" sz="1800" b="1" smtClean="0"/>
            <a:t>✅ Персональний стиль комунікації</a:t>
          </a:r>
          <a:endParaRPr lang="uk-UA" sz="1800" b="1"/>
        </a:p>
      </dgm:t>
    </dgm:pt>
    <dgm:pt modelId="{EBDB276A-5334-4DED-BBDA-DDF431062A7F}" type="parTrans" cxnId="{5D076445-E514-47EA-87E7-33B51DCE5E7A}">
      <dgm:prSet/>
      <dgm:spPr/>
      <dgm:t>
        <a:bodyPr/>
        <a:lstStyle/>
        <a:p>
          <a:endParaRPr lang="uk-UA" sz="1800"/>
        </a:p>
      </dgm:t>
    </dgm:pt>
    <dgm:pt modelId="{EB0265C6-3554-4F0A-B856-B8D460BB1767}" type="sibTrans" cxnId="{5D076445-E514-47EA-87E7-33B51DCE5E7A}">
      <dgm:prSet/>
      <dgm:spPr/>
      <dgm:t>
        <a:bodyPr/>
        <a:lstStyle/>
        <a:p>
          <a:endParaRPr lang="uk-UA" sz="1800"/>
        </a:p>
      </dgm:t>
    </dgm:pt>
    <dgm:pt modelId="{56C1395A-448E-428E-9FFA-706C0AF6175F}">
      <dgm:prSet custT="1"/>
      <dgm:spPr/>
      <dgm:t>
        <a:bodyPr/>
        <a:lstStyle/>
        <a:p>
          <a:r>
            <a:rPr lang="uk-UA" sz="1800" noProof="0" dirty="0" smtClean="0"/>
            <a:t>Єдина візуальна концепція, зрозумілий і доступний стиль подачі матеріалу.</a:t>
          </a:r>
          <a:endParaRPr lang="uk-UA" sz="1800" noProof="0" dirty="0"/>
        </a:p>
      </dgm:t>
    </dgm:pt>
    <dgm:pt modelId="{A983BB7F-3824-43C2-9B16-1B31DBFD5EBC}" type="parTrans" cxnId="{CB96DDA6-65E6-49B3-9233-1C92A55445CC}">
      <dgm:prSet/>
      <dgm:spPr/>
      <dgm:t>
        <a:bodyPr/>
        <a:lstStyle/>
        <a:p>
          <a:endParaRPr lang="uk-UA" sz="1800"/>
        </a:p>
      </dgm:t>
    </dgm:pt>
    <dgm:pt modelId="{017BEC0C-1738-4739-BA3C-9B98C82BE92A}" type="sibTrans" cxnId="{CB96DDA6-65E6-49B3-9233-1C92A55445CC}">
      <dgm:prSet/>
      <dgm:spPr/>
      <dgm:t>
        <a:bodyPr/>
        <a:lstStyle/>
        <a:p>
          <a:endParaRPr lang="uk-UA" sz="1800"/>
        </a:p>
      </dgm:t>
    </dgm:pt>
    <dgm:pt modelId="{10EA1DCA-9CFF-4303-BADD-42F76C523B76}">
      <dgm:prSet custT="1"/>
      <dgm:spPr/>
      <dgm:t>
        <a:bodyPr/>
        <a:lstStyle/>
        <a:p>
          <a:r>
            <a:rPr lang="uk-UA" sz="1800" noProof="0" dirty="0" smtClean="0"/>
            <a:t>Використання унікального </a:t>
          </a:r>
          <a:r>
            <a:rPr lang="uk-UA" sz="1800" noProof="0" dirty="0" err="1" smtClean="0"/>
            <a:t>хештегу</a:t>
          </a:r>
          <a:r>
            <a:rPr lang="uk-UA" sz="1800" noProof="0" dirty="0" smtClean="0"/>
            <a:t> або слогану.</a:t>
          </a:r>
          <a:endParaRPr lang="uk-UA" sz="1800" noProof="0" dirty="0"/>
        </a:p>
      </dgm:t>
    </dgm:pt>
    <dgm:pt modelId="{37310C53-410F-4257-A800-A669BBA7BF31}" type="parTrans" cxnId="{D977EEFE-7DFA-4A51-92FE-869A79D22078}">
      <dgm:prSet/>
      <dgm:spPr/>
      <dgm:t>
        <a:bodyPr/>
        <a:lstStyle/>
        <a:p>
          <a:endParaRPr lang="uk-UA" sz="1800"/>
        </a:p>
      </dgm:t>
    </dgm:pt>
    <dgm:pt modelId="{B6FCAA2B-9E08-44B4-A9CA-E0A4F26059A0}" type="sibTrans" cxnId="{D977EEFE-7DFA-4A51-92FE-869A79D22078}">
      <dgm:prSet/>
      <dgm:spPr/>
      <dgm:t>
        <a:bodyPr/>
        <a:lstStyle/>
        <a:p>
          <a:endParaRPr lang="uk-UA" sz="1800"/>
        </a:p>
      </dgm:t>
    </dgm:pt>
    <dgm:pt modelId="{496A8187-92BC-46A8-B270-6898D629637E}" type="pres">
      <dgm:prSet presAssocID="{FB721384-7095-4201-A9C6-E681CD354AD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C3F6ADD-CF56-4F6E-A166-0B09A7A39799}" type="pres">
      <dgm:prSet presAssocID="{197BF3EA-6B99-418D-9010-2AEE1AF1ECB4}" presName="parentLin" presStyleCnt="0"/>
      <dgm:spPr/>
    </dgm:pt>
    <dgm:pt modelId="{340D3F17-2F3A-43E1-AD22-078F494B6850}" type="pres">
      <dgm:prSet presAssocID="{197BF3EA-6B99-418D-9010-2AEE1AF1ECB4}" presName="parentLeftMargin" presStyleLbl="node1" presStyleIdx="0" presStyleCnt="5"/>
      <dgm:spPr/>
      <dgm:t>
        <a:bodyPr/>
        <a:lstStyle/>
        <a:p>
          <a:endParaRPr lang="uk-UA"/>
        </a:p>
      </dgm:t>
    </dgm:pt>
    <dgm:pt modelId="{09789E6B-D490-4A19-B42F-8AE25139195A}" type="pres">
      <dgm:prSet presAssocID="{197BF3EA-6B99-418D-9010-2AEE1AF1ECB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F19907F-F777-44C5-8EE5-7E9CB084B867}" type="pres">
      <dgm:prSet presAssocID="{197BF3EA-6B99-418D-9010-2AEE1AF1ECB4}" presName="negativeSpace" presStyleCnt="0"/>
      <dgm:spPr/>
    </dgm:pt>
    <dgm:pt modelId="{EA20DD37-210D-4011-8411-EA60C11255ED}" type="pres">
      <dgm:prSet presAssocID="{197BF3EA-6B99-418D-9010-2AEE1AF1ECB4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76ED42-0F7A-44DC-A191-8D96FBD07EDB}" type="pres">
      <dgm:prSet presAssocID="{B321BE24-65FA-4916-AEF9-7C66575EB956}" presName="spaceBetweenRectangles" presStyleCnt="0"/>
      <dgm:spPr/>
    </dgm:pt>
    <dgm:pt modelId="{FB0747F9-7E00-4BFB-A146-B9FCD7D495CD}" type="pres">
      <dgm:prSet presAssocID="{D2D29934-C8EC-48D0-9310-CA889B8265FB}" presName="parentLin" presStyleCnt="0"/>
      <dgm:spPr/>
    </dgm:pt>
    <dgm:pt modelId="{E8BDDCA2-44CA-451C-884C-55D62956ADA2}" type="pres">
      <dgm:prSet presAssocID="{D2D29934-C8EC-48D0-9310-CA889B8265FB}" presName="parentLeftMargin" presStyleLbl="node1" presStyleIdx="0" presStyleCnt="5"/>
      <dgm:spPr/>
      <dgm:t>
        <a:bodyPr/>
        <a:lstStyle/>
        <a:p>
          <a:endParaRPr lang="uk-UA"/>
        </a:p>
      </dgm:t>
    </dgm:pt>
    <dgm:pt modelId="{B1B4CA5A-7F16-4B26-9885-44CDDFD2125B}" type="pres">
      <dgm:prSet presAssocID="{D2D29934-C8EC-48D0-9310-CA889B8265FB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F8C7C7F-8350-41BB-8D39-C89C97D7F2A3}" type="pres">
      <dgm:prSet presAssocID="{D2D29934-C8EC-48D0-9310-CA889B8265FB}" presName="negativeSpace" presStyleCnt="0"/>
      <dgm:spPr/>
    </dgm:pt>
    <dgm:pt modelId="{4DF9A69E-11B8-488D-A27B-6662E0397FCB}" type="pres">
      <dgm:prSet presAssocID="{D2D29934-C8EC-48D0-9310-CA889B8265FB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1D608C9-C30D-406C-8EC6-3372254EF9D6}" type="pres">
      <dgm:prSet presAssocID="{C910BA41-AF24-41D4-9130-357525E552C1}" presName="spaceBetweenRectangles" presStyleCnt="0"/>
      <dgm:spPr/>
    </dgm:pt>
    <dgm:pt modelId="{D22F42DC-EFEA-4F27-AE2A-D4FDA9F0BAD6}" type="pres">
      <dgm:prSet presAssocID="{252652D1-B1FA-4E54-9542-863DB53CCA59}" presName="parentLin" presStyleCnt="0"/>
      <dgm:spPr/>
    </dgm:pt>
    <dgm:pt modelId="{B2E14156-9A21-40B7-A42D-238E7AB1B236}" type="pres">
      <dgm:prSet presAssocID="{252652D1-B1FA-4E54-9542-863DB53CCA59}" presName="parentLeftMargin" presStyleLbl="node1" presStyleIdx="1" presStyleCnt="5"/>
      <dgm:spPr/>
      <dgm:t>
        <a:bodyPr/>
        <a:lstStyle/>
        <a:p>
          <a:endParaRPr lang="uk-UA"/>
        </a:p>
      </dgm:t>
    </dgm:pt>
    <dgm:pt modelId="{2AE17A3E-15AD-4415-9E66-AF778CFA6F1F}" type="pres">
      <dgm:prSet presAssocID="{252652D1-B1FA-4E54-9542-863DB53CCA5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734D49E-E506-4214-B0F0-27E88DF40114}" type="pres">
      <dgm:prSet presAssocID="{252652D1-B1FA-4E54-9542-863DB53CCA59}" presName="negativeSpace" presStyleCnt="0"/>
      <dgm:spPr/>
    </dgm:pt>
    <dgm:pt modelId="{768458C3-B66B-450A-A46A-AB4945AC18FF}" type="pres">
      <dgm:prSet presAssocID="{252652D1-B1FA-4E54-9542-863DB53CCA59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37E4873-62D9-432E-8574-BAE11A51BF0F}" type="pres">
      <dgm:prSet presAssocID="{EC33EDB9-8A76-4136-9A73-552029CDB545}" presName="spaceBetweenRectangles" presStyleCnt="0"/>
      <dgm:spPr/>
    </dgm:pt>
    <dgm:pt modelId="{07A188FA-5B68-4EAC-A57E-6F81483E0A13}" type="pres">
      <dgm:prSet presAssocID="{46D70D41-5FF4-45BE-B28C-58C18D1E83BF}" presName="parentLin" presStyleCnt="0"/>
      <dgm:spPr/>
    </dgm:pt>
    <dgm:pt modelId="{DF444321-2947-44C9-A2D6-011C6EC82583}" type="pres">
      <dgm:prSet presAssocID="{46D70D41-5FF4-45BE-B28C-58C18D1E83BF}" presName="parentLeftMargin" presStyleLbl="node1" presStyleIdx="2" presStyleCnt="5"/>
      <dgm:spPr/>
      <dgm:t>
        <a:bodyPr/>
        <a:lstStyle/>
        <a:p>
          <a:endParaRPr lang="uk-UA"/>
        </a:p>
      </dgm:t>
    </dgm:pt>
    <dgm:pt modelId="{2E31AB53-4482-40CC-BE60-8E0D5BAEB0C5}" type="pres">
      <dgm:prSet presAssocID="{46D70D41-5FF4-45BE-B28C-58C18D1E83B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0A5DD0-A081-46E2-A4AD-46B66C89E97E}" type="pres">
      <dgm:prSet presAssocID="{46D70D41-5FF4-45BE-B28C-58C18D1E83BF}" presName="negativeSpace" presStyleCnt="0"/>
      <dgm:spPr/>
    </dgm:pt>
    <dgm:pt modelId="{6F5E8922-8B3F-4C83-8292-B2DAAC4A7EFF}" type="pres">
      <dgm:prSet presAssocID="{46D70D41-5FF4-45BE-B28C-58C18D1E83BF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ABFDE5E-8C12-4F90-963F-07C6C34B58CA}" type="pres">
      <dgm:prSet presAssocID="{BC20FB20-56B3-47BE-A014-339AF0BE3084}" presName="spaceBetweenRectangles" presStyleCnt="0"/>
      <dgm:spPr/>
    </dgm:pt>
    <dgm:pt modelId="{9A0250CA-3981-4F4C-BDB8-5483F7689564}" type="pres">
      <dgm:prSet presAssocID="{8E6B433A-D8E8-4BD6-8E92-700F8CB17744}" presName="parentLin" presStyleCnt="0"/>
      <dgm:spPr/>
    </dgm:pt>
    <dgm:pt modelId="{28AF68EC-A61C-47EA-AA13-8CE5DA943D44}" type="pres">
      <dgm:prSet presAssocID="{8E6B433A-D8E8-4BD6-8E92-700F8CB17744}" presName="parentLeftMargin" presStyleLbl="node1" presStyleIdx="3" presStyleCnt="5"/>
      <dgm:spPr/>
      <dgm:t>
        <a:bodyPr/>
        <a:lstStyle/>
        <a:p>
          <a:endParaRPr lang="uk-UA"/>
        </a:p>
      </dgm:t>
    </dgm:pt>
    <dgm:pt modelId="{E4606EA6-71D7-40CA-942F-41B2DEAADEB1}" type="pres">
      <dgm:prSet presAssocID="{8E6B433A-D8E8-4BD6-8E92-700F8CB1774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A15C3B3-BFFE-41E4-8958-4A07C652E4C1}" type="pres">
      <dgm:prSet presAssocID="{8E6B433A-D8E8-4BD6-8E92-700F8CB17744}" presName="negativeSpace" presStyleCnt="0"/>
      <dgm:spPr/>
    </dgm:pt>
    <dgm:pt modelId="{A1DC3513-13DF-4A5F-92D9-929A4C086BFE}" type="pres">
      <dgm:prSet presAssocID="{8E6B433A-D8E8-4BD6-8E92-700F8CB17744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3E2B717-2383-474C-95DC-B074BB1A3E56}" type="presOf" srcId="{D2D29934-C8EC-48D0-9310-CA889B8265FB}" destId="{B1B4CA5A-7F16-4B26-9885-44CDDFD2125B}" srcOrd="1" destOrd="0" presId="urn:microsoft.com/office/officeart/2005/8/layout/list1"/>
    <dgm:cxn modelId="{44F27178-AB1B-435D-B91D-DAFFFD32F86B}" srcId="{FB721384-7095-4201-A9C6-E681CD354AD7}" destId="{D2D29934-C8EC-48D0-9310-CA889B8265FB}" srcOrd="1" destOrd="0" parTransId="{45573735-AA11-4CA2-8677-80D54572C444}" sibTransId="{C910BA41-AF24-41D4-9130-357525E552C1}"/>
    <dgm:cxn modelId="{AEBFE052-06C7-4996-A39C-8C5AFE04E54B}" type="presOf" srcId="{46D70D41-5FF4-45BE-B28C-58C18D1E83BF}" destId="{2E31AB53-4482-40CC-BE60-8E0D5BAEB0C5}" srcOrd="1" destOrd="0" presId="urn:microsoft.com/office/officeart/2005/8/layout/list1"/>
    <dgm:cxn modelId="{ED8925A4-E325-4178-9200-1088FF69DFA0}" srcId="{197BF3EA-6B99-418D-9010-2AEE1AF1ECB4}" destId="{B120CBE0-10AE-48C5-9A16-FDA9587AF70F}" srcOrd="1" destOrd="0" parTransId="{FE0B0AB6-6C34-4E4D-8381-0950B5F616D4}" sibTransId="{A514DE64-2255-4B6E-837A-FE8B83298F74}"/>
    <dgm:cxn modelId="{69A5F89A-EF6F-4221-84FD-CEE38D50341A}" type="presOf" srcId="{DA4AD54D-FA7C-40E0-9ECD-69EA83A4DA2F}" destId="{4DF9A69E-11B8-488D-A27B-6662E0397FCB}" srcOrd="0" destOrd="1" presId="urn:microsoft.com/office/officeart/2005/8/layout/list1"/>
    <dgm:cxn modelId="{95316458-59C2-48F1-BB6E-AB20E93AC98D}" srcId="{252652D1-B1FA-4E54-9542-863DB53CCA59}" destId="{FEBEC3E5-7984-45AB-B82D-E518910EA041}" srcOrd="0" destOrd="0" parTransId="{8B108A33-CA38-47B6-98B9-338C86350FFE}" sibTransId="{BC47E98D-D776-46B5-8EA7-879612107A41}"/>
    <dgm:cxn modelId="{0D74F520-BF4F-4A7E-8CE4-4899583AD782}" type="presOf" srcId="{252652D1-B1FA-4E54-9542-863DB53CCA59}" destId="{B2E14156-9A21-40B7-A42D-238E7AB1B236}" srcOrd="0" destOrd="0" presId="urn:microsoft.com/office/officeart/2005/8/layout/list1"/>
    <dgm:cxn modelId="{20F0F0EA-820B-4AAE-92A8-FAF0DD176F22}" type="presOf" srcId="{D2D29934-C8EC-48D0-9310-CA889B8265FB}" destId="{E8BDDCA2-44CA-451C-884C-55D62956ADA2}" srcOrd="0" destOrd="0" presId="urn:microsoft.com/office/officeart/2005/8/layout/list1"/>
    <dgm:cxn modelId="{E8B4BF90-8811-4BA1-B5CE-3B3DFE094211}" srcId="{FB721384-7095-4201-A9C6-E681CD354AD7}" destId="{197BF3EA-6B99-418D-9010-2AEE1AF1ECB4}" srcOrd="0" destOrd="0" parTransId="{BEE323C5-9418-416D-AC7F-0F1930724A0F}" sibTransId="{B321BE24-65FA-4916-AEF9-7C66575EB956}"/>
    <dgm:cxn modelId="{A04FD318-DDC0-45E7-B968-81A7A4387F90}" srcId="{46D70D41-5FF4-45BE-B28C-58C18D1E83BF}" destId="{6304D595-FB98-4773-8F5E-E51666C22523}" srcOrd="0" destOrd="0" parTransId="{90AEC1A3-6E2B-4A9E-BF5D-22FFE296718C}" sibTransId="{06C9DD1E-73AB-410D-B8D5-EFFE80901A87}"/>
    <dgm:cxn modelId="{E28FC24B-2100-4CFC-84DA-EA7E47829006}" srcId="{D2D29934-C8EC-48D0-9310-CA889B8265FB}" destId="{DA4AD54D-FA7C-40E0-9ECD-69EA83A4DA2F}" srcOrd="1" destOrd="0" parTransId="{BFC292BD-6981-4725-8F4E-C2D3F855FB46}" sibTransId="{9855B2E9-9BCE-4988-96F0-53487DB09A63}"/>
    <dgm:cxn modelId="{F2A19935-B9F3-4884-A220-7FDAC20B48D6}" srcId="{46D70D41-5FF4-45BE-B28C-58C18D1E83BF}" destId="{E4EE4E6E-BCFF-4710-A1EF-187AE09E4CA1}" srcOrd="1" destOrd="0" parTransId="{B95F5245-B75F-461F-827E-7B6743C17A99}" sibTransId="{22660ADB-C528-4D5F-8244-5E15910F955A}"/>
    <dgm:cxn modelId="{6DC461E9-B45E-4A89-A76C-38699830CD3F}" type="presOf" srcId="{8E6B433A-D8E8-4BD6-8E92-700F8CB17744}" destId="{28AF68EC-A61C-47EA-AA13-8CE5DA943D44}" srcOrd="0" destOrd="0" presId="urn:microsoft.com/office/officeart/2005/8/layout/list1"/>
    <dgm:cxn modelId="{6BB73902-4894-4D16-97E6-C882F3479097}" type="presOf" srcId="{46D70D41-5FF4-45BE-B28C-58C18D1E83BF}" destId="{DF444321-2947-44C9-A2D6-011C6EC82583}" srcOrd="0" destOrd="0" presId="urn:microsoft.com/office/officeart/2005/8/layout/list1"/>
    <dgm:cxn modelId="{6E5BB26D-AB41-4D54-90C8-36715B62636B}" type="presOf" srcId="{10EA1DCA-9CFF-4303-BADD-42F76C523B76}" destId="{A1DC3513-13DF-4A5F-92D9-929A4C086BFE}" srcOrd="0" destOrd="1" presId="urn:microsoft.com/office/officeart/2005/8/layout/list1"/>
    <dgm:cxn modelId="{C1A6AAAA-52B4-46F9-A491-1AD37A5F06F8}" type="presOf" srcId="{197BF3EA-6B99-418D-9010-2AEE1AF1ECB4}" destId="{340D3F17-2F3A-43E1-AD22-078F494B6850}" srcOrd="0" destOrd="0" presId="urn:microsoft.com/office/officeart/2005/8/layout/list1"/>
    <dgm:cxn modelId="{0FD706FC-300D-4FCA-BBC1-A3A4E4974E43}" srcId="{252652D1-B1FA-4E54-9542-863DB53CCA59}" destId="{4A93402A-898F-4745-91E3-8A54E4578EB1}" srcOrd="1" destOrd="0" parTransId="{CD628DF6-AFCA-45D0-A0FB-737DB0DE987F}" sibTransId="{8512200C-5CEA-4C9C-AC9C-266ACCF77052}"/>
    <dgm:cxn modelId="{F6043889-CFA4-4BC3-B986-D11E4CE66B37}" type="presOf" srcId="{659CA4BE-F2DF-4EC1-99A0-229EDDE902CF}" destId="{4DF9A69E-11B8-488D-A27B-6662E0397FCB}" srcOrd="0" destOrd="0" presId="urn:microsoft.com/office/officeart/2005/8/layout/list1"/>
    <dgm:cxn modelId="{8B94FA14-E754-4F83-A358-4486505155FC}" type="presOf" srcId="{8E6B433A-D8E8-4BD6-8E92-700F8CB17744}" destId="{E4606EA6-71D7-40CA-942F-41B2DEAADEB1}" srcOrd="1" destOrd="0" presId="urn:microsoft.com/office/officeart/2005/8/layout/list1"/>
    <dgm:cxn modelId="{5DB93A3A-5BC9-43DF-9931-B543174F40D3}" type="presOf" srcId="{FB721384-7095-4201-A9C6-E681CD354AD7}" destId="{496A8187-92BC-46A8-B270-6898D629637E}" srcOrd="0" destOrd="0" presId="urn:microsoft.com/office/officeart/2005/8/layout/list1"/>
    <dgm:cxn modelId="{7343EABF-1192-4833-8F77-29E677B1E0BF}" type="presOf" srcId="{B120CBE0-10AE-48C5-9A16-FDA9587AF70F}" destId="{EA20DD37-210D-4011-8411-EA60C11255ED}" srcOrd="0" destOrd="1" presId="urn:microsoft.com/office/officeart/2005/8/layout/list1"/>
    <dgm:cxn modelId="{4F63FA52-EA07-4003-BC1F-A6FF9972C5E1}" srcId="{D2D29934-C8EC-48D0-9310-CA889B8265FB}" destId="{659CA4BE-F2DF-4EC1-99A0-229EDDE902CF}" srcOrd="0" destOrd="0" parTransId="{62D2D849-F164-4DA3-957C-B2BF89891794}" sibTransId="{D96BA749-A45B-40B3-9AC6-1898C6027D42}"/>
    <dgm:cxn modelId="{7D85550D-4375-47B3-8D2E-523CC3E53179}" srcId="{FB721384-7095-4201-A9C6-E681CD354AD7}" destId="{46D70D41-5FF4-45BE-B28C-58C18D1E83BF}" srcOrd="3" destOrd="0" parTransId="{BACC1793-EE2D-4B52-8C32-C12B7E0CB42F}" sibTransId="{BC20FB20-56B3-47BE-A014-339AF0BE3084}"/>
    <dgm:cxn modelId="{0A2E21E3-166C-41EE-B8E3-605657278723}" type="presOf" srcId="{197BF3EA-6B99-418D-9010-2AEE1AF1ECB4}" destId="{09789E6B-D490-4A19-B42F-8AE25139195A}" srcOrd="1" destOrd="0" presId="urn:microsoft.com/office/officeart/2005/8/layout/list1"/>
    <dgm:cxn modelId="{5D076445-E514-47EA-87E7-33B51DCE5E7A}" srcId="{FB721384-7095-4201-A9C6-E681CD354AD7}" destId="{8E6B433A-D8E8-4BD6-8E92-700F8CB17744}" srcOrd="4" destOrd="0" parTransId="{EBDB276A-5334-4DED-BBDA-DDF431062A7F}" sibTransId="{EB0265C6-3554-4F0A-B856-B8D460BB1767}"/>
    <dgm:cxn modelId="{106E466E-043E-4FE1-86BD-B693ACA14493}" type="presOf" srcId="{FEBEC3E5-7984-45AB-B82D-E518910EA041}" destId="{768458C3-B66B-450A-A46A-AB4945AC18FF}" srcOrd="0" destOrd="0" presId="urn:microsoft.com/office/officeart/2005/8/layout/list1"/>
    <dgm:cxn modelId="{A77E7120-82A9-40EE-95E2-22187F03290C}" srcId="{FB721384-7095-4201-A9C6-E681CD354AD7}" destId="{252652D1-B1FA-4E54-9542-863DB53CCA59}" srcOrd="2" destOrd="0" parTransId="{D62022B2-24A7-4025-8F3F-F5982F2E3915}" sibTransId="{EC33EDB9-8A76-4136-9A73-552029CDB545}"/>
    <dgm:cxn modelId="{6C2715D4-3021-47BA-AE25-C4B30E386B72}" srcId="{197BF3EA-6B99-418D-9010-2AEE1AF1ECB4}" destId="{F92B51DD-22D5-40BB-94D5-A36DD861AE7B}" srcOrd="0" destOrd="0" parTransId="{7E1FA0F7-2CCB-47EB-9D44-A12A85EEFE69}" sibTransId="{00A3E904-1B44-49D1-832E-1FB60FD72890}"/>
    <dgm:cxn modelId="{12D27582-6A53-4756-8C08-37C1A660FACE}" type="presOf" srcId="{56C1395A-448E-428E-9FFA-706C0AF6175F}" destId="{A1DC3513-13DF-4A5F-92D9-929A4C086BFE}" srcOrd="0" destOrd="0" presId="urn:microsoft.com/office/officeart/2005/8/layout/list1"/>
    <dgm:cxn modelId="{716858E3-CCA1-4489-A750-C28773F51C15}" type="presOf" srcId="{4A93402A-898F-4745-91E3-8A54E4578EB1}" destId="{768458C3-B66B-450A-A46A-AB4945AC18FF}" srcOrd="0" destOrd="1" presId="urn:microsoft.com/office/officeart/2005/8/layout/list1"/>
    <dgm:cxn modelId="{CB96DDA6-65E6-49B3-9233-1C92A55445CC}" srcId="{8E6B433A-D8E8-4BD6-8E92-700F8CB17744}" destId="{56C1395A-448E-428E-9FFA-706C0AF6175F}" srcOrd="0" destOrd="0" parTransId="{A983BB7F-3824-43C2-9B16-1B31DBFD5EBC}" sibTransId="{017BEC0C-1738-4739-BA3C-9B98C82BE92A}"/>
    <dgm:cxn modelId="{48DF7EFF-29DA-4906-AC1A-14E6F5BA3C4E}" type="presOf" srcId="{F92B51DD-22D5-40BB-94D5-A36DD861AE7B}" destId="{EA20DD37-210D-4011-8411-EA60C11255ED}" srcOrd="0" destOrd="0" presId="urn:microsoft.com/office/officeart/2005/8/layout/list1"/>
    <dgm:cxn modelId="{FC7F07BA-F76E-4E21-A877-A6EF19C5A38A}" type="presOf" srcId="{E4EE4E6E-BCFF-4710-A1EF-187AE09E4CA1}" destId="{6F5E8922-8B3F-4C83-8292-B2DAAC4A7EFF}" srcOrd="0" destOrd="1" presId="urn:microsoft.com/office/officeart/2005/8/layout/list1"/>
    <dgm:cxn modelId="{D977EEFE-7DFA-4A51-92FE-869A79D22078}" srcId="{8E6B433A-D8E8-4BD6-8E92-700F8CB17744}" destId="{10EA1DCA-9CFF-4303-BADD-42F76C523B76}" srcOrd="1" destOrd="0" parTransId="{37310C53-410F-4257-A800-A669BBA7BF31}" sibTransId="{B6FCAA2B-9E08-44B4-A9CA-E0A4F26059A0}"/>
    <dgm:cxn modelId="{1F77F437-9DA0-4074-8453-A1661D360569}" type="presOf" srcId="{6304D595-FB98-4773-8F5E-E51666C22523}" destId="{6F5E8922-8B3F-4C83-8292-B2DAAC4A7EFF}" srcOrd="0" destOrd="0" presId="urn:microsoft.com/office/officeart/2005/8/layout/list1"/>
    <dgm:cxn modelId="{E954E6D3-4721-4049-8A24-53AF8F6A3386}" type="presOf" srcId="{252652D1-B1FA-4E54-9542-863DB53CCA59}" destId="{2AE17A3E-15AD-4415-9E66-AF778CFA6F1F}" srcOrd="1" destOrd="0" presId="urn:microsoft.com/office/officeart/2005/8/layout/list1"/>
    <dgm:cxn modelId="{F78997ED-D5BE-4A52-9449-CF53AC332C49}" type="presParOf" srcId="{496A8187-92BC-46A8-B270-6898D629637E}" destId="{AC3F6ADD-CF56-4F6E-A166-0B09A7A39799}" srcOrd="0" destOrd="0" presId="urn:microsoft.com/office/officeart/2005/8/layout/list1"/>
    <dgm:cxn modelId="{EEF047B9-C558-475C-8F05-053FDA4AF1B2}" type="presParOf" srcId="{AC3F6ADD-CF56-4F6E-A166-0B09A7A39799}" destId="{340D3F17-2F3A-43E1-AD22-078F494B6850}" srcOrd="0" destOrd="0" presId="urn:microsoft.com/office/officeart/2005/8/layout/list1"/>
    <dgm:cxn modelId="{15C7FE25-6931-4034-A028-8D32B36CCEE8}" type="presParOf" srcId="{AC3F6ADD-CF56-4F6E-A166-0B09A7A39799}" destId="{09789E6B-D490-4A19-B42F-8AE25139195A}" srcOrd="1" destOrd="0" presId="urn:microsoft.com/office/officeart/2005/8/layout/list1"/>
    <dgm:cxn modelId="{52CB215C-106E-45B8-8726-38D5332EC3C0}" type="presParOf" srcId="{496A8187-92BC-46A8-B270-6898D629637E}" destId="{4F19907F-F777-44C5-8EE5-7E9CB084B867}" srcOrd="1" destOrd="0" presId="urn:microsoft.com/office/officeart/2005/8/layout/list1"/>
    <dgm:cxn modelId="{720050D6-7765-46F5-B5D8-4E6EE66A660B}" type="presParOf" srcId="{496A8187-92BC-46A8-B270-6898D629637E}" destId="{EA20DD37-210D-4011-8411-EA60C11255ED}" srcOrd="2" destOrd="0" presId="urn:microsoft.com/office/officeart/2005/8/layout/list1"/>
    <dgm:cxn modelId="{AD1A390B-6B9C-4C51-A628-95BC3D9E93AA}" type="presParOf" srcId="{496A8187-92BC-46A8-B270-6898D629637E}" destId="{7976ED42-0F7A-44DC-A191-8D96FBD07EDB}" srcOrd="3" destOrd="0" presId="urn:microsoft.com/office/officeart/2005/8/layout/list1"/>
    <dgm:cxn modelId="{302AEA4B-7B97-4E4A-A7A3-49DD7966E831}" type="presParOf" srcId="{496A8187-92BC-46A8-B270-6898D629637E}" destId="{FB0747F9-7E00-4BFB-A146-B9FCD7D495CD}" srcOrd="4" destOrd="0" presId="urn:microsoft.com/office/officeart/2005/8/layout/list1"/>
    <dgm:cxn modelId="{E097EF88-363B-4670-916C-FDB18A4DF6C3}" type="presParOf" srcId="{FB0747F9-7E00-4BFB-A146-B9FCD7D495CD}" destId="{E8BDDCA2-44CA-451C-884C-55D62956ADA2}" srcOrd="0" destOrd="0" presId="urn:microsoft.com/office/officeart/2005/8/layout/list1"/>
    <dgm:cxn modelId="{D3CC43ED-6E70-4C58-8532-AD2671C6572F}" type="presParOf" srcId="{FB0747F9-7E00-4BFB-A146-B9FCD7D495CD}" destId="{B1B4CA5A-7F16-4B26-9885-44CDDFD2125B}" srcOrd="1" destOrd="0" presId="urn:microsoft.com/office/officeart/2005/8/layout/list1"/>
    <dgm:cxn modelId="{9A839A51-7B86-4777-AA56-409BB2AC257A}" type="presParOf" srcId="{496A8187-92BC-46A8-B270-6898D629637E}" destId="{FF8C7C7F-8350-41BB-8D39-C89C97D7F2A3}" srcOrd="5" destOrd="0" presId="urn:microsoft.com/office/officeart/2005/8/layout/list1"/>
    <dgm:cxn modelId="{CD5D6A5F-4FF9-4B69-8466-61CC681054BE}" type="presParOf" srcId="{496A8187-92BC-46A8-B270-6898D629637E}" destId="{4DF9A69E-11B8-488D-A27B-6662E0397FCB}" srcOrd="6" destOrd="0" presId="urn:microsoft.com/office/officeart/2005/8/layout/list1"/>
    <dgm:cxn modelId="{66A2BAA2-8841-44AF-9DB0-BAE38F1C0053}" type="presParOf" srcId="{496A8187-92BC-46A8-B270-6898D629637E}" destId="{71D608C9-C30D-406C-8EC6-3372254EF9D6}" srcOrd="7" destOrd="0" presId="urn:microsoft.com/office/officeart/2005/8/layout/list1"/>
    <dgm:cxn modelId="{7B946D08-D3E3-4223-ABC0-63EE41D37B2F}" type="presParOf" srcId="{496A8187-92BC-46A8-B270-6898D629637E}" destId="{D22F42DC-EFEA-4F27-AE2A-D4FDA9F0BAD6}" srcOrd="8" destOrd="0" presId="urn:microsoft.com/office/officeart/2005/8/layout/list1"/>
    <dgm:cxn modelId="{6B77DF9B-8E32-463B-914E-DC21461C79E2}" type="presParOf" srcId="{D22F42DC-EFEA-4F27-AE2A-D4FDA9F0BAD6}" destId="{B2E14156-9A21-40B7-A42D-238E7AB1B236}" srcOrd="0" destOrd="0" presId="urn:microsoft.com/office/officeart/2005/8/layout/list1"/>
    <dgm:cxn modelId="{DF85E5CC-81D4-43E1-81F4-2D5AC9BFC617}" type="presParOf" srcId="{D22F42DC-EFEA-4F27-AE2A-D4FDA9F0BAD6}" destId="{2AE17A3E-15AD-4415-9E66-AF778CFA6F1F}" srcOrd="1" destOrd="0" presId="urn:microsoft.com/office/officeart/2005/8/layout/list1"/>
    <dgm:cxn modelId="{5332445C-EDF3-46FD-BDB2-61B7DBEB915D}" type="presParOf" srcId="{496A8187-92BC-46A8-B270-6898D629637E}" destId="{D734D49E-E506-4214-B0F0-27E88DF40114}" srcOrd="9" destOrd="0" presId="urn:microsoft.com/office/officeart/2005/8/layout/list1"/>
    <dgm:cxn modelId="{86511127-5324-4305-A789-E468BF989597}" type="presParOf" srcId="{496A8187-92BC-46A8-B270-6898D629637E}" destId="{768458C3-B66B-450A-A46A-AB4945AC18FF}" srcOrd="10" destOrd="0" presId="urn:microsoft.com/office/officeart/2005/8/layout/list1"/>
    <dgm:cxn modelId="{6E957E77-FF51-413D-B3EC-12F55F1D9A8E}" type="presParOf" srcId="{496A8187-92BC-46A8-B270-6898D629637E}" destId="{537E4873-62D9-432E-8574-BAE11A51BF0F}" srcOrd="11" destOrd="0" presId="urn:microsoft.com/office/officeart/2005/8/layout/list1"/>
    <dgm:cxn modelId="{D1188518-4AEF-4DAD-84D6-4B1E1EA5EDD1}" type="presParOf" srcId="{496A8187-92BC-46A8-B270-6898D629637E}" destId="{07A188FA-5B68-4EAC-A57E-6F81483E0A13}" srcOrd="12" destOrd="0" presId="urn:microsoft.com/office/officeart/2005/8/layout/list1"/>
    <dgm:cxn modelId="{9283757A-6DF8-42E0-A1A8-B8EC0768D20B}" type="presParOf" srcId="{07A188FA-5B68-4EAC-A57E-6F81483E0A13}" destId="{DF444321-2947-44C9-A2D6-011C6EC82583}" srcOrd="0" destOrd="0" presId="urn:microsoft.com/office/officeart/2005/8/layout/list1"/>
    <dgm:cxn modelId="{FB959CEF-2035-42E5-B9A9-D0420AFA6F3E}" type="presParOf" srcId="{07A188FA-5B68-4EAC-A57E-6F81483E0A13}" destId="{2E31AB53-4482-40CC-BE60-8E0D5BAEB0C5}" srcOrd="1" destOrd="0" presId="urn:microsoft.com/office/officeart/2005/8/layout/list1"/>
    <dgm:cxn modelId="{35715F66-6E73-4EEE-A778-EF94AB3EBF89}" type="presParOf" srcId="{496A8187-92BC-46A8-B270-6898D629637E}" destId="{860A5DD0-A081-46E2-A4AD-46B66C89E97E}" srcOrd="13" destOrd="0" presId="urn:microsoft.com/office/officeart/2005/8/layout/list1"/>
    <dgm:cxn modelId="{03FCF12B-2CED-40CF-A19B-30BD6E8E9715}" type="presParOf" srcId="{496A8187-92BC-46A8-B270-6898D629637E}" destId="{6F5E8922-8B3F-4C83-8292-B2DAAC4A7EFF}" srcOrd="14" destOrd="0" presId="urn:microsoft.com/office/officeart/2005/8/layout/list1"/>
    <dgm:cxn modelId="{709EFB60-94E6-41EF-82EE-A83CD2988CBA}" type="presParOf" srcId="{496A8187-92BC-46A8-B270-6898D629637E}" destId="{4ABFDE5E-8C12-4F90-963F-07C6C34B58CA}" srcOrd="15" destOrd="0" presId="urn:microsoft.com/office/officeart/2005/8/layout/list1"/>
    <dgm:cxn modelId="{0F21922C-DB6F-406A-9E95-3A5C8F463A50}" type="presParOf" srcId="{496A8187-92BC-46A8-B270-6898D629637E}" destId="{9A0250CA-3981-4F4C-BDB8-5483F7689564}" srcOrd="16" destOrd="0" presId="urn:microsoft.com/office/officeart/2005/8/layout/list1"/>
    <dgm:cxn modelId="{6BB3D59F-1314-44F3-8D23-00E32AF6253C}" type="presParOf" srcId="{9A0250CA-3981-4F4C-BDB8-5483F7689564}" destId="{28AF68EC-A61C-47EA-AA13-8CE5DA943D44}" srcOrd="0" destOrd="0" presId="urn:microsoft.com/office/officeart/2005/8/layout/list1"/>
    <dgm:cxn modelId="{557D9070-C23D-49F1-AB0F-A96D96F94BC0}" type="presParOf" srcId="{9A0250CA-3981-4F4C-BDB8-5483F7689564}" destId="{E4606EA6-71D7-40CA-942F-41B2DEAADEB1}" srcOrd="1" destOrd="0" presId="urn:microsoft.com/office/officeart/2005/8/layout/list1"/>
    <dgm:cxn modelId="{4E5B5238-4B86-452A-8245-EA617FA9B15C}" type="presParOf" srcId="{496A8187-92BC-46A8-B270-6898D629637E}" destId="{4A15C3B3-BFFE-41E4-8958-4A07C652E4C1}" srcOrd="17" destOrd="0" presId="urn:microsoft.com/office/officeart/2005/8/layout/list1"/>
    <dgm:cxn modelId="{10C58CDB-4368-4CC1-ABE7-B6BC92547DD6}" type="presParOf" srcId="{496A8187-92BC-46A8-B270-6898D629637E}" destId="{A1DC3513-13DF-4A5F-92D9-929A4C086BF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721384-7095-4201-A9C6-E681CD354AD7}" type="doc">
      <dgm:prSet loTypeId="urn:microsoft.com/office/officeart/2005/8/layout/list1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uk-UA"/>
        </a:p>
      </dgm:t>
    </dgm:pt>
    <dgm:pt modelId="{197BF3EA-6B99-418D-9010-2AEE1AF1ECB4}">
      <dgm:prSet phldrT="[Текст]" custT="1"/>
      <dgm:spPr/>
      <dgm:t>
        <a:bodyPr/>
        <a:lstStyle/>
        <a:p>
          <a:r>
            <a:rPr lang="uk-UA" sz="1800" b="1" dirty="0" smtClean="0"/>
            <a:t>✅ Активна участь та виступи</a:t>
          </a:r>
          <a:endParaRPr lang="uk-UA" sz="1800" b="1" dirty="0"/>
        </a:p>
      </dgm:t>
    </dgm:pt>
    <dgm:pt modelId="{BEE323C5-9418-416D-AC7F-0F1930724A0F}" type="parTrans" cxnId="{E8B4BF90-8811-4BA1-B5CE-3B3DFE094211}">
      <dgm:prSet/>
      <dgm:spPr/>
      <dgm:t>
        <a:bodyPr/>
        <a:lstStyle/>
        <a:p>
          <a:endParaRPr lang="uk-UA" sz="1800"/>
        </a:p>
      </dgm:t>
    </dgm:pt>
    <dgm:pt modelId="{B321BE24-65FA-4916-AEF9-7C66575EB956}" type="sibTrans" cxnId="{E8B4BF90-8811-4BA1-B5CE-3B3DFE094211}">
      <dgm:prSet/>
      <dgm:spPr/>
      <dgm:t>
        <a:bodyPr/>
        <a:lstStyle/>
        <a:p>
          <a:endParaRPr lang="uk-UA" sz="1800"/>
        </a:p>
      </dgm:t>
    </dgm:pt>
    <dgm:pt modelId="{1F6D7497-4022-48E5-B40C-1D88ECF189D0}">
      <dgm:prSet custT="1"/>
      <dgm:spPr/>
      <dgm:t>
        <a:bodyPr/>
        <a:lstStyle/>
        <a:p>
          <a:r>
            <a:rPr lang="uk-UA" sz="1800" noProof="0" dirty="0" smtClean="0"/>
            <a:t>Виступати спікером або модератором, ділитися власним досвідом.</a:t>
          </a:r>
          <a:endParaRPr lang="uk-UA" sz="1800" noProof="0" dirty="0"/>
        </a:p>
      </dgm:t>
    </dgm:pt>
    <dgm:pt modelId="{8AFAB3F7-2708-480D-B587-D24D06D6EACE}" type="parTrans" cxnId="{601B1DD4-4EB6-4DDB-8E4E-16E9E77CDF6E}">
      <dgm:prSet/>
      <dgm:spPr/>
      <dgm:t>
        <a:bodyPr/>
        <a:lstStyle/>
        <a:p>
          <a:endParaRPr lang="uk-UA" sz="1800"/>
        </a:p>
      </dgm:t>
    </dgm:pt>
    <dgm:pt modelId="{63D33F3F-45CB-4387-A83E-7896826F14BA}" type="sibTrans" cxnId="{601B1DD4-4EB6-4DDB-8E4E-16E9E77CDF6E}">
      <dgm:prSet/>
      <dgm:spPr/>
      <dgm:t>
        <a:bodyPr/>
        <a:lstStyle/>
        <a:p>
          <a:endParaRPr lang="uk-UA" sz="1800"/>
        </a:p>
      </dgm:t>
    </dgm:pt>
    <dgm:pt modelId="{76AF6D91-BE10-4180-9540-F307D8204896}">
      <dgm:prSet custT="1"/>
      <dgm:spPr/>
      <dgm:t>
        <a:bodyPr/>
        <a:lstStyle/>
        <a:p>
          <a:r>
            <a:rPr lang="uk-UA" sz="1800" noProof="0" dirty="0" smtClean="0"/>
            <a:t>Публікувати тези та матеріали після виступів.</a:t>
          </a:r>
          <a:endParaRPr lang="uk-UA" sz="1800" noProof="0" dirty="0"/>
        </a:p>
      </dgm:t>
    </dgm:pt>
    <dgm:pt modelId="{E55A7846-9D09-45F1-B357-140D5E1FB17B}" type="parTrans" cxnId="{2EA12797-03A6-4805-97F0-FA72F28440E9}">
      <dgm:prSet/>
      <dgm:spPr/>
      <dgm:t>
        <a:bodyPr/>
        <a:lstStyle/>
        <a:p>
          <a:endParaRPr lang="uk-UA" sz="1800"/>
        </a:p>
      </dgm:t>
    </dgm:pt>
    <dgm:pt modelId="{56890820-2384-4405-97CB-D16F6EA90E0D}" type="sibTrans" cxnId="{2EA12797-03A6-4805-97F0-FA72F28440E9}">
      <dgm:prSet/>
      <dgm:spPr/>
      <dgm:t>
        <a:bodyPr/>
        <a:lstStyle/>
        <a:p>
          <a:endParaRPr lang="uk-UA" sz="1800"/>
        </a:p>
      </dgm:t>
    </dgm:pt>
    <dgm:pt modelId="{413714C2-5F83-40FE-986C-F56E3EB8E09B}">
      <dgm:prSet custT="1"/>
      <dgm:spPr/>
      <dgm:t>
        <a:bodyPr/>
        <a:lstStyle/>
        <a:p>
          <a:r>
            <a:rPr lang="uk-UA" sz="1800" b="1" smtClean="0"/>
            <a:t>✅ Нетворкінг</a:t>
          </a:r>
          <a:endParaRPr lang="uk-UA" sz="1800" b="1"/>
        </a:p>
      </dgm:t>
    </dgm:pt>
    <dgm:pt modelId="{EDEE07DF-A171-452F-B8ED-DCD4C19B29A1}" type="parTrans" cxnId="{A7E31102-4FDD-4712-8750-0DCD209FB0A5}">
      <dgm:prSet/>
      <dgm:spPr/>
      <dgm:t>
        <a:bodyPr/>
        <a:lstStyle/>
        <a:p>
          <a:endParaRPr lang="uk-UA" sz="1800"/>
        </a:p>
      </dgm:t>
    </dgm:pt>
    <dgm:pt modelId="{F428F262-4E19-492F-B52E-A20A89BC8CF2}" type="sibTrans" cxnId="{A7E31102-4FDD-4712-8750-0DCD209FB0A5}">
      <dgm:prSet/>
      <dgm:spPr/>
      <dgm:t>
        <a:bodyPr/>
        <a:lstStyle/>
        <a:p>
          <a:endParaRPr lang="uk-UA" sz="1800"/>
        </a:p>
      </dgm:t>
    </dgm:pt>
    <dgm:pt modelId="{DAAE72B3-3609-44BB-86D6-402F9FCD4D04}">
      <dgm:prSet custT="1"/>
      <dgm:spPr/>
      <dgm:t>
        <a:bodyPr/>
        <a:lstStyle/>
        <a:p>
          <a:r>
            <a:rPr lang="uk-UA" sz="1800" noProof="0" dirty="0" smtClean="0"/>
            <a:t>Спілкуватися з колегами, налагоджувати контакти з партнерами та організаціями.</a:t>
          </a:r>
          <a:endParaRPr lang="uk-UA" sz="1800" noProof="0" dirty="0"/>
        </a:p>
      </dgm:t>
    </dgm:pt>
    <dgm:pt modelId="{3BE31202-2970-4650-A3BD-FCE957B714FC}" type="parTrans" cxnId="{94BDD7F8-FCCC-4135-9396-F303B902E701}">
      <dgm:prSet/>
      <dgm:spPr/>
      <dgm:t>
        <a:bodyPr/>
        <a:lstStyle/>
        <a:p>
          <a:endParaRPr lang="uk-UA" sz="1800"/>
        </a:p>
      </dgm:t>
    </dgm:pt>
    <dgm:pt modelId="{9C4BA009-8982-4053-9666-A54D11CC3A1E}" type="sibTrans" cxnId="{94BDD7F8-FCCC-4135-9396-F303B902E701}">
      <dgm:prSet/>
      <dgm:spPr/>
      <dgm:t>
        <a:bodyPr/>
        <a:lstStyle/>
        <a:p>
          <a:endParaRPr lang="uk-UA" sz="1800"/>
        </a:p>
      </dgm:t>
    </dgm:pt>
    <dgm:pt modelId="{B147E4BE-9562-4D65-AED7-6DD469D49AE1}">
      <dgm:prSet custT="1"/>
      <dgm:spPr/>
      <dgm:t>
        <a:bodyPr/>
        <a:lstStyle/>
        <a:p>
          <a:r>
            <a:rPr lang="uk-UA" sz="1800" noProof="0" dirty="0" smtClean="0"/>
            <a:t>Використовувати події для знайомства з потенційними роботодавцями чи </a:t>
          </a:r>
          <a:r>
            <a:rPr lang="uk-UA" sz="1800" noProof="0" dirty="0" err="1" smtClean="0"/>
            <a:t>грантодавцями</a:t>
          </a:r>
          <a:r>
            <a:rPr lang="uk-UA" sz="1800" noProof="0" dirty="0" smtClean="0"/>
            <a:t>.</a:t>
          </a:r>
          <a:endParaRPr lang="uk-UA" sz="1800" noProof="0" dirty="0"/>
        </a:p>
      </dgm:t>
    </dgm:pt>
    <dgm:pt modelId="{F43C0F5C-9917-4605-B396-A19B1912EE5D}" type="parTrans" cxnId="{4C7FCB96-F884-4DC2-B943-C96943F98716}">
      <dgm:prSet/>
      <dgm:spPr/>
      <dgm:t>
        <a:bodyPr/>
        <a:lstStyle/>
        <a:p>
          <a:endParaRPr lang="uk-UA" sz="1800"/>
        </a:p>
      </dgm:t>
    </dgm:pt>
    <dgm:pt modelId="{1DD611F4-C283-4025-BDE1-AD14E534C4D8}" type="sibTrans" cxnId="{4C7FCB96-F884-4DC2-B943-C96943F98716}">
      <dgm:prSet/>
      <dgm:spPr/>
      <dgm:t>
        <a:bodyPr/>
        <a:lstStyle/>
        <a:p>
          <a:endParaRPr lang="uk-UA" sz="1800"/>
        </a:p>
      </dgm:t>
    </dgm:pt>
    <dgm:pt modelId="{726E6251-CB7A-47EC-8997-93FEE2B67B06}">
      <dgm:prSet custT="1"/>
      <dgm:spPr/>
      <dgm:t>
        <a:bodyPr/>
        <a:lstStyle/>
        <a:p>
          <a:r>
            <a:rPr lang="uk-UA" sz="1800" b="1" smtClean="0"/>
            <a:t>✅ Висвітлення подій у соцмережах</a:t>
          </a:r>
          <a:endParaRPr lang="uk-UA" sz="1800" b="1"/>
        </a:p>
      </dgm:t>
    </dgm:pt>
    <dgm:pt modelId="{CC2AC472-4076-4EE8-BCC1-E13CC3BA5384}" type="parTrans" cxnId="{5775CD1C-1578-46E3-8FDA-93F3AE877909}">
      <dgm:prSet/>
      <dgm:spPr/>
      <dgm:t>
        <a:bodyPr/>
        <a:lstStyle/>
        <a:p>
          <a:endParaRPr lang="uk-UA" sz="1800"/>
        </a:p>
      </dgm:t>
    </dgm:pt>
    <dgm:pt modelId="{8FDD8DFF-4F84-4743-AA8C-07D7F4191ACA}" type="sibTrans" cxnId="{5775CD1C-1578-46E3-8FDA-93F3AE877909}">
      <dgm:prSet/>
      <dgm:spPr/>
      <dgm:t>
        <a:bodyPr/>
        <a:lstStyle/>
        <a:p>
          <a:endParaRPr lang="uk-UA" sz="1800"/>
        </a:p>
      </dgm:t>
    </dgm:pt>
    <dgm:pt modelId="{B0E5BFF2-9970-468E-B154-D6C9565BD638}">
      <dgm:prSet custT="1"/>
      <dgm:spPr/>
      <dgm:t>
        <a:bodyPr/>
        <a:lstStyle/>
        <a:p>
          <a:r>
            <a:rPr lang="uk-UA" sz="1800" noProof="0" dirty="0" smtClean="0"/>
            <a:t>Робити публікації, фото, відео з подій.</a:t>
          </a:r>
          <a:endParaRPr lang="uk-UA" sz="1800" noProof="0" dirty="0"/>
        </a:p>
      </dgm:t>
    </dgm:pt>
    <dgm:pt modelId="{C87C6D66-8076-43BA-8E9B-3640000A83E0}" type="parTrans" cxnId="{31A34565-D18A-44F5-85CD-6CF7C668D87A}">
      <dgm:prSet/>
      <dgm:spPr/>
      <dgm:t>
        <a:bodyPr/>
        <a:lstStyle/>
        <a:p>
          <a:endParaRPr lang="uk-UA" sz="1800"/>
        </a:p>
      </dgm:t>
    </dgm:pt>
    <dgm:pt modelId="{C956247E-0D35-49D0-9C47-93F46BA37FF7}" type="sibTrans" cxnId="{31A34565-D18A-44F5-85CD-6CF7C668D87A}">
      <dgm:prSet/>
      <dgm:spPr/>
      <dgm:t>
        <a:bodyPr/>
        <a:lstStyle/>
        <a:p>
          <a:endParaRPr lang="uk-UA" sz="1800"/>
        </a:p>
      </dgm:t>
    </dgm:pt>
    <dgm:pt modelId="{F58B8B4D-F996-4C77-83A3-C17598EF30CF}">
      <dgm:prSet custT="1"/>
      <dgm:spPr/>
      <dgm:t>
        <a:bodyPr/>
        <a:lstStyle/>
        <a:p>
          <a:r>
            <a:rPr lang="uk-UA" sz="1800" noProof="0" dirty="0" smtClean="0"/>
            <a:t>Ділитися ключовими ідеями та висновками.</a:t>
          </a:r>
          <a:endParaRPr lang="uk-UA" sz="1800" noProof="0" dirty="0"/>
        </a:p>
      </dgm:t>
    </dgm:pt>
    <dgm:pt modelId="{556238A4-FF2E-4DF3-8716-D6F47C2F506E}" type="parTrans" cxnId="{D703B563-1C85-43E7-86B6-A6B213396769}">
      <dgm:prSet/>
      <dgm:spPr/>
      <dgm:t>
        <a:bodyPr/>
        <a:lstStyle/>
        <a:p>
          <a:endParaRPr lang="uk-UA" sz="1800"/>
        </a:p>
      </dgm:t>
    </dgm:pt>
    <dgm:pt modelId="{57E27A50-228A-42C0-8A26-62EA59E886D3}" type="sibTrans" cxnId="{D703B563-1C85-43E7-86B6-A6B213396769}">
      <dgm:prSet/>
      <dgm:spPr/>
      <dgm:t>
        <a:bodyPr/>
        <a:lstStyle/>
        <a:p>
          <a:endParaRPr lang="uk-UA" sz="1800"/>
        </a:p>
      </dgm:t>
    </dgm:pt>
    <dgm:pt modelId="{EEE2CBFE-BE18-49B9-8C94-0F93898F646E}">
      <dgm:prSet custT="1"/>
      <dgm:spPr/>
      <dgm:t>
        <a:bodyPr/>
        <a:lstStyle/>
        <a:p>
          <a:r>
            <a:rPr lang="uk-UA" sz="1800" b="1" smtClean="0"/>
            <a:t>✅ Організація власних заходів</a:t>
          </a:r>
          <a:endParaRPr lang="uk-UA" sz="1800" b="1"/>
        </a:p>
      </dgm:t>
    </dgm:pt>
    <dgm:pt modelId="{CD65EDEF-4E7F-4935-960D-574231FF4814}" type="parTrans" cxnId="{338B82C9-0AA4-45EB-A3EA-03E29F8A4194}">
      <dgm:prSet/>
      <dgm:spPr/>
      <dgm:t>
        <a:bodyPr/>
        <a:lstStyle/>
        <a:p>
          <a:endParaRPr lang="uk-UA" sz="1800"/>
        </a:p>
      </dgm:t>
    </dgm:pt>
    <dgm:pt modelId="{3433A7D9-111A-4687-88C5-F86603F0DAAD}" type="sibTrans" cxnId="{338B82C9-0AA4-45EB-A3EA-03E29F8A4194}">
      <dgm:prSet/>
      <dgm:spPr/>
      <dgm:t>
        <a:bodyPr/>
        <a:lstStyle/>
        <a:p>
          <a:endParaRPr lang="uk-UA" sz="1800"/>
        </a:p>
      </dgm:t>
    </dgm:pt>
    <dgm:pt modelId="{5D83EF38-3719-4DAE-BB54-148EFA8C2DF6}">
      <dgm:prSet custT="1"/>
      <dgm:spPr/>
      <dgm:t>
        <a:bodyPr/>
        <a:lstStyle/>
        <a:p>
          <a:r>
            <a:rPr lang="uk-UA" sz="1800" dirty="0" smtClean="0"/>
            <a:t>Проводити тренінги, майстер-класи, </a:t>
          </a:r>
          <a:r>
            <a:rPr lang="uk-UA" sz="1800" dirty="0" err="1" smtClean="0"/>
            <a:t>воркшопи</a:t>
          </a:r>
          <a:r>
            <a:rPr lang="uk-UA" sz="1800" dirty="0" smtClean="0"/>
            <a:t>.</a:t>
          </a:r>
          <a:endParaRPr lang="uk-UA" sz="1800" dirty="0"/>
        </a:p>
      </dgm:t>
    </dgm:pt>
    <dgm:pt modelId="{6FA2E90E-E614-4E21-A7DC-6E08CF1D01AE}" type="parTrans" cxnId="{E651FB1B-76C9-43DB-9896-8FCF89A5761D}">
      <dgm:prSet/>
      <dgm:spPr/>
      <dgm:t>
        <a:bodyPr/>
        <a:lstStyle/>
        <a:p>
          <a:endParaRPr lang="uk-UA" sz="1800"/>
        </a:p>
      </dgm:t>
    </dgm:pt>
    <dgm:pt modelId="{6A729B33-42E5-4C57-BF30-C20197942A5F}" type="sibTrans" cxnId="{E651FB1B-76C9-43DB-9896-8FCF89A5761D}">
      <dgm:prSet/>
      <dgm:spPr/>
      <dgm:t>
        <a:bodyPr/>
        <a:lstStyle/>
        <a:p>
          <a:endParaRPr lang="uk-UA" sz="1800"/>
        </a:p>
      </dgm:t>
    </dgm:pt>
    <dgm:pt modelId="{1056D398-3817-4548-A6A7-06B273AEDCA4}">
      <dgm:prSet custT="1"/>
      <dgm:spPr/>
      <dgm:t>
        <a:bodyPr/>
        <a:lstStyle/>
        <a:p>
          <a:r>
            <a:rPr lang="uk-UA" sz="1800" noProof="0" dirty="0" smtClean="0"/>
            <a:t>Запрошувати експертів та створювати професійні дискусійні платформи.</a:t>
          </a:r>
          <a:endParaRPr lang="uk-UA" sz="1800" noProof="0" dirty="0"/>
        </a:p>
      </dgm:t>
    </dgm:pt>
    <dgm:pt modelId="{DCD88235-0B32-4358-BCEA-819071ADA43D}" type="parTrans" cxnId="{BC016E3D-ED50-43BA-854B-FC707C8F127B}">
      <dgm:prSet/>
      <dgm:spPr/>
      <dgm:t>
        <a:bodyPr/>
        <a:lstStyle/>
        <a:p>
          <a:endParaRPr lang="uk-UA" sz="1800"/>
        </a:p>
      </dgm:t>
    </dgm:pt>
    <dgm:pt modelId="{6C9DDD34-C452-4901-832C-DC72AE97CAB5}" type="sibTrans" cxnId="{BC016E3D-ED50-43BA-854B-FC707C8F127B}">
      <dgm:prSet/>
      <dgm:spPr/>
      <dgm:t>
        <a:bodyPr/>
        <a:lstStyle/>
        <a:p>
          <a:endParaRPr lang="uk-UA" sz="1800"/>
        </a:p>
      </dgm:t>
    </dgm:pt>
    <dgm:pt modelId="{3C0E3685-84D8-4C61-BAA3-33B35820BF91}">
      <dgm:prSet custT="1"/>
      <dgm:spPr/>
      <dgm:t>
        <a:bodyPr/>
        <a:lstStyle/>
        <a:p>
          <a:r>
            <a:rPr lang="ru-RU" sz="1800" b="1" smtClean="0"/>
            <a:t>✅ Публікації та статті за підсумками подій</a:t>
          </a:r>
          <a:endParaRPr lang="ru-RU" sz="1800" b="1"/>
        </a:p>
      </dgm:t>
    </dgm:pt>
    <dgm:pt modelId="{A141398E-1250-40C6-A5A8-AEF2E8349E86}" type="parTrans" cxnId="{D1A8079C-7B6F-4BB8-824D-E91408289766}">
      <dgm:prSet/>
      <dgm:spPr/>
      <dgm:t>
        <a:bodyPr/>
        <a:lstStyle/>
        <a:p>
          <a:endParaRPr lang="uk-UA" sz="1800"/>
        </a:p>
      </dgm:t>
    </dgm:pt>
    <dgm:pt modelId="{1746519C-9AAE-43C4-97EF-CC3A0B12761E}" type="sibTrans" cxnId="{D1A8079C-7B6F-4BB8-824D-E91408289766}">
      <dgm:prSet/>
      <dgm:spPr/>
      <dgm:t>
        <a:bodyPr/>
        <a:lstStyle/>
        <a:p>
          <a:endParaRPr lang="uk-UA" sz="1800"/>
        </a:p>
      </dgm:t>
    </dgm:pt>
    <dgm:pt modelId="{E5956C89-87B1-4645-BAB9-494A16491C52}">
      <dgm:prSet custT="1"/>
      <dgm:spPr/>
      <dgm:t>
        <a:bodyPr/>
        <a:lstStyle/>
        <a:p>
          <a:r>
            <a:rPr lang="uk-UA" sz="1800" noProof="0" dirty="0" smtClean="0"/>
            <a:t>Описувати ключові моменти заходу у блогах, на сторінках в соцмережах.</a:t>
          </a:r>
          <a:endParaRPr lang="uk-UA" sz="1800" noProof="0" dirty="0"/>
        </a:p>
      </dgm:t>
    </dgm:pt>
    <dgm:pt modelId="{405F0FEE-8185-4431-BD9A-393888650DFA}" type="parTrans" cxnId="{8FA600F2-0D9D-40A8-913E-8E0211B8AB36}">
      <dgm:prSet/>
      <dgm:spPr/>
      <dgm:t>
        <a:bodyPr/>
        <a:lstStyle/>
        <a:p>
          <a:endParaRPr lang="uk-UA" sz="1800"/>
        </a:p>
      </dgm:t>
    </dgm:pt>
    <dgm:pt modelId="{2D25A8C2-7F5F-407F-877B-C96C50B34F28}" type="sibTrans" cxnId="{8FA600F2-0D9D-40A8-913E-8E0211B8AB36}">
      <dgm:prSet/>
      <dgm:spPr/>
      <dgm:t>
        <a:bodyPr/>
        <a:lstStyle/>
        <a:p>
          <a:endParaRPr lang="uk-UA" sz="1800"/>
        </a:p>
      </dgm:t>
    </dgm:pt>
    <dgm:pt modelId="{322B201B-C2B8-4C3B-AC7F-95D5B4B89528}">
      <dgm:prSet custT="1"/>
      <dgm:spPr/>
      <dgm:t>
        <a:bodyPr/>
        <a:lstStyle/>
        <a:p>
          <a:r>
            <a:rPr lang="uk-UA" sz="1800" noProof="0" dirty="0" smtClean="0"/>
            <a:t>Аналізувати отримані знання та ділитися практичними висновками.</a:t>
          </a:r>
          <a:endParaRPr lang="uk-UA" sz="1800" noProof="0" dirty="0"/>
        </a:p>
      </dgm:t>
    </dgm:pt>
    <dgm:pt modelId="{422E69A9-9BDC-47B9-ACBC-4FE892D97D7D}" type="parTrans" cxnId="{138EFDBF-D7D7-4075-AFC5-9EE33BF58E9A}">
      <dgm:prSet/>
      <dgm:spPr/>
      <dgm:t>
        <a:bodyPr/>
        <a:lstStyle/>
        <a:p>
          <a:endParaRPr lang="uk-UA" sz="1800"/>
        </a:p>
      </dgm:t>
    </dgm:pt>
    <dgm:pt modelId="{D3188553-20EE-4EEF-9ADB-537F779D7ED1}" type="sibTrans" cxnId="{138EFDBF-D7D7-4075-AFC5-9EE33BF58E9A}">
      <dgm:prSet/>
      <dgm:spPr/>
      <dgm:t>
        <a:bodyPr/>
        <a:lstStyle/>
        <a:p>
          <a:endParaRPr lang="uk-UA" sz="1800"/>
        </a:p>
      </dgm:t>
    </dgm:pt>
    <dgm:pt modelId="{496A8187-92BC-46A8-B270-6898D629637E}" type="pres">
      <dgm:prSet presAssocID="{FB721384-7095-4201-A9C6-E681CD354AD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C3F6ADD-CF56-4F6E-A166-0B09A7A39799}" type="pres">
      <dgm:prSet presAssocID="{197BF3EA-6B99-418D-9010-2AEE1AF1ECB4}" presName="parentLin" presStyleCnt="0"/>
      <dgm:spPr/>
    </dgm:pt>
    <dgm:pt modelId="{340D3F17-2F3A-43E1-AD22-078F494B6850}" type="pres">
      <dgm:prSet presAssocID="{197BF3EA-6B99-418D-9010-2AEE1AF1ECB4}" presName="parentLeftMargin" presStyleLbl="node1" presStyleIdx="0" presStyleCnt="5"/>
      <dgm:spPr/>
      <dgm:t>
        <a:bodyPr/>
        <a:lstStyle/>
        <a:p>
          <a:endParaRPr lang="uk-UA"/>
        </a:p>
      </dgm:t>
    </dgm:pt>
    <dgm:pt modelId="{09789E6B-D490-4A19-B42F-8AE25139195A}" type="pres">
      <dgm:prSet presAssocID="{197BF3EA-6B99-418D-9010-2AEE1AF1ECB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F19907F-F777-44C5-8EE5-7E9CB084B867}" type="pres">
      <dgm:prSet presAssocID="{197BF3EA-6B99-418D-9010-2AEE1AF1ECB4}" presName="negativeSpace" presStyleCnt="0"/>
      <dgm:spPr/>
    </dgm:pt>
    <dgm:pt modelId="{EA20DD37-210D-4011-8411-EA60C11255ED}" type="pres">
      <dgm:prSet presAssocID="{197BF3EA-6B99-418D-9010-2AEE1AF1ECB4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76ED42-0F7A-44DC-A191-8D96FBD07EDB}" type="pres">
      <dgm:prSet presAssocID="{B321BE24-65FA-4916-AEF9-7C66575EB956}" presName="spaceBetweenRectangles" presStyleCnt="0"/>
      <dgm:spPr/>
    </dgm:pt>
    <dgm:pt modelId="{22B82ECF-7DCB-4191-A540-DCC4F0917231}" type="pres">
      <dgm:prSet presAssocID="{413714C2-5F83-40FE-986C-F56E3EB8E09B}" presName="parentLin" presStyleCnt="0"/>
      <dgm:spPr/>
    </dgm:pt>
    <dgm:pt modelId="{99CA7F09-FDA2-497B-B2BF-7B5BE9930594}" type="pres">
      <dgm:prSet presAssocID="{413714C2-5F83-40FE-986C-F56E3EB8E09B}" presName="parentLeftMargin" presStyleLbl="node1" presStyleIdx="0" presStyleCnt="5"/>
      <dgm:spPr/>
      <dgm:t>
        <a:bodyPr/>
        <a:lstStyle/>
        <a:p>
          <a:endParaRPr lang="uk-UA"/>
        </a:p>
      </dgm:t>
    </dgm:pt>
    <dgm:pt modelId="{378D33CF-579C-46CD-B658-1F2ADD5E6F88}" type="pres">
      <dgm:prSet presAssocID="{413714C2-5F83-40FE-986C-F56E3EB8E09B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37588A4-FE07-4059-9708-361660440F39}" type="pres">
      <dgm:prSet presAssocID="{413714C2-5F83-40FE-986C-F56E3EB8E09B}" presName="negativeSpace" presStyleCnt="0"/>
      <dgm:spPr/>
    </dgm:pt>
    <dgm:pt modelId="{8EEEE6BD-AEB1-4DC2-B079-6E60FDB823EA}" type="pres">
      <dgm:prSet presAssocID="{413714C2-5F83-40FE-986C-F56E3EB8E09B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AAE8885-13AA-40A5-87FB-8B30F94C0F47}" type="pres">
      <dgm:prSet presAssocID="{F428F262-4E19-492F-B52E-A20A89BC8CF2}" presName="spaceBetweenRectangles" presStyleCnt="0"/>
      <dgm:spPr/>
    </dgm:pt>
    <dgm:pt modelId="{A27EA761-7697-4F4C-9F16-5F1BA17CBCEC}" type="pres">
      <dgm:prSet presAssocID="{726E6251-CB7A-47EC-8997-93FEE2B67B06}" presName="parentLin" presStyleCnt="0"/>
      <dgm:spPr/>
    </dgm:pt>
    <dgm:pt modelId="{0515A606-1BB1-46C0-A815-FE4D4D8CD574}" type="pres">
      <dgm:prSet presAssocID="{726E6251-CB7A-47EC-8997-93FEE2B67B06}" presName="parentLeftMargin" presStyleLbl="node1" presStyleIdx="1" presStyleCnt="5"/>
      <dgm:spPr/>
      <dgm:t>
        <a:bodyPr/>
        <a:lstStyle/>
        <a:p>
          <a:endParaRPr lang="uk-UA"/>
        </a:p>
      </dgm:t>
    </dgm:pt>
    <dgm:pt modelId="{FF727C9A-F967-468E-9AC1-83F9625E85FF}" type="pres">
      <dgm:prSet presAssocID="{726E6251-CB7A-47EC-8997-93FEE2B67B0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0F0037-8516-446C-8FBA-1F9DE588E033}" type="pres">
      <dgm:prSet presAssocID="{726E6251-CB7A-47EC-8997-93FEE2B67B06}" presName="negativeSpace" presStyleCnt="0"/>
      <dgm:spPr/>
    </dgm:pt>
    <dgm:pt modelId="{3CDE1667-28EC-4725-94F9-1716B90EFD7C}" type="pres">
      <dgm:prSet presAssocID="{726E6251-CB7A-47EC-8997-93FEE2B67B06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1071781-CBB2-41D4-901E-07E235BB327C}" type="pres">
      <dgm:prSet presAssocID="{8FDD8DFF-4F84-4743-AA8C-07D7F4191ACA}" presName="spaceBetweenRectangles" presStyleCnt="0"/>
      <dgm:spPr/>
    </dgm:pt>
    <dgm:pt modelId="{9FD9271D-F3AB-4AF3-AF97-8627281796D4}" type="pres">
      <dgm:prSet presAssocID="{EEE2CBFE-BE18-49B9-8C94-0F93898F646E}" presName="parentLin" presStyleCnt="0"/>
      <dgm:spPr/>
    </dgm:pt>
    <dgm:pt modelId="{090223F0-58FD-46EF-8814-489DA80C7F37}" type="pres">
      <dgm:prSet presAssocID="{EEE2CBFE-BE18-49B9-8C94-0F93898F646E}" presName="parentLeftMargin" presStyleLbl="node1" presStyleIdx="2" presStyleCnt="5"/>
      <dgm:spPr/>
      <dgm:t>
        <a:bodyPr/>
        <a:lstStyle/>
        <a:p>
          <a:endParaRPr lang="uk-UA"/>
        </a:p>
      </dgm:t>
    </dgm:pt>
    <dgm:pt modelId="{2671BD49-7866-481A-A0B0-CFC55F2E7BB5}" type="pres">
      <dgm:prSet presAssocID="{EEE2CBFE-BE18-49B9-8C94-0F93898F646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E42EA07-76C0-4ECD-9F0F-48854987EAD5}" type="pres">
      <dgm:prSet presAssocID="{EEE2CBFE-BE18-49B9-8C94-0F93898F646E}" presName="negativeSpace" presStyleCnt="0"/>
      <dgm:spPr/>
    </dgm:pt>
    <dgm:pt modelId="{25874C03-C5FE-46E6-8773-4A3AD16EE9E3}" type="pres">
      <dgm:prSet presAssocID="{EEE2CBFE-BE18-49B9-8C94-0F93898F646E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2B0726D-2982-4A0B-B0A2-BB79DA417428}" type="pres">
      <dgm:prSet presAssocID="{3433A7D9-111A-4687-88C5-F86603F0DAAD}" presName="spaceBetweenRectangles" presStyleCnt="0"/>
      <dgm:spPr/>
    </dgm:pt>
    <dgm:pt modelId="{8F5E1DC4-7034-4CBA-BF81-BE93CB3CC6BE}" type="pres">
      <dgm:prSet presAssocID="{3C0E3685-84D8-4C61-BAA3-33B35820BF91}" presName="parentLin" presStyleCnt="0"/>
      <dgm:spPr/>
    </dgm:pt>
    <dgm:pt modelId="{0AB672DE-E5CD-4328-86BD-B41BB4807B1D}" type="pres">
      <dgm:prSet presAssocID="{3C0E3685-84D8-4C61-BAA3-33B35820BF91}" presName="parentLeftMargin" presStyleLbl="node1" presStyleIdx="3" presStyleCnt="5"/>
      <dgm:spPr/>
      <dgm:t>
        <a:bodyPr/>
        <a:lstStyle/>
        <a:p>
          <a:endParaRPr lang="uk-UA"/>
        </a:p>
      </dgm:t>
    </dgm:pt>
    <dgm:pt modelId="{B83F6B0A-2C00-4A29-898C-DAF4C07EFD91}" type="pres">
      <dgm:prSet presAssocID="{3C0E3685-84D8-4C61-BAA3-33B35820BF9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74B3234-AD1D-48A9-BFDE-975CB7F90048}" type="pres">
      <dgm:prSet presAssocID="{3C0E3685-84D8-4C61-BAA3-33B35820BF91}" presName="negativeSpace" presStyleCnt="0"/>
      <dgm:spPr/>
    </dgm:pt>
    <dgm:pt modelId="{CF526316-A394-47F7-A62F-DFDD1B407190}" type="pres">
      <dgm:prSet presAssocID="{3C0E3685-84D8-4C61-BAA3-33B35820BF91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0E2E918-961B-4182-9439-01327EA711C7}" type="presOf" srcId="{EEE2CBFE-BE18-49B9-8C94-0F93898F646E}" destId="{090223F0-58FD-46EF-8814-489DA80C7F37}" srcOrd="0" destOrd="0" presId="urn:microsoft.com/office/officeart/2005/8/layout/list1"/>
    <dgm:cxn modelId="{62337C7B-5B1A-4D4A-92C7-840BE79BF3B7}" type="presOf" srcId="{1F6D7497-4022-48E5-B40C-1D88ECF189D0}" destId="{EA20DD37-210D-4011-8411-EA60C11255ED}" srcOrd="0" destOrd="0" presId="urn:microsoft.com/office/officeart/2005/8/layout/list1"/>
    <dgm:cxn modelId="{338B82C9-0AA4-45EB-A3EA-03E29F8A4194}" srcId="{FB721384-7095-4201-A9C6-E681CD354AD7}" destId="{EEE2CBFE-BE18-49B9-8C94-0F93898F646E}" srcOrd="3" destOrd="0" parTransId="{CD65EDEF-4E7F-4935-960D-574231FF4814}" sibTransId="{3433A7D9-111A-4687-88C5-F86603F0DAAD}"/>
    <dgm:cxn modelId="{BC016E3D-ED50-43BA-854B-FC707C8F127B}" srcId="{EEE2CBFE-BE18-49B9-8C94-0F93898F646E}" destId="{1056D398-3817-4548-A6A7-06B273AEDCA4}" srcOrd="1" destOrd="0" parTransId="{DCD88235-0B32-4358-BCEA-819071ADA43D}" sibTransId="{6C9DDD34-C452-4901-832C-DC72AE97CAB5}"/>
    <dgm:cxn modelId="{601B1DD4-4EB6-4DDB-8E4E-16E9E77CDF6E}" srcId="{197BF3EA-6B99-418D-9010-2AEE1AF1ECB4}" destId="{1F6D7497-4022-48E5-B40C-1D88ECF189D0}" srcOrd="0" destOrd="0" parTransId="{8AFAB3F7-2708-480D-B587-D24D06D6EACE}" sibTransId="{63D33F3F-45CB-4387-A83E-7896826F14BA}"/>
    <dgm:cxn modelId="{2EA12797-03A6-4805-97F0-FA72F28440E9}" srcId="{197BF3EA-6B99-418D-9010-2AEE1AF1ECB4}" destId="{76AF6D91-BE10-4180-9540-F307D8204896}" srcOrd="1" destOrd="0" parTransId="{E55A7846-9D09-45F1-B357-140D5E1FB17B}" sibTransId="{56890820-2384-4405-97CB-D16F6EA90E0D}"/>
    <dgm:cxn modelId="{31A34565-D18A-44F5-85CD-6CF7C668D87A}" srcId="{726E6251-CB7A-47EC-8997-93FEE2B67B06}" destId="{B0E5BFF2-9970-468E-B154-D6C9565BD638}" srcOrd="0" destOrd="0" parTransId="{C87C6D66-8076-43BA-8E9B-3640000A83E0}" sibTransId="{C956247E-0D35-49D0-9C47-93F46BA37FF7}"/>
    <dgm:cxn modelId="{6A500C41-7403-410A-8B53-9E1792CC952F}" type="presOf" srcId="{726E6251-CB7A-47EC-8997-93FEE2B67B06}" destId="{FF727C9A-F967-468E-9AC1-83F9625E85FF}" srcOrd="1" destOrd="0" presId="urn:microsoft.com/office/officeart/2005/8/layout/list1"/>
    <dgm:cxn modelId="{A2DEDA1F-AA10-496E-A971-343DB3060A37}" type="presOf" srcId="{3C0E3685-84D8-4C61-BAA3-33B35820BF91}" destId="{B83F6B0A-2C00-4A29-898C-DAF4C07EFD91}" srcOrd="1" destOrd="0" presId="urn:microsoft.com/office/officeart/2005/8/layout/list1"/>
    <dgm:cxn modelId="{CF2A46CF-B49C-4542-B8F5-F957976E65E7}" type="presOf" srcId="{E5956C89-87B1-4645-BAB9-494A16491C52}" destId="{CF526316-A394-47F7-A62F-DFDD1B407190}" srcOrd="0" destOrd="0" presId="urn:microsoft.com/office/officeart/2005/8/layout/list1"/>
    <dgm:cxn modelId="{7538300D-78D2-4EE8-A284-B5EB0BC31F07}" type="presOf" srcId="{DAAE72B3-3609-44BB-86D6-402F9FCD4D04}" destId="{8EEEE6BD-AEB1-4DC2-B079-6E60FDB823EA}" srcOrd="0" destOrd="0" presId="urn:microsoft.com/office/officeart/2005/8/layout/list1"/>
    <dgm:cxn modelId="{8FA600F2-0D9D-40A8-913E-8E0211B8AB36}" srcId="{3C0E3685-84D8-4C61-BAA3-33B35820BF91}" destId="{E5956C89-87B1-4645-BAB9-494A16491C52}" srcOrd="0" destOrd="0" parTransId="{405F0FEE-8185-4431-BD9A-393888650DFA}" sibTransId="{2D25A8C2-7F5F-407F-877B-C96C50B34F28}"/>
    <dgm:cxn modelId="{D1A8079C-7B6F-4BB8-824D-E91408289766}" srcId="{FB721384-7095-4201-A9C6-E681CD354AD7}" destId="{3C0E3685-84D8-4C61-BAA3-33B35820BF91}" srcOrd="4" destOrd="0" parTransId="{A141398E-1250-40C6-A5A8-AEF2E8349E86}" sibTransId="{1746519C-9AAE-43C4-97EF-CC3A0B12761E}"/>
    <dgm:cxn modelId="{890924E2-6185-4989-8AB8-B3660C932237}" type="presOf" srcId="{413714C2-5F83-40FE-986C-F56E3EB8E09B}" destId="{378D33CF-579C-46CD-B658-1F2ADD5E6F88}" srcOrd="1" destOrd="0" presId="urn:microsoft.com/office/officeart/2005/8/layout/list1"/>
    <dgm:cxn modelId="{A7E31102-4FDD-4712-8750-0DCD209FB0A5}" srcId="{FB721384-7095-4201-A9C6-E681CD354AD7}" destId="{413714C2-5F83-40FE-986C-F56E3EB8E09B}" srcOrd="1" destOrd="0" parTransId="{EDEE07DF-A171-452F-B8ED-DCD4C19B29A1}" sibTransId="{F428F262-4E19-492F-B52E-A20A89BC8CF2}"/>
    <dgm:cxn modelId="{8BA35185-83C3-4248-88F1-F0AEAEC75BFA}" type="presOf" srcId="{413714C2-5F83-40FE-986C-F56E3EB8E09B}" destId="{99CA7F09-FDA2-497B-B2BF-7B5BE9930594}" srcOrd="0" destOrd="0" presId="urn:microsoft.com/office/officeart/2005/8/layout/list1"/>
    <dgm:cxn modelId="{7B72E7E2-5CC4-4983-B57A-AD68CB2D1E16}" type="presOf" srcId="{726E6251-CB7A-47EC-8997-93FEE2B67B06}" destId="{0515A606-1BB1-46C0-A815-FE4D4D8CD574}" srcOrd="0" destOrd="0" presId="urn:microsoft.com/office/officeart/2005/8/layout/list1"/>
    <dgm:cxn modelId="{4192C6E5-A88C-4298-B56F-3982910E9823}" type="presOf" srcId="{76AF6D91-BE10-4180-9540-F307D8204896}" destId="{EA20DD37-210D-4011-8411-EA60C11255ED}" srcOrd="0" destOrd="1" presId="urn:microsoft.com/office/officeart/2005/8/layout/list1"/>
    <dgm:cxn modelId="{0DB6F26D-F1B8-4914-9CD5-8AFC15729696}" type="presOf" srcId="{FB721384-7095-4201-A9C6-E681CD354AD7}" destId="{496A8187-92BC-46A8-B270-6898D629637E}" srcOrd="0" destOrd="0" presId="urn:microsoft.com/office/officeart/2005/8/layout/list1"/>
    <dgm:cxn modelId="{AFE044C7-6BC2-4055-9B80-F64FB988F97C}" type="presOf" srcId="{3C0E3685-84D8-4C61-BAA3-33B35820BF91}" destId="{0AB672DE-E5CD-4328-86BD-B41BB4807B1D}" srcOrd="0" destOrd="0" presId="urn:microsoft.com/office/officeart/2005/8/layout/list1"/>
    <dgm:cxn modelId="{F825E4E2-9800-4CFD-AE2D-3EF51433C2EF}" type="presOf" srcId="{322B201B-C2B8-4C3B-AC7F-95D5B4B89528}" destId="{CF526316-A394-47F7-A62F-DFDD1B407190}" srcOrd="0" destOrd="1" presId="urn:microsoft.com/office/officeart/2005/8/layout/list1"/>
    <dgm:cxn modelId="{138EFDBF-D7D7-4075-AFC5-9EE33BF58E9A}" srcId="{3C0E3685-84D8-4C61-BAA3-33B35820BF91}" destId="{322B201B-C2B8-4C3B-AC7F-95D5B4B89528}" srcOrd="1" destOrd="0" parTransId="{422E69A9-9BDC-47B9-ACBC-4FE892D97D7D}" sibTransId="{D3188553-20EE-4EEF-9ADB-537F779D7ED1}"/>
    <dgm:cxn modelId="{AEC96C1D-8F81-4949-AEE5-64EA7E9C8756}" type="presOf" srcId="{F58B8B4D-F996-4C77-83A3-C17598EF30CF}" destId="{3CDE1667-28EC-4725-94F9-1716B90EFD7C}" srcOrd="0" destOrd="1" presId="urn:microsoft.com/office/officeart/2005/8/layout/list1"/>
    <dgm:cxn modelId="{BC0EFF87-05A2-4D81-BED7-DC6E21FA7C14}" type="presOf" srcId="{EEE2CBFE-BE18-49B9-8C94-0F93898F646E}" destId="{2671BD49-7866-481A-A0B0-CFC55F2E7BB5}" srcOrd="1" destOrd="0" presId="urn:microsoft.com/office/officeart/2005/8/layout/list1"/>
    <dgm:cxn modelId="{4C7FCB96-F884-4DC2-B943-C96943F98716}" srcId="{413714C2-5F83-40FE-986C-F56E3EB8E09B}" destId="{B147E4BE-9562-4D65-AED7-6DD469D49AE1}" srcOrd="1" destOrd="0" parTransId="{F43C0F5C-9917-4605-B396-A19B1912EE5D}" sibTransId="{1DD611F4-C283-4025-BDE1-AD14E534C4D8}"/>
    <dgm:cxn modelId="{FBECB425-2A77-4E7B-9AD9-C6C785A455E7}" type="presOf" srcId="{5D83EF38-3719-4DAE-BB54-148EFA8C2DF6}" destId="{25874C03-C5FE-46E6-8773-4A3AD16EE9E3}" srcOrd="0" destOrd="0" presId="urn:microsoft.com/office/officeart/2005/8/layout/list1"/>
    <dgm:cxn modelId="{5775CD1C-1578-46E3-8FDA-93F3AE877909}" srcId="{FB721384-7095-4201-A9C6-E681CD354AD7}" destId="{726E6251-CB7A-47EC-8997-93FEE2B67B06}" srcOrd="2" destOrd="0" parTransId="{CC2AC472-4076-4EE8-BCC1-E13CC3BA5384}" sibTransId="{8FDD8DFF-4F84-4743-AA8C-07D7F4191ACA}"/>
    <dgm:cxn modelId="{72D2AFB9-82EB-478A-8080-58A0194B7822}" type="presOf" srcId="{197BF3EA-6B99-418D-9010-2AEE1AF1ECB4}" destId="{340D3F17-2F3A-43E1-AD22-078F494B6850}" srcOrd="0" destOrd="0" presId="urn:microsoft.com/office/officeart/2005/8/layout/list1"/>
    <dgm:cxn modelId="{94BDD7F8-FCCC-4135-9396-F303B902E701}" srcId="{413714C2-5F83-40FE-986C-F56E3EB8E09B}" destId="{DAAE72B3-3609-44BB-86D6-402F9FCD4D04}" srcOrd="0" destOrd="0" parTransId="{3BE31202-2970-4650-A3BD-FCE957B714FC}" sibTransId="{9C4BA009-8982-4053-9666-A54D11CC3A1E}"/>
    <dgm:cxn modelId="{E651FB1B-76C9-43DB-9896-8FCF89A5761D}" srcId="{EEE2CBFE-BE18-49B9-8C94-0F93898F646E}" destId="{5D83EF38-3719-4DAE-BB54-148EFA8C2DF6}" srcOrd="0" destOrd="0" parTransId="{6FA2E90E-E614-4E21-A7DC-6E08CF1D01AE}" sibTransId="{6A729B33-42E5-4C57-BF30-C20197942A5F}"/>
    <dgm:cxn modelId="{46E44B22-D13B-416E-9CAC-24D58EF2CE8C}" type="presOf" srcId="{B0E5BFF2-9970-468E-B154-D6C9565BD638}" destId="{3CDE1667-28EC-4725-94F9-1716B90EFD7C}" srcOrd="0" destOrd="0" presId="urn:microsoft.com/office/officeart/2005/8/layout/list1"/>
    <dgm:cxn modelId="{D703B563-1C85-43E7-86B6-A6B213396769}" srcId="{726E6251-CB7A-47EC-8997-93FEE2B67B06}" destId="{F58B8B4D-F996-4C77-83A3-C17598EF30CF}" srcOrd="1" destOrd="0" parTransId="{556238A4-FF2E-4DF3-8716-D6F47C2F506E}" sibTransId="{57E27A50-228A-42C0-8A26-62EA59E886D3}"/>
    <dgm:cxn modelId="{C19CA646-E698-4A92-B1A3-273BD68214DC}" type="presOf" srcId="{197BF3EA-6B99-418D-9010-2AEE1AF1ECB4}" destId="{09789E6B-D490-4A19-B42F-8AE25139195A}" srcOrd="1" destOrd="0" presId="urn:microsoft.com/office/officeart/2005/8/layout/list1"/>
    <dgm:cxn modelId="{CDDB3000-ACB9-453C-91CE-C3F66A568F4D}" type="presOf" srcId="{B147E4BE-9562-4D65-AED7-6DD469D49AE1}" destId="{8EEEE6BD-AEB1-4DC2-B079-6E60FDB823EA}" srcOrd="0" destOrd="1" presId="urn:microsoft.com/office/officeart/2005/8/layout/list1"/>
    <dgm:cxn modelId="{E8B4BF90-8811-4BA1-B5CE-3B3DFE094211}" srcId="{FB721384-7095-4201-A9C6-E681CD354AD7}" destId="{197BF3EA-6B99-418D-9010-2AEE1AF1ECB4}" srcOrd="0" destOrd="0" parTransId="{BEE323C5-9418-416D-AC7F-0F1930724A0F}" sibTransId="{B321BE24-65FA-4916-AEF9-7C66575EB956}"/>
    <dgm:cxn modelId="{A4D0A43B-DDAF-4F19-BCA0-4E34D88E5D31}" type="presOf" srcId="{1056D398-3817-4548-A6A7-06B273AEDCA4}" destId="{25874C03-C5FE-46E6-8773-4A3AD16EE9E3}" srcOrd="0" destOrd="1" presId="urn:microsoft.com/office/officeart/2005/8/layout/list1"/>
    <dgm:cxn modelId="{384567AD-2A7D-43B9-B8AA-09F21FD5953C}" type="presParOf" srcId="{496A8187-92BC-46A8-B270-6898D629637E}" destId="{AC3F6ADD-CF56-4F6E-A166-0B09A7A39799}" srcOrd="0" destOrd="0" presId="urn:microsoft.com/office/officeart/2005/8/layout/list1"/>
    <dgm:cxn modelId="{C9F337B6-4856-41A3-A197-E421C49E881B}" type="presParOf" srcId="{AC3F6ADD-CF56-4F6E-A166-0B09A7A39799}" destId="{340D3F17-2F3A-43E1-AD22-078F494B6850}" srcOrd="0" destOrd="0" presId="urn:microsoft.com/office/officeart/2005/8/layout/list1"/>
    <dgm:cxn modelId="{45FF6500-D32E-4CF1-92C1-673B2AF7B97A}" type="presParOf" srcId="{AC3F6ADD-CF56-4F6E-A166-0B09A7A39799}" destId="{09789E6B-D490-4A19-B42F-8AE25139195A}" srcOrd="1" destOrd="0" presId="urn:microsoft.com/office/officeart/2005/8/layout/list1"/>
    <dgm:cxn modelId="{D56BFB71-7750-408D-BF2C-31D9792226CD}" type="presParOf" srcId="{496A8187-92BC-46A8-B270-6898D629637E}" destId="{4F19907F-F777-44C5-8EE5-7E9CB084B867}" srcOrd="1" destOrd="0" presId="urn:microsoft.com/office/officeart/2005/8/layout/list1"/>
    <dgm:cxn modelId="{CDFA92A8-9904-477A-A72F-5DE7BB99DCCE}" type="presParOf" srcId="{496A8187-92BC-46A8-B270-6898D629637E}" destId="{EA20DD37-210D-4011-8411-EA60C11255ED}" srcOrd="2" destOrd="0" presId="urn:microsoft.com/office/officeart/2005/8/layout/list1"/>
    <dgm:cxn modelId="{7BA4159E-5AAE-4E41-88E7-21641EE6BFAA}" type="presParOf" srcId="{496A8187-92BC-46A8-B270-6898D629637E}" destId="{7976ED42-0F7A-44DC-A191-8D96FBD07EDB}" srcOrd="3" destOrd="0" presId="urn:microsoft.com/office/officeart/2005/8/layout/list1"/>
    <dgm:cxn modelId="{EB53B781-45A2-4A65-BBAF-EE1A1D28D7FE}" type="presParOf" srcId="{496A8187-92BC-46A8-B270-6898D629637E}" destId="{22B82ECF-7DCB-4191-A540-DCC4F0917231}" srcOrd="4" destOrd="0" presId="urn:microsoft.com/office/officeart/2005/8/layout/list1"/>
    <dgm:cxn modelId="{F6EA2720-399A-4587-8234-EE91FE23CA92}" type="presParOf" srcId="{22B82ECF-7DCB-4191-A540-DCC4F0917231}" destId="{99CA7F09-FDA2-497B-B2BF-7B5BE9930594}" srcOrd="0" destOrd="0" presId="urn:microsoft.com/office/officeart/2005/8/layout/list1"/>
    <dgm:cxn modelId="{611E98B6-649F-4CAE-9BA9-A0187564DD50}" type="presParOf" srcId="{22B82ECF-7DCB-4191-A540-DCC4F0917231}" destId="{378D33CF-579C-46CD-B658-1F2ADD5E6F88}" srcOrd="1" destOrd="0" presId="urn:microsoft.com/office/officeart/2005/8/layout/list1"/>
    <dgm:cxn modelId="{F0945D58-75B4-4688-990F-E7873B8FF663}" type="presParOf" srcId="{496A8187-92BC-46A8-B270-6898D629637E}" destId="{B37588A4-FE07-4059-9708-361660440F39}" srcOrd="5" destOrd="0" presId="urn:microsoft.com/office/officeart/2005/8/layout/list1"/>
    <dgm:cxn modelId="{681D6984-1855-438F-818F-1A8E6B18748E}" type="presParOf" srcId="{496A8187-92BC-46A8-B270-6898D629637E}" destId="{8EEEE6BD-AEB1-4DC2-B079-6E60FDB823EA}" srcOrd="6" destOrd="0" presId="urn:microsoft.com/office/officeart/2005/8/layout/list1"/>
    <dgm:cxn modelId="{C752DCF7-B14E-40EC-B21C-02E57ED2C0C5}" type="presParOf" srcId="{496A8187-92BC-46A8-B270-6898D629637E}" destId="{DAAE8885-13AA-40A5-87FB-8B30F94C0F47}" srcOrd="7" destOrd="0" presId="urn:microsoft.com/office/officeart/2005/8/layout/list1"/>
    <dgm:cxn modelId="{16952768-1855-4FC6-9536-18BFE2B5138A}" type="presParOf" srcId="{496A8187-92BC-46A8-B270-6898D629637E}" destId="{A27EA761-7697-4F4C-9F16-5F1BA17CBCEC}" srcOrd="8" destOrd="0" presId="urn:microsoft.com/office/officeart/2005/8/layout/list1"/>
    <dgm:cxn modelId="{4E593C8F-FF60-411D-8FF2-F37CF5C803E0}" type="presParOf" srcId="{A27EA761-7697-4F4C-9F16-5F1BA17CBCEC}" destId="{0515A606-1BB1-46C0-A815-FE4D4D8CD574}" srcOrd="0" destOrd="0" presId="urn:microsoft.com/office/officeart/2005/8/layout/list1"/>
    <dgm:cxn modelId="{97A816CE-5E13-4F98-BD4A-3D1A2D91DC0D}" type="presParOf" srcId="{A27EA761-7697-4F4C-9F16-5F1BA17CBCEC}" destId="{FF727C9A-F967-468E-9AC1-83F9625E85FF}" srcOrd="1" destOrd="0" presId="urn:microsoft.com/office/officeart/2005/8/layout/list1"/>
    <dgm:cxn modelId="{6CD592AB-2CDC-41A0-9313-097D68DB15A0}" type="presParOf" srcId="{496A8187-92BC-46A8-B270-6898D629637E}" destId="{8D0F0037-8516-446C-8FBA-1F9DE588E033}" srcOrd="9" destOrd="0" presId="urn:microsoft.com/office/officeart/2005/8/layout/list1"/>
    <dgm:cxn modelId="{6CDD62AC-1E14-4643-AC3C-E585A012FA3C}" type="presParOf" srcId="{496A8187-92BC-46A8-B270-6898D629637E}" destId="{3CDE1667-28EC-4725-94F9-1716B90EFD7C}" srcOrd="10" destOrd="0" presId="urn:microsoft.com/office/officeart/2005/8/layout/list1"/>
    <dgm:cxn modelId="{2AD13BB2-F007-4C9B-B274-FD02E77CB5DE}" type="presParOf" srcId="{496A8187-92BC-46A8-B270-6898D629637E}" destId="{61071781-CBB2-41D4-901E-07E235BB327C}" srcOrd="11" destOrd="0" presId="urn:microsoft.com/office/officeart/2005/8/layout/list1"/>
    <dgm:cxn modelId="{B35C2553-0E36-4ACB-821D-BCE33C26FAE9}" type="presParOf" srcId="{496A8187-92BC-46A8-B270-6898D629637E}" destId="{9FD9271D-F3AB-4AF3-AF97-8627281796D4}" srcOrd="12" destOrd="0" presId="urn:microsoft.com/office/officeart/2005/8/layout/list1"/>
    <dgm:cxn modelId="{66242CBA-3789-49BB-81E7-43D4D9425A5B}" type="presParOf" srcId="{9FD9271D-F3AB-4AF3-AF97-8627281796D4}" destId="{090223F0-58FD-46EF-8814-489DA80C7F37}" srcOrd="0" destOrd="0" presId="urn:microsoft.com/office/officeart/2005/8/layout/list1"/>
    <dgm:cxn modelId="{76BB60F7-35DA-4DDC-95D7-0EC3CA79344F}" type="presParOf" srcId="{9FD9271D-F3AB-4AF3-AF97-8627281796D4}" destId="{2671BD49-7866-481A-A0B0-CFC55F2E7BB5}" srcOrd="1" destOrd="0" presId="urn:microsoft.com/office/officeart/2005/8/layout/list1"/>
    <dgm:cxn modelId="{3CA47008-0ADC-49E2-B8F9-1CC8D04C9456}" type="presParOf" srcId="{496A8187-92BC-46A8-B270-6898D629637E}" destId="{BE42EA07-76C0-4ECD-9F0F-48854987EAD5}" srcOrd="13" destOrd="0" presId="urn:microsoft.com/office/officeart/2005/8/layout/list1"/>
    <dgm:cxn modelId="{A8D8BC6A-023F-43DE-9C47-D4A737300ED0}" type="presParOf" srcId="{496A8187-92BC-46A8-B270-6898D629637E}" destId="{25874C03-C5FE-46E6-8773-4A3AD16EE9E3}" srcOrd="14" destOrd="0" presId="urn:microsoft.com/office/officeart/2005/8/layout/list1"/>
    <dgm:cxn modelId="{BFF2D6BD-647D-4786-9362-89DA32F21209}" type="presParOf" srcId="{496A8187-92BC-46A8-B270-6898D629637E}" destId="{72B0726D-2982-4A0B-B0A2-BB79DA417428}" srcOrd="15" destOrd="0" presId="urn:microsoft.com/office/officeart/2005/8/layout/list1"/>
    <dgm:cxn modelId="{3C4BAD75-1FF4-4D18-9700-D085EB46C1FB}" type="presParOf" srcId="{496A8187-92BC-46A8-B270-6898D629637E}" destId="{8F5E1DC4-7034-4CBA-BF81-BE93CB3CC6BE}" srcOrd="16" destOrd="0" presId="urn:microsoft.com/office/officeart/2005/8/layout/list1"/>
    <dgm:cxn modelId="{6DFB35B7-FBC2-4684-B643-70E55E61EF42}" type="presParOf" srcId="{8F5E1DC4-7034-4CBA-BF81-BE93CB3CC6BE}" destId="{0AB672DE-E5CD-4328-86BD-B41BB4807B1D}" srcOrd="0" destOrd="0" presId="urn:microsoft.com/office/officeart/2005/8/layout/list1"/>
    <dgm:cxn modelId="{45AA1F45-8F99-41C4-8D80-EBF54AEA414B}" type="presParOf" srcId="{8F5E1DC4-7034-4CBA-BF81-BE93CB3CC6BE}" destId="{B83F6B0A-2C00-4A29-898C-DAF4C07EFD91}" srcOrd="1" destOrd="0" presId="urn:microsoft.com/office/officeart/2005/8/layout/list1"/>
    <dgm:cxn modelId="{7F52759D-51AA-45DD-8916-22D269E918F2}" type="presParOf" srcId="{496A8187-92BC-46A8-B270-6898D629637E}" destId="{C74B3234-AD1D-48A9-BFDE-975CB7F90048}" srcOrd="17" destOrd="0" presId="urn:microsoft.com/office/officeart/2005/8/layout/list1"/>
    <dgm:cxn modelId="{DFF4B8B0-7D2E-4FEB-BC3C-5D3626BD09E1}" type="presParOf" srcId="{496A8187-92BC-46A8-B270-6898D629637E}" destId="{CF526316-A394-47F7-A62F-DFDD1B40719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B721384-7095-4201-A9C6-E681CD354AD7}" type="doc">
      <dgm:prSet loTypeId="urn:microsoft.com/office/officeart/2005/8/layout/list1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uk-UA"/>
        </a:p>
      </dgm:t>
    </dgm:pt>
    <dgm:pt modelId="{197BF3EA-6B99-418D-9010-2AEE1AF1ECB4}">
      <dgm:prSet phldrT="[Текст]" custT="1"/>
      <dgm:spPr/>
      <dgm:t>
        <a:bodyPr/>
        <a:lstStyle/>
        <a:p>
          <a:r>
            <a:rPr lang="uk-UA" sz="1900" dirty="0" smtClean="0"/>
            <a:t>✅ </a:t>
          </a:r>
          <a:r>
            <a:rPr lang="uk-UA" sz="1900" b="1" dirty="0" smtClean="0"/>
            <a:t>Регулярність та послідовність</a:t>
          </a:r>
          <a:endParaRPr lang="uk-UA" sz="1900" dirty="0"/>
        </a:p>
      </dgm:t>
    </dgm:pt>
    <dgm:pt modelId="{BEE323C5-9418-416D-AC7F-0F1930724A0F}" type="parTrans" cxnId="{E8B4BF90-8811-4BA1-B5CE-3B3DFE094211}">
      <dgm:prSet/>
      <dgm:spPr/>
      <dgm:t>
        <a:bodyPr/>
        <a:lstStyle/>
        <a:p>
          <a:endParaRPr lang="uk-UA" sz="1900"/>
        </a:p>
      </dgm:t>
    </dgm:pt>
    <dgm:pt modelId="{B321BE24-65FA-4916-AEF9-7C66575EB956}" type="sibTrans" cxnId="{E8B4BF90-8811-4BA1-B5CE-3B3DFE094211}">
      <dgm:prSet/>
      <dgm:spPr/>
      <dgm:t>
        <a:bodyPr/>
        <a:lstStyle/>
        <a:p>
          <a:endParaRPr lang="uk-UA" sz="1900"/>
        </a:p>
      </dgm:t>
    </dgm:pt>
    <dgm:pt modelId="{A124624A-6732-4049-A629-38FF0292787B}">
      <dgm:prSet custT="1"/>
      <dgm:spPr/>
      <dgm:t>
        <a:bodyPr/>
        <a:lstStyle/>
        <a:p>
          <a:r>
            <a:rPr lang="uk-UA" sz="1900" noProof="0" dirty="0" smtClean="0"/>
            <a:t>Публікувати матеріали на постійній основі.</a:t>
          </a:r>
          <a:endParaRPr lang="uk-UA" sz="1900" noProof="0" dirty="0"/>
        </a:p>
      </dgm:t>
    </dgm:pt>
    <dgm:pt modelId="{EB46682F-2BE2-4413-B5DF-1B1DF5E2F5CA}" type="parTrans" cxnId="{E5B978B7-5AC1-4E71-A63A-AC0747321A4E}">
      <dgm:prSet/>
      <dgm:spPr/>
      <dgm:t>
        <a:bodyPr/>
        <a:lstStyle/>
        <a:p>
          <a:endParaRPr lang="uk-UA" sz="1900"/>
        </a:p>
      </dgm:t>
    </dgm:pt>
    <dgm:pt modelId="{5E1F563E-8078-42A1-BC0F-DC5D92BF4392}" type="sibTrans" cxnId="{E5B978B7-5AC1-4E71-A63A-AC0747321A4E}">
      <dgm:prSet/>
      <dgm:spPr/>
      <dgm:t>
        <a:bodyPr/>
        <a:lstStyle/>
        <a:p>
          <a:endParaRPr lang="uk-UA" sz="1900"/>
        </a:p>
      </dgm:t>
    </dgm:pt>
    <dgm:pt modelId="{B3BFE168-A108-4758-BC53-C2F2E41CB1E6}">
      <dgm:prSet custT="1"/>
      <dgm:spPr/>
      <dgm:t>
        <a:bodyPr/>
        <a:lstStyle/>
        <a:p>
          <a:r>
            <a:rPr lang="uk-UA" sz="1900" noProof="0" dirty="0" smtClean="0"/>
            <a:t>Дотримуватися єдиного стилю та тематики.</a:t>
          </a:r>
          <a:endParaRPr lang="uk-UA" sz="1900" noProof="0" dirty="0"/>
        </a:p>
      </dgm:t>
    </dgm:pt>
    <dgm:pt modelId="{D9B599C4-85CF-4576-80FE-6EC65477AB8A}" type="parTrans" cxnId="{2AA1FD16-5A1E-4DBB-8DA8-F45052474D91}">
      <dgm:prSet/>
      <dgm:spPr/>
      <dgm:t>
        <a:bodyPr/>
        <a:lstStyle/>
        <a:p>
          <a:endParaRPr lang="uk-UA" sz="1900"/>
        </a:p>
      </dgm:t>
    </dgm:pt>
    <dgm:pt modelId="{463B4E84-C1DF-4C2F-A8ED-BC79F59922C2}" type="sibTrans" cxnId="{2AA1FD16-5A1E-4DBB-8DA8-F45052474D91}">
      <dgm:prSet/>
      <dgm:spPr/>
      <dgm:t>
        <a:bodyPr/>
        <a:lstStyle/>
        <a:p>
          <a:endParaRPr lang="uk-UA" sz="1900"/>
        </a:p>
      </dgm:t>
    </dgm:pt>
    <dgm:pt modelId="{D672DB97-1EF0-4C71-AA95-8F215EDC845D}">
      <dgm:prSet custT="1"/>
      <dgm:spPr/>
      <dgm:t>
        <a:bodyPr/>
        <a:lstStyle/>
        <a:p>
          <a:r>
            <a:rPr lang="uk-UA" sz="1900" smtClean="0"/>
            <a:t>✅ </a:t>
          </a:r>
          <a:r>
            <a:rPr lang="uk-UA" sz="1900" b="1" smtClean="0"/>
            <a:t>Адаптація контенту під різні аудиторії</a:t>
          </a:r>
          <a:endParaRPr lang="uk-UA" sz="1900"/>
        </a:p>
      </dgm:t>
    </dgm:pt>
    <dgm:pt modelId="{62A6A20C-FAA1-4910-ADCF-9B5531AD4043}" type="parTrans" cxnId="{9427A1C5-F7CD-4CEE-A1CA-70FC49687C49}">
      <dgm:prSet/>
      <dgm:spPr/>
      <dgm:t>
        <a:bodyPr/>
        <a:lstStyle/>
        <a:p>
          <a:endParaRPr lang="uk-UA" sz="1900"/>
        </a:p>
      </dgm:t>
    </dgm:pt>
    <dgm:pt modelId="{B5724AA9-A5F9-46C1-8817-69BBD0618226}" type="sibTrans" cxnId="{9427A1C5-F7CD-4CEE-A1CA-70FC49687C49}">
      <dgm:prSet/>
      <dgm:spPr/>
      <dgm:t>
        <a:bodyPr/>
        <a:lstStyle/>
        <a:p>
          <a:endParaRPr lang="uk-UA" sz="1900"/>
        </a:p>
      </dgm:t>
    </dgm:pt>
    <dgm:pt modelId="{18CBA5BD-EB50-454A-BD47-27EEE3D70325}">
      <dgm:prSet custT="1"/>
      <dgm:spPr/>
      <dgm:t>
        <a:bodyPr/>
        <a:lstStyle/>
        <a:p>
          <a:r>
            <a:rPr lang="uk-UA" sz="1900" noProof="0" dirty="0" smtClean="0"/>
            <a:t>Використовувати офіційний стиль для наукових видань.</a:t>
          </a:r>
          <a:endParaRPr lang="uk-UA" sz="1900" noProof="0" dirty="0"/>
        </a:p>
      </dgm:t>
    </dgm:pt>
    <dgm:pt modelId="{E848AD04-D887-47DE-80A9-861A06D4FB98}" type="parTrans" cxnId="{09808783-F935-4B35-9E23-E3E3E25F20EB}">
      <dgm:prSet/>
      <dgm:spPr/>
      <dgm:t>
        <a:bodyPr/>
        <a:lstStyle/>
        <a:p>
          <a:endParaRPr lang="uk-UA" sz="1900"/>
        </a:p>
      </dgm:t>
    </dgm:pt>
    <dgm:pt modelId="{9BF2D95E-B312-40AF-A52E-EA70944A18D3}" type="sibTrans" cxnId="{09808783-F935-4B35-9E23-E3E3E25F20EB}">
      <dgm:prSet/>
      <dgm:spPr/>
      <dgm:t>
        <a:bodyPr/>
        <a:lstStyle/>
        <a:p>
          <a:endParaRPr lang="uk-UA" sz="1900"/>
        </a:p>
      </dgm:t>
    </dgm:pt>
    <dgm:pt modelId="{9E7E40F0-6F59-4000-B7D6-6543F54062AE}">
      <dgm:prSet custT="1"/>
      <dgm:spPr/>
      <dgm:t>
        <a:bodyPr/>
        <a:lstStyle/>
        <a:p>
          <a:r>
            <a:rPr lang="uk-UA" sz="1900" noProof="0" dirty="0" smtClean="0"/>
            <a:t>Писати доступною мовою для </a:t>
          </a:r>
          <a:r>
            <a:rPr lang="uk-UA" sz="1900" noProof="0" dirty="0" err="1" smtClean="0"/>
            <a:t>соцмереж</a:t>
          </a:r>
          <a:r>
            <a:rPr lang="uk-UA" sz="1900" noProof="0" dirty="0" smtClean="0"/>
            <a:t> та блогів.</a:t>
          </a:r>
          <a:endParaRPr lang="uk-UA" sz="1900" noProof="0" dirty="0"/>
        </a:p>
      </dgm:t>
    </dgm:pt>
    <dgm:pt modelId="{F109350B-E079-4EC8-AA1F-E21F6EF6EE60}" type="parTrans" cxnId="{81A3FC6D-9582-42DF-B841-E72B6D123777}">
      <dgm:prSet/>
      <dgm:spPr/>
      <dgm:t>
        <a:bodyPr/>
        <a:lstStyle/>
        <a:p>
          <a:endParaRPr lang="uk-UA" sz="1900"/>
        </a:p>
      </dgm:t>
    </dgm:pt>
    <dgm:pt modelId="{72AA3413-61B8-4AB6-A793-A2E9141DEFA9}" type="sibTrans" cxnId="{81A3FC6D-9582-42DF-B841-E72B6D123777}">
      <dgm:prSet/>
      <dgm:spPr/>
      <dgm:t>
        <a:bodyPr/>
        <a:lstStyle/>
        <a:p>
          <a:endParaRPr lang="uk-UA" sz="1900"/>
        </a:p>
      </dgm:t>
    </dgm:pt>
    <dgm:pt modelId="{15BC1130-8552-49DE-A6F5-542122612E94}">
      <dgm:prSet custT="1"/>
      <dgm:spPr/>
      <dgm:t>
        <a:bodyPr/>
        <a:lstStyle/>
        <a:p>
          <a:r>
            <a:rPr lang="uk-UA" sz="1900" smtClean="0"/>
            <a:t>✅ </a:t>
          </a:r>
          <a:r>
            <a:rPr lang="uk-UA" sz="1900" b="1" smtClean="0"/>
            <a:t>Використання мультимедійного контенту</a:t>
          </a:r>
          <a:endParaRPr lang="uk-UA" sz="1900"/>
        </a:p>
      </dgm:t>
    </dgm:pt>
    <dgm:pt modelId="{A4A8C409-0BBF-415A-B887-718C773C90BF}" type="parTrans" cxnId="{996D769D-A080-4DEB-841F-27288581C3F4}">
      <dgm:prSet/>
      <dgm:spPr/>
      <dgm:t>
        <a:bodyPr/>
        <a:lstStyle/>
        <a:p>
          <a:endParaRPr lang="uk-UA" sz="1900"/>
        </a:p>
      </dgm:t>
    </dgm:pt>
    <dgm:pt modelId="{9916C012-C231-4693-B908-DF2E907A0749}" type="sibTrans" cxnId="{996D769D-A080-4DEB-841F-27288581C3F4}">
      <dgm:prSet/>
      <dgm:spPr/>
      <dgm:t>
        <a:bodyPr/>
        <a:lstStyle/>
        <a:p>
          <a:endParaRPr lang="uk-UA" sz="1900"/>
        </a:p>
      </dgm:t>
    </dgm:pt>
    <dgm:pt modelId="{4190BE2E-9DDE-4CE7-BAC2-B401A196C895}">
      <dgm:prSet custT="1"/>
      <dgm:spPr/>
      <dgm:t>
        <a:bodyPr/>
        <a:lstStyle/>
        <a:p>
          <a:r>
            <a:rPr lang="uk-UA" sz="1900" noProof="0" dirty="0" smtClean="0"/>
            <a:t>Додавати зображення, інфографіку, відео для підвищення зацікавленості.</a:t>
          </a:r>
          <a:endParaRPr lang="uk-UA" sz="1900" noProof="0" dirty="0"/>
        </a:p>
      </dgm:t>
    </dgm:pt>
    <dgm:pt modelId="{A08DA922-8011-491D-BD46-FB6BE6CB51B2}" type="parTrans" cxnId="{F6A5D99B-AD8F-41F3-9036-E77F0E486CFF}">
      <dgm:prSet/>
      <dgm:spPr/>
      <dgm:t>
        <a:bodyPr/>
        <a:lstStyle/>
        <a:p>
          <a:endParaRPr lang="uk-UA" sz="1900"/>
        </a:p>
      </dgm:t>
    </dgm:pt>
    <dgm:pt modelId="{BBCDF7B5-1831-497B-AA6E-79DAC5992B9F}" type="sibTrans" cxnId="{F6A5D99B-AD8F-41F3-9036-E77F0E486CFF}">
      <dgm:prSet/>
      <dgm:spPr/>
      <dgm:t>
        <a:bodyPr/>
        <a:lstStyle/>
        <a:p>
          <a:endParaRPr lang="uk-UA" sz="1900"/>
        </a:p>
      </dgm:t>
    </dgm:pt>
    <dgm:pt modelId="{FBAA0095-736D-42C9-8146-164E9DB93762}">
      <dgm:prSet custT="1"/>
      <dgm:spPr/>
      <dgm:t>
        <a:bodyPr/>
        <a:lstStyle/>
        <a:p>
          <a:r>
            <a:rPr lang="uk-UA" sz="1900" noProof="0" dirty="0" smtClean="0"/>
            <a:t>Використовувати інтерактивні формати (опитування, коментарі, обговорення).</a:t>
          </a:r>
          <a:endParaRPr lang="uk-UA" sz="1900" noProof="0" dirty="0"/>
        </a:p>
      </dgm:t>
    </dgm:pt>
    <dgm:pt modelId="{0B7F1922-E2DC-4DD9-8427-BFBD82141262}" type="parTrans" cxnId="{81FA79E2-F758-4FE7-921D-9B799E514FC8}">
      <dgm:prSet/>
      <dgm:spPr/>
      <dgm:t>
        <a:bodyPr/>
        <a:lstStyle/>
        <a:p>
          <a:endParaRPr lang="uk-UA" sz="1900"/>
        </a:p>
      </dgm:t>
    </dgm:pt>
    <dgm:pt modelId="{35572A2A-2474-4244-993D-9D52989718E2}" type="sibTrans" cxnId="{81FA79E2-F758-4FE7-921D-9B799E514FC8}">
      <dgm:prSet/>
      <dgm:spPr/>
      <dgm:t>
        <a:bodyPr/>
        <a:lstStyle/>
        <a:p>
          <a:endParaRPr lang="uk-UA" sz="1900"/>
        </a:p>
      </dgm:t>
    </dgm:pt>
    <dgm:pt modelId="{4BCBFF6D-82B9-4AC0-973C-D5636FEF1013}">
      <dgm:prSet custT="1"/>
      <dgm:spPr/>
      <dgm:t>
        <a:bodyPr/>
        <a:lstStyle/>
        <a:p>
          <a:r>
            <a:rPr lang="uk-UA" sz="1900" smtClean="0"/>
            <a:t>✅ </a:t>
          </a:r>
          <a:r>
            <a:rPr lang="uk-UA" sz="1900" b="1" smtClean="0"/>
            <a:t>Співпраця з іншими експертами</a:t>
          </a:r>
          <a:endParaRPr lang="uk-UA" sz="1900"/>
        </a:p>
      </dgm:t>
    </dgm:pt>
    <dgm:pt modelId="{C9F69B9E-BDB6-4F21-AB36-44B179984FAC}" type="parTrans" cxnId="{E2FE2668-1B0F-4785-824E-D224840B2089}">
      <dgm:prSet/>
      <dgm:spPr/>
      <dgm:t>
        <a:bodyPr/>
        <a:lstStyle/>
        <a:p>
          <a:endParaRPr lang="uk-UA" sz="1900"/>
        </a:p>
      </dgm:t>
    </dgm:pt>
    <dgm:pt modelId="{9B758E58-9E6B-4009-A1BA-6F5C74BB99DE}" type="sibTrans" cxnId="{E2FE2668-1B0F-4785-824E-D224840B2089}">
      <dgm:prSet/>
      <dgm:spPr/>
      <dgm:t>
        <a:bodyPr/>
        <a:lstStyle/>
        <a:p>
          <a:endParaRPr lang="uk-UA" sz="1900"/>
        </a:p>
      </dgm:t>
    </dgm:pt>
    <dgm:pt modelId="{2F77F9D7-8EC1-4EDF-8C95-1F37F7A15EB5}">
      <dgm:prSet custT="1"/>
      <dgm:spPr/>
      <dgm:t>
        <a:bodyPr/>
        <a:lstStyle/>
        <a:p>
          <a:r>
            <a:rPr lang="uk-UA" sz="1900" noProof="0" dirty="0" smtClean="0"/>
            <a:t>Публікувати спільні статті, брати інтерв’ю у спеціалістів.</a:t>
          </a:r>
          <a:endParaRPr lang="uk-UA" sz="1900" noProof="0" dirty="0"/>
        </a:p>
      </dgm:t>
    </dgm:pt>
    <dgm:pt modelId="{EA3D985C-25C5-4A56-B7A5-9670835951C3}" type="parTrans" cxnId="{0A39B611-B56A-4F8E-90AE-60F37263C4AB}">
      <dgm:prSet/>
      <dgm:spPr/>
      <dgm:t>
        <a:bodyPr/>
        <a:lstStyle/>
        <a:p>
          <a:endParaRPr lang="uk-UA" sz="1900"/>
        </a:p>
      </dgm:t>
    </dgm:pt>
    <dgm:pt modelId="{19FBA153-062D-446A-8075-2861ADA482D5}" type="sibTrans" cxnId="{0A39B611-B56A-4F8E-90AE-60F37263C4AB}">
      <dgm:prSet/>
      <dgm:spPr/>
      <dgm:t>
        <a:bodyPr/>
        <a:lstStyle/>
        <a:p>
          <a:endParaRPr lang="uk-UA" sz="1900"/>
        </a:p>
      </dgm:t>
    </dgm:pt>
    <dgm:pt modelId="{0E63BE51-EDC2-4E05-BC7E-40D375ED414B}">
      <dgm:prSet custT="1"/>
      <dgm:spPr/>
      <dgm:t>
        <a:bodyPr/>
        <a:lstStyle/>
        <a:p>
          <a:r>
            <a:rPr lang="uk-UA" sz="1900" dirty="0" smtClean="0"/>
            <a:t>Обмінюватися посиланнями на матеріали.</a:t>
          </a:r>
          <a:endParaRPr lang="uk-UA" sz="1900" dirty="0"/>
        </a:p>
      </dgm:t>
    </dgm:pt>
    <dgm:pt modelId="{EAC2AB3D-B5D0-4ADA-9CEB-D4FBDD2A28C1}" type="parTrans" cxnId="{D7101830-941E-401C-A6DA-8D3B8F22C1CD}">
      <dgm:prSet/>
      <dgm:spPr/>
      <dgm:t>
        <a:bodyPr/>
        <a:lstStyle/>
        <a:p>
          <a:endParaRPr lang="uk-UA" sz="1900"/>
        </a:p>
      </dgm:t>
    </dgm:pt>
    <dgm:pt modelId="{AADE8820-E15F-4F38-976F-8100BED49B3B}" type="sibTrans" cxnId="{D7101830-941E-401C-A6DA-8D3B8F22C1CD}">
      <dgm:prSet/>
      <dgm:spPr/>
      <dgm:t>
        <a:bodyPr/>
        <a:lstStyle/>
        <a:p>
          <a:endParaRPr lang="uk-UA" sz="1900"/>
        </a:p>
      </dgm:t>
    </dgm:pt>
    <dgm:pt modelId="{496A8187-92BC-46A8-B270-6898D629637E}" type="pres">
      <dgm:prSet presAssocID="{FB721384-7095-4201-A9C6-E681CD354AD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C3F6ADD-CF56-4F6E-A166-0B09A7A39799}" type="pres">
      <dgm:prSet presAssocID="{197BF3EA-6B99-418D-9010-2AEE1AF1ECB4}" presName="parentLin" presStyleCnt="0"/>
      <dgm:spPr/>
    </dgm:pt>
    <dgm:pt modelId="{340D3F17-2F3A-43E1-AD22-078F494B6850}" type="pres">
      <dgm:prSet presAssocID="{197BF3EA-6B99-418D-9010-2AEE1AF1ECB4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09789E6B-D490-4A19-B42F-8AE25139195A}" type="pres">
      <dgm:prSet presAssocID="{197BF3EA-6B99-418D-9010-2AEE1AF1ECB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F19907F-F777-44C5-8EE5-7E9CB084B867}" type="pres">
      <dgm:prSet presAssocID="{197BF3EA-6B99-418D-9010-2AEE1AF1ECB4}" presName="negativeSpace" presStyleCnt="0"/>
      <dgm:spPr/>
    </dgm:pt>
    <dgm:pt modelId="{EA20DD37-210D-4011-8411-EA60C11255ED}" type="pres">
      <dgm:prSet presAssocID="{197BF3EA-6B99-418D-9010-2AEE1AF1ECB4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76ED42-0F7A-44DC-A191-8D96FBD07EDB}" type="pres">
      <dgm:prSet presAssocID="{B321BE24-65FA-4916-AEF9-7C66575EB956}" presName="spaceBetweenRectangles" presStyleCnt="0"/>
      <dgm:spPr/>
    </dgm:pt>
    <dgm:pt modelId="{79550629-2A08-4755-ACBD-F4F2C7253F92}" type="pres">
      <dgm:prSet presAssocID="{D672DB97-1EF0-4C71-AA95-8F215EDC845D}" presName="parentLin" presStyleCnt="0"/>
      <dgm:spPr/>
    </dgm:pt>
    <dgm:pt modelId="{4E74D815-7237-4BA7-9F86-DE849F09527B}" type="pres">
      <dgm:prSet presAssocID="{D672DB97-1EF0-4C71-AA95-8F215EDC845D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84AAF26A-9658-4A48-8473-5710386CA0C7}" type="pres">
      <dgm:prSet presAssocID="{D672DB97-1EF0-4C71-AA95-8F215EDC845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587CC2C-1668-4895-A226-9E0D49954DBD}" type="pres">
      <dgm:prSet presAssocID="{D672DB97-1EF0-4C71-AA95-8F215EDC845D}" presName="negativeSpace" presStyleCnt="0"/>
      <dgm:spPr/>
    </dgm:pt>
    <dgm:pt modelId="{0BF25C76-EEAA-4AAA-BB84-21723F2C4B13}" type="pres">
      <dgm:prSet presAssocID="{D672DB97-1EF0-4C71-AA95-8F215EDC845D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A0F0E5A-979C-40AD-B254-4E493F1223F6}" type="pres">
      <dgm:prSet presAssocID="{B5724AA9-A5F9-46C1-8817-69BBD0618226}" presName="spaceBetweenRectangles" presStyleCnt="0"/>
      <dgm:spPr/>
    </dgm:pt>
    <dgm:pt modelId="{6A2015E0-8A4A-47C1-8F3D-D59BC1C01B67}" type="pres">
      <dgm:prSet presAssocID="{15BC1130-8552-49DE-A6F5-542122612E94}" presName="parentLin" presStyleCnt="0"/>
      <dgm:spPr/>
    </dgm:pt>
    <dgm:pt modelId="{F55EDFF3-F698-483D-8292-267E4ECF2011}" type="pres">
      <dgm:prSet presAssocID="{15BC1130-8552-49DE-A6F5-542122612E94}" presName="parentLeftMargin" presStyleLbl="node1" presStyleIdx="1" presStyleCnt="4"/>
      <dgm:spPr/>
      <dgm:t>
        <a:bodyPr/>
        <a:lstStyle/>
        <a:p>
          <a:endParaRPr lang="uk-UA"/>
        </a:p>
      </dgm:t>
    </dgm:pt>
    <dgm:pt modelId="{1400D7BD-28E4-47DB-86F9-1522CC3E0D12}" type="pres">
      <dgm:prSet presAssocID="{15BC1130-8552-49DE-A6F5-542122612E9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2EAF25-3D4A-4B54-9518-33F2DE7B8C2A}" type="pres">
      <dgm:prSet presAssocID="{15BC1130-8552-49DE-A6F5-542122612E94}" presName="negativeSpace" presStyleCnt="0"/>
      <dgm:spPr/>
    </dgm:pt>
    <dgm:pt modelId="{928DE9B6-ECF9-4F52-A12E-D6AA3873A398}" type="pres">
      <dgm:prSet presAssocID="{15BC1130-8552-49DE-A6F5-542122612E94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C5272EC-5BB4-4B1E-BB49-C28827F9CAEE}" type="pres">
      <dgm:prSet presAssocID="{9916C012-C231-4693-B908-DF2E907A0749}" presName="spaceBetweenRectangles" presStyleCnt="0"/>
      <dgm:spPr/>
    </dgm:pt>
    <dgm:pt modelId="{35E518AB-4ED9-4E2A-BF73-E07C01CB1745}" type="pres">
      <dgm:prSet presAssocID="{4BCBFF6D-82B9-4AC0-973C-D5636FEF1013}" presName="parentLin" presStyleCnt="0"/>
      <dgm:spPr/>
    </dgm:pt>
    <dgm:pt modelId="{F26432BD-337B-4B5B-AEDE-14316964CDE3}" type="pres">
      <dgm:prSet presAssocID="{4BCBFF6D-82B9-4AC0-973C-D5636FEF1013}" presName="parentLeftMargin" presStyleLbl="node1" presStyleIdx="2" presStyleCnt="4"/>
      <dgm:spPr/>
      <dgm:t>
        <a:bodyPr/>
        <a:lstStyle/>
        <a:p>
          <a:endParaRPr lang="uk-UA"/>
        </a:p>
      </dgm:t>
    </dgm:pt>
    <dgm:pt modelId="{189F8BBF-1C20-4D97-99FF-496CFA401294}" type="pres">
      <dgm:prSet presAssocID="{4BCBFF6D-82B9-4AC0-973C-D5636FEF101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8DA4E96-0CD5-49D6-AAF2-50028D9C3C12}" type="pres">
      <dgm:prSet presAssocID="{4BCBFF6D-82B9-4AC0-973C-D5636FEF1013}" presName="negativeSpace" presStyleCnt="0"/>
      <dgm:spPr/>
    </dgm:pt>
    <dgm:pt modelId="{E6AED662-CD9A-42AC-BCEB-261EABA6BC06}" type="pres">
      <dgm:prSet presAssocID="{4BCBFF6D-82B9-4AC0-973C-D5636FEF1013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A39B611-B56A-4F8E-90AE-60F37263C4AB}" srcId="{4BCBFF6D-82B9-4AC0-973C-D5636FEF1013}" destId="{2F77F9D7-8EC1-4EDF-8C95-1F37F7A15EB5}" srcOrd="0" destOrd="0" parTransId="{EA3D985C-25C5-4A56-B7A5-9670835951C3}" sibTransId="{19FBA153-062D-446A-8075-2861ADA482D5}"/>
    <dgm:cxn modelId="{E9DDDFEE-A830-465B-B4DE-469B92DB9D69}" type="presOf" srcId="{FB721384-7095-4201-A9C6-E681CD354AD7}" destId="{496A8187-92BC-46A8-B270-6898D629637E}" srcOrd="0" destOrd="0" presId="urn:microsoft.com/office/officeart/2005/8/layout/list1"/>
    <dgm:cxn modelId="{E5B978B7-5AC1-4E71-A63A-AC0747321A4E}" srcId="{197BF3EA-6B99-418D-9010-2AEE1AF1ECB4}" destId="{A124624A-6732-4049-A629-38FF0292787B}" srcOrd="0" destOrd="0" parTransId="{EB46682F-2BE2-4413-B5DF-1B1DF5E2F5CA}" sibTransId="{5E1F563E-8078-42A1-BC0F-DC5D92BF4392}"/>
    <dgm:cxn modelId="{F5B82776-3983-4D78-A406-7058E43C8901}" type="presOf" srcId="{4BCBFF6D-82B9-4AC0-973C-D5636FEF1013}" destId="{189F8BBF-1C20-4D97-99FF-496CFA401294}" srcOrd="1" destOrd="0" presId="urn:microsoft.com/office/officeart/2005/8/layout/list1"/>
    <dgm:cxn modelId="{A7586397-EE64-4926-985D-33909296F694}" type="presOf" srcId="{15BC1130-8552-49DE-A6F5-542122612E94}" destId="{F55EDFF3-F698-483D-8292-267E4ECF2011}" srcOrd="0" destOrd="0" presId="urn:microsoft.com/office/officeart/2005/8/layout/list1"/>
    <dgm:cxn modelId="{3DD2A455-A635-4EBB-8AFC-8067F12658DB}" type="presOf" srcId="{9E7E40F0-6F59-4000-B7D6-6543F54062AE}" destId="{0BF25C76-EEAA-4AAA-BB84-21723F2C4B13}" srcOrd="0" destOrd="1" presId="urn:microsoft.com/office/officeart/2005/8/layout/list1"/>
    <dgm:cxn modelId="{996D769D-A080-4DEB-841F-27288581C3F4}" srcId="{FB721384-7095-4201-A9C6-E681CD354AD7}" destId="{15BC1130-8552-49DE-A6F5-542122612E94}" srcOrd="2" destOrd="0" parTransId="{A4A8C409-0BBF-415A-B887-718C773C90BF}" sibTransId="{9916C012-C231-4693-B908-DF2E907A0749}"/>
    <dgm:cxn modelId="{06749677-9D63-4367-B523-076216771013}" type="presOf" srcId="{D672DB97-1EF0-4C71-AA95-8F215EDC845D}" destId="{84AAF26A-9658-4A48-8473-5710386CA0C7}" srcOrd="1" destOrd="0" presId="urn:microsoft.com/office/officeart/2005/8/layout/list1"/>
    <dgm:cxn modelId="{09808783-F935-4B35-9E23-E3E3E25F20EB}" srcId="{D672DB97-1EF0-4C71-AA95-8F215EDC845D}" destId="{18CBA5BD-EB50-454A-BD47-27EEE3D70325}" srcOrd="0" destOrd="0" parTransId="{E848AD04-D887-47DE-80A9-861A06D4FB98}" sibTransId="{9BF2D95E-B312-40AF-A52E-EA70944A18D3}"/>
    <dgm:cxn modelId="{FA3BAB94-9691-4E41-9410-A68E881F6F15}" type="presOf" srcId="{B3BFE168-A108-4758-BC53-C2F2E41CB1E6}" destId="{EA20DD37-210D-4011-8411-EA60C11255ED}" srcOrd="0" destOrd="1" presId="urn:microsoft.com/office/officeart/2005/8/layout/list1"/>
    <dgm:cxn modelId="{2A6148EF-B79F-449B-9AD7-F2E409AB14B2}" type="presOf" srcId="{A124624A-6732-4049-A629-38FF0292787B}" destId="{EA20DD37-210D-4011-8411-EA60C11255ED}" srcOrd="0" destOrd="0" presId="urn:microsoft.com/office/officeart/2005/8/layout/list1"/>
    <dgm:cxn modelId="{F28B708E-D637-4071-945D-49D5A6B4A83D}" type="presOf" srcId="{15BC1130-8552-49DE-A6F5-542122612E94}" destId="{1400D7BD-28E4-47DB-86F9-1522CC3E0D12}" srcOrd="1" destOrd="0" presId="urn:microsoft.com/office/officeart/2005/8/layout/list1"/>
    <dgm:cxn modelId="{715EDEBD-FBE6-4C62-A3BF-E519E8DA1F6A}" type="presOf" srcId="{0E63BE51-EDC2-4E05-BC7E-40D375ED414B}" destId="{E6AED662-CD9A-42AC-BCEB-261EABA6BC06}" srcOrd="0" destOrd="1" presId="urn:microsoft.com/office/officeart/2005/8/layout/list1"/>
    <dgm:cxn modelId="{81FA79E2-F758-4FE7-921D-9B799E514FC8}" srcId="{15BC1130-8552-49DE-A6F5-542122612E94}" destId="{FBAA0095-736D-42C9-8146-164E9DB93762}" srcOrd="1" destOrd="0" parTransId="{0B7F1922-E2DC-4DD9-8427-BFBD82141262}" sibTransId="{35572A2A-2474-4244-993D-9D52989718E2}"/>
    <dgm:cxn modelId="{81A3FC6D-9582-42DF-B841-E72B6D123777}" srcId="{D672DB97-1EF0-4C71-AA95-8F215EDC845D}" destId="{9E7E40F0-6F59-4000-B7D6-6543F54062AE}" srcOrd="1" destOrd="0" parTransId="{F109350B-E079-4EC8-AA1F-E21F6EF6EE60}" sibTransId="{72AA3413-61B8-4AB6-A793-A2E9141DEFA9}"/>
    <dgm:cxn modelId="{739DC99C-23E5-49E5-A6FF-C8699E4AF182}" type="presOf" srcId="{4190BE2E-9DDE-4CE7-BAC2-B401A196C895}" destId="{928DE9B6-ECF9-4F52-A12E-D6AA3873A398}" srcOrd="0" destOrd="0" presId="urn:microsoft.com/office/officeart/2005/8/layout/list1"/>
    <dgm:cxn modelId="{D7101830-941E-401C-A6DA-8D3B8F22C1CD}" srcId="{4BCBFF6D-82B9-4AC0-973C-D5636FEF1013}" destId="{0E63BE51-EDC2-4E05-BC7E-40D375ED414B}" srcOrd="1" destOrd="0" parTransId="{EAC2AB3D-B5D0-4ADA-9CEB-D4FBDD2A28C1}" sibTransId="{AADE8820-E15F-4F38-976F-8100BED49B3B}"/>
    <dgm:cxn modelId="{F6A5D99B-AD8F-41F3-9036-E77F0E486CFF}" srcId="{15BC1130-8552-49DE-A6F5-542122612E94}" destId="{4190BE2E-9DDE-4CE7-BAC2-B401A196C895}" srcOrd="0" destOrd="0" parTransId="{A08DA922-8011-491D-BD46-FB6BE6CB51B2}" sibTransId="{BBCDF7B5-1831-497B-AA6E-79DAC5992B9F}"/>
    <dgm:cxn modelId="{7FDFAF1C-A8F1-4C5E-99A3-E02609FF16C1}" type="presOf" srcId="{18CBA5BD-EB50-454A-BD47-27EEE3D70325}" destId="{0BF25C76-EEAA-4AAA-BB84-21723F2C4B13}" srcOrd="0" destOrd="0" presId="urn:microsoft.com/office/officeart/2005/8/layout/list1"/>
    <dgm:cxn modelId="{A15F938E-F48C-4DCD-B9F5-DAB88DBBAB6C}" type="presOf" srcId="{FBAA0095-736D-42C9-8146-164E9DB93762}" destId="{928DE9B6-ECF9-4F52-A12E-D6AA3873A398}" srcOrd="0" destOrd="1" presId="urn:microsoft.com/office/officeart/2005/8/layout/list1"/>
    <dgm:cxn modelId="{2AA1FD16-5A1E-4DBB-8DA8-F45052474D91}" srcId="{197BF3EA-6B99-418D-9010-2AEE1AF1ECB4}" destId="{B3BFE168-A108-4758-BC53-C2F2E41CB1E6}" srcOrd="1" destOrd="0" parTransId="{D9B599C4-85CF-4576-80FE-6EC65477AB8A}" sibTransId="{463B4E84-C1DF-4C2F-A8ED-BC79F59922C2}"/>
    <dgm:cxn modelId="{BB39A83A-1A16-4FC5-AA2F-71B82D1849B5}" type="presOf" srcId="{4BCBFF6D-82B9-4AC0-973C-D5636FEF1013}" destId="{F26432BD-337B-4B5B-AEDE-14316964CDE3}" srcOrd="0" destOrd="0" presId="urn:microsoft.com/office/officeart/2005/8/layout/list1"/>
    <dgm:cxn modelId="{5E0C7411-AB29-40B0-8C8C-E93C4D848B87}" type="presOf" srcId="{197BF3EA-6B99-418D-9010-2AEE1AF1ECB4}" destId="{340D3F17-2F3A-43E1-AD22-078F494B6850}" srcOrd="0" destOrd="0" presId="urn:microsoft.com/office/officeart/2005/8/layout/list1"/>
    <dgm:cxn modelId="{53C03A36-4D87-406F-930C-0C2B6D30BEAA}" type="presOf" srcId="{2F77F9D7-8EC1-4EDF-8C95-1F37F7A15EB5}" destId="{E6AED662-CD9A-42AC-BCEB-261EABA6BC06}" srcOrd="0" destOrd="0" presId="urn:microsoft.com/office/officeart/2005/8/layout/list1"/>
    <dgm:cxn modelId="{E8B4BF90-8811-4BA1-B5CE-3B3DFE094211}" srcId="{FB721384-7095-4201-A9C6-E681CD354AD7}" destId="{197BF3EA-6B99-418D-9010-2AEE1AF1ECB4}" srcOrd="0" destOrd="0" parTransId="{BEE323C5-9418-416D-AC7F-0F1930724A0F}" sibTransId="{B321BE24-65FA-4916-AEF9-7C66575EB956}"/>
    <dgm:cxn modelId="{E2FE2668-1B0F-4785-824E-D224840B2089}" srcId="{FB721384-7095-4201-A9C6-E681CD354AD7}" destId="{4BCBFF6D-82B9-4AC0-973C-D5636FEF1013}" srcOrd="3" destOrd="0" parTransId="{C9F69B9E-BDB6-4F21-AB36-44B179984FAC}" sibTransId="{9B758E58-9E6B-4009-A1BA-6F5C74BB99DE}"/>
    <dgm:cxn modelId="{9427A1C5-F7CD-4CEE-A1CA-70FC49687C49}" srcId="{FB721384-7095-4201-A9C6-E681CD354AD7}" destId="{D672DB97-1EF0-4C71-AA95-8F215EDC845D}" srcOrd="1" destOrd="0" parTransId="{62A6A20C-FAA1-4910-ADCF-9B5531AD4043}" sibTransId="{B5724AA9-A5F9-46C1-8817-69BBD0618226}"/>
    <dgm:cxn modelId="{92CAAF93-6AE8-4F03-9241-7679DE07D8C6}" type="presOf" srcId="{D672DB97-1EF0-4C71-AA95-8F215EDC845D}" destId="{4E74D815-7237-4BA7-9F86-DE849F09527B}" srcOrd="0" destOrd="0" presId="urn:microsoft.com/office/officeart/2005/8/layout/list1"/>
    <dgm:cxn modelId="{B92F6884-A8EB-4CAC-93BF-61E51BC4C949}" type="presOf" srcId="{197BF3EA-6B99-418D-9010-2AEE1AF1ECB4}" destId="{09789E6B-D490-4A19-B42F-8AE25139195A}" srcOrd="1" destOrd="0" presId="urn:microsoft.com/office/officeart/2005/8/layout/list1"/>
    <dgm:cxn modelId="{36F02200-4EA7-4FD9-BAA9-F0879480E201}" type="presParOf" srcId="{496A8187-92BC-46A8-B270-6898D629637E}" destId="{AC3F6ADD-CF56-4F6E-A166-0B09A7A39799}" srcOrd="0" destOrd="0" presId="urn:microsoft.com/office/officeart/2005/8/layout/list1"/>
    <dgm:cxn modelId="{3ED586AB-8460-4A26-9FB8-FD93275A60CD}" type="presParOf" srcId="{AC3F6ADD-CF56-4F6E-A166-0B09A7A39799}" destId="{340D3F17-2F3A-43E1-AD22-078F494B6850}" srcOrd="0" destOrd="0" presId="urn:microsoft.com/office/officeart/2005/8/layout/list1"/>
    <dgm:cxn modelId="{BABCF378-1AA9-4293-999F-DEB1A098A962}" type="presParOf" srcId="{AC3F6ADD-CF56-4F6E-A166-0B09A7A39799}" destId="{09789E6B-D490-4A19-B42F-8AE25139195A}" srcOrd="1" destOrd="0" presId="urn:microsoft.com/office/officeart/2005/8/layout/list1"/>
    <dgm:cxn modelId="{A979505A-9049-40C7-998C-A26017788F00}" type="presParOf" srcId="{496A8187-92BC-46A8-B270-6898D629637E}" destId="{4F19907F-F777-44C5-8EE5-7E9CB084B867}" srcOrd="1" destOrd="0" presId="urn:microsoft.com/office/officeart/2005/8/layout/list1"/>
    <dgm:cxn modelId="{84735C72-A9FE-4C70-84BF-C7151852827E}" type="presParOf" srcId="{496A8187-92BC-46A8-B270-6898D629637E}" destId="{EA20DD37-210D-4011-8411-EA60C11255ED}" srcOrd="2" destOrd="0" presId="urn:microsoft.com/office/officeart/2005/8/layout/list1"/>
    <dgm:cxn modelId="{94D558AF-3B1C-4CB1-BA61-11D6B3888B73}" type="presParOf" srcId="{496A8187-92BC-46A8-B270-6898D629637E}" destId="{7976ED42-0F7A-44DC-A191-8D96FBD07EDB}" srcOrd="3" destOrd="0" presId="urn:microsoft.com/office/officeart/2005/8/layout/list1"/>
    <dgm:cxn modelId="{66B72307-3B83-4B32-BC7A-BA443CE79351}" type="presParOf" srcId="{496A8187-92BC-46A8-B270-6898D629637E}" destId="{79550629-2A08-4755-ACBD-F4F2C7253F92}" srcOrd="4" destOrd="0" presId="urn:microsoft.com/office/officeart/2005/8/layout/list1"/>
    <dgm:cxn modelId="{BF4F9ECE-1443-4EF8-8F40-94D488E68689}" type="presParOf" srcId="{79550629-2A08-4755-ACBD-F4F2C7253F92}" destId="{4E74D815-7237-4BA7-9F86-DE849F09527B}" srcOrd="0" destOrd="0" presId="urn:microsoft.com/office/officeart/2005/8/layout/list1"/>
    <dgm:cxn modelId="{DB2E8651-3D51-436A-967A-4B0C6621725B}" type="presParOf" srcId="{79550629-2A08-4755-ACBD-F4F2C7253F92}" destId="{84AAF26A-9658-4A48-8473-5710386CA0C7}" srcOrd="1" destOrd="0" presId="urn:microsoft.com/office/officeart/2005/8/layout/list1"/>
    <dgm:cxn modelId="{00DEF363-31B7-4742-A7C1-AB957303C828}" type="presParOf" srcId="{496A8187-92BC-46A8-B270-6898D629637E}" destId="{A587CC2C-1668-4895-A226-9E0D49954DBD}" srcOrd="5" destOrd="0" presId="urn:microsoft.com/office/officeart/2005/8/layout/list1"/>
    <dgm:cxn modelId="{F5C2239F-D990-48E2-BC72-EE3A0A1D6885}" type="presParOf" srcId="{496A8187-92BC-46A8-B270-6898D629637E}" destId="{0BF25C76-EEAA-4AAA-BB84-21723F2C4B13}" srcOrd="6" destOrd="0" presId="urn:microsoft.com/office/officeart/2005/8/layout/list1"/>
    <dgm:cxn modelId="{619D44B0-2013-45B2-AF8F-03A4142EE56A}" type="presParOf" srcId="{496A8187-92BC-46A8-B270-6898D629637E}" destId="{FA0F0E5A-979C-40AD-B254-4E493F1223F6}" srcOrd="7" destOrd="0" presId="urn:microsoft.com/office/officeart/2005/8/layout/list1"/>
    <dgm:cxn modelId="{B23D3F81-A2AD-45A9-ADE2-65A7E4CC4C11}" type="presParOf" srcId="{496A8187-92BC-46A8-B270-6898D629637E}" destId="{6A2015E0-8A4A-47C1-8F3D-D59BC1C01B67}" srcOrd="8" destOrd="0" presId="urn:microsoft.com/office/officeart/2005/8/layout/list1"/>
    <dgm:cxn modelId="{503C40F3-E9C1-4E50-9FC3-9ABE538F4C7E}" type="presParOf" srcId="{6A2015E0-8A4A-47C1-8F3D-D59BC1C01B67}" destId="{F55EDFF3-F698-483D-8292-267E4ECF2011}" srcOrd="0" destOrd="0" presId="urn:microsoft.com/office/officeart/2005/8/layout/list1"/>
    <dgm:cxn modelId="{9BA240A8-5DE2-4D25-8E10-3F5C425A6086}" type="presParOf" srcId="{6A2015E0-8A4A-47C1-8F3D-D59BC1C01B67}" destId="{1400D7BD-28E4-47DB-86F9-1522CC3E0D12}" srcOrd="1" destOrd="0" presId="urn:microsoft.com/office/officeart/2005/8/layout/list1"/>
    <dgm:cxn modelId="{685F5420-939E-4C7D-A10A-BE4723AC1515}" type="presParOf" srcId="{496A8187-92BC-46A8-B270-6898D629637E}" destId="{C52EAF25-3D4A-4B54-9518-33F2DE7B8C2A}" srcOrd="9" destOrd="0" presId="urn:microsoft.com/office/officeart/2005/8/layout/list1"/>
    <dgm:cxn modelId="{54A81885-4D0B-436F-A278-8B414D65FDF9}" type="presParOf" srcId="{496A8187-92BC-46A8-B270-6898D629637E}" destId="{928DE9B6-ECF9-4F52-A12E-D6AA3873A398}" srcOrd="10" destOrd="0" presId="urn:microsoft.com/office/officeart/2005/8/layout/list1"/>
    <dgm:cxn modelId="{A3407C81-A9C5-4BB1-9948-3787DE093FEB}" type="presParOf" srcId="{496A8187-92BC-46A8-B270-6898D629637E}" destId="{3C5272EC-5BB4-4B1E-BB49-C28827F9CAEE}" srcOrd="11" destOrd="0" presId="urn:microsoft.com/office/officeart/2005/8/layout/list1"/>
    <dgm:cxn modelId="{1A38D3E7-0E10-400E-9E91-B4CC84916773}" type="presParOf" srcId="{496A8187-92BC-46A8-B270-6898D629637E}" destId="{35E518AB-4ED9-4E2A-BF73-E07C01CB1745}" srcOrd="12" destOrd="0" presId="urn:microsoft.com/office/officeart/2005/8/layout/list1"/>
    <dgm:cxn modelId="{B8ED1F9B-E495-4D43-B54A-AD3F63F0DE1C}" type="presParOf" srcId="{35E518AB-4ED9-4E2A-BF73-E07C01CB1745}" destId="{F26432BD-337B-4B5B-AEDE-14316964CDE3}" srcOrd="0" destOrd="0" presId="urn:microsoft.com/office/officeart/2005/8/layout/list1"/>
    <dgm:cxn modelId="{8D1B04B8-936A-4F24-9334-D69E48E284C9}" type="presParOf" srcId="{35E518AB-4ED9-4E2A-BF73-E07C01CB1745}" destId="{189F8BBF-1C20-4D97-99FF-496CFA401294}" srcOrd="1" destOrd="0" presId="urn:microsoft.com/office/officeart/2005/8/layout/list1"/>
    <dgm:cxn modelId="{C5FDD169-8A4B-42B1-A789-1C2A65387564}" type="presParOf" srcId="{496A8187-92BC-46A8-B270-6898D629637E}" destId="{88DA4E96-0CD5-49D6-AAF2-50028D9C3C12}" srcOrd="13" destOrd="0" presId="urn:microsoft.com/office/officeart/2005/8/layout/list1"/>
    <dgm:cxn modelId="{3A41AE12-875E-4ADA-BC29-D2BBF39148D4}" type="presParOf" srcId="{496A8187-92BC-46A8-B270-6898D629637E}" destId="{E6AED662-CD9A-42AC-BCEB-261EABA6BC0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9B14A-65DD-4DBB-B968-64B163C9170E}">
      <dsp:nvSpPr>
        <dsp:cNvPr id="0" name=""/>
        <dsp:cNvSpPr/>
      </dsp:nvSpPr>
      <dsp:spPr>
        <a:xfrm>
          <a:off x="0" y="2004"/>
          <a:ext cx="496855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17E1AA-41CB-4C91-A2A4-ABEC0CD41F9D}">
      <dsp:nvSpPr>
        <dsp:cNvPr id="0" name=""/>
        <dsp:cNvSpPr/>
      </dsp:nvSpPr>
      <dsp:spPr>
        <a:xfrm>
          <a:off x="0" y="2004"/>
          <a:ext cx="4968552" cy="683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i="1" u="sng" kern="1200" dirty="0" smtClean="0">
              <a:solidFill>
                <a:schemeClr val="accent3">
                  <a:lumMod val="50000"/>
                </a:schemeClr>
              </a:solidFill>
              <a:effectLst/>
            </a:rPr>
            <a:t>Ключові складові персонального бренду:</a:t>
          </a:r>
          <a:endParaRPr lang="uk-UA" sz="2200" b="1" i="1" u="sng" kern="1200" dirty="0">
            <a:solidFill>
              <a:schemeClr val="accent3">
                <a:lumMod val="50000"/>
              </a:schemeClr>
            </a:solidFill>
            <a:effectLst/>
          </a:endParaRPr>
        </a:p>
      </dsp:txBody>
      <dsp:txXfrm>
        <a:off x="0" y="2004"/>
        <a:ext cx="4968552" cy="683407"/>
      </dsp:txXfrm>
    </dsp:sp>
    <dsp:sp modelId="{68FE4B7B-6DDA-477F-8B3A-9347F14CC2BA}">
      <dsp:nvSpPr>
        <dsp:cNvPr id="0" name=""/>
        <dsp:cNvSpPr/>
      </dsp:nvSpPr>
      <dsp:spPr>
        <a:xfrm>
          <a:off x="0" y="685412"/>
          <a:ext cx="4968552" cy="0"/>
        </a:xfrm>
        <a:prstGeom prst="line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794294-4AEC-4923-BCE1-EC11E0BAC4D4}">
      <dsp:nvSpPr>
        <dsp:cNvPr id="0" name=""/>
        <dsp:cNvSpPr/>
      </dsp:nvSpPr>
      <dsp:spPr>
        <a:xfrm>
          <a:off x="0" y="685412"/>
          <a:ext cx="4968552" cy="683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/>
            <a:t>Компетентність</a:t>
          </a:r>
          <a:r>
            <a:rPr lang="uk-UA" sz="1800" kern="1200" noProof="0" dirty="0" smtClean="0"/>
            <a:t> – професійні знання та навички</a:t>
          </a:r>
          <a:r>
            <a:rPr lang="ru-RU" sz="1800" kern="1200" dirty="0" smtClean="0"/>
            <a:t>.</a:t>
          </a:r>
          <a:endParaRPr lang="ru-RU" sz="1800" kern="1200" dirty="0"/>
        </a:p>
      </dsp:txBody>
      <dsp:txXfrm>
        <a:off x="0" y="685412"/>
        <a:ext cx="4968552" cy="683407"/>
      </dsp:txXfrm>
    </dsp:sp>
    <dsp:sp modelId="{FE2B2618-B639-4697-A779-79AE28C2C297}">
      <dsp:nvSpPr>
        <dsp:cNvPr id="0" name=""/>
        <dsp:cNvSpPr/>
      </dsp:nvSpPr>
      <dsp:spPr>
        <a:xfrm>
          <a:off x="0" y="1368150"/>
          <a:ext cx="4968552" cy="0"/>
        </a:xfrm>
        <a:prstGeom prst="line">
          <a:avLst/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22DE54B-5A13-4626-B323-3AF99E8B135D}">
      <dsp:nvSpPr>
        <dsp:cNvPr id="0" name=""/>
        <dsp:cNvSpPr/>
      </dsp:nvSpPr>
      <dsp:spPr>
        <a:xfrm>
          <a:off x="0" y="1368820"/>
          <a:ext cx="4968552" cy="683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/>
            <a:t>Унікальність</a:t>
          </a:r>
          <a:r>
            <a:rPr lang="uk-UA" sz="1800" kern="1200" noProof="0" dirty="0" smtClean="0"/>
            <a:t> – те, що відрізняє людину від інших у сфері.</a:t>
          </a:r>
          <a:endParaRPr lang="uk-UA" sz="1800" kern="1200" noProof="0" dirty="0"/>
        </a:p>
      </dsp:txBody>
      <dsp:txXfrm>
        <a:off x="0" y="1368820"/>
        <a:ext cx="4968552" cy="683407"/>
      </dsp:txXfrm>
    </dsp:sp>
    <dsp:sp modelId="{C9ADE5A8-C7B6-4997-B4D6-ED12536D98CA}">
      <dsp:nvSpPr>
        <dsp:cNvPr id="0" name=""/>
        <dsp:cNvSpPr/>
      </dsp:nvSpPr>
      <dsp:spPr>
        <a:xfrm>
          <a:off x="0" y="2052228"/>
          <a:ext cx="4968552" cy="0"/>
        </a:xfrm>
        <a:prstGeom prst="line">
          <a:avLst/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B4A75CA-3308-4E9D-916B-CBC73792932C}">
      <dsp:nvSpPr>
        <dsp:cNvPr id="0" name=""/>
        <dsp:cNvSpPr/>
      </dsp:nvSpPr>
      <dsp:spPr>
        <a:xfrm>
          <a:off x="0" y="2052228"/>
          <a:ext cx="4968552" cy="683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/>
            <a:t>Репутація</a:t>
          </a:r>
          <a:r>
            <a:rPr lang="uk-UA" sz="1800" kern="1200" noProof="0" dirty="0" smtClean="0"/>
            <a:t> – як її сприймає оточення.</a:t>
          </a:r>
          <a:endParaRPr lang="uk-UA" sz="1800" kern="1200" noProof="0" dirty="0"/>
        </a:p>
      </dsp:txBody>
      <dsp:txXfrm>
        <a:off x="0" y="2052228"/>
        <a:ext cx="4968552" cy="683407"/>
      </dsp:txXfrm>
    </dsp:sp>
    <dsp:sp modelId="{49807D72-EB47-4CE4-B8B6-54F0D4C31447}">
      <dsp:nvSpPr>
        <dsp:cNvPr id="0" name=""/>
        <dsp:cNvSpPr/>
      </dsp:nvSpPr>
      <dsp:spPr>
        <a:xfrm>
          <a:off x="0" y="2735635"/>
          <a:ext cx="4968552" cy="0"/>
        </a:xfrm>
        <a:prstGeom prst="line">
          <a:avLst/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B974F25-AEC7-4931-8A03-95F1A2903554}">
      <dsp:nvSpPr>
        <dsp:cNvPr id="0" name=""/>
        <dsp:cNvSpPr/>
      </dsp:nvSpPr>
      <dsp:spPr>
        <a:xfrm>
          <a:off x="0" y="2735635"/>
          <a:ext cx="4968552" cy="683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Комунікація</a:t>
          </a:r>
          <a:r>
            <a:rPr lang="uk-UA" sz="1800" kern="1200" dirty="0" smtClean="0"/>
            <a:t> – як людина взаємодіє з аудиторією.</a:t>
          </a:r>
          <a:endParaRPr lang="uk-UA" sz="1800" kern="1200" dirty="0"/>
        </a:p>
      </dsp:txBody>
      <dsp:txXfrm>
        <a:off x="0" y="2735635"/>
        <a:ext cx="4968552" cy="683407"/>
      </dsp:txXfrm>
    </dsp:sp>
    <dsp:sp modelId="{A01B1149-4392-40F3-A156-A66DE2B6EE7E}">
      <dsp:nvSpPr>
        <dsp:cNvPr id="0" name=""/>
        <dsp:cNvSpPr/>
      </dsp:nvSpPr>
      <dsp:spPr>
        <a:xfrm>
          <a:off x="0" y="3419043"/>
          <a:ext cx="4968552" cy="0"/>
        </a:xfrm>
        <a:prstGeom prst="lin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C67CF2-4328-4C7C-8DF6-C700BC9A34F4}">
      <dsp:nvSpPr>
        <dsp:cNvPr id="0" name=""/>
        <dsp:cNvSpPr/>
      </dsp:nvSpPr>
      <dsp:spPr>
        <a:xfrm>
          <a:off x="0" y="3419043"/>
          <a:ext cx="4968552" cy="683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/>
            <a:t>Візуальний стиль</a:t>
          </a:r>
          <a:r>
            <a:rPr lang="uk-UA" sz="1800" kern="1200" noProof="0" dirty="0" smtClean="0"/>
            <a:t> – оформлення </a:t>
          </a:r>
          <a:r>
            <a:rPr lang="uk-UA" sz="1800" kern="1200" noProof="0" dirty="0" err="1" smtClean="0"/>
            <a:t>соцмереж</a:t>
          </a:r>
          <a:r>
            <a:rPr lang="uk-UA" sz="1800" kern="1200" noProof="0" dirty="0" smtClean="0"/>
            <a:t>, публічні виступи, манера поведінки.</a:t>
          </a:r>
          <a:endParaRPr lang="uk-UA" sz="1800" kern="1200" noProof="0" dirty="0"/>
        </a:p>
      </dsp:txBody>
      <dsp:txXfrm>
        <a:off x="0" y="3419043"/>
        <a:ext cx="4968552" cy="6834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FC518-0437-4A8C-AD7F-87A6355EDDED}">
      <dsp:nvSpPr>
        <dsp:cNvPr id="0" name=""/>
        <dsp:cNvSpPr/>
      </dsp:nvSpPr>
      <dsp:spPr>
        <a:xfrm>
          <a:off x="0" y="213754"/>
          <a:ext cx="10657183" cy="1056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7116" tIns="229108" rIns="82711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Соціальний працівник має будувати образ людини, яка дотримується етичних норм і працює в інтересах суспільства.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Репутація – ключовий фактор впливу.</a:t>
          </a:r>
          <a:endParaRPr lang="uk-UA" sz="1600" kern="1200" dirty="0"/>
        </a:p>
      </dsp:txBody>
      <dsp:txXfrm>
        <a:off x="0" y="213754"/>
        <a:ext cx="10657183" cy="1056825"/>
      </dsp:txXfrm>
    </dsp:sp>
    <dsp:sp modelId="{1CA8BC34-8397-4C63-9808-4BCBE7A820A4}">
      <dsp:nvSpPr>
        <dsp:cNvPr id="0" name=""/>
        <dsp:cNvSpPr/>
      </dsp:nvSpPr>
      <dsp:spPr>
        <a:xfrm>
          <a:off x="532859" y="51394"/>
          <a:ext cx="7460028" cy="3247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1971" tIns="0" rIns="28197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Високий рівень довіри</a:t>
          </a:r>
          <a:endParaRPr lang="uk-UA" sz="1800" b="0" kern="1200" noProof="0" dirty="0"/>
        </a:p>
      </dsp:txBody>
      <dsp:txXfrm>
        <a:off x="548711" y="67246"/>
        <a:ext cx="7428324" cy="293016"/>
      </dsp:txXfrm>
    </dsp:sp>
    <dsp:sp modelId="{3331EA20-8D68-4DA5-9D05-54D4C97E975C}">
      <dsp:nvSpPr>
        <dsp:cNvPr id="0" name=""/>
        <dsp:cNvSpPr/>
      </dsp:nvSpPr>
      <dsp:spPr>
        <a:xfrm>
          <a:off x="0" y="1492339"/>
          <a:ext cx="1065718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7116" tIns="229108" rIns="82711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Уміння взаємодіяти з різними категоріями людей.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Важливо показувати емпатію, толерантність, відкритість.</a:t>
          </a:r>
          <a:endParaRPr lang="uk-UA" sz="1600" kern="1200" noProof="0" dirty="0"/>
        </a:p>
      </dsp:txBody>
      <dsp:txXfrm>
        <a:off x="0" y="1492339"/>
        <a:ext cx="10657183" cy="831600"/>
      </dsp:txXfrm>
    </dsp:sp>
    <dsp:sp modelId="{586510E9-DB79-4B7B-B3E5-D35A557E5F8B}">
      <dsp:nvSpPr>
        <dsp:cNvPr id="0" name=""/>
        <dsp:cNvSpPr/>
      </dsp:nvSpPr>
      <dsp:spPr>
        <a:xfrm>
          <a:off x="532859" y="1329979"/>
          <a:ext cx="7460028" cy="324720"/>
        </a:xfrm>
        <a:prstGeom prst="round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tint val="50000"/>
                <a:satMod val="300000"/>
              </a:schemeClr>
            </a:gs>
            <a:gs pos="35000">
              <a:schemeClr val="accent4">
                <a:hueOff val="-1116192"/>
                <a:satOff val="6725"/>
                <a:lumOff val="539"/>
                <a:alphaOff val="0"/>
                <a:tint val="37000"/>
                <a:satMod val="30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1971" tIns="0" rIns="28197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Комунікація та емоційний інтелект</a:t>
          </a:r>
          <a:endParaRPr lang="uk-UA" sz="1800" kern="1200"/>
        </a:p>
      </dsp:txBody>
      <dsp:txXfrm>
        <a:off x="548711" y="1345831"/>
        <a:ext cx="7428324" cy="293016"/>
      </dsp:txXfrm>
    </dsp:sp>
    <dsp:sp modelId="{E785AA91-0BE9-455A-9192-1E3A55103EB1}">
      <dsp:nvSpPr>
        <dsp:cNvPr id="0" name=""/>
        <dsp:cNvSpPr/>
      </dsp:nvSpPr>
      <dsp:spPr>
        <a:xfrm>
          <a:off x="0" y="2545699"/>
          <a:ext cx="10657183" cy="1056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7116" tIns="229108" rIns="82711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Соціальний працівник може використовувати </a:t>
          </a:r>
          <a:r>
            <a:rPr lang="uk-UA" sz="1600" kern="1200" noProof="0" dirty="0" err="1" smtClean="0"/>
            <a:t>соцмережі</a:t>
          </a:r>
          <a:r>
            <a:rPr lang="uk-UA" sz="1600" kern="1200" noProof="0" dirty="0" smtClean="0"/>
            <a:t> для просвітництва, підвищення обізнаності про соціальні проблеми.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Контент має бути інформативним, корисним, викликати довіру.</a:t>
          </a:r>
          <a:endParaRPr lang="uk-UA" sz="1600" kern="1200" noProof="0" dirty="0"/>
        </a:p>
      </dsp:txBody>
      <dsp:txXfrm>
        <a:off x="0" y="2545699"/>
        <a:ext cx="10657183" cy="1056825"/>
      </dsp:txXfrm>
    </dsp:sp>
    <dsp:sp modelId="{45A8732F-3BA7-478F-A1ED-14D437656F0E}">
      <dsp:nvSpPr>
        <dsp:cNvPr id="0" name=""/>
        <dsp:cNvSpPr/>
      </dsp:nvSpPr>
      <dsp:spPr>
        <a:xfrm>
          <a:off x="532859" y="2383339"/>
          <a:ext cx="7460028" cy="324720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1971" tIns="0" rIns="28197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Публічність та соціальні мережі</a:t>
          </a:r>
          <a:endParaRPr lang="uk-UA" sz="1800" kern="1200"/>
        </a:p>
      </dsp:txBody>
      <dsp:txXfrm>
        <a:off x="548711" y="2399191"/>
        <a:ext cx="7428324" cy="293016"/>
      </dsp:txXfrm>
    </dsp:sp>
    <dsp:sp modelId="{8AD1BFCB-3F49-489E-94E7-12A87E7C5CAE}">
      <dsp:nvSpPr>
        <dsp:cNvPr id="0" name=""/>
        <dsp:cNvSpPr/>
      </dsp:nvSpPr>
      <dsp:spPr>
        <a:xfrm>
          <a:off x="0" y="3824284"/>
          <a:ext cx="1065718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7116" tIns="229108" rIns="82711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Важливо показувати професійні знання через статті, публічні виступи, участь у конференціях.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Наявність сертифікатів, освітніх програм підвищує довіру до спеціаліста.</a:t>
          </a:r>
          <a:endParaRPr lang="uk-UA" sz="1600" kern="1200" noProof="0" dirty="0"/>
        </a:p>
      </dsp:txBody>
      <dsp:txXfrm>
        <a:off x="0" y="3824284"/>
        <a:ext cx="10657183" cy="831600"/>
      </dsp:txXfrm>
    </dsp:sp>
    <dsp:sp modelId="{83A876D7-7D8B-4B95-91D2-6DEE66939E41}">
      <dsp:nvSpPr>
        <dsp:cNvPr id="0" name=""/>
        <dsp:cNvSpPr/>
      </dsp:nvSpPr>
      <dsp:spPr>
        <a:xfrm>
          <a:off x="532859" y="3661925"/>
          <a:ext cx="7460028" cy="324720"/>
        </a:xfrm>
        <a:prstGeom prst="round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tint val="50000"/>
                <a:satMod val="300000"/>
              </a:schemeClr>
            </a:gs>
            <a:gs pos="35000">
              <a:schemeClr val="accent4">
                <a:hueOff val="-3348577"/>
                <a:satOff val="20174"/>
                <a:lumOff val="1617"/>
                <a:alphaOff val="0"/>
                <a:tint val="37000"/>
                <a:satMod val="30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1971" tIns="0" rIns="28197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Експертність та освіта</a:t>
          </a:r>
          <a:endParaRPr lang="uk-UA" sz="1800" kern="1200"/>
        </a:p>
      </dsp:txBody>
      <dsp:txXfrm>
        <a:off x="548711" y="3677777"/>
        <a:ext cx="7428324" cy="293016"/>
      </dsp:txXfrm>
    </dsp:sp>
    <dsp:sp modelId="{00C32605-128E-40DF-AA64-4580CA424BA9}">
      <dsp:nvSpPr>
        <dsp:cNvPr id="0" name=""/>
        <dsp:cNvSpPr/>
      </dsp:nvSpPr>
      <dsp:spPr>
        <a:xfrm>
          <a:off x="0" y="4877645"/>
          <a:ext cx="1065718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7116" tIns="229108" rIns="82711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Бренд соціального працівника має бути некомерційним, а орієнтованим на допомогу людям.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Важливо демонструвати участь у благодійних </a:t>
          </a:r>
          <a:r>
            <a:rPr lang="uk-UA" sz="1600" kern="1200" noProof="0" dirty="0" err="1" smtClean="0"/>
            <a:t>проєктах</a:t>
          </a:r>
          <a:r>
            <a:rPr lang="uk-UA" sz="1600" kern="1200" noProof="0" dirty="0" smtClean="0"/>
            <a:t>, ініціативах.</a:t>
          </a:r>
          <a:endParaRPr lang="uk-UA" sz="1600" kern="1200" noProof="0" dirty="0"/>
        </a:p>
      </dsp:txBody>
      <dsp:txXfrm>
        <a:off x="0" y="4877645"/>
        <a:ext cx="10657183" cy="831600"/>
      </dsp:txXfrm>
    </dsp:sp>
    <dsp:sp modelId="{0E137D6B-7125-454E-AB7B-3B877C5B728C}">
      <dsp:nvSpPr>
        <dsp:cNvPr id="0" name=""/>
        <dsp:cNvSpPr/>
      </dsp:nvSpPr>
      <dsp:spPr>
        <a:xfrm>
          <a:off x="532859" y="4715285"/>
          <a:ext cx="7460028" cy="32472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1971" tIns="0" rIns="28197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Соціальна відповідальність</a:t>
          </a:r>
          <a:endParaRPr lang="uk-UA" sz="1800" kern="1200"/>
        </a:p>
      </dsp:txBody>
      <dsp:txXfrm>
        <a:off x="548711" y="4731137"/>
        <a:ext cx="7428324" cy="2930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91E05-3D73-4912-9878-D3F8F5AC42BC}">
      <dsp:nvSpPr>
        <dsp:cNvPr id="0" name=""/>
        <dsp:cNvSpPr/>
      </dsp:nvSpPr>
      <dsp:spPr>
        <a:xfrm>
          <a:off x="1204" y="0"/>
          <a:ext cx="3131011" cy="427064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Репутація та довіра</a:t>
          </a:r>
          <a:endParaRPr lang="uk-UA" sz="3600" b="1" kern="1200" noProof="0" dirty="0"/>
        </a:p>
      </dsp:txBody>
      <dsp:txXfrm>
        <a:off x="1204" y="0"/>
        <a:ext cx="3131011" cy="1281192"/>
      </dsp:txXfrm>
    </dsp:sp>
    <dsp:sp modelId="{35F9DF7F-FD30-49AD-85A7-A8AD46F37848}">
      <dsp:nvSpPr>
        <dsp:cNvPr id="0" name=""/>
        <dsp:cNvSpPr/>
      </dsp:nvSpPr>
      <dsp:spPr>
        <a:xfrm>
          <a:off x="314305" y="1282443"/>
          <a:ext cx="2504809" cy="12876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Чесність, етичність, відповідальність у взаємодії з клієнтами та суспільством.</a:t>
          </a:r>
          <a:endParaRPr lang="uk-UA" sz="2000" kern="1200" dirty="0"/>
        </a:p>
      </dsp:txBody>
      <dsp:txXfrm>
        <a:off x="352019" y="1320157"/>
        <a:ext cx="2429381" cy="1212228"/>
      </dsp:txXfrm>
    </dsp:sp>
    <dsp:sp modelId="{F7B0B8E1-D81A-4E40-BDD7-523B802D6296}">
      <dsp:nvSpPr>
        <dsp:cNvPr id="0" name=""/>
        <dsp:cNvSpPr/>
      </dsp:nvSpPr>
      <dsp:spPr>
        <a:xfrm>
          <a:off x="314305" y="2768201"/>
          <a:ext cx="2504809" cy="12876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tint val="50000"/>
                <a:satMod val="300000"/>
              </a:schemeClr>
            </a:gs>
            <a:gs pos="35000">
              <a:schemeClr val="accent3">
                <a:hueOff val="2250053"/>
                <a:satOff val="-3376"/>
                <a:lumOff val="-549"/>
                <a:alphaOff val="0"/>
                <a:tint val="37000"/>
                <a:satMod val="30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/>
            <a:t>Відкритість і прозорість у професійній діяльності.</a:t>
          </a:r>
          <a:endParaRPr lang="uk-UA" sz="2000" kern="1200" noProof="0" dirty="0"/>
        </a:p>
      </dsp:txBody>
      <dsp:txXfrm>
        <a:off x="352019" y="2805915"/>
        <a:ext cx="2429381" cy="1212228"/>
      </dsp:txXfrm>
    </dsp:sp>
    <dsp:sp modelId="{0FB4F4D3-3864-4494-ADFF-C5A616902A57}">
      <dsp:nvSpPr>
        <dsp:cNvPr id="0" name=""/>
        <dsp:cNvSpPr/>
      </dsp:nvSpPr>
      <dsp:spPr>
        <a:xfrm>
          <a:off x="3367042" y="0"/>
          <a:ext cx="3131011" cy="427064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b="1" kern="1200" dirty="0" smtClean="0"/>
            <a:t>Професійна компетентність</a:t>
          </a:r>
          <a:endParaRPr lang="uk-UA" sz="3300" kern="1200" dirty="0"/>
        </a:p>
      </dsp:txBody>
      <dsp:txXfrm>
        <a:off x="3367042" y="0"/>
        <a:ext cx="3131011" cy="1281192"/>
      </dsp:txXfrm>
    </dsp:sp>
    <dsp:sp modelId="{BC2B10B9-2550-4153-B97F-F4E823C3DBBA}">
      <dsp:nvSpPr>
        <dsp:cNvPr id="0" name=""/>
        <dsp:cNvSpPr/>
      </dsp:nvSpPr>
      <dsp:spPr>
        <a:xfrm>
          <a:off x="3680143" y="1282443"/>
          <a:ext cx="2504809" cy="12876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tint val="50000"/>
                <a:satMod val="300000"/>
              </a:schemeClr>
            </a:gs>
            <a:gs pos="35000">
              <a:schemeClr val="accent3">
                <a:hueOff val="4500106"/>
                <a:satOff val="-6752"/>
                <a:lumOff val="-1098"/>
                <a:alphaOff val="0"/>
                <a:tint val="37000"/>
                <a:satMod val="30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/>
            <a:t>Високий рівень знань у сфері соціальної роботи.</a:t>
          </a:r>
          <a:endParaRPr lang="uk-UA" sz="2000" kern="1200" noProof="0" dirty="0"/>
        </a:p>
      </dsp:txBody>
      <dsp:txXfrm>
        <a:off x="3717857" y="1320157"/>
        <a:ext cx="2429381" cy="1212228"/>
      </dsp:txXfrm>
    </dsp:sp>
    <dsp:sp modelId="{38964813-7A5D-4411-8B58-ABA897D1B3E0}">
      <dsp:nvSpPr>
        <dsp:cNvPr id="0" name=""/>
        <dsp:cNvSpPr/>
      </dsp:nvSpPr>
      <dsp:spPr>
        <a:xfrm>
          <a:off x="3680143" y="2768201"/>
          <a:ext cx="2504809" cy="12876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tint val="50000"/>
                <a:satMod val="300000"/>
              </a:schemeClr>
            </a:gs>
            <a:gs pos="35000">
              <a:schemeClr val="accent3">
                <a:hueOff val="6750158"/>
                <a:satOff val="-10128"/>
                <a:lumOff val="-1647"/>
                <a:alphaOff val="0"/>
                <a:tint val="37000"/>
                <a:satMod val="30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/>
            <a:t>Постійний розвиток, навчання, участь у професійних заходах.</a:t>
          </a:r>
          <a:endParaRPr lang="uk-UA" sz="2000" kern="1200" noProof="0" dirty="0"/>
        </a:p>
      </dsp:txBody>
      <dsp:txXfrm>
        <a:off x="3717857" y="2805915"/>
        <a:ext cx="2429381" cy="1212228"/>
      </dsp:txXfrm>
    </dsp:sp>
    <dsp:sp modelId="{871A9C16-5481-4A14-9291-C32FD03ABACC}">
      <dsp:nvSpPr>
        <dsp:cNvPr id="0" name=""/>
        <dsp:cNvSpPr/>
      </dsp:nvSpPr>
      <dsp:spPr>
        <a:xfrm>
          <a:off x="6732879" y="0"/>
          <a:ext cx="3131011" cy="427064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b="1" kern="1200" smtClean="0"/>
            <a:t>Комунікація та взаємодія</a:t>
          </a:r>
          <a:endParaRPr lang="uk-UA" sz="3300" kern="1200"/>
        </a:p>
      </dsp:txBody>
      <dsp:txXfrm>
        <a:off x="6732879" y="0"/>
        <a:ext cx="3131011" cy="1281192"/>
      </dsp:txXfrm>
    </dsp:sp>
    <dsp:sp modelId="{43E3FE3F-29D8-44DE-AA2E-8065F250EB4B}">
      <dsp:nvSpPr>
        <dsp:cNvPr id="0" name=""/>
        <dsp:cNvSpPr/>
      </dsp:nvSpPr>
      <dsp:spPr>
        <a:xfrm>
          <a:off x="7045981" y="1282443"/>
          <a:ext cx="2504809" cy="12876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tint val="50000"/>
                <a:satMod val="300000"/>
              </a:schemeClr>
            </a:gs>
            <a:gs pos="35000">
              <a:schemeClr val="accent3">
                <a:hueOff val="9000211"/>
                <a:satOff val="-13504"/>
                <a:lumOff val="-2196"/>
                <a:alphaOff val="0"/>
                <a:tint val="37000"/>
                <a:satMod val="30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/>
            <a:t>Вміння ефективно спілкуватися з різними групами людей.</a:t>
          </a:r>
          <a:endParaRPr lang="uk-UA" sz="2000" kern="1200" noProof="0" dirty="0"/>
        </a:p>
      </dsp:txBody>
      <dsp:txXfrm>
        <a:off x="7083695" y="1320157"/>
        <a:ext cx="2429381" cy="1212228"/>
      </dsp:txXfrm>
    </dsp:sp>
    <dsp:sp modelId="{EC04A98D-4399-4465-A881-A2309F03A694}">
      <dsp:nvSpPr>
        <dsp:cNvPr id="0" name=""/>
        <dsp:cNvSpPr/>
      </dsp:nvSpPr>
      <dsp:spPr>
        <a:xfrm>
          <a:off x="7045981" y="2768201"/>
          <a:ext cx="2504809" cy="12876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/>
            <a:t>Активна присутність у соціальних мережах, публікації, статті, виступи</a:t>
          </a:r>
          <a:r>
            <a:rPr lang="ru-RU" sz="2000" kern="1200" dirty="0" smtClean="0"/>
            <a:t>.</a:t>
          </a:r>
          <a:endParaRPr lang="ru-RU" sz="2000" kern="1200" dirty="0"/>
        </a:p>
      </dsp:txBody>
      <dsp:txXfrm>
        <a:off x="7083695" y="2805915"/>
        <a:ext cx="2429381" cy="12122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4860D-A923-43D6-ADFD-6E69B384427E}">
      <dsp:nvSpPr>
        <dsp:cNvPr id="0" name=""/>
        <dsp:cNvSpPr/>
      </dsp:nvSpPr>
      <dsp:spPr>
        <a:xfrm>
          <a:off x="2551" y="0"/>
          <a:ext cx="2504159" cy="549477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/>
            <a:t>Емоційний інтелект та емпатія</a:t>
          </a:r>
          <a:endParaRPr lang="uk-UA" sz="2600" kern="1200" dirty="0"/>
        </a:p>
      </dsp:txBody>
      <dsp:txXfrm>
        <a:off x="2551" y="0"/>
        <a:ext cx="2504159" cy="1648433"/>
      </dsp:txXfrm>
    </dsp:sp>
    <dsp:sp modelId="{1F16B5EA-A571-42BF-8A56-BC7CA0BAF311}">
      <dsp:nvSpPr>
        <dsp:cNvPr id="0" name=""/>
        <dsp:cNvSpPr/>
      </dsp:nvSpPr>
      <dsp:spPr>
        <a:xfrm>
          <a:off x="252967" y="1650042"/>
          <a:ext cx="2003327" cy="1656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noProof="0" dirty="0" smtClean="0"/>
            <a:t>Здатність розуміти та підтримувати людей у складних ситуаціях.</a:t>
          </a:r>
          <a:endParaRPr lang="uk-UA" sz="1700" kern="1200" noProof="0" dirty="0"/>
        </a:p>
      </dsp:txBody>
      <dsp:txXfrm>
        <a:off x="301492" y="1698567"/>
        <a:ext cx="1906277" cy="1559700"/>
      </dsp:txXfrm>
    </dsp:sp>
    <dsp:sp modelId="{D4B3EAB5-60D6-4EB4-9CED-CA8E56F11199}">
      <dsp:nvSpPr>
        <dsp:cNvPr id="0" name=""/>
        <dsp:cNvSpPr/>
      </dsp:nvSpPr>
      <dsp:spPr>
        <a:xfrm>
          <a:off x="252967" y="3561677"/>
          <a:ext cx="2003327" cy="1656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607181"/>
                <a:satOff val="-2411"/>
                <a:lumOff val="-392"/>
                <a:alphaOff val="0"/>
                <a:tint val="50000"/>
                <a:satMod val="300000"/>
              </a:schemeClr>
            </a:gs>
            <a:gs pos="35000">
              <a:schemeClr val="accent3">
                <a:hueOff val="1607181"/>
                <a:satOff val="-2411"/>
                <a:lumOff val="-392"/>
                <a:alphaOff val="0"/>
                <a:tint val="37000"/>
                <a:satMod val="300000"/>
              </a:schemeClr>
            </a:gs>
            <a:gs pos="100000">
              <a:schemeClr val="accent3">
                <a:hueOff val="1607181"/>
                <a:satOff val="-2411"/>
                <a:lumOff val="-39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noProof="0" dirty="0" smtClean="0"/>
            <a:t>Вміння контролювати власні емоції та не вигорати професійно.</a:t>
          </a:r>
          <a:endParaRPr lang="uk-UA" sz="1700" kern="1200" noProof="0" dirty="0"/>
        </a:p>
      </dsp:txBody>
      <dsp:txXfrm>
        <a:off x="301492" y="3610202"/>
        <a:ext cx="1906277" cy="1559700"/>
      </dsp:txXfrm>
    </dsp:sp>
    <dsp:sp modelId="{68B53E70-42DA-4189-803E-A8D32C58B74C}">
      <dsp:nvSpPr>
        <dsp:cNvPr id="0" name=""/>
        <dsp:cNvSpPr/>
      </dsp:nvSpPr>
      <dsp:spPr>
        <a:xfrm>
          <a:off x="2694522" y="0"/>
          <a:ext cx="2504159" cy="549477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smtClean="0"/>
            <a:t>Публічність та соціальна активність</a:t>
          </a:r>
          <a:endParaRPr lang="uk-UA" sz="2600" kern="1200"/>
        </a:p>
      </dsp:txBody>
      <dsp:txXfrm>
        <a:off x="2694522" y="0"/>
        <a:ext cx="2504159" cy="1648433"/>
      </dsp:txXfrm>
    </dsp:sp>
    <dsp:sp modelId="{FD4F1834-0F7B-42FC-A6A1-494624385A85}">
      <dsp:nvSpPr>
        <dsp:cNvPr id="0" name=""/>
        <dsp:cNvSpPr/>
      </dsp:nvSpPr>
      <dsp:spPr>
        <a:xfrm>
          <a:off x="2944938" y="1650042"/>
          <a:ext cx="2003327" cy="1656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214361"/>
                <a:satOff val="-4823"/>
                <a:lumOff val="-784"/>
                <a:alphaOff val="0"/>
                <a:tint val="50000"/>
                <a:satMod val="300000"/>
              </a:schemeClr>
            </a:gs>
            <a:gs pos="35000">
              <a:schemeClr val="accent3">
                <a:hueOff val="3214361"/>
                <a:satOff val="-4823"/>
                <a:lumOff val="-784"/>
                <a:alphaOff val="0"/>
                <a:tint val="37000"/>
                <a:satMod val="300000"/>
              </a:schemeClr>
            </a:gs>
            <a:gs pos="100000">
              <a:schemeClr val="accent3">
                <a:hueOff val="3214361"/>
                <a:satOff val="-4823"/>
                <a:lumOff val="-78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noProof="0" dirty="0" smtClean="0"/>
            <a:t>Участь у громадських ініціативах, благодійних </a:t>
          </a:r>
          <a:r>
            <a:rPr lang="uk-UA" sz="1700" kern="1200" noProof="0" dirty="0" err="1" smtClean="0"/>
            <a:t>проєктах</a:t>
          </a:r>
          <a:r>
            <a:rPr lang="uk-UA" sz="1700" kern="1200" noProof="0" dirty="0" smtClean="0"/>
            <a:t>.</a:t>
          </a:r>
          <a:endParaRPr lang="uk-UA" sz="1700" kern="1200" noProof="0" dirty="0"/>
        </a:p>
      </dsp:txBody>
      <dsp:txXfrm>
        <a:off x="2993463" y="1698567"/>
        <a:ext cx="1906277" cy="1559700"/>
      </dsp:txXfrm>
    </dsp:sp>
    <dsp:sp modelId="{DFC2ACED-7FB5-402A-8E75-F6285C28D9AB}">
      <dsp:nvSpPr>
        <dsp:cNvPr id="0" name=""/>
        <dsp:cNvSpPr/>
      </dsp:nvSpPr>
      <dsp:spPr>
        <a:xfrm>
          <a:off x="2944938" y="3561677"/>
          <a:ext cx="2003327" cy="1656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821541"/>
                <a:satOff val="-7234"/>
                <a:lumOff val="-1176"/>
                <a:alphaOff val="0"/>
                <a:tint val="50000"/>
                <a:satMod val="300000"/>
              </a:schemeClr>
            </a:gs>
            <a:gs pos="35000">
              <a:schemeClr val="accent3">
                <a:hueOff val="4821541"/>
                <a:satOff val="-7234"/>
                <a:lumOff val="-1176"/>
                <a:alphaOff val="0"/>
                <a:tint val="37000"/>
                <a:satMod val="300000"/>
              </a:schemeClr>
            </a:gs>
            <a:gs pos="100000">
              <a:schemeClr val="accent3">
                <a:hueOff val="4821541"/>
                <a:satOff val="-7234"/>
                <a:lumOff val="-11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Створення і підтримка соціальних ініціатив, просвітницька діяльність.</a:t>
          </a:r>
          <a:endParaRPr lang="uk-UA" sz="1700" kern="1200" dirty="0"/>
        </a:p>
      </dsp:txBody>
      <dsp:txXfrm>
        <a:off x="2993463" y="3610202"/>
        <a:ext cx="1906277" cy="1559700"/>
      </dsp:txXfrm>
    </dsp:sp>
    <dsp:sp modelId="{3BC764A8-5B93-4254-A169-102189BE31B9}">
      <dsp:nvSpPr>
        <dsp:cNvPr id="0" name=""/>
        <dsp:cNvSpPr/>
      </dsp:nvSpPr>
      <dsp:spPr>
        <a:xfrm>
          <a:off x="5386493" y="0"/>
          <a:ext cx="2504159" cy="549477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smtClean="0"/>
            <a:t>Цінності та місія</a:t>
          </a:r>
          <a:endParaRPr lang="uk-UA" sz="2600" kern="1200"/>
        </a:p>
      </dsp:txBody>
      <dsp:txXfrm>
        <a:off x="5386493" y="0"/>
        <a:ext cx="2504159" cy="1648433"/>
      </dsp:txXfrm>
    </dsp:sp>
    <dsp:sp modelId="{2743877A-DAAB-410A-A712-31270FC22BCD}">
      <dsp:nvSpPr>
        <dsp:cNvPr id="0" name=""/>
        <dsp:cNvSpPr/>
      </dsp:nvSpPr>
      <dsp:spPr>
        <a:xfrm>
          <a:off x="5636909" y="1650042"/>
          <a:ext cx="2003327" cy="1656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6428722"/>
                <a:satOff val="-9646"/>
                <a:lumOff val="-1569"/>
                <a:alphaOff val="0"/>
                <a:tint val="50000"/>
                <a:satMod val="300000"/>
              </a:schemeClr>
            </a:gs>
            <a:gs pos="35000">
              <a:schemeClr val="accent3">
                <a:hueOff val="6428722"/>
                <a:satOff val="-9646"/>
                <a:lumOff val="-1569"/>
                <a:alphaOff val="0"/>
                <a:tint val="37000"/>
                <a:satMod val="300000"/>
              </a:schemeClr>
            </a:gs>
            <a:gs pos="100000">
              <a:schemeClr val="accent3">
                <a:hueOff val="6428722"/>
                <a:satOff val="-9646"/>
                <a:lumOff val="-156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noProof="0" dirty="0" smtClean="0"/>
            <a:t>Чітке усвідомлення своєї ролі та внеску у розвиток суспільства.</a:t>
          </a:r>
          <a:endParaRPr lang="uk-UA" sz="1700" kern="1200" noProof="0" dirty="0"/>
        </a:p>
      </dsp:txBody>
      <dsp:txXfrm>
        <a:off x="5685434" y="1698567"/>
        <a:ext cx="1906277" cy="1559700"/>
      </dsp:txXfrm>
    </dsp:sp>
    <dsp:sp modelId="{7F5FE8CD-D845-49F5-A4C4-94D39865B26A}">
      <dsp:nvSpPr>
        <dsp:cNvPr id="0" name=""/>
        <dsp:cNvSpPr/>
      </dsp:nvSpPr>
      <dsp:spPr>
        <a:xfrm>
          <a:off x="5636909" y="3561677"/>
          <a:ext cx="2003327" cy="1656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8035903"/>
                <a:satOff val="-12057"/>
                <a:lumOff val="-1961"/>
                <a:alphaOff val="0"/>
                <a:tint val="50000"/>
                <a:satMod val="300000"/>
              </a:schemeClr>
            </a:gs>
            <a:gs pos="35000">
              <a:schemeClr val="accent3">
                <a:hueOff val="8035903"/>
                <a:satOff val="-12057"/>
                <a:lumOff val="-1961"/>
                <a:alphaOff val="0"/>
                <a:tint val="37000"/>
                <a:satMod val="300000"/>
              </a:schemeClr>
            </a:gs>
            <a:gs pos="100000">
              <a:schemeClr val="accent3">
                <a:hueOff val="8035903"/>
                <a:satOff val="-12057"/>
                <a:lumOff val="-196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noProof="0" dirty="0" smtClean="0"/>
            <a:t>Відповідність особистих дій професійним та етичним стандартам.</a:t>
          </a:r>
          <a:endParaRPr lang="uk-UA" sz="1700" kern="1200" noProof="0" dirty="0"/>
        </a:p>
      </dsp:txBody>
      <dsp:txXfrm>
        <a:off x="5685434" y="3610202"/>
        <a:ext cx="1906277" cy="1559700"/>
      </dsp:txXfrm>
    </dsp:sp>
    <dsp:sp modelId="{B6DFC372-6101-4FC7-9645-4AC1AA273C39}">
      <dsp:nvSpPr>
        <dsp:cNvPr id="0" name=""/>
        <dsp:cNvSpPr/>
      </dsp:nvSpPr>
      <dsp:spPr>
        <a:xfrm>
          <a:off x="8064892" y="0"/>
          <a:ext cx="2504159" cy="549477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smtClean="0"/>
            <a:t>Візуальний та інформаційний стиль</a:t>
          </a:r>
          <a:endParaRPr lang="uk-UA" sz="2600" kern="1200"/>
        </a:p>
      </dsp:txBody>
      <dsp:txXfrm>
        <a:off x="8064892" y="0"/>
        <a:ext cx="2504159" cy="1648433"/>
      </dsp:txXfrm>
    </dsp:sp>
    <dsp:sp modelId="{8407EF6D-A3D3-4D8B-92AF-E9CB15CD8E97}">
      <dsp:nvSpPr>
        <dsp:cNvPr id="0" name=""/>
        <dsp:cNvSpPr/>
      </dsp:nvSpPr>
      <dsp:spPr>
        <a:xfrm>
          <a:off x="8328880" y="1650042"/>
          <a:ext cx="2003327" cy="1656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643083"/>
                <a:satOff val="-14469"/>
                <a:lumOff val="-2353"/>
                <a:alphaOff val="0"/>
                <a:tint val="50000"/>
                <a:satMod val="300000"/>
              </a:schemeClr>
            </a:gs>
            <a:gs pos="35000">
              <a:schemeClr val="accent3">
                <a:hueOff val="9643083"/>
                <a:satOff val="-14469"/>
                <a:lumOff val="-2353"/>
                <a:alphaOff val="0"/>
                <a:tint val="37000"/>
                <a:satMod val="300000"/>
              </a:schemeClr>
            </a:gs>
            <a:gs pos="100000">
              <a:schemeClr val="accent3">
                <a:hueOff val="9643083"/>
                <a:satOff val="-14469"/>
                <a:lumOff val="-23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Єдиний стиль комунікації, який підкреслює професіоналізм та відкритість.</a:t>
          </a:r>
          <a:endParaRPr lang="uk-UA" sz="1700" kern="1200" dirty="0"/>
        </a:p>
      </dsp:txBody>
      <dsp:txXfrm>
        <a:off x="8377405" y="1698567"/>
        <a:ext cx="1906277" cy="1559700"/>
      </dsp:txXfrm>
    </dsp:sp>
    <dsp:sp modelId="{648E0FC6-4BC2-449F-8E41-FF213A985214}">
      <dsp:nvSpPr>
        <dsp:cNvPr id="0" name=""/>
        <dsp:cNvSpPr/>
      </dsp:nvSpPr>
      <dsp:spPr>
        <a:xfrm>
          <a:off x="8328880" y="3561677"/>
          <a:ext cx="2003327" cy="1656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noProof="0" dirty="0" smtClean="0"/>
            <a:t>Використання </a:t>
          </a:r>
          <a:r>
            <a:rPr lang="uk-UA" sz="1700" kern="1200" noProof="0" dirty="0" err="1" smtClean="0"/>
            <a:t>соцмереж</a:t>
          </a:r>
          <a:r>
            <a:rPr lang="uk-UA" sz="1700" kern="1200" noProof="0" dirty="0" smtClean="0"/>
            <a:t>, блогів, </a:t>
          </a:r>
          <a:r>
            <a:rPr lang="uk-UA" sz="1700" kern="1200" noProof="0" dirty="0" err="1" smtClean="0"/>
            <a:t>відеоформатів</a:t>
          </a:r>
          <a:r>
            <a:rPr lang="uk-UA" sz="1700" kern="1200" noProof="0" dirty="0" smtClean="0"/>
            <a:t> для розповсюдження корисної інформації.</a:t>
          </a:r>
          <a:endParaRPr lang="uk-UA" sz="1700" kern="1200" noProof="0" dirty="0"/>
        </a:p>
      </dsp:txBody>
      <dsp:txXfrm>
        <a:off x="8377405" y="3610202"/>
        <a:ext cx="1906277" cy="15597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54293-C3F3-44EF-80F5-3611B1384EE7}">
      <dsp:nvSpPr>
        <dsp:cNvPr id="0" name=""/>
        <dsp:cNvSpPr/>
      </dsp:nvSpPr>
      <dsp:spPr>
        <a:xfrm>
          <a:off x="0" y="0"/>
          <a:ext cx="7485231" cy="1176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1. Самоаналіз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Визначення своїх сильних сторін та компетенцій.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Аналіз власних цінностей та професійних цілей.</a:t>
          </a:r>
          <a:endParaRPr lang="uk-UA" sz="1800" kern="1200"/>
        </a:p>
      </dsp:txBody>
      <dsp:txXfrm>
        <a:off x="34467" y="34467"/>
        <a:ext cx="6077706" cy="1107849"/>
      </dsp:txXfrm>
    </dsp:sp>
    <dsp:sp modelId="{08C8A82B-A0CA-4FF8-91C3-BF7B60F3EEB5}">
      <dsp:nvSpPr>
        <dsp:cNvPr id="0" name=""/>
        <dsp:cNvSpPr/>
      </dsp:nvSpPr>
      <dsp:spPr>
        <a:xfrm>
          <a:off x="558962" y="1340225"/>
          <a:ext cx="7485231" cy="1176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2. Постановка мети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Визначення бажаного іміджу в професійному середовищі.</a:t>
          </a:r>
          <a:endParaRPr lang="uk-UA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Якою ви хочете, щоб вас бачили клієнти та колеги?</a:t>
          </a:r>
          <a:endParaRPr lang="uk-UA" sz="1800" kern="1200"/>
        </a:p>
      </dsp:txBody>
      <dsp:txXfrm>
        <a:off x="593429" y="1374692"/>
        <a:ext cx="6092426" cy="1107849"/>
      </dsp:txXfrm>
    </dsp:sp>
    <dsp:sp modelId="{3CF64635-7560-4FC7-ACE5-72DDAFC08418}">
      <dsp:nvSpPr>
        <dsp:cNvPr id="0" name=""/>
        <dsp:cNvSpPr/>
      </dsp:nvSpPr>
      <dsp:spPr>
        <a:xfrm>
          <a:off x="1117924" y="2680450"/>
          <a:ext cx="7485231" cy="1176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3. Планування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Створення стратегії просування бренду.</a:t>
          </a:r>
          <a:endParaRPr lang="uk-UA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Вибір каналів комунікації: соцмережі, публікації, виступи.</a:t>
          </a:r>
          <a:endParaRPr lang="uk-UA" sz="1800" kern="1200"/>
        </a:p>
      </dsp:txBody>
      <dsp:txXfrm>
        <a:off x="1152391" y="2714917"/>
        <a:ext cx="6092426" cy="1107849"/>
      </dsp:txXfrm>
    </dsp:sp>
    <dsp:sp modelId="{ADBD51AF-D73A-47F0-A388-09252DF7BF77}">
      <dsp:nvSpPr>
        <dsp:cNvPr id="0" name=""/>
        <dsp:cNvSpPr/>
      </dsp:nvSpPr>
      <dsp:spPr>
        <a:xfrm>
          <a:off x="1676886" y="4020675"/>
          <a:ext cx="7485231" cy="1176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4. Реалізація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Побудова професійного портфоліо.</a:t>
          </a:r>
          <a:endParaRPr lang="uk-UA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Участь у професійних заходах (конференції, форуми).</a:t>
          </a:r>
          <a:endParaRPr lang="uk-UA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Регулярне оновлення контенту про свою діяльність.</a:t>
          </a:r>
          <a:endParaRPr lang="uk-UA" sz="1800" kern="1200"/>
        </a:p>
      </dsp:txBody>
      <dsp:txXfrm>
        <a:off x="1711353" y="4055142"/>
        <a:ext cx="6092426" cy="1107849"/>
      </dsp:txXfrm>
    </dsp:sp>
    <dsp:sp modelId="{6B9A3232-1738-47F9-B878-A69F238A7E81}">
      <dsp:nvSpPr>
        <dsp:cNvPr id="0" name=""/>
        <dsp:cNvSpPr/>
      </dsp:nvSpPr>
      <dsp:spPr>
        <a:xfrm>
          <a:off x="2235848" y="5360900"/>
          <a:ext cx="7485231" cy="1176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3.5. Підтримка бренду</a:t>
          </a:r>
          <a:endParaRPr lang="uk-UA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Постійний розвиток компетенцій.</a:t>
          </a:r>
          <a:endParaRPr lang="uk-UA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Взаємодія з професійною спільнотою.</a:t>
          </a:r>
          <a:endParaRPr lang="uk-UA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Робота з відгуками та рекомендаціями.</a:t>
          </a:r>
          <a:endParaRPr lang="uk-UA" sz="1800" kern="1200"/>
        </a:p>
      </dsp:txBody>
      <dsp:txXfrm>
        <a:off x="2270315" y="5395367"/>
        <a:ext cx="6092426" cy="1107849"/>
      </dsp:txXfrm>
    </dsp:sp>
    <dsp:sp modelId="{B5931469-A084-4CBE-8BF3-9DE7F9203588}">
      <dsp:nvSpPr>
        <dsp:cNvPr id="0" name=""/>
        <dsp:cNvSpPr/>
      </dsp:nvSpPr>
      <dsp:spPr>
        <a:xfrm>
          <a:off x="6720322" y="859705"/>
          <a:ext cx="764909" cy="76490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/>
        </a:p>
      </dsp:txBody>
      <dsp:txXfrm>
        <a:off x="6892427" y="859705"/>
        <a:ext cx="420699" cy="575594"/>
      </dsp:txXfrm>
    </dsp:sp>
    <dsp:sp modelId="{13916153-E3E1-4C24-BA34-1DCE8801DC85}">
      <dsp:nvSpPr>
        <dsp:cNvPr id="0" name=""/>
        <dsp:cNvSpPr/>
      </dsp:nvSpPr>
      <dsp:spPr>
        <a:xfrm>
          <a:off x="7279284" y="2199930"/>
          <a:ext cx="764909" cy="76490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/>
        </a:p>
      </dsp:txBody>
      <dsp:txXfrm>
        <a:off x="7451389" y="2199930"/>
        <a:ext cx="420699" cy="575594"/>
      </dsp:txXfrm>
    </dsp:sp>
    <dsp:sp modelId="{4A3F759E-4039-4723-B791-44057B43610D}">
      <dsp:nvSpPr>
        <dsp:cNvPr id="0" name=""/>
        <dsp:cNvSpPr/>
      </dsp:nvSpPr>
      <dsp:spPr>
        <a:xfrm>
          <a:off x="7838246" y="3520542"/>
          <a:ext cx="764909" cy="76490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/>
        </a:p>
      </dsp:txBody>
      <dsp:txXfrm>
        <a:off x="8010351" y="3520542"/>
        <a:ext cx="420699" cy="575594"/>
      </dsp:txXfrm>
    </dsp:sp>
    <dsp:sp modelId="{F5E62964-44AD-4467-A088-FEC9F23F9C84}">
      <dsp:nvSpPr>
        <dsp:cNvPr id="0" name=""/>
        <dsp:cNvSpPr/>
      </dsp:nvSpPr>
      <dsp:spPr>
        <a:xfrm>
          <a:off x="8397208" y="4873843"/>
          <a:ext cx="764909" cy="76490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/>
        </a:p>
      </dsp:txBody>
      <dsp:txXfrm>
        <a:off x="8569313" y="4873843"/>
        <a:ext cx="420699" cy="5755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0DD37-210D-4011-8411-EA60C11255ED}">
      <dsp:nvSpPr>
        <dsp:cNvPr id="0" name=""/>
        <dsp:cNvSpPr/>
      </dsp:nvSpPr>
      <dsp:spPr>
        <a:xfrm>
          <a:off x="0" y="257404"/>
          <a:ext cx="8479313" cy="970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8089" tIns="291592" rIns="65808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Статті, відео, дописи про соціальні проблеми та шляхи їх вирішення.</a:t>
          </a:r>
          <a:endParaRPr lang="uk-UA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Кейси з практики, реальні історії успіху.</a:t>
          </a:r>
          <a:endParaRPr lang="uk-UA" sz="1800" kern="1200" noProof="0" dirty="0"/>
        </a:p>
      </dsp:txBody>
      <dsp:txXfrm>
        <a:off x="0" y="257404"/>
        <a:ext cx="8479313" cy="970200"/>
      </dsp:txXfrm>
    </dsp:sp>
    <dsp:sp modelId="{09789E6B-D490-4A19-B42F-8AE25139195A}">
      <dsp:nvSpPr>
        <dsp:cNvPr id="0" name=""/>
        <dsp:cNvSpPr/>
      </dsp:nvSpPr>
      <dsp:spPr>
        <a:xfrm>
          <a:off x="423965" y="50764"/>
          <a:ext cx="5935519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4348" tIns="0" rIns="22434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✅ Створення якісного контенту</a:t>
          </a:r>
          <a:endParaRPr lang="uk-UA" sz="1800" b="1" kern="1200"/>
        </a:p>
      </dsp:txBody>
      <dsp:txXfrm>
        <a:off x="444140" y="70939"/>
        <a:ext cx="5895169" cy="372930"/>
      </dsp:txXfrm>
    </dsp:sp>
    <dsp:sp modelId="{4DF9A69E-11B8-488D-A27B-6662E0397FCB}">
      <dsp:nvSpPr>
        <dsp:cNvPr id="0" name=""/>
        <dsp:cNvSpPr/>
      </dsp:nvSpPr>
      <dsp:spPr>
        <a:xfrm>
          <a:off x="0" y="1509844"/>
          <a:ext cx="8479313" cy="970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8089" tIns="291592" rIns="65808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Відкритість, чесність, етичність у контенті.</a:t>
          </a:r>
          <a:endParaRPr lang="uk-UA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Взаємодія з </a:t>
          </a:r>
          <a:r>
            <a:rPr lang="uk-UA" sz="1800" kern="1200" noProof="0" dirty="0" err="1" smtClean="0"/>
            <a:t>підписниками</a:t>
          </a:r>
          <a:r>
            <a:rPr lang="uk-UA" sz="1800" kern="1200" noProof="0" dirty="0" smtClean="0"/>
            <a:t> (відповіді на коментарі, обговорення).</a:t>
          </a:r>
          <a:endParaRPr lang="uk-UA" sz="1800" kern="1200" noProof="0" dirty="0"/>
        </a:p>
      </dsp:txBody>
      <dsp:txXfrm>
        <a:off x="0" y="1509844"/>
        <a:ext cx="8479313" cy="970200"/>
      </dsp:txXfrm>
    </dsp:sp>
    <dsp:sp modelId="{B1B4CA5A-7F16-4B26-9885-44CDDFD2125B}">
      <dsp:nvSpPr>
        <dsp:cNvPr id="0" name=""/>
        <dsp:cNvSpPr/>
      </dsp:nvSpPr>
      <dsp:spPr>
        <a:xfrm>
          <a:off x="423965" y="1303204"/>
          <a:ext cx="5935519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4348" tIns="0" rIns="22434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✅ Побудова довіри</a:t>
          </a:r>
          <a:endParaRPr lang="uk-UA" sz="1800" b="1" kern="1200"/>
        </a:p>
      </dsp:txBody>
      <dsp:txXfrm>
        <a:off x="444140" y="1323379"/>
        <a:ext cx="5895169" cy="372930"/>
      </dsp:txXfrm>
    </dsp:sp>
    <dsp:sp modelId="{768458C3-B66B-450A-A46A-AB4945AC18FF}">
      <dsp:nvSpPr>
        <dsp:cNvPr id="0" name=""/>
        <dsp:cNvSpPr/>
      </dsp:nvSpPr>
      <dsp:spPr>
        <a:xfrm>
          <a:off x="0" y="2762284"/>
          <a:ext cx="8479313" cy="970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8089" tIns="291592" rIns="65808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err="1" smtClean="0"/>
            <a:t>Колаборації</a:t>
          </a:r>
          <a:r>
            <a:rPr lang="uk-UA" sz="1800" kern="1200" noProof="0" dirty="0" smtClean="0"/>
            <a:t> з іншими фахівцями, організаціями.</a:t>
          </a:r>
          <a:endParaRPr lang="uk-UA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Участь у </a:t>
          </a:r>
          <a:r>
            <a:rPr lang="uk-UA" sz="1800" kern="1200" noProof="0" dirty="0" err="1" smtClean="0"/>
            <a:t>вебінарах</a:t>
          </a:r>
          <a:r>
            <a:rPr lang="uk-UA" sz="1800" kern="1200" noProof="0" dirty="0" smtClean="0"/>
            <a:t>, прямих ефірах.</a:t>
          </a:r>
          <a:endParaRPr lang="uk-UA" sz="1800" kern="1200" noProof="0" dirty="0"/>
        </a:p>
      </dsp:txBody>
      <dsp:txXfrm>
        <a:off x="0" y="2762284"/>
        <a:ext cx="8479313" cy="970200"/>
      </dsp:txXfrm>
    </dsp:sp>
    <dsp:sp modelId="{2AE17A3E-15AD-4415-9E66-AF778CFA6F1F}">
      <dsp:nvSpPr>
        <dsp:cNvPr id="0" name=""/>
        <dsp:cNvSpPr/>
      </dsp:nvSpPr>
      <dsp:spPr>
        <a:xfrm>
          <a:off x="423965" y="2555643"/>
          <a:ext cx="5935519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4348" tIns="0" rIns="22434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✅ Просування через співпрацю</a:t>
          </a:r>
          <a:endParaRPr lang="uk-UA" sz="1800" b="1" kern="1200"/>
        </a:p>
      </dsp:txBody>
      <dsp:txXfrm>
        <a:off x="444140" y="2575818"/>
        <a:ext cx="5895169" cy="372930"/>
      </dsp:txXfrm>
    </dsp:sp>
    <dsp:sp modelId="{6F5E8922-8B3F-4C83-8292-B2DAAC4A7EFF}">
      <dsp:nvSpPr>
        <dsp:cNvPr id="0" name=""/>
        <dsp:cNvSpPr/>
      </dsp:nvSpPr>
      <dsp:spPr>
        <a:xfrm>
          <a:off x="0" y="4014724"/>
          <a:ext cx="8479313" cy="970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8089" tIns="291592" rIns="65808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Опитування, конкурси, </a:t>
          </a:r>
          <a:r>
            <a:rPr lang="uk-UA" sz="1800" kern="1200" dirty="0" err="1" smtClean="0"/>
            <a:t>челенджі</a:t>
          </a:r>
          <a:r>
            <a:rPr lang="uk-UA" sz="1800" kern="1200" dirty="0" smtClean="0"/>
            <a:t>.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Запуск рубрик, де </a:t>
          </a:r>
          <a:r>
            <a:rPr lang="ru-RU" sz="1800" kern="1200" dirty="0" err="1" smtClean="0"/>
            <a:t>аудиторія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може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брати</a:t>
          </a:r>
          <a:r>
            <a:rPr lang="ru-RU" sz="1800" kern="1200" dirty="0" smtClean="0"/>
            <a:t> участь.</a:t>
          </a:r>
          <a:endParaRPr lang="ru-RU" sz="1800" kern="1200" dirty="0"/>
        </a:p>
      </dsp:txBody>
      <dsp:txXfrm>
        <a:off x="0" y="4014724"/>
        <a:ext cx="8479313" cy="970200"/>
      </dsp:txXfrm>
    </dsp:sp>
    <dsp:sp modelId="{2E31AB53-4482-40CC-BE60-8E0D5BAEB0C5}">
      <dsp:nvSpPr>
        <dsp:cNvPr id="0" name=""/>
        <dsp:cNvSpPr/>
      </dsp:nvSpPr>
      <dsp:spPr>
        <a:xfrm>
          <a:off x="423965" y="3808084"/>
          <a:ext cx="5935519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4348" tIns="0" rIns="22434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✅ Гейміфікація та інтерактивність</a:t>
          </a:r>
          <a:endParaRPr lang="uk-UA" sz="1800" b="1" kern="1200"/>
        </a:p>
      </dsp:txBody>
      <dsp:txXfrm>
        <a:off x="444140" y="3828259"/>
        <a:ext cx="5895169" cy="372930"/>
      </dsp:txXfrm>
    </dsp:sp>
    <dsp:sp modelId="{A1DC3513-13DF-4A5F-92D9-929A4C086BFE}">
      <dsp:nvSpPr>
        <dsp:cNvPr id="0" name=""/>
        <dsp:cNvSpPr/>
      </dsp:nvSpPr>
      <dsp:spPr>
        <a:xfrm>
          <a:off x="0" y="5267163"/>
          <a:ext cx="8479313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8089" tIns="291592" rIns="65808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Єдина візуальна концепція, зрозумілий і доступний стиль подачі матеріалу.</a:t>
          </a:r>
          <a:endParaRPr lang="uk-UA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Використання унікального </a:t>
          </a:r>
          <a:r>
            <a:rPr lang="uk-UA" sz="1800" kern="1200" noProof="0" dirty="0" err="1" smtClean="0"/>
            <a:t>хештегу</a:t>
          </a:r>
          <a:r>
            <a:rPr lang="uk-UA" sz="1800" kern="1200" noProof="0" dirty="0" smtClean="0"/>
            <a:t> або слогану.</a:t>
          </a:r>
          <a:endParaRPr lang="uk-UA" sz="1800" kern="1200" noProof="0" dirty="0"/>
        </a:p>
      </dsp:txBody>
      <dsp:txXfrm>
        <a:off x="0" y="5267163"/>
        <a:ext cx="8479313" cy="1234800"/>
      </dsp:txXfrm>
    </dsp:sp>
    <dsp:sp modelId="{E4606EA6-71D7-40CA-942F-41B2DEAADEB1}">
      <dsp:nvSpPr>
        <dsp:cNvPr id="0" name=""/>
        <dsp:cNvSpPr/>
      </dsp:nvSpPr>
      <dsp:spPr>
        <a:xfrm>
          <a:off x="423965" y="5060524"/>
          <a:ext cx="5935519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4348" tIns="0" rIns="22434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✅ Персональний стиль комунікації</a:t>
          </a:r>
          <a:endParaRPr lang="uk-UA" sz="1800" b="1" kern="1200"/>
        </a:p>
      </dsp:txBody>
      <dsp:txXfrm>
        <a:off x="444140" y="5080699"/>
        <a:ext cx="5895169" cy="3729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0DD37-210D-4011-8411-EA60C11255ED}">
      <dsp:nvSpPr>
        <dsp:cNvPr id="0" name=""/>
        <dsp:cNvSpPr/>
      </dsp:nvSpPr>
      <dsp:spPr>
        <a:xfrm>
          <a:off x="0" y="201959"/>
          <a:ext cx="8119272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146" tIns="208280" rIns="63014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Виступати спікером або модератором, ділитися власним досвідом.</a:t>
          </a:r>
          <a:endParaRPr lang="uk-UA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Публікувати тези та матеріали після виступів.</a:t>
          </a:r>
          <a:endParaRPr lang="uk-UA" sz="1800" kern="1200" noProof="0" dirty="0"/>
        </a:p>
      </dsp:txBody>
      <dsp:txXfrm>
        <a:off x="0" y="201959"/>
        <a:ext cx="8119272" cy="882000"/>
      </dsp:txXfrm>
    </dsp:sp>
    <dsp:sp modelId="{09789E6B-D490-4A19-B42F-8AE25139195A}">
      <dsp:nvSpPr>
        <dsp:cNvPr id="0" name=""/>
        <dsp:cNvSpPr/>
      </dsp:nvSpPr>
      <dsp:spPr>
        <a:xfrm>
          <a:off x="405963" y="54359"/>
          <a:ext cx="5683490" cy="2952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4822" tIns="0" rIns="21482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✅ Активна участь та виступи</a:t>
          </a:r>
          <a:endParaRPr lang="uk-UA" sz="1800" b="1" kern="1200" dirty="0"/>
        </a:p>
      </dsp:txBody>
      <dsp:txXfrm>
        <a:off x="420373" y="68769"/>
        <a:ext cx="5654670" cy="266380"/>
      </dsp:txXfrm>
    </dsp:sp>
    <dsp:sp modelId="{8EEEE6BD-AEB1-4DC2-B079-6E60FDB823EA}">
      <dsp:nvSpPr>
        <dsp:cNvPr id="0" name=""/>
        <dsp:cNvSpPr/>
      </dsp:nvSpPr>
      <dsp:spPr>
        <a:xfrm>
          <a:off x="0" y="1285559"/>
          <a:ext cx="8119272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146" tIns="208280" rIns="63014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Спілкуватися з колегами, налагоджувати контакти з партнерами та організаціями.</a:t>
          </a:r>
          <a:endParaRPr lang="uk-UA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Використовувати події для знайомства з потенційними роботодавцями чи </a:t>
          </a:r>
          <a:r>
            <a:rPr lang="uk-UA" sz="1800" kern="1200" noProof="0" dirty="0" err="1" smtClean="0"/>
            <a:t>грантодавцями</a:t>
          </a:r>
          <a:r>
            <a:rPr lang="uk-UA" sz="1800" kern="1200" noProof="0" dirty="0" smtClean="0"/>
            <a:t>.</a:t>
          </a:r>
          <a:endParaRPr lang="uk-UA" sz="1800" kern="1200" noProof="0" dirty="0"/>
        </a:p>
      </dsp:txBody>
      <dsp:txXfrm>
        <a:off x="0" y="1285559"/>
        <a:ext cx="8119272" cy="1386000"/>
      </dsp:txXfrm>
    </dsp:sp>
    <dsp:sp modelId="{378D33CF-579C-46CD-B658-1F2ADD5E6F88}">
      <dsp:nvSpPr>
        <dsp:cNvPr id="0" name=""/>
        <dsp:cNvSpPr/>
      </dsp:nvSpPr>
      <dsp:spPr>
        <a:xfrm>
          <a:off x="405963" y="1137959"/>
          <a:ext cx="5683490" cy="2952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4822" tIns="0" rIns="21482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✅ Нетворкінг</a:t>
          </a:r>
          <a:endParaRPr lang="uk-UA" sz="1800" b="1" kern="1200"/>
        </a:p>
      </dsp:txBody>
      <dsp:txXfrm>
        <a:off x="420373" y="1152369"/>
        <a:ext cx="5654670" cy="266380"/>
      </dsp:txXfrm>
    </dsp:sp>
    <dsp:sp modelId="{3CDE1667-28EC-4725-94F9-1716B90EFD7C}">
      <dsp:nvSpPr>
        <dsp:cNvPr id="0" name=""/>
        <dsp:cNvSpPr/>
      </dsp:nvSpPr>
      <dsp:spPr>
        <a:xfrm>
          <a:off x="0" y="2873160"/>
          <a:ext cx="8119272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146" tIns="208280" rIns="63014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Робити публікації, фото, відео з подій.</a:t>
          </a:r>
          <a:endParaRPr lang="uk-UA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Ділитися ключовими ідеями та висновками.</a:t>
          </a:r>
          <a:endParaRPr lang="uk-UA" sz="1800" kern="1200" noProof="0" dirty="0"/>
        </a:p>
      </dsp:txBody>
      <dsp:txXfrm>
        <a:off x="0" y="2873160"/>
        <a:ext cx="8119272" cy="882000"/>
      </dsp:txXfrm>
    </dsp:sp>
    <dsp:sp modelId="{FF727C9A-F967-468E-9AC1-83F9625E85FF}">
      <dsp:nvSpPr>
        <dsp:cNvPr id="0" name=""/>
        <dsp:cNvSpPr/>
      </dsp:nvSpPr>
      <dsp:spPr>
        <a:xfrm>
          <a:off x="405963" y="2725560"/>
          <a:ext cx="5683490" cy="2952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4822" tIns="0" rIns="21482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✅ Висвітлення подій у соцмережах</a:t>
          </a:r>
          <a:endParaRPr lang="uk-UA" sz="1800" b="1" kern="1200"/>
        </a:p>
      </dsp:txBody>
      <dsp:txXfrm>
        <a:off x="420373" y="2739970"/>
        <a:ext cx="5654670" cy="266380"/>
      </dsp:txXfrm>
    </dsp:sp>
    <dsp:sp modelId="{25874C03-C5FE-46E6-8773-4A3AD16EE9E3}">
      <dsp:nvSpPr>
        <dsp:cNvPr id="0" name=""/>
        <dsp:cNvSpPr/>
      </dsp:nvSpPr>
      <dsp:spPr>
        <a:xfrm>
          <a:off x="0" y="3956760"/>
          <a:ext cx="8119272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146" tIns="208280" rIns="63014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Проводити тренінги, майстер-класи, </a:t>
          </a:r>
          <a:r>
            <a:rPr lang="uk-UA" sz="1800" kern="1200" dirty="0" err="1" smtClean="0"/>
            <a:t>воркшопи</a:t>
          </a:r>
          <a:r>
            <a:rPr lang="uk-UA" sz="1800" kern="1200" dirty="0" smtClean="0"/>
            <a:t>.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Запрошувати експертів та створювати професійні дискусійні платформи.</a:t>
          </a:r>
          <a:endParaRPr lang="uk-UA" sz="1800" kern="1200" noProof="0" dirty="0"/>
        </a:p>
      </dsp:txBody>
      <dsp:txXfrm>
        <a:off x="0" y="3956760"/>
        <a:ext cx="8119272" cy="1134000"/>
      </dsp:txXfrm>
    </dsp:sp>
    <dsp:sp modelId="{2671BD49-7866-481A-A0B0-CFC55F2E7BB5}">
      <dsp:nvSpPr>
        <dsp:cNvPr id="0" name=""/>
        <dsp:cNvSpPr/>
      </dsp:nvSpPr>
      <dsp:spPr>
        <a:xfrm>
          <a:off x="405963" y="3809160"/>
          <a:ext cx="5683490" cy="2952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4822" tIns="0" rIns="21482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✅ Організація власних заходів</a:t>
          </a:r>
          <a:endParaRPr lang="uk-UA" sz="1800" b="1" kern="1200"/>
        </a:p>
      </dsp:txBody>
      <dsp:txXfrm>
        <a:off x="420373" y="3823570"/>
        <a:ext cx="5654670" cy="266380"/>
      </dsp:txXfrm>
    </dsp:sp>
    <dsp:sp modelId="{CF526316-A394-47F7-A62F-DFDD1B407190}">
      <dsp:nvSpPr>
        <dsp:cNvPr id="0" name=""/>
        <dsp:cNvSpPr/>
      </dsp:nvSpPr>
      <dsp:spPr>
        <a:xfrm>
          <a:off x="0" y="5292360"/>
          <a:ext cx="8119272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146" tIns="208280" rIns="63014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Описувати ключові моменти заходу у блогах, на сторінках в соцмережах.</a:t>
          </a:r>
          <a:endParaRPr lang="uk-UA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Аналізувати отримані знання та ділитися практичними висновками.</a:t>
          </a:r>
          <a:endParaRPr lang="uk-UA" sz="1800" kern="1200" noProof="0" dirty="0"/>
        </a:p>
      </dsp:txBody>
      <dsp:txXfrm>
        <a:off x="0" y="5292360"/>
        <a:ext cx="8119272" cy="1134000"/>
      </dsp:txXfrm>
    </dsp:sp>
    <dsp:sp modelId="{B83F6B0A-2C00-4A29-898C-DAF4C07EFD91}">
      <dsp:nvSpPr>
        <dsp:cNvPr id="0" name=""/>
        <dsp:cNvSpPr/>
      </dsp:nvSpPr>
      <dsp:spPr>
        <a:xfrm>
          <a:off x="405963" y="5144760"/>
          <a:ext cx="5683490" cy="2952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4822" tIns="0" rIns="21482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✅ Публікації та статті за підсумками подій</a:t>
          </a:r>
          <a:endParaRPr lang="ru-RU" sz="1800" b="1" kern="1200"/>
        </a:p>
      </dsp:txBody>
      <dsp:txXfrm>
        <a:off x="420373" y="5159170"/>
        <a:ext cx="5654670" cy="2663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0DD37-210D-4011-8411-EA60C11255ED}">
      <dsp:nvSpPr>
        <dsp:cNvPr id="0" name=""/>
        <dsp:cNvSpPr/>
      </dsp:nvSpPr>
      <dsp:spPr>
        <a:xfrm>
          <a:off x="0" y="297973"/>
          <a:ext cx="8623328" cy="107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9266" tIns="354076" rIns="66926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noProof="0" dirty="0" smtClean="0"/>
            <a:t>Публікувати матеріали на постійній основі.</a:t>
          </a:r>
          <a:endParaRPr lang="uk-UA" sz="1900" kern="1200" noProof="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noProof="0" dirty="0" smtClean="0"/>
            <a:t>Дотримуватися єдиного стилю та тематики.</a:t>
          </a:r>
          <a:endParaRPr lang="uk-UA" sz="1900" kern="1200" noProof="0" dirty="0"/>
        </a:p>
      </dsp:txBody>
      <dsp:txXfrm>
        <a:off x="0" y="297973"/>
        <a:ext cx="8623328" cy="1071000"/>
      </dsp:txXfrm>
    </dsp:sp>
    <dsp:sp modelId="{09789E6B-D490-4A19-B42F-8AE25139195A}">
      <dsp:nvSpPr>
        <dsp:cNvPr id="0" name=""/>
        <dsp:cNvSpPr/>
      </dsp:nvSpPr>
      <dsp:spPr>
        <a:xfrm>
          <a:off x="431166" y="47053"/>
          <a:ext cx="6036329" cy="5018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159" tIns="0" rIns="228159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✅ </a:t>
          </a:r>
          <a:r>
            <a:rPr lang="uk-UA" sz="1900" b="1" kern="1200" dirty="0" smtClean="0"/>
            <a:t>Регулярність та послідовність</a:t>
          </a:r>
          <a:endParaRPr lang="uk-UA" sz="1900" kern="1200" dirty="0"/>
        </a:p>
      </dsp:txBody>
      <dsp:txXfrm>
        <a:off x="455664" y="71551"/>
        <a:ext cx="5987333" cy="452844"/>
      </dsp:txXfrm>
    </dsp:sp>
    <dsp:sp modelId="{0BF25C76-EEAA-4AAA-BB84-21723F2C4B13}">
      <dsp:nvSpPr>
        <dsp:cNvPr id="0" name=""/>
        <dsp:cNvSpPr/>
      </dsp:nvSpPr>
      <dsp:spPr>
        <a:xfrm>
          <a:off x="0" y="1711693"/>
          <a:ext cx="8623328" cy="107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9266" tIns="354076" rIns="66926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noProof="0" dirty="0" smtClean="0"/>
            <a:t>Використовувати офіційний стиль для наукових видань.</a:t>
          </a:r>
          <a:endParaRPr lang="uk-UA" sz="1900" kern="1200" noProof="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noProof="0" dirty="0" smtClean="0"/>
            <a:t>Писати доступною мовою для </a:t>
          </a:r>
          <a:r>
            <a:rPr lang="uk-UA" sz="1900" kern="1200" noProof="0" dirty="0" err="1" smtClean="0"/>
            <a:t>соцмереж</a:t>
          </a:r>
          <a:r>
            <a:rPr lang="uk-UA" sz="1900" kern="1200" noProof="0" dirty="0" smtClean="0"/>
            <a:t> та блогів.</a:t>
          </a:r>
          <a:endParaRPr lang="uk-UA" sz="1900" kern="1200" noProof="0" dirty="0"/>
        </a:p>
      </dsp:txBody>
      <dsp:txXfrm>
        <a:off x="0" y="1711693"/>
        <a:ext cx="8623328" cy="1071000"/>
      </dsp:txXfrm>
    </dsp:sp>
    <dsp:sp modelId="{84AAF26A-9658-4A48-8473-5710386CA0C7}">
      <dsp:nvSpPr>
        <dsp:cNvPr id="0" name=""/>
        <dsp:cNvSpPr/>
      </dsp:nvSpPr>
      <dsp:spPr>
        <a:xfrm>
          <a:off x="431166" y="1460773"/>
          <a:ext cx="6036329" cy="5018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159" tIns="0" rIns="228159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smtClean="0"/>
            <a:t>✅ </a:t>
          </a:r>
          <a:r>
            <a:rPr lang="uk-UA" sz="1900" b="1" kern="1200" smtClean="0"/>
            <a:t>Адаптація контенту під різні аудиторії</a:t>
          </a:r>
          <a:endParaRPr lang="uk-UA" sz="1900" kern="1200"/>
        </a:p>
      </dsp:txBody>
      <dsp:txXfrm>
        <a:off x="455664" y="1485271"/>
        <a:ext cx="5987333" cy="452844"/>
      </dsp:txXfrm>
    </dsp:sp>
    <dsp:sp modelId="{928DE9B6-ECF9-4F52-A12E-D6AA3873A398}">
      <dsp:nvSpPr>
        <dsp:cNvPr id="0" name=""/>
        <dsp:cNvSpPr/>
      </dsp:nvSpPr>
      <dsp:spPr>
        <a:xfrm>
          <a:off x="0" y="3125413"/>
          <a:ext cx="8623328" cy="1606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9266" tIns="354076" rIns="66926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noProof="0" dirty="0" smtClean="0"/>
            <a:t>Додавати зображення, інфографіку, відео для підвищення зацікавленості.</a:t>
          </a:r>
          <a:endParaRPr lang="uk-UA" sz="1900" kern="1200" noProof="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noProof="0" dirty="0" smtClean="0"/>
            <a:t>Використовувати інтерактивні формати (опитування, коментарі, обговорення).</a:t>
          </a:r>
          <a:endParaRPr lang="uk-UA" sz="1900" kern="1200" noProof="0" dirty="0"/>
        </a:p>
      </dsp:txBody>
      <dsp:txXfrm>
        <a:off x="0" y="3125413"/>
        <a:ext cx="8623328" cy="1606500"/>
      </dsp:txXfrm>
    </dsp:sp>
    <dsp:sp modelId="{1400D7BD-28E4-47DB-86F9-1522CC3E0D12}">
      <dsp:nvSpPr>
        <dsp:cNvPr id="0" name=""/>
        <dsp:cNvSpPr/>
      </dsp:nvSpPr>
      <dsp:spPr>
        <a:xfrm>
          <a:off x="431166" y="2874493"/>
          <a:ext cx="6036329" cy="5018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159" tIns="0" rIns="228159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smtClean="0"/>
            <a:t>✅ </a:t>
          </a:r>
          <a:r>
            <a:rPr lang="uk-UA" sz="1900" b="1" kern="1200" smtClean="0"/>
            <a:t>Використання мультимедійного контенту</a:t>
          </a:r>
          <a:endParaRPr lang="uk-UA" sz="1900" kern="1200"/>
        </a:p>
      </dsp:txBody>
      <dsp:txXfrm>
        <a:off x="455664" y="2898991"/>
        <a:ext cx="5987333" cy="452844"/>
      </dsp:txXfrm>
    </dsp:sp>
    <dsp:sp modelId="{E6AED662-CD9A-42AC-BCEB-261EABA6BC06}">
      <dsp:nvSpPr>
        <dsp:cNvPr id="0" name=""/>
        <dsp:cNvSpPr/>
      </dsp:nvSpPr>
      <dsp:spPr>
        <a:xfrm>
          <a:off x="0" y="5074634"/>
          <a:ext cx="8623328" cy="107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9266" tIns="354076" rIns="66926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noProof="0" dirty="0" smtClean="0"/>
            <a:t>Публікувати спільні статті, брати інтерв’ю у спеціалістів.</a:t>
          </a:r>
          <a:endParaRPr lang="uk-UA" sz="1900" kern="1200" noProof="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dirty="0" smtClean="0"/>
            <a:t>Обмінюватися посиланнями на матеріали.</a:t>
          </a:r>
          <a:endParaRPr lang="uk-UA" sz="1900" kern="1200" dirty="0"/>
        </a:p>
      </dsp:txBody>
      <dsp:txXfrm>
        <a:off x="0" y="5074634"/>
        <a:ext cx="8623328" cy="1071000"/>
      </dsp:txXfrm>
    </dsp:sp>
    <dsp:sp modelId="{189F8BBF-1C20-4D97-99FF-496CFA401294}">
      <dsp:nvSpPr>
        <dsp:cNvPr id="0" name=""/>
        <dsp:cNvSpPr/>
      </dsp:nvSpPr>
      <dsp:spPr>
        <a:xfrm>
          <a:off x="431166" y="4823714"/>
          <a:ext cx="6036329" cy="5018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159" tIns="0" rIns="228159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smtClean="0"/>
            <a:t>✅ </a:t>
          </a:r>
          <a:r>
            <a:rPr lang="uk-UA" sz="1900" b="1" kern="1200" smtClean="0"/>
            <a:t>Співпраця з іншими експертами</a:t>
          </a:r>
          <a:endParaRPr lang="uk-UA" sz="1900" kern="1200"/>
        </a:p>
      </dsp:txBody>
      <dsp:txXfrm>
        <a:off x="455664" y="4848212"/>
        <a:ext cx="5987333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19.03.2025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9456" y="1196752"/>
            <a:ext cx="9423358" cy="343814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Професійний розвиток фахівця соціальної сфери</a:t>
            </a: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Лекція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10.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/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r>
              <a:rPr lang="uk-UA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Персональний бренд сучасного фахівця соціальної сфери</a:t>
            </a:r>
            <a:r>
              <a:rPr lang="ru-RU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.</a:t>
            </a:r>
            <a:endParaRPr lang="uk-UA" sz="4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="" xmlns:a16="http://schemas.microsoft.com/office/drawing/2014/main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3909" y="4912357"/>
            <a:ext cx="4803494" cy="1348904"/>
          </a:xfrm>
        </p:spPr>
        <p:txBody>
          <a:bodyPr anchor="b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Розробник курсу: </a:t>
            </a:r>
            <a:r>
              <a:rPr lang="uk-UA" sz="2000" dirty="0" err="1" smtClean="0">
                <a:solidFill>
                  <a:schemeClr val="tx1"/>
                </a:solidFill>
              </a:rPr>
              <a:t>к.соц.н</a:t>
            </a:r>
            <a:r>
              <a:rPr lang="uk-UA" sz="2000" dirty="0" smtClean="0">
                <a:solidFill>
                  <a:schemeClr val="tx1"/>
                </a:solidFill>
              </a:rPr>
              <a:t>.,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доцент кафедри соціології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>
                <a:solidFill>
                  <a:schemeClr val="tx1"/>
                </a:solidFill>
              </a:rPr>
              <a:t>Пилипенко Яна Сергіївна</a:t>
            </a:r>
            <a:endParaRPr lang="uk-UA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08856" y="-672412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204864"/>
            <a:ext cx="9498999" cy="4320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31504" y="863623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chemeClr val="accent3">
                    <a:lumMod val="75000"/>
                  </a:schemeClr>
                </a:solidFill>
              </a:rPr>
              <a:t>Професійні події</a:t>
            </a:r>
            <a:endParaRPr lang="uk-UA" sz="28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032" y="188640"/>
            <a:ext cx="5189587" cy="17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98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96888" y="-622007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112224" y="404664"/>
            <a:ext cx="4248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 розвитку персонального бренду через професійні події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04397454"/>
              </p:ext>
            </p:extLst>
          </p:nvPr>
        </p:nvGraphicFramePr>
        <p:xfrm>
          <a:off x="191344" y="188640"/>
          <a:ext cx="8119272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5741" y="1628800"/>
            <a:ext cx="3163823" cy="27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06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08856" y="-629208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574" r="19199" b="859"/>
          <a:stretch/>
        </p:blipFill>
        <p:spPr>
          <a:xfrm>
            <a:off x="9120336" y="2431289"/>
            <a:ext cx="2952328" cy="18401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3392" y="1340768"/>
            <a:ext cx="3240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b="1" i="1" dirty="0" smtClean="0">
                <a:solidFill>
                  <a:schemeClr val="accent3">
                    <a:lumMod val="75000"/>
                  </a:schemeClr>
                </a:solidFill>
              </a:rPr>
              <a:t>Публікації</a:t>
            </a:r>
            <a:endParaRPr lang="uk-UA" sz="26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7648" y="525160"/>
            <a:ext cx="8352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u="sng" dirty="0">
                <a:latin typeface="Cambria" panose="02040503050406030204" pitchFamily="18" charset="0"/>
                <a:ea typeface="Cambria" panose="02040503050406030204" pitchFamily="18" charset="0"/>
              </a:rPr>
              <a:t>Публікації дозволяють соціальному працівнику</a:t>
            </a:r>
            <a:r>
              <a:rPr lang="uk-UA" sz="2000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Підтвердити </a:t>
            </a: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свою </a:t>
            </a:r>
            <a:r>
              <a:rPr lang="uk-UA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експертність</a:t>
            </a: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 у сфері</a:t>
            </a: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Поділитися </a:t>
            </a: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корисною інформацією з колегами та громадськістю</a:t>
            </a: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Підвищити </a:t>
            </a: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довіру та впізнаваність серед аудиторії</a:t>
            </a: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Впливати </a:t>
            </a: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на суспільну думку та формувати професійну дискусію.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2431289"/>
            <a:ext cx="9171975" cy="405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35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272" y="2293396"/>
            <a:ext cx="3561184" cy="1869622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45693" y="-622007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95164" y="620688"/>
            <a:ext cx="4104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 розвитку персонального бренду через публікації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93755337"/>
              </p:ext>
            </p:extLst>
          </p:nvPr>
        </p:nvGraphicFramePr>
        <p:xfrm>
          <a:off x="119336" y="404664"/>
          <a:ext cx="862332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53478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6" y="332656"/>
            <a:ext cx="3963336" cy="2087357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80864" y="-647025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719736" y="692696"/>
            <a:ext cx="2592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b="1" i="1" dirty="0">
                <a:solidFill>
                  <a:schemeClr val="accent3">
                    <a:lumMod val="75000"/>
                  </a:schemeClr>
                </a:solidFill>
              </a:rPr>
              <a:t>Мережування</a:t>
            </a:r>
            <a:endParaRPr lang="uk-UA" sz="26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384" y="1772816"/>
            <a:ext cx="8280920" cy="424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u="sng" dirty="0">
                <a:latin typeface="Cambria" panose="02040503050406030204" pitchFamily="18" charset="0"/>
                <a:ea typeface="Cambria" panose="02040503050406030204" pitchFamily="18" charset="0"/>
              </a:rPr>
              <a:t>Мережування (</a:t>
            </a:r>
            <a:r>
              <a:rPr lang="ru-RU" sz="2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нетворкінг</a:t>
            </a:r>
            <a:r>
              <a:rPr lang="ru-RU" sz="2000" b="1" u="sng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це процес встановлення та підтримки корисних професійних зв’язків. </a:t>
            </a:r>
          </a:p>
          <a:p>
            <a:pPr algn="just">
              <a:lnSpc>
                <a:spcPct val="150000"/>
              </a:lnSpc>
            </a:pPr>
            <a:r>
              <a:rPr lang="uk-UA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Для соціального працівника воно є ключовим елементом розвитку персонального бренду, оскільки дозволяє</a:t>
            </a:r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uk-UA" sz="2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Розширити коло професійних контактів</a:t>
            </a: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Знайти </a:t>
            </a: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нові можливості для співпраці та кар’єрного зростання</a:t>
            </a: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Підвищити </a:t>
            </a: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довіру до себе як експерта</a:t>
            </a: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Обмінюватися </a:t>
            </a: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досвідом, знаннями, ресурсами</a:t>
            </a: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Отримувати </a:t>
            </a: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підтримку від професійної спільноти.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0085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12912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654343" y="294809"/>
            <a:ext cx="2592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b="1" i="1" dirty="0">
                <a:solidFill>
                  <a:schemeClr val="accent3">
                    <a:lumMod val="75000"/>
                  </a:schemeClr>
                </a:solidFill>
              </a:rPr>
              <a:t>Мережування</a:t>
            </a:r>
            <a:endParaRPr lang="uk-UA" sz="26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44" y="116632"/>
            <a:ext cx="7911036" cy="64807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168" y="1268760"/>
            <a:ext cx="4253126" cy="276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95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3573016"/>
            <a:ext cx="4512940" cy="2763658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4960" y="-622007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15680" y="488284"/>
            <a:ext cx="2592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b="1" i="1" dirty="0" err="1">
                <a:solidFill>
                  <a:schemeClr val="accent3">
                    <a:lumMod val="75000"/>
                  </a:schemeClr>
                </a:solidFill>
              </a:rPr>
              <a:t>Фідбек</a:t>
            </a:r>
            <a:endParaRPr lang="uk-UA" sz="26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1424" y="1340768"/>
            <a:ext cx="5400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Фідбек</a:t>
            </a:r>
            <a:r>
              <a:rPr lang="ru-RU" sz="2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ru-RU" sz="2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зворотний</a:t>
            </a:r>
            <a:r>
              <a:rPr lang="ru-RU" sz="2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зв’язок</a:t>
            </a:r>
            <a:r>
              <a:rPr lang="ru-RU" sz="2000" b="1" u="sng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ru-RU" sz="2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допомагає</a:t>
            </a:r>
            <a:r>
              <a:rPr lang="ru-RU" sz="2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соціальному</a:t>
            </a:r>
            <a:r>
              <a:rPr lang="ru-RU" sz="2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працівник</a:t>
            </a:r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uk-UA" sz="2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Розуміти, як його діяльність сприймається аудиторією</a:t>
            </a: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Визначати </a:t>
            </a: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свої сильні сторони та зони для розвитку</a:t>
            </a: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Будувати </a:t>
            </a: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довіру та відкритість у професійному середовищі</a:t>
            </a: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Підтримувати </a:t>
            </a: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ефективну комунікацію з клієнтами, </a:t>
            </a:r>
            <a:r>
              <a:rPr lang="uk-UA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колегами.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36" y="105341"/>
            <a:ext cx="4411986" cy="33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84920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349" y="1537033"/>
            <a:ext cx="3919758" cy="22048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5600" y="204475"/>
            <a:ext cx="2592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b="1" i="1" dirty="0" err="1">
                <a:solidFill>
                  <a:schemeClr val="accent3">
                    <a:lumMod val="75000"/>
                  </a:schemeClr>
                </a:solidFill>
              </a:rPr>
              <a:t>Фідбек</a:t>
            </a:r>
            <a:endParaRPr lang="uk-UA" sz="26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368" y="908720"/>
            <a:ext cx="5256584" cy="5676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uk-UA" sz="2000" dirty="0"/>
              <a:t>🔹 </a:t>
            </a:r>
            <a:r>
              <a:rPr lang="uk-UA" sz="2000" b="1" dirty="0"/>
              <a:t>Внутрішній </a:t>
            </a:r>
            <a:r>
              <a:rPr lang="uk-UA" sz="2000" b="1" dirty="0" err="1"/>
              <a:t>фідбек</a:t>
            </a:r>
            <a:r>
              <a:rPr lang="uk-UA" sz="2000" dirty="0"/>
              <a:t> – саморефлексія, аналіз власних досягнень і помилок.</a:t>
            </a:r>
            <a:br>
              <a:rPr lang="uk-UA" sz="2000" dirty="0"/>
            </a:br>
            <a:r>
              <a:rPr lang="uk-UA" sz="2000" dirty="0"/>
              <a:t>🔹 </a:t>
            </a:r>
            <a:r>
              <a:rPr lang="uk-UA" sz="2000" b="1" dirty="0" err="1"/>
              <a:t>Фідбек</a:t>
            </a:r>
            <a:r>
              <a:rPr lang="uk-UA" sz="2000" b="1" dirty="0"/>
              <a:t> від колег</a:t>
            </a:r>
            <a:r>
              <a:rPr lang="uk-UA" sz="2000" dirty="0"/>
              <a:t> – отримання оцінки професійної діяльності від співробітників, керівництва.</a:t>
            </a:r>
            <a:br>
              <a:rPr lang="uk-UA" sz="2000" dirty="0"/>
            </a:br>
            <a:r>
              <a:rPr lang="uk-UA" sz="2000" dirty="0"/>
              <a:t>🔹 </a:t>
            </a:r>
            <a:r>
              <a:rPr lang="uk-UA" sz="2000" b="1" dirty="0" err="1"/>
              <a:t>Фідбек</a:t>
            </a:r>
            <a:r>
              <a:rPr lang="uk-UA" sz="2000" b="1" dirty="0"/>
              <a:t> від клієнтів та громади</a:t>
            </a:r>
            <a:r>
              <a:rPr lang="uk-UA" sz="2000" dirty="0"/>
              <a:t> – оцінка ефективності роботи з </a:t>
            </a:r>
            <a:r>
              <a:rPr lang="uk-UA" sz="2000" dirty="0" err="1"/>
              <a:t>бенефіціарами</a:t>
            </a:r>
            <a:r>
              <a:rPr lang="uk-UA" sz="2000" dirty="0"/>
              <a:t>, враження від взаємодії.</a:t>
            </a:r>
            <a:br>
              <a:rPr lang="uk-UA" sz="2000" dirty="0"/>
            </a:br>
            <a:r>
              <a:rPr lang="uk-UA" sz="2000" dirty="0"/>
              <a:t>🔹 </a:t>
            </a:r>
            <a:r>
              <a:rPr lang="uk-UA" sz="2000" b="1" dirty="0" err="1"/>
              <a:t>Фідбек</a:t>
            </a:r>
            <a:r>
              <a:rPr lang="uk-UA" sz="2000" b="1" dirty="0"/>
              <a:t> через соціальні мережі</a:t>
            </a:r>
            <a:r>
              <a:rPr lang="uk-UA" sz="2000" dirty="0"/>
              <a:t> – коментарі, відгуки, реакції аудиторії на контент.</a:t>
            </a:r>
            <a:br>
              <a:rPr lang="uk-UA" sz="2000" dirty="0"/>
            </a:br>
            <a:r>
              <a:rPr lang="uk-UA" sz="2000" dirty="0"/>
              <a:t>🔹 </a:t>
            </a:r>
            <a:r>
              <a:rPr lang="uk-UA" sz="2000" b="1" dirty="0"/>
              <a:t>Формальний </a:t>
            </a:r>
            <a:r>
              <a:rPr lang="uk-UA" sz="2000" b="1" dirty="0" err="1"/>
              <a:t>фідбек</a:t>
            </a:r>
            <a:r>
              <a:rPr lang="uk-UA" sz="2000" dirty="0"/>
              <a:t> – анкети, опитування, оцінка ефективності </a:t>
            </a:r>
            <a:r>
              <a:rPr lang="uk-UA" sz="2000" dirty="0" err="1"/>
              <a:t>проєктів</a:t>
            </a:r>
            <a:r>
              <a:rPr lang="uk-UA" sz="2000" dirty="0"/>
              <a:t>.</a:t>
            </a:r>
            <a:br>
              <a:rPr lang="uk-UA" sz="2000" dirty="0"/>
            </a:br>
            <a:r>
              <a:rPr lang="uk-UA" sz="2000" dirty="0"/>
              <a:t>🔹 </a:t>
            </a:r>
            <a:r>
              <a:rPr lang="uk-UA" sz="2000" b="1" dirty="0"/>
              <a:t>Неформальний </a:t>
            </a:r>
            <a:r>
              <a:rPr lang="uk-UA" sz="2000" b="1" dirty="0" err="1"/>
              <a:t>фідбек</a:t>
            </a:r>
            <a:r>
              <a:rPr lang="uk-UA" sz="2000" dirty="0"/>
              <a:t> – особисті розмови, повідомлення, спілкування на заходах.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080" y="4437112"/>
            <a:ext cx="2466975" cy="1847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272" y="696918"/>
            <a:ext cx="3405758" cy="21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00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96888" y="-679613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495600" y="318428"/>
            <a:ext cx="60486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solidFill>
                  <a:srgbClr val="C00000"/>
                </a:solidFill>
              </a:rPr>
              <a:t>Портрет персонального бренду </a:t>
            </a:r>
            <a:r>
              <a:rPr lang="ru-RU" sz="2600" b="1" i="1" dirty="0" err="1">
                <a:solidFill>
                  <a:srgbClr val="C00000"/>
                </a:solidFill>
              </a:rPr>
              <a:t>соціального</a:t>
            </a:r>
            <a:r>
              <a:rPr lang="ru-RU" sz="2600" b="1" i="1" dirty="0">
                <a:solidFill>
                  <a:srgbClr val="C00000"/>
                </a:solidFill>
              </a:rPr>
              <a:t> </a:t>
            </a:r>
            <a:r>
              <a:rPr lang="ru-RU" sz="2600" b="1" i="1" dirty="0" err="1">
                <a:solidFill>
                  <a:srgbClr val="C00000"/>
                </a:solidFill>
              </a:rPr>
              <a:t>працівника</a:t>
            </a:r>
            <a:endParaRPr lang="uk-UA" sz="2600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100" y="908720"/>
            <a:ext cx="3356992" cy="3356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368" y="1439488"/>
            <a:ext cx="72728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1. Ім'я та професійний статус</a:t>
            </a:r>
          </a:p>
          <a:p>
            <a:r>
              <a:rPr lang="uk-UA" sz="2000" dirty="0"/>
              <a:t>🔹 </a:t>
            </a:r>
            <a:r>
              <a:rPr lang="uk-UA" sz="2000" b="1" dirty="0"/>
              <a:t>Ім'я:</a:t>
            </a:r>
            <a:r>
              <a:rPr lang="uk-UA" sz="2000" dirty="0"/>
              <a:t> Олена Іваненко</a:t>
            </a:r>
            <a:br>
              <a:rPr lang="uk-UA" sz="2000" dirty="0"/>
            </a:br>
            <a:r>
              <a:rPr lang="uk-UA" sz="2000" dirty="0"/>
              <a:t>🔹 </a:t>
            </a:r>
            <a:r>
              <a:rPr lang="uk-UA" sz="2000" b="1" dirty="0"/>
              <a:t>Посада:</a:t>
            </a:r>
            <a:r>
              <a:rPr lang="uk-UA" sz="2000" dirty="0"/>
              <a:t> Соціальний працівник, експерт у сфері роботи з молоддю та сім'ями, тренер з розвитку соціальних навичок</a:t>
            </a:r>
          </a:p>
          <a:p>
            <a:endParaRPr lang="uk-U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271464" y="3091486"/>
            <a:ext cx="66247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2. Ключові цінності та місія</a:t>
            </a:r>
          </a:p>
          <a:p>
            <a:r>
              <a:rPr lang="uk-UA" sz="2000" dirty="0"/>
              <a:t>✅ Допомагати людям у складних життєвих обставинах</a:t>
            </a:r>
            <a:br>
              <a:rPr lang="uk-UA" sz="2000" dirty="0"/>
            </a:br>
            <a:r>
              <a:rPr lang="uk-UA" sz="2000" dirty="0"/>
              <a:t>✅ Підвищувати соціальну свідомість через освіту та просвітництво</a:t>
            </a:r>
            <a:br>
              <a:rPr lang="uk-UA" sz="2000" dirty="0"/>
            </a:br>
            <a:r>
              <a:rPr lang="uk-UA" sz="2000" dirty="0"/>
              <a:t>✅ Розвивати партнерства між державними, громадськими та міжнародними організаціями</a:t>
            </a:r>
            <a:br>
              <a:rPr lang="uk-UA" sz="2000" dirty="0"/>
            </a:br>
            <a:r>
              <a:rPr lang="uk-UA" sz="2000" dirty="0"/>
              <a:t>✅ Створювати безпечне середовище для соціально незахищених категорій</a:t>
            </a:r>
          </a:p>
          <a:p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425575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64840" y="-643609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727848" y="146329"/>
            <a:ext cx="60486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solidFill>
                  <a:srgbClr val="C00000"/>
                </a:solidFill>
              </a:rPr>
              <a:t>Портрет персонального бренду </a:t>
            </a:r>
            <a:r>
              <a:rPr lang="ru-RU" sz="2600" b="1" i="1" dirty="0" err="1">
                <a:solidFill>
                  <a:srgbClr val="C00000"/>
                </a:solidFill>
              </a:rPr>
              <a:t>соціального</a:t>
            </a:r>
            <a:r>
              <a:rPr lang="ru-RU" sz="2600" b="1" i="1" dirty="0">
                <a:solidFill>
                  <a:srgbClr val="C00000"/>
                </a:solidFill>
              </a:rPr>
              <a:t> </a:t>
            </a:r>
            <a:r>
              <a:rPr lang="ru-RU" sz="2600" b="1" i="1" dirty="0" err="1">
                <a:solidFill>
                  <a:srgbClr val="C00000"/>
                </a:solidFill>
              </a:rPr>
              <a:t>працівника</a:t>
            </a:r>
            <a:endParaRPr lang="uk-UA" sz="2600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344" y="1038881"/>
            <a:ext cx="72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3. Унікальні компетенції та </a:t>
            </a:r>
            <a:r>
              <a:rPr lang="uk-UA" sz="2000" b="1" dirty="0" err="1"/>
              <a:t>експертність</a:t>
            </a:r>
            <a:endParaRPr lang="uk-UA" sz="2000" b="1" dirty="0"/>
          </a:p>
          <a:p>
            <a:r>
              <a:rPr lang="uk-UA" sz="2000" dirty="0"/>
              <a:t>🔹 Досвід роботи 10+ років у сфері соціальної роботи</a:t>
            </a:r>
            <a:br>
              <a:rPr lang="uk-UA" sz="2000" dirty="0"/>
            </a:br>
            <a:r>
              <a:rPr lang="uk-UA" sz="2000" dirty="0"/>
              <a:t>🔹 Організація освітніх та благодійних </a:t>
            </a:r>
            <a:r>
              <a:rPr lang="uk-UA" sz="2000" dirty="0" err="1"/>
              <a:t>проєктів</a:t>
            </a:r>
            <a:r>
              <a:rPr lang="uk-UA" sz="2000" dirty="0"/>
              <a:t/>
            </a:r>
            <a:br>
              <a:rPr lang="uk-UA" sz="2000" dirty="0"/>
            </a:br>
            <a:r>
              <a:rPr lang="uk-UA" sz="2000" dirty="0"/>
              <a:t>🔹 Впровадження програм соціальної адаптації для молоді</a:t>
            </a:r>
            <a:br>
              <a:rPr lang="uk-UA" sz="2000" dirty="0"/>
            </a:br>
            <a:r>
              <a:rPr lang="uk-UA" sz="2000" dirty="0"/>
              <a:t>🔹 Публічні виступи, ведення тренінгів та консультацій</a:t>
            </a:r>
            <a:br>
              <a:rPr lang="uk-UA" sz="2000" dirty="0"/>
            </a:br>
            <a:r>
              <a:rPr lang="uk-UA" sz="2000" dirty="0"/>
              <a:t>🔹 Автор статей, блогів та методичних посібників</a:t>
            </a:r>
          </a:p>
          <a:p>
            <a:endParaRPr lang="uk-U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79376" y="3796155"/>
            <a:ext cx="6912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4. Візуальний стиль та комунікація</a:t>
            </a:r>
          </a:p>
          <a:p>
            <a:r>
              <a:rPr lang="uk-UA" sz="2000" dirty="0"/>
              <a:t>📌 </a:t>
            </a:r>
            <a:r>
              <a:rPr lang="uk-UA" sz="2000" b="1" dirty="0"/>
              <a:t>Соціальні мережі:</a:t>
            </a:r>
            <a:r>
              <a:rPr lang="uk-UA" sz="2000" dirty="0"/>
              <a:t> активне ведення </a:t>
            </a:r>
            <a:r>
              <a:rPr lang="en-US" sz="2000" dirty="0"/>
              <a:t>Facebook, LinkedIn, YouTube</a:t>
            </a:r>
            <a:br>
              <a:rPr lang="en-US" sz="2000" dirty="0"/>
            </a:br>
            <a:r>
              <a:rPr lang="uk-UA" sz="2000" dirty="0"/>
              <a:t>📌 </a:t>
            </a:r>
            <a:r>
              <a:rPr lang="uk-UA" sz="2000" b="1" dirty="0"/>
              <a:t>Контент:</a:t>
            </a:r>
            <a:r>
              <a:rPr lang="uk-UA" sz="2000" dirty="0"/>
              <a:t> статті, відео, історії успіху, експертні коментарі</a:t>
            </a:r>
            <a:br>
              <a:rPr lang="uk-UA" sz="2000" dirty="0"/>
            </a:br>
            <a:r>
              <a:rPr lang="uk-UA" sz="2000" dirty="0"/>
              <a:t>📌 </a:t>
            </a:r>
            <a:r>
              <a:rPr lang="uk-UA" sz="2000" b="1" dirty="0"/>
              <a:t>Тон комунікації:</a:t>
            </a:r>
            <a:r>
              <a:rPr lang="uk-UA" sz="2000" dirty="0"/>
              <a:t> професійний, відкритий, дружній</a:t>
            </a:r>
            <a:br>
              <a:rPr lang="uk-UA" sz="2000" dirty="0"/>
            </a:br>
            <a:r>
              <a:rPr lang="uk-UA" sz="2000" dirty="0"/>
              <a:t>📌 </a:t>
            </a:r>
            <a:r>
              <a:rPr lang="uk-UA" sz="2000" b="1" dirty="0"/>
              <a:t>Дизайн:</a:t>
            </a:r>
            <a:r>
              <a:rPr lang="uk-UA" sz="2000" dirty="0"/>
              <a:t> світлі, теплі кольори, </a:t>
            </a:r>
            <a:r>
              <a:rPr lang="uk-UA" sz="2000" dirty="0" err="1"/>
              <a:t>мінімалістичні</a:t>
            </a:r>
            <a:r>
              <a:rPr lang="uk-UA" sz="2000" dirty="0"/>
              <a:t> візуальні </a:t>
            </a:r>
            <a:r>
              <a:rPr lang="uk-UA" sz="2000" dirty="0" smtClean="0"/>
              <a:t>матеріали</a:t>
            </a:r>
            <a:endParaRPr lang="uk-UA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826" y="1268760"/>
            <a:ext cx="3645024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97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3032" y="-557200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09665567"/>
              </p:ext>
            </p:extLst>
          </p:nvPr>
        </p:nvGraphicFramePr>
        <p:xfrm>
          <a:off x="5303912" y="1484784"/>
          <a:ext cx="496855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Блок-схема: альтернативный процесс 2"/>
          <p:cNvSpPr/>
          <p:nvPr/>
        </p:nvSpPr>
        <p:spPr>
          <a:xfrm>
            <a:off x="479376" y="1268760"/>
            <a:ext cx="4392488" cy="468052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tx1"/>
                </a:solidFill>
              </a:rPr>
              <a:t>Персональний бренд </a:t>
            </a:r>
            <a:r>
              <a:rPr lang="uk-UA" sz="2400" dirty="0">
                <a:solidFill>
                  <a:schemeClr val="tx1"/>
                </a:solidFill>
              </a:rPr>
              <a:t>– це сформований образ людини в суспільстві, який впливає на її сприйняття, довіру та можливості у професійній діяльності. </a:t>
            </a:r>
            <a:endParaRPr lang="uk-UA" sz="2400" dirty="0" smtClean="0">
              <a:solidFill>
                <a:schemeClr val="tx1"/>
              </a:solidFill>
            </a:endParaRPr>
          </a:p>
          <a:p>
            <a:pPr algn="ctr"/>
            <a:r>
              <a:rPr lang="uk-UA" sz="2400" i="1" dirty="0" smtClean="0">
                <a:solidFill>
                  <a:schemeClr val="tx1"/>
                </a:solidFill>
              </a:rPr>
              <a:t>Це </a:t>
            </a:r>
            <a:r>
              <a:rPr lang="uk-UA" sz="2400" i="1" dirty="0">
                <a:solidFill>
                  <a:schemeClr val="tx1"/>
                </a:solidFill>
              </a:rPr>
              <a:t>поєднання </a:t>
            </a:r>
            <a:r>
              <a:rPr lang="uk-UA" sz="2400" b="1" i="1" dirty="0">
                <a:solidFill>
                  <a:schemeClr val="tx1"/>
                </a:solidFill>
              </a:rPr>
              <a:t>особистих якостей, експертності, репутації та комунікаційної стратегії</a:t>
            </a:r>
            <a:r>
              <a:rPr lang="uk-UA" sz="2400" i="1" dirty="0">
                <a:solidFill>
                  <a:schemeClr val="tx1"/>
                </a:solidFill>
              </a:rPr>
              <a:t>.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1544" y="260648"/>
            <a:ext cx="81369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Поняття персонального бренду</a:t>
            </a:r>
            <a:endParaRPr lang="uk-UA" sz="2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6092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68896" y="-6602661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960096" y="692696"/>
            <a:ext cx="51125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solidFill>
                  <a:srgbClr val="C00000"/>
                </a:solidFill>
              </a:rPr>
              <a:t>Портрет персонального бренду </a:t>
            </a:r>
            <a:r>
              <a:rPr lang="ru-RU" sz="2600" b="1" i="1" dirty="0" err="1">
                <a:solidFill>
                  <a:srgbClr val="C00000"/>
                </a:solidFill>
              </a:rPr>
              <a:t>соціального</a:t>
            </a:r>
            <a:r>
              <a:rPr lang="ru-RU" sz="2600" b="1" i="1" dirty="0">
                <a:solidFill>
                  <a:srgbClr val="C00000"/>
                </a:solidFill>
              </a:rPr>
              <a:t> </a:t>
            </a:r>
            <a:r>
              <a:rPr lang="ru-RU" sz="2600" b="1" i="1" dirty="0" err="1">
                <a:solidFill>
                  <a:srgbClr val="C00000"/>
                </a:solidFill>
              </a:rPr>
              <a:t>працівника</a:t>
            </a:r>
            <a:endParaRPr lang="uk-UA" sz="2600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0228" y="966873"/>
            <a:ext cx="6912768" cy="2246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5. Основні досягнення</a:t>
            </a:r>
          </a:p>
          <a:p>
            <a:r>
              <a:rPr lang="uk-UA" sz="2000" dirty="0"/>
              <a:t>🏆 Переможець конкурсу «Соціальний працівник року»</a:t>
            </a:r>
            <a:br>
              <a:rPr lang="uk-UA" sz="2000" dirty="0"/>
            </a:br>
            <a:r>
              <a:rPr lang="uk-UA" sz="2000" dirty="0"/>
              <a:t>🏆 Співпраця з міжнародними організаціями</a:t>
            </a:r>
            <a:br>
              <a:rPr lang="uk-UA" sz="2000" dirty="0"/>
            </a:br>
            <a:r>
              <a:rPr lang="uk-UA" sz="2000" dirty="0"/>
              <a:t>🏆 Автор освітнього курсу для соціальних працівників</a:t>
            </a:r>
            <a:br>
              <a:rPr lang="uk-UA" sz="2000" dirty="0"/>
            </a:br>
            <a:r>
              <a:rPr lang="uk-UA" sz="2000" dirty="0"/>
              <a:t>🏆 Запуск онлайн-платформи підтримки сімей у кризових ситуаціях</a:t>
            </a:r>
          </a:p>
          <a:p>
            <a:endParaRPr lang="uk-U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928680" y="3645024"/>
            <a:ext cx="5688632" cy="226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6. Канали просування та розвиток бренду</a:t>
            </a:r>
          </a:p>
          <a:p>
            <a:r>
              <a:rPr lang="uk-UA" sz="2000" dirty="0"/>
              <a:t>🔹 Виступи на конференціях, форумах</a:t>
            </a:r>
            <a:br>
              <a:rPr lang="uk-UA" sz="2000" dirty="0"/>
            </a:br>
            <a:r>
              <a:rPr lang="uk-UA" sz="2000" dirty="0"/>
              <a:t>🔹 Публікації у ЗМІ та професійних виданнях</a:t>
            </a:r>
            <a:br>
              <a:rPr lang="uk-UA" sz="2000" dirty="0"/>
            </a:br>
            <a:r>
              <a:rPr lang="uk-UA" sz="2000" dirty="0"/>
              <a:t>🔹 Участь у телевізійних та </a:t>
            </a:r>
            <a:r>
              <a:rPr lang="uk-UA" sz="2000" dirty="0" err="1"/>
              <a:t>радіоефірах</a:t>
            </a:r>
            <a:r>
              <a:rPr lang="uk-UA" sz="2000" dirty="0"/>
              <a:t/>
            </a:r>
            <a:br>
              <a:rPr lang="uk-UA" sz="2000" dirty="0"/>
            </a:br>
            <a:r>
              <a:rPr lang="uk-UA" sz="2000" dirty="0"/>
              <a:t>🔹 Ведення особистого блогу та подкасту</a:t>
            </a:r>
            <a:br>
              <a:rPr lang="uk-UA" sz="2000" dirty="0"/>
            </a:br>
            <a:r>
              <a:rPr lang="uk-UA" sz="2000" dirty="0"/>
              <a:t>🔹 </a:t>
            </a:r>
            <a:r>
              <a:rPr lang="uk-UA" sz="2000" dirty="0" err="1"/>
              <a:t>Колаборації</a:t>
            </a:r>
            <a:r>
              <a:rPr lang="uk-UA" sz="2000" dirty="0"/>
              <a:t> з лідерами думок у соціальній сфері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3050075"/>
            <a:ext cx="3435572" cy="343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8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1024" y="-557200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91544" y="260649"/>
            <a:ext cx="907300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Специфіка персонального бренду соціального працівника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37618392"/>
              </p:ext>
            </p:extLst>
          </p:nvPr>
        </p:nvGraphicFramePr>
        <p:xfrm>
          <a:off x="623392" y="908720"/>
          <a:ext cx="1065718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32719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28936" y="-600404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03512" y="260648"/>
            <a:ext cx="9505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складові персонального бренду соціального працівника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79605316"/>
              </p:ext>
            </p:extLst>
          </p:nvPr>
        </p:nvGraphicFramePr>
        <p:xfrm>
          <a:off x="551384" y="1484784"/>
          <a:ext cx="9865096" cy="4270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0409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32992" y="-600404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75520" y="188640"/>
            <a:ext cx="9505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складові персонального бренду соціального працівника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17645535"/>
              </p:ext>
            </p:extLst>
          </p:nvPr>
        </p:nvGraphicFramePr>
        <p:xfrm>
          <a:off x="479376" y="1019637"/>
          <a:ext cx="10585176" cy="5494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0303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7008" y="-622007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6984318"/>
              </p:ext>
            </p:extLst>
          </p:nvPr>
        </p:nvGraphicFramePr>
        <p:xfrm>
          <a:off x="407368" y="203684"/>
          <a:ext cx="9721080" cy="6537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040216" y="332656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Етапи створення персонального бренду</a:t>
            </a:r>
            <a:endParaRPr lang="uk-UA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3646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4365104"/>
            <a:ext cx="10124207" cy="2086063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52872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91544" y="260648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Інструменти та методи розвитку персонального бренду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7408" y="1415335"/>
            <a:ext cx="3240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b="1" i="1" dirty="0">
                <a:solidFill>
                  <a:schemeClr val="accent3">
                    <a:lumMod val="75000"/>
                  </a:schemeClr>
                </a:solidFill>
              </a:rPr>
              <a:t>Соціальні мережі</a:t>
            </a:r>
            <a:endParaRPr lang="uk-UA" sz="26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7768" y="1415335"/>
            <a:ext cx="69847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u="sng" dirty="0">
                <a:latin typeface="Cambria" panose="02040503050406030204" pitchFamily="18" charset="0"/>
                <a:ea typeface="Cambria" panose="02040503050406030204" pitchFamily="18" charset="0"/>
              </a:rPr>
              <a:t>Соціальні мережі дозволяють соціальному працівнику: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Розширити аудиторію та популяризувати свою діяльність.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Підвищити довіру до себе як до експерта.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Ділитися корисним контентом та соціальними ініціативами.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Взаємодіяти з громадою та колегами.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947" y="1884439"/>
            <a:ext cx="2669282" cy="210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30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80864" y="-586003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798512" y="326266"/>
            <a:ext cx="3240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 розвитку персонального бренду через </a:t>
            </a:r>
            <a:r>
              <a:rPr lang="uk-UA" sz="2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соцмережі</a:t>
            </a:r>
            <a:endParaRPr lang="uk-UA" sz="2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53627940"/>
              </p:ext>
            </p:extLst>
          </p:nvPr>
        </p:nvGraphicFramePr>
        <p:xfrm>
          <a:off x="352990" y="116632"/>
          <a:ext cx="8479313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6360" y="1772816"/>
            <a:ext cx="2205352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37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52872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999656" y="787252"/>
            <a:ext cx="3240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b="1" i="1" dirty="0">
                <a:solidFill>
                  <a:schemeClr val="accent3">
                    <a:lumMod val="75000"/>
                  </a:schemeClr>
                </a:solidFill>
              </a:rPr>
              <a:t>Професійні події</a:t>
            </a:r>
            <a:endParaRPr lang="uk-UA" sz="26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376" y="1700808"/>
            <a:ext cx="6624736" cy="4092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200" b="1" u="sng" dirty="0">
                <a:latin typeface="Cambria" panose="02040503050406030204" pitchFamily="18" charset="0"/>
                <a:ea typeface="Cambria" panose="02040503050406030204" pitchFamily="18" charset="0"/>
              </a:rPr>
              <a:t>Участь у професійних заходах допомагає соціальному працівнику</a:t>
            </a:r>
            <a:r>
              <a:rPr lang="uk-UA" sz="2200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Підвищити </a:t>
            </a:r>
            <a:r>
              <a:rPr lang="uk-UA" sz="2200" dirty="0">
                <a:latin typeface="Cambria" panose="02040503050406030204" pitchFamily="18" charset="0"/>
                <a:ea typeface="Cambria" panose="02040503050406030204" pitchFamily="18" charset="0"/>
              </a:rPr>
              <a:t>свій статус експерта у сфері</a:t>
            </a:r>
            <a:r>
              <a:rPr lang="uk-UA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Розширити </a:t>
            </a:r>
            <a:r>
              <a:rPr lang="uk-UA" sz="2200" dirty="0">
                <a:latin typeface="Cambria" panose="02040503050406030204" pitchFamily="18" charset="0"/>
                <a:ea typeface="Cambria" panose="02040503050406030204" pitchFamily="18" charset="0"/>
              </a:rPr>
              <a:t>коло контактів (</a:t>
            </a:r>
            <a:r>
              <a:rPr lang="uk-UA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нетворкінг</a:t>
            </a:r>
            <a:r>
              <a:rPr lang="uk-UA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Популяризувати </a:t>
            </a:r>
            <a:r>
              <a:rPr lang="uk-UA" sz="2200" dirty="0">
                <a:latin typeface="Cambria" panose="02040503050406030204" pitchFamily="18" charset="0"/>
                <a:ea typeface="Cambria" panose="02040503050406030204" pitchFamily="18" charset="0"/>
              </a:rPr>
              <a:t>свою діяльність серед колег і громадськості</a:t>
            </a:r>
            <a:r>
              <a:rPr lang="uk-UA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Обмінюватися </a:t>
            </a:r>
            <a:r>
              <a:rPr lang="uk-UA" sz="2200" dirty="0">
                <a:latin typeface="Cambria" panose="02040503050406030204" pitchFamily="18" charset="0"/>
                <a:ea typeface="Cambria" panose="02040503050406030204" pitchFamily="18" charset="0"/>
              </a:rPr>
              <a:t>досвідом та отримувати нові знання.</a:t>
            </a:r>
            <a:endParaRPr lang="uk-UA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579" y="3645024"/>
            <a:ext cx="2767693" cy="23947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714" y="404664"/>
            <a:ext cx="3665612" cy="281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2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6866</TotalTime>
  <Words>1157</Words>
  <Application>Microsoft Office PowerPoint</Application>
  <PresentationFormat>Широкоэкранный</PresentationFormat>
  <Paragraphs>169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</vt:lpstr>
      <vt:lpstr>George</vt:lpstr>
      <vt:lpstr>Plantagenet Cherokee</vt:lpstr>
      <vt:lpstr>Times New Roman</vt:lpstr>
      <vt:lpstr>Wingdings</vt:lpstr>
      <vt:lpstr>Тема Office</vt:lpstr>
      <vt:lpstr>Професійний розвиток фахівця соціальної сфери  Лекція 10. Персональний бренд сучасного фахівця соціальної сфери.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Учетная запись Майкрософт</cp:lastModifiedBy>
  <cp:revision>470</cp:revision>
  <dcterms:created xsi:type="dcterms:W3CDTF">2014-05-17T18:57:21Z</dcterms:created>
  <dcterms:modified xsi:type="dcterms:W3CDTF">2025-03-19T16:53:35Z</dcterms:modified>
</cp:coreProperties>
</file>