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5" autoAdjust="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717032"/>
            <a:ext cx="7772400" cy="821953"/>
          </a:xfrm>
        </p:spPr>
        <p:txBody>
          <a:bodyPr>
            <a:noAutofit/>
          </a:bodyPr>
          <a:lstStyle/>
          <a:p>
            <a:pPr algn="ctr"/>
            <a:r>
              <a:rPr lang="ru-RU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 ІНДИВІДУАЛЬНОГО ЗАХИСТУ РОБІТНИКІВ</a:t>
            </a:r>
            <a:r>
              <a:rPr lang="ru-RU" sz="1200" dirty="0"/>
              <a:t> </a:t>
            </a:r>
            <a:endParaRPr lang="ru-UA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7344816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металургійних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205310" y="692696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1700808"/>
            <a:ext cx="8363272" cy="4207439"/>
          </a:xfrm>
        </p:spPr>
        <p:txBody>
          <a:bodyPr>
            <a:noAutofit/>
          </a:bodyPr>
          <a:lstStyle/>
          <a:p>
            <a:pPr indent="450215" algn="just"/>
            <a:r>
              <a:rPr lang="uk-UA" sz="1800" dirty="0"/>
              <a:t>На теперішній час у світи реєструється досить велика кількість професійних захворювань, за даними всесвітньої організації охорони здоров’я порядком до 2 млн. випадків на рік. Звичайно в такій ситуації керівництво багатьох країн розпочинає посилювати вимоги, як до виробників засобів індивідуального захисту (ЗІЗ), щоб вони відповідали за якість свого продукту, так і до роботодавців, щоб вони відповідали за дії пов’язані з неналежним застосуванням ЗІЗ. Це і було основним посилом для розробки та введення в дію нових регулюючих документів стосовно засобів індивідуального захисту. </a:t>
            </a: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Метою вивчення  дисципліни «Засоби індивідуального захисту робітників» є формування знань та умінь</a:t>
            </a:r>
            <a:r>
              <a:rPr lang="uk-UA" sz="1800" dirty="0"/>
              <a:t> обґрунтувати вибір засобів індивідуального захисту в різних умовах роботи та дії небезпечних і шкідливих виробничих факторів, застосовувати засоби індивідуального захисту в екстремальних умовах, планувати та організовувати безпечну експлуатацію засобів індивідуального.</a:t>
            </a:r>
            <a:endParaRPr lang="uk-UA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/>
            <a:endParaRPr lang="uk-UA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036" y="448080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 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075" y="2870174"/>
            <a:ext cx="8229600" cy="1252728"/>
          </a:xfrm>
        </p:spPr>
        <p:txBody>
          <a:bodyPr/>
          <a:lstStyle/>
          <a:p>
            <a:pPr algn="ctr"/>
            <a:r>
              <a:rPr lang="uk-UA" dirty="0"/>
              <a:t>МЕТА ДИСЦИПЛІНИ: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68673" y="1164808"/>
            <a:ext cx="7520940" cy="247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В РЕЗУЛЬТАТІ ВИВЧЕННЯ ДИСЦИПЛІНИ ЗДОБУВАЧ ЗМОЖЕ: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1734" y="2276872"/>
            <a:ext cx="84005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ru-RU" dirty="0"/>
              <a:t>− </a:t>
            </a:r>
            <a:r>
              <a:rPr lang="uk-UA" dirty="0">
                <a:solidFill>
                  <a:schemeClr val="tx2"/>
                </a:solidFill>
              </a:rPr>
              <a:t>аналізувати та оцінювати ризики для життя та здоров’я працівників, які не можна уникнути за допомогою інших засобів;</a:t>
            </a:r>
          </a:p>
          <a:p>
            <a:pPr indent="450215" algn="just"/>
            <a:r>
              <a:rPr lang="uk-UA" dirty="0">
                <a:solidFill>
                  <a:schemeClr val="tx2"/>
                </a:solidFill>
              </a:rPr>
              <a:t> − визначати характеристики, які повинен мати ЗІЗ для ефективного захисту життя та здоров’я працівників від вже визначених ризиків, беручи до уваги будь-які ризики, які може створити сам ЗІЗ;</a:t>
            </a:r>
          </a:p>
          <a:p>
            <a:pPr indent="450215" algn="just"/>
            <a:r>
              <a:rPr lang="uk-UA" dirty="0">
                <a:solidFill>
                  <a:schemeClr val="tx2"/>
                </a:solidFill>
              </a:rPr>
              <a:t>− порівнювати характеристики ЗІЗ, наявні у суб’єкта господарювання, з характеристиками, визначеними в НАОП 0.00- 7.17-18 Мінімальних вимог безпеки і охорони здоров’я при використанні працівниками засобів індивідуального захисту на робочому місці;</a:t>
            </a:r>
          </a:p>
          <a:p>
            <a:pPr indent="450215" algn="just"/>
            <a:r>
              <a:rPr lang="uk-UA" dirty="0">
                <a:solidFill>
                  <a:schemeClr val="tx2"/>
                </a:solidFill>
              </a:rPr>
              <a:t>- оцінювати відповідності засобів індивідуального захисту з визначенням характеристик, які будуть ефективними проти ризиків на робочому місці, беручи до уваги будь-які ризики, які ЗІЗ можуть створювати самі. </a:t>
            </a: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</TotalTime>
  <Words>322</Words>
  <Application>Microsoft Office PowerPoint</Application>
  <PresentationFormat>Екран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Candara</vt:lpstr>
      <vt:lpstr>Symbol</vt:lpstr>
      <vt:lpstr>Times New Roman</vt:lpstr>
      <vt:lpstr>Волна</vt:lpstr>
      <vt:lpstr>ЗАСОБИ ІНДИВІДУАЛЬНОГО ЗАХИСТУ РОБІТНИКІВ </vt:lpstr>
      <vt:lpstr>Презентація PowerPoint</vt:lpstr>
      <vt:lpstr>ЧОМУ НЕОБХІДНО ВИВЧАТИ ДИСЦИПЛІНУ </vt:lpstr>
      <vt:lpstr>МЕТА ДИСЦИПЛІНИ: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15</cp:revision>
  <dcterms:created xsi:type="dcterms:W3CDTF">2020-09-02T17:48:05Z</dcterms:created>
  <dcterms:modified xsi:type="dcterms:W3CDTF">2023-11-28T11:59:12Z</dcterms:modified>
</cp:coreProperties>
</file>