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45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4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52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21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88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8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27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89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02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78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90C56-092A-47EE-9864-162BA1A26799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55A87A9-5076-44D5-8529-150F836B85E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03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664" y="199649"/>
            <a:ext cx="11007145" cy="3566160"/>
          </a:xfrm>
        </p:spPr>
        <p:txBody>
          <a:bodyPr>
            <a:noAutofit/>
          </a:bodyPr>
          <a:lstStyle/>
          <a:p>
            <a:r>
              <a:rPr lang="uk-UA" sz="6600" b="1" dirty="0"/>
              <a:t>Контроль статичних, динамічних параметрів та</a:t>
            </a:r>
            <a:br>
              <a:rPr lang="ru-RU" sz="6600" dirty="0"/>
            </a:br>
            <a:r>
              <a:rPr lang="uk-UA" sz="6600" b="1" dirty="0"/>
              <a:t>функціональний контроль ІМС</a:t>
            </a:r>
            <a:br>
              <a:rPr lang="ru-RU" sz="6600" dirty="0"/>
            </a:br>
            <a:endParaRPr lang="ru-RU" sz="6600" dirty="0"/>
          </a:p>
        </p:txBody>
      </p:sp>
      <p:pic>
        <p:nvPicPr>
          <p:cNvPr id="15362" name="Picture 2" descr="Топология интегральных микросхем - patentoff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879" y="2953920"/>
            <a:ext cx="8179465" cy="300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0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7613" y="164249"/>
            <a:ext cx="5296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 статичних параметрів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420" y="813410"/>
            <a:ext cx="116144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 статичних параметрів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це вимірювання  електричної величини (струму або напруги) в сталому режимі, яке проводять через певний час після завершення перехідних процесів в пристрої|. </a:t>
            </a:r>
            <a:endParaRPr lang="ru-RU" sz="2000" dirty="0"/>
          </a:p>
        </p:txBody>
      </p:sp>
      <p:pic>
        <p:nvPicPr>
          <p:cNvPr id="11277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262" y="1829072"/>
            <a:ext cx="8418095" cy="3961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0420" y="5427076"/>
            <a:ext cx="118390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0535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Практично вимірювання статичних параметрів мікроелектронних пристроїв  проводять при подачі імпульсно – поступальних сигналів.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876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3459" y="196334"/>
            <a:ext cx="5491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Вимірювання динамічних параметрів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8547" y="1501909"/>
            <a:ext cx="44436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053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Динамічний параметр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час перехідного процесу сигналу, обмеженого певними рівнями, тому підсумкова похибка вимірювання динамічних параметрів складається з похибки завдання рівня та похибки вимірювання часу і, відповідно до НТД не повинна перевищувати 10%.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292" name="Picture 4" descr="70757-18: КВК. ДИЦ. Э-16-001 Измерители статических и динамических  параметров микросхем - Производители и поставщ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19" y="1007320"/>
            <a:ext cx="6165014" cy="374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81600" y="5287561"/>
            <a:ext cx="6753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Вимірювачі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статичних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динамічних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мікросхем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КВК. ДИЦ. Э-16-001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43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9520" y="143127"/>
            <a:ext cx="6626686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70535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ЦІМС малого ступеня інтеграції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06" y="938588"/>
            <a:ext cx="3044109" cy="3934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51674" y="4873381"/>
            <a:ext cx="14978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564ЛС2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0546" y="5427379"/>
            <a:ext cx="37510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чотири логічні елементи  І-АБО 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742004" y="1017836"/>
          <a:ext cx="2895380" cy="40033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5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3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5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82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35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12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66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359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96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0">
                <a:tc gridSpan="10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Входи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Виходи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34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890" marR="4789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3364" name="Прямоугольник 13363"/>
          <p:cNvSpPr/>
          <p:nvPr/>
        </p:nvSpPr>
        <p:spPr>
          <a:xfrm>
            <a:off x="4225033" y="5302772"/>
            <a:ext cx="2300630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істинності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65" name="Прямоугольник 13364"/>
          <p:cNvSpPr/>
          <p:nvPr/>
        </p:nvSpPr>
        <p:spPr>
          <a:xfrm>
            <a:off x="7312721" y="1180062"/>
            <a:ext cx="46829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053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 функціональної складності відповідає наступним правилам: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поєднанню вихідних сигналів в сталому режимі відповідає однозначний стан вихідних сигналів не залежно від їх попереднього стану вихідних сигналів.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вказана відповідність вихідних сигналів вхідним формується через деякий час після вимірювання вхідних сигналів, який називається часом розповсюдження сигналу.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 вказана відповідність вихідних сигналів вхідним за умови перебору всіх комбінацій останніх означає придатність ЦІМС у всіх можливих її станах.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9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06" y="1518834"/>
            <a:ext cx="5662595" cy="317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901" y="4867161"/>
            <a:ext cx="6096000" cy="960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70535" algn="ctr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Епюри напруги на вхідному виводі 14 (I)  і вихідних виводах 10-12 (II).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2797" y="1845347"/>
            <a:ext cx="4788219" cy="1998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69918" y="4867161"/>
            <a:ext cx="37539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Схема контролю вхідної ємності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513" y="241799"/>
            <a:ext cx="6626686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70535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ЦІМС малого ступеня інтеграції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05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2124" y="88555"/>
            <a:ext cx="45339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506730"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Функціональний контроль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|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31" y="1012152"/>
            <a:ext cx="6055074" cy="4420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69619" y="5544491"/>
            <a:ext cx="5034520" cy="498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506730" algn="ctr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Структурна схема ЦІМС ОЗП 564РУ2А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2576" y="1316908"/>
            <a:ext cx="40192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Статичний ОЗП на 256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однорозрядних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слів, реалізований на КМОН-технології і містить близько 1500 елементів. </a:t>
            </a:r>
            <a:endParaRPr lang="ru-RU" sz="2000" dirty="0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922576" y="3222369"/>
            <a:ext cx="401922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проведення функціонального контролю складають спеціальні алгоритми. Наприклад, алгоритм  ”біжучого 0” або ” біжучої 1”.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6374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503</Words>
  <Application>Microsoft Macintosh PowerPoint</Application>
  <PresentationFormat>Широкоэкранный</PresentationFormat>
  <Paragraphs>262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Контроль статичних, динамічних параметрів та функціональний контроль ІМС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статичних, динамічних параметрів та функціональний контроль ІМС</dc:title>
  <dc:creator>User</dc:creator>
  <cp:lastModifiedBy>ivanovvl</cp:lastModifiedBy>
  <cp:revision>3</cp:revision>
  <dcterms:created xsi:type="dcterms:W3CDTF">2022-01-08T12:31:04Z</dcterms:created>
  <dcterms:modified xsi:type="dcterms:W3CDTF">2024-03-24T13:25:33Z</dcterms:modified>
</cp:coreProperties>
</file>