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0" r:id="rId3"/>
    <p:sldId id="387" r:id="rId4"/>
    <p:sldId id="399" r:id="rId5"/>
    <p:sldId id="358" r:id="rId6"/>
    <p:sldId id="369" r:id="rId7"/>
    <p:sldId id="400" r:id="rId8"/>
    <p:sldId id="393" r:id="rId9"/>
    <p:sldId id="391" r:id="rId10"/>
    <p:sldId id="401" r:id="rId11"/>
    <p:sldId id="402" r:id="rId12"/>
    <p:sldId id="403" r:id="rId13"/>
    <p:sldId id="394" r:id="rId14"/>
    <p:sldId id="404" r:id="rId15"/>
    <p:sldId id="395" r:id="rId16"/>
    <p:sldId id="405" r:id="rId17"/>
    <p:sldId id="406" r:id="rId18"/>
    <p:sldId id="407" r:id="rId19"/>
    <p:sldId id="408" r:id="rId20"/>
    <p:sldId id="409" r:id="rId21"/>
    <p:sldId id="410" r:id="rId22"/>
    <p:sldId id="396" r:id="rId23"/>
    <p:sldId id="411" r:id="rId24"/>
    <p:sldId id="412" r:id="rId25"/>
    <p:sldId id="321" r:id="rId2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360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6A3CC-9400-4187-8E1A-D573BE952094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E002467-BD3B-492E-BB85-E20DC551D1FB}">
      <dgm:prSet phldrT="[Текст]" custT="1"/>
      <dgm:spPr/>
      <dgm:t>
        <a:bodyPr/>
        <a:lstStyle/>
        <a:p>
          <a:r>
            <a:rPr lang="ru-RU" sz="2200" b="1" dirty="0" smtClean="0"/>
            <a:t>Початки (XVII-XIX ст.)</a:t>
          </a:r>
          <a:endParaRPr lang="uk-UA" sz="2200" dirty="0"/>
        </a:p>
      </dgm:t>
    </dgm:pt>
    <dgm:pt modelId="{802D5820-A2A5-451B-832A-0DAF12D9F73A}" type="parTrans" cxnId="{7B47AEA4-9329-421E-B0AA-FFB99A54D188}">
      <dgm:prSet/>
      <dgm:spPr/>
      <dgm:t>
        <a:bodyPr/>
        <a:lstStyle/>
        <a:p>
          <a:endParaRPr lang="uk-UA" sz="2000"/>
        </a:p>
      </dgm:t>
    </dgm:pt>
    <dgm:pt modelId="{D6808E23-2090-49EC-841A-FDBFEAF04745}" type="sibTrans" cxnId="{7B47AEA4-9329-421E-B0AA-FFB99A54D188}">
      <dgm:prSet/>
      <dgm:spPr/>
      <dgm:t>
        <a:bodyPr/>
        <a:lstStyle/>
        <a:p>
          <a:endParaRPr lang="uk-UA" sz="2000"/>
        </a:p>
      </dgm:t>
    </dgm:pt>
    <dgm:pt modelId="{1BF8F2AC-7F35-425A-B3FF-8255D858F6E7}">
      <dgm:prSet custT="1"/>
      <dgm:spPr/>
      <dgm:t>
        <a:bodyPr/>
        <a:lstStyle/>
        <a:p>
          <a:r>
            <a:rPr lang="uk-UA" sz="2200" b="1" dirty="0" smtClean="0"/>
            <a:t>Початок </a:t>
          </a:r>
          <a:r>
            <a:rPr lang="en-US" sz="2200" b="1" dirty="0" smtClean="0"/>
            <a:t>XX </a:t>
          </a:r>
          <a:r>
            <a:rPr lang="uk-UA" sz="2200" b="1" dirty="0" smtClean="0"/>
            <a:t>ст.</a:t>
          </a:r>
          <a:endParaRPr lang="uk-UA" sz="2200" dirty="0"/>
        </a:p>
      </dgm:t>
    </dgm:pt>
    <dgm:pt modelId="{0D5FF64C-C7AF-4BD0-A9F1-62B1337A7F99}" type="parTrans" cxnId="{D40EF3DB-E4CF-4727-B17C-3F55C36B43EB}">
      <dgm:prSet/>
      <dgm:spPr/>
      <dgm:t>
        <a:bodyPr/>
        <a:lstStyle/>
        <a:p>
          <a:endParaRPr lang="uk-UA" sz="2000"/>
        </a:p>
      </dgm:t>
    </dgm:pt>
    <dgm:pt modelId="{5A118103-5290-4498-AAD4-D3153F5D30CD}" type="sibTrans" cxnId="{D40EF3DB-E4CF-4727-B17C-3F55C36B43EB}">
      <dgm:prSet/>
      <dgm:spPr/>
      <dgm:t>
        <a:bodyPr/>
        <a:lstStyle/>
        <a:p>
          <a:endParaRPr lang="uk-UA" sz="2000"/>
        </a:p>
      </dgm:t>
    </dgm:pt>
    <dgm:pt modelId="{B802E5E9-37E3-4161-8824-F7C79AB66D5F}">
      <dgm:prSet custT="1"/>
      <dgm:spPr/>
      <dgm:t>
        <a:bodyPr/>
        <a:lstStyle/>
        <a:p>
          <a:r>
            <a:rPr lang="ru-RU" sz="2200" b="1" dirty="0" smtClean="0"/>
            <a:t>Середина XX ст.</a:t>
          </a:r>
          <a:endParaRPr lang="ru-RU" sz="2200" dirty="0"/>
        </a:p>
      </dgm:t>
    </dgm:pt>
    <dgm:pt modelId="{7E0EC416-B252-4529-B34F-6ADA02C45F17}" type="parTrans" cxnId="{74D2593C-6C08-4AB2-B921-686F98AE1A20}">
      <dgm:prSet/>
      <dgm:spPr/>
      <dgm:t>
        <a:bodyPr/>
        <a:lstStyle/>
        <a:p>
          <a:endParaRPr lang="uk-UA" sz="2000"/>
        </a:p>
      </dgm:t>
    </dgm:pt>
    <dgm:pt modelId="{5A30D027-5CE1-4908-BD34-D856DBA87ECC}" type="sibTrans" cxnId="{74D2593C-6C08-4AB2-B921-686F98AE1A20}">
      <dgm:prSet/>
      <dgm:spPr/>
      <dgm:t>
        <a:bodyPr/>
        <a:lstStyle/>
        <a:p>
          <a:endParaRPr lang="uk-UA" sz="2000"/>
        </a:p>
      </dgm:t>
    </dgm:pt>
    <dgm:pt modelId="{40B93E50-B087-44E8-B5DB-8D06B4FEA2DB}">
      <dgm:prSet custT="1"/>
      <dgm:spPr/>
      <dgm:t>
        <a:bodyPr/>
        <a:lstStyle/>
        <a:p>
          <a:r>
            <a:rPr lang="uk-UA" sz="2200" b="1" noProof="0" dirty="0" smtClean="0"/>
            <a:t>Сучасний етап</a:t>
          </a:r>
          <a:endParaRPr lang="uk-UA" sz="2200" noProof="0" dirty="0"/>
        </a:p>
      </dgm:t>
    </dgm:pt>
    <dgm:pt modelId="{59DE7ECB-40DE-4598-ABE3-182EE6E491FF}" type="parTrans" cxnId="{14E61103-FF5F-4D1C-A091-7CE1F838104C}">
      <dgm:prSet/>
      <dgm:spPr/>
      <dgm:t>
        <a:bodyPr/>
        <a:lstStyle/>
        <a:p>
          <a:endParaRPr lang="uk-UA" sz="2000"/>
        </a:p>
      </dgm:t>
    </dgm:pt>
    <dgm:pt modelId="{7DEBBE92-CE5D-4899-8B6B-23321BE4688E}" type="sibTrans" cxnId="{14E61103-FF5F-4D1C-A091-7CE1F838104C}">
      <dgm:prSet/>
      <dgm:spPr/>
      <dgm:t>
        <a:bodyPr/>
        <a:lstStyle/>
        <a:p>
          <a:endParaRPr lang="uk-UA" sz="2000"/>
        </a:p>
      </dgm:t>
    </dgm:pt>
    <dgm:pt modelId="{F71EC7B0-F994-4EDB-9975-1B9A01BF2026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uk-UA" sz="2000" noProof="0" dirty="0" smtClean="0"/>
            <a:t>перші спроби аналізу змісту текстів у богословських та літературних дослідженнях.</a:t>
          </a:r>
          <a:endParaRPr lang="uk-UA" sz="2000" noProof="0" dirty="0"/>
        </a:p>
      </dgm:t>
    </dgm:pt>
    <dgm:pt modelId="{CAE1248F-EEC0-4AEE-9EB1-B456C3379F2C}" type="parTrans" cxnId="{9429FC1C-8E28-49BE-9357-1FF8A3428BF4}">
      <dgm:prSet/>
      <dgm:spPr/>
      <dgm:t>
        <a:bodyPr/>
        <a:lstStyle/>
        <a:p>
          <a:endParaRPr lang="uk-UA" sz="2000"/>
        </a:p>
      </dgm:t>
    </dgm:pt>
    <dgm:pt modelId="{B9D59728-10C3-4F90-A5FE-7A7F1BF88721}" type="sibTrans" cxnId="{9429FC1C-8E28-49BE-9357-1FF8A3428BF4}">
      <dgm:prSet/>
      <dgm:spPr/>
      <dgm:t>
        <a:bodyPr/>
        <a:lstStyle/>
        <a:p>
          <a:endParaRPr lang="uk-UA" sz="2000"/>
        </a:p>
      </dgm:t>
    </dgm:pt>
    <dgm:pt modelId="{10F5177B-8622-4C5A-B578-FA7E554FD67D}">
      <dgm:prSet custT="1"/>
      <dgm:spPr/>
      <dgm:t>
        <a:bodyPr/>
        <a:lstStyle/>
        <a:p>
          <a:r>
            <a:rPr lang="uk-UA" sz="2000" dirty="0" smtClean="0"/>
            <a:t> використання контент-аналізу в політичних і соціальних дослідженнях (наприклад, аналіз газет під час Першої світової війни).</a:t>
          </a:r>
          <a:endParaRPr lang="uk-UA" sz="2000" dirty="0"/>
        </a:p>
      </dgm:t>
    </dgm:pt>
    <dgm:pt modelId="{33FEB100-1294-4B71-BE1F-4205E264D539}" type="parTrans" cxnId="{1A125FBF-639A-43E5-A3CE-9DE172A6360D}">
      <dgm:prSet/>
      <dgm:spPr/>
      <dgm:t>
        <a:bodyPr/>
        <a:lstStyle/>
        <a:p>
          <a:endParaRPr lang="uk-UA" sz="2000"/>
        </a:p>
      </dgm:t>
    </dgm:pt>
    <dgm:pt modelId="{5407D0DF-59CF-4CC9-A143-B7089ACC1F21}" type="sibTrans" cxnId="{1A125FBF-639A-43E5-A3CE-9DE172A6360D}">
      <dgm:prSet/>
      <dgm:spPr/>
      <dgm:t>
        <a:bodyPr/>
        <a:lstStyle/>
        <a:p>
          <a:endParaRPr lang="uk-UA" sz="2000"/>
        </a:p>
      </dgm:t>
    </dgm:pt>
    <dgm:pt modelId="{ACCA70E5-D845-45CC-82A0-FA614A67CECD}">
      <dgm:prSet custT="1"/>
      <dgm:spPr/>
      <dgm:t>
        <a:bodyPr/>
        <a:lstStyle/>
        <a:p>
          <a:r>
            <a:rPr lang="uk-UA" sz="2000" noProof="0" dirty="0" smtClean="0"/>
            <a:t>формалізація методу завдяки роботам Гарольда </a:t>
          </a:r>
          <a:r>
            <a:rPr lang="uk-UA" sz="2000" noProof="0" dirty="0" err="1" smtClean="0"/>
            <a:t>Лассуелла</a:t>
          </a:r>
          <a:r>
            <a:rPr lang="uk-UA" sz="2000" noProof="0" dirty="0" smtClean="0"/>
            <a:t>, Бернарда </a:t>
          </a:r>
          <a:r>
            <a:rPr lang="uk-UA" sz="2000" noProof="0" dirty="0" err="1" smtClean="0"/>
            <a:t>Берельсона</a:t>
          </a:r>
          <a:r>
            <a:rPr lang="uk-UA" sz="2000" noProof="0" dirty="0" smtClean="0"/>
            <a:t> та інших.</a:t>
          </a:r>
          <a:endParaRPr lang="uk-UA" sz="2000" noProof="0" dirty="0"/>
        </a:p>
      </dgm:t>
    </dgm:pt>
    <dgm:pt modelId="{25955A73-70A0-40BE-8D32-EB3C9F75C88F}" type="parTrans" cxnId="{92504594-72C3-412D-9FBF-4B707D3FC7A6}">
      <dgm:prSet/>
      <dgm:spPr/>
      <dgm:t>
        <a:bodyPr/>
        <a:lstStyle/>
        <a:p>
          <a:endParaRPr lang="uk-UA" sz="2000"/>
        </a:p>
      </dgm:t>
    </dgm:pt>
    <dgm:pt modelId="{9C9A378C-65AA-49BC-9FE0-FB61753283C5}" type="sibTrans" cxnId="{92504594-72C3-412D-9FBF-4B707D3FC7A6}">
      <dgm:prSet/>
      <dgm:spPr/>
      <dgm:t>
        <a:bodyPr/>
        <a:lstStyle/>
        <a:p>
          <a:endParaRPr lang="uk-UA" sz="2000"/>
        </a:p>
      </dgm:t>
    </dgm:pt>
    <dgm:pt modelId="{881C0986-FD83-4107-B12C-D32E1F23A288}">
      <dgm:prSet custT="1"/>
      <dgm:spPr/>
      <dgm:t>
        <a:bodyPr/>
        <a:lstStyle/>
        <a:p>
          <a:r>
            <a:rPr lang="uk-UA" sz="2000" noProof="0" dirty="0" smtClean="0"/>
            <a:t> розвиток комп’ютерного контент-аналізу та аналізу великих даних (</a:t>
          </a:r>
          <a:r>
            <a:rPr lang="uk-UA" sz="2000" noProof="0" dirty="0" err="1" smtClean="0"/>
            <a:t>Big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Data</a:t>
          </a:r>
          <a:r>
            <a:rPr lang="uk-UA" sz="2000" noProof="0" dirty="0" smtClean="0"/>
            <a:t>).</a:t>
          </a:r>
          <a:endParaRPr lang="uk-UA" sz="2000" noProof="0" dirty="0"/>
        </a:p>
      </dgm:t>
    </dgm:pt>
    <dgm:pt modelId="{3EEDD2E2-97E6-405B-8B1B-91FC9867083D}" type="parTrans" cxnId="{B3F4066B-0060-415F-A95E-5C740A5D7844}">
      <dgm:prSet/>
      <dgm:spPr/>
      <dgm:t>
        <a:bodyPr/>
        <a:lstStyle/>
        <a:p>
          <a:endParaRPr lang="uk-UA" sz="2000"/>
        </a:p>
      </dgm:t>
    </dgm:pt>
    <dgm:pt modelId="{3DBC2F5D-D1A8-4F47-84E1-1FCA182A54AA}" type="sibTrans" cxnId="{B3F4066B-0060-415F-A95E-5C740A5D7844}">
      <dgm:prSet/>
      <dgm:spPr/>
      <dgm:t>
        <a:bodyPr/>
        <a:lstStyle/>
        <a:p>
          <a:endParaRPr lang="uk-UA" sz="2000"/>
        </a:p>
      </dgm:t>
    </dgm:pt>
    <dgm:pt modelId="{3A2B37E4-4C87-42C0-BA47-D6F66C968284}" type="pres">
      <dgm:prSet presAssocID="{8E06A3CC-9400-4187-8E1A-D573BE952094}" presName="Name0" presStyleCnt="0">
        <dgm:presLayoutVars>
          <dgm:dir/>
          <dgm:animLvl val="lvl"/>
          <dgm:resizeHandles val="exact"/>
        </dgm:presLayoutVars>
      </dgm:prSet>
      <dgm:spPr/>
    </dgm:pt>
    <dgm:pt modelId="{95FA26A0-C83A-419E-9CA6-5AA8CB293451}" type="pres">
      <dgm:prSet presAssocID="{40B93E50-B087-44E8-B5DB-8D06B4FEA2DB}" presName="boxAndChildren" presStyleCnt="0"/>
      <dgm:spPr/>
    </dgm:pt>
    <dgm:pt modelId="{495997F7-FFA8-4F79-B6A9-C35D69844455}" type="pres">
      <dgm:prSet presAssocID="{40B93E50-B087-44E8-B5DB-8D06B4FEA2DB}" presName="parentTextBox" presStyleLbl="node1" presStyleIdx="0" presStyleCnt="4"/>
      <dgm:spPr/>
    </dgm:pt>
    <dgm:pt modelId="{092AA750-98DA-4D74-B31A-32FB2D305E6D}" type="pres">
      <dgm:prSet presAssocID="{40B93E50-B087-44E8-B5DB-8D06B4FEA2DB}" presName="entireBox" presStyleLbl="node1" presStyleIdx="0" presStyleCnt="4"/>
      <dgm:spPr/>
    </dgm:pt>
    <dgm:pt modelId="{DD027388-F2C3-47E0-984E-1C9C0C52E5DA}" type="pres">
      <dgm:prSet presAssocID="{40B93E50-B087-44E8-B5DB-8D06B4FEA2DB}" presName="descendantBox" presStyleCnt="0"/>
      <dgm:spPr/>
    </dgm:pt>
    <dgm:pt modelId="{13559E7D-DD46-49D0-9CAA-9B654AA6A8EA}" type="pres">
      <dgm:prSet presAssocID="{881C0986-FD83-4107-B12C-D32E1F23A288}" presName="childTextBox" presStyleLbl="fgAccFollowNode1" presStyleIdx="0" presStyleCnt="4">
        <dgm:presLayoutVars>
          <dgm:bulletEnabled val="1"/>
        </dgm:presLayoutVars>
      </dgm:prSet>
      <dgm:spPr/>
    </dgm:pt>
    <dgm:pt modelId="{11BE50FA-B436-4F7F-B80A-9AA5F567EE42}" type="pres">
      <dgm:prSet presAssocID="{5A30D027-5CE1-4908-BD34-D856DBA87ECC}" presName="sp" presStyleCnt="0"/>
      <dgm:spPr/>
    </dgm:pt>
    <dgm:pt modelId="{205DAEF8-1987-4B9C-A60E-202E3B17CCF3}" type="pres">
      <dgm:prSet presAssocID="{B802E5E9-37E3-4161-8824-F7C79AB66D5F}" presName="arrowAndChildren" presStyleCnt="0"/>
      <dgm:spPr/>
    </dgm:pt>
    <dgm:pt modelId="{57D64087-B552-408E-BCF5-B2278BEE2363}" type="pres">
      <dgm:prSet presAssocID="{B802E5E9-37E3-4161-8824-F7C79AB66D5F}" presName="parentTextArrow" presStyleLbl="node1" presStyleIdx="0" presStyleCnt="4"/>
      <dgm:spPr/>
    </dgm:pt>
    <dgm:pt modelId="{C1739DF7-3A80-4544-ADFB-93F84DC8F0FF}" type="pres">
      <dgm:prSet presAssocID="{B802E5E9-37E3-4161-8824-F7C79AB66D5F}" presName="arrow" presStyleLbl="node1" presStyleIdx="1" presStyleCnt="4"/>
      <dgm:spPr/>
    </dgm:pt>
    <dgm:pt modelId="{D0A023C0-8A4C-4E75-8E15-3840CEB69716}" type="pres">
      <dgm:prSet presAssocID="{B802E5E9-37E3-4161-8824-F7C79AB66D5F}" presName="descendantArrow" presStyleCnt="0"/>
      <dgm:spPr/>
    </dgm:pt>
    <dgm:pt modelId="{A4CD447D-FF48-4D22-B297-E9C9BD58FC46}" type="pres">
      <dgm:prSet presAssocID="{ACCA70E5-D845-45CC-82A0-FA614A67CECD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CF624-CDEC-4B55-9265-28908A93E043}" type="pres">
      <dgm:prSet presAssocID="{5A118103-5290-4498-AAD4-D3153F5D30CD}" presName="sp" presStyleCnt="0"/>
      <dgm:spPr/>
    </dgm:pt>
    <dgm:pt modelId="{A02D2958-1ED8-4C99-9559-8B0CD44DD2AB}" type="pres">
      <dgm:prSet presAssocID="{1BF8F2AC-7F35-425A-B3FF-8255D858F6E7}" presName="arrowAndChildren" presStyleCnt="0"/>
      <dgm:spPr/>
    </dgm:pt>
    <dgm:pt modelId="{B74A2783-17D6-4174-8141-5BA6BEAF77CA}" type="pres">
      <dgm:prSet presAssocID="{1BF8F2AC-7F35-425A-B3FF-8255D858F6E7}" presName="parentTextArrow" presStyleLbl="node1" presStyleIdx="1" presStyleCnt="4"/>
      <dgm:spPr/>
      <dgm:t>
        <a:bodyPr/>
        <a:lstStyle/>
        <a:p>
          <a:endParaRPr lang="uk-UA"/>
        </a:p>
      </dgm:t>
    </dgm:pt>
    <dgm:pt modelId="{76A2A9B9-E7FE-4190-B28F-91EDB7865A12}" type="pres">
      <dgm:prSet presAssocID="{1BF8F2AC-7F35-425A-B3FF-8255D858F6E7}" presName="arrow" presStyleLbl="node1" presStyleIdx="2" presStyleCnt="4"/>
      <dgm:spPr/>
    </dgm:pt>
    <dgm:pt modelId="{FD1E8271-5C1F-48EE-A901-A1DF6BD4E951}" type="pres">
      <dgm:prSet presAssocID="{1BF8F2AC-7F35-425A-B3FF-8255D858F6E7}" presName="descendantArrow" presStyleCnt="0"/>
      <dgm:spPr/>
    </dgm:pt>
    <dgm:pt modelId="{989B18CC-5FFE-49C9-A76E-DFFB437E122E}" type="pres">
      <dgm:prSet presAssocID="{10F5177B-8622-4C5A-B578-FA7E554FD67D}" presName="childTextArrow" presStyleLbl="fgAccFollowNode1" presStyleIdx="2" presStyleCnt="4">
        <dgm:presLayoutVars>
          <dgm:bulletEnabled val="1"/>
        </dgm:presLayoutVars>
      </dgm:prSet>
      <dgm:spPr/>
    </dgm:pt>
    <dgm:pt modelId="{A1039575-07AE-43E6-8B0A-2FAE5581C51A}" type="pres">
      <dgm:prSet presAssocID="{D6808E23-2090-49EC-841A-FDBFEAF04745}" presName="sp" presStyleCnt="0"/>
      <dgm:spPr/>
    </dgm:pt>
    <dgm:pt modelId="{5864357F-BD4F-413A-B6C3-088174789055}" type="pres">
      <dgm:prSet presAssocID="{CE002467-BD3B-492E-BB85-E20DC551D1FB}" presName="arrowAndChildren" presStyleCnt="0"/>
      <dgm:spPr/>
    </dgm:pt>
    <dgm:pt modelId="{575176F5-9ABF-4223-A000-3C6B751CDBCB}" type="pres">
      <dgm:prSet presAssocID="{CE002467-BD3B-492E-BB85-E20DC551D1FB}" presName="parentTextArrow" presStyleLbl="node1" presStyleIdx="2" presStyleCnt="4"/>
      <dgm:spPr/>
      <dgm:t>
        <a:bodyPr/>
        <a:lstStyle/>
        <a:p>
          <a:endParaRPr lang="uk-UA"/>
        </a:p>
      </dgm:t>
    </dgm:pt>
    <dgm:pt modelId="{08316F71-5E91-487E-ADFA-1B955C7865AD}" type="pres">
      <dgm:prSet presAssocID="{CE002467-BD3B-492E-BB85-E20DC551D1FB}" presName="arrow" presStyleLbl="node1" presStyleIdx="3" presStyleCnt="4" custLinFactNeighborX="-870" custLinFactNeighborY="-2110"/>
      <dgm:spPr/>
      <dgm:t>
        <a:bodyPr/>
        <a:lstStyle/>
        <a:p>
          <a:endParaRPr lang="uk-UA"/>
        </a:p>
      </dgm:t>
    </dgm:pt>
    <dgm:pt modelId="{9A465736-5786-41E4-8DF1-AC70B68518F3}" type="pres">
      <dgm:prSet presAssocID="{CE002467-BD3B-492E-BB85-E20DC551D1FB}" presName="descendantArrow" presStyleCnt="0"/>
      <dgm:spPr/>
    </dgm:pt>
    <dgm:pt modelId="{3E61F240-3DC0-4D02-8C35-DCA625ECA02A}" type="pres">
      <dgm:prSet presAssocID="{F71EC7B0-F994-4EDB-9975-1B9A01BF202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1A125FBF-639A-43E5-A3CE-9DE172A6360D}" srcId="{1BF8F2AC-7F35-425A-B3FF-8255D858F6E7}" destId="{10F5177B-8622-4C5A-B578-FA7E554FD67D}" srcOrd="0" destOrd="0" parTransId="{33FEB100-1294-4B71-BE1F-4205E264D539}" sibTransId="{5407D0DF-59CF-4CC9-A143-B7089ACC1F21}"/>
    <dgm:cxn modelId="{51E00318-4FCB-44A5-B38C-8DC4CE56571F}" type="presOf" srcId="{40B93E50-B087-44E8-B5DB-8D06B4FEA2DB}" destId="{092AA750-98DA-4D74-B31A-32FB2D305E6D}" srcOrd="1" destOrd="0" presId="urn:microsoft.com/office/officeart/2005/8/layout/process4"/>
    <dgm:cxn modelId="{0DCFE84C-EDFB-4E2E-B20E-8F8B8C26E77B}" type="presOf" srcId="{CE002467-BD3B-492E-BB85-E20DC551D1FB}" destId="{575176F5-9ABF-4223-A000-3C6B751CDBCB}" srcOrd="0" destOrd="0" presId="urn:microsoft.com/office/officeart/2005/8/layout/process4"/>
    <dgm:cxn modelId="{B3F4066B-0060-415F-A95E-5C740A5D7844}" srcId="{40B93E50-B087-44E8-B5DB-8D06B4FEA2DB}" destId="{881C0986-FD83-4107-B12C-D32E1F23A288}" srcOrd="0" destOrd="0" parTransId="{3EEDD2E2-97E6-405B-8B1B-91FC9867083D}" sibTransId="{3DBC2F5D-D1A8-4F47-84E1-1FCA182A54AA}"/>
    <dgm:cxn modelId="{F2481F1D-928C-49AD-8710-44008AA4EE25}" type="presOf" srcId="{881C0986-FD83-4107-B12C-D32E1F23A288}" destId="{13559E7D-DD46-49D0-9CAA-9B654AA6A8EA}" srcOrd="0" destOrd="0" presId="urn:microsoft.com/office/officeart/2005/8/layout/process4"/>
    <dgm:cxn modelId="{3A75A558-02D5-4D9C-9017-4D500813CAC2}" type="presOf" srcId="{1BF8F2AC-7F35-425A-B3FF-8255D858F6E7}" destId="{76A2A9B9-E7FE-4190-B28F-91EDB7865A12}" srcOrd="1" destOrd="0" presId="urn:microsoft.com/office/officeart/2005/8/layout/process4"/>
    <dgm:cxn modelId="{7B47AEA4-9329-421E-B0AA-FFB99A54D188}" srcId="{8E06A3CC-9400-4187-8E1A-D573BE952094}" destId="{CE002467-BD3B-492E-BB85-E20DC551D1FB}" srcOrd="0" destOrd="0" parTransId="{802D5820-A2A5-451B-832A-0DAF12D9F73A}" sibTransId="{D6808E23-2090-49EC-841A-FDBFEAF04745}"/>
    <dgm:cxn modelId="{74D2593C-6C08-4AB2-B921-686F98AE1A20}" srcId="{8E06A3CC-9400-4187-8E1A-D573BE952094}" destId="{B802E5E9-37E3-4161-8824-F7C79AB66D5F}" srcOrd="2" destOrd="0" parTransId="{7E0EC416-B252-4529-B34F-6ADA02C45F17}" sibTransId="{5A30D027-5CE1-4908-BD34-D856DBA87ECC}"/>
    <dgm:cxn modelId="{C0C40079-58C8-461B-ACA5-3720D8FEA038}" type="presOf" srcId="{8E06A3CC-9400-4187-8E1A-D573BE952094}" destId="{3A2B37E4-4C87-42C0-BA47-D6F66C968284}" srcOrd="0" destOrd="0" presId="urn:microsoft.com/office/officeart/2005/8/layout/process4"/>
    <dgm:cxn modelId="{92504594-72C3-412D-9FBF-4B707D3FC7A6}" srcId="{B802E5E9-37E3-4161-8824-F7C79AB66D5F}" destId="{ACCA70E5-D845-45CC-82A0-FA614A67CECD}" srcOrd="0" destOrd="0" parTransId="{25955A73-70A0-40BE-8D32-EB3C9F75C88F}" sibTransId="{9C9A378C-65AA-49BC-9FE0-FB61753283C5}"/>
    <dgm:cxn modelId="{14E61103-FF5F-4D1C-A091-7CE1F838104C}" srcId="{8E06A3CC-9400-4187-8E1A-D573BE952094}" destId="{40B93E50-B087-44E8-B5DB-8D06B4FEA2DB}" srcOrd="3" destOrd="0" parTransId="{59DE7ECB-40DE-4598-ABE3-182EE6E491FF}" sibTransId="{7DEBBE92-CE5D-4899-8B6B-23321BE4688E}"/>
    <dgm:cxn modelId="{9429FC1C-8E28-49BE-9357-1FF8A3428BF4}" srcId="{CE002467-BD3B-492E-BB85-E20DC551D1FB}" destId="{F71EC7B0-F994-4EDB-9975-1B9A01BF2026}" srcOrd="0" destOrd="0" parTransId="{CAE1248F-EEC0-4AEE-9EB1-B456C3379F2C}" sibTransId="{B9D59728-10C3-4F90-A5FE-7A7F1BF88721}"/>
    <dgm:cxn modelId="{107E124B-B936-4CAE-A041-F43B992411FA}" type="presOf" srcId="{B802E5E9-37E3-4161-8824-F7C79AB66D5F}" destId="{C1739DF7-3A80-4544-ADFB-93F84DC8F0FF}" srcOrd="1" destOrd="0" presId="urn:microsoft.com/office/officeart/2005/8/layout/process4"/>
    <dgm:cxn modelId="{6E6D3132-9287-45FF-B7CA-4BD1962D2C86}" type="presOf" srcId="{F71EC7B0-F994-4EDB-9975-1B9A01BF2026}" destId="{3E61F240-3DC0-4D02-8C35-DCA625ECA02A}" srcOrd="0" destOrd="0" presId="urn:microsoft.com/office/officeart/2005/8/layout/process4"/>
    <dgm:cxn modelId="{4B39EC56-EB51-4711-AEF4-5247821D5E1F}" type="presOf" srcId="{B802E5E9-37E3-4161-8824-F7C79AB66D5F}" destId="{57D64087-B552-408E-BCF5-B2278BEE2363}" srcOrd="0" destOrd="0" presId="urn:microsoft.com/office/officeart/2005/8/layout/process4"/>
    <dgm:cxn modelId="{AACAE8BB-880D-4DE5-8EF3-84740946BAC8}" type="presOf" srcId="{10F5177B-8622-4C5A-B578-FA7E554FD67D}" destId="{989B18CC-5FFE-49C9-A76E-DFFB437E122E}" srcOrd="0" destOrd="0" presId="urn:microsoft.com/office/officeart/2005/8/layout/process4"/>
    <dgm:cxn modelId="{60A11DB9-4787-4788-A1B4-DA52DE28E671}" type="presOf" srcId="{40B93E50-B087-44E8-B5DB-8D06B4FEA2DB}" destId="{495997F7-FFA8-4F79-B6A9-C35D69844455}" srcOrd="0" destOrd="0" presId="urn:microsoft.com/office/officeart/2005/8/layout/process4"/>
    <dgm:cxn modelId="{F8DD1EFB-83C2-4CAC-982C-FD25FFF78EDB}" type="presOf" srcId="{ACCA70E5-D845-45CC-82A0-FA614A67CECD}" destId="{A4CD447D-FF48-4D22-B297-E9C9BD58FC46}" srcOrd="0" destOrd="0" presId="urn:microsoft.com/office/officeart/2005/8/layout/process4"/>
    <dgm:cxn modelId="{3C510A12-EAB6-4C5A-B79F-2B0E44CC841A}" type="presOf" srcId="{1BF8F2AC-7F35-425A-B3FF-8255D858F6E7}" destId="{B74A2783-17D6-4174-8141-5BA6BEAF77CA}" srcOrd="0" destOrd="0" presId="urn:microsoft.com/office/officeart/2005/8/layout/process4"/>
    <dgm:cxn modelId="{3A4A73A9-400B-4667-8D2E-64781FE2FEDF}" type="presOf" srcId="{CE002467-BD3B-492E-BB85-E20DC551D1FB}" destId="{08316F71-5E91-487E-ADFA-1B955C7865AD}" srcOrd="1" destOrd="0" presId="urn:microsoft.com/office/officeart/2005/8/layout/process4"/>
    <dgm:cxn modelId="{D40EF3DB-E4CF-4727-B17C-3F55C36B43EB}" srcId="{8E06A3CC-9400-4187-8E1A-D573BE952094}" destId="{1BF8F2AC-7F35-425A-B3FF-8255D858F6E7}" srcOrd="1" destOrd="0" parTransId="{0D5FF64C-C7AF-4BD0-A9F1-62B1337A7F99}" sibTransId="{5A118103-5290-4498-AAD4-D3153F5D30CD}"/>
    <dgm:cxn modelId="{137F3D07-B6DB-436D-8505-A3CDFEA8E458}" type="presParOf" srcId="{3A2B37E4-4C87-42C0-BA47-D6F66C968284}" destId="{95FA26A0-C83A-419E-9CA6-5AA8CB293451}" srcOrd="0" destOrd="0" presId="urn:microsoft.com/office/officeart/2005/8/layout/process4"/>
    <dgm:cxn modelId="{86681243-E24F-4CB6-BC04-5D62F6C0E0DF}" type="presParOf" srcId="{95FA26A0-C83A-419E-9CA6-5AA8CB293451}" destId="{495997F7-FFA8-4F79-B6A9-C35D69844455}" srcOrd="0" destOrd="0" presId="urn:microsoft.com/office/officeart/2005/8/layout/process4"/>
    <dgm:cxn modelId="{94FC35E2-8FD9-4D22-938D-824F56323A26}" type="presParOf" srcId="{95FA26A0-C83A-419E-9CA6-5AA8CB293451}" destId="{092AA750-98DA-4D74-B31A-32FB2D305E6D}" srcOrd="1" destOrd="0" presId="urn:microsoft.com/office/officeart/2005/8/layout/process4"/>
    <dgm:cxn modelId="{2B31F005-52E1-447E-BFD8-B884DF07D669}" type="presParOf" srcId="{95FA26A0-C83A-419E-9CA6-5AA8CB293451}" destId="{DD027388-F2C3-47E0-984E-1C9C0C52E5DA}" srcOrd="2" destOrd="0" presId="urn:microsoft.com/office/officeart/2005/8/layout/process4"/>
    <dgm:cxn modelId="{397F107F-7FF2-4130-A762-898D565431F2}" type="presParOf" srcId="{DD027388-F2C3-47E0-984E-1C9C0C52E5DA}" destId="{13559E7D-DD46-49D0-9CAA-9B654AA6A8EA}" srcOrd="0" destOrd="0" presId="urn:microsoft.com/office/officeart/2005/8/layout/process4"/>
    <dgm:cxn modelId="{8836E777-63E9-40C9-8211-AE0DE05A47DC}" type="presParOf" srcId="{3A2B37E4-4C87-42C0-BA47-D6F66C968284}" destId="{11BE50FA-B436-4F7F-B80A-9AA5F567EE42}" srcOrd="1" destOrd="0" presId="urn:microsoft.com/office/officeart/2005/8/layout/process4"/>
    <dgm:cxn modelId="{EFEDFE17-9E30-434E-AAB7-56B71604F6F5}" type="presParOf" srcId="{3A2B37E4-4C87-42C0-BA47-D6F66C968284}" destId="{205DAEF8-1987-4B9C-A60E-202E3B17CCF3}" srcOrd="2" destOrd="0" presId="urn:microsoft.com/office/officeart/2005/8/layout/process4"/>
    <dgm:cxn modelId="{FD51528F-E807-4613-A109-9903A4B8A839}" type="presParOf" srcId="{205DAEF8-1987-4B9C-A60E-202E3B17CCF3}" destId="{57D64087-B552-408E-BCF5-B2278BEE2363}" srcOrd="0" destOrd="0" presId="urn:microsoft.com/office/officeart/2005/8/layout/process4"/>
    <dgm:cxn modelId="{9FA68C86-8993-48FF-BBDE-79F7405789C7}" type="presParOf" srcId="{205DAEF8-1987-4B9C-A60E-202E3B17CCF3}" destId="{C1739DF7-3A80-4544-ADFB-93F84DC8F0FF}" srcOrd="1" destOrd="0" presId="urn:microsoft.com/office/officeart/2005/8/layout/process4"/>
    <dgm:cxn modelId="{F2211A7D-0001-44C8-87D5-5EB66BA02523}" type="presParOf" srcId="{205DAEF8-1987-4B9C-A60E-202E3B17CCF3}" destId="{D0A023C0-8A4C-4E75-8E15-3840CEB69716}" srcOrd="2" destOrd="0" presId="urn:microsoft.com/office/officeart/2005/8/layout/process4"/>
    <dgm:cxn modelId="{83D7BD80-D804-4D35-A4C7-58513A160BC9}" type="presParOf" srcId="{D0A023C0-8A4C-4E75-8E15-3840CEB69716}" destId="{A4CD447D-FF48-4D22-B297-E9C9BD58FC46}" srcOrd="0" destOrd="0" presId="urn:microsoft.com/office/officeart/2005/8/layout/process4"/>
    <dgm:cxn modelId="{ED16D21A-24B3-459D-B749-95CC9278C0B9}" type="presParOf" srcId="{3A2B37E4-4C87-42C0-BA47-D6F66C968284}" destId="{B3CCF624-CDEC-4B55-9265-28908A93E043}" srcOrd="3" destOrd="0" presId="urn:microsoft.com/office/officeart/2005/8/layout/process4"/>
    <dgm:cxn modelId="{A461EF2E-6954-4D1B-A219-BDEA1DE1D938}" type="presParOf" srcId="{3A2B37E4-4C87-42C0-BA47-D6F66C968284}" destId="{A02D2958-1ED8-4C99-9559-8B0CD44DD2AB}" srcOrd="4" destOrd="0" presId="urn:microsoft.com/office/officeart/2005/8/layout/process4"/>
    <dgm:cxn modelId="{F21573FC-D10D-4EA3-ACCD-D6E1F535B07A}" type="presParOf" srcId="{A02D2958-1ED8-4C99-9559-8B0CD44DD2AB}" destId="{B74A2783-17D6-4174-8141-5BA6BEAF77CA}" srcOrd="0" destOrd="0" presId="urn:microsoft.com/office/officeart/2005/8/layout/process4"/>
    <dgm:cxn modelId="{2C057D8A-8161-4FB0-A401-21C2D590AAC4}" type="presParOf" srcId="{A02D2958-1ED8-4C99-9559-8B0CD44DD2AB}" destId="{76A2A9B9-E7FE-4190-B28F-91EDB7865A12}" srcOrd="1" destOrd="0" presId="urn:microsoft.com/office/officeart/2005/8/layout/process4"/>
    <dgm:cxn modelId="{A9CD6FB8-6FB9-4952-AA2C-8A0A953E3B47}" type="presParOf" srcId="{A02D2958-1ED8-4C99-9559-8B0CD44DD2AB}" destId="{FD1E8271-5C1F-48EE-A901-A1DF6BD4E951}" srcOrd="2" destOrd="0" presId="urn:microsoft.com/office/officeart/2005/8/layout/process4"/>
    <dgm:cxn modelId="{1F6F10D9-B1CD-438D-BEA7-9B5E622A9E03}" type="presParOf" srcId="{FD1E8271-5C1F-48EE-A901-A1DF6BD4E951}" destId="{989B18CC-5FFE-49C9-A76E-DFFB437E122E}" srcOrd="0" destOrd="0" presId="urn:microsoft.com/office/officeart/2005/8/layout/process4"/>
    <dgm:cxn modelId="{F8058397-12AC-4172-9267-574753E384D9}" type="presParOf" srcId="{3A2B37E4-4C87-42C0-BA47-D6F66C968284}" destId="{A1039575-07AE-43E6-8B0A-2FAE5581C51A}" srcOrd="5" destOrd="0" presId="urn:microsoft.com/office/officeart/2005/8/layout/process4"/>
    <dgm:cxn modelId="{A548AC84-A4C3-400D-92BD-52AF07072EEC}" type="presParOf" srcId="{3A2B37E4-4C87-42C0-BA47-D6F66C968284}" destId="{5864357F-BD4F-413A-B6C3-088174789055}" srcOrd="6" destOrd="0" presId="urn:microsoft.com/office/officeart/2005/8/layout/process4"/>
    <dgm:cxn modelId="{AD040A11-0C99-4AD4-80BE-9C9381A2068F}" type="presParOf" srcId="{5864357F-BD4F-413A-B6C3-088174789055}" destId="{575176F5-9ABF-4223-A000-3C6B751CDBCB}" srcOrd="0" destOrd="0" presId="urn:microsoft.com/office/officeart/2005/8/layout/process4"/>
    <dgm:cxn modelId="{8225FD13-1825-426D-A44D-A86A7598B1E9}" type="presParOf" srcId="{5864357F-BD4F-413A-B6C3-088174789055}" destId="{08316F71-5E91-487E-ADFA-1B955C7865AD}" srcOrd="1" destOrd="0" presId="urn:microsoft.com/office/officeart/2005/8/layout/process4"/>
    <dgm:cxn modelId="{F3EEE3ED-5FCD-40C0-879F-8FDD95251CC2}" type="presParOf" srcId="{5864357F-BD4F-413A-B6C3-088174789055}" destId="{9A465736-5786-41E4-8DF1-AC70B68518F3}" srcOrd="2" destOrd="0" presId="urn:microsoft.com/office/officeart/2005/8/layout/process4"/>
    <dgm:cxn modelId="{2CCFC753-5953-44BC-8D9C-BDB9C5C27742}" type="presParOf" srcId="{9A465736-5786-41E4-8DF1-AC70B68518F3}" destId="{3E61F240-3DC0-4D02-8C35-DCA625ECA0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6A3CC-9400-4187-8E1A-D573BE952094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CE002467-BD3B-492E-BB85-E20DC551D1FB}">
      <dgm:prSet phldrT="[Текст]" custT="1"/>
      <dgm:spPr/>
      <dgm:t>
        <a:bodyPr/>
        <a:lstStyle/>
        <a:p>
          <a:r>
            <a:rPr lang="uk-UA" sz="2200" b="1" dirty="0" smtClean="0"/>
            <a:t>Контент-аналітичні дослідження преси</a:t>
          </a:r>
          <a:endParaRPr lang="uk-UA" sz="2200" dirty="0"/>
        </a:p>
      </dgm:t>
    </dgm:pt>
    <dgm:pt modelId="{802D5820-A2A5-451B-832A-0DAF12D9F73A}" type="parTrans" cxnId="{7B47AEA4-9329-421E-B0AA-FFB99A54D188}">
      <dgm:prSet/>
      <dgm:spPr/>
      <dgm:t>
        <a:bodyPr/>
        <a:lstStyle/>
        <a:p>
          <a:endParaRPr lang="uk-UA" sz="2000"/>
        </a:p>
      </dgm:t>
    </dgm:pt>
    <dgm:pt modelId="{D6808E23-2090-49EC-841A-FDBFEAF04745}" type="sibTrans" cxnId="{7B47AEA4-9329-421E-B0AA-FFB99A54D188}">
      <dgm:prSet/>
      <dgm:spPr/>
      <dgm:t>
        <a:bodyPr/>
        <a:lstStyle/>
        <a:p>
          <a:endParaRPr lang="uk-UA" sz="2000"/>
        </a:p>
      </dgm:t>
    </dgm:pt>
    <dgm:pt modelId="{1BF8F2AC-7F35-425A-B3FF-8255D858F6E7}">
      <dgm:prSet custT="1"/>
      <dgm:spPr/>
      <dgm:t>
        <a:bodyPr/>
        <a:lstStyle/>
        <a:p>
          <a:r>
            <a:rPr lang="uk-UA" sz="2200" b="1" dirty="0" smtClean="0"/>
            <a:t>Контент-аналітичні дослідження телебачення і радіо</a:t>
          </a:r>
          <a:endParaRPr lang="uk-UA" sz="2200" dirty="0"/>
        </a:p>
      </dgm:t>
    </dgm:pt>
    <dgm:pt modelId="{0D5FF64C-C7AF-4BD0-A9F1-62B1337A7F99}" type="parTrans" cxnId="{D40EF3DB-E4CF-4727-B17C-3F55C36B43EB}">
      <dgm:prSet/>
      <dgm:spPr/>
      <dgm:t>
        <a:bodyPr/>
        <a:lstStyle/>
        <a:p>
          <a:endParaRPr lang="uk-UA" sz="2000"/>
        </a:p>
      </dgm:t>
    </dgm:pt>
    <dgm:pt modelId="{5A118103-5290-4498-AAD4-D3153F5D30CD}" type="sibTrans" cxnId="{D40EF3DB-E4CF-4727-B17C-3F55C36B43EB}">
      <dgm:prSet/>
      <dgm:spPr/>
      <dgm:t>
        <a:bodyPr/>
        <a:lstStyle/>
        <a:p>
          <a:endParaRPr lang="uk-UA" sz="2000"/>
        </a:p>
      </dgm:t>
    </dgm:pt>
    <dgm:pt modelId="{B802E5E9-37E3-4161-8824-F7C79AB66D5F}">
      <dgm:prSet custT="1"/>
      <dgm:spPr/>
      <dgm:t>
        <a:bodyPr/>
        <a:lstStyle/>
        <a:p>
          <a:r>
            <a:rPr lang="uk-UA" sz="2200" b="1" dirty="0" smtClean="0"/>
            <a:t>Контент-аналітичні дослідження художньої літератури і кінофільмів</a:t>
          </a:r>
          <a:endParaRPr lang="ru-RU" sz="2200" dirty="0"/>
        </a:p>
      </dgm:t>
    </dgm:pt>
    <dgm:pt modelId="{7E0EC416-B252-4529-B34F-6ADA02C45F17}" type="parTrans" cxnId="{74D2593C-6C08-4AB2-B921-686F98AE1A20}">
      <dgm:prSet/>
      <dgm:spPr/>
      <dgm:t>
        <a:bodyPr/>
        <a:lstStyle/>
        <a:p>
          <a:endParaRPr lang="uk-UA" sz="2000"/>
        </a:p>
      </dgm:t>
    </dgm:pt>
    <dgm:pt modelId="{5A30D027-5CE1-4908-BD34-D856DBA87ECC}" type="sibTrans" cxnId="{74D2593C-6C08-4AB2-B921-686F98AE1A20}">
      <dgm:prSet/>
      <dgm:spPr/>
      <dgm:t>
        <a:bodyPr/>
        <a:lstStyle/>
        <a:p>
          <a:endParaRPr lang="uk-UA" sz="2000"/>
        </a:p>
      </dgm:t>
    </dgm:pt>
    <dgm:pt modelId="{F71EC7B0-F994-4EDB-9975-1B9A01BF2026}">
      <dgm:prSet phldrT="[Текст]" custT="1"/>
      <dgm:spPr/>
      <dgm:t>
        <a:bodyPr/>
        <a:lstStyle/>
        <a:p>
          <a:r>
            <a:rPr lang="uk-UA" sz="2000" noProof="0" dirty="0" smtClean="0"/>
            <a:t>Аналіз заголовків, тематичної структури, частоти вживання певних слів.
Визначення маніпулятивних технік та пропаганди.</a:t>
          </a:r>
          <a:endParaRPr lang="uk-UA" sz="2000" noProof="0" dirty="0"/>
        </a:p>
      </dgm:t>
    </dgm:pt>
    <dgm:pt modelId="{CAE1248F-EEC0-4AEE-9EB1-B456C3379F2C}" type="parTrans" cxnId="{9429FC1C-8E28-49BE-9357-1FF8A3428BF4}">
      <dgm:prSet/>
      <dgm:spPr/>
      <dgm:t>
        <a:bodyPr/>
        <a:lstStyle/>
        <a:p>
          <a:endParaRPr lang="uk-UA" sz="2000"/>
        </a:p>
      </dgm:t>
    </dgm:pt>
    <dgm:pt modelId="{B9D59728-10C3-4F90-A5FE-7A7F1BF88721}" type="sibTrans" cxnId="{9429FC1C-8E28-49BE-9357-1FF8A3428BF4}">
      <dgm:prSet/>
      <dgm:spPr/>
      <dgm:t>
        <a:bodyPr/>
        <a:lstStyle/>
        <a:p>
          <a:endParaRPr lang="uk-UA" sz="2000"/>
        </a:p>
      </dgm:t>
    </dgm:pt>
    <dgm:pt modelId="{10F5177B-8622-4C5A-B578-FA7E554FD67D}">
      <dgm:prSet custT="1"/>
      <dgm:spPr/>
      <dgm:t>
        <a:bodyPr/>
        <a:lstStyle/>
        <a:p>
          <a:r>
            <a:rPr lang="uk-UA" sz="2000" noProof="0" dirty="0" smtClean="0"/>
            <a:t>Аналіз новинних програм, ток-шоу, реклами.
Вивчення частотності появи певних тем або героїв.</a:t>
          </a:r>
          <a:endParaRPr lang="uk-UA" sz="2000" noProof="0" dirty="0"/>
        </a:p>
      </dgm:t>
    </dgm:pt>
    <dgm:pt modelId="{33FEB100-1294-4B71-BE1F-4205E264D539}" type="parTrans" cxnId="{1A125FBF-639A-43E5-A3CE-9DE172A6360D}">
      <dgm:prSet/>
      <dgm:spPr/>
      <dgm:t>
        <a:bodyPr/>
        <a:lstStyle/>
        <a:p>
          <a:endParaRPr lang="uk-UA" sz="2000"/>
        </a:p>
      </dgm:t>
    </dgm:pt>
    <dgm:pt modelId="{5407D0DF-59CF-4CC9-A143-B7089ACC1F21}" type="sibTrans" cxnId="{1A125FBF-639A-43E5-A3CE-9DE172A6360D}">
      <dgm:prSet/>
      <dgm:spPr/>
      <dgm:t>
        <a:bodyPr/>
        <a:lstStyle/>
        <a:p>
          <a:endParaRPr lang="uk-UA" sz="2000"/>
        </a:p>
      </dgm:t>
    </dgm:pt>
    <dgm:pt modelId="{ACCA70E5-D845-45CC-82A0-FA614A67CECD}">
      <dgm:prSet custT="1"/>
      <dgm:spPr/>
      <dgm:t>
        <a:bodyPr/>
        <a:lstStyle/>
        <a:p>
          <a:r>
            <a:rPr lang="uk-UA" sz="2000" noProof="0" dirty="0" smtClean="0"/>
            <a:t>Аналіз мотивів, образів, стереотипів, конфліктів.
Визначення соціальних і політичних тенденцій через кінематограф та літературу.</a:t>
          </a:r>
          <a:endParaRPr lang="uk-UA" sz="2000" noProof="0" dirty="0"/>
        </a:p>
      </dgm:t>
    </dgm:pt>
    <dgm:pt modelId="{25955A73-70A0-40BE-8D32-EB3C9F75C88F}" type="parTrans" cxnId="{92504594-72C3-412D-9FBF-4B707D3FC7A6}">
      <dgm:prSet/>
      <dgm:spPr/>
      <dgm:t>
        <a:bodyPr/>
        <a:lstStyle/>
        <a:p>
          <a:endParaRPr lang="uk-UA" sz="2000"/>
        </a:p>
      </dgm:t>
    </dgm:pt>
    <dgm:pt modelId="{9C9A378C-65AA-49BC-9FE0-FB61753283C5}" type="sibTrans" cxnId="{92504594-72C3-412D-9FBF-4B707D3FC7A6}">
      <dgm:prSet/>
      <dgm:spPr/>
      <dgm:t>
        <a:bodyPr/>
        <a:lstStyle/>
        <a:p>
          <a:endParaRPr lang="uk-UA" sz="2000"/>
        </a:p>
      </dgm:t>
    </dgm:pt>
    <dgm:pt modelId="{16EAD675-EE91-4C8E-839A-320DD8C2B507}" type="pres">
      <dgm:prSet presAssocID="{8E06A3CC-9400-4187-8E1A-D573BE952094}" presName="linear" presStyleCnt="0">
        <dgm:presLayoutVars>
          <dgm:dir/>
          <dgm:animLvl val="lvl"/>
          <dgm:resizeHandles val="exact"/>
        </dgm:presLayoutVars>
      </dgm:prSet>
      <dgm:spPr/>
    </dgm:pt>
    <dgm:pt modelId="{895C1311-8C5A-4738-9BFC-CEC696510F17}" type="pres">
      <dgm:prSet presAssocID="{CE002467-BD3B-492E-BB85-E20DC551D1FB}" presName="parentLin" presStyleCnt="0"/>
      <dgm:spPr/>
    </dgm:pt>
    <dgm:pt modelId="{8FC05982-AE34-4836-9C19-64082092C2CB}" type="pres">
      <dgm:prSet presAssocID="{CE002467-BD3B-492E-BB85-E20DC551D1FB}" presName="parentLeftMargin" presStyleLbl="node1" presStyleIdx="0" presStyleCnt="3"/>
      <dgm:spPr/>
    </dgm:pt>
    <dgm:pt modelId="{4380E5F3-C84B-48B6-BD6D-A80FC8CEE915}" type="pres">
      <dgm:prSet presAssocID="{CE002467-BD3B-492E-BB85-E20DC551D1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1CA97A-453E-44AC-8931-B0E4533D9FBA}" type="pres">
      <dgm:prSet presAssocID="{CE002467-BD3B-492E-BB85-E20DC551D1FB}" presName="negativeSpace" presStyleCnt="0"/>
      <dgm:spPr/>
    </dgm:pt>
    <dgm:pt modelId="{BA854011-3693-4461-B402-2E75CAAB64D9}" type="pres">
      <dgm:prSet presAssocID="{CE002467-BD3B-492E-BB85-E20DC551D1FB}" presName="childText" presStyleLbl="conFgAcc1" presStyleIdx="0" presStyleCnt="3" custLinFactNeighborX="-2308" custLinFactNeighborY="-70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EDC09C-3697-4A50-8489-83F107BE3B48}" type="pres">
      <dgm:prSet presAssocID="{D6808E23-2090-49EC-841A-FDBFEAF04745}" presName="spaceBetweenRectangles" presStyleCnt="0"/>
      <dgm:spPr/>
    </dgm:pt>
    <dgm:pt modelId="{1AECCABE-1FE2-4490-ADC3-AF8A8E77BA06}" type="pres">
      <dgm:prSet presAssocID="{1BF8F2AC-7F35-425A-B3FF-8255D858F6E7}" presName="parentLin" presStyleCnt="0"/>
      <dgm:spPr/>
    </dgm:pt>
    <dgm:pt modelId="{DDE8FDC5-11A3-4997-B09D-844BC3F6A960}" type="pres">
      <dgm:prSet presAssocID="{1BF8F2AC-7F35-425A-B3FF-8255D858F6E7}" presName="parentLeftMargin" presStyleLbl="node1" presStyleIdx="0" presStyleCnt="3"/>
      <dgm:spPr/>
    </dgm:pt>
    <dgm:pt modelId="{383245BF-5773-442F-9B2D-C49576BE258A}" type="pres">
      <dgm:prSet presAssocID="{1BF8F2AC-7F35-425A-B3FF-8255D858F6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384C5D-EC70-49AE-9951-BBF2E5E42CAD}" type="pres">
      <dgm:prSet presAssocID="{1BF8F2AC-7F35-425A-B3FF-8255D858F6E7}" presName="negativeSpace" presStyleCnt="0"/>
      <dgm:spPr/>
    </dgm:pt>
    <dgm:pt modelId="{77029F27-9F5A-4273-A28C-FCDADB4B958A}" type="pres">
      <dgm:prSet presAssocID="{1BF8F2AC-7F35-425A-B3FF-8255D858F6E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E9FCA2-3467-415D-AF37-C7722DCEC9FF}" type="pres">
      <dgm:prSet presAssocID="{5A118103-5290-4498-AAD4-D3153F5D30CD}" presName="spaceBetweenRectangles" presStyleCnt="0"/>
      <dgm:spPr/>
    </dgm:pt>
    <dgm:pt modelId="{986FAFC2-D896-489C-82DB-5A2A6E4EDC4B}" type="pres">
      <dgm:prSet presAssocID="{B802E5E9-37E3-4161-8824-F7C79AB66D5F}" presName="parentLin" presStyleCnt="0"/>
      <dgm:spPr/>
    </dgm:pt>
    <dgm:pt modelId="{48CBEB2A-6468-4C3D-8B59-F9846F401FB6}" type="pres">
      <dgm:prSet presAssocID="{B802E5E9-37E3-4161-8824-F7C79AB66D5F}" presName="parentLeftMargin" presStyleLbl="node1" presStyleIdx="1" presStyleCnt="3"/>
      <dgm:spPr/>
    </dgm:pt>
    <dgm:pt modelId="{FB70F5F3-6CE5-4251-AC87-259C5396801C}" type="pres">
      <dgm:prSet presAssocID="{B802E5E9-37E3-4161-8824-F7C79AB66D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649D14-97EA-48A9-9E63-CA9E72274B25}" type="pres">
      <dgm:prSet presAssocID="{B802E5E9-37E3-4161-8824-F7C79AB66D5F}" presName="negativeSpace" presStyleCnt="0"/>
      <dgm:spPr/>
    </dgm:pt>
    <dgm:pt modelId="{E374F82B-7AD5-4B65-8809-A18AAEE89892}" type="pres">
      <dgm:prSet presAssocID="{B802E5E9-37E3-4161-8824-F7C79AB66D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785B24-4EC6-4FF9-92BC-8B8FCBDAE377}" type="presOf" srcId="{B802E5E9-37E3-4161-8824-F7C79AB66D5F}" destId="{FB70F5F3-6CE5-4251-AC87-259C5396801C}" srcOrd="1" destOrd="0" presId="urn:microsoft.com/office/officeart/2005/8/layout/list1"/>
    <dgm:cxn modelId="{69C4DD25-3622-41E9-9D5E-51CD974E5675}" type="presOf" srcId="{F71EC7B0-F994-4EDB-9975-1B9A01BF2026}" destId="{BA854011-3693-4461-B402-2E75CAAB64D9}" srcOrd="0" destOrd="0" presId="urn:microsoft.com/office/officeart/2005/8/layout/list1"/>
    <dgm:cxn modelId="{74D2593C-6C08-4AB2-B921-686F98AE1A20}" srcId="{8E06A3CC-9400-4187-8E1A-D573BE952094}" destId="{B802E5E9-37E3-4161-8824-F7C79AB66D5F}" srcOrd="2" destOrd="0" parTransId="{7E0EC416-B252-4529-B34F-6ADA02C45F17}" sibTransId="{5A30D027-5CE1-4908-BD34-D856DBA87ECC}"/>
    <dgm:cxn modelId="{9429FC1C-8E28-49BE-9357-1FF8A3428BF4}" srcId="{CE002467-BD3B-492E-BB85-E20DC551D1FB}" destId="{F71EC7B0-F994-4EDB-9975-1B9A01BF2026}" srcOrd="0" destOrd="0" parTransId="{CAE1248F-EEC0-4AEE-9EB1-B456C3379F2C}" sibTransId="{B9D59728-10C3-4F90-A5FE-7A7F1BF88721}"/>
    <dgm:cxn modelId="{FE2270EA-2419-4D49-92F8-1BA369EAE6E1}" type="presOf" srcId="{1BF8F2AC-7F35-425A-B3FF-8255D858F6E7}" destId="{DDE8FDC5-11A3-4997-B09D-844BC3F6A960}" srcOrd="0" destOrd="0" presId="urn:microsoft.com/office/officeart/2005/8/layout/list1"/>
    <dgm:cxn modelId="{388E6766-F540-4201-8852-5768352A9447}" type="presOf" srcId="{CE002467-BD3B-492E-BB85-E20DC551D1FB}" destId="{8FC05982-AE34-4836-9C19-64082092C2CB}" srcOrd="0" destOrd="0" presId="urn:microsoft.com/office/officeart/2005/8/layout/list1"/>
    <dgm:cxn modelId="{D7395293-6C8E-4E7B-BD37-82536C99A9BC}" type="presOf" srcId="{B802E5E9-37E3-4161-8824-F7C79AB66D5F}" destId="{48CBEB2A-6468-4C3D-8B59-F9846F401FB6}" srcOrd="0" destOrd="0" presId="urn:microsoft.com/office/officeart/2005/8/layout/list1"/>
    <dgm:cxn modelId="{7DEA55D6-9BF5-4843-9019-C05F324BC80D}" type="presOf" srcId="{CE002467-BD3B-492E-BB85-E20DC551D1FB}" destId="{4380E5F3-C84B-48B6-BD6D-A80FC8CEE915}" srcOrd="1" destOrd="0" presId="urn:microsoft.com/office/officeart/2005/8/layout/list1"/>
    <dgm:cxn modelId="{92504594-72C3-412D-9FBF-4B707D3FC7A6}" srcId="{B802E5E9-37E3-4161-8824-F7C79AB66D5F}" destId="{ACCA70E5-D845-45CC-82A0-FA614A67CECD}" srcOrd="0" destOrd="0" parTransId="{25955A73-70A0-40BE-8D32-EB3C9F75C88F}" sibTransId="{9C9A378C-65AA-49BC-9FE0-FB61753283C5}"/>
    <dgm:cxn modelId="{EF5E9E92-D3B6-4B1D-83B7-9F3390EBEEDB}" type="presOf" srcId="{ACCA70E5-D845-45CC-82A0-FA614A67CECD}" destId="{E374F82B-7AD5-4B65-8809-A18AAEE89892}" srcOrd="0" destOrd="0" presId="urn:microsoft.com/office/officeart/2005/8/layout/list1"/>
    <dgm:cxn modelId="{0F953C12-888C-45D5-80F2-103E128573D1}" type="presOf" srcId="{1BF8F2AC-7F35-425A-B3FF-8255D858F6E7}" destId="{383245BF-5773-442F-9B2D-C49576BE258A}" srcOrd="1" destOrd="0" presId="urn:microsoft.com/office/officeart/2005/8/layout/list1"/>
    <dgm:cxn modelId="{1A125FBF-639A-43E5-A3CE-9DE172A6360D}" srcId="{1BF8F2AC-7F35-425A-B3FF-8255D858F6E7}" destId="{10F5177B-8622-4C5A-B578-FA7E554FD67D}" srcOrd="0" destOrd="0" parTransId="{33FEB100-1294-4B71-BE1F-4205E264D539}" sibTransId="{5407D0DF-59CF-4CC9-A143-B7089ACC1F21}"/>
    <dgm:cxn modelId="{7B47AEA4-9329-421E-B0AA-FFB99A54D188}" srcId="{8E06A3CC-9400-4187-8E1A-D573BE952094}" destId="{CE002467-BD3B-492E-BB85-E20DC551D1FB}" srcOrd="0" destOrd="0" parTransId="{802D5820-A2A5-451B-832A-0DAF12D9F73A}" sibTransId="{D6808E23-2090-49EC-841A-FDBFEAF04745}"/>
    <dgm:cxn modelId="{4A0D970F-698E-49CC-AAF9-AF3A27CAC5E4}" type="presOf" srcId="{10F5177B-8622-4C5A-B578-FA7E554FD67D}" destId="{77029F27-9F5A-4273-A28C-FCDADB4B958A}" srcOrd="0" destOrd="0" presId="urn:microsoft.com/office/officeart/2005/8/layout/list1"/>
    <dgm:cxn modelId="{A5753825-BE4A-45D8-B20D-04EB064E3B87}" type="presOf" srcId="{8E06A3CC-9400-4187-8E1A-D573BE952094}" destId="{16EAD675-EE91-4C8E-839A-320DD8C2B507}" srcOrd="0" destOrd="0" presId="urn:microsoft.com/office/officeart/2005/8/layout/list1"/>
    <dgm:cxn modelId="{D40EF3DB-E4CF-4727-B17C-3F55C36B43EB}" srcId="{8E06A3CC-9400-4187-8E1A-D573BE952094}" destId="{1BF8F2AC-7F35-425A-B3FF-8255D858F6E7}" srcOrd="1" destOrd="0" parTransId="{0D5FF64C-C7AF-4BD0-A9F1-62B1337A7F99}" sibTransId="{5A118103-5290-4498-AAD4-D3153F5D30CD}"/>
    <dgm:cxn modelId="{18D6E9B1-9780-4027-BCC6-AC8356ECE834}" type="presParOf" srcId="{16EAD675-EE91-4C8E-839A-320DD8C2B507}" destId="{895C1311-8C5A-4738-9BFC-CEC696510F17}" srcOrd="0" destOrd="0" presId="urn:microsoft.com/office/officeart/2005/8/layout/list1"/>
    <dgm:cxn modelId="{FE4BD343-9103-4949-8C78-59B298F68316}" type="presParOf" srcId="{895C1311-8C5A-4738-9BFC-CEC696510F17}" destId="{8FC05982-AE34-4836-9C19-64082092C2CB}" srcOrd="0" destOrd="0" presId="urn:microsoft.com/office/officeart/2005/8/layout/list1"/>
    <dgm:cxn modelId="{5A8401FD-91C1-4D1B-BD37-64BDB0DF73A1}" type="presParOf" srcId="{895C1311-8C5A-4738-9BFC-CEC696510F17}" destId="{4380E5F3-C84B-48B6-BD6D-A80FC8CEE915}" srcOrd="1" destOrd="0" presId="urn:microsoft.com/office/officeart/2005/8/layout/list1"/>
    <dgm:cxn modelId="{4A1CB554-63D0-4548-9223-1D49A65FE9A8}" type="presParOf" srcId="{16EAD675-EE91-4C8E-839A-320DD8C2B507}" destId="{8F1CA97A-453E-44AC-8931-B0E4533D9FBA}" srcOrd="1" destOrd="0" presId="urn:microsoft.com/office/officeart/2005/8/layout/list1"/>
    <dgm:cxn modelId="{DE112F29-2E98-4CA7-8FE7-2155FE6734F6}" type="presParOf" srcId="{16EAD675-EE91-4C8E-839A-320DD8C2B507}" destId="{BA854011-3693-4461-B402-2E75CAAB64D9}" srcOrd="2" destOrd="0" presId="urn:microsoft.com/office/officeart/2005/8/layout/list1"/>
    <dgm:cxn modelId="{D9175C9D-D5B3-42E5-A6E3-CD9E26C97388}" type="presParOf" srcId="{16EAD675-EE91-4C8E-839A-320DD8C2B507}" destId="{C2EDC09C-3697-4A50-8489-83F107BE3B48}" srcOrd="3" destOrd="0" presId="urn:microsoft.com/office/officeart/2005/8/layout/list1"/>
    <dgm:cxn modelId="{9F721EF2-5869-41E3-9236-D9951A9E4E8D}" type="presParOf" srcId="{16EAD675-EE91-4C8E-839A-320DD8C2B507}" destId="{1AECCABE-1FE2-4490-ADC3-AF8A8E77BA06}" srcOrd="4" destOrd="0" presId="urn:microsoft.com/office/officeart/2005/8/layout/list1"/>
    <dgm:cxn modelId="{327E4107-9A52-40F0-9C19-6B4F9D6BB3E0}" type="presParOf" srcId="{1AECCABE-1FE2-4490-ADC3-AF8A8E77BA06}" destId="{DDE8FDC5-11A3-4997-B09D-844BC3F6A960}" srcOrd="0" destOrd="0" presId="urn:microsoft.com/office/officeart/2005/8/layout/list1"/>
    <dgm:cxn modelId="{E2F632AF-7983-4EDD-A96D-64F2139569D2}" type="presParOf" srcId="{1AECCABE-1FE2-4490-ADC3-AF8A8E77BA06}" destId="{383245BF-5773-442F-9B2D-C49576BE258A}" srcOrd="1" destOrd="0" presId="urn:microsoft.com/office/officeart/2005/8/layout/list1"/>
    <dgm:cxn modelId="{76B4CC42-C487-44B9-9FFC-45375F9C347F}" type="presParOf" srcId="{16EAD675-EE91-4C8E-839A-320DD8C2B507}" destId="{89384C5D-EC70-49AE-9951-BBF2E5E42CAD}" srcOrd="5" destOrd="0" presId="urn:microsoft.com/office/officeart/2005/8/layout/list1"/>
    <dgm:cxn modelId="{F9B7687E-DC33-4D76-B8AA-42E1D4D4138E}" type="presParOf" srcId="{16EAD675-EE91-4C8E-839A-320DD8C2B507}" destId="{77029F27-9F5A-4273-A28C-FCDADB4B958A}" srcOrd="6" destOrd="0" presId="urn:microsoft.com/office/officeart/2005/8/layout/list1"/>
    <dgm:cxn modelId="{FA61318F-C90F-49F0-BC94-80FDD37D32D7}" type="presParOf" srcId="{16EAD675-EE91-4C8E-839A-320DD8C2B507}" destId="{45E9FCA2-3467-415D-AF37-C7722DCEC9FF}" srcOrd="7" destOrd="0" presId="urn:microsoft.com/office/officeart/2005/8/layout/list1"/>
    <dgm:cxn modelId="{44F0874E-4734-4336-841D-C935896B7B00}" type="presParOf" srcId="{16EAD675-EE91-4C8E-839A-320DD8C2B507}" destId="{986FAFC2-D896-489C-82DB-5A2A6E4EDC4B}" srcOrd="8" destOrd="0" presId="urn:microsoft.com/office/officeart/2005/8/layout/list1"/>
    <dgm:cxn modelId="{47DF4831-25CD-438E-A116-94C7E8A46F90}" type="presParOf" srcId="{986FAFC2-D896-489C-82DB-5A2A6E4EDC4B}" destId="{48CBEB2A-6468-4C3D-8B59-F9846F401FB6}" srcOrd="0" destOrd="0" presId="urn:microsoft.com/office/officeart/2005/8/layout/list1"/>
    <dgm:cxn modelId="{1E73EE4E-8C2D-471D-A6E1-4C55E74227E9}" type="presParOf" srcId="{986FAFC2-D896-489C-82DB-5A2A6E4EDC4B}" destId="{FB70F5F3-6CE5-4251-AC87-259C5396801C}" srcOrd="1" destOrd="0" presId="urn:microsoft.com/office/officeart/2005/8/layout/list1"/>
    <dgm:cxn modelId="{6E205969-2C49-4936-A954-5B4715C71594}" type="presParOf" srcId="{16EAD675-EE91-4C8E-839A-320DD8C2B507}" destId="{CF649D14-97EA-48A9-9E63-CA9E72274B25}" srcOrd="9" destOrd="0" presId="urn:microsoft.com/office/officeart/2005/8/layout/list1"/>
    <dgm:cxn modelId="{B9674D2A-70EC-48DA-ADAB-D001AABCF301}" type="presParOf" srcId="{16EAD675-EE91-4C8E-839A-320DD8C2B507}" destId="{E374F82B-7AD5-4B65-8809-A18AAEE898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C50BF-C001-430A-B7BB-F44081D21132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3C9E86D-0B22-4C0B-BB08-FBE4C4337279}">
      <dgm:prSet phldrT="[Текст]"/>
      <dgm:spPr/>
      <dgm:t>
        <a:bodyPr/>
        <a:lstStyle/>
        <a:p>
          <a:r>
            <a:rPr lang="uk-UA" b="1" dirty="0" smtClean="0"/>
            <a:t>До об'єктивних причин відносять: </a:t>
          </a:r>
          <a:endParaRPr lang="uk-UA" b="1" dirty="0"/>
        </a:p>
      </dgm:t>
    </dgm:pt>
    <dgm:pt modelId="{927208A5-FFF4-4930-B853-5C56AAB5386B}" type="parTrans" cxnId="{E4556DB0-7568-4A80-B04D-6C93A0679D6F}">
      <dgm:prSet/>
      <dgm:spPr/>
      <dgm:t>
        <a:bodyPr/>
        <a:lstStyle/>
        <a:p>
          <a:endParaRPr lang="uk-UA"/>
        </a:p>
      </dgm:t>
    </dgm:pt>
    <dgm:pt modelId="{4C76D3F4-D33A-4DC6-93A7-B81EC34E2A31}" type="sibTrans" cxnId="{E4556DB0-7568-4A80-B04D-6C93A0679D6F}">
      <dgm:prSet/>
      <dgm:spPr/>
      <dgm:t>
        <a:bodyPr/>
        <a:lstStyle/>
        <a:p>
          <a:endParaRPr lang="uk-UA"/>
        </a:p>
      </dgm:t>
    </dgm:pt>
    <dgm:pt modelId="{7EAD622A-9ED5-4D57-9AF4-A63FFBCB8A75}">
      <dgm:prSet phldrT="[Текст]"/>
      <dgm:spPr/>
      <dgm:t>
        <a:bodyPr/>
        <a:lstStyle/>
        <a:p>
          <a:pPr algn="just"/>
          <a:r>
            <a:rPr lang="uk-UA" noProof="0" dirty="0" smtClean="0"/>
            <a:t>стрімке поширення засобів масової комунікації</a:t>
          </a:r>
          <a:endParaRPr lang="uk-UA" noProof="0" dirty="0"/>
        </a:p>
      </dgm:t>
    </dgm:pt>
    <dgm:pt modelId="{3BAD0969-EB87-4CDF-933A-643A1EA58CEB}" type="parTrans" cxnId="{758E01C2-B565-4D62-81DC-42585E95CABC}">
      <dgm:prSet/>
      <dgm:spPr/>
      <dgm:t>
        <a:bodyPr/>
        <a:lstStyle/>
        <a:p>
          <a:endParaRPr lang="uk-UA"/>
        </a:p>
      </dgm:t>
    </dgm:pt>
    <dgm:pt modelId="{E9D4987E-7AF5-4258-A9E4-0674E53B5AF0}" type="sibTrans" cxnId="{758E01C2-B565-4D62-81DC-42585E95CABC}">
      <dgm:prSet/>
      <dgm:spPr/>
      <dgm:t>
        <a:bodyPr/>
        <a:lstStyle/>
        <a:p>
          <a:endParaRPr lang="uk-UA"/>
        </a:p>
      </dgm:t>
    </dgm:pt>
    <dgm:pt modelId="{E8CC6CBB-4B9A-44EC-BAA9-CD5ABEA53930}">
      <dgm:prSet phldrT="[Текст]"/>
      <dgm:spPr/>
      <dgm:t>
        <a:bodyPr/>
        <a:lstStyle/>
        <a:p>
          <a:pPr algn="just"/>
          <a:r>
            <a:rPr lang="uk-UA" noProof="0" dirty="0" smtClean="0"/>
            <a:t>тенденція до використання методів природничих </a:t>
          </a:r>
          <a:r>
            <a:rPr lang="ru-RU" dirty="0" smtClean="0"/>
            <a:t>наук у </a:t>
          </a:r>
          <a:r>
            <a:rPr lang="uk-UA" dirty="0" smtClean="0"/>
            <a:t>науках соціальних</a:t>
          </a:r>
          <a:endParaRPr lang="uk-UA" dirty="0"/>
        </a:p>
      </dgm:t>
    </dgm:pt>
    <dgm:pt modelId="{8D607254-D9E9-43AF-91EA-ED789FECD686}" type="parTrans" cxnId="{7273DF57-D07D-4FAE-B720-9FFA8805814D}">
      <dgm:prSet/>
      <dgm:spPr/>
      <dgm:t>
        <a:bodyPr/>
        <a:lstStyle/>
        <a:p>
          <a:endParaRPr lang="uk-UA"/>
        </a:p>
      </dgm:t>
    </dgm:pt>
    <dgm:pt modelId="{42B31AA1-ECF0-4E47-86EC-A57A45B822EB}" type="sibTrans" cxnId="{7273DF57-D07D-4FAE-B720-9FFA8805814D}">
      <dgm:prSet/>
      <dgm:spPr/>
      <dgm:t>
        <a:bodyPr/>
        <a:lstStyle/>
        <a:p>
          <a:endParaRPr lang="uk-UA"/>
        </a:p>
      </dgm:t>
    </dgm:pt>
    <dgm:pt modelId="{53306005-2D0D-4E46-86DB-27BE9571B3A5}">
      <dgm:prSet phldrT="[Текст]"/>
      <dgm:spPr/>
      <dgm:t>
        <a:bodyPr/>
        <a:lstStyle/>
        <a:p>
          <a:pPr algn="just"/>
          <a:r>
            <a:rPr lang="uk-UA" noProof="0" dirty="0" smtClean="0"/>
            <a:t>необхідність вивчення текстів </a:t>
          </a:r>
          <a:r>
            <a:rPr lang="ru-RU" dirty="0" smtClean="0"/>
            <a:t>ЗМІ з </a:t>
          </a:r>
          <a:r>
            <a:rPr lang="uk-UA" dirty="0" smtClean="0"/>
            <a:t>метою виявлення </a:t>
          </a:r>
          <a:r>
            <a:rPr lang="uk-UA" noProof="0" dirty="0" smtClean="0"/>
            <a:t>ефектів, які вони справляють </a:t>
          </a:r>
          <a:r>
            <a:rPr lang="ru-RU" dirty="0" smtClean="0"/>
            <a:t>на людей</a:t>
          </a:r>
          <a:endParaRPr lang="uk-UA" dirty="0"/>
        </a:p>
      </dgm:t>
    </dgm:pt>
    <dgm:pt modelId="{9B9B9139-3F85-4CA2-B8B8-BC23BB153D27}" type="parTrans" cxnId="{5DA31212-2CEF-4EDD-A34B-3AD36E37B31F}">
      <dgm:prSet/>
      <dgm:spPr/>
      <dgm:t>
        <a:bodyPr/>
        <a:lstStyle/>
        <a:p>
          <a:endParaRPr lang="uk-UA"/>
        </a:p>
      </dgm:t>
    </dgm:pt>
    <dgm:pt modelId="{F9668952-2C94-4CB3-B4E4-13F23D6E1D4E}" type="sibTrans" cxnId="{5DA31212-2CEF-4EDD-A34B-3AD36E37B31F}">
      <dgm:prSet/>
      <dgm:spPr/>
      <dgm:t>
        <a:bodyPr/>
        <a:lstStyle/>
        <a:p>
          <a:endParaRPr lang="uk-UA"/>
        </a:p>
      </dgm:t>
    </dgm:pt>
    <dgm:pt modelId="{D27E9111-ED46-4A16-92AC-4B17E51EB84D}">
      <dgm:prSet phldrT="[Текст]"/>
      <dgm:spPr/>
      <dgm:t>
        <a:bodyPr/>
        <a:lstStyle/>
        <a:p>
          <a:r>
            <a:rPr lang="uk-UA" b="1" dirty="0" smtClean="0"/>
            <a:t>Суб'єктивна необхідність: </a:t>
          </a:r>
          <a:endParaRPr lang="uk-UA" b="1" dirty="0"/>
        </a:p>
      </dgm:t>
    </dgm:pt>
    <dgm:pt modelId="{67BB1604-6AA8-4785-8BF0-C4440C2CA4AE}" type="parTrans" cxnId="{1FDC4E84-DE72-4AAF-B55A-87DB49C38972}">
      <dgm:prSet/>
      <dgm:spPr/>
      <dgm:t>
        <a:bodyPr/>
        <a:lstStyle/>
        <a:p>
          <a:endParaRPr lang="uk-UA"/>
        </a:p>
      </dgm:t>
    </dgm:pt>
    <dgm:pt modelId="{7F73CFB5-8171-4D2B-A093-F2E33ED12A7B}" type="sibTrans" cxnId="{1FDC4E84-DE72-4AAF-B55A-87DB49C38972}">
      <dgm:prSet/>
      <dgm:spPr/>
      <dgm:t>
        <a:bodyPr/>
        <a:lstStyle/>
        <a:p>
          <a:endParaRPr lang="uk-UA"/>
        </a:p>
      </dgm:t>
    </dgm:pt>
    <dgm:pt modelId="{D17E15DE-3787-4BF0-87C2-EECB9128D41C}">
      <dgm:prSet phldrT="[Текст]"/>
      <dgm:spPr/>
      <dgm:t>
        <a:bodyPr/>
        <a:lstStyle/>
        <a:p>
          <a:pPr algn="just"/>
          <a:r>
            <a:rPr lang="uk-UA" dirty="0" smtClean="0"/>
            <a:t>Дослідження </a:t>
          </a:r>
          <a:r>
            <a:rPr lang="uk-UA" noProof="0" dirty="0" smtClean="0"/>
            <a:t>впливу пропаганди на масову свідомість, тобто з'ясування через процедуру аналізу змісту політичної поведінки комунікатора або передбачуваного ефекту в аудиторії.</a:t>
          </a:r>
          <a:endParaRPr lang="uk-UA" noProof="0" dirty="0"/>
        </a:p>
      </dgm:t>
    </dgm:pt>
    <dgm:pt modelId="{0FE9327E-44A4-4A57-A7C5-D2B7FA174703}" type="parTrans" cxnId="{43639D3F-6514-45D3-932B-054D7A1F04B2}">
      <dgm:prSet/>
      <dgm:spPr/>
      <dgm:t>
        <a:bodyPr/>
        <a:lstStyle/>
        <a:p>
          <a:endParaRPr lang="uk-UA"/>
        </a:p>
      </dgm:t>
    </dgm:pt>
    <dgm:pt modelId="{22E2F3F9-B9A6-4AFA-BFBB-49B1E91CE56C}" type="sibTrans" cxnId="{43639D3F-6514-45D3-932B-054D7A1F04B2}">
      <dgm:prSet/>
      <dgm:spPr/>
      <dgm:t>
        <a:bodyPr/>
        <a:lstStyle/>
        <a:p>
          <a:endParaRPr lang="uk-UA"/>
        </a:p>
      </dgm:t>
    </dgm:pt>
    <dgm:pt modelId="{729E502E-4CC7-4014-B3D0-21DB2DEDECF8}" type="pres">
      <dgm:prSet presAssocID="{DEAC50BF-C001-430A-B7BB-F44081D21132}" presName="vert0" presStyleCnt="0">
        <dgm:presLayoutVars>
          <dgm:dir/>
          <dgm:animOne val="branch"/>
          <dgm:animLvl val="lvl"/>
        </dgm:presLayoutVars>
      </dgm:prSet>
      <dgm:spPr/>
    </dgm:pt>
    <dgm:pt modelId="{D097C96C-6E95-4900-B9A8-91F3848457D3}" type="pres">
      <dgm:prSet presAssocID="{93C9E86D-0B22-4C0B-BB08-FBE4C4337279}" presName="thickLine" presStyleLbl="alignNode1" presStyleIdx="0" presStyleCnt="2"/>
      <dgm:spPr/>
    </dgm:pt>
    <dgm:pt modelId="{3291ACD3-7FC3-4BBE-8551-C5E578B6EE0F}" type="pres">
      <dgm:prSet presAssocID="{93C9E86D-0B22-4C0B-BB08-FBE4C4337279}" presName="horz1" presStyleCnt="0"/>
      <dgm:spPr/>
    </dgm:pt>
    <dgm:pt modelId="{D1D55D0E-CFD1-4B82-B8E5-D84EC8C81FEC}" type="pres">
      <dgm:prSet presAssocID="{93C9E86D-0B22-4C0B-BB08-FBE4C4337279}" presName="tx1" presStyleLbl="revTx" presStyleIdx="0" presStyleCnt="6"/>
      <dgm:spPr/>
    </dgm:pt>
    <dgm:pt modelId="{9CFCA0F5-D2E3-4A07-BC30-A4BB42B3010A}" type="pres">
      <dgm:prSet presAssocID="{93C9E86D-0B22-4C0B-BB08-FBE4C4337279}" presName="vert1" presStyleCnt="0"/>
      <dgm:spPr/>
    </dgm:pt>
    <dgm:pt modelId="{7E05AB53-3032-4777-8C95-8B14F1C3136B}" type="pres">
      <dgm:prSet presAssocID="{7EAD622A-9ED5-4D57-9AF4-A63FFBCB8A75}" presName="vertSpace2a" presStyleCnt="0"/>
      <dgm:spPr/>
    </dgm:pt>
    <dgm:pt modelId="{0C8BD258-D689-4720-9F5A-C916C085C1FB}" type="pres">
      <dgm:prSet presAssocID="{7EAD622A-9ED5-4D57-9AF4-A63FFBCB8A75}" presName="horz2" presStyleCnt="0"/>
      <dgm:spPr/>
    </dgm:pt>
    <dgm:pt modelId="{B6396CA3-A94B-4183-BA01-8CAF9A3FCBE0}" type="pres">
      <dgm:prSet presAssocID="{7EAD622A-9ED5-4D57-9AF4-A63FFBCB8A75}" presName="horzSpace2" presStyleCnt="0"/>
      <dgm:spPr/>
    </dgm:pt>
    <dgm:pt modelId="{FEE19689-972B-4042-89DA-921B27D2B9E9}" type="pres">
      <dgm:prSet presAssocID="{7EAD622A-9ED5-4D57-9AF4-A63FFBCB8A75}" presName="tx2" presStyleLbl="revTx" presStyleIdx="1" presStyleCnt="6"/>
      <dgm:spPr/>
      <dgm:t>
        <a:bodyPr/>
        <a:lstStyle/>
        <a:p>
          <a:endParaRPr lang="uk-UA"/>
        </a:p>
      </dgm:t>
    </dgm:pt>
    <dgm:pt modelId="{6F3DB182-A502-4658-9B70-64307A994120}" type="pres">
      <dgm:prSet presAssocID="{7EAD622A-9ED5-4D57-9AF4-A63FFBCB8A75}" presName="vert2" presStyleCnt="0"/>
      <dgm:spPr/>
    </dgm:pt>
    <dgm:pt modelId="{ADB0053C-0C0B-4DA0-B608-DCC39F007A64}" type="pres">
      <dgm:prSet presAssocID="{7EAD622A-9ED5-4D57-9AF4-A63FFBCB8A75}" presName="thinLine2b" presStyleLbl="callout" presStyleIdx="0" presStyleCnt="4"/>
      <dgm:spPr/>
    </dgm:pt>
    <dgm:pt modelId="{A2ADBE58-6E65-420C-89AB-CD7F835C3BFC}" type="pres">
      <dgm:prSet presAssocID="{7EAD622A-9ED5-4D57-9AF4-A63FFBCB8A75}" presName="vertSpace2b" presStyleCnt="0"/>
      <dgm:spPr/>
    </dgm:pt>
    <dgm:pt modelId="{28760202-4959-4246-AC99-101C591E81AB}" type="pres">
      <dgm:prSet presAssocID="{E8CC6CBB-4B9A-44EC-BAA9-CD5ABEA53930}" presName="horz2" presStyleCnt="0"/>
      <dgm:spPr/>
    </dgm:pt>
    <dgm:pt modelId="{345B3223-63B5-4BD8-8D22-AA2BAF6331C5}" type="pres">
      <dgm:prSet presAssocID="{E8CC6CBB-4B9A-44EC-BAA9-CD5ABEA53930}" presName="horzSpace2" presStyleCnt="0"/>
      <dgm:spPr/>
    </dgm:pt>
    <dgm:pt modelId="{A40E9279-CCC5-4915-8233-A8CC89EEE883}" type="pres">
      <dgm:prSet presAssocID="{E8CC6CBB-4B9A-44EC-BAA9-CD5ABEA53930}" presName="tx2" presStyleLbl="revTx" presStyleIdx="2" presStyleCnt="6"/>
      <dgm:spPr/>
      <dgm:t>
        <a:bodyPr/>
        <a:lstStyle/>
        <a:p>
          <a:endParaRPr lang="uk-UA"/>
        </a:p>
      </dgm:t>
    </dgm:pt>
    <dgm:pt modelId="{BEC46801-7FE7-4F78-AE03-D5DD66F07E68}" type="pres">
      <dgm:prSet presAssocID="{E8CC6CBB-4B9A-44EC-BAA9-CD5ABEA53930}" presName="vert2" presStyleCnt="0"/>
      <dgm:spPr/>
    </dgm:pt>
    <dgm:pt modelId="{93FFBA25-0332-44F6-92B8-A92C8170AC9C}" type="pres">
      <dgm:prSet presAssocID="{E8CC6CBB-4B9A-44EC-BAA9-CD5ABEA53930}" presName="thinLine2b" presStyleLbl="callout" presStyleIdx="1" presStyleCnt="4"/>
      <dgm:spPr/>
    </dgm:pt>
    <dgm:pt modelId="{31575400-F65A-4704-A038-2B0FAF445365}" type="pres">
      <dgm:prSet presAssocID="{E8CC6CBB-4B9A-44EC-BAA9-CD5ABEA53930}" presName="vertSpace2b" presStyleCnt="0"/>
      <dgm:spPr/>
    </dgm:pt>
    <dgm:pt modelId="{0393C0C5-6B07-46BC-B46D-646F04143CD4}" type="pres">
      <dgm:prSet presAssocID="{53306005-2D0D-4E46-86DB-27BE9571B3A5}" presName="horz2" presStyleCnt="0"/>
      <dgm:spPr/>
    </dgm:pt>
    <dgm:pt modelId="{B78E4AF1-B13D-4370-ADEA-422A8F71B274}" type="pres">
      <dgm:prSet presAssocID="{53306005-2D0D-4E46-86DB-27BE9571B3A5}" presName="horzSpace2" presStyleCnt="0"/>
      <dgm:spPr/>
    </dgm:pt>
    <dgm:pt modelId="{FC3EC361-F4ED-4762-B367-2DF4550F89A4}" type="pres">
      <dgm:prSet presAssocID="{53306005-2D0D-4E46-86DB-27BE9571B3A5}" presName="tx2" presStyleLbl="revTx" presStyleIdx="3" presStyleCnt="6"/>
      <dgm:spPr/>
      <dgm:t>
        <a:bodyPr/>
        <a:lstStyle/>
        <a:p>
          <a:endParaRPr lang="uk-UA"/>
        </a:p>
      </dgm:t>
    </dgm:pt>
    <dgm:pt modelId="{E099E85D-F514-41C2-8702-B81AD7789D9E}" type="pres">
      <dgm:prSet presAssocID="{53306005-2D0D-4E46-86DB-27BE9571B3A5}" presName="vert2" presStyleCnt="0"/>
      <dgm:spPr/>
    </dgm:pt>
    <dgm:pt modelId="{0339D266-329F-450B-AE3F-9A4FF5253A8C}" type="pres">
      <dgm:prSet presAssocID="{53306005-2D0D-4E46-86DB-27BE9571B3A5}" presName="thinLine2b" presStyleLbl="callout" presStyleIdx="2" presStyleCnt="4"/>
      <dgm:spPr/>
    </dgm:pt>
    <dgm:pt modelId="{E116A12F-9033-4139-B881-10BF6170899A}" type="pres">
      <dgm:prSet presAssocID="{53306005-2D0D-4E46-86DB-27BE9571B3A5}" presName="vertSpace2b" presStyleCnt="0"/>
      <dgm:spPr/>
    </dgm:pt>
    <dgm:pt modelId="{FA9CA505-7AD2-48DB-B93E-25A32FF06134}" type="pres">
      <dgm:prSet presAssocID="{D27E9111-ED46-4A16-92AC-4B17E51EB84D}" presName="thickLine" presStyleLbl="alignNode1" presStyleIdx="1" presStyleCnt="2"/>
      <dgm:spPr/>
    </dgm:pt>
    <dgm:pt modelId="{47D7741C-7544-4C1F-BE21-0785ACE85BBE}" type="pres">
      <dgm:prSet presAssocID="{D27E9111-ED46-4A16-92AC-4B17E51EB84D}" presName="horz1" presStyleCnt="0"/>
      <dgm:spPr/>
    </dgm:pt>
    <dgm:pt modelId="{68D14DFB-45AE-45B0-B62E-27CF80E10131}" type="pres">
      <dgm:prSet presAssocID="{D27E9111-ED46-4A16-92AC-4B17E51EB84D}" presName="tx1" presStyleLbl="revTx" presStyleIdx="4" presStyleCnt="6"/>
      <dgm:spPr/>
      <dgm:t>
        <a:bodyPr/>
        <a:lstStyle/>
        <a:p>
          <a:endParaRPr lang="uk-UA"/>
        </a:p>
      </dgm:t>
    </dgm:pt>
    <dgm:pt modelId="{CA947278-CF04-49A0-A02F-CCAA631DC64B}" type="pres">
      <dgm:prSet presAssocID="{D27E9111-ED46-4A16-92AC-4B17E51EB84D}" presName="vert1" presStyleCnt="0"/>
      <dgm:spPr/>
    </dgm:pt>
    <dgm:pt modelId="{55B3CED6-6C34-4839-AFE2-49FCFCEE342E}" type="pres">
      <dgm:prSet presAssocID="{D17E15DE-3787-4BF0-87C2-EECB9128D41C}" presName="vertSpace2a" presStyleCnt="0"/>
      <dgm:spPr/>
    </dgm:pt>
    <dgm:pt modelId="{A56A0217-A67E-43C2-8B1E-D269BC550459}" type="pres">
      <dgm:prSet presAssocID="{D17E15DE-3787-4BF0-87C2-EECB9128D41C}" presName="horz2" presStyleCnt="0"/>
      <dgm:spPr/>
    </dgm:pt>
    <dgm:pt modelId="{EE8F8655-8A98-44A3-8F42-C57DC77077A8}" type="pres">
      <dgm:prSet presAssocID="{D17E15DE-3787-4BF0-87C2-EECB9128D41C}" presName="horzSpace2" presStyleCnt="0"/>
      <dgm:spPr/>
    </dgm:pt>
    <dgm:pt modelId="{FEF59629-44BB-4A6C-B06A-4034E0A55BA6}" type="pres">
      <dgm:prSet presAssocID="{D17E15DE-3787-4BF0-87C2-EECB9128D41C}" presName="tx2" presStyleLbl="revTx" presStyleIdx="5" presStyleCnt="6"/>
      <dgm:spPr/>
      <dgm:t>
        <a:bodyPr/>
        <a:lstStyle/>
        <a:p>
          <a:endParaRPr lang="uk-UA"/>
        </a:p>
      </dgm:t>
    </dgm:pt>
    <dgm:pt modelId="{26BB4980-224D-4C1F-A462-398D4C3CC75A}" type="pres">
      <dgm:prSet presAssocID="{D17E15DE-3787-4BF0-87C2-EECB9128D41C}" presName="vert2" presStyleCnt="0"/>
      <dgm:spPr/>
    </dgm:pt>
    <dgm:pt modelId="{763E56F8-0BCC-4BD7-83BE-8E53F7F602A1}" type="pres">
      <dgm:prSet presAssocID="{D17E15DE-3787-4BF0-87C2-EECB9128D41C}" presName="thinLine2b" presStyleLbl="callout" presStyleIdx="3" presStyleCnt="4"/>
      <dgm:spPr/>
    </dgm:pt>
    <dgm:pt modelId="{BAFBC526-94E7-4A87-90A3-DF3D72A2D623}" type="pres">
      <dgm:prSet presAssocID="{D17E15DE-3787-4BF0-87C2-EECB9128D41C}" presName="vertSpace2b" presStyleCnt="0"/>
      <dgm:spPr/>
    </dgm:pt>
  </dgm:ptLst>
  <dgm:cxnLst>
    <dgm:cxn modelId="{771A3A24-BB9E-495F-B5A1-FD62B3B66F79}" type="presOf" srcId="{D27E9111-ED46-4A16-92AC-4B17E51EB84D}" destId="{68D14DFB-45AE-45B0-B62E-27CF80E10131}" srcOrd="0" destOrd="0" presId="urn:microsoft.com/office/officeart/2008/layout/LinedList"/>
    <dgm:cxn modelId="{CA7798B5-6FE6-4B04-A391-C38E719A094F}" type="presOf" srcId="{7EAD622A-9ED5-4D57-9AF4-A63FFBCB8A75}" destId="{FEE19689-972B-4042-89DA-921B27D2B9E9}" srcOrd="0" destOrd="0" presId="urn:microsoft.com/office/officeart/2008/layout/LinedList"/>
    <dgm:cxn modelId="{43639D3F-6514-45D3-932B-054D7A1F04B2}" srcId="{D27E9111-ED46-4A16-92AC-4B17E51EB84D}" destId="{D17E15DE-3787-4BF0-87C2-EECB9128D41C}" srcOrd="0" destOrd="0" parTransId="{0FE9327E-44A4-4A57-A7C5-D2B7FA174703}" sibTransId="{22E2F3F9-B9A6-4AFA-BFBB-49B1E91CE56C}"/>
    <dgm:cxn modelId="{7273DF57-D07D-4FAE-B720-9FFA8805814D}" srcId="{93C9E86D-0B22-4C0B-BB08-FBE4C4337279}" destId="{E8CC6CBB-4B9A-44EC-BAA9-CD5ABEA53930}" srcOrd="1" destOrd="0" parTransId="{8D607254-D9E9-43AF-91EA-ED789FECD686}" sibTransId="{42B31AA1-ECF0-4E47-86EC-A57A45B822EB}"/>
    <dgm:cxn modelId="{9EF8DCDB-62F9-4A7F-9200-5F8E2624CE58}" type="presOf" srcId="{D17E15DE-3787-4BF0-87C2-EECB9128D41C}" destId="{FEF59629-44BB-4A6C-B06A-4034E0A55BA6}" srcOrd="0" destOrd="0" presId="urn:microsoft.com/office/officeart/2008/layout/LinedList"/>
    <dgm:cxn modelId="{E4556DB0-7568-4A80-B04D-6C93A0679D6F}" srcId="{DEAC50BF-C001-430A-B7BB-F44081D21132}" destId="{93C9E86D-0B22-4C0B-BB08-FBE4C4337279}" srcOrd="0" destOrd="0" parTransId="{927208A5-FFF4-4930-B853-5C56AAB5386B}" sibTransId="{4C76D3F4-D33A-4DC6-93A7-B81EC34E2A31}"/>
    <dgm:cxn modelId="{9202683F-6712-4840-96BC-CA85B9F693CA}" type="presOf" srcId="{E8CC6CBB-4B9A-44EC-BAA9-CD5ABEA53930}" destId="{A40E9279-CCC5-4915-8233-A8CC89EEE883}" srcOrd="0" destOrd="0" presId="urn:microsoft.com/office/officeart/2008/layout/LinedList"/>
    <dgm:cxn modelId="{1FDC4E84-DE72-4AAF-B55A-87DB49C38972}" srcId="{DEAC50BF-C001-430A-B7BB-F44081D21132}" destId="{D27E9111-ED46-4A16-92AC-4B17E51EB84D}" srcOrd="1" destOrd="0" parTransId="{67BB1604-6AA8-4785-8BF0-C4440C2CA4AE}" sibTransId="{7F73CFB5-8171-4D2B-A093-F2E33ED12A7B}"/>
    <dgm:cxn modelId="{5DA31212-2CEF-4EDD-A34B-3AD36E37B31F}" srcId="{93C9E86D-0B22-4C0B-BB08-FBE4C4337279}" destId="{53306005-2D0D-4E46-86DB-27BE9571B3A5}" srcOrd="2" destOrd="0" parTransId="{9B9B9139-3F85-4CA2-B8B8-BC23BB153D27}" sibTransId="{F9668952-2C94-4CB3-B4E4-13F23D6E1D4E}"/>
    <dgm:cxn modelId="{730AC10E-B19A-4FC1-A058-A2DABC3249EB}" type="presOf" srcId="{DEAC50BF-C001-430A-B7BB-F44081D21132}" destId="{729E502E-4CC7-4014-B3D0-21DB2DEDECF8}" srcOrd="0" destOrd="0" presId="urn:microsoft.com/office/officeart/2008/layout/LinedList"/>
    <dgm:cxn modelId="{26F2ED7E-F8A9-4648-907A-6C6156CB54FC}" type="presOf" srcId="{53306005-2D0D-4E46-86DB-27BE9571B3A5}" destId="{FC3EC361-F4ED-4762-B367-2DF4550F89A4}" srcOrd="0" destOrd="0" presId="urn:microsoft.com/office/officeart/2008/layout/LinedList"/>
    <dgm:cxn modelId="{758E01C2-B565-4D62-81DC-42585E95CABC}" srcId="{93C9E86D-0B22-4C0B-BB08-FBE4C4337279}" destId="{7EAD622A-9ED5-4D57-9AF4-A63FFBCB8A75}" srcOrd="0" destOrd="0" parTransId="{3BAD0969-EB87-4CDF-933A-643A1EA58CEB}" sibTransId="{E9D4987E-7AF5-4258-A9E4-0674E53B5AF0}"/>
    <dgm:cxn modelId="{CF927B1F-78FA-4644-A9BF-CDAAB9ED15F9}" type="presOf" srcId="{93C9E86D-0B22-4C0B-BB08-FBE4C4337279}" destId="{D1D55D0E-CFD1-4B82-B8E5-D84EC8C81FEC}" srcOrd="0" destOrd="0" presId="urn:microsoft.com/office/officeart/2008/layout/LinedList"/>
    <dgm:cxn modelId="{7DF75DAE-E379-4428-B17A-4A1107A8879A}" type="presParOf" srcId="{729E502E-4CC7-4014-B3D0-21DB2DEDECF8}" destId="{D097C96C-6E95-4900-B9A8-91F3848457D3}" srcOrd="0" destOrd="0" presId="urn:microsoft.com/office/officeart/2008/layout/LinedList"/>
    <dgm:cxn modelId="{809E2D6B-FB73-4449-80F8-3EDDBD6DA58B}" type="presParOf" srcId="{729E502E-4CC7-4014-B3D0-21DB2DEDECF8}" destId="{3291ACD3-7FC3-4BBE-8551-C5E578B6EE0F}" srcOrd="1" destOrd="0" presId="urn:microsoft.com/office/officeart/2008/layout/LinedList"/>
    <dgm:cxn modelId="{802F4971-5CFD-4896-B145-82C2F5DBD430}" type="presParOf" srcId="{3291ACD3-7FC3-4BBE-8551-C5E578B6EE0F}" destId="{D1D55D0E-CFD1-4B82-B8E5-D84EC8C81FEC}" srcOrd="0" destOrd="0" presId="urn:microsoft.com/office/officeart/2008/layout/LinedList"/>
    <dgm:cxn modelId="{DCF45F9A-CB49-4E89-8879-0229BCD2BC26}" type="presParOf" srcId="{3291ACD3-7FC3-4BBE-8551-C5E578B6EE0F}" destId="{9CFCA0F5-D2E3-4A07-BC30-A4BB42B3010A}" srcOrd="1" destOrd="0" presId="urn:microsoft.com/office/officeart/2008/layout/LinedList"/>
    <dgm:cxn modelId="{7BB5134E-66B7-4D66-974A-4D03779C6841}" type="presParOf" srcId="{9CFCA0F5-D2E3-4A07-BC30-A4BB42B3010A}" destId="{7E05AB53-3032-4777-8C95-8B14F1C3136B}" srcOrd="0" destOrd="0" presId="urn:microsoft.com/office/officeart/2008/layout/LinedList"/>
    <dgm:cxn modelId="{B9DD05FC-0650-4232-8906-0A911ED2826E}" type="presParOf" srcId="{9CFCA0F5-D2E3-4A07-BC30-A4BB42B3010A}" destId="{0C8BD258-D689-4720-9F5A-C916C085C1FB}" srcOrd="1" destOrd="0" presId="urn:microsoft.com/office/officeart/2008/layout/LinedList"/>
    <dgm:cxn modelId="{727AA9F2-9718-4CA3-9931-27518D4B62D5}" type="presParOf" srcId="{0C8BD258-D689-4720-9F5A-C916C085C1FB}" destId="{B6396CA3-A94B-4183-BA01-8CAF9A3FCBE0}" srcOrd="0" destOrd="0" presId="urn:microsoft.com/office/officeart/2008/layout/LinedList"/>
    <dgm:cxn modelId="{E4C8DE7F-B560-46BC-A32D-B531300DE3AA}" type="presParOf" srcId="{0C8BD258-D689-4720-9F5A-C916C085C1FB}" destId="{FEE19689-972B-4042-89DA-921B27D2B9E9}" srcOrd="1" destOrd="0" presId="urn:microsoft.com/office/officeart/2008/layout/LinedList"/>
    <dgm:cxn modelId="{43A401C0-BEFD-49AC-AB6B-03B705E7BC3E}" type="presParOf" srcId="{0C8BD258-D689-4720-9F5A-C916C085C1FB}" destId="{6F3DB182-A502-4658-9B70-64307A994120}" srcOrd="2" destOrd="0" presId="urn:microsoft.com/office/officeart/2008/layout/LinedList"/>
    <dgm:cxn modelId="{8A0C204D-AEDC-4EE0-8FF0-07C6A9E97FD6}" type="presParOf" srcId="{9CFCA0F5-D2E3-4A07-BC30-A4BB42B3010A}" destId="{ADB0053C-0C0B-4DA0-B608-DCC39F007A64}" srcOrd="2" destOrd="0" presId="urn:microsoft.com/office/officeart/2008/layout/LinedList"/>
    <dgm:cxn modelId="{E1415C0B-4507-44E9-9666-536149172E2D}" type="presParOf" srcId="{9CFCA0F5-D2E3-4A07-BC30-A4BB42B3010A}" destId="{A2ADBE58-6E65-420C-89AB-CD7F835C3BFC}" srcOrd="3" destOrd="0" presId="urn:microsoft.com/office/officeart/2008/layout/LinedList"/>
    <dgm:cxn modelId="{4AAD07E5-BA1B-4D25-8BED-2659ECC396E3}" type="presParOf" srcId="{9CFCA0F5-D2E3-4A07-BC30-A4BB42B3010A}" destId="{28760202-4959-4246-AC99-101C591E81AB}" srcOrd="4" destOrd="0" presId="urn:microsoft.com/office/officeart/2008/layout/LinedList"/>
    <dgm:cxn modelId="{C1C5C50A-5EDB-4FD6-B48B-2C136AB2FD7A}" type="presParOf" srcId="{28760202-4959-4246-AC99-101C591E81AB}" destId="{345B3223-63B5-4BD8-8D22-AA2BAF6331C5}" srcOrd="0" destOrd="0" presId="urn:microsoft.com/office/officeart/2008/layout/LinedList"/>
    <dgm:cxn modelId="{668E9B04-861B-4379-A284-136B4F9A7E3C}" type="presParOf" srcId="{28760202-4959-4246-AC99-101C591E81AB}" destId="{A40E9279-CCC5-4915-8233-A8CC89EEE883}" srcOrd="1" destOrd="0" presId="urn:microsoft.com/office/officeart/2008/layout/LinedList"/>
    <dgm:cxn modelId="{BAC7F5FE-A806-4D68-9F73-767F9FF32D46}" type="presParOf" srcId="{28760202-4959-4246-AC99-101C591E81AB}" destId="{BEC46801-7FE7-4F78-AE03-D5DD66F07E68}" srcOrd="2" destOrd="0" presId="urn:microsoft.com/office/officeart/2008/layout/LinedList"/>
    <dgm:cxn modelId="{E867D148-9017-4776-9A39-B15E58C19197}" type="presParOf" srcId="{9CFCA0F5-D2E3-4A07-BC30-A4BB42B3010A}" destId="{93FFBA25-0332-44F6-92B8-A92C8170AC9C}" srcOrd="5" destOrd="0" presId="urn:microsoft.com/office/officeart/2008/layout/LinedList"/>
    <dgm:cxn modelId="{8F1BA8C0-01ED-43F6-BE5C-8119C34E68A0}" type="presParOf" srcId="{9CFCA0F5-D2E3-4A07-BC30-A4BB42B3010A}" destId="{31575400-F65A-4704-A038-2B0FAF445365}" srcOrd="6" destOrd="0" presId="urn:microsoft.com/office/officeart/2008/layout/LinedList"/>
    <dgm:cxn modelId="{CB4F5C29-6D6F-497C-9D83-148DAFD2D686}" type="presParOf" srcId="{9CFCA0F5-D2E3-4A07-BC30-A4BB42B3010A}" destId="{0393C0C5-6B07-46BC-B46D-646F04143CD4}" srcOrd="7" destOrd="0" presId="urn:microsoft.com/office/officeart/2008/layout/LinedList"/>
    <dgm:cxn modelId="{666FC0E0-4434-462D-8D0F-5C9AD485F254}" type="presParOf" srcId="{0393C0C5-6B07-46BC-B46D-646F04143CD4}" destId="{B78E4AF1-B13D-4370-ADEA-422A8F71B274}" srcOrd="0" destOrd="0" presId="urn:microsoft.com/office/officeart/2008/layout/LinedList"/>
    <dgm:cxn modelId="{E6125B8E-E3EF-4211-B7D3-12ACE192F00C}" type="presParOf" srcId="{0393C0C5-6B07-46BC-B46D-646F04143CD4}" destId="{FC3EC361-F4ED-4762-B367-2DF4550F89A4}" srcOrd="1" destOrd="0" presId="urn:microsoft.com/office/officeart/2008/layout/LinedList"/>
    <dgm:cxn modelId="{F6337D75-214E-46FF-A074-B9605BBC5CC6}" type="presParOf" srcId="{0393C0C5-6B07-46BC-B46D-646F04143CD4}" destId="{E099E85D-F514-41C2-8702-B81AD7789D9E}" srcOrd="2" destOrd="0" presId="urn:microsoft.com/office/officeart/2008/layout/LinedList"/>
    <dgm:cxn modelId="{3B686F2F-3638-4DE3-94C5-B3F4411439F2}" type="presParOf" srcId="{9CFCA0F5-D2E3-4A07-BC30-A4BB42B3010A}" destId="{0339D266-329F-450B-AE3F-9A4FF5253A8C}" srcOrd="8" destOrd="0" presId="urn:microsoft.com/office/officeart/2008/layout/LinedList"/>
    <dgm:cxn modelId="{13BC7996-9302-4699-9C23-A9809A454A52}" type="presParOf" srcId="{9CFCA0F5-D2E3-4A07-BC30-A4BB42B3010A}" destId="{E116A12F-9033-4139-B881-10BF6170899A}" srcOrd="9" destOrd="0" presId="urn:microsoft.com/office/officeart/2008/layout/LinedList"/>
    <dgm:cxn modelId="{CBB87720-B723-4645-8BBB-10C481B14D33}" type="presParOf" srcId="{729E502E-4CC7-4014-B3D0-21DB2DEDECF8}" destId="{FA9CA505-7AD2-48DB-B93E-25A32FF06134}" srcOrd="2" destOrd="0" presId="urn:microsoft.com/office/officeart/2008/layout/LinedList"/>
    <dgm:cxn modelId="{B3EF7AFA-B804-445B-9A4D-7B5A643E93C3}" type="presParOf" srcId="{729E502E-4CC7-4014-B3D0-21DB2DEDECF8}" destId="{47D7741C-7544-4C1F-BE21-0785ACE85BBE}" srcOrd="3" destOrd="0" presId="urn:microsoft.com/office/officeart/2008/layout/LinedList"/>
    <dgm:cxn modelId="{1B7E4FF1-2C9D-4F24-9916-53DEB4FCAB21}" type="presParOf" srcId="{47D7741C-7544-4C1F-BE21-0785ACE85BBE}" destId="{68D14DFB-45AE-45B0-B62E-27CF80E10131}" srcOrd="0" destOrd="0" presId="urn:microsoft.com/office/officeart/2008/layout/LinedList"/>
    <dgm:cxn modelId="{AF0564B2-ABE0-4124-94EE-4736652903E2}" type="presParOf" srcId="{47D7741C-7544-4C1F-BE21-0785ACE85BBE}" destId="{CA947278-CF04-49A0-A02F-CCAA631DC64B}" srcOrd="1" destOrd="0" presId="urn:microsoft.com/office/officeart/2008/layout/LinedList"/>
    <dgm:cxn modelId="{395D76F5-46B8-4FCF-B104-FD7C3AF47B25}" type="presParOf" srcId="{CA947278-CF04-49A0-A02F-CCAA631DC64B}" destId="{55B3CED6-6C34-4839-AFE2-49FCFCEE342E}" srcOrd="0" destOrd="0" presId="urn:microsoft.com/office/officeart/2008/layout/LinedList"/>
    <dgm:cxn modelId="{A31ED4FE-FC89-4294-B9FD-1E85A3F1C3A1}" type="presParOf" srcId="{CA947278-CF04-49A0-A02F-CCAA631DC64B}" destId="{A56A0217-A67E-43C2-8B1E-D269BC550459}" srcOrd="1" destOrd="0" presId="urn:microsoft.com/office/officeart/2008/layout/LinedList"/>
    <dgm:cxn modelId="{ECFBB592-E508-436F-9930-E0684C999235}" type="presParOf" srcId="{A56A0217-A67E-43C2-8B1E-D269BC550459}" destId="{EE8F8655-8A98-44A3-8F42-C57DC77077A8}" srcOrd="0" destOrd="0" presId="urn:microsoft.com/office/officeart/2008/layout/LinedList"/>
    <dgm:cxn modelId="{9555156A-72AE-4643-9CE3-BC96E19787A4}" type="presParOf" srcId="{A56A0217-A67E-43C2-8B1E-D269BC550459}" destId="{FEF59629-44BB-4A6C-B06A-4034E0A55BA6}" srcOrd="1" destOrd="0" presId="urn:microsoft.com/office/officeart/2008/layout/LinedList"/>
    <dgm:cxn modelId="{F50836BA-EACC-4DC2-96D7-F874E0EFBF65}" type="presParOf" srcId="{A56A0217-A67E-43C2-8B1E-D269BC550459}" destId="{26BB4980-224D-4C1F-A462-398D4C3CC75A}" srcOrd="2" destOrd="0" presId="urn:microsoft.com/office/officeart/2008/layout/LinedList"/>
    <dgm:cxn modelId="{3EC7BFF1-0074-4B79-BA23-C265A3894E85}" type="presParOf" srcId="{CA947278-CF04-49A0-A02F-CCAA631DC64B}" destId="{763E56F8-0BCC-4BD7-83BE-8E53F7F602A1}" srcOrd="2" destOrd="0" presId="urn:microsoft.com/office/officeart/2008/layout/LinedList"/>
    <dgm:cxn modelId="{EA7F155D-4BC2-4134-861B-4A25D44AF366}" type="presParOf" srcId="{CA947278-CF04-49A0-A02F-CCAA631DC64B}" destId="{BAFBC526-94E7-4A87-90A3-DF3D72A2D62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BE2C42-80F6-4B43-BAF4-389C1C790E5A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63C8ADC0-5818-47E3-9A04-70FDE4FD2DE8}">
      <dgm:prSet phldrT="[Текст]" custT="1"/>
      <dgm:spPr/>
      <dgm:t>
        <a:bodyPr/>
        <a:lstStyle/>
        <a:p>
          <a:r>
            <a:rPr lang="uk-UA" sz="2000" b="1" dirty="0" smtClean="0"/>
            <a:t>темою</a:t>
          </a:r>
          <a:r>
            <a:rPr lang="uk-UA" sz="2000" dirty="0" smtClean="0"/>
            <a:t> або тією сферою дійсності, яку ці матеріали відображають (наприклад, політика, економіка, література);</a:t>
          </a:r>
          <a:endParaRPr lang="uk-UA" sz="2000" dirty="0"/>
        </a:p>
      </dgm:t>
    </dgm:pt>
    <dgm:pt modelId="{C539B6FA-6B4E-4759-A29B-8787CD6CF80C}" type="parTrans" cxnId="{113F3CB2-8A9F-4A73-89BD-811FEC3D7D11}">
      <dgm:prSet/>
      <dgm:spPr/>
      <dgm:t>
        <a:bodyPr/>
        <a:lstStyle/>
        <a:p>
          <a:endParaRPr lang="uk-UA" sz="2000"/>
        </a:p>
      </dgm:t>
    </dgm:pt>
    <dgm:pt modelId="{B9115FF8-0F99-4D92-9D1A-2D1E789A8AB0}" type="sibTrans" cxnId="{113F3CB2-8A9F-4A73-89BD-811FEC3D7D11}">
      <dgm:prSet/>
      <dgm:spPr/>
      <dgm:t>
        <a:bodyPr/>
        <a:lstStyle/>
        <a:p>
          <a:endParaRPr lang="uk-UA" sz="2000"/>
        </a:p>
      </dgm:t>
    </dgm:pt>
    <dgm:pt modelId="{710DF981-3BD5-4479-AC5D-D4E0040F2714}">
      <dgm:prSet custT="1"/>
      <dgm:spPr/>
      <dgm:t>
        <a:bodyPr/>
        <a:lstStyle/>
        <a:p>
          <a:r>
            <a:rPr lang="uk-UA" sz="2000" b="1" dirty="0" smtClean="0"/>
            <a:t>формою</a:t>
          </a:r>
          <a:r>
            <a:rPr lang="uk-UA" sz="2000" dirty="0" smtClean="0"/>
            <a:t> (новини, передові статті тощо);</a:t>
          </a:r>
          <a:endParaRPr lang="uk-UA" sz="2000" dirty="0"/>
        </a:p>
      </dgm:t>
    </dgm:pt>
    <dgm:pt modelId="{74DF5F24-C043-493E-95FA-751D19FF6D34}" type="parTrans" cxnId="{957B6310-E0DA-4D4A-86A5-A6B80F4B0EAF}">
      <dgm:prSet/>
      <dgm:spPr/>
      <dgm:t>
        <a:bodyPr/>
        <a:lstStyle/>
        <a:p>
          <a:endParaRPr lang="uk-UA" sz="2000"/>
        </a:p>
      </dgm:t>
    </dgm:pt>
    <dgm:pt modelId="{D4D235F3-B1A9-4DD9-9B5B-84ABFDF999E1}" type="sibTrans" cxnId="{957B6310-E0DA-4D4A-86A5-A6B80F4B0EAF}">
      <dgm:prSet/>
      <dgm:spPr/>
      <dgm:t>
        <a:bodyPr/>
        <a:lstStyle/>
        <a:p>
          <a:endParaRPr lang="uk-UA" sz="2000"/>
        </a:p>
      </dgm:t>
    </dgm:pt>
    <dgm:pt modelId="{ECAF829C-C0E1-40BB-BC15-4A23D212DB82}">
      <dgm:prSet custT="1"/>
      <dgm:spPr/>
      <dgm:t>
        <a:bodyPr/>
        <a:lstStyle/>
        <a:p>
          <a:r>
            <a:rPr lang="uk-UA" sz="2000" dirty="0" smtClean="0"/>
            <a:t>їхньою </a:t>
          </a:r>
          <a:r>
            <a:rPr lang="uk-UA" sz="2000" b="1" dirty="0" smtClean="0"/>
            <a:t>комбінацією</a:t>
          </a:r>
          <a:r>
            <a:rPr lang="uk-UA" sz="2000" dirty="0" smtClean="0"/>
            <a:t> (наприклад, політичні новини)</a:t>
          </a:r>
          <a:endParaRPr lang="uk-UA" sz="2000" dirty="0"/>
        </a:p>
      </dgm:t>
    </dgm:pt>
    <dgm:pt modelId="{C1614BC1-7598-44A1-A543-CC2B5B36F964}" type="parTrans" cxnId="{EABA26D9-33B5-45E5-BD55-9F7EC0A9E820}">
      <dgm:prSet/>
      <dgm:spPr/>
      <dgm:t>
        <a:bodyPr/>
        <a:lstStyle/>
        <a:p>
          <a:endParaRPr lang="uk-UA" sz="2000"/>
        </a:p>
      </dgm:t>
    </dgm:pt>
    <dgm:pt modelId="{E3DE31F8-415A-45AA-B34F-6CFE1A67EC1F}" type="sibTrans" cxnId="{EABA26D9-33B5-45E5-BD55-9F7EC0A9E820}">
      <dgm:prSet/>
      <dgm:spPr/>
      <dgm:t>
        <a:bodyPr/>
        <a:lstStyle/>
        <a:p>
          <a:endParaRPr lang="uk-UA" sz="2000"/>
        </a:p>
      </dgm:t>
    </dgm:pt>
    <dgm:pt modelId="{03209CD6-46B0-4B59-8155-09E753F3ED6D}" type="pres">
      <dgm:prSet presAssocID="{7DBE2C42-80F6-4B43-BAF4-389C1C790E5A}" presName="linear" presStyleCnt="0">
        <dgm:presLayoutVars>
          <dgm:dir/>
          <dgm:animLvl val="lvl"/>
          <dgm:resizeHandles val="exact"/>
        </dgm:presLayoutVars>
      </dgm:prSet>
      <dgm:spPr/>
    </dgm:pt>
    <dgm:pt modelId="{4F9058D4-146A-4544-B607-97CA9BD0FD58}" type="pres">
      <dgm:prSet presAssocID="{63C8ADC0-5818-47E3-9A04-70FDE4FD2DE8}" presName="parentLin" presStyleCnt="0"/>
      <dgm:spPr/>
    </dgm:pt>
    <dgm:pt modelId="{9B8CA18E-2658-4FCF-A2B4-9821B11F860D}" type="pres">
      <dgm:prSet presAssocID="{63C8ADC0-5818-47E3-9A04-70FDE4FD2DE8}" presName="parentLeftMargin" presStyleLbl="node1" presStyleIdx="0" presStyleCnt="3"/>
      <dgm:spPr/>
    </dgm:pt>
    <dgm:pt modelId="{B903F097-A381-4D02-9AAA-B27FCCA7A915}" type="pres">
      <dgm:prSet presAssocID="{63C8ADC0-5818-47E3-9A04-70FDE4FD2DE8}" presName="parentText" presStyleLbl="node1" presStyleIdx="0" presStyleCnt="3" custLinFactNeighborX="1128" custLinFactNeighborY="125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F81359-1B22-4D39-B26C-0F8B870D7915}" type="pres">
      <dgm:prSet presAssocID="{63C8ADC0-5818-47E3-9A04-70FDE4FD2DE8}" presName="negativeSpace" presStyleCnt="0"/>
      <dgm:spPr/>
    </dgm:pt>
    <dgm:pt modelId="{233EE0F8-196C-46BF-BBEA-9F338EC6C44A}" type="pres">
      <dgm:prSet presAssocID="{63C8ADC0-5818-47E3-9A04-70FDE4FD2DE8}" presName="childText" presStyleLbl="conFgAcc1" presStyleIdx="0" presStyleCnt="3">
        <dgm:presLayoutVars>
          <dgm:bulletEnabled val="1"/>
        </dgm:presLayoutVars>
      </dgm:prSet>
      <dgm:spPr/>
    </dgm:pt>
    <dgm:pt modelId="{7E1E83E3-B44A-4CE5-BD92-9FE8CBDA29CD}" type="pres">
      <dgm:prSet presAssocID="{B9115FF8-0F99-4D92-9D1A-2D1E789A8AB0}" presName="spaceBetweenRectangles" presStyleCnt="0"/>
      <dgm:spPr/>
    </dgm:pt>
    <dgm:pt modelId="{5440EFAB-0475-41D1-815B-BB16AF98E953}" type="pres">
      <dgm:prSet presAssocID="{710DF981-3BD5-4479-AC5D-D4E0040F2714}" presName="parentLin" presStyleCnt="0"/>
      <dgm:spPr/>
    </dgm:pt>
    <dgm:pt modelId="{3C1CA6F9-71FD-439C-8F8E-1146B2AEEA92}" type="pres">
      <dgm:prSet presAssocID="{710DF981-3BD5-4479-AC5D-D4E0040F2714}" presName="parentLeftMargin" presStyleLbl="node1" presStyleIdx="0" presStyleCnt="3"/>
      <dgm:spPr/>
    </dgm:pt>
    <dgm:pt modelId="{FAF06AAC-2B42-43D1-B3F7-C0E2FF293E46}" type="pres">
      <dgm:prSet presAssocID="{710DF981-3BD5-4479-AC5D-D4E0040F2714}" presName="parentText" presStyleLbl="node1" presStyleIdx="1" presStyleCnt="3" custLinFactNeighborX="-13319" custLinFactNeighborY="119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1FA553-BEDA-4CB8-9827-2437708EAC84}" type="pres">
      <dgm:prSet presAssocID="{710DF981-3BD5-4479-AC5D-D4E0040F2714}" presName="negativeSpace" presStyleCnt="0"/>
      <dgm:spPr/>
    </dgm:pt>
    <dgm:pt modelId="{3DFC6C8A-286F-4E01-B34B-23837A415BD3}" type="pres">
      <dgm:prSet presAssocID="{710DF981-3BD5-4479-AC5D-D4E0040F2714}" presName="childText" presStyleLbl="conFgAcc1" presStyleIdx="1" presStyleCnt="3">
        <dgm:presLayoutVars>
          <dgm:bulletEnabled val="1"/>
        </dgm:presLayoutVars>
      </dgm:prSet>
      <dgm:spPr/>
    </dgm:pt>
    <dgm:pt modelId="{677719DB-4DEF-4D9C-9720-9A52F81DE79B}" type="pres">
      <dgm:prSet presAssocID="{D4D235F3-B1A9-4DD9-9B5B-84ABFDF999E1}" presName="spaceBetweenRectangles" presStyleCnt="0"/>
      <dgm:spPr/>
    </dgm:pt>
    <dgm:pt modelId="{1967BC5D-C3D8-4289-BC2C-65FC243BF8E4}" type="pres">
      <dgm:prSet presAssocID="{ECAF829C-C0E1-40BB-BC15-4A23D212DB82}" presName="parentLin" presStyleCnt="0"/>
      <dgm:spPr/>
    </dgm:pt>
    <dgm:pt modelId="{E3AE0F26-249D-4B4B-8A52-6E0B12671767}" type="pres">
      <dgm:prSet presAssocID="{ECAF829C-C0E1-40BB-BC15-4A23D212DB82}" presName="parentLeftMargin" presStyleLbl="node1" presStyleIdx="1" presStyleCnt="3"/>
      <dgm:spPr/>
    </dgm:pt>
    <dgm:pt modelId="{99897155-03B1-412B-82FA-0E8FD971E47C}" type="pres">
      <dgm:prSet presAssocID="{ECAF829C-C0E1-40BB-BC15-4A23D212DB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4FCF0E-9C4B-4D98-A5C0-EDB2DB9D7543}" type="pres">
      <dgm:prSet presAssocID="{ECAF829C-C0E1-40BB-BC15-4A23D212DB82}" presName="negativeSpace" presStyleCnt="0"/>
      <dgm:spPr/>
    </dgm:pt>
    <dgm:pt modelId="{C9292274-A4AF-4B00-BC32-8F5A996A43EA}" type="pres">
      <dgm:prSet presAssocID="{ECAF829C-C0E1-40BB-BC15-4A23D212DB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154FE2-1069-4766-B605-0D1D1D797FEE}" type="presOf" srcId="{7DBE2C42-80F6-4B43-BAF4-389C1C790E5A}" destId="{03209CD6-46B0-4B59-8155-09E753F3ED6D}" srcOrd="0" destOrd="0" presId="urn:microsoft.com/office/officeart/2005/8/layout/list1"/>
    <dgm:cxn modelId="{EABA26D9-33B5-45E5-BD55-9F7EC0A9E820}" srcId="{7DBE2C42-80F6-4B43-BAF4-389C1C790E5A}" destId="{ECAF829C-C0E1-40BB-BC15-4A23D212DB82}" srcOrd="2" destOrd="0" parTransId="{C1614BC1-7598-44A1-A543-CC2B5B36F964}" sibTransId="{E3DE31F8-415A-45AA-B34F-6CFE1A67EC1F}"/>
    <dgm:cxn modelId="{113F3CB2-8A9F-4A73-89BD-811FEC3D7D11}" srcId="{7DBE2C42-80F6-4B43-BAF4-389C1C790E5A}" destId="{63C8ADC0-5818-47E3-9A04-70FDE4FD2DE8}" srcOrd="0" destOrd="0" parTransId="{C539B6FA-6B4E-4759-A29B-8787CD6CF80C}" sibTransId="{B9115FF8-0F99-4D92-9D1A-2D1E789A8AB0}"/>
    <dgm:cxn modelId="{D0803A75-36E3-4A25-A65C-69CF83F8F78C}" type="presOf" srcId="{63C8ADC0-5818-47E3-9A04-70FDE4FD2DE8}" destId="{9B8CA18E-2658-4FCF-A2B4-9821B11F860D}" srcOrd="0" destOrd="0" presId="urn:microsoft.com/office/officeart/2005/8/layout/list1"/>
    <dgm:cxn modelId="{48E7B6F5-EE11-4B0D-9FBF-5527888B424F}" type="presOf" srcId="{710DF981-3BD5-4479-AC5D-D4E0040F2714}" destId="{3C1CA6F9-71FD-439C-8F8E-1146B2AEEA92}" srcOrd="0" destOrd="0" presId="urn:microsoft.com/office/officeart/2005/8/layout/list1"/>
    <dgm:cxn modelId="{957B6310-E0DA-4D4A-86A5-A6B80F4B0EAF}" srcId="{7DBE2C42-80F6-4B43-BAF4-389C1C790E5A}" destId="{710DF981-3BD5-4479-AC5D-D4E0040F2714}" srcOrd="1" destOrd="0" parTransId="{74DF5F24-C043-493E-95FA-751D19FF6D34}" sibTransId="{D4D235F3-B1A9-4DD9-9B5B-84ABFDF999E1}"/>
    <dgm:cxn modelId="{30592B5C-E6FF-4643-965B-540F43BC05DE}" type="presOf" srcId="{63C8ADC0-5818-47E3-9A04-70FDE4FD2DE8}" destId="{B903F097-A381-4D02-9AAA-B27FCCA7A915}" srcOrd="1" destOrd="0" presId="urn:microsoft.com/office/officeart/2005/8/layout/list1"/>
    <dgm:cxn modelId="{1D5218C3-555B-4E87-B0D2-291C042C8211}" type="presOf" srcId="{ECAF829C-C0E1-40BB-BC15-4A23D212DB82}" destId="{99897155-03B1-412B-82FA-0E8FD971E47C}" srcOrd="1" destOrd="0" presId="urn:microsoft.com/office/officeart/2005/8/layout/list1"/>
    <dgm:cxn modelId="{7E477F93-06C4-4251-80E2-EABCBA968CC9}" type="presOf" srcId="{710DF981-3BD5-4479-AC5D-D4E0040F2714}" destId="{FAF06AAC-2B42-43D1-B3F7-C0E2FF293E46}" srcOrd="1" destOrd="0" presId="urn:microsoft.com/office/officeart/2005/8/layout/list1"/>
    <dgm:cxn modelId="{53676037-4CD1-4243-A708-BDCCEEA98109}" type="presOf" srcId="{ECAF829C-C0E1-40BB-BC15-4A23D212DB82}" destId="{E3AE0F26-249D-4B4B-8A52-6E0B12671767}" srcOrd="0" destOrd="0" presId="urn:microsoft.com/office/officeart/2005/8/layout/list1"/>
    <dgm:cxn modelId="{AA26056E-7CBE-4F8D-9E07-474B81BD61BD}" type="presParOf" srcId="{03209CD6-46B0-4B59-8155-09E753F3ED6D}" destId="{4F9058D4-146A-4544-B607-97CA9BD0FD58}" srcOrd="0" destOrd="0" presId="urn:microsoft.com/office/officeart/2005/8/layout/list1"/>
    <dgm:cxn modelId="{29C4596F-A8F6-46C2-888A-EE563CFF1A6F}" type="presParOf" srcId="{4F9058D4-146A-4544-B607-97CA9BD0FD58}" destId="{9B8CA18E-2658-4FCF-A2B4-9821B11F860D}" srcOrd="0" destOrd="0" presId="urn:microsoft.com/office/officeart/2005/8/layout/list1"/>
    <dgm:cxn modelId="{2CE2117A-AE70-4482-97C2-08F8D94D7B87}" type="presParOf" srcId="{4F9058D4-146A-4544-B607-97CA9BD0FD58}" destId="{B903F097-A381-4D02-9AAA-B27FCCA7A915}" srcOrd="1" destOrd="0" presId="urn:microsoft.com/office/officeart/2005/8/layout/list1"/>
    <dgm:cxn modelId="{389BF053-F5EC-4E36-8164-3B0BE2C2E5B1}" type="presParOf" srcId="{03209CD6-46B0-4B59-8155-09E753F3ED6D}" destId="{55F81359-1B22-4D39-B26C-0F8B870D7915}" srcOrd="1" destOrd="0" presId="urn:microsoft.com/office/officeart/2005/8/layout/list1"/>
    <dgm:cxn modelId="{BA3C243A-C433-44AE-8144-30E0C60C60C3}" type="presParOf" srcId="{03209CD6-46B0-4B59-8155-09E753F3ED6D}" destId="{233EE0F8-196C-46BF-BBEA-9F338EC6C44A}" srcOrd="2" destOrd="0" presId="urn:microsoft.com/office/officeart/2005/8/layout/list1"/>
    <dgm:cxn modelId="{BAD5D341-F7C7-44EA-9B94-5694A9C92E2E}" type="presParOf" srcId="{03209CD6-46B0-4B59-8155-09E753F3ED6D}" destId="{7E1E83E3-B44A-4CE5-BD92-9FE8CBDA29CD}" srcOrd="3" destOrd="0" presId="urn:microsoft.com/office/officeart/2005/8/layout/list1"/>
    <dgm:cxn modelId="{45473FA8-F18E-410A-A48C-A18E7A167FAD}" type="presParOf" srcId="{03209CD6-46B0-4B59-8155-09E753F3ED6D}" destId="{5440EFAB-0475-41D1-815B-BB16AF98E953}" srcOrd="4" destOrd="0" presId="urn:microsoft.com/office/officeart/2005/8/layout/list1"/>
    <dgm:cxn modelId="{6D0F4C09-A49D-405A-AF2B-2CE7C9A848A3}" type="presParOf" srcId="{5440EFAB-0475-41D1-815B-BB16AF98E953}" destId="{3C1CA6F9-71FD-439C-8F8E-1146B2AEEA92}" srcOrd="0" destOrd="0" presId="urn:microsoft.com/office/officeart/2005/8/layout/list1"/>
    <dgm:cxn modelId="{030CD1B9-7393-4C5E-9B60-5A83580004A0}" type="presParOf" srcId="{5440EFAB-0475-41D1-815B-BB16AF98E953}" destId="{FAF06AAC-2B42-43D1-B3F7-C0E2FF293E46}" srcOrd="1" destOrd="0" presId="urn:microsoft.com/office/officeart/2005/8/layout/list1"/>
    <dgm:cxn modelId="{0AEE4B3E-86B7-4CC4-8B35-9B710D4B1562}" type="presParOf" srcId="{03209CD6-46B0-4B59-8155-09E753F3ED6D}" destId="{3E1FA553-BEDA-4CB8-9827-2437708EAC84}" srcOrd="5" destOrd="0" presId="urn:microsoft.com/office/officeart/2005/8/layout/list1"/>
    <dgm:cxn modelId="{69620EA2-F839-4FDE-AF25-27D634776DA1}" type="presParOf" srcId="{03209CD6-46B0-4B59-8155-09E753F3ED6D}" destId="{3DFC6C8A-286F-4E01-B34B-23837A415BD3}" srcOrd="6" destOrd="0" presId="urn:microsoft.com/office/officeart/2005/8/layout/list1"/>
    <dgm:cxn modelId="{7E9C62C7-3697-492D-A1F9-B5DA0474362E}" type="presParOf" srcId="{03209CD6-46B0-4B59-8155-09E753F3ED6D}" destId="{677719DB-4DEF-4D9C-9720-9A52F81DE79B}" srcOrd="7" destOrd="0" presId="urn:microsoft.com/office/officeart/2005/8/layout/list1"/>
    <dgm:cxn modelId="{4FB71FFE-2521-4522-9BAB-2EE03B2FF9E3}" type="presParOf" srcId="{03209CD6-46B0-4B59-8155-09E753F3ED6D}" destId="{1967BC5D-C3D8-4289-BC2C-65FC243BF8E4}" srcOrd="8" destOrd="0" presId="urn:microsoft.com/office/officeart/2005/8/layout/list1"/>
    <dgm:cxn modelId="{030793E2-1DCD-4333-AA6F-3335442C7385}" type="presParOf" srcId="{1967BC5D-C3D8-4289-BC2C-65FC243BF8E4}" destId="{E3AE0F26-249D-4B4B-8A52-6E0B12671767}" srcOrd="0" destOrd="0" presId="urn:microsoft.com/office/officeart/2005/8/layout/list1"/>
    <dgm:cxn modelId="{344C406A-C81C-4DF3-B76D-0D8B1A414F95}" type="presParOf" srcId="{1967BC5D-C3D8-4289-BC2C-65FC243BF8E4}" destId="{99897155-03B1-412B-82FA-0E8FD971E47C}" srcOrd="1" destOrd="0" presId="urn:microsoft.com/office/officeart/2005/8/layout/list1"/>
    <dgm:cxn modelId="{29AF2D70-3F9A-44D5-AE4A-119204F44A94}" type="presParOf" srcId="{03209CD6-46B0-4B59-8155-09E753F3ED6D}" destId="{C54FCF0E-9C4B-4D98-A5C0-EDB2DB9D7543}" srcOrd="9" destOrd="0" presId="urn:microsoft.com/office/officeart/2005/8/layout/list1"/>
    <dgm:cxn modelId="{25FBFA61-65D5-481E-B43C-2D5E121FD6F4}" type="presParOf" srcId="{03209CD6-46B0-4B59-8155-09E753F3ED6D}" destId="{C9292274-A4AF-4B00-BC32-8F5A996A43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61F8A2-54A0-4B23-A4DB-715BDCAE11D4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272E27B-5861-40C5-B386-EE72B9EC5BF5}">
      <dgm:prSet phldrT="[Текст]" custT="1"/>
      <dgm:spPr/>
      <dgm:t>
        <a:bodyPr/>
        <a:lstStyle/>
        <a:p>
          <a:r>
            <a:rPr lang="ru-RU" sz="2000" dirty="0" smtClean="0"/>
            <a:t>– </a:t>
          </a:r>
          <a:r>
            <a:rPr lang="uk-UA" sz="2000" noProof="0" dirty="0" smtClean="0"/>
            <a:t>новини, що стосуються чисто </a:t>
          </a:r>
          <a:r>
            <a:rPr lang="uk-UA" sz="2000" b="1" noProof="0" dirty="0" smtClean="0"/>
            <a:t>споживацьких інтересів </a:t>
          </a:r>
          <a:r>
            <a:rPr lang="uk-UA" sz="2000" noProof="0" dirty="0" smtClean="0"/>
            <a:t>читача</a:t>
          </a:r>
          <a:endParaRPr lang="uk-UA" sz="2000" noProof="0" dirty="0"/>
        </a:p>
      </dgm:t>
    </dgm:pt>
    <dgm:pt modelId="{B8E64051-5CA0-47FE-8313-869F18FC9A34}" type="parTrans" cxnId="{5F8B3F88-ABC8-4ED0-BE57-DE2A9825C1B9}">
      <dgm:prSet/>
      <dgm:spPr/>
      <dgm:t>
        <a:bodyPr/>
        <a:lstStyle/>
        <a:p>
          <a:endParaRPr lang="uk-UA" sz="2000"/>
        </a:p>
      </dgm:t>
    </dgm:pt>
    <dgm:pt modelId="{8B8C1FCE-F385-4D13-A7D6-5ED0D42ED63A}" type="sibTrans" cxnId="{5F8B3F88-ABC8-4ED0-BE57-DE2A9825C1B9}">
      <dgm:prSet/>
      <dgm:spPr/>
      <dgm:t>
        <a:bodyPr/>
        <a:lstStyle/>
        <a:p>
          <a:endParaRPr lang="uk-UA" sz="2000"/>
        </a:p>
      </dgm:t>
    </dgm:pt>
    <dgm:pt modelId="{2F15EA61-1E75-4EFD-97C9-9A256BCF3F8B}">
      <dgm:prSet phldrT="[Текст]" custT="1"/>
      <dgm:spPr/>
      <dgm:t>
        <a:bodyPr/>
        <a:lstStyle/>
        <a:p>
          <a:r>
            <a:rPr lang="uk-UA" sz="2000" b="1" dirty="0" smtClean="0"/>
            <a:t>сенсаційні новини</a:t>
          </a:r>
          <a:endParaRPr lang="uk-UA" sz="2000" b="1" dirty="0"/>
        </a:p>
      </dgm:t>
    </dgm:pt>
    <dgm:pt modelId="{16F17FD9-B98E-4313-AF95-7986609DDEF2}" type="parTrans" cxnId="{1C38847E-DB6A-4DF8-A29A-4E1E3498ECF9}">
      <dgm:prSet/>
      <dgm:spPr/>
      <dgm:t>
        <a:bodyPr/>
        <a:lstStyle/>
        <a:p>
          <a:endParaRPr lang="uk-UA" sz="2000"/>
        </a:p>
      </dgm:t>
    </dgm:pt>
    <dgm:pt modelId="{D1E5C155-7AB0-4583-83AD-9284906D443C}" type="sibTrans" cxnId="{1C38847E-DB6A-4DF8-A29A-4E1E3498ECF9}">
      <dgm:prSet/>
      <dgm:spPr/>
      <dgm:t>
        <a:bodyPr/>
        <a:lstStyle/>
        <a:p>
          <a:endParaRPr lang="uk-UA" sz="2000"/>
        </a:p>
      </dgm:t>
    </dgm:pt>
    <dgm:pt modelId="{A05DF88F-CE28-4441-A636-68F7DB222142}">
      <dgm:prSet custT="1"/>
      <dgm:spPr/>
      <dgm:t>
        <a:bodyPr/>
        <a:lstStyle/>
        <a:p>
          <a:r>
            <a:rPr lang="ru-RU" sz="2000" dirty="0" smtClean="0"/>
            <a:t>– </a:t>
          </a:r>
          <a:r>
            <a:rPr lang="uk-UA" sz="2000" noProof="0" dirty="0" smtClean="0"/>
            <a:t>новини, що торкаються читача як </a:t>
          </a:r>
          <a:r>
            <a:rPr lang="uk-UA" sz="2000" b="1" noProof="0" dirty="0" smtClean="0"/>
            <a:t>члена певної соціальної </a:t>
          </a:r>
          <a:r>
            <a:rPr lang="uk-UA" sz="2000" b="1" dirty="0" smtClean="0"/>
            <a:t>групи</a:t>
          </a:r>
          <a:r>
            <a:rPr lang="uk-UA" sz="2000" dirty="0" smtClean="0"/>
            <a:t>, більш широкої спільноти, нації і </a:t>
          </a:r>
          <a:r>
            <a:rPr lang="uk-UA" sz="2000" dirty="0" err="1" smtClean="0"/>
            <a:t>т.д</a:t>
          </a:r>
          <a:r>
            <a:rPr lang="uk-UA" sz="2000" dirty="0" smtClean="0"/>
            <a:t>. </a:t>
          </a:r>
          <a:endParaRPr lang="uk-UA" sz="2000" dirty="0"/>
        </a:p>
      </dgm:t>
    </dgm:pt>
    <dgm:pt modelId="{D1827881-85A3-418A-8553-5FD9BED145DE}" type="parTrans" cxnId="{68075CED-CEB3-4E7C-A8AC-A0B4CB29FCC1}">
      <dgm:prSet/>
      <dgm:spPr/>
      <dgm:t>
        <a:bodyPr/>
        <a:lstStyle/>
        <a:p>
          <a:endParaRPr lang="uk-UA" sz="2000"/>
        </a:p>
      </dgm:t>
    </dgm:pt>
    <dgm:pt modelId="{BAD91175-78D8-4C5A-A190-7284812E96A9}" type="sibTrans" cxnId="{68075CED-CEB3-4E7C-A8AC-A0B4CB29FCC1}">
      <dgm:prSet/>
      <dgm:spPr/>
      <dgm:t>
        <a:bodyPr/>
        <a:lstStyle/>
        <a:p>
          <a:endParaRPr lang="uk-UA" sz="2000"/>
        </a:p>
      </dgm:t>
    </dgm:pt>
    <dgm:pt modelId="{B2C24D3F-82A7-406D-B076-A595BA43601B}">
      <dgm:prSet custT="1"/>
      <dgm:spPr/>
      <dgm:t>
        <a:bodyPr/>
        <a:lstStyle/>
        <a:p>
          <a:r>
            <a:rPr lang="uk-UA" sz="2000" noProof="0" dirty="0" smtClean="0"/>
            <a:t>(наприклад, повідомлення про погоду);</a:t>
          </a:r>
          <a:endParaRPr lang="uk-UA" sz="2000" noProof="0" dirty="0"/>
        </a:p>
      </dgm:t>
    </dgm:pt>
    <dgm:pt modelId="{C703C04E-EBA1-4BC8-9267-134F0715C3CB}" type="parTrans" cxnId="{0A19C055-430A-43C9-8B37-F23C119157D9}">
      <dgm:prSet/>
      <dgm:spPr/>
      <dgm:t>
        <a:bodyPr/>
        <a:lstStyle/>
        <a:p>
          <a:endParaRPr lang="uk-UA" sz="2000"/>
        </a:p>
      </dgm:t>
    </dgm:pt>
    <dgm:pt modelId="{97FA54A5-DA8B-4691-ACDD-B919E867EA6E}" type="sibTrans" cxnId="{0A19C055-430A-43C9-8B37-F23C119157D9}">
      <dgm:prSet/>
      <dgm:spPr/>
      <dgm:t>
        <a:bodyPr/>
        <a:lstStyle/>
        <a:p>
          <a:endParaRPr lang="uk-UA" sz="2000"/>
        </a:p>
      </dgm:t>
    </dgm:pt>
    <dgm:pt modelId="{260DB872-23DD-40A1-BAC2-719095EC540D}">
      <dgm:prSet custT="1"/>
      <dgm:spPr/>
      <dgm:t>
        <a:bodyPr/>
        <a:lstStyle/>
        <a:p>
          <a:r>
            <a:rPr lang="uk-UA" sz="2000" dirty="0" smtClean="0"/>
            <a:t>(такими є </a:t>
          </a:r>
          <a:r>
            <a:rPr lang="uk-UA" sz="2000" noProof="0" dirty="0" smtClean="0"/>
            <a:t>повідомлення про вибори міської влади, про військово-морську конференцію, а також про нове</a:t>
          </a:r>
          <a:r>
            <a:rPr lang="ru-RU" sz="2000" dirty="0" smtClean="0"/>
            <a:t> </a:t>
          </a:r>
          <a:r>
            <a:rPr lang="uk-UA" sz="2000" dirty="0" smtClean="0"/>
            <a:t>тарифне законодавство тощо)</a:t>
          </a:r>
          <a:endParaRPr lang="uk-UA" sz="2000" dirty="0"/>
        </a:p>
      </dgm:t>
    </dgm:pt>
    <dgm:pt modelId="{1799B191-C573-4D32-ABE3-32116A760392}" type="parTrans" cxnId="{3992C723-0F97-4672-A945-DE64A87B447C}">
      <dgm:prSet/>
      <dgm:spPr/>
      <dgm:t>
        <a:bodyPr/>
        <a:lstStyle/>
        <a:p>
          <a:endParaRPr lang="uk-UA" sz="2000"/>
        </a:p>
      </dgm:t>
    </dgm:pt>
    <dgm:pt modelId="{D582803F-122F-45C6-B03E-5CCE8EF5D08B}" type="sibTrans" cxnId="{3992C723-0F97-4672-A945-DE64A87B447C}">
      <dgm:prSet/>
      <dgm:spPr/>
      <dgm:t>
        <a:bodyPr/>
        <a:lstStyle/>
        <a:p>
          <a:endParaRPr lang="uk-UA" sz="2000"/>
        </a:p>
      </dgm:t>
    </dgm:pt>
    <dgm:pt modelId="{5D3CA4E7-06AA-4440-A24A-8A9013296EF8}" type="pres">
      <dgm:prSet presAssocID="{4761F8A2-54A0-4B23-A4DB-715BDCAE11D4}" presName="linear" presStyleCnt="0">
        <dgm:presLayoutVars>
          <dgm:dir/>
          <dgm:animLvl val="lvl"/>
          <dgm:resizeHandles val="exact"/>
        </dgm:presLayoutVars>
      </dgm:prSet>
      <dgm:spPr/>
    </dgm:pt>
    <dgm:pt modelId="{99F0B916-6213-4C37-9907-B4EC87DDEEE4}" type="pres">
      <dgm:prSet presAssocID="{1272E27B-5861-40C5-B386-EE72B9EC5BF5}" presName="parentLin" presStyleCnt="0"/>
      <dgm:spPr/>
    </dgm:pt>
    <dgm:pt modelId="{65E4EA43-BC6D-4EFC-9B94-ED467F2E6665}" type="pres">
      <dgm:prSet presAssocID="{1272E27B-5861-40C5-B386-EE72B9EC5BF5}" presName="parentLeftMargin" presStyleLbl="node1" presStyleIdx="0" presStyleCnt="3"/>
      <dgm:spPr/>
    </dgm:pt>
    <dgm:pt modelId="{3DB9502E-3E1E-43FA-B3FF-F9CFF4996EF4}" type="pres">
      <dgm:prSet presAssocID="{1272E27B-5861-40C5-B386-EE72B9EC5B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C3F1F9-9530-40DC-8F31-237E0ABC8977}" type="pres">
      <dgm:prSet presAssocID="{1272E27B-5861-40C5-B386-EE72B9EC5BF5}" presName="negativeSpace" presStyleCnt="0"/>
      <dgm:spPr/>
    </dgm:pt>
    <dgm:pt modelId="{6020BB02-96F3-4371-93D9-9446EF1BBEB8}" type="pres">
      <dgm:prSet presAssocID="{1272E27B-5861-40C5-B386-EE72B9EC5BF5}" presName="childText" presStyleLbl="conFgAcc1" presStyleIdx="0" presStyleCnt="3" custLinFactNeighborX="388" custLinFactNeighborY="-75979">
        <dgm:presLayoutVars>
          <dgm:bulletEnabled val="1"/>
        </dgm:presLayoutVars>
      </dgm:prSet>
      <dgm:spPr/>
    </dgm:pt>
    <dgm:pt modelId="{A4CDFF79-1D98-4138-85F6-50DC7CED0AED}" type="pres">
      <dgm:prSet presAssocID="{8B8C1FCE-F385-4D13-A7D6-5ED0D42ED63A}" presName="spaceBetweenRectangles" presStyleCnt="0"/>
      <dgm:spPr/>
    </dgm:pt>
    <dgm:pt modelId="{DB7FABB3-8B8D-45F3-96FF-366A00268995}" type="pres">
      <dgm:prSet presAssocID="{A05DF88F-CE28-4441-A636-68F7DB222142}" presName="parentLin" presStyleCnt="0"/>
      <dgm:spPr/>
    </dgm:pt>
    <dgm:pt modelId="{3F7FAF3C-E528-44E3-B6E0-0FF76F0A9F71}" type="pres">
      <dgm:prSet presAssocID="{A05DF88F-CE28-4441-A636-68F7DB222142}" presName="parentLeftMargin" presStyleLbl="node1" presStyleIdx="0" presStyleCnt="3"/>
      <dgm:spPr/>
    </dgm:pt>
    <dgm:pt modelId="{692C58EE-D263-4324-858B-EF3558C7EC0A}" type="pres">
      <dgm:prSet presAssocID="{A05DF88F-CE28-4441-A636-68F7DB2221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B24C40-23CB-46CC-B688-E07CECAE1CB7}" type="pres">
      <dgm:prSet presAssocID="{A05DF88F-CE28-4441-A636-68F7DB222142}" presName="negativeSpace" presStyleCnt="0"/>
      <dgm:spPr/>
    </dgm:pt>
    <dgm:pt modelId="{0321765E-782E-4B62-97F4-18CF86A9C5D0}" type="pres">
      <dgm:prSet presAssocID="{A05DF88F-CE28-4441-A636-68F7DB222142}" presName="childText" presStyleLbl="conFgAcc1" presStyleIdx="1" presStyleCnt="3">
        <dgm:presLayoutVars>
          <dgm:bulletEnabled val="1"/>
        </dgm:presLayoutVars>
      </dgm:prSet>
      <dgm:spPr/>
    </dgm:pt>
    <dgm:pt modelId="{ED7F4AA0-B8F7-4E81-A8DC-BB21C3D8E192}" type="pres">
      <dgm:prSet presAssocID="{BAD91175-78D8-4C5A-A190-7284812E96A9}" presName="spaceBetweenRectangles" presStyleCnt="0"/>
      <dgm:spPr/>
    </dgm:pt>
    <dgm:pt modelId="{03784A83-8B5E-4190-A18D-96AA11AC1049}" type="pres">
      <dgm:prSet presAssocID="{2F15EA61-1E75-4EFD-97C9-9A256BCF3F8B}" presName="parentLin" presStyleCnt="0"/>
      <dgm:spPr/>
    </dgm:pt>
    <dgm:pt modelId="{56C952A0-1850-4734-A152-FB2B6E9013C6}" type="pres">
      <dgm:prSet presAssocID="{2F15EA61-1E75-4EFD-97C9-9A256BCF3F8B}" presName="parentLeftMargin" presStyleLbl="node1" presStyleIdx="1" presStyleCnt="3"/>
      <dgm:spPr/>
    </dgm:pt>
    <dgm:pt modelId="{34CCACB1-BBD1-4A3D-A726-CD8664FD1657}" type="pres">
      <dgm:prSet presAssocID="{2F15EA61-1E75-4EFD-97C9-9A256BCF3F8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B6A409-E191-485A-8396-181D3BA0E62F}" type="pres">
      <dgm:prSet presAssocID="{2F15EA61-1E75-4EFD-97C9-9A256BCF3F8B}" presName="negativeSpace" presStyleCnt="0"/>
      <dgm:spPr/>
    </dgm:pt>
    <dgm:pt modelId="{D8A31BA0-4FA3-440E-A87E-33247F3D955C}" type="pres">
      <dgm:prSet presAssocID="{2F15EA61-1E75-4EFD-97C9-9A256BCF3F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D3E5BF-BAAE-499A-99FB-292A904A5F9E}" type="presOf" srcId="{A05DF88F-CE28-4441-A636-68F7DB222142}" destId="{692C58EE-D263-4324-858B-EF3558C7EC0A}" srcOrd="1" destOrd="0" presId="urn:microsoft.com/office/officeart/2005/8/layout/list1"/>
    <dgm:cxn modelId="{1C38847E-DB6A-4DF8-A29A-4E1E3498ECF9}" srcId="{4761F8A2-54A0-4B23-A4DB-715BDCAE11D4}" destId="{2F15EA61-1E75-4EFD-97C9-9A256BCF3F8B}" srcOrd="2" destOrd="0" parTransId="{16F17FD9-B98E-4313-AF95-7986609DDEF2}" sibTransId="{D1E5C155-7AB0-4583-83AD-9284906D443C}"/>
    <dgm:cxn modelId="{D6CA168A-196A-4985-A6E6-4D1816960A9F}" type="presOf" srcId="{4761F8A2-54A0-4B23-A4DB-715BDCAE11D4}" destId="{5D3CA4E7-06AA-4440-A24A-8A9013296EF8}" srcOrd="0" destOrd="0" presId="urn:microsoft.com/office/officeart/2005/8/layout/list1"/>
    <dgm:cxn modelId="{90BC166E-17AE-454D-A6E2-4EFCBD3D2E50}" type="presOf" srcId="{1272E27B-5861-40C5-B386-EE72B9EC5BF5}" destId="{65E4EA43-BC6D-4EFC-9B94-ED467F2E6665}" srcOrd="0" destOrd="0" presId="urn:microsoft.com/office/officeart/2005/8/layout/list1"/>
    <dgm:cxn modelId="{68075CED-CEB3-4E7C-A8AC-A0B4CB29FCC1}" srcId="{4761F8A2-54A0-4B23-A4DB-715BDCAE11D4}" destId="{A05DF88F-CE28-4441-A636-68F7DB222142}" srcOrd="1" destOrd="0" parTransId="{D1827881-85A3-418A-8553-5FD9BED145DE}" sibTransId="{BAD91175-78D8-4C5A-A190-7284812E96A9}"/>
    <dgm:cxn modelId="{AFD558D7-765D-4A25-B211-8F289A25929A}" type="presOf" srcId="{1272E27B-5861-40C5-B386-EE72B9EC5BF5}" destId="{3DB9502E-3E1E-43FA-B3FF-F9CFF4996EF4}" srcOrd="1" destOrd="0" presId="urn:microsoft.com/office/officeart/2005/8/layout/list1"/>
    <dgm:cxn modelId="{5F8B3F88-ABC8-4ED0-BE57-DE2A9825C1B9}" srcId="{4761F8A2-54A0-4B23-A4DB-715BDCAE11D4}" destId="{1272E27B-5861-40C5-B386-EE72B9EC5BF5}" srcOrd="0" destOrd="0" parTransId="{B8E64051-5CA0-47FE-8313-869F18FC9A34}" sibTransId="{8B8C1FCE-F385-4D13-A7D6-5ED0D42ED63A}"/>
    <dgm:cxn modelId="{2F4361C8-1888-471A-8A5E-750B7409969E}" type="presOf" srcId="{260DB872-23DD-40A1-BAC2-719095EC540D}" destId="{0321765E-782E-4B62-97F4-18CF86A9C5D0}" srcOrd="0" destOrd="0" presId="urn:microsoft.com/office/officeart/2005/8/layout/list1"/>
    <dgm:cxn modelId="{3E9D7956-3E40-46E7-AABE-7D3BAD4875CC}" type="presOf" srcId="{2F15EA61-1E75-4EFD-97C9-9A256BCF3F8B}" destId="{34CCACB1-BBD1-4A3D-A726-CD8664FD1657}" srcOrd="1" destOrd="0" presId="urn:microsoft.com/office/officeart/2005/8/layout/list1"/>
    <dgm:cxn modelId="{D1CA2A75-8CC9-4F70-8DEF-C5CDA6097C25}" type="presOf" srcId="{B2C24D3F-82A7-406D-B076-A595BA43601B}" destId="{6020BB02-96F3-4371-93D9-9446EF1BBEB8}" srcOrd="0" destOrd="0" presId="urn:microsoft.com/office/officeart/2005/8/layout/list1"/>
    <dgm:cxn modelId="{3992C723-0F97-4672-A945-DE64A87B447C}" srcId="{A05DF88F-CE28-4441-A636-68F7DB222142}" destId="{260DB872-23DD-40A1-BAC2-719095EC540D}" srcOrd="0" destOrd="0" parTransId="{1799B191-C573-4D32-ABE3-32116A760392}" sibTransId="{D582803F-122F-45C6-B03E-5CCE8EF5D08B}"/>
    <dgm:cxn modelId="{4C076B70-2C09-49A0-816D-917E2E37564C}" type="presOf" srcId="{2F15EA61-1E75-4EFD-97C9-9A256BCF3F8B}" destId="{56C952A0-1850-4734-A152-FB2B6E9013C6}" srcOrd="0" destOrd="0" presId="urn:microsoft.com/office/officeart/2005/8/layout/list1"/>
    <dgm:cxn modelId="{6F05E385-DB26-4392-8610-762D0FCA7955}" type="presOf" srcId="{A05DF88F-CE28-4441-A636-68F7DB222142}" destId="{3F7FAF3C-E528-44E3-B6E0-0FF76F0A9F71}" srcOrd="0" destOrd="0" presId="urn:microsoft.com/office/officeart/2005/8/layout/list1"/>
    <dgm:cxn modelId="{0A19C055-430A-43C9-8B37-F23C119157D9}" srcId="{1272E27B-5861-40C5-B386-EE72B9EC5BF5}" destId="{B2C24D3F-82A7-406D-B076-A595BA43601B}" srcOrd="0" destOrd="0" parTransId="{C703C04E-EBA1-4BC8-9267-134F0715C3CB}" sibTransId="{97FA54A5-DA8B-4691-ACDD-B919E867EA6E}"/>
    <dgm:cxn modelId="{3FB62352-45B0-4A3B-8EF8-5EEDF0F40F4E}" type="presParOf" srcId="{5D3CA4E7-06AA-4440-A24A-8A9013296EF8}" destId="{99F0B916-6213-4C37-9907-B4EC87DDEEE4}" srcOrd="0" destOrd="0" presId="urn:microsoft.com/office/officeart/2005/8/layout/list1"/>
    <dgm:cxn modelId="{9925D569-2629-4AA6-B4CF-9AD9710CEBF2}" type="presParOf" srcId="{99F0B916-6213-4C37-9907-B4EC87DDEEE4}" destId="{65E4EA43-BC6D-4EFC-9B94-ED467F2E6665}" srcOrd="0" destOrd="0" presId="urn:microsoft.com/office/officeart/2005/8/layout/list1"/>
    <dgm:cxn modelId="{01EBC1FE-BC42-4D8D-B48A-EA1BA4C8E319}" type="presParOf" srcId="{99F0B916-6213-4C37-9907-B4EC87DDEEE4}" destId="{3DB9502E-3E1E-43FA-B3FF-F9CFF4996EF4}" srcOrd="1" destOrd="0" presId="urn:microsoft.com/office/officeart/2005/8/layout/list1"/>
    <dgm:cxn modelId="{4B358AA1-0825-4234-998D-311EE5FDAE45}" type="presParOf" srcId="{5D3CA4E7-06AA-4440-A24A-8A9013296EF8}" destId="{DAC3F1F9-9530-40DC-8F31-237E0ABC8977}" srcOrd="1" destOrd="0" presId="urn:microsoft.com/office/officeart/2005/8/layout/list1"/>
    <dgm:cxn modelId="{13520A22-37D1-4D3A-92FC-06D25D65F458}" type="presParOf" srcId="{5D3CA4E7-06AA-4440-A24A-8A9013296EF8}" destId="{6020BB02-96F3-4371-93D9-9446EF1BBEB8}" srcOrd="2" destOrd="0" presId="urn:microsoft.com/office/officeart/2005/8/layout/list1"/>
    <dgm:cxn modelId="{B4DA2086-2CB5-4CB7-8515-5DB6BB27A3FF}" type="presParOf" srcId="{5D3CA4E7-06AA-4440-A24A-8A9013296EF8}" destId="{A4CDFF79-1D98-4138-85F6-50DC7CED0AED}" srcOrd="3" destOrd="0" presId="urn:microsoft.com/office/officeart/2005/8/layout/list1"/>
    <dgm:cxn modelId="{1F3ABE8F-B1A4-4A91-9249-E61D020389DD}" type="presParOf" srcId="{5D3CA4E7-06AA-4440-A24A-8A9013296EF8}" destId="{DB7FABB3-8B8D-45F3-96FF-366A00268995}" srcOrd="4" destOrd="0" presId="urn:microsoft.com/office/officeart/2005/8/layout/list1"/>
    <dgm:cxn modelId="{BE9B5747-4123-46A0-B2DF-ABAFAC867D37}" type="presParOf" srcId="{DB7FABB3-8B8D-45F3-96FF-366A00268995}" destId="{3F7FAF3C-E528-44E3-B6E0-0FF76F0A9F71}" srcOrd="0" destOrd="0" presId="urn:microsoft.com/office/officeart/2005/8/layout/list1"/>
    <dgm:cxn modelId="{A58F1819-DD84-4266-87A8-09D363362406}" type="presParOf" srcId="{DB7FABB3-8B8D-45F3-96FF-366A00268995}" destId="{692C58EE-D263-4324-858B-EF3558C7EC0A}" srcOrd="1" destOrd="0" presId="urn:microsoft.com/office/officeart/2005/8/layout/list1"/>
    <dgm:cxn modelId="{9D10ADA2-473F-4501-83E1-9617305F71AA}" type="presParOf" srcId="{5D3CA4E7-06AA-4440-A24A-8A9013296EF8}" destId="{68B24C40-23CB-46CC-B688-E07CECAE1CB7}" srcOrd="5" destOrd="0" presId="urn:microsoft.com/office/officeart/2005/8/layout/list1"/>
    <dgm:cxn modelId="{E0B9FF83-1991-45E2-A3C0-AB8AFA3BB7BB}" type="presParOf" srcId="{5D3CA4E7-06AA-4440-A24A-8A9013296EF8}" destId="{0321765E-782E-4B62-97F4-18CF86A9C5D0}" srcOrd="6" destOrd="0" presId="urn:microsoft.com/office/officeart/2005/8/layout/list1"/>
    <dgm:cxn modelId="{D140E3F4-7CA4-4D71-9038-A7CB0896FB5F}" type="presParOf" srcId="{5D3CA4E7-06AA-4440-A24A-8A9013296EF8}" destId="{ED7F4AA0-B8F7-4E81-A8DC-BB21C3D8E192}" srcOrd="7" destOrd="0" presId="urn:microsoft.com/office/officeart/2005/8/layout/list1"/>
    <dgm:cxn modelId="{19E95792-4369-43AC-86F9-CFBC51D964FA}" type="presParOf" srcId="{5D3CA4E7-06AA-4440-A24A-8A9013296EF8}" destId="{03784A83-8B5E-4190-A18D-96AA11AC1049}" srcOrd="8" destOrd="0" presId="urn:microsoft.com/office/officeart/2005/8/layout/list1"/>
    <dgm:cxn modelId="{CBF2818D-A73F-4373-9265-C77439C7D075}" type="presParOf" srcId="{03784A83-8B5E-4190-A18D-96AA11AC1049}" destId="{56C952A0-1850-4734-A152-FB2B6E9013C6}" srcOrd="0" destOrd="0" presId="urn:microsoft.com/office/officeart/2005/8/layout/list1"/>
    <dgm:cxn modelId="{B9E42968-4EC7-48B0-9024-783A42E6DA38}" type="presParOf" srcId="{03784A83-8B5E-4190-A18D-96AA11AC1049}" destId="{34CCACB1-BBD1-4A3D-A726-CD8664FD1657}" srcOrd="1" destOrd="0" presId="urn:microsoft.com/office/officeart/2005/8/layout/list1"/>
    <dgm:cxn modelId="{F269D431-F9C2-4B7C-B1F7-E384D228934C}" type="presParOf" srcId="{5D3CA4E7-06AA-4440-A24A-8A9013296EF8}" destId="{12B6A409-E191-485A-8396-181D3BA0E62F}" srcOrd="9" destOrd="0" presId="urn:microsoft.com/office/officeart/2005/8/layout/list1"/>
    <dgm:cxn modelId="{4C492E0C-E44A-426A-84CE-ABDC43763DCE}" type="presParOf" srcId="{5D3CA4E7-06AA-4440-A24A-8A9013296EF8}" destId="{D8A31BA0-4FA3-440E-A87E-33247F3D95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AE72B-27BE-4BF0-9866-9D9A0F959C07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983B74F7-81DB-4A21-AFA2-1FB07727A3ED}">
      <dgm:prSet custT="1"/>
      <dgm:spPr/>
      <dgm:t>
        <a:bodyPr/>
        <a:lstStyle/>
        <a:p>
          <a:r>
            <a:rPr lang="uk-UA" sz="2200" b="1" dirty="0"/>
            <a:t>1) </a:t>
          </a:r>
          <a:r>
            <a:rPr lang="uk-UA" sz="2200" b="1" dirty="0" smtClean="0"/>
            <a:t>розпалюванні </a:t>
          </a:r>
          <a:r>
            <a:rPr lang="uk-UA" sz="2200" b="1" noProof="0" dirty="0" smtClean="0"/>
            <a:t>ненависті до ворога; </a:t>
          </a:r>
          <a:endParaRPr lang="uk-UA" sz="2200" b="1" noProof="0" dirty="0"/>
        </a:p>
      </dgm:t>
    </dgm:pt>
    <dgm:pt modelId="{E5FF6279-EB7D-4746-A2C7-B00086A83880}" type="parTrans" cxnId="{4FA58591-3652-4EB0-AB17-66AA478FEDDD}">
      <dgm:prSet/>
      <dgm:spPr/>
      <dgm:t>
        <a:bodyPr/>
        <a:lstStyle/>
        <a:p>
          <a:endParaRPr lang="uk-UA" sz="2200" b="1"/>
        </a:p>
      </dgm:t>
    </dgm:pt>
    <dgm:pt modelId="{4F242845-1E18-40E6-849C-F83084F6FF3C}" type="sibTrans" cxnId="{4FA58591-3652-4EB0-AB17-66AA478FEDDD}">
      <dgm:prSet/>
      <dgm:spPr/>
      <dgm:t>
        <a:bodyPr/>
        <a:lstStyle/>
        <a:p>
          <a:endParaRPr lang="uk-UA" sz="2200" b="1"/>
        </a:p>
      </dgm:t>
    </dgm:pt>
    <dgm:pt modelId="{4875FF41-AADF-4D56-B4AE-BF9528BB234F}">
      <dgm:prSet custT="1"/>
      <dgm:spPr/>
      <dgm:t>
        <a:bodyPr/>
        <a:lstStyle/>
        <a:p>
          <a:r>
            <a:rPr lang="uk-UA" sz="2200" b="1" noProof="0" dirty="0" smtClean="0"/>
            <a:t>2) зміцненні дружби з союзниками; </a:t>
          </a:r>
          <a:endParaRPr lang="uk-UA" sz="2200" b="1" noProof="0" dirty="0"/>
        </a:p>
      </dgm:t>
    </dgm:pt>
    <dgm:pt modelId="{B644BB82-67CF-47E4-A1B3-BC64E14049CE}" type="parTrans" cxnId="{1C18D596-EDF0-458F-B653-BD17F42D7DE6}">
      <dgm:prSet/>
      <dgm:spPr/>
      <dgm:t>
        <a:bodyPr/>
        <a:lstStyle/>
        <a:p>
          <a:endParaRPr lang="uk-UA" sz="2200" b="1"/>
        </a:p>
      </dgm:t>
    </dgm:pt>
    <dgm:pt modelId="{213253A8-1286-4B93-AC77-80674C087284}" type="sibTrans" cxnId="{1C18D596-EDF0-458F-B653-BD17F42D7DE6}">
      <dgm:prSet/>
      <dgm:spPr/>
      <dgm:t>
        <a:bodyPr/>
        <a:lstStyle/>
        <a:p>
          <a:endParaRPr lang="uk-UA" sz="2200" b="1"/>
        </a:p>
      </dgm:t>
    </dgm:pt>
    <dgm:pt modelId="{E127E814-8289-4C3A-BF79-00E8F1DECB37}">
      <dgm:prSet custT="1"/>
      <dgm:spPr/>
      <dgm:t>
        <a:bodyPr/>
        <a:lstStyle/>
        <a:p>
          <a:r>
            <a:rPr lang="uk-UA" sz="2200" b="1" noProof="0" dirty="0" smtClean="0"/>
            <a:t>3) зміцненні дружніх відносин із нейтральними країнами; </a:t>
          </a:r>
          <a:endParaRPr lang="uk-UA" sz="2200" b="1" noProof="0" dirty="0"/>
        </a:p>
      </dgm:t>
    </dgm:pt>
    <dgm:pt modelId="{5D9CD442-91BF-4159-9C82-A831F0BC8CEA}" type="parTrans" cxnId="{BA71A4ED-48DE-4C0A-BCAF-5B0A804FEF1E}">
      <dgm:prSet/>
      <dgm:spPr/>
      <dgm:t>
        <a:bodyPr/>
        <a:lstStyle/>
        <a:p>
          <a:endParaRPr lang="uk-UA" sz="2200" b="1"/>
        </a:p>
      </dgm:t>
    </dgm:pt>
    <dgm:pt modelId="{7353E2DC-0662-42D3-A5E7-244DAB07835A}" type="sibTrans" cxnId="{BA71A4ED-48DE-4C0A-BCAF-5B0A804FEF1E}">
      <dgm:prSet/>
      <dgm:spPr/>
      <dgm:t>
        <a:bodyPr/>
        <a:lstStyle/>
        <a:p>
          <a:endParaRPr lang="uk-UA" sz="2200" b="1"/>
        </a:p>
      </dgm:t>
    </dgm:pt>
    <dgm:pt modelId="{9E5D8693-CD9F-40EE-B587-9655BCD2F2FB}">
      <dgm:prSet custT="1"/>
      <dgm:spPr/>
      <dgm:t>
        <a:bodyPr/>
        <a:lstStyle/>
        <a:p>
          <a:r>
            <a:rPr lang="uk-UA" sz="2200" b="1" noProof="0" dirty="0" smtClean="0"/>
            <a:t>4) </a:t>
          </a:r>
          <a:r>
            <a:rPr lang="uk-UA" sz="2200" b="1" noProof="0" dirty="0" err="1" smtClean="0"/>
            <a:t>деморалізуванні</a:t>
          </a:r>
          <a:r>
            <a:rPr lang="uk-UA" sz="2200" b="1" noProof="0" dirty="0" smtClean="0"/>
            <a:t> супротивника</a:t>
          </a:r>
          <a:endParaRPr lang="uk-UA" sz="2200" b="1" noProof="0" dirty="0"/>
        </a:p>
      </dgm:t>
    </dgm:pt>
    <dgm:pt modelId="{22BB68C7-373B-4BD4-8E3A-366053A905E9}" type="parTrans" cxnId="{FB486A67-6C64-4FB5-8C0D-9B3EBB709D75}">
      <dgm:prSet/>
      <dgm:spPr/>
      <dgm:t>
        <a:bodyPr/>
        <a:lstStyle/>
        <a:p>
          <a:endParaRPr lang="uk-UA" sz="2200" b="1"/>
        </a:p>
      </dgm:t>
    </dgm:pt>
    <dgm:pt modelId="{1BBC9346-E436-4539-9C7A-6E60741FF8E0}" type="sibTrans" cxnId="{FB486A67-6C64-4FB5-8C0D-9B3EBB709D75}">
      <dgm:prSet/>
      <dgm:spPr/>
      <dgm:t>
        <a:bodyPr/>
        <a:lstStyle/>
        <a:p>
          <a:endParaRPr lang="uk-UA" sz="2200" b="1"/>
        </a:p>
      </dgm:t>
    </dgm:pt>
    <dgm:pt modelId="{F512FDF0-7B5E-440C-9F49-ECF1BBF048CD}" type="pres">
      <dgm:prSet presAssocID="{EA4AE72B-27BE-4BF0-9866-9D9A0F959C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6FF834BE-C067-41E3-BC3A-3976D3DD2599}" type="pres">
      <dgm:prSet presAssocID="{EA4AE72B-27BE-4BF0-9866-9D9A0F959C07}" presName="Name1" presStyleCnt="0"/>
      <dgm:spPr/>
      <dgm:t>
        <a:bodyPr/>
        <a:lstStyle/>
        <a:p>
          <a:endParaRPr lang="uk-UA"/>
        </a:p>
      </dgm:t>
    </dgm:pt>
    <dgm:pt modelId="{18630787-95CD-4050-B1B5-5E7A9ACC1E82}" type="pres">
      <dgm:prSet presAssocID="{EA4AE72B-27BE-4BF0-9866-9D9A0F959C07}" presName="cycle" presStyleCnt="0"/>
      <dgm:spPr/>
      <dgm:t>
        <a:bodyPr/>
        <a:lstStyle/>
        <a:p>
          <a:endParaRPr lang="uk-UA"/>
        </a:p>
      </dgm:t>
    </dgm:pt>
    <dgm:pt modelId="{BF2A71EE-AE35-47DA-8BB1-0B2EFC53D136}" type="pres">
      <dgm:prSet presAssocID="{EA4AE72B-27BE-4BF0-9866-9D9A0F959C07}" presName="srcNode" presStyleLbl="node1" presStyleIdx="0" presStyleCnt="4"/>
      <dgm:spPr/>
      <dgm:t>
        <a:bodyPr/>
        <a:lstStyle/>
        <a:p>
          <a:endParaRPr lang="uk-UA"/>
        </a:p>
      </dgm:t>
    </dgm:pt>
    <dgm:pt modelId="{BEF232B7-A8FC-4F71-BE7F-D333293F1857}" type="pres">
      <dgm:prSet presAssocID="{EA4AE72B-27BE-4BF0-9866-9D9A0F959C07}" presName="conn" presStyleLbl="parChTrans1D2" presStyleIdx="0" presStyleCnt="1"/>
      <dgm:spPr/>
      <dgm:t>
        <a:bodyPr/>
        <a:lstStyle/>
        <a:p>
          <a:endParaRPr lang="uk-UA"/>
        </a:p>
      </dgm:t>
    </dgm:pt>
    <dgm:pt modelId="{12B4EC0C-3B57-4510-B705-A5D7DB0A21E7}" type="pres">
      <dgm:prSet presAssocID="{EA4AE72B-27BE-4BF0-9866-9D9A0F959C07}" presName="extraNode" presStyleLbl="node1" presStyleIdx="0" presStyleCnt="4"/>
      <dgm:spPr/>
      <dgm:t>
        <a:bodyPr/>
        <a:lstStyle/>
        <a:p>
          <a:endParaRPr lang="uk-UA"/>
        </a:p>
      </dgm:t>
    </dgm:pt>
    <dgm:pt modelId="{65DB20BC-DAB0-4AF3-AC5D-36DDDEE62595}" type="pres">
      <dgm:prSet presAssocID="{EA4AE72B-27BE-4BF0-9866-9D9A0F959C07}" presName="dstNode" presStyleLbl="node1" presStyleIdx="0" presStyleCnt="4"/>
      <dgm:spPr/>
      <dgm:t>
        <a:bodyPr/>
        <a:lstStyle/>
        <a:p>
          <a:endParaRPr lang="uk-UA"/>
        </a:p>
      </dgm:t>
    </dgm:pt>
    <dgm:pt modelId="{6A2B9CCE-0D1F-4F20-AE8D-634B48F245C5}" type="pres">
      <dgm:prSet presAssocID="{983B74F7-81DB-4A21-AFA2-1FB07727A3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84E343-CACD-40BD-BD64-1BB497BC8E8A}" type="pres">
      <dgm:prSet presAssocID="{983B74F7-81DB-4A21-AFA2-1FB07727A3ED}" presName="accent_1" presStyleCnt="0"/>
      <dgm:spPr/>
      <dgm:t>
        <a:bodyPr/>
        <a:lstStyle/>
        <a:p>
          <a:endParaRPr lang="uk-UA"/>
        </a:p>
      </dgm:t>
    </dgm:pt>
    <dgm:pt modelId="{AC6E120C-E89A-4992-9719-E825A255CF81}" type="pres">
      <dgm:prSet presAssocID="{983B74F7-81DB-4A21-AFA2-1FB07727A3ED}" presName="accentRepeatNode" presStyleLbl="solidFgAcc1" presStyleIdx="0" presStyleCnt="4"/>
      <dgm:spPr/>
      <dgm:t>
        <a:bodyPr/>
        <a:lstStyle/>
        <a:p>
          <a:endParaRPr lang="uk-UA"/>
        </a:p>
      </dgm:t>
    </dgm:pt>
    <dgm:pt modelId="{2CBA1B7E-BF89-4B37-91F5-39E5776FE247}" type="pres">
      <dgm:prSet presAssocID="{4875FF41-AADF-4D56-B4AE-BF9528BB234F}" presName="text_2" presStyleLbl="node1" presStyleIdx="1" presStyleCnt="4" custLinFactNeighborX="-976" custLinFactNeighborY="-21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77B816-C9AA-4D8D-957E-B9B83AC65F4C}" type="pres">
      <dgm:prSet presAssocID="{4875FF41-AADF-4D56-B4AE-BF9528BB234F}" presName="accent_2" presStyleCnt="0"/>
      <dgm:spPr/>
      <dgm:t>
        <a:bodyPr/>
        <a:lstStyle/>
        <a:p>
          <a:endParaRPr lang="uk-UA"/>
        </a:p>
      </dgm:t>
    </dgm:pt>
    <dgm:pt modelId="{657B0E3A-46FE-41EA-9F6C-04A0F5DF8F6B}" type="pres">
      <dgm:prSet presAssocID="{4875FF41-AADF-4D56-B4AE-BF9528BB234F}" presName="accentRepeatNode" presStyleLbl="solidFgAcc1" presStyleIdx="1" presStyleCnt="4"/>
      <dgm:spPr/>
      <dgm:t>
        <a:bodyPr/>
        <a:lstStyle/>
        <a:p>
          <a:endParaRPr lang="uk-UA"/>
        </a:p>
      </dgm:t>
    </dgm:pt>
    <dgm:pt modelId="{AABCF935-23A9-486F-BFB9-7A0E4FFD4808}" type="pres">
      <dgm:prSet presAssocID="{E127E814-8289-4C3A-BF79-00E8F1DECB3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134D3D-6C50-45D0-96E4-6053B55E5E20}" type="pres">
      <dgm:prSet presAssocID="{E127E814-8289-4C3A-BF79-00E8F1DECB37}" presName="accent_3" presStyleCnt="0"/>
      <dgm:spPr/>
      <dgm:t>
        <a:bodyPr/>
        <a:lstStyle/>
        <a:p>
          <a:endParaRPr lang="uk-UA"/>
        </a:p>
      </dgm:t>
    </dgm:pt>
    <dgm:pt modelId="{1322FE5A-B477-4295-90E3-1DD02AFF8F59}" type="pres">
      <dgm:prSet presAssocID="{E127E814-8289-4C3A-BF79-00E8F1DECB37}" presName="accentRepeatNode" presStyleLbl="solidFgAcc1" presStyleIdx="2" presStyleCnt="4"/>
      <dgm:spPr/>
      <dgm:t>
        <a:bodyPr/>
        <a:lstStyle/>
        <a:p>
          <a:endParaRPr lang="uk-UA"/>
        </a:p>
      </dgm:t>
    </dgm:pt>
    <dgm:pt modelId="{8D0A62D4-91CB-4B6F-BF75-20493C409E4A}" type="pres">
      <dgm:prSet presAssocID="{9E5D8693-CD9F-40EE-B587-9655BCD2F2F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D6B1F7-FCCE-407E-B6BD-1BD4B3C85BD4}" type="pres">
      <dgm:prSet presAssocID="{9E5D8693-CD9F-40EE-B587-9655BCD2F2FB}" presName="accent_4" presStyleCnt="0"/>
      <dgm:spPr/>
      <dgm:t>
        <a:bodyPr/>
        <a:lstStyle/>
        <a:p>
          <a:endParaRPr lang="uk-UA"/>
        </a:p>
      </dgm:t>
    </dgm:pt>
    <dgm:pt modelId="{080B041C-9312-4AB7-822F-8F16AC9226DF}" type="pres">
      <dgm:prSet presAssocID="{9E5D8693-CD9F-40EE-B587-9655BCD2F2FB}" presName="accentRepeatNode" presStyleLbl="solidFgAcc1" presStyleIdx="3" presStyleCnt="4"/>
      <dgm:spPr/>
      <dgm:t>
        <a:bodyPr/>
        <a:lstStyle/>
        <a:p>
          <a:endParaRPr lang="uk-UA"/>
        </a:p>
      </dgm:t>
    </dgm:pt>
  </dgm:ptLst>
  <dgm:cxnLst>
    <dgm:cxn modelId="{F5C2BD4A-5620-4075-ADFB-842AF62C385F}" type="presOf" srcId="{983B74F7-81DB-4A21-AFA2-1FB07727A3ED}" destId="{6A2B9CCE-0D1F-4F20-AE8D-634B48F245C5}" srcOrd="0" destOrd="0" presId="urn:microsoft.com/office/officeart/2008/layout/VerticalCurvedList"/>
    <dgm:cxn modelId="{CC371B8F-0C03-4A49-9354-F3FD32A1976B}" type="presOf" srcId="{EA4AE72B-27BE-4BF0-9866-9D9A0F959C07}" destId="{F512FDF0-7B5E-440C-9F49-ECF1BBF048CD}" srcOrd="0" destOrd="0" presId="urn:microsoft.com/office/officeart/2008/layout/VerticalCurvedList"/>
    <dgm:cxn modelId="{1C18D596-EDF0-458F-B653-BD17F42D7DE6}" srcId="{EA4AE72B-27BE-4BF0-9866-9D9A0F959C07}" destId="{4875FF41-AADF-4D56-B4AE-BF9528BB234F}" srcOrd="1" destOrd="0" parTransId="{B644BB82-67CF-47E4-A1B3-BC64E14049CE}" sibTransId="{213253A8-1286-4B93-AC77-80674C087284}"/>
    <dgm:cxn modelId="{FB486A67-6C64-4FB5-8C0D-9B3EBB709D75}" srcId="{EA4AE72B-27BE-4BF0-9866-9D9A0F959C07}" destId="{9E5D8693-CD9F-40EE-B587-9655BCD2F2FB}" srcOrd="3" destOrd="0" parTransId="{22BB68C7-373B-4BD4-8E3A-366053A905E9}" sibTransId="{1BBC9346-E436-4539-9C7A-6E60741FF8E0}"/>
    <dgm:cxn modelId="{4FA58591-3652-4EB0-AB17-66AA478FEDDD}" srcId="{EA4AE72B-27BE-4BF0-9866-9D9A0F959C07}" destId="{983B74F7-81DB-4A21-AFA2-1FB07727A3ED}" srcOrd="0" destOrd="0" parTransId="{E5FF6279-EB7D-4746-A2C7-B00086A83880}" sibTransId="{4F242845-1E18-40E6-849C-F83084F6FF3C}"/>
    <dgm:cxn modelId="{9991D476-9FFF-4C98-9A5A-31123931BA6A}" type="presOf" srcId="{E127E814-8289-4C3A-BF79-00E8F1DECB37}" destId="{AABCF935-23A9-486F-BFB9-7A0E4FFD4808}" srcOrd="0" destOrd="0" presId="urn:microsoft.com/office/officeart/2008/layout/VerticalCurvedList"/>
    <dgm:cxn modelId="{E29A50F6-B3CA-41C5-B6E9-5E5E103CD7AC}" type="presOf" srcId="{4F242845-1E18-40E6-849C-F83084F6FF3C}" destId="{BEF232B7-A8FC-4F71-BE7F-D333293F1857}" srcOrd="0" destOrd="0" presId="urn:microsoft.com/office/officeart/2008/layout/VerticalCurvedList"/>
    <dgm:cxn modelId="{E23139CA-94BC-4299-8F67-669BE65A404C}" type="presOf" srcId="{4875FF41-AADF-4D56-B4AE-BF9528BB234F}" destId="{2CBA1B7E-BF89-4B37-91F5-39E5776FE247}" srcOrd="0" destOrd="0" presId="urn:microsoft.com/office/officeart/2008/layout/VerticalCurvedList"/>
    <dgm:cxn modelId="{BA71A4ED-48DE-4C0A-BCAF-5B0A804FEF1E}" srcId="{EA4AE72B-27BE-4BF0-9866-9D9A0F959C07}" destId="{E127E814-8289-4C3A-BF79-00E8F1DECB37}" srcOrd="2" destOrd="0" parTransId="{5D9CD442-91BF-4159-9C82-A831F0BC8CEA}" sibTransId="{7353E2DC-0662-42D3-A5E7-244DAB07835A}"/>
    <dgm:cxn modelId="{C06DB293-3355-4096-BCF7-5CA88B27800A}" type="presOf" srcId="{9E5D8693-CD9F-40EE-B587-9655BCD2F2FB}" destId="{8D0A62D4-91CB-4B6F-BF75-20493C409E4A}" srcOrd="0" destOrd="0" presId="urn:microsoft.com/office/officeart/2008/layout/VerticalCurvedList"/>
    <dgm:cxn modelId="{D1639276-39DB-4EFF-BE58-5D2A4C00A652}" type="presParOf" srcId="{F512FDF0-7B5E-440C-9F49-ECF1BBF048CD}" destId="{6FF834BE-C067-41E3-BC3A-3976D3DD2599}" srcOrd="0" destOrd="0" presId="urn:microsoft.com/office/officeart/2008/layout/VerticalCurvedList"/>
    <dgm:cxn modelId="{9A154DFA-0DAF-4EC2-BDAB-20C1A0A65C21}" type="presParOf" srcId="{6FF834BE-C067-41E3-BC3A-3976D3DD2599}" destId="{18630787-95CD-4050-B1B5-5E7A9ACC1E82}" srcOrd="0" destOrd="0" presId="urn:microsoft.com/office/officeart/2008/layout/VerticalCurvedList"/>
    <dgm:cxn modelId="{D9CB99EE-2AA7-491C-9B9C-F997751D7AEB}" type="presParOf" srcId="{18630787-95CD-4050-B1B5-5E7A9ACC1E82}" destId="{BF2A71EE-AE35-47DA-8BB1-0B2EFC53D136}" srcOrd="0" destOrd="0" presId="urn:microsoft.com/office/officeart/2008/layout/VerticalCurvedList"/>
    <dgm:cxn modelId="{1C756C3D-D53A-4CC6-AD73-C655AF4DC18C}" type="presParOf" srcId="{18630787-95CD-4050-B1B5-5E7A9ACC1E82}" destId="{BEF232B7-A8FC-4F71-BE7F-D333293F1857}" srcOrd="1" destOrd="0" presId="urn:microsoft.com/office/officeart/2008/layout/VerticalCurvedList"/>
    <dgm:cxn modelId="{89C90691-B242-4B09-83B3-51867A4AEB92}" type="presParOf" srcId="{18630787-95CD-4050-B1B5-5E7A9ACC1E82}" destId="{12B4EC0C-3B57-4510-B705-A5D7DB0A21E7}" srcOrd="2" destOrd="0" presId="urn:microsoft.com/office/officeart/2008/layout/VerticalCurvedList"/>
    <dgm:cxn modelId="{A0BA730B-7811-4E72-B936-186216862F75}" type="presParOf" srcId="{18630787-95CD-4050-B1B5-5E7A9ACC1E82}" destId="{65DB20BC-DAB0-4AF3-AC5D-36DDDEE62595}" srcOrd="3" destOrd="0" presId="urn:microsoft.com/office/officeart/2008/layout/VerticalCurvedList"/>
    <dgm:cxn modelId="{5F82E982-5352-477D-BDFC-1B213E03B889}" type="presParOf" srcId="{6FF834BE-C067-41E3-BC3A-3976D3DD2599}" destId="{6A2B9CCE-0D1F-4F20-AE8D-634B48F245C5}" srcOrd="1" destOrd="0" presId="urn:microsoft.com/office/officeart/2008/layout/VerticalCurvedList"/>
    <dgm:cxn modelId="{FF35BF1B-E067-4BC8-844E-91D71DE4AE16}" type="presParOf" srcId="{6FF834BE-C067-41E3-BC3A-3976D3DD2599}" destId="{C084E343-CACD-40BD-BD64-1BB497BC8E8A}" srcOrd="2" destOrd="0" presId="urn:microsoft.com/office/officeart/2008/layout/VerticalCurvedList"/>
    <dgm:cxn modelId="{2E32C112-967F-43A2-A240-C96AAF54AACB}" type="presParOf" srcId="{C084E343-CACD-40BD-BD64-1BB497BC8E8A}" destId="{AC6E120C-E89A-4992-9719-E825A255CF81}" srcOrd="0" destOrd="0" presId="urn:microsoft.com/office/officeart/2008/layout/VerticalCurvedList"/>
    <dgm:cxn modelId="{5B3F3F36-22CF-4515-93AC-A0324C3D4B62}" type="presParOf" srcId="{6FF834BE-C067-41E3-BC3A-3976D3DD2599}" destId="{2CBA1B7E-BF89-4B37-91F5-39E5776FE247}" srcOrd="3" destOrd="0" presId="urn:microsoft.com/office/officeart/2008/layout/VerticalCurvedList"/>
    <dgm:cxn modelId="{BAEA1113-1159-4D30-8525-A933E832A2CC}" type="presParOf" srcId="{6FF834BE-C067-41E3-BC3A-3976D3DD2599}" destId="{4E77B816-C9AA-4D8D-957E-B9B83AC65F4C}" srcOrd="4" destOrd="0" presId="urn:microsoft.com/office/officeart/2008/layout/VerticalCurvedList"/>
    <dgm:cxn modelId="{A523EE03-1CD8-4A15-B279-806EC51D220C}" type="presParOf" srcId="{4E77B816-C9AA-4D8D-957E-B9B83AC65F4C}" destId="{657B0E3A-46FE-41EA-9F6C-04A0F5DF8F6B}" srcOrd="0" destOrd="0" presId="urn:microsoft.com/office/officeart/2008/layout/VerticalCurvedList"/>
    <dgm:cxn modelId="{514B37D4-B1B7-46B7-B0AE-3DCEDE362BFA}" type="presParOf" srcId="{6FF834BE-C067-41E3-BC3A-3976D3DD2599}" destId="{AABCF935-23A9-486F-BFB9-7A0E4FFD4808}" srcOrd="5" destOrd="0" presId="urn:microsoft.com/office/officeart/2008/layout/VerticalCurvedList"/>
    <dgm:cxn modelId="{4AC8168B-B3C2-428C-B25A-B2D124E1ABB6}" type="presParOf" srcId="{6FF834BE-C067-41E3-BC3A-3976D3DD2599}" destId="{5E134D3D-6C50-45D0-96E4-6053B55E5E20}" srcOrd="6" destOrd="0" presId="urn:microsoft.com/office/officeart/2008/layout/VerticalCurvedList"/>
    <dgm:cxn modelId="{96AE62D2-8367-4644-AA16-72CE488C0585}" type="presParOf" srcId="{5E134D3D-6C50-45D0-96E4-6053B55E5E20}" destId="{1322FE5A-B477-4295-90E3-1DD02AFF8F59}" srcOrd="0" destOrd="0" presId="urn:microsoft.com/office/officeart/2008/layout/VerticalCurvedList"/>
    <dgm:cxn modelId="{D513DCEC-211C-4397-AFA1-989E09408B12}" type="presParOf" srcId="{6FF834BE-C067-41E3-BC3A-3976D3DD2599}" destId="{8D0A62D4-91CB-4B6F-BF75-20493C409E4A}" srcOrd="7" destOrd="0" presId="urn:microsoft.com/office/officeart/2008/layout/VerticalCurvedList"/>
    <dgm:cxn modelId="{812B398C-75CC-4597-9CD9-FF4C9A75D7E5}" type="presParOf" srcId="{6FF834BE-C067-41E3-BC3A-3976D3DD2599}" destId="{85D6B1F7-FCCE-407E-B6BD-1BD4B3C85BD4}" srcOrd="8" destOrd="0" presId="urn:microsoft.com/office/officeart/2008/layout/VerticalCurvedList"/>
    <dgm:cxn modelId="{C60B6FD2-CBF1-4511-BD9C-778A5FF98500}" type="presParOf" srcId="{85D6B1F7-FCCE-407E-B6BD-1BD4B3C85BD4}" destId="{080B041C-9312-4AB7-822F-8F16AC9226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7AEA0B-FAF2-4C63-A9F2-19130604A110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C5A9D3C-3C29-4730-B97F-8AE371D5498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пряме визнання </a:t>
          </a:r>
          <a:r>
            <a:rPr lang="uk-UA" sz="1800" noProof="0" dirty="0" smtClean="0"/>
            <a:t>– очевидна ідентифікація з ворожою</a:t>
          </a:r>
          <a:r>
            <a:rPr lang="ru-RU" sz="1800" dirty="0" smtClean="0"/>
            <a:t> </a:t>
          </a:r>
          <a:r>
            <a:rPr lang="uk-UA" sz="1800" dirty="0" smtClean="0"/>
            <a:t>стороною;</a:t>
          </a:r>
          <a:endParaRPr lang="uk-UA" sz="1800" dirty="0"/>
        </a:p>
      </dgm:t>
    </dgm:pt>
    <dgm:pt modelId="{EC7CB2FC-E5A0-4725-A6D7-F467F13C6AA3}" type="parTrans" cxnId="{58D4B44D-3913-47E5-BE34-7FA731B4883C}">
      <dgm:prSet/>
      <dgm:spPr/>
      <dgm:t>
        <a:bodyPr/>
        <a:lstStyle/>
        <a:p>
          <a:endParaRPr lang="uk-UA" sz="1800"/>
        </a:p>
      </dgm:t>
    </dgm:pt>
    <dgm:pt modelId="{A8CBDF14-60EF-44F8-8073-2601645B9077}" type="sibTrans" cxnId="{58D4B44D-3913-47E5-BE34-7FA731B4883C}">
      <dgm:prSet/>
      <dgm:spPr/>
      <dgm:t>
        <a:bodyPr/>
        <a:lstStyle/>
        <a:p>
          <a:endParaRPr lang="uk-UA" sz="1800"/>
        </a:p>
      </dgm:t>
    </dgm:pt>
    <dgm:pt modelId="{99BC847A-BD38-498A-A04C-F7E06FE1A370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паралелізм </a:t>
          </a:r>
          <a:r>
            <a:rPr lang="uk-UA" sz="1800" noProof="0" dirty="0" smtClean="0"/>
            <a:t>– збіг змісту матеріалів досліджуваного каналу зі змістом матеріалів ворожого каналу;</a:t>
          </a:r>
          <a:endParaRPr lang="uk-UA" sz="1800" noProof="0" dirty="0"/>
        </a:p>
      </dgm:t>
    </dgm:pt>
    <dgm:pt modelId="{C5074386-E2E3-4659-8F55-9F708AA4C0E3}" type="parTrans" cxnId="{4EE8E119-03A3-42E7-9E57-B69F7943EBA0}">
      <dgm:prSet/>
      <dgm:spPr/>
      <dgm:t>
        <a:bodyPr/>
        <a:lstStyle/>
        <a:p>
          <a:endParaRPr lang="uk-UA" sz="1800"/>
        </a:p>
      </dgm:t>
    </dgm:pt>
    <dgm:pt modelId="{4A24BBF5-A1F9-41C8-8C64-E27D63604ECD}" type="sibTrans" cxnId="{4EE8E119-03A3-42E7-9E57-B69F7943EBA0}">
      <dgm:prSet/>
      <dgm:spPr/>
      <dgm:t>
        <a:bodyPr/>
        <a:lstStyle/>
        <a:p>
          <a:endParaRPr lang="uk-UA" sz="1800"/>
        </a:p>
      </dgm:t>
    </dgm:pt>
    <dgm:pt modelId="{6BE4D3AB-BA81-4D17-8BCA-BE22A8E530E0}">
      <dgm:prSet custT="1"/>
      <dgm:spPr/>
      <dgm:t>
        <a:bodyPr/>
        <a:lstStyle/>
        <a:p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зв'язаність</a:t>
          </a:r>
          <a:r>
            <a:rPr lang="uk-UA" sz="1800" noProof="0" dirty="0" smtClean="0"/>
            <a:t> – відповідність потоку матеріалів </a:t>
          </a:r>
          <a:r>
            <a:rPr lang="uk-UA" sz="1800" dirty="0" smtClean="0"/>
            <a:t>проголошеним цілям ворожої пропаганди;</a:t>
          </a:r>
          <a:endParaRPr lang="uk-UA" sz="1800" dirty="0"/>
        </a:p>
      </dgm:t>
    </dgm:pt>
    <dgm:pt modelId="{AAAB1145-4D4C-4F45-A65D-CEB73F59FD43}" type="parTrans" cxnId="{FD10F936-C593-461B-8C4B-01185670CF2A}">
      <dgm:prSet/>
      <dgm:spPr/>
      <dgm:t>
        <a:bodyPr/>
        <a:lstStyle/>
        <a:p>
          <a:endParaRPr lang="uk-UA" sz="1800"/>
        </a:p>
      </dgm:t>
    </dgm:pt>
    <dgm:pt modelId="{7753E132-3D82-424C-8BD5-ABAFCB7E8393}" type="sibTrans" cxnId="{FD10F936-C593-461B-8C4B-01185670CF2A}">
      <dgm:prSet/>
      <dgm:spPr/>
      <dgm:t>
        <a:bodyPr/>
        <a:lstStyle/>
        <a:p>
          <a:endParaRPr lang="uk-UA" sz="1800"/>
        </a:p>
      </dgm:t>
    </dgm:pt>
    <dgm:pt modelId="{90D85BBF-ABC6-4953-89AA-8A21AF397471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</a:t>
          </a:r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презентація </a:t>
          </a:r>
          <a:r>
            <a:rPr lang="uk-UA" sz="1800" noProof="0" dirty="0" smtClean="0"/>
            <a:t>– баланс негативного і позитивного ставлення до символів обох сторін;</a:t>
          </a:r>
          <a:endParaRPr lang="uk-UA" sz="1800" noProof="0" dirty="0"/>
        </a:p>
      </dgm:t>
    </dgm:pt>
    <dgm:pt modelId="{6DB3B9B7-A85A-497A-8699-2D21AA80D3B1}" type="parTrans" cxnId="{B3E389AD-7106-4E2F-8685-04CEF7DF32F1}">
      <dgm:prSet/>
      <dgm:spPr/>
      <dgm:t>
        <a:bodyPr/>
        <a:lstStyle/>
        <a:p>
          <a:endParaRPr lang="uk-UA" sz="1800"/>
        </a:p>
      </dgm:t>
    </dgm:pt>
    <dgm:pt modelId="{ADBB4CD4-A686-4AF3-A905-D89D94CBF2FC}" type="sibTrans" cxnId="{B3E389AD-7106-4E2F-8685-04CEF7DF32F1}">
      <dgm:prSet/>
      <dgm:spPr/>
      <dgm:t>
        <a:bodyPr/>
        <a:lstStyle/>
        <a:p>
          <a:endParaRPr lang="uk-UA" sz="1800"/>
        </a:p>
      </dgm:t>
    </dgm:pt>
    <dgm:pt modelId="{2F386CF1-1A69-4BBD-BC29-C5CB2967C9EE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</a:t>
          </a:r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джерело </a:t>
          </a:r>
          <a:r>
            <a:rPr lang="uk-UA" sz="1800" noProof="0" dirty="0" smtClean="0"/>
            <a:t>– переважання якого-небудь одного джерела;</a:t>
          </a:r>
          <a:endParaRPr lang="uk-UA" sz="1800" noProof="0" dirty="0"/>
        </a:p>
      </dgm:t>
    </dgm:pt>
    <dgm:pt modelId="{215D8BCE-B944-4A74-AAA4-2EF378D01FCD}" type="parTrans" cxnId="{0BB666DA-E4C7-4FF6-A9A2-03072F2FB0F6}">
      <dgm:prSet/>
      <dgm:spPr/>
      <dgm:t>
        <a:bodyPr/>
        <a:lstStyle/>
        <a:p>
          <a:endParaRPr lang="uk-UA" sz="1800"/>
        </a:p>
      </dgm:t>
    </dgm:pt>
    <dgm:pt modelId="{824EAC3C-5440-40ED-9BD6-956CC07FBCA7}" type="sibTrans" cxnId="{0BB666DA-E4C7-4FF6-A9A2-03072F2FB0F6}">
      <dgm:prSet/>
      <dgm:spPr/>
      <dgm:t>
        <a:bodyPr/>
        <a:lstStyle/>
        <a:p>
          <a:endParaRPr lang="uk-UA" sz="1800"/>
        </a:p>
      </dgm:t>
    </dgm:pt>
    <dgm:pt modelId="{261721E7-82F4-44DB-A5F2-58E40C09C1B6}">
      <dgm:prSet custT="1"/>
      <dgm:spPr/>
      <dgm:t>
        <a:bodyPr/>
        <a:lstStyle/>
        <a:p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6) приховане джерело </a:t>
          </a:r>
          <a:r>
            <a:rPr lang="uk-UA" sz="1800" noProof="0" dirty="0" smtClean="0"/>
            <a:t>– часта публікація матеріалів </a:t>
          </a:r>
          <a:r>
            <a:rPr lang="ru-RU" sz="1800" dirty="0" smtClean="0"/>
            <a:t>без </a:t>
          </a:r>
          <a:r>
            <a:rPr lang="uk-UA" sz="1800" dirty="0" smtClean="0"/>
            <a:t>зазначення джерела;</a:t>
          </a:r>
          <a:endParaRPr lang="uk-UA" sz="1800" dirty="0"/>
        </a:p>
      </dgm:t>
    </dgm:pt>
    <dgm:pt modelId="{71801916-DD2E-4995-84AE-4EDAAC80199B}" type="parTrans" cxnId="{A690FA31-8356-489F-90D4-686DFB1BC49A}">
      <dgm:prSet/>
      <dgm:spPr/>
      <dgm:t>
        <a:bodyPr/>
        <a:lstStyle/>
        <a:p>
          <a:endParaRPr lang="uk-UA" sz="1800"/>
        </a:p>
      </dgm:t>
    </dgm:pt>
    <dgm:pt modelId="{1F7D4E84-D7DF-439F-8EFA-EB007D39E9F8}" type="sibTrans" cxnId="{A690FA31-8356-489F-90D4-686DFB1BC49A}">
      <dgm:prSet/>
      <dgm:spPr/>
      <dgm:t>
        <a:bodyPr/>
        <a:lstStyle/>
        <a:p>
          <a:endParaRPr lang="uk-UA" sz="1800"/>
        </a:p>
      </dgm:t>
    </dgm:pt>
    <dgm:pt modelId="{8D1AA193-9BA2-435C-B2F6-9C64EF604F76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 </a:t>
          </a:r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своєрідність </a:t>
          </a:r>
          <a:r>
            <a:rPr lang="uk-UA" sz="1800" noProof="0" dirty="0" smtClean="0"/>
            <a:t>– використання слів і зворотів, характерних </a:t>
          </a:r>
          <a:r>
            <a:rPr lang="uk-UA" sz="1800" dirty="0" smtClean="0"/>
            <a:t>для пропаганди ворожої сторони;</a:t>
          </a:r>
          <a:endParaRPr lang="uk-UA" sz="1800" dirty="0"/>
        </a:p>
      </dgm:t>
    </dgm:pt>
    <dgm:pt modelId="{155D343B-D9F5-4473-B1EF-B7B1EB48F6E0}" type="parTrans" cxnId="{0F90626E-0C42-4CF1-B685-8C00D6A1FD9C}">
      <dgm:prSet/>
      <dgm:spPr/>
      <dgm:t>
        <a:bodyPr/>
        <a:lstStyle/>
        <a:p>
          <a:endParaRPr lang="uk-UA" sz="1800"/>
        </a:p>
      </dgm:t>
    </dgm:pt>
    <dgm:pt modelId="{F4B95098-DA13-4118-A647-70058DBFD350}" type="sibTrans" cxnId="{0F90626E-0C42-4CF1-B685-8C00D6A1FD9C}">
      <dgm:prSet/>
      <dgm:spPr/>
      <dgm:t>
        <a:bodyPr/>
        <a:lstStyle/>
        <a:p>
          <a:endParaRPr lang="uk-UA" sz="1800"/>
        </a:p>
      </dgm:t>
    </dgm:pt>
    <dgm:pt modelId="{9A88A844-AB59-4148-8EB5-20ED59D98E12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8) </a:t>
          </a:r>
          <a:r>
            <a:rPr lang="uk-UA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перекручування </a:t>
          </a:r>
          <a:r>
            <a:rPr lang="uk-UA" sz="1800" noProof="0" dirty="0" smtClean="0"/>
            <a:t>– постійні перекручування тих чи інших висловлювань на загальні і конкретні теми в напрямку</a:t>
          </a:r>
          <a:r>
            <a:rPr lang="ru-RU" sz="1800" dirty="0" smtClean="0"/>
            <a:t>, </a:t>
          </a:r>
          <a:r>
            <a:rPr lang="uk-UA" sz="1800" dirty="0" smtClean="0"/>
            <a:t>вигідному лише одній стороні</a:t>
          </a:r>
          <a:endParaRPr lang="uk-UA" sz="1800" dirty="0"/>
        </a:p>
      </dgm:t>
    </dgm:pt>
    <dgm:pt modelId="{A287F044-B3CF-4721-BA37-5399D69C19F7}" type="parTrans" cxnId="{AE57FB8F-B8E4-423E-848F-4CE5F3D9A4EC}">
      <dgm:prSet/>
      <dgm:spPr/>
      <dgm:t>
        <a:bodyPr/>
        <a:lstStyle/>
        <a:p>
          <a:endParaRPr lang="uk-UA" sz="1800"/>
        </a:p>
      </dgm:t>
    </dgm:pt>
    <dgm:pt modelId="{07D0651B-02C7-4D97-B82A-2296E766F664}" type="sibTrans" cxnId="{AE57FB8F-B8E4-423E-848F-4CE5F3D9A4EC}">
      <dgm:prSet/>
      <dgm:spPr/>
      <dgm:t>
        <a:bodyPr/>
        <a:lstStyle/>
        <a:p>
          <a:endParaRPr lang="uk-UA" sz="1800"/>
        </a:p>
      </dgm:t>
    </dgm:pt>
    <dgm:pt modelId="{D66DCFC4-1C61-475E-A4E9-10751F10323C}" type="pres">
      <dgm:prSet presAssocID="{DE7AEA0B-FAF2-4C63-A9F2-19130604A110}" presName="linear" presStyleCnt="0">
        <dgm:presLayoutVars>
          <dgm:animLvl val="lvl"/>
          <dgm:resizeHandles val="exact"/>
        </dgm:presLayoutVars>
      </dgm:prSet>
      <dgm:spPr/>
    </dgm:pt>
    <dgm:pt modelId="{6CA752BA-AE4B-4D73-B290-8470504310C6}" type="pres">
      <dgm:prSet presAssocID="{FC5A9D3C-3C29-4730-B97F-8AE371D5498D}" presName="parentText" presStyleLbl="node1" presStyleIdx="0" presStyleCnt="8" custLinFactNeighborX="0" custLinFactNeighborY="-11812">
        <dgm:presLayoutVars>
          <dgm:chMax val="0"/>
          <dgm:bulletEnabled val="1"/>
        </dgm:presLayoutVars>
      </dgm:prSet>
      <dgm:spPr/>
    </dgm:pt>
    <dgm:pt modelId="{E0D78D43-6034-43B8-B425-59B25D550763}" type="pres">
      <dgm:prSet presAssocID="{A8CBDF14-60EF-44F8-8073-2601645B9077}" presName="spacer" presStyleCnt="0"/>
      <dgm:spPr/>
    </dgm:pt>
    <dgm:pt modelId="{DDED24C7-3271-48B8-B3BE-F27CD88191C6}" type="pres">
      <dgm:prSet presAssocID="{99BC847A-BD38-498A-A04C-F7E06FE1A37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8A85015-3A8E-4295-8243-C2914C317E63}" type="pres">
      <dgm:prSet presAssocID="{4A24BBF5-A1F9-41C8-8C64-E27D63604ECD}" presName="spacer" presStyleCnt="0"/>
      <dgm:spPr/>
    </dgm:pt>
    <dgm:pt modelId="{28DB9F7F-152C-4008-8B15-B4EC3ADAB8A1}" type="pres">
      <dgm:prSet presAssocID="{6BE4D3AB-BA81-4D17-8BCA-BE22A8E530E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EF581F5-C58D-4B13-9B6D-45ED9BE65A1E}" type="pres">
      <dgm:prSet presAssocID="{7753E132-3D82-424C-8BD5-ABAFCB7E8393}" presName="spacer" presStyleCnt="0"/>
      <dgm:spPr/>
    </dgm:pt>
    <dgm:pt modelId="{AD1AFFB7-2615-4762-B204-D12589D77F37}" type="pres">
      <dgm:prSet presAssocID="{90D85BBF-ABC6-4953-89AA-8A21AF39747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804217A-4611-40F0-BF2C-05035C7AAF5F}" type="pres">
      <dgm:prSet presAssocID="{ADBB4CD4-A686-4AF3-A905-D89D94CBF2FC}" presName="spacer" presStyleCnt="0"/>
      <dgm:spPr/>
    </dgm:pt>
    <dgm:pt modelId="{DE674972-8716-4E94-BF0C-CB204E8E02FF}" type="pres">
      <dgm:prSet presAssocID="{2F386CF1-1A69-4BBD-BC29-C5CB2967C9E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F25C30E-C806-4C88-A32C-F3DECFF67E21}" type="pres">
      <dgm:prSet presAssocID="{824EAC3C-5440-40ED-9BD6-956CC07FBCA7}" presName="spacer" presStyleCnt="0"/>
      <dgm:spPr/>
    </dgm:pt>
    <dgm:pt modelId="{F1DF5B2B-CE3D-410A-957A-3EA3192CDF13}" type="pres">
      <dgm:prSet presAssocID="{261721E7-82F4-44DB-A5F2-58E40C09C1B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1820E7F-986A-41A5-B8E1-A7DB9832270F}" type="pres">
      <dgm:prSet presAssocID="{1F7D4E84-D7DF-439F-8EFA-EB007D39E9F8}" presName="spacer" presStyleCnt="0"/>
      <dgm:spPr/>
    </dgm:pt>
    <dgm:pt modelId="{E0B71027-5C43-476E-9334-65471FC9240E}" type="pres">
      <dgm:prSet presAssocID="{8D1AA193-9BA2-435C-B2F6-9C64EF604F7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1C55995-BC2C-4AC6-8ADE-073B184E7FBD}" type="pres">
      <dgm:prSet presAssocID="{F4B95098-DA13-4118-A647-70058DBFD350}" presName="spacer" presStyleCnt="0"/>
      <dgm:spPr/>
    </dgm:pt>
    <dgm:pt modelId="{6C731EAE-F010-4726-8F3E-3E987BE7E288}" type="pres">
      <dgm:prSet presAssocID="{9A88A844-AB59-4148-8EB5-20ED59D98E1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50F832A-2DB4-4980-B690-668070B297AB}" type="presOf" srcId="{9A88A844-AB59-4148-8EB5-20ED59D98E12}" destId="{6C731EAE-F010-4726-8F3E-3E987BE7E288}" srcOrd="0" destOrd="0" presId="urn:microsoft.com/office/officeart/2005/8/layout/vList2"/>
    <dgm:cxn modelId="{0F90626E-0C42-4CF1-B685-8C00D6A1FD9C}" srcId="{DE7AEA0B-FAF2-4C63-A9F2-19130604A110}" destId="{8D1AA193-9BA2-435C-B2F6-9C64EF604F76}" srcOrd="6" destOrd="0" parTransId="{155D343B-D9F5-4473-B1EF-B7B1EB48F6E0}" sibTransId="{F4B95098-DA13-4118-A647-70058DBFD350}"/>
    <dgm:cxn modelId="{B3E389AD-7106-4E2F-8685-04CEF7DF32F1}" srcId="{DE7AEA0B-FAF2-4C63-A9F2-19130604A110}" destId="{90D85BBF-ABC6-4953-89AA-8A21AF397471}" srcOrd="3" destOrd="0" parTransId="{6DB3B9B7-A85A-497A-8699-2D21AA80D3B1}" sibTransId="{ADBB4CD4-A686-4AF3-A905-D89D94CBF2FC}"/>
    <dgm:cxn modelId="{19104F4A-4323-456E-8C17-8848937C6015}" type="presOf" srcId="{99BC847A-BD38-498A-A04C-F7E06FE1A370}" destId="{DDED24C7-3271-48B8-B3BE-F27CD88191C6}" srcOrd="0" destOrd="0" presId="urn:microsoft.com/office/officeart/2005/8/layout/vList2"/>
    <dgm:cxn modelId="{D84EDA3D-DB6D-463C-9627-89226C8C43E2}" type="presOf" srcId="{90D85BBF-ABC6-4953-89AA-8A21AF397471}" destId="{AD1AFFB7-2615-4762-B204-D12589D77F37}" srcOrd="0" destOrd="0" presId="urn:microsoft.com/office/officeart/2005/8/layout/vList2"/>
    <dgm:cxn modelId="{17A04DCD-450D-4219-ACFC-2D1A74DE54FE}" type="presOf" srcId="{2F386CF1-1A69-4BBD-BC29-C5CB2967C9EE}" destId="{DE674972-8716-4E94-BF0C-CB204E8E02FF}" srcOrd="0" destOrd="0" presId="urn:microsoft.com/office/officeart/2005/8/layout/vList2"/>
    <dgm:cxn modelId="{FD10F936-C593-461B-8C4B-01185670CF2A}" srcId="{DE7AEA0B-FAF2-4C63-A9F2-19130604A110}" destId="{6BE4D3AB-BA81-4D17-8BCA-BE22A8E530E0}" srcOrd="2" destOrd="0" parTransId="{AAAB1145-4D4C-4F45-A65D-CEB73F59FD43}" sibTransId="{7753E132-3D82-424C-8BD5-ABAFCB7E8393}"/>
    <dgm:cxn modelId="{26B07140-D357-4849-A596-CE878EE74712}" type="presOf" srcId="{6BE4D3AB-BA81-4D17-8BCA-BE22A8E530E0}" destId="{28DB9F7F-152C-4008-8B15-B4EC3ADAB8A1}" srcOrd="0" destOrd="0" presId="urn:microsoft.com/office/officeart/2005/8/layout/vList2"/>
    <dgm:cxn modelId="{EA2CDB5C-F3BC-4418-8951-E7103F1DB573}" type="presOf" srcId="{DE7AEA0B-FAF2-4C63-A9F2-19130604A110}" destId="{D66DCFC4-1C61-475E-A4E9-10751F10323C}" srcOrd="0" destOrd="0" presId="urn:microsoft.com/office/officeart/2005/8/layout/vList2"/>
    <dgm:cxn modelId="{AE57FB8F-B8E4-423E-848F-4CE5F3D9A4EC}" srcId="{DE7AEA0B-FAF2-4C63-A9F2-19130604A110}" destId="{9A88A844-AB59-4148-8EB5-20ED59D98E12}" srcOrd="7" destOrd="0" parTransId="{A287F044-B3CF-4721-BA37-5399D69C19F7}" sibTransId="{07D0651B-02C7-4D97-B82A-2296E766F664}"/>
    <dgm:cxn modelId="{6FECF77D-3EE1-4EA3-98C3-CC52227FADFE}" type="presOf" srcId="{FC5A9D3C-3C29-4730-B97F-8AE371D5498D}" destId="{6CA752BA-AE4B-4D73-B290-8470504310C6}" srcOrd="0" destOrd="0" presId="urn:microsoft.com/office/officeart/2005/8/layout/vList2"/>
    <dgm:cxn modelId="{4F662DE8-23A7-48DF-93E2-E63E05F9E34A}" type="presOf" srcId="{8D1AA193-9BA2-435C-B2F6-9C64EF604F76}" destId="{E0B71027-5C43-476E-9334-65471FC9240E}" srcOrd="0" destOrd="0" presId="urn:microsoft.com/office/officeart/2005/8/layout/vList2"/>
    <dgm:cxn modelId="{58D4B44D-3913-47E5-BE34-7FA731B4883C}" srcId="{DE7AEA0B-FAF2-4C63-A9F2-19130604A110}" destId="{FC5A9D3C-3C29-4730-B97F-8AE371D5498D}" srcOrd="0" destOrd="0" parTransId="{EC7CB2FC-E5A0-4725-A6D7-F467F13C6AA3}" sibTransId="{A8CBDF14-60EF-44F8-8073-2601645B9077}"/>
    <dgm:cxn modelId="{0BB666DA-E4C7-4FF6-A9A2-03072F2FB0F6}" srcId="{DE7AEA0B-FAF2-4C63-A9F2-19130604A110}" destId="{2F386CF1-1A69-4BBD-BC29-C5CB2967C9EE}" srcOrd="4" destOrd="0" parTransId="{215D8BCE-B944-4A74-AAA4-2EF378D01FCD}" sibTransId="{824EAC3C-5440-40ED-9BD6-956CC07FBCA7}"/>
    <dgm:cxn modelId="{91AF4135-BC77-4CA9-B889-DDC2F92579D8}" type="presOf" srcId="{261721E7-82F4-44DB-A5F2-58E40C09C1B6}" destId="{F1DF5B2B-CE3D-410A-957A-3EA3192CDF13}" srcOrd="0" destOrd="0" presId="urn:microsoft.com/office/officeart/2005/8/layout/vList2"/>
    <dgm:cxn modelId="{A690FA31-8356-489F-90D4-686DFB1BC49A}" srcId="{DE7AEA0B-FAF2-4C63-A9F2-19130604A110}" destId="{261721E7-82F4-44DB-A5F2-58E40C09C1B6}" srcOrd="5" destOrd="0" parTransId="{71801916-DD2E-4995-84AE-4EDAAC80199B}" sibTransId="{1F7D4E84-D7DF-439F-8EFA-EB007D39E9F8}"/>
    <dgm:cxn modelId="{4EE8E119-03A3-42E7-9E57-B69F7943EBA0}" srcId="{DE7AEA0B-FAF2-4C63-A9F2-19130604A110}" destId="{99BC847A-BD38-498A-A04C-F7E06FE1A370}" srcOrd="1" destOrd="0" parTransId="{C5074386-E2E3-4659-8F55-9F708AA4C0E3}" sibTransId="{4A24BBF5-A1F9-41C8-8C64-E27D63604ECD}"/>
    <dgm:cxn modelId="{EAAC2FFA-5DAA-495C-B41A-FC0874CB566D}" type="presParOf" srcId="{D66DCFC4-1C61-475E-A4E9-10751F10323C}" destId="{6CA752BA-AE4B-4D73-B290-8470504310C6}" srcOrd="0" destOrd="0" presId="urn:microsoft.com/office/officeart/2005/8/layout/vList2"/>
    <dgm:cxn modelId="{6C3D6C98-39FA-46D8-85A7-BC088372227A}" type="presParOf" srcId="{D66DCFC4-1C61-475E-A4E9-10751F10323C}" destId="{E0D78D43-6034-43B8-B425-59B25D550763}" srcOrd="1" destOrd="0" presId="urn:microsoft.com/office/officeart/2005/8/layout/vList2"/>
    <dgm:cxn modelId="{B57F5EC8-56AD-4299-92F1-42BACFB3737A}" type="presParOf" srcId="{D66DCFC4-1C61-475E-A4E9-10751F10323C}" destId="{DDED24C7-3271-48B8-B3BE-F27CD88191C6}" srcOrd="2" destOrd="0" presId="urn:microsoft.com/office/officeart/2005/8/layout/vList2"/>
    <dgm:cxn modelId="{63E69CFE-381A-4AEF-B4A2-9BB0392CC2C2}" type="presParOf" srcId="{D66DCFC4-1C61-475E-A4E9-10751F10323C}" destId="{F8A85015-3A8E-4295-8243-C2914C317E63}" srcOrd="3" destOrd="0" presId="urn:microsoft.com/office/officeart/2005/8/layout/vList2"/>
    <dgm:cxn modelId="{FDEFDBCE-5234-4508-9933-A3A054488703}" type="presParOf" srcId="{D66DCFC4-1C61-475E-A4E9-10751F10323C}" destId="{28DB9F7F-152C-4008-8B15-B4EC3ADAB8A1}" srcOrd="4" destOrd="0" presId="urn:microsoft.com/office/officeart/2005/8/layout/vList2"/>
    <dgm:cxn modelId="{817B871B-3AB0-4C2D-9C9C-332BCFE15B59}" type="presParOf" srcId="{D66DCFC4-1C61-475E-A4E9-10751F10323C}" destId="{9EF581F5-C58D-4B13-9B6D-45ED9BE65A1E}" srcOrd="5" destOrd="0" presId="urn:microsoft.com/office/officeart/2005/8/layout/vList2"/>
    <dgm:cxn modelId="{D1AB37AC-6F53-4B0A-9209-BEFC980A1FFD}" type="presParOf" srcId="{D66DCFC4-1C61-475E-A4E9-10751F10323C}" destId="{AD1AFFB7-2615-4762-B204-D12589D77F37}" srcOrd="6" destOrd="0" presId="urn:microsoft.com/office/officeart/2005/8/layout/vList2"/>
    <dgm:cxn modelId="{34801442-8221-45FC-901C-D8AC6A2BB184}" type="presParOf" srcId="{D66DCFC4-1C61-475E-A4E9-10751F10323C}" destId="{4804217A-4611-40F0-BF2C-05035C7AAF5F}" srcOrd="7" destOrd="0" presId="urn:microsoft.com/office/officeart/2005/8/layout/vList2"/>
    <dgm:cxn modelId="{896C1416-6A17-468F-A91A-A05E8648DDFC}" type="presParOf" srcId="{D66DCFC4-1C61-475E-A4E9-10751F10323C}" destId="{DE674972-8716-4E94-BF0C-CB204E8E02FF}" srcOrd="8" destOrd="0" presId="urn:microsoft.com/office/officeart/2005/8/layout/vList2"/>
    <dgm:cxn modelId="{7AF3CA7A-5698-4C25-9403-6055DDF1FAFF}" type="presParOf" srcId="{D66DCFC4-1C61-475E-A4E9-10751F10323C}" destId="{7F25C30E-C806-4C88-A32C-F3DECFF67E21}" srcOrd="9" destOrd="0" presId="urn:microsoft.com/office/officeart/2005/8/layout/vList2"/>
    <dgm:cxn modelId="{94DE8E8F-7D4D-4BD2-81AD-728DC4777D6A}" type="presParOf" srcId="{D66DCFC4-1C61-475E-A4E9-10751F10323C}" destId="{F1DF5B2B-CE3D-410A-957A-3EA3192CDF13}" srcOrd="10" destOrd="0" presId="urn:microsoft.com/office/officeart/2005/8/layout/vList2"/>
    <dgm:cxn modelId="{ACDCB4FF-6EE7-40F1-B1D7-0D786F371A88}" type="presParOf" srcId="{D66DCFC4-1C61-475E-A4E9-10751F10323C}" destId="{71820E7F-986A-41A5-B8E1-A7DB9832270F}" srcOrd="11" destOrd="0" presId="urn:microsoft.com/office/officeart/2005/8/layout/vList2"/>
    <dgm:cxn modelId="{39165186-9F09-4890-8295-BBB1A6AEE51B}" type="presParOf" srcId="{D66DCFC4-1C61-475E-A4E9-10751F10323C}" destId="{E0B71027-5C43-476E-9334-65471FC9240E}" srcOrd="12" destOrd="0" presId="urn:microsoft.com/office/officeart/2005/8/layout/vList2"/>
    <dgm:cxn modelId="{92194FFE-0205-4C27-A056-36702331FCFB}" type="presParOf" srcId="{D66DCFC4-1C61-475E-A4E9-10751F10323C}" destId="{81C55995-BC2C-4AC6-8ADE-073B184E7FBD}" srcOrd="13" destOrd="0" presId="urn:microsoft.com/office/officeart/2005/8/layout/vList2"/>
    <dgm:cxn modelId="{0ACB8B3B-86E3-4808-9435-7D320DD5A330}" type="presParOf" srcId="{D66DCFC4-1C61-475E-A4E9-10751F10323C}" destId="{6C731EAE-F010-4726-8F3E-3E987BE7E28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AA750-98DA-4D74-B31A-32FB2D305E6D}">
      <dsp:nvSpPr>
        <dsp:cNvPr id="0" name=""/>
        <dsp:cNvSpPr/>
      </dsp:nvSpPr>
      <dsp:spPr>
        <a:xfrm>
          <a:off x="0" y="4504442"/>
          <a:ext cx="9361040" cy="9854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Сучасний етап</a:t>
          </a:r>
          <a:endParaRPr lang="uk-UA" sz="2200" kern="1200" noProof="0" dirty="0"/>
        </a:p>
      </dsp:txBody>
      <dsp:txXfrm>
        <a:off x="0" y="4504442"/>
        <a:ext cx="9361040" cy="532149"/>
      </dsp:txXfrm>
    </dsp:sp>
    <dsp:sp modelId="{13559E7D-DD46-49D0-9CAA-9B654AA6A8EA}">
      <dsp:nvSpPr>
        <dsp:cNvPr id="0" name=""/>
        <dsp:cNvSpPr/>
      </dsp:nvSpPr>
      <dsp:spPr>
        <a:xfrm>
          <a:off x="0" y="5016883"/>
          <a:ext cx="9361040" cy="4533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 розвиток комп’ютерного контент-аналізу та аналізу великих даних (</a:t>
          </a:r>
          <a:r>
            <a:rPr lang="uk-UA" sz="2000" kern="1200" noProof="0" dirty="0" err="1" smtClean="0"/>
            <a:t>Big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Data</a:t>
          </a:r>
          <a:r>
            <a:rPr lang="uk-UA" sz="2000" kern="1200" noProof="0" dirty="0" smtClean="0"/>
            <a:t>).</a:t>
          </a:r>
          <a:endParaRPr lang="uk-UA" sz="2000" kern="1200" noProof="0" dirty="0"/>
        </a:p>
      </dsp:txBody>
      <dsp:txXfrm>
        <a:off x="0" y="5016883"/>
        <a:ext cx="9361040" cy="453312"/>
      </dsp:txXfrm>
    </dsp:sp>
    <dsp:sp modelId="{C1739DF7-3A80-4544-ADFB-93F84DC8F0FF}">
      <dsp:nvSpPr>
        <dsp:cNvPr id="0" name=""/>
        <dsp:cNvSpPr/>
      </dsp:nvSpPr>
      <dsp:spPr>
        <a:xfrm rot="10800000">
          <a:off x="0" y="3003584"/>
          <a:ext cx="9361040" cy="1515640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Середина XX ст.</a:t>
          </a:r>
          <a:endParaRPr lang="ru-RU" sz="2200" kern="1200" dirty="0"/>
        </a:p>
      </dsp:txBody>
      <dsp:txXfrm rot="-10800000">
        <a:off x="0" y="3003584"/>
        <a:ext cx="9361040" cy="531989"/>
      </dsp:txXfrm>
    </dsp:sp>
    <dsp:sp modelId="{A4CD447D-FF48-4D22-B297-E9C9BD58FC46}">
      <dsp:nvSpPr>
        <dsp:cNvPr id="0" name=""/>
        <dsp:cNvSpPr/>
      </dsp:nvSpPr>
      <dsp:spPr>
        <a:xfrm>
          <a:off x="0" y="3535574"/>
          <a:ext cx="9361040" cy="453176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формалізація методу завдяки роботам Гарольда </a:t>
          </a:r>
          <a:r>
            <a:rPr lang="uk-UA" sz="2000" kern="1200" noProof="0" dirty="0" err="1" smtClean="0"/>
            <a:t>Лассуелла</a:t>
          </a:r>
          <a:r>
            <a:rPr lang="uk-UA" sz="2000" kern="1200" noProof="0" dirty="0" smtClean="0"/>
            <a:t>, Бернарда </a:t>
          </a:r>
          <a:r>
            <a:rPr lang="uk-UA" sz="2000" kern="1200" noProof="0" dirty="0" err="1" smtClean="0"/>
            <a:t>Берельсона</a:t>
          </a:r>
          <a:r>
            <a:rPr lang="uk-UA" sz="2000" kern="1200" noProof="0" dirty="0" smtClean="0"/>
            <a:t> та інших.</a:t>
          </a:r>
          <a:endParaRPr lang="uk-UA" sz="2000" kern="1200" noProof="0" dirty="0"/>
        </a:p>
      </dsp:txBody>
      <dsp:txXfrm>
        <a:off x="0" y="3535574"/>
        <a:ext cx="9361040" cy="453176"/>
      </dsp:txXfrm>
    </dsp:sp>
    <dsp:sp modelId="{76A2A9B9-E7FE-4190-B28F-91EDB7865A12}">
      <dsp:nvSpPr>
        <dsp:cNvPr id="0" name=""/>
        <dsp:cNvSpPr/>
      </dsp:nvSpPr>
      <dsp:spPr>
        <a:xfrm rot="10800000">
          <a:off x="0" y="1502725"/>
          <a:ext cx="9361040" cy="1515640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Початок </a:t>
          </a:r>
          <a:r>
            <a:rPr lang="en-US" sz="2200" b="1" kern="1200" dirty="0" smtClean="0"/>
            <a:t>XX </a:t>
          </a:r>
          <a:r>
            <a:rPr lang="uk-UA" sz="2200" b="1" kern="1200" dirty="0" smtClean="0"/>
            <a:t>ст.</a:t>
          </a:r>
          <a:endParaRPr lang="uk-UA" sz="2200" kern="1200" dirty="0"/>
        </a:p>
      </dsp:txBody>
      <dsp:txXfrm rot="-10800000">
        <a:off x="0" y="1502725"/>
        <a:ext cx="9361040" cy="531989"/>
      </dsp:txXfrm>
    </dsp:sp>
    <dsp:sp modelId="{989B18CC-5FFE-49C9-A76E-DFFB437E122E}">
      <dsp:nvSpPr>
        <dsp:cNvPr id="0" name=""/>
        <dsp:cNvSpPr/>
      </dsp:nvSpPr>
      <dsp:spPr>
        <a:xfrm>
          <a:off x="0" y="2034715"/>
          <a:ext cx="9361040" cy="453176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використання контент-аналізу в політичних і соціальних дослідженнях (наприклад, аналіз газет під час Першої світової війни).</a:t>
          </a:r>
          <a:endParaRPr lang="uk-UA" sz="2000" kern="1200" dirty="0"/>
        </a:p>
      </dsp:txBody>
      <dsp:txXfrm>
        <a:off x="0" y="2034715"/>
        <a:ext cx="9361040" cy="453176"/>
      </dsp:txXfrm>
    </dsp:sp>
    <dsp:sp modelId="{08316F71-5E91-487E-ADFA-1B955C7865AD}">
      <dsp:nvSpPr>
        <dsp:cNvPr id="0" name=""/>
        <dsp:cNvSpPr/>
      </dsp:nvSpPr>
      <dsp:spPr>
        <a:xfrm rot="10800000">
          <a:off x="0" y="0"/>
          <a:ext cx="9361040" cy="1515640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Початки (XVII-XIX ст.)</a:t>
          </a:r>
          <a:endParaRPr lang="uk-UA" sz="2200" kern="1200" dirty="0"/>
        </a:p>
      </dsp:txBody>
      <dsp:txXfrm rot="-10800000">
        <a:off x="0" y="0"/>
        <a:ext cx="9361040" cy="531989"/>
      </dsp:txXfrm>
    </dsp:sp>
    <dsp:sp modelId="{3E61F240-3DC0-4D02-8C35-DCA625ECA02A}">
      <dsp:nvSpPr>
        <dsp:cNvPr id="0" name=""/>
        <dsp:cNvSpPr/>
      </dsp:nvSpPr>
      <dsp:spPr>
        <a:xfrm>
          <a:off x="0" y="533856"/>
          <a:ext cx="9361040" cy="453176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uk-UA" sz="2000" kern="1200" noProof="0" dirty="0" smtClean="0"/>
            <a:t>перші спроби аналізу змісту текстів у богословських та літературних дослідженнях.</a:t>
          </a:r>
          <a:endParaRPr lang="uk-UA" sz="2000" kern="1200" noProof="0" dirty="0"/>
        </a:p>
      </dsp:txBody>
      <dsp:txXfrm>
        <a:off x="0" y="533856"/>
        <a:ext cx="9361040" cy="453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54011-3693-4461-B402-2E75CAAB64D9}">
      <dsp:nvSpPr>
        <dsp:cNvPr id="0" name=""/>
        <dsp:cNvSpPr/>
      </dsp:nvSpPr>
      <dsp:spPr>
        <a:xfrm>
          <a:off x="0" y="413706"/>
          <a:ext cx="9649072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75" tIns="541528" rIns="7488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Аналіз заголовків, тематичної структури, частоти вживання певних слів.
Визначення маніпулятивних технік та пропаганди.</a:t>
          </a:r>
          <a:endParaRPr lang="uk-UA" sz="2000" kern="1200" noProof="0" dirty="0"/>
        </a:p>
      </dsp:txBody>
      <dsp:txXfrm>
        <a:off x="0" y="413706"/>
        <a:ext cx="9649072" cy="1289925"/>
      </dsp:txXfrm>
    </dsp:sp>
    <dsp:sp modelId="{4380E5F3-C84B-48B6-BD6D-A80FC8CEE915}">
      <dsp:nvSpPr>
        <dsp:cNvPr id="0" name=""/>
        <dsp:cNvSpPr/>
      </dsp:nvSpPr>
      <dsp:spPr>
        <a:xfrm>
          <a:off x="482453" y="39825"/>
          <a:ext cx="6754350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298" tIns="0" rIns="2552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Контент-аналітичні дослідження преси</a:t>
          </a:r>
          <a:endParaRPr lang="uk-UA" sz="2200" kern="1200" dirty="0"/>
        </a:p>
      </dsp:txBody>
      <dsp:txXfrm>
        <a:off x="519920" y="77292"/>
        <a:ext cx="6679416" cy="692586"/>
      </dsp:txXfrm>
    </dsp:sp>
    <dsp:sp modelId="{77029F27-9F5A-4273-A28C-FCDADB4B958A}">
      <dsp:nvSpPr>
        <dsp:cNvPr id="0" name=""/>
        <dsp:cNvSpPr/>
      </dsp:nvSpPr>
      <dsp:spPr>
        <a:xfrm>
          <a:off x="0" y="2237671"/>
          <a:ext cx="9649072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75" tIns="541528" rIns="7488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Аналіз новинних програм, ток-шоу, реклами.
Вивчення частотності появи певних тем або героїв.</a:t>
          </a:r>
          <a:endParaRPr lang="uk-UA" sz="2000" kern="1200" noProof="0" dirty="0"/>
        </a:p>
      </dsp:txBody>
      <dsp:txXfrm>
        <a:off x="0" y="2237671"/>
        <a:ext cx="9649072" cy="1289925"/>
      </dsp:txXfrm>
    </dsp:sp>
    <dsp:sp modelId="{383245BF-5773-442F-9B2D-C49576BE258A}">
      <dsp:nvSpPr>
        <dsp:cNvPr id="0" name=""/>
        <dsp:cNvSpPr/>
      </dsp:nvSpPr>
      <dsp:spPr>
        <a:xfrm>
          <a:off x="482453" y="1853910"/>
          <a:ext cx="6754350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298" tIns="0" rIns="2552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Контент-аналітичні дослідження телебачення і радіо</a:t>
          </a:r>
          <a:endParaRPr lang="uk-UA" sz="2200" kern="1200" dirty="0"/>
        </a:p>
      </dsp:txBody>
      <dsp:txXfrm>
        <a:off x="519920" y="1891377"/>
        <a:ext cx="6679416" cy="692586"/>
      </dsp:txXfrm>
    </dsp:sp>
    <dsp:sp modelId="{E374F82B-7AD5-4B65-8809-A18AAEE89892}">
      <dsp:nvSpPr>
        <dsp:cNvPr id="0" name=""/>
        <dsp:cNvSpPr/>
      </dsp:nvSpPr>
      <dsp:spPr>
        <a:xfrm>
          <a:off x="0" y="4051756"/>
          <a:ext cx="9649072" cy="159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75" tIns="541528" rIns="7488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Аналіз мотивів, образів, стереотипів, конфліктів.
Визначення соціальних і політичних тенденцій через кінематограф та літературу.</a:t>
          </a:r>
          <a:endParaRPr lang="uk-UA" sz="2000" kern="1200" noProof="0" dirty="0"/>
        </a:p>
      </dsp:txBody>
      <dsp:txXfrm>
        <a:off x="0" y="4051756"/>
        <a:ext cx="9649072" cy="1597050"/>
      </dsp:txXfrm>
    </dsp:sp>
    <dsp:sp modelId="{FB70F5F3-6CE5-4251-AC87-259C5396801C}">
      <dsp:nvSpPr>
        <dsp:cNvPr id="0" name=""/>
        <dsp:cNvSpPr/>
      </dsp:nvSpPr>
      <dsp:spPr>
        <a:xfrm>
          <a:off x="482453" y="3667996"/>
          <a:ext cx="6754350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298" tIns="0" rIns="2552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Контент-аналітичні дослідження художньої літератури і кінофільмів</a:t>
          </a:r>
          <a:endParaRPr lang="ru-RU" sz="2200" kern="1200" dirty="0"/>
        </a:p>
      </dsp:txBody>
      <dsp:txXfrm>
        <a:off x="519920" y="3705463"/>
        <a:ext cx="667941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C96C-6E95-4900-B9A8-91F3848457D3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D55D0E-CFD1-4B82-B8E5-D84EC8C81FEC}">
      <dsp:nvSpPr>
        <dsp:cNvPr id="0" name=""/>
        <dsp:cNvSpPr/>
      </dsp:nvSpPr>
      <dsp:spPr>
        <a:xfrm>
          <a:off x="0" y="0"/>
          <a:ext cx="1728192" cy="293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До об'єктивних причин відносять: </a:t>
          </a:r>
          <a:endParaRPr lang="uk-UA" sz="2100" b="1" kern="1200" dirty="0"/>
        </a:p>
      </dsp:txBody>
      <dsp:txXfrm>
        <a:off x="0" y="0"/>
        <a:ext cx="1728192" cy="2932434"/>
      </dsp:txXfrm>
    </dsp:sp>
    <dsp:sp modelId="{FEE19689-972B-4042-89DA-921B27D2B9E9}">
      <dsp:nvSpPr>
        <dsp:cNvPr id="0" name=""/>
        <dsp:cNvSpPr/>
      </dsp:nvSpPr>
      <dsp:spPr>
        <a:xfrm>
          <a:off x="1857806" y="45819"/>
          <a:ext cx="6783153" cy="91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стрімке поширення засобів масової комунікації</a:t>
          </a:r>
          <a:endParaRPr lang="uk-UA" sz="2400" kern="1200" noProof="0" dirty="0"/>
        </a:p>
      </dsp:txBody>
      <dsp:txXfrm>
        <a:off x="1857806" y="45819"/>
        <a:ext cx="6783153" cy="916385"/>
      </dsp:txXfrm>
    </dsp:sp>
    <dsp:sp modelId="{ADB0053C-0C0B-4DA0-B608-DCC39F007A64}">
      <dsp:nvSpPr>
        <dsp:cNvPr id="0" name=""/>
        <dsp:cNvSpPr/>
      </dsp:nvSpPr>
      <dsp:spPr>
        <a:xfrm>
          <a:off x="1728192" y="962204"/>
          <a:ext cx="69127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40E9279-CCC5-4915-8233-A8CC89EEE883}">
      <dsp:nvSpPr>
        <dsp:cNvPr id="0" name=""/>
        <dsp:cNvSpPr/>
      </dsp:nvSpPr>
      <dsp:spPr>
        <a:xfrm>
          <a:off x="1857806" y="1008024"/>
          <a:ext cx="6783153" cy="91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тенденція до використання методів природничих </a:t>
          </a:r>
          <a:r>
            <a:rPr lang="ru-RU" sz="2400" kern="1200" dirty="0" smtClean="0"/>
            <a:t>наук у </a:t>
          </a:r>
          <a:r>
            <a:rPr lang="uk-UA" sz="2400" kern="1200" dirty="0" smtClean="0"/>
            <a:t>науках соціальних</a:t>
          </a:r>
          <a:endParaRPr lang="uk-UA" sz="2400" kern="1200" dirty="0"/>
        </a:p>
      </dsp:txBody>
      <dsp:txXfrm>
        <a:off x="1857806" y="1008024"/>
        <a:ext cx="6783153" cy="916385"/>
      </dsp:txXfrm>
    </dsp:sp>
    <dsp:sp modelId="{93FFBA25-0332-44F6-92B8-A92C8170AC9C}">
      <dsp:nvSpPr>
        <dsp:cNvPr id="0" name=""/>
        <dsp:cNvSpPr/>
      </dsp:nvSpPr>
      <dsp:spPr>
        <a:xfrm>
          <a:off x="1728192" y="1924409"/>
          <a:ext cx="69127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C3EC361-F4ED-4762-B367-2DF4550F89A4}">
      <dsp:nvSpPr>
        <dsp:cNvPr id="0" name=""/>
        <dsp:cNvSpPr/>
      </dsp:nvSpPr>
      <dsp:spPr>
        <a:xfrm>
          <a:off x="1857806" y="1970229"/>
          <a:ext cx="6783153" cy="91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необхідність вивчення текстів </a:t>
          </a:r>
          <a:r>
            <a:rPr lang="ru-RU" sz="2400" kern="1200" dirty="0" smtClean="0"/>
            <a:t>ЗМІ з </a:t>
          </a:r>
          <a:r>
            <a:rPr lang="uk-UA" sz="2400" kern="1200" dirty="0" smtClean="0"/>
            <a:t>метою виявлення </a:t>
          </a:r>
          <a:r>
            <a:rPr lang="uk-UA" sz="2400" kern="1200" noProof="0" dirty="0" smtClean="0"/>
            <a:t>ефектів, які вони справляють </a:t>
          </a:r>
          <a:r>
            <a:rPr lang="ru-RU" sz="2400" kern="1200" dirty="0" smtClean="0"/>
            <a:t>на людей</a:t>
          </a:r>
          <a:endParaRPr lang="uk-UA" sz="2400" kern="1200" dirty="0"/>
        </a:p>
      </dsp:txBody>
      <dsp:txXfrm>
        <a:off x="1857806" y="1970229"/>
        <a:ext cx="6783153" cy="916385"/>
      </dsp:txXfrm>
    </dsp:sp>
    <dsp:sp modelId="{0339D266-329F-450B-AE3F-9A4FF5253A8C}">
      <dsp:nvSpPr>
        <dsp:cNvPr id="0" name=""/>
        <dsp:cNvSpPr/>
      </dsp:nvSpPr>
      <dsp:spPr>
        <a:xfrm>
          <a:off x="1728192" y="2886614"/>
          <a:ext cx="69127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A9CA505-7AD2-48DB-B93E-25A32FF06134}">
      <dsp:nvSpPr>
        <dsp:cNvPr id="0" name=""/>
        <dsp:cNvSpPr/>
      </dsp:nvSpPr>
      <dsp:spPr>
        <a:xfrm>
          <a:off x="0" y="2932434"/>
          <a:ext cx="864096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D14DFB-45AE-45B0-B62E-27CF80E10131}">
      <dsp:nvSpPr>
        <dsp:cNvPr id="0" name=""/>
        <dsp:cNvSpPr/>
      </dsp:nvSpPr>
      <dsp:spPr>
        <a:xfrm>
          <a:off x="0" y="2932434"/>
          <a:ext cx="1728192" cy="293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Суб'єктивна необхідність: </a:t>
          </a:r>
          <a:endParaRPr lang="uk-UA" sz="2100" b="1" kern="1200" dirty="0"/>
        </a:p>
      </dsp:txBody>
      <dsp:txXfrm>
        <a:off x="0" y="2932434"/>
        <a:ext cx="1728192" cy="2932434"/>
      </dsp:txXfrm>
    </dsp:sp>
    <dsp:sp modelId="{FEF59629-44BB-4A6C-B06A-4034E0A55BA6}">
      <dsp:nvSpPr>
        <dsp:cNvPr id="0" name=""/>
        <dsp:cNvSpPr/>
      </dsp:nvSpPr>
      <dsp:spPr>
        <a:xfrm>
          <a:off x="1857806" y="3065596"/>
          <a:ext cx="6783153" cy="266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Дослідження </a:t>
          </a:r>
          <a:r>
            <a:rPr lang="uk-UA" sz="2400" kern="1200" noProof="0" dirty="0" smtClean="0"/>
            <a:t>впливу пропаганди на масову свідомість, тобто з'ясування через процедуру аналізу змісту політичної поведінки комунікатора або передбачуваного ефекту в аудиторії.</a:t>
          </a:r>
          <a:endParaRPr lang="uk-UA" sz="2400" kern="1200" noProof="0" dirty="0"/>
        </a:p>
      </dsp:txBody>
      <dsp:txXfrm>
        <a:off x="1857806" y="3065596"/>
        <a:ext cx="6783153" cy="2663245"/>
      </dsp:txXfrm>
    </dsp:sp>
    <dsp:sp modelId="{763E56F8-0BCC-4BD7-83BE-8E53F7F602A1}">
      <dsp:nvSpPr>
        <dsp:cNvPr id="0" name=""/>
        <dsp:cNvSpPr/>
      </dsp:nvSpPr>
      <dsp:spPr>
        <a:xfrm>
          <a:off x="1728192" y="5728842"/>
          <a:ext cx="69127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EE0F8-196C-46BF-BBEA-9F338EC6C44A}">
      <dsp:nvSpPr>
        <dsp:cNvPr id="0" name=""/>
        <dsp:cNvSpPr/>
      </dsp:nvSpPr>
      <dsp:spPr>
        <a:xfrm>
          <a:off x="0" y="477603"/>
          <a:ext cx="9073008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3F097-A381-4D02-9AAA-B27FCCA7A915}">
      <dsp:nvSpPr>
        <dsp:cNvPr id="0" name=""/>
        <dsp:cNvSpPr/>
      </dsp:nvSpPr>
      <dsp:spPr>
        <a:xfrm>
          <a:off x="458767" y="157420"/>
          <a:ext cx="635110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темою</a:t>
          </a:r>
          <a:r>
            <a:rPr lang="uk-UA" sz="2000" kern="1200" dirty="0" smtClean="0"/>
            <a:t> або тією сферою дійсності, яку ці матеріали відображають (наприклад, політика, економіка, література);</a:t>
          </a:r>
          <a:endParaRPr lang="uk-UA" sz="2000" kern="1200" dirty="0"/>
        </a:p>
      </dsp:txBody>
      <dsp:txXfrm>
        <a:off x="500557" y="199210"/>
        <a:ext cx="6267525" cy="772500"/>
      </dsp:txXfrm>
    </dsp:sp>
    <dsp:sp modelId="{3DFC6C8A-286F-4E01-B34B-23837A415BD3}">
      <dsp:nvSpPr>
        <dsp:cNvPr id="0" name=""/>
        <dsp:cNvSpPr/>
      </dsp:nvSpPr>
      <dsp:spPr>
        <a:xfrm>
          <a:off x="0" y="1793043"/>
          <a:ext cx="9073008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06AAC-2B42-43D1-B3F7-C0E2FF293E46}">
      <dsp:nvSpPr>
        <dsp:cNvPr id="0" name=""/>
        <dsp:cNvSpPr/>
      </dsp:nvSpPr>
      <dsp:spPr>
        <a:xfrm>
          <a:off x="393228" y="1375224"/>
          <a:ext cx="635110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формою</a:t>
          </a:r>
          <a:r>
            <a:rPr lang="uk-UA" sz="2000" kern="1200" dirty="0" smtClean="0"/>
            <a:t> (новини, передові статті тощо);</a:t>
          </a:r>
          <a:endParaRPr lang="uk-UA" sz="2000" kern="1200" dirty="0"/>
        </a:p>
      </dsp:txBody>
      <dsp:txXfrm>
        <a:off x="435018" y="1417014"/>
        <a:ext cx="6267525" cy="772500"/>
      </dsp:txXfrm>
    </dsp:sp>
    <dsp:sp modelId="{C9292274-A4AF-4B00-BC32-8F5A996A43EA}">
      <dsp:nvSpPr>
        <dsp:cNvPr id="0" name=""/>
        <dsp:cNvSpPr/>
      </dsp:nvSpPr>
      <dsp:spPr>
        <a:xfrm>
          <a:off x="0" y="3108483"/>
          <a:ext cx="9073008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97155-03B1-412B-82FA-0E8FD971E47C}">
      <dsp:nvSpPr>
        <dsp:cNvPr id="0" name=""/>
        <dsp:cNvSpPr/>
      </dsp:nvSpPr>
      <dsp:spPr>
        <a:xfrm>
          <a:off x="453650" y="2680443"/>
          <a:ext cx="635110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їхньою </a:t>
          </a:r>
          <a:r>
            <a:rPr lang="uk-UA" sz="2000" b="1" kern="1200" dirty="0" smtClean="0"/>
            <a:t>комбінацією</a:t>
          </a:r>
          <a:r>
            <a:rPr lang="uk-UA" sz="2000" kern="1200" dirty="0" smtClean="0"/>
            <a:t> (наприклад, політичні новини)</a:t>
          </a:r>
          <a:endParaRPr lang="uk-UA" sz="2000" kern="1200" dirty="0"/>
        </a:p>
      </dsp:txBody>
      <dsp:txXfrm>
        <a:off x="495440" y="2722233"/>
        <a:ext cx="6267525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0BB02-96F3-4371-93D9-9446EF1BBEB8}">
      <dsp:nvSpPr>
        <dsp:cNvPr id="0" name=""/>
        <dsp:cNvSpPr/>
      </dsp:nvSpPr>
      <dsp:spPr>
        <a:xfrm>
          <a:off x="0" y="254296"/>
          <a:ext cx="1000911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416560" rIns="77681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(наприклад, повідомлення про погоду);</a:t>
          </a:r>
          <a:endParaRPr lang="uk-UA" sz="2000" kern="1200" noProof="0" dirty="0"/>
        </a:p>
      </dsp:txBody>
      <dsp:txXfrm>
        <a:off x="0" y="254296"/>
        <a:ext cx="10009112" cy="850500"/>
      </dsp:txXfrm>
    </dsp:sp>
    <dsp:sp modelId="{3DB9502E-3E1E-43FA-B3FF-F9CFF4996EF4}">
      <dsp:nvSpPr>
        <dsp:cNvPr id="0" name=""/>
        <dsp:cNvSpPr/>
      </dsp:nvSpPr>
      <dsp:spPr>
        <a:xfrm>
          <a:off x="500455" y="41153"/>
          <a:ext cx="7006378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824" tIns="0" rIns="2648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– </a:t>
          </a:r>
          <a:r>
            <a:rPr lang="uk-UA" sz="2000" kern="1200" noProof="0" dirty="0" smtClean="0"/>
            <a:t>новини, що стосуються чисто </a:t>
          </a:r>
          <a:r>
            <a:rPr lang="uk-UA" sz="2000" b="1" kern="1200" noProof="0" dirty="0" smtClean="0"/>
            <a:t>споживацьких інтересів </a:t>
          </a:r>
          <a:r>
            <a:rPr lang="uk-UA" sz="2000" kern="1200" noProof="0" dirty="0" smtClean="0"/>
            <a:t>читача</a:t>
          </a:r>
          <a:endParaRPr lang="uk-UA" sz="2000" kern="1200" noProof="0" dirty="0"/>
        </a:p>
      </dsp:txBody>
      <dsp:txXfrm>
        <a:off x="529276" y="69974"/>
        <a:ext cx="6948736" cy="532758"/>
      </dsp:txXfrm>
    </dsp:sp>
    <dsp:sp modelId="{0321765E-782E-4B62-97F4-18CF86A9C5D0}">
      <dsp:nvSpPr>
        <dsp:cNvPr id="0" name=""/>
        <dsp:cNvSpPr/>
      </dsp:nvSpPr>
      <dsp:spPr>
        <a:xfrm>
          <a:off x="0" y="1590054"/>
          <a:ext cx="100091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416560" rIns="77681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(такими є </a:t>
          </a:r>
          <a:r>
            <a:rPr lang="uk-UA" sz="2000" kern="1200" noProof="0" dirty="0" smtClean="0"/>
            <a:t>повідомлення про вибори міської влади, про військово-морську конференцію, а також про нове</a:t>
          </a:r>
          <a:r>
            <a:rPr lang="ru-RU" sz="2000" kern="1200" dirty="0" smtClean="0"/>
            <a:t> </a:t>
          </a:r>
          <a:r>
            <a:rPr lang="uk-UA" sz="2000" kern="1200" dirty="0" smtClean="0"/>
            <a:t>тарифне законодавство тощо)</a:t>
          </a:r>
          <a:endParaRPr lang="uk-UA" sz="2000" kern="1200" dirty="0"/>
        </a:p>
      </dsp:txBody>
      <dsp:txXfrm>
        <a:off x="0" y="1590054"/>
        <a:ext cx="10009112" cy="1134000"/>
      </dsp:txXfrm>
    </dsp:sp>
    <dsp:sp modelId="{692C58EE-D263-4324-858B-EF3558C7EC0A}">
      <dsp:nvSpPr>
        <dsp:cNvPr id="0" name=""/>
        <dsp:cNvSpPr/>
      </dsp:nvSpPr>
      <dsp:spPr>
        <a:xfrm>
          <a:off x="500455" y="1294854"/>
          <a:ext cx="7006378" cy="5904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824" tIns="0" rIns="2648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– </a:t>
          </a:r>
          <a:r>
            <a:rPr lang="uk-UA" sz="2000" kern="1200" noProof="0" dirty="0" smtClean="0"/>
            <a:t>новини, що торкаються читача як </a:t>
          </a:r>
          <a:r>
            <a:rPr lang="uk-UA" sz="2000" b="1" kern="1200" noProof="0" dirty="0" smtClean="0"/>
            <a:t>члена певної соціальної </a:t>
          </a:r>
          <a:r>
            <a:rPr lang="uk-UA" sz="2000" b="1" kern="1200" dirty="0" smtClean="0"/>
            <a:t>групи</a:t>
          </a:r>
          <a:r>
            <a:rPr lang="uk-UA" sz="2000" kern="1200" dirty="0" smtClean="0"/>
            <a:t>, більш широкої спільноти, нації і </a:t>
          </a:r>
          <a:r>
            <a:rPr lang="uk-UA" sz="2000" kern="1200" dirty="0" err="1" smtClean="0"/>
            <a:t>т.д</a:t>
          </a:r>
          <a:r>
            <a:rPr lang="uk-UA" sz="2000" kern="1200" dirty="0" smtClean="0"/>
            <a:t>. </a:t>
          </a:r>
          <a:endParaRPr lang="uk-UA" sz="2000" kern="1200" dirty="0"/>
        </a:p>
      </dsp:txBody>
      <dsp:txXfrm>
        <a:off x="529276" y="1323675"/>
        <a:ext cx="6948736" cy="532758"/>
      </dsp:txXfrm>
    </dsp:sp>
    <dsp:sp modelId="{D8A31BA0-4FA3-440E-A87E-33247F3D955C}">
      <dsp:nvSpPr>
        <dsp:cNvPr id="0" name=""/>
        <dsp:cNvSpPr/>
      </dsp:nvSpPr>
      <dsp:spPr>
        <a:xfrm>
          <a:off x="0" y="3127254"/>
          <a:ext cx="100091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CACB1-BBD1-4A3D-A726-CD8664FD1657}">
      <dsp:nvSpPr>
        <dsp:cNvPr id="0" name=""/>
        <dsp:cNvSpPr/>
      </dsp:nvSpPr>
      <dsp:spPr>
        <a:xfrm>
          <a:off x="500455" y="2832054"/>
          <a:ext cx="7006378" cy="5904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824" tIns="0" rIns="2648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сенсаційні новини</a:t>
          </a:r>
          <a:endParaRPr lang="uk-UA" sz="2000" b="1" kern="1200" dirty="0"/>
        </a:p>
      </dsp:txBody>
      <dsp:txXfrm>
        <a:off x="529276" y="2860875"/>
        <a:ext cx="6948736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32B7-A8FC-4F71-BE7F-D333293F1857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B9CCE-0D1F-4F20-AE8D-634B48F245C5}">
      <dsp:nvSpPr>
        <dsp:cNvPr id="0" name=""/>
        <dsp:cNvSpPr/>
      </dsp:nvSpPr>
      <dsp:spPr>
        <a:xfrm>
          <a:off x="528566" y="359838"/>
          <a:ext cx="7831446" cy="720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1) </a:t>
          </a:r>
          <a:r>
            <a:rPr lang="uk-UA" sz="2200" b="1" kern="1200" dirty="0" smtClean="0"/>
            <a:t>розпалюванні </a:t>
          </a:r>
          <a:r>
            <a:rPr lang="uk-UA" sz="2200" b="1" kern="1200" noProof="0" dirty="0" smtClean="0"/>
            <a:t>ненависті до ворога; </a:t>
          </a:r>
          <a:endParaRPr lang="uk-UA" sz="2200" b="1" kern="1200" noProof="0" dirty="0"/>
        </a:p>
      </dsp:txBody>
      <dsp:txXfrm>
        <a:off x="528566" y="359838"/>
        <a:ext cx="7831446" cy="720051"/>
      </dsp:txXfrm>
    </dsp:sp>
    <dsp:sp modelId="{AC6E120C-E89A-4992-9719-E825A255CF81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A1B7E-BF89-4B37-91F5-39E5776FE247}">
      <dsp:nvSpPr>
        <dsp:cNvPr id="0" name=""/>
        <dsp:cNvSpPr/>
      </dsp:nvSpPr>
      <dsp:spPr>
        <a:xfrm>
          <a:off x="868982" y="1424506"/>
          <a:ext cx="7418624" cy="720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2) зміцненні дружби з союзниками; </a:t>
          </a:r>
          <a:endParaRPr lang="uk-UA" sz="2200" b="1" kern="1200" noProof="0" dirty="0"/>
        </a:p>
      </dsp:txBody>
      <dsp:txXfrm>
        <a:off x="868982" y="1424506"/>
        <a:ext cx="7418624" cy="720051"/>
      </dsp:txXfrm>
    </dsp:sp>
    <dsp:sp modelId="{657B0E3A-46FE-41EA-9F6C-04A0F5DF8F6B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CF935-23A9-486F-BFB9-7A0E4FFD4808}">
      <dsp:nvSpPr>
        <dsp:cNvPr id="0" name=""/>
        <dsp:cNvSpPr/>
      </dsp:nvSpPr>
      <dsp:spPr>
        <a:xfrm>
          <a:off x="941387" y="2520366"/>
          <a:ext cx="7418624" cy="720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3) зміцненні дружніх відносин із нейтральними країнами; </a:t>
          </a:r>
          <a:endParaRPr lang="uk-UA" sz="2200" b="1" kern="1200" noProof="0" dirty="0"/>
        </a:p>
      </dsp:txBody>
      <dsp:txXfrm>
        <a:off x="941387" y="2520366"/>
        <a:ext cx="7418624" cy="720051"/>
      </dsp:txXfrm>
    </dsp:sp>
    <dsp:sp modelId="{1322FE5A-B477-4295-90E3-1DD02AFF8F59}">
      <dsp:nvSpPr>
        <dsp:cNvPr id="0" name=""/>
        <dsp:cNvSpPr/>
      </dsp:nvSpPr>
      <dsp:spPr>
        <a:xfrm>
          <a:off x="491355" y="2430360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A62D4-91CB-4B6F-BF75-20493C409E4A}">
      <dsp:nvSpPr>
        <dsp:cNvPr id="0" name=""/>
        <dsp:cNvSpPr/>
      </dsp:nvSpPr>
      <dsp:spPr>
        <a:xfrm>
          <a:off x="528566" y="3600630"/>
          <a:ext cx="7831446" cy="720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4) </a:t>
          </a:r>
          <a:r>
            <a:rPr lang="uk-UA" sz="2200" b="1" kern="1200" noProof="0" dirty="0" err="1" smtClean="0"/>
            <a:t>деморалізуванні</a:t>
          </a:r>
          <a:r>
            <a:rPr lang="uk-UA" sz="2200" b="1" kern="1200" noProof="0" dirty="0" smtClean="0"/>
            <a:t> супротивника</a:t>
          </a:r>
          <a:endParaRPr lang="uk-UA" sz="2200" b="1" kern="1200" noProof="0" dirty="0"/>
        </a:p>
      </dsp:txBody>
      <dsp:txXfrm>
        <a:off x="528566" y="3600630"/>
        <a:ext cx="7831446" cy="720051"/>
      </dsp:txXfrm>
    </dsp:sp>
    <dsp:sp modelId="{080B041C-9312-4AB7-822F-8F16AC9226DF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752BA-AE4B-4D73-B290-8470504310C6}">
      <dsp:nvSpPr>
        <dsp:cNvPr id="0" name=""/>
        <dsp:cNvSpPr/>
      </dsp:nvSpPr>
      <dsp:spPr>
        <a:xfrm>
          <a:off x="0" y="0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пряме визнання </a:t>
          </a:r>
          <a:r>
            <a:rPr lang="uk-UA" sz="1800" kern="1200" noProof="0" dirty="0" smtClean="0"/>
            <a:t>– очевидна ідентифікація з ворожою</a:t>
          </a:r>
          <a:r>
            <a:rPr lang="ru-RU" sz="1800" kern="1200" dirty="0" smtClean="0"/>
            <a:t> </a:t>
          </a:r>
          <a:r>
            <a:rPr lang="uk-UA" sz="1800" kern="1200" dirty="0" smtClean="0"/>
            <a:t>стороною;</a:t>
          </a:r>
          <a:endParaRPr lang="uk-UA" sz="1800" kern="1200" dirty="0"/>
        </a:p>
      </dsp:txBody>
      <dsp:txXfrm>
        <a:off x="27330" y="27330"/>
        <a:ext cx="9193916" cy="505198"/>
      </dsp:txXfrm>
    </dsp:sp>
    <dsp:sp modelId="{DDED24C7-3271-48B8-B3BE-F27CD88191C6}">
      <dsp:nvSpPr>
        <dsp:cNvPr id="0" name=""/>
        <dsp:cNvSpPr/>
      </dsp:nvSpPr>
      <dsp:spPr>
        <a:xfrm>
          <a:off x="0" y="575723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50000"/>
                <a:satMod val="300000"/>
              </a:schemeClr>
            </a:gs>
            <a:gs pos="35000">
              <a:schemeClr val="accent4">
                <a:hueOff val="-637824"/>
                <a:satOff val="3843"/>
                <a:lumOff val="308"/>
                <a:alphaOff val="0"/>
                <a:tint val="37000"/>
                <a:satMod val="30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паралелізм </a:t>
          </a:r>
          <a:r>
            <a:rPr lang="uk-UA" sz="1800" kern="1200" noProof="0" dirty="0" smtClean="0"/>
            <a:t>– збіг змісту матеріалів досліджуваного каналу зі змістом матеріалів ворожого каналу;</a:t>
          </a:r>
          <a:endParaRPr lang="uk-UA" sz="1800" kern="1200" noProof="0" dirty="0"/>
        </a:p>
      </dsp:txBody>
      <dsp:txXfrm>
        <a:off x="27330" y="603053"/>
        <a:ext cx="9193916" cy="505198"/>
      </dsp:txXfrm>
    </dsp:sp>
    <dsp:sp modelId="{28DB9F7F-152C-4008-8B15-B4EC3ADAB8A1}">
      <dsp:nvSpPr>
        <dsp:cNvPr id="0" name=""/>
        <dsp:cNvSpPr/>
      </dsp:nvSpPr>
      <dsp:spPr>
        <a:xfrm>
          <a:off x="0" y="1149770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50000"/>
                <a:satMod val="300000"/>
              </a:schemeClr>
            </a:gs>
            <a:gs pos="35000">
              <a:schemeClr val="accent4">
                <a:hueOff val="-1275649"/>
                <a:satOff val="7685"/>
                <a:lumOff val="616"/>
                <a:alphaOff val="0"/>
                <a:tint val="37000"/>
                <a:satMod val="30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зв'язаність</a:t>
          </a:r>
          <a:r>
            <a:rPr lang="uk-UA" sz="1800" kern="1200" noProof="0" dirty="0" smtClean="0"/>
            <a:t> – відповідність потоку матеріалів </a:t>
          </a:r>
          <a:r>
            <a:rPr lang="uk-UA" sz="1800" kern="1200" dirty="0" smtClean="0"/>
            <a:t>проголошеним цілям ворожої пропаганди;</a:t>
          </a:r>
          <a:endParaRPr lang="uk-UA" sz="1800" kern="1200" dirty="0"/>
        </a:p>
      </dsp:txBody>
      <dsp:txXfrm>
        <a:off x="27330" y="1177100"/>
        <a:ext cx="9193916" cy="505198"/>
      </dsp:txXfrm>
    </dsp:sp>
    <dsp:sp modelId="{AD1AFFB7-2615-4762-B204-D12589D77F37}">
      <dsp:nvSpPr>
        <dsp:cNvPr id="0" name=""/>
        <dsp:cNvSpPr/>
      </dsp:nvSpPr>
      <dsp:spPr>
        <a:xfrm>
          <a:off x="0" y="1723818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50000"/>
                <a:satMod val="300000"/>
              </a:schemeClr>
            </a:gs>
            <a:gs pos="35000">
              <a:schemeClr val="accent4">
                <a:hueOff val="-1913473"/>
                <a:satOff val="11528"/>
                <a:lumOff val="924"/>
                <a:alphaOff val="0"/>
                <a:tint val="37000"/>
                <a:satMod val="3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</a:t>
          </a: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презентація </a:t>
          </a:r>
          <a:r>
            <a:rPr lang="uk-UA" sz="1800" kern="1200" noProof="0" dirty="0" smtClean="0"/>
            <a:t>– баланс негативного і позитивного ставлення до символів обох сторін;</a:t>
          </a:r>
          <a:endParaRPr lang="uk-UA" sz="1800" kern="1200" noProof="0" dirty="0"/>
        </a:p>
      </dsp:txBody>
      <dsp:txXfrm>
        <a:off x="27330" y="1751148"/>
        <a:ext cx="9193916" cy="505198"/>
      </dsp:txXfrm>
    </dsp:sp>
    <dsp:sp modelId="{DE674972-8716-4E94-BF0C-CB204E8E02FF}">
      <dsp:nvSpPr>
        <dsp:cNvPr id="0" name=""/>
        <dsp:cNvSpPr/>
      </dsp:nvSpPr>
      <dsp:spPr>
        <a:xfrm>
          <a:off x="0" y="2297865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50000"/>
                <a:satMod val="300000"/>
              </a:schemeClr>
            </a:gs>
            <a:gs pos="35000">
              <a:schemeClr val="accent4">
                <a:hueOff val="-2551297"/>
                <a:satOff val="15371"/>
                <a:lumOff val="1232"/>
                <a:alphaOff val="0"/>
                <a:tint val="37000"/>
                <a:satMod val="30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</a:t>
          </a: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джерело </a:t>
          </a:r>
          <a:r>
            <a:rPr lang="uk-UA" sz="1800" kern="1200" noProof="0" dirty="0" smtClean="0"/>
            <a:t>– переважання якого-небудь одного джерела;</a:t>
          </a:r>
          <a:endParaRPr lang="uk-UA" sz="1800" kern="1200" noProof="0" dirty="0"/>
        </a:p>
      </dsp:txBody>
      <dsp:txXfrm>
        <a:off x="27330" y="2325195"/>
        <a:ext cx="9193916" cy="505198"/>
      </dsp:txXfrm>
    </dsp:sp>
    <dsp:sp modelId="{F1DF5B2B-CE3D-410A-957A-3EA3192CDF13}">
      <dsp:nvSpPr>
        <dsp:cNvPr id="0" name=""/>
        <dsp:cNvSpPr/>
      </dsp:nvSpPr>
      <dsp:spPr>
        <a:xfrm>
          <a:off x="0" y="2871912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50000"/>
                <a:satMod val="300000"/>
              </a:schemeClr>
            </a:gs>
            <a:gs pos="35000">
              <a:schemeClr val="accent4">
                <a:hueOff val="-3189121"/>
                <a:satOff val="19214"/>
                <a:lumOff val="1540"/>
                <a:alphaOff val="0"/>
                <a:tint val="37000"/>
                <a:satMod val="3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6) приховане джерело </a:t>
          </a:r>
          <a:r>
            <a:rPr lang="uk-UA" sz="1800" kern="1200" noProof="0" dirty="0" smtClean="0"/>
            <a:t>– часта публікація матеріалів </a:t>
          </a:r>
          <a:r>
            <a:rPr lang="ru-RU" sz="1800" kern="1200" dirty="0" smtClean="0"/>
            <a:t>без </a:t>
          </a:r>
          <a:r>
            <a:rPr lang="uk-UA" sz="1800" kern="1200" dirty="0" smtClean="0"/>
            <a:t>зазначення джерела;</a:t>
          </a:r>
          <a:endParaRPr lang="uk-UA" sz="1800" kern="1200" dirty="0"/>
        </a:p>
      </dsp:txBody>
      <dsp:txXfrm>
        <a:off x="27330" y="2899242"/>
        <a:ext cx="9193916" cy="505198"/>
      </dsp:txXfrm>
    </dsp:sp>
    <dsp:sp modelId="{E0B71027-5C43-476E-9334-65471FC9240E}">
      <dsp:nvSpPr>
        <dsp:cNvPr id="0" name=""/>
        <dsp:cNvSpPr/>
      </dsp:nvSpPr>
      <dsp:spPr>
        <a:xfrm>
          <a:off x="0" y="3445960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50000"/>
                <a:satMod val="300000"/>
              </a:schemeClr>
            </a:gs>
            <a:gs pos="35000">
              <a:schemeClr val="accent4">
                <a:hueOff val="-3826945"/>
                <a:satOff val="23056"/>
                <a:lumOff val="1848"/>
                <a:alphaOff val="0"/>
                <a:tint val="37000"/>
                <a:satMod val="30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 </a:t>
          </a: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своєрідність </a:t>
          </a:r>
          <a:r>
            <a:rPr lang="uk-UA" sz="1800" kern="1200" noProof="0" dirty="0" smtClean="0"/>
            <a:t>– використання слів і зворотів, характерних </a:t>
          </a:r>
          <a:r>
            <a:rPr lang="uk-UA" sz="1800" kern="1200" dirty="0" smtClean="0"/>
            <a:t>для пропаганди ворожої сторони;</a:t>
          </a:r>
          <a:endParaRPr lang="uk-UA" sz="1800" kern="1200" dirty="0"/>
        </a:p>
      </dsp:txBody>
      <dsp:txXfrm>
        <a:off x="27330" y="3473290"/>
        <a:ext cx="9193916" cy="505198"/>
      </dsp:txXfrm>
    </dsp:sp>
    <dsp:sp modelId="{6C731EAE-F010-4726-8F3E-3E987BE7E288}">
      <dsp:nvSpPr>
        <dsp:cNvPr id="0" name=""/>
        <dsp:cNvSpPr/>
      </dsp:nvSpPr>
      <dsp:spPr>
        <a:xfrm>
          <a:off x="0" y="4020007"/>
          <a:ext cx="9248576" cy="55985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8) </a:t>
          </a:r>
          <a:r>
            <a:rPr lang="uk-UA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перекручування </a:t>
          </a:r>
          <a:r>
            <a:rPr lang="uk-UA" sz="1800" kern="1200" noProof="0" dirty="0" smtClean="0"/>
            <a:t>– постійні перекручування тих чи інших висловлювань на загальні і конкретні теми в напрямку</a:t>
          </a:r>
          <a:r>
            <a:rPr lang="ru-RU" sz="1800" kern="1200" dirty="0" smtClean="0"/>
            <a:t>, </a:t>
          </a:r>
          <a:r>
            <a:rPr lang="uk-UA" sz="1800" kern="1200" dirty="0" smtClean="0"/>
            <a:t>вигідному лише одній стороні</a:t>
          </a:r>
          <a:endParaRPr lang="uk-UA" sz="1800" kern="1200" dirty="0"/>
        </a:p>
      </dsp:txBody>
      <dsp:txXfrm>
        <a:off x="27330" y="4047337"/>
        <a:ext cx="9193916" cy="50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30.03.2025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Соціологічний аналіз документів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4.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Історія розвитку методу контент-аналізу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960" y="-65010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27648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Формування основ класичного контент-аналізу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943706"/>
              </p:ext>
            </p:extLst>
          </p:nvPr>
        </p:nvGraphicFramePr>
        <p:xfrm>
          <a:off x="839416" y="1164532"/>
          <a:ext cx="8640960" cy="586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7675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1"/>
          <p:cNvSpPr txBox="1">
            <a:spLocks/>
          </p:cNvSpPr>
          <p:nvPr/>
        </p:nvSpPr>
        <p:spPr bwMode="auto">
          <a:xfrm>
            <a:off x="1703512" y="571228"/>
            <a:ext cx="9001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 smtClean="0">
                <a:solidFill>
                  <a:schemeClr val="tx1"/>
                </a:solidFill>
              </a:rPr>
              <a:t>У </a:t>
            </a:r>
            <a:r>
              <a:rPr lang="uk-UA" sz="2400" b="1" i="1" dirty="0">
                <a:solidFill>
                  <a:schemeClr val="tx1"/>
                </a:solidFill>
              </a:rPr>
              <a:t>1926 р. </a:t>
            </a:r>
            <a:r>
              <a:rPr lang="en-US" sz="2400" b="1" i="1" dirty="0">
                <a:solidFill>
                  <a:schemeClr val="tx1"/>
                </a:solidFill>
              </a:rPr>
              <a:t>M.</a:t>
            </a:r>
            <a:r>
              <a:rPr lang="uk-UA" sz="2400" b="1" i="1" dirty="0" err="1">
                <a:solidFill>
                  <a:schemeClr val="tx1"/>
                </a:solidFill>
              </a:rPr>
              <a:t>Уїллі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uk-UA" sz="2400" i="1" dirty="0">
                <a:solidFill>
                  <a:schemeClr val="tx1"/>
                </a:solidFill>
              </a:rPr>
              <a:t>в дослідженні </a:t>
            </a:r>
            <a:r>
              <a:rPr lang="uk-UA" sz="2400" i="1" dirty="0" smtClean="0">
                <a:solidFill>
                  <a:schemeClr val="tx1"/>
                </a:solidFill>
              </a:rPr>
              <a:t>«Провінційна газета» вже </a:t>
            </a:r>
            <a:r>
              <a:rPr lang="uk-UA" sz="2400" i="1" dirty="0">
                <a:solidFill>
                  <a:schemeClr val="tx1"/>
                </a:solidFill>
              </a:rPr>
              <a:t>не зупиняється на тематичному дослідженні преси</a:t>
            </a:r>
            <a:r>
              <a:rPr lang="uk-UA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Насамперед він використав </a:t>
            </a:r>
            <a:r>
              <a:rPr lang="uk-UA" sz="2400" b="1" dirty="0">
                <a:solidFill>
                  <a:schemeClr val="tx1"/>
                </a:solidFill>
              </a:rPr>
              <a:t>класифікацію газетних </a:t>
            </a:r>
            <a:r>
              <a:rPr lang="uk-UA" sz="2400" b="1" dirty="0" smtClean="0">
                <a:solidFill>
                  <a:schemeClr val="tx1"/>
                </a:solidFill>
              </a:rPr>
              <a:t>повідомлень </a:t>
            </a:r>
            <a:r>
              <a:rPr lang="uk-UA" sz="2400" dirty="0" smtClean="0">
                <a:solidFill>
                  <a:schemeClr val="tx1"/>
                </a:solidFill>
              </a:rPr>
              <a:t>за </a:t>
            </a:r>
            <a:r>
              <a:rPr lang="uk-UA" sz="2400" dirty="0">
                <a:solidFill>
                  <a:schemeClr val="tx1"/>
                </a:solidFill>
              </a:rPr>
              <a:t>трьома параметрами</a:t>
            </a:r>
            <a:r>
              <a:rPr lang="uk-UA" sz="2400" dirty="0" smtClean="0">
                <a:solidFill>
                  <a:schemeClr val="tx1"/>
                </a:solidFill>
              </a:rPr>
              <a:t>:</a:t>
            </a: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8011405"/>
              </p:ext>
            </p:extLst>
          </p:nvPr>
        </p:nvGraphicFramePr>
        <p:xfrm>
          <a:off x="1055440" y="2276872"/>
          <a:ext cx="9073008" cy="38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797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0984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1"/>
          <p:cNvSpPr txBox="1">
            <a:spLocks/>
          </p:cNvSpPr>
          <p:nvPr/>
        </p:nvSpPr>
        <p:spPr bwMode="auto">
          <a:xfrm>
            <a:off x="2063552" y="692696"/>
            <a:ext cx="85689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 smtClean="0">
                <a:solidFill>
                  <a:schemeClr val="tx1"/>
                </a:solidFill>
              </a:rPr>
              <a:t>У 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дослідженні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С.Кінгсбері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X.Харта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А.Кларка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i="1" dirty="0" smtClean="0">
                <a:solidFill>
                  <a:schemeClr val="tx1"/>
                </a:solidFill>
              </a:rPr>
              <a:t>спектр новин у газеті розкладається за ступенем соціального в тому інтересі читача, до якого ці новини апелюють.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</a:rPr>
              <a:t>З цієї точки зору всі новини поділяються на три групи: </a:t>
            </a:r>
            <a:endParaRPr lang="uk-UA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4306186"/>
              </p:ext>
            </p:extLst>
          </p:nvPr>
        </p:nvGraphicFramePr>
        <p:xfrm>
          <a:off x="839416" y="2708920"/>
          <a:ext cx="100091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6897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91544" y="40466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/>
              <a:t>Дослідження, подібні до наведених, поступово сформували підґрунтя, на базі якого починають розвиватися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теоретичні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засади класичного контент-аналізу.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2132856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/>
              <a:t>Фундатором</a:t>
            </a:r>
            <a:r>
              <a:rPr lang="uk-UA" dirty="0"/>
              <a:t> </a:t>
            </a:r>
            <a:r>
              <a:rPr lang="uk-UA" sz="2200" dirty="0"/>
              <a:t>школи класичного контент-аналізу вважають американського дослідника засобів масових комунікацій </a:t>
            </a:r>
            <a:r>
              <a:rPr lang="uk-UA" sz="2200" b="1" dirty="0"/>
              <a:t>Гарольда </a:t>
            </a:r>
            <a:r>
              <a:rPr lang="uk-UA" sz="2200" b="1" dirty="0" err="1"/>
              <a:t>Лассуелла</a:t>
            </a:r>
            <a:r>
              <a:rPr lang="uk-UA" sz="2200" dirty="0"/>
              <a:t>, який у 1920–1930-і рр. не лише використовував методику кількісного аналізу для вивчення змісту воєнних і політичних пропагандистських матеріалів, але і дав йому теоретичне обґрунтування.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401" t="-1" r="23400" b="1539"/>
          <a:stretch/>
        </p:blipFill>
        <p:spPr>
          <a:xfrm>
            <a:off x="6816080" y="1772816"/>
            <a:ext cx="3384376" cy="36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807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4920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7368" y="1124744"/>
            <a:ext cx="57606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/>
              <a:t>У 1927 р. </a:t>
            </a:r>
            <a:r>
              <a:rPr lang="uk-UA" sz="2200" b="1" dirty="0"/>
              <a:t>Г</a:t>
            </a:r>
            <a:r>
              <a:rPr lang="uk-UA" sz="2200" b="1" dirty="0" smtClean="0"/>
              <a:t>. </a:t>
            </a:r>
            <a:r>
              <a:rPr lang="uk-UA" sz="2200" b="1" dirty="0" err="1" smtClean="0"/>
              <a:t>Лассуелл</a:t>
            </a:r>
            <a:r>
              <a:rPr lang="uk-UA" sz="2200" b="1" dirty="0" smtClean="0"/>
              <a:t> </a:t>
            </a:r>
            <a:r>
              <a:rPr lang="uk-UA" sz="2200" dirty="0"/>
              <a:t>видав свою знамениту книгу </a:t>
            </a:r>
            <a:r>
              <a:rPr lang="uk-UA" sz="2200" b="1" dirty="0"/>
              <a:t>"</a:t>
            </a:r>
            <a:r>
              <a:rPr lang="uk-UA" sz="2200" b="1" dirty="0" smtClean="0"/>
              <a:t>Техніка пропаганди </a:t>
            </a:r>
            <a:r>
              <a:rPr lang="uk-UA" sz="2200" b="1" dirty="0"/>
              <a:t>у світовій </a:t>
            </a:r>
            <a:r>
              <a:rPr lang="uk-UA" sz="2200" b="1" dirty="0" smtClean="0"/>
              <a:t>війні".</a:t>
            </a:r>
            <a:r>
              <a:rPr lang="uk-UA" sz="2200" dirty="0" smtClean="0"/>
              <a:t> </a:t>
            </a:r>
            <a:r>
              <a:rPr lang="uk-UA" sz="2200" dirty="0"/>
              <a:t>Автор поставив собі </a:t>
            </a:r>
            <a:r>
              <a:rPr lang="uk-UA" sz="2200" dirty="0" smtClean="0"/>
              <a:t>завдання проаналізувати</a:t>
            </a:r>
            <a:r>
              <a:rPr lang="uk-UA" sz="2200" dirty="0"/>
              <a:t>, якими </a:t>
            </a:r>
            <a:r>
              <a:rPr lang="uk-UA" sz="2200" b="1" i="1" dirty="0"/>
              <a:t>соціальними моделями </a:t>
            </a:r>
            <a:r>
              <a:rPr lang="uk-UA" sz="2200" b="1" i="1" dirty="0" smtClean="0"/>
              <a:t>поведінки маніпулює </a:t>
            </a:r>
            <a:r>
              <a:rPr lang="uk-UA" sz="2200" b="1" i="1" dirty="0"/>
              <a:t>пропаганда воюючих країн</a:t>
            </a:r>
            <a:r>
              <a:rPr lang="uk-UA" sz="2200" dirty="0"/>
              <a:t>, які цілі ставить вона </a:t>
            </a:r>
            <a:r>
              <a:rPr lang="uk-UA" sz="2200" dirty="0" smtClean="0"/>
              <a:t>у воєнний </a:t>
            </a:r>
            <a:r>
              <a:rPr lang="uk-UA" sz="2200" dirty="0"/>
              <a:t>час. </a:t>
            </a:r>
            <a:endParaRPr lang="uk-UA" sz="2200" dirty="0" smtClean="0"/>
          </a:p>
          <a:p>
            <a:pPr algn="just"/>
            <a:r>
              <a:rPr lang="uk-UA" sz="2200" dirty="0" smtClean="0"/>
              <a:t>Аналізу </a:t>
            </a:r>
            <a:r>
              <a:rPr lang="uk-UA" sz="2200" dirty="0"/>
              <a:t>піддалися багато можливих </a:t>
            </a:r>
            <a:r>
              <a:rPr lang="uk-UA" sz="2200" dirty="0" smtClean="0"/>
              <a:t>каналів пропаганди </a:t>
            </a:r>
            <a:r>
              <a:rPr lang="uk-UA" sz="2200" dirty="0"/>
              <a:t>США, Англії, Франції та Німеччини: </a:t>
            </a:r>
            <a:r>
              <a:rPr lang="uk-UA" sz="2200" dirty="0" smtClean="0"/>
              <a:t>газети, випуски </a:t>
            </a:r>
            <a:r>
              <a:rPr lang="uk-UA" sz="2200" dirty="0"/>
              <a:t>бюлетенів інформаційних агентств, пропагандистські</a:t>
            </a:r>
          </a:p>
          <a:p>
            <a:pPr algn="just"/>
            <a:r>
              <a:rPr lang="uk-UA" sz="2200" dirty="0"/>
              <a:t>матеріали в журналах, тексти виступів і проповідей тощо.</a:t>
            </a:r>
            <a:endParaRPr lang="uk-UA" sz="22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312024" y="548680"/>
            <a:ext cx="5688632" cy="410445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«Ми захищаємось»; «Ворог - підступний агресор»; «Ворог зруйнував райське благополуччя і тому </a:t>
            </a:r>
            <a:r>
              <a:rPr lang="uk-UA" sz="2000" b="1" dirty="0" smtClean="0">
                <a:solidFill>
                  <a:schemeClr val="tx1"/>
                </a:solidFill>
              </a:rPr>
              <a:t>має </a:t>
            </a:r>
            <a:r>
              <a:rPr lang="uk-UA" sz="2000" b="1" dirty="0">
                <a:solidFill>
                  <a:schemeClr val="tx1"/>
                </a:solidFill>
              </a:rPr>
              <a:t>бути знешкоджений»; «Ми переможемо»; «Ворог буде знешкоджений».</a:t>
            </a:r>
          </a:p>
        </p:txBody>
      </p:sp>
    </p:spTree>
    <p:extLst>
      <p:ext uri="{BB962C8B-B14F-4D97-AF65-F5344CB8AC3E}">
        <p14:creationId xmlns:p14="http://schemas.microsoft.com/office/powerpoint/2010/main" val="132185789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7008" y="-60265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3632" y="26064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Внаслідок узагальнення дослідник дійшов висновку, що стратегічні цілі пропаганди полягали у:</a:t>
            </a:r>
            <a:endParaRPr lang="uk-UA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8446561"/>
              </p:ext>
            </p:extLst>
          </p:nvPr>
        </p:nvGraphicFramePr>
        <p:xfrm>
          <a:off x="1199456" y="1268760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202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8896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47528" y="18864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появою нових медіа – радіо та кіно – контент-аналіз намагається охопити і їх.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1556792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Типовими прикладами досліджень радіо тих років можна вважати роботи </a:t>
            </a:r>
            <a:r>
              <a:rPr lang="uk-UA" sz="2400" b="1" dirty="0" err="1" smtClean="0"/>
              <a:t>Дж.Ландберга</a:t>
            </a:r>
            <a:r>
              <a:rPr lang="uk-UA" sz="2400" b="1" dirty="0" smtClean="0"/>
              <a:t> (1927 р.) і </a:t>
            </a:r>
            <a:r>
              <a:rPr lang="uk-UA" sz="2400" b="1" dirty="0" err="1" smtClean="0"/>
              <a:t>В.Албіга</a:t>
            </a:r>
            <a:r>
              <a:rPr lang="uk-UA" sz="2400" b="1" dirty="0" smtClean="0"/>
              <a:t> (1937 р.</a:t>
            </a:r>
            <a:r>
              <a:rPr lang="uk-UA" sz="2400" dirty="0" smtClean="0"/>
              <a:t>), у яких аналізувалися </a:t>
            </a:r>
            <a:r>
              <a:rPr lang="uk-UA" sz="2400" u="sng" dirty="0" smtClean="0"/>
              <a:t>програми радіопередач</a:t>
            </a:r>
            <a:r>
              <a:rPr lang="uk-UA" sz="2400" dirty="0" smtClean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Передачі класифікувалися за характеристиками в програмах (музика, програми для жінок, нариси, освітні передачі, спорт, новини, погода, церковні служби, реклама, політичні програми тощо)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695" t="29202" r="9043" b="2635"/>
          <a:stretch/>
        </p:blipFill>
        <p:spPr>
          <a:xfrm>
            <a:off x="7176120" y="1844824"/>
            <a:ext cx="4392488" cy="26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22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8896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35560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 спроби досліджувати кіно в термінах і з позицій</a:t>
            </a:r>
          </a:p>
          <a:p>
            <a:pPr algn="ctr"/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 змісту відносяться до середини 1930-х </a:t>
            </a:r>
            <a:r>
              <a:rPr lang="uk-UA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1484784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b="1" dirty="0" err="1" smtClean="0"/>
              <a:t>Д.Джоунс</a:t>
            </a:r>
            <a:r>
              <a:rPr lang="uk-UA" sz="2200" b="1" dirty="0" smtClean="0"/>
              <a:t> </a:t>
            </a:r>
            <a:r>
              <a:rPr lang="uk-UA" sz="2200" dirty="0" smtClean="0"/>
              <a:t> з'ясовувала </a:t>
            </a:r>
            <a:r>
              <a:rPr lang="uk-UA" sz="2200" b="1" i="1" dirty="0"/>
              <a:t>економічний, соціальний і родинний стан головних персонажів</a:t>
            </a:r>
            <a:r>
              <a:rPr lang="uk-UA" sz="2200" dirty="0"/>
              <a:t> в аналізованих фільмах, стать, вік, національність, їхні життєві ідеали, засоби досягнення цілей, </a:t>
            </a:r>
            <a:r>
              <a:rPr lang="uk-UA" sz="2200" dirty="0" err="1"/>
              <a:t>уключення</a:t>
            </a:r>
            <a:r>
              <a:rPr lang="uk-UA" sz="2200" dirty="0"/>
              <a:t> в соціальні групи. </a:t>
            </a:r>
            <a:endParaRPr lang="uk-UA" sz="22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За </a:t>
            </a:r>
            <a:r>
              <a:rPr lang="uk-UA" sz="2200" dirty="0"/>
              <a:t>результатами дослідження </a:t>
            </a:r>
            <a:r>
              <a:rPr lang="uk-UA" sz="2200" b="1" dirty="0"/>
              <a:t>головні персонажі фільмів </a:t>
            </a:r>
            <a:r>
              <a:rPr lang="uk-UA" sz="2200" dirty="0"/>
              <a:t>(їх в аналізованому масиві було 188) </a:t>
            </a:r>
            <a:r>
              <a:rPr lang="uk-UA" sz="2200" u="sng" dirty="0"/>
              <a:t>переважно добре забезпечені американці (на 50%), із середніх верств, їхні надії пов'язані зі спокоєм, доходом і повагою до себе. </a:t>
            </a:r>
            <a:endParaRPr lang="uk-UA" sz="2200" u="sng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Для </a:t>
            </a:r>
            <a:r>
              <a:rPr lang="uk-UA" sz="2200" b="1" dirty="0"/>
              <a:t>68%</a:t>
            </a:r>
            <a:r>
              <a:rPr lang="uk-UA" sz="2200" dirty="0"/>
              <a:t> – важливе </a:t>
            </a:r>
            <a:r>
              <a:rPr lang="uk-UA" sz="2200" b="1" dirty="0"/>
              <a:t>кохання</a:t>
            </a:r>
            <a:r>
              <a:rPr lang="uk-UA" sz="2200" dirty="0"/>
              <a:t>, для </a:t>
            </a:r>
            <a:r>
              <a:rPr lang="uk-UA" sz="2200" b="1" dirty="0"/>
              <a:t>26% </a:t>
            </a:r>
            <a:r>
              <a:rPr lang="uk-UA" sz="2200" dirty="0"/>
              <a:t>– </a:t>
            </a:r>
            <a:r>
              <a:rPr lang="uk-UA" sz="2200" b="1" dirty="0"/>
              <a:t>репутація і престиж</a:t>
            </a:r>
            <a:r>
              <a:rPr lang="uk-UA" sz="2200" dirty="0"/>
              <a:t>, для </a:t>
            </a:r>
            <a:r>
              <a:rPr lang="uk-UA" sz="2200" b="1" dirty="0"/>
              <a:t>16%</a:t>
            </a:r>
            <a:r>
              <a:rPr lang="uk-UA" sz="2200" dirty="0"/>
              <a:t> – </a:t>
            </a:r>
            <a:r>
              <a:rPr lang="uk-UA" sz="2200" b="1" dirty="0"/>
              <a:t>безпека</a:t>
            </a:r>
            <a:r>
              <a:rPr lang="uk-UA" sz="2200" dirty="0"/>
              <a:t>, для </a:t>
            </a:r>
            <a:r>
              <a:rPr lang="uk-UA" sz="2200" b="1" dirty="0"/>
              <a:t>14% – спосіб життя</a:t>
            </a:r>
            <a:r>
              <a:rPr lang="uk-UA" sz="2200" dirty="0"/>
              <a:t>, для </a:t>
            </a:r>
            <a:r>
              <a:rPr lang="uk-UA" sz="2200" b="1" dirty="0"/>
              <a:t>10% – матеріальні блага</a:t>
            </a:r>
            <a:r>
              <a:rPr lang="uk-UA" sz="2200" dirty="0"/>
              <a:t>, для </a:t>
            </a:r>
            <a:r>
              <a:rPr lang="uk-UA" sz="2200" b="1" dirty="0"/>
              <a:t>9% – право вести власну справу</a:t>
            </a:r>
            <a:r>
              <a:rPr lang="uk-UA" sz="2200" dirty="0"/>
              <a:t>. </a:t>
            </a:r>
            <a:endParaRPr lang="uk-UA" sz="22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Найістотнішим </a:t>
            </a:r>
            <a:r>
              <a:rPr lang="uk-UA" sz="2200" dirty="0"/>
              <a:t>є те, що троє з кожних п'яти героїв мають у підсумку виконання своїх бажань. Саме такою була кількісна оцінка знаменитого "</a:t>
            </a:r>
            <a:r>
              <a:rPr lang="uk-UA" sz="2200" b="1" dirty="0" err="1"/>
              <a:t>хепі-енд</a:t>
            </a:r>
            <a:r>
              <a:rPr lang="uk-UA" sz="2200" b="1" dirty="0"/>
              <a:t>" американського кіно</a:t>
            </a:r>
            <a:endParaRPr lang="uk-UA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1628800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29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1376091"/>
            <a:ext cx="3528392" cy="352839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68896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63552" y="500381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 приклад стосується аналізу творів літератури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40884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Так</a:t>
            </a:r>
            <a:r>
              <a:rPr lang="uk-UA" sz="2200" dirty="0"/>
              <a:t>, </a:t>
            </a:r>
            <a:r>
              <a:rPr lang="uk-UA" sz="2200" b="1" dirty="0" err="1"/>
              <a:t>Б.Берельсон</a:t>
            </a:r>
            <a:r>
              <a:rPr lang="uk-UA" sz="2200" b="1" dirty="0"/>
              <a:t> і </a:t>
            </a:r>
            <a:r>
              <a:rPr lang="uk-UA" sz="2200" b="1" dirty="0" err="1" smtClean="0"/>
              <a:t>П.Сальтер</a:t>
            </a:r>
            <a:r>
              <a:rPr lang="uk-UA" sz="2200" b="1" dirty="0" smtClean="0"/>
              <a:t>  </a:t>
            </a:r>
            <a:r>
              <a:rPr lang="uk-UA" sz="2200" dirty="0"/>
              <a:t>проаналізували белетристику (переважно короткі оповідання) з восьми найбільш популярних американських видань у період з 1937 по 1943 рр. </a:t>
            </a:r>
            <a:endParaRPr lang="uk-UA" sz="22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Авторів </a:t>
            </a:r>
            <a:r>
              <a:rPr lang="uk-UA" sz="2200" dirty="0"/>
              <a:t>цікавила </a:t>
            </a:r>
            <a:r>
              <a:rPr lang="uk-UA" sz="2200" b="1" i="1" dirty="0"/>
              <a:t>національність дійових осіб, роль, яку вони відігравали у творі, і вид зображення – із симпатією, без симпатії </a:t>
            </a:r>
            <a:r>
              <a:rPr lang="uk-UA" sz="2200" b="1" i="1" dirty="0" smtClean="0"/>
              <a:t>тощо</a:t>
            </a:r>
            <a:r>
              <a:rPr lang="uk-UA" sz="2200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i="1" dirty="0" smtClean="0"/>
              <a:t>За </a:t>
            </a:r>
            <a:r>
              <a:rPr lang="uk-UA" sz="2200" i="1" dirty="0"/>
              <a:t>даними дослідження, у відібраних розповідях представники національних меншин порівняно зі "справжніми" американцями значно рідше виступали як "герої", а їхні образи найчастіше носили негативне забарвлення. Вони мали низький соціальний і економічний рівень життя, дуже часто були замішані в незаконних або щонайменше темних аферах. </a:t>
            </a:r>
            <a:endParaRPr lang="uk-UA" sz="2200" b="1" i="1" dirty="0"/>
          </a:p>
        </p:txBody>
      </p:sp>
    </p:spTree>
    <p:extLst>
      <p:ext uri="{BB962C8B-B14F-4D97-AF65-F5344CB8AC3E}">
        <p14:creationId xmlns:p14="http://schemas.microsoft.com/office/powerpoint/2010/main" val="396215496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07768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післявоєнний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769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Під час Другої світової війни </a:t>
            </a:r>
            <a:r>
              <a:rPr lang="uk-UA" b="1" i="1" dirty="0"/>
              <a:t>Г. </a:t>
            </a:r>
            <a:r>
              <a:rPr lang="uk-UA" b="1" i="1" dirty="0" err="1"/>
              <a:t>Лассвелл</a:t>
            </a:r>
            <a:r>
              <a:rPr lang="uk-UA" i="1" dirty="0"/>
              <a:t> розробив і застосував </a:t>
            </a:r>
            <a:r>
              <a:rPr lang="uk-UA" b="1" i="1" dirty="0"/>
              <a:t>метод </a:t>
            </a:r>
            <a:r>
              <a:rPr lang="en-US" b="1" i="1" dirty="0"/>
              <a:t>detection </a:t>
            </a:r>
            <a:r>
              <a:rPr lang="en-US" i="1" dirty="0"/>
              <a:t>(</a:t>
            </a:r>
            <a:r>
              <a:rPr lang="uk-UA" i="1" dirty="0" smtClean="0"/>
              <a:t>виявлення </a:t>
            </a:r>
            <a:r>
              <a:rPr lang="ru-RU" i="1" dirty="0" err="1" smtClean="0"/>
              <a:t>пропаганди</a:t>
            </a:r>
            <a:r>
              <a:rPr lang="ru-RU" i="1" dirty="0" smtClean="0"/>
              <a:t> </a:t>
            </a:r>
            <a:r>
              <a:rPr lang="ru-RU" i="1" dirty="0" err="1" smtClean="0"/>
              <a:t>визначеного</a:t>
            </a:r>
            <a:r>
              <a:rPr lang="ru-RU" i="1" dirty="0" smtClean="0"/>
              <a:t> </a:t>
            </a:r>
            <a:r>
              <a:rPr lang="ru-RU" i="1" dirty="0"/>
              <a:t>типу в тих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матеріалах</a:t>
            </a:r>
            <a:r>
              <a:rPr lang="uk-UA" i="1" dirty="0" smtClean="0"/>
              <a:t>). </a:t>
            </a:r>
          </a:p>
          <a:p>
            <a:r>
              <a:rPr lang="uk-UA" b="1" dirty="0" smtClean="0"/>
              <a:t>Цей </a:t>
            </a:r>
            <a:r>
              <a:rPr lang="uk-UA" b="1" dirty="0"/>
              <a:t>метод передбачав 8 тестів: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9910804"/>
              </p:ext>
            </p:extLst>
          </p:nvPr>
        </p:nvGraphicFramePr>
        <p:xfrm>
          <a:off x="1703512" y="2060848"/>
          <a:ext cx="9248576" cy="458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2812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48519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79576" y="764704"/>
            <a:ext cx="727280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/>
              <a:t>Контент-аналіз</a:t>
            </a:r>
            <a:r>
              <a:rPr lang="uk-UA" sz="2400" dirty="0"/>
              <a:t> - являє собою переклад в кількісні показники масової інформації (текстової, аудіовізуальної, цифровий) з подальшою статистичною її обробкою. </a:t>
            </a:r>
            <a:endParaRPr lang="uk-UA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7408" y="2996952"/>
            <a:ext cx="5328592" cy="288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dirty="0" smtClean="0"/>
              <a:t>Його ідея дуже проста і повторює ту, що лежить в основі будь-якого іншого кількісного методу в соціології, будь то анкетування або спостереження. </a:t>
            </a:r>
          </a:p>
          <a:p>
            <a:pPr algn="ctr"/>
            <a:r>
              <a:rPr lang="uk-UA" sz="2200" b="1" i="1" dirty="0" smtClean="0"/>
              <a:t>Треба порахувати найбільш часто повторювані слова або теми,</a:t>
            </a:r>
            <a:r>
              <a:rPr lang="uk-UA" sz="2200" i="1" dirty="0" smtClean="0"/>
              <a:t> наприклад в газетному матеріалі, і визначити, що за цим криється. </a:t>
            </a:r>
            <a:endParaRPr lang="uk-UA" sz="2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780928"/>
            <a:ext cx="49228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344" y="126876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Внаслідок застосування цього методу (зокрема тесту «паралелізм»), </a:t>
            </a:r>
            <a:r>
              <a:rPr lang="uk-UA" sz="2400" b="1" dirty="0" smtClean="0"/>
              <a:t>Г. </a:t>
            </a:r>
            <a:r>
              <a:rPr lang="uk-UA" sz="2400" b="1" dirty="0" err="1" smtClean="0"/>
              <a:t>Лассвеллу</a:t>
            </a:r>
            <a:r>
              <a:rPr lang="uk-UA" sz="2400" b="1" dirty="0" smtClean="0"/>
              <a:t> </a:t>
            </a:r>
            <a:r>
              <a:rPr lang="uk-UA" sz="2400" dirty="0" smtClean="0"/>
              <a:t>та його співробітникам, зокрема </a:t>
            </a:r>
            <a:r>
              <a:rPr lang="uk-UA" sz="2400" b="1" dirty="0" smtClean="0"/>
              <a:t>Н. </a:t>
            </a:r>
            <a:r>
              <a:rPr lang="uk-UA" sz="2400" b="1" dirty="0" err="1" smtClean="0"/>
              <a:t>Лейтесу</a:t>
            </a:r>
            <a:r>
              <a:rPr lang="uk-UA" sz="2400" dirty="0" smtClean="0"/>
              <a:t>, вдалося довести </a:t>
            </a:r>
            <a:r>
              <a:rPr lang="uk-UA" sz="2400" b="1" i="1" dirty="0" smtClean="0"/>
              <a:t>нацистську орієнтованість однієї з американських газет</a:t>
            </a:r>
            <a:endParaRPr lang="uk-UA" sz="2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16632"/>
            <a:ext cx="6314560" cy="664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81705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9376" y="134076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тест «зв'язаність» </a:t>
            </a:r>
          </a:p>
          <a:p>
            <a:pPr algn="just"/>
            <a:r>
              <a:rPr lang="uk-UA" sz="2400" dirty="0" smtClean="0"/>
              <a:t>Головна ідея цього тесту полягала в </a:t>
            </a:r>
            <a:r>
              <a:rPr lang="uk-UA" sz="2400" b="1" u="sng" dirty="0" smtClean="0"/>
              <a:t>зіставленні того, як окремі події висвітлювалися різними виданнями,</a:t>
            </a:r>
            <a:r>
              <a:rPr lang="uk-UA" sz="2400" dirty="0" smtClean="0"/>
              <a:t> на чому робився акцент, які конкретно факти і твердження потрапляли або не потрапляли на сторінки. </a:t>
            </a:r>
          </a:p>
          <a:p>
            <a:pPr algn="just"/>
            <a:r>
              <a:rPr lang="uk-UA" sz="2400" i="1" dirty="0" smtClean="0"/>
              <a:t>Саме за цими параметрами порівнювалися два видання: "еталонне" американське і підозрюване</a:t>
            </a:r>
            <a:r>
              <a:rPr lang="uk-UA" sz="2400" dirty="0" smtClean="0"/>
              <a:t>.</a:t>
            </a:r>
            <a:endParaRPr lang="uk-UA" sz="2200" b="1" i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5879976" y="404664"/>
            <a:ext cx="5040560" cy="403244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>
                <a:solidFill>
                  <a:schemeClr val="tx1"/>
                </a:solidFill>
              </a:rPr>
              <a:t>При порівнянні текстів з описом однакових </a:t>
            </a:r>
            <a:r>
              <a:rPr lang="uk-UA" sz="2000" i="1" dirty="0" smtClean="0">
                <a:solidFill>
                  <a:schemeClr val="tx1"/>
                </a:solidFill>
              </a:rPr>
              <a:t>подій інформаційної </a:t>
            </a:r>
            <a:r>
              <a:rPr lang="uk-UA" sz="2000" i="1" dirty="0">
                <a:solidFill>
                  <a:schemeClr val="tx1"/>
                </a:solidFill>
              </a:rPr>
              <a:t>агенції "</a:t>
            </a:r>
            <a:r>
              <a:rPr lang="uk-UA" sz="2000" b="1" i="1" dirty="0" err="1">
                <a:solidFill>
                  <a:schemeClr val="tx1"/>
                </a:solidFill>
              </a:rPr>
              <a:t>Трансоушн</a:t>
            </a:r>
            <a:r>
              <a:rPr lang="uk-UA" sz="2000" i="1" dirty="0">
                <a:solidFill>
                  <a:schemeClr val="tx1"/>
                </a:solidFill>
              </a:rPr>
              <a:t>" і газети-еталона "</a:t>
            </a:r>
            <a:r>
              <a:rPr lang="uk-UA" sz="2000" b="1" i="1" dirty="0" smtClean="0">
                <a:solidFill>
                  <a:schemeClr val="tx1"/>
                </a:solidFill>
              </a:rPr>
              <a:t>Нью-Йорк </a:t>
            </a:r>
            <a:r>
              <a:rPr lang="uk-UA" sz="2000" b="1" i="1" dirty="0" err="1" smtClean="0">
                <a:solidFill>
                  <a:schemeClr val="tx1"/>
                </a:solidFill>
              </a:rPr>
              <a:t>Таймс</a:t>
            </a:r>
            <a:r>
              <a:rPr lang="uk-UA" sz="2000" i="1" dirty="0">
                <a:solidFill>
                  <a:schemeClr val="tx1"/>
                </a:solidFill>
              </a:rPr>
              <a:t>" виявилося, що серед "додаткових" фактів і тверджень </a:t>
            </a:r>
            <a:r>
              <a:rPr lang="uk-UA" sz="2000" i="1" u="sng" dirty="0" smtClean="0">
                <a:solidFill>
                  <a:schemeClr val="tx1"/>
                </a:solidFill>
              </a:rPr>
              <a:t>у "</a:t>
            </a:r>
            <a:r>
              <a:rPr lang="uk-UA" sz="2000" i="1" u="sng" dirty="0" err="1" smtClean="0">
                <a:solidFill>
                  <a:schemeClr val="tx1"/>
                </a:solidFill>
              </a:rPr>
              <a:t>Трансоушн</a:t>
            </a:r>
            <a:r>
              <a:rPr lang="uk-UA" sz="2000" i="1" u="sng" dirty="0">
                <a:solidFill>
                  <a:schemeClr val="tx1"/>
                </a:solidFill>
              </a:rPr>
              <a:t>" 58% сходилися з цілями фашистської пропаганди </a:t>
            </a:r>
            <a:r>
              <a:rPr lang="uk-UA" sz="2000" i="1" dirty="0" smtClean="0">
                <a:solidFill>
                  <a:schemeClr val="tx1"/>
                </a:solidFill>
              </a:rPr>
              <a:t>і лише </a:t>
            </a:r>
            <a:r>
              <a:rPr lang="uk-UA" sz="2000" i="1" dirty="0">
                <a:solidFill>
                  <a:schemeClr val="tx1"/>
                </a:solidFill>
              </a:rPr>
              <a:t>3% – суперечили їм. Водночас серед тих, які потрапили </a:t>
            </a:r>
            <a:r>
              <a:rPr lang="uk-UA" sz="2000" i="1" dirty="0" smtClean="0">
                <a:solidFill>
                  <a:schemeClr val="tx1"/>
                </a:solidFill>
              </a:rPr>
              <a:t>на шпальти </a:t>
            </a:r>
            <a:r>
              <a:rPr lang="uk-UA" sz="2000" i="1" dirty="0">
                <a:solidFill>
                  <a:schemeClr val="tx1"/>
                </a:solidFill>
              </a:rPr>
              <a:t>"Нью-Йорк </a:t>
            </a:r>
            <a:r>
              <a:rPr lang="uk-UA" sz="2000" i="1" dirty="0" err="1">
                <a:solidFill>
                  <a:schemeClr val="tx1"/>
                </a:solidFill>
              </a:rPr>
              <a:t>Таймс</a:t>
            </a:r>
            <a:r>
              <a:rPr lang="uk-UA" sz="2000" i="1" dirty="0">
                <a:solidFill>
                  <a:schemeClr val="tx1"/>
                </a:solidFill>
              </a:rPr>
              <a:t>", але були відсутніми </a:t>
            </a:r>
            <a:r>
              <a:rPr lang="uk-UA" sz="2000" i="1" dirty="0" smtClean="0">
                <a:solidFill>
                  <a:schemeClr val="tx1"/>
                </a:solidFill>
              </a:rPr>
              <a:t>в "</a:t>
            </a:r>
            <a:r>
              <a:rPr lang="uk-UA" sz="2000" i="1" dirty="0" err="1" smtClean="0">
                <a:solidFill>
                  <a:schemeClr val="tx1"/>
                </a:solidFill>
              </a:rPr>
              <a:t>Трансоушн</a:t>
            </a:r>
            <a:r>
              <a:rPr lang="uk-UA" sz="2000" i="1" dirty="0">
                <a:solidFill>
                  <a:schemeClr val="tx1"/>
                </a:solidFill>
              </a:rPr>
              <a:t>", </a:t>
            </a:r>
            <a:r>
              <a:rPr lang="uk-UA" sz="2000" i="1" u="sng" dirty="0">
                <a:solidFill>
                  <a:schemeClr val="tx1"/>
                </a:solidFill>
              </a:rPr>
              <a:t>48% матеріалів суперечили </a:t>
            </a:r>
            <a:r>
              <a:rPr lang="uk-UA" sz="2000" i="1" u="sng" dirty="0" smtClean="0">
                <a:solidFill>
                  <a:schemeClr val="tx1"/>
                </a:solidFill>
              </a:rPr>
              <a:t>пропагандистським установкам </a:t>
            </a:r>
            <a:r>
              <a:rPr lang="uk-UA" sz="2000" i="1" u="sng" dirty="0">
                <a:solidFill>
                  <a:schemeClr val="tx1"/>
                </a:solidFill>
              </a:rPr>
              <a:t>Німеччини</a:t>
            </a:r>
          </a:p>
        </p:txBody>
      </p:sp>
    </p:spTree>
    <p:extLst>
      <p:ext uri="{BB962C8B-B14F-4D97-AF65-F5344CB8AC3E}">
        <p14:creationId xmlns:p14="http://schemas.microsoft.com/office/powerpoint/2010/main" val="233786209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47528" y="260648"/>
            <a:ext cx="8496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Інституціоналізація методу (1950–1970-ті роки)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1363316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У першій пол. ХХ ст., </a:t>
            </a:r>
            <a:r>
              <a:rPr lang="uk-UA" sz="2400" dirty="0" smtClean="0"/>
              <a:t>дослідники </a:t>
            </a:r>
            <a:r>
              <a:rPr lang="uk-UA" sz="2400" dirty="0"/>
              <a:t>починають усе більше уваги приділяти розвитку самої методики аналізу та виробленню нових підходів до розв’язання проблем. </a:t>
            </a:r>
            <a:endParaRPr lang="uk-UA" sz="2400" dirty="0" smtClean="0"/>
          </a:p>
          <a:p>
            <a:pPr algn="just"/>
            <a:r>
              <a:rPr lang="uk-UA" sz="2400" dirty="0" smtClean="0"/>
              <a:t>Показовим </a:t>
            </a:r>
            <a:r>
              <a:rPr lang="uk-UA" sz="2400" dirty="0"/>
              <a:t>у цьому плані є вихід </a:t>
            </a:r>
            <a:r>
              <a:rPr lang="uk-UA" sz="2400" b="1" dirty="0"/>
              <a:t>у 1952 р. книги </a:t>
            </a:r>
            <a:r>
              <a:rPr lang="uk-UA" sz="2400" b="1" dirty="0" err="1"/>
              <a:t>Б.Берельсона</a:t>
            </a:r>
            <a:r>
              <a:rPr lang="uk-UA" sz="2400" b="1" dirty="0"/>
              <a:t> "Контент-аналіз у комунікаційних </a:t>
            </a:r>
            <a:r>
              <a:rPr lang="uk-UA" sz="2400" b="1" dirty="0" smtClean="0"/>
              <a:t>дослідженнях</a:t>
            </a:r>
            <a:r>
              <a:rPr lang="uk-UA" sz="2400" b="1" dirty="0"/>
              <a:t>" </a:t>
            </a:r>
            <a:r>
              <a:rPr lang="uk-UA" sz="2400" dirty="0" smtClean="0"/>
              <a:t>, </a:t>
            </a:r>
            <a:r>
              <a:rPr lang="uk-UA" sz="2400" dirty="0"/>
              <a:t>яка ввібрала досвід 1920-1940 рр. і практично стала </a:t>
            </a:r>
            <a:r>
              <a:rPr lang="uk-UA" sz="2400" u="sng" dirty="0"/>
              <a:t>першим підручником з контент-аналізу</a:t>
            </a:r>
            <a:r>
              <a:rPr lang="uk-UA" sz="2400" dirty="0"/>
              <a:t>. </a:t>
            </a:r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r>
              <a:rPr lang="uk-UA" sz="2400" dirty="0" err="1" smtClean="0"/>
              <a:t>Б.Берельсон</a:t>
            </a:r>
            <a:r>
              <a:rPr lang="uk-UA" sz="2400" dirty="0" smtClean="0"/>
              <a:t> </a:t>
            </a:r>
            <a:r>
              <a:rPr lang="uk-UA" sz="2400" dirty="0"/>
              <a:t>наводить </a:t>
            </a:r>
            <a:r>
              <a:rPr lang="uk-UA" sz="2400" dirty="0" smtClean="0"/>
              <a:t>означення: </a:t>
            </a:r>
            <a:r>
              <a:rPr lang="uk-UA" sz="2400" b="1" i="1" dirty="0"/>
              <a:t>кількісний контент-аналіз </a:t>
            </a:r>
            <a:r>
              <a:rPr lang="uk-UA" sz="2400" dirty="0"/>
              <a:t>являє собою "</a:t>
            </a:r>
            <a:r>
              <a:rPr lang="uk-UA" sz="2400" b="1" i="1" dirty="0"/>
              <a:t>метод дослідження для систематичного, об’єктивного і кількісного опису очевидного змісту комунікацій</a:t>
            </a:r>
            <a:r>
              <a:rPr lang="uk-UA" sz="2400" dirty="0" smtClean="0"/>
              <a:t>"</a:t>
            </a:r>
            <a:endParaRPr lang="uk-UA" sz="2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2539" t="16943" r="6596" b="12913"/>
          <a:stretch/>
        </p:blipFill>
        <p:spPr>
          <a:xfrm>
            <a:off x="9624392" y="1196752"/>
            <a:ext cx="2160240" cy="27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06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960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7568" y="40466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революція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(1980-ті – XXI ст.)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1556792"/>
            <a:ext cx="6696744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З розвитком комп’ютерних технологій контент-аналіз значно удосконалився.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/>
              <a:t>1980-ті – 1990-ті</a:t>
            </a:r>
            <a:r>
              <a:rPr lang="uk-UA" sz="2400" dirty="0"/>
              <a:t> – поява спеціалізованого програмного забезпечення (наприклад, </a:t>
            </a:r>
            <a:r>
              <a:rPr lang="en-US" sz="2400" dirty="0" err="1"/>
              <a:t>NVivo</a:t>
            </a:r>
            <a:r>
              <a:rPr lang="en-US" sz="2400" dirty="0"/>
              <a:t>, </a:t>
            </a:r>
            <a:r>
              <a:rPr lang="en-US" sz="2400" dirty="0" err="1"/>
              <a:t>Atlas.ti</a:t>
            </a:r>
            <a:r>
              <a:rPr lang="en-US" sz="2400" dirty="0"/>
              <a:t>) </a:t>
            </a:r>
            <a:r>
              <a:rPr lang="uk-UA" sz="2400" dirty="0"/>
              <a:t>для аналізу текстових даних.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/>
              <a:t>XXI </a:t>
            </a:r>
            <a:r>
              <a:rPr lang="uk-UA" sz="2400" b="1" dirty="0"/>
              <a:t>століття</a:t>
            </a:r>
            <a:r>
              <a:rPr lang="uk-UA" sz="2400" dirty="0"/>
              <a:t> – застосування штучного інтелекту та аналізу великих даних у контент-аналізі. Методи семантичного аналізу, машинного навчання та </a:t>
            </a:r>
            <a:r>
              <a:rPr lang="uk-UA" sz="2400" dirty="0" err="1"/>
              <a:t>нейромереж</a:t>
            </a:r>
            <a:r>
              <a:rPr lang="uk-UA" sz="2400" dirty="0"/>
              <a:t> дозволяють досліджувати масові комунікації, </a:t>
            </a:r>
            <a:r>
              <a:rPr lang="uk-UA" sz="2400" dirty="0" err="1"/>
              <a:t>соцмережі</a:t>
            </a:r>
            <a:r>
              <a:rPr lang="uk-UA" sz="2400" dirty="0"/>
              <a:t>, медіа тощо.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139" y="1052736"/>
            <a:ext cx="34004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214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960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3712" y="332656"/>
            <a:ext cx="8352928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/>
              <a:t>Практичне </a:t>
            </a:r>
            <a:r>
              <a:rPr lang="uk-UA" sz="2400" b="1" dirty="0" smtClean="0"/>
              <a:t>завдання 1:</a:t>
            </a:r>
            <a:endParaRPr lang="uk-UA" sz="2400" b="1" dirty="0"/>
          </a:p>
          <a:p>
            <a:pPr algn="just"/>
            <a:r>
              <a:rPr lang="uk-UA" sz="2400" i="1" dirty="0" smtClean="0"/>
              <a:t>Переглянути </a:t>
            </a:r>
            <a:r>
              <a:rPr lang="uk-UA" sz="2400" i="1" dirty="0"/>
              <a:t>10-хвилинний випуск новин і </a:t>
            </a:r>
            <a:r>
              <a:rPr lang="uk-UA" sz="2400" i="1" dirty="0" smtClean="0"/>
              <a:t>визначити, </a:t>
            </a:r>
            <a:r>
              <a:rPr lang="uk-UA" sz="2400" i="1" dirty="0"/>
              <a:t>які теми були найчастіше висвітлені та з яким емоційним забарвленням.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2204864"/>
            <a:ext cx="9289032" cy="3939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/>
              <a:t>Практичне </a:t>
            </a:r>
            <a:r>
              <a:rPr lang="uk-UA" sz="2400" b="1" dirty="0" smtClean="0"/>
              <a:t>завдання 2:</a:t>
            </a:r>
            <a:endParaRPr lang="uk-UA" sz="2400" b="1" dirty="0"/>
          </a:p>
          <a:p>
            <a:pPr algn="just"/>
            <a:r>
              <a:rPr lang="uk-UA" sz="2400" i="1" dirty="0" smtClean="0"/>
              <a:t>Обрати </a:t>
            </a:r>
            <a:r>
              <a:rPr lang="uk-UA" sz="2400" i="1" dirty="0"/>
              <a:t>один або кілька </a:t>
            </a:r>
            <a:r>
              <a:rPr lang="en-US" sz="2400" i="1" dirty="0"/>
              <a:t>Telegram-</a:t>
            </a:r>
            <a:r>
              <a:rPr lang="uk-UA" sz="2400" i="1" dirty="0"/>
              <a:t>каналів, пов'язаних із новинами чи тематичним контентом (політика, економіка, наука, культура). </a:t>
            </a:r>
            <a:endParaRPr lang="uk-UA" sz="24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/>
              <a:t>Визначити </a:t>
            </a:r>
            <a:r>
              <a:rPr lang="uk-UA" sz="2200" dirty="0"/>
              <a:t>ключові теми, що висвітлюються в каналі</a:t>
            </a:r>
            <a:r>
              <a:rPr lang="uk-UA" sz="22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/>
              <a:t>Проаналізувати </a:t>
            </a:r>
            <a:r>
              <a:rPr lang="uk-UA" sz="2200" dirty="0"/>
              <a:t>емоційне забарвлення публікацій (нейтральне, позитивне, негативне</a:t>
            </a:r>
            <a:r>
              <a:rPr lang="uk-UA" sz="2200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/>
              <a:t>Виявити </a:t>
            </a:r>
            <a:r>
              <a:rPr lang="uk-UA" sz="2200" dirty="0"/>
              <a:t>маніпулятивні техніки (емоційні тригери, узагальнення, відсутність джерел</a:t>
            </a:r>
            <a:r>
              <a:rPr lang="uk-UA" sz="2200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/>
              <a:t>Порівняти </a:t>
            </a:r>
            <a:r>
              <a:rPr lang="uk-UA" sz="2200" dirty="0"/>
              <a:t>подачу інформації в різних каналах на одну й ту саму тему</a:t>
            </a:r>
            <a:r>
              <a:rPr lang="uk-UA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68226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2952" y="-631462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1544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розвитку методу контент-аналізу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1402553"/>
              </p:ext>
            </p:extLst>
          </p:nvPr>
        </p:nvGraphicFramePr>
        <p:xfrm>
          <a:off x="1055440" y="980728"/>
          <a:ext cx="9361040" cy="549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6280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2952" y="-631462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1544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розвитку методу контент-аналізу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9960196"/>
              </p:ext>
            </p:extLst>
          </p:nvPr>
        </p:nvGraphicFramePr>
        <p:xfrm>
          <a:off x="1055440" y="980728"/>
          <a:ext cx="96490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5208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960" y="-65010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3432" y="1002735"/>
            <a:ext cx="777686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uk-UA" sz="2200" b="1" dirty="0" smtClean="0"/>
              <a:t>першим </a:t>
            </a:r>
            <a:r>
              <a:rPr lang="uk-UA" sz="2200" b="1" dirty="0"/>
              <a:t>випадком </a:t>
            </a:r>
            <a:r>
              <a:rPr lang="uk-UA" sz="2200" dirty="0" smtClean="0"/>
              <a:t>застосування контент-аналізу є </a:t>
            </a:r>
            <a:r>
              <a:rPr lang="uk-UA" sz="2200" b="1" dirty="0" smtClean="0"/>
              <a:t>дослідження, проведене в Швеції у Х</a:t>
            </a:r>
            <a:r>
              <a:rPr lang="en-US" sz="2200" b="1" dirty="0" smtClean="0"/>
              <a:t>V</a:t>
            </a:r>
            <a:r>
              <a:rPr lang="uk-UA" sz="2200" b="1" dirty="0" smtClean="0"/>
              <a:t>ІІ столітті</a:t>
            </a:r>
            <a:r>
              <a:rPr lang="uk-UA" sz="2200" dirty="0" smtClean="0"/>
              <a:t>. 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uk-UA" sz="2200" dirty="0" smtClean="0"/>
              <a:t>Там, у 1640 р., в умовах гострого незадоволення офіційним лютеранством теологи </a:t>
            </a:r>
            <a:r>
              <a:rPr lang="uk-UA" sz="2200" b="1" i="1" dirty="0" smtClean="0"/>
              <a:t>порівняли апокрифічну збірку релігійних гімнів «Пісні Сіону» з гімнами офіційної церкви</a:t>
            </a:r>
            <a:r>
              <a:rPr lang="uk-UA" sz="2200" b="1" i="1" dirty="0"/>
              <a:t>.</a:t>
            </a:r>
            <a:r>
              <a:rPr lang="uk-UA" sz="2200" dirty="0"/>
              <a:t> </a:t>
            </a:r>
            <a:endParaRPr lang="uk-UA" sz="2200" dirty="0" smtClean="0"/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uk-UA" sz="2200" i="1" dirty="0" smtClean="0"/>
              <a:t>Дослідники </a:t>
            </a:r>
            <a:r>
              <a:rPr lang="uk-UA" sz="2200" i="1" dirty="0"/>
              <a:t>провели підрахунок основних релігійних </a:t>
            </a:r>
            <a:r>
              <a:rPr lang="uk-UA" sz="2200" i="1" dirty="0" smtClean="0"/>
              <a:t>ідей та </a:t>
            </a:r>
            <a:r>
              <a:rPr lang="uk-UA" sz="2200" i="1" dirty="0"/>
              <a:t>порівняли їх подачу (позитивну, нейтральну чи негативну) </a:t>
            </a:r>
            <a:endParaRPr lang="uk-UA" sz="2200" i="1" dirty="0" smtClean="0"/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uk-UA" sz="2200" i="1" dirty="0" smtClean="0"/>
              <a:t>Було визнано, що образи Христа, а також його символіка як люблячого спасителя з'являлася частіше за інші християнські цінності ортодоксального лютеранства</a:t>
            </a:r>
            <a:endParaRPr lang="uk-UA" sz="2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503712" y="3326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Зародження контент-аналізу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196752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2060848"/>
            <a:ext cx="3954016" cy="2629421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21024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03712" y="188640"/>
            <a:ext cx="6912768" cy="144016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Безпосередньо сам контент-аналіз 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зародився з </a:t>
            </a:r>
            <a:r>
              <a:rPr lang="uk-UA" sz="2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потреб масових 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комунікацій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і розпочався як </a:t>
            </a:r>
            <a:r>
              <a:rPr lang="uk-UA" sz="2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кількісно-орієнтований метод 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аналізу преси</a:t>
            </a:r>
            <a:endParaRPr lang="uk-UA" sz="25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873432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Мотивація авторів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досліджень виглядає на диво знайомою: 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вони </a:t>
            </a:r>
            <a:r>
              <a:rPr lang="uk-UA" sz="2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задавалися ціллю 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продемонструвати сумне "пожовтіння" тодішньої </a:t>
            </a:r>
            <a:r>
              <a:rPr lang="uk-UA" sz="25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ньюйоркської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преси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uk-UA" sz="25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Спостерігався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інтерес до громадської думки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і таких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етичних проблем, як відповідальність тих, хто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повідомляє новини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uk-UA" sz="25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Розроблені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аналітичні методи систематичного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, об’єктивного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та кількісного опису матеріалів преси, які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вийшли з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американської школи журналістики, отримали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назву </a:t>
            </a:r>
            <a:r>
              <a:rPr lang="uk-UA" sz="25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кількісного </a:t>
            </a:r>
            <a:r>
              <a:rPr lang="uk-UA" sz="25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газетного </a:t>
            </a:r>
            <a:r>
              <a:rPr lang="uk-UA" sz="25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endParaRPr lang="uk-UA" sz="25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882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55440" y="692696"/>
            <a:ext cx="8568952" cy="511256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uk-UA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Дослідження </a:t>
            </a:r>
            <a:r>
              <a:rPr lang="uk-UA" sz="24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Дж.Спіда</a:t>
            </a:r>
            <a:r>
              <a:rPr lang="uk-UA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"Чи газети сьогодні </a:t>
            </a:r>
            <a:r>
              <a:rPr lang="uk-UA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дають новини?", опубліковане </a:t>
            </a:r>
            <a:r>
              <a:rPr lang="uk-UA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 журналі "Форум" за 1893 </a:t>
            </a:r>
            <a:r>
              <a:rPr lang="uk-UA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р.</a:t>
            </a:r>
            <a:br>
              <a:rPr lang="uk-UA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uk-UA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Дослідження </a:t>
            </a:r>
            <a:r>
              <a:rPr lang="uk-UA" sz="2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Дж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. </a:t>
            </a:r>
            <a:r>
              <a:rPr lang="uk-UA" sz="2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Спіда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було пов'язане з тим,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що незадовго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до цього газета «Нью-Йорк </a:t>
            </a:r>
            <a:r>
              <a:rPr lang="uk-UA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Таймс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» значно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збільшила свій тираж завдяки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зниженню ціни і збільшенню обсягів номерів. Інші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газети, щоб якось утриматися на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плаву, вимушені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були піти тим самим шляхом.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Дж</a:t>
            </a:r>
            <a:r>
              <a:rPr lang="uk-UA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.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Спід з </a:t>
            </a:r>
            <a:r>
              <a:rPr lang="uk-UA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допомогою контент-аналізу показав, що в газетах сталися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не тільки </a:t>
            </a:r>
            <a:r>
              <a:rPr lang="uk-UA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кількісні, а й якісні зміни.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endParaRPr lang="uk-UA" sz="24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1196752"/>
            <a:ext cx="2003673" cy="30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329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605" y="1268760"/>
            <a:ext cx="4188219" cy="4248472"/>
          </a:xfrm>
        </p:spPr>
        <p:txBody>
          <a:bodyPr anchor="t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Виявилося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, що за 12 </a:t>
            </a: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років нью-йоркські 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газети </a:t>
            </a:r>
            <a: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почали значно менше </a:t>
            </a:r>
            <a:r>
              <a:rPr lang="uk-UA" sz="2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уваги приділяти </a:t>
            </a:r>
            <a: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таким темам, як література, </a:t>
            </a:r>
            <a:r>
              <a:rPr lang="uk-UA" sz="2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політика, релігія</a:t>
            </a:r>
            <a: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, проте збільшилася площа, яку газети почали надавати різним пліткам та скандалам.</a:t>
            </a:r>
            <a:endParaRPr lang="uk-UA" sz="2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1916832"/>
            <a:ext cx="7042211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1904" y="325686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Він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класифікував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недільні випуски нью-йоркських газет 1881-1893 років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за темами, виміряв обсяг матеріалів за кожною темою у дюймах і порівняв цифри.</a:t>
            </a:r>
            <a:endParaRPr lang="uk-U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36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893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1"/>
          <p:cNvSpPr txBox="1">
            <a:spLocks/>
          </p:cNvSpPr>
          <p:nvPr/>
        </p:nvSpPr>
        <p:spPr bwMode="auto">
          <a:xfrm>
            <a:off x="1127448" y="1097360"/>
            <a:ext cx="6192688" cy="5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Ще одним дуже відомим дослідженням у галузі контент-аналізу є </a:t>
            </a:r>
            <a:r>
              <a:rPr lang="uk-UA" sz="2400" b="1" dirty="0">
                <a:solidFill>
                  <a:schemeClr val="tx1"/>
                </a:solidFill>
              </a:rPr>
              <a:t>праця Д. </a:t>
            </a:r>
            <a:r>
              <a:rPr lang="uk-UA" sz="2400" b="1" dirty="0" err="1" smtClean="0">
                <a:solidFill>
                  <a:schemeClr val="tx1"/>
                </a:solidFill>
              </a:rPr>
              <a:t>Вілкокса</a:t>
            </a:r>
            <a:r>
              <a:rPr lang="uk-UA" sz="2400" dirty="0" smtClean="0">
                <a:solidFill>
                  <a:schemeClr val="tx1"/>
                </a:solidFill>
              </a:rPr>
              <a:t>, котрий </a:t>
            </a:r>
            <a:r>
              <a:rPr lang="uk-UA" sz="2400" dirty="0">
                <a:solidFill>
                  <a:schemeClr val="tx1"/>
                </a:solidFill>
              </a:rPr>
              <a:t>проаналізував зміст 240 щоденних американських газет за один день.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b="1" i="1" dirty="0" smtClean="0">
                <a:solidFill>
                  <a:schemeClr val="tx1"/>
                </a:solidFill>
              </a:rPr>
              <a:t>Дослідник </a:t>
            </a:r>
            <a:r>
              <a:rPr lang="uk-UA" sz="2400" b="1" i="1" dirty="0">
                <a:solidFill>
                  <a:schemeClr val="tx1"/>
                </a:solidFill>
              </a:rPr>
              <a:t>класифікував тематику газет за такими пунктами </a:t>
            </a:r>
            <a:endParaRPr lang="uk-UA" sz="2400" b="1" i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1</a:t>
            </a:r>
            <a:r>
              <a:rPr lang="uk-UA" sz="2400" dirty="0">
                <a:solidFill>
                  <a:schemeClr val="tx1"/>
                </a:solidFill>
              </a:rPr>
              <a:t>) новини - воєнні, загальні, міжнародні, політичні, кримінальні, різне;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2</a:t>
            </a:r>
            <a:r>
              <a:rPr lang="uk-UA" sz="2400" dirty="0">
                <a:solidFill>
                  <a:schemeClr val="tx1"/>
                </a:solidFill>
              </a:rPr>
              <a:t>) ілюстрації;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3</a:t>
            </a:r>
            <a:r>
              <a:rPr lang="uk-UA" sz="2400" dirty="0">
                <a:solidFill>
                  <a:schemeClr val="tx1"/>
                </a:solidFill>
              </a:rPr>
              <a:t>) література;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4</a:t>
            </a:r>
            <a:r>
              <a:rPr lang="uk-UA" sz="2400" dirty="0">
                <a:solidFill>
                  <a:schemeClr val="tx1"/>
                </a:solidFill>
              </a:rPr>
              <a:t>) думки (редакційні статті, листи</a:t>
            </a:r>
            <a:r>
              <a:rPr lang="uk-UA" sz="2400" dirty="0" smtClean="0">
                <a:solidFill>
                  <a:schemeClr val="tx1"/>
                </a:solidFill>
              </a:rPr>
              <a:t>);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5</a:t>
            </a:r>
            <a:r>
              <a:rPr lang="uk-UA" sz="2400" dirty="0">
                <a:solidFill>
                  <a:schemeClr val="tx1"/>
                </a:solidFill>
              </a:rPr>
              <a:t>) реклама. 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476672"/>
            <a:ext cx="294597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62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1842</Words>
  <Application>Microsoft Office PowerPoint</Application>
  <PresentationFormat>Широкоэкранный</PresentationFormat>
  <Paragraphs>122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Ebrima</vt:lpstr>
      <vt:lpstr>George</vt:lpstr>
      <vt:lpstr>Plantagenet Cherokee</vt:lpstr>
      <vt:lpstr>Times New Roman</vt:lpstr>
      <vt:lpstr>Wingdings</vt:lpstr>
      <vt:lpstr>Тема Office</vt:lpstr>
      <vt:lpstr>Соціологічний аналіз документів  Лекція 4. Історія розвитку методу контент-аналізу.</vt:lpstr>
      <vt:lpstr>Презентация PowerPoint</vt:lpstr>
      <vt:lpstr>Презентация PowerPoint</vt:lpstr>
      <vt:lpstr>Презентация PowerPoint</vt:lpstr>
      <vt:lpstr>Презентация PowerPoint</vt:lpstr>
      <vt:lpstr>Безпосередньо сам контент-аналіз зародився з потреб масових комунікацій і розпочався як кількісно-орієнтований метод аналізу преси</vt:lpstr>
      <vt:lpstr>Дослідження Дж.Спіда "Чи газети сьогодні дають новини?", опубліковане в журналі "Форум" за 1893 р.  Дослідження Дж. Спіда було пов'язане з тим, що незадовго до цього газета «Нью-Йорк Таймс» значно збільшила свій тираж завдяки зниженню ціни і збільшенню обсягів номерів. Інші газети, щоб якось утриматися на плаву, вимушені були піти тим самим шляхом.  Дж. Спід з допомогою контент-аналізу показав, що в газетах сталися не тільки кількісні, а й якісні зміни. </vt:lpstr>
      <vt:lpstr>Виявилося, що за 12 років нью-йоркські газети почали значно менше уваги приділяти таким темам, як література, політика, релігія, проте збільшилася площа, яку газети почали надавати різним пліткам та скандалам.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453</cp:revision>
  <dcterms:created xsi:type="dcterms:W3CDTF">2014-05-17T18:57:21Z</dcterms:created>
  <dcterms:modified xsi:type="dcterms:W3CDTF">2025-03-30T23:22:18Z</dcterms:modified>
</cp:coreProperties>
</file>