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6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55ED892-0A29-45F0-9677-EF471EB27569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C5EF971-20A5-4337-911E-A653D3232CBF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20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D892-0A29-45F0-9677-EF471EB27569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971-20A5-4337-911E-A653D3232CB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9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D892-0A29-45F0-9677-EF471EB27569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971-20A5-4337-911E-A653D3232CBF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400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D892-0A29-45F0-9677-EF471EB27569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971-20A5-4337-911E-A653D3232CBF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643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D892-0A29-45F0-9677-EF471EB27569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971-20A5-4337-911E-A653D3232CB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82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D892-0A29-45F0-9677-EF471EB27569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971-20A5-4337-911E-A653D3232CBF}" type="slidenum">
              <a:rPr lang="ru-RU" smtClean="0"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593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D892-0A29-45F0-9677-EF471EB27569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971-20A5-4337-911E-A653D3232CBF}" type="slidenum">
              <a:rPr lang="ru-RU" smtClean="0"/>
              <a:t>‹№›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912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D892-0A29-45F0-9677-EF471EB27569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971-20A5-4337-911E-A653D3232CBF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242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D892-0A29-45F0-9677-EF471EB27569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971-20A5-4337-911E-A653D3232CBF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99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D892-0A29-45F0-9677-EF471EB27569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971-20A5-4337-911E-A653D3232CB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70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D892-0A29-45F0-9677-EF471EB27569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971-20A5-4337-911E-A653D3232CBF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91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D892-0A29-45F0-9677-EF471EB27569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971-20A5-4337-911E-A653D3232CB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51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D892-0A29-45F0-9677-EF471EB27569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971-20A5-4337-911E-A653D3232CBF}" type="slidenum">
              <a:rPr lang="ru-RU" smtClean="0"/>
              <a:t>‹№›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70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D892-0A29-45F0-9677-EF471EB27569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971-20A5-4337-911E-A653D3232CBF}" type="slidenum">
              <a:rPr lang="ru-RU" smtClean="0"/>
              <a:t>‹№›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96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D892-0A29-45F0-9677-EF471EB27569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971-20A5-4337-911E-A653D3232CB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4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D892-0A29-45F0-9677-EF471EB27569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971-20A5-4337-911E-A653D3232CBF}" type="slidenum">
              <a:rPr lang="ru-RU" smtClean="0"/>
              <a:t>‹№›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73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ED892-0A29-45F0-9677-EF471EB27569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971-20A5-4337-911E-A653D3232CB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49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5ED892-0A29-45F0-9677-EF471EB27569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5EF971-20A5-4337-911E-A653D3232CB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90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EA024-842C-4D6A-A6BE-E45ED51D9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The intelligence of that creature known as a crowd is the square root of the number of people in it.</a:t>
            </a:r>
            <a:endParaRPr lang="uk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EDBB59F-4A55-43A5-9227-947DB87CAC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                                                              ©Terry Pratchett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97665-D0DA-44EC-B233-BC59D0BD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Характеристики натовпу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19FCADC-ED19-49CD-8D3F-D721F9205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/>
              <a:t>Емоційність, імпульсивність</a:t>
            </a:r>
          </a:p>
          <a:p>
            <a:r>
              <a:rPr lang="uk-UA"/>
              <a:t>Натовп діє несвідомо</a:t>
            </a:r>
          </a:p>
          <a:p>
            <a:r>
              <a:rPr lang="uk-UA"/>
              <a:t>Анонімність</a:t>
            </a:r>
          </a:p>
          <a:p>
            <a:r>
              <a:rPr lang="uk-UA"/>
              <a:t>Зараження, навіюваність</a:t>
            </a:r>
          </a:p>
          <a:p>
            <a:r>
              <a:rPr lang="uk-UA"/>
              <a:t>Єдиний механізм</a:t>
            </a:r>
          </a:p>
          <a:p>
            <a:r>
              <a:rPr lang="uk-UA"/>
              <a:t>Натовп за інтелектом нижче, ніж окремі його члени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52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AF2DF-DD3B-4150-9969-54F73BCF9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Види натовпу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E90F6C-89FA-44D1-B76A-9C031FC73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/>
              <a:t>За ступенем активності</a:t>
            </a:r>
            <a:r>
              <a:rPr lang="en-US"/>
              <a:t>: </a:t>
            </a:r>
            <a:r>
              <a:rPr lang="uk-UA"/>
              <a:t>пасивний, випадковий(люди дивляться на виступ вуличного артиста), активний(учасники релігійних ритуалів), агресивний.</a:t>
            </a:r>
          </a:p>
          <a:p>
            <a:r>
              <a:rPr lang="uk-UA"/>
              <a:t>Діючий натовп</a:t>
            </a:r>
            <a:r>
              <a:rPr lang="en-US"/>
              <a:t>:</a:t>
            </a:r>
            <a:br>
              <a:rPr lang="uk-UA"/>
            </a:br>
            <a:r>
              <a:rPr lang="uk-UA"/>
              <a:t>Панічний(люди чують вибух і тікають, пожежа, стихійне лихо)</a:t>
            </a:r>
            <a:br>
              <a:rPr lang="ru-RU"/>
            </a:br>
            <a:r>
              <a:rPr lang="ru-RU"/>
              <a:t>Повстаньский(революційні заворушення)</a:t>
            </a:r>
            <a:br>
              <a:rPr lang="ru-RU"/>
            </a:br>
            <a:r>
              <a:rPr lang="ru-RU"/>
              <a:t>Бунтівний(мітинг) – провокатори</a:t>
            </a:r>
            <a:br>
              <a:rPr lang="ru-RU"/>
            </a:br>
            <a:r>
              <a:rPr lang="ru-RU"/>
              <a:t>Здирницький(натовпи на Чорну п’ятницю)</a:t>
            </a:r>
            <a:br>
              <a:rPr lang="ru-RU"/>
            </a:br>
            <a:r>
              <a:rPr lang="ru-RU"/>
              <a:t>Екстатичний натовп(люди на релігійних ритуалах) - експресивний</a:t>
            </a:r>
          </a:p>
          <a:p>
            <a:r>
              <a:rPr lang="ru-RU"/>
              <a:t>Організований, конвенційний натовп(мирний протест)</a:t>
            </a:r>
            <a:br>
              <a:rPr lang="ru-RU"/>
            </a:b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311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E78B9-79EC-4E2C-9D82-3060D1CCB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</a:t>
            </a:r>
            <a:r>
              <a:rPr lang="uk-UA"/>
              <a:t>ідер натовпу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76CB40-3B5B-4505-A7DA-2E65593F0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/>
              <a:t>Харизма</a:t>
            </a:r>
          </a:p>
          <a:p>
            <a:r>
              <a:rPr lang="uk-UA"/>
              <a:t>Маніпулятивність, спрощені лозунги – спрощені ідеї</a:t>
            </a:r>
          </a:p>
          <a:p>
            <a:r>
              <a:rPr lang="uk-UA"/>
              <a:t>Стихійний вибір</a:t>
            </a:r>
          </a:p>
          <a:p>
            <a:r>
              <a:rPr lang="uk-UA"/>
              <a:t>Емоційність</a:t>
            </a:r>
          </a:p>
          <a:p>
            <a:r>
              <a:rPr lang="uk-UA"/>
              <a:t>Ініціативність, рішучість, вдіповідальність за натовп</a:t>
            </a:r>
            <a:br>
              <a:rPr lang="uk-UA"/>
            </a:br>
            <a:br>
              <a:rPr lang="uk-UA"/>
            </a:br>
            <a:r>
              <a:rPr lang="uk-UA"/>
              <a:t>Мартін Лютер Кінг, Нельсон Мандела, Володимир Лєнін, Адольф Гітлер(«Пивний путч»), Максиміліан Робесп’єр, аятола Хомейні, Джим Джонс, Чарльз Менсон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41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DB961-A0C2-4A21-AE0D-CB945735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Типи поведінки у натовпі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DFBF17D-6307-4E56-94BD-ACADE9FC2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/>
              <a:t>Лідери як члени натовпу(навіювання, маніпулятивінсть і т.д.) </a:t>
            </a:r>
          </a:p>
          <a:p>
            <a:r>
              <a:rPr lang="uk-UA"/>
              <a:t>Панікьори(несвідомо поширюють панику)</a:t>
            </a:r>
          </a:p>
          <a:p>
            <a:r>
              <a:rPr lang="uk-UA"/>
              <a:t>Жертви(люди які раптово потрапили у натовп і це загрожує їх життю або здоров’ю)</a:t>
            </a:r>
          </a:p>
          <a:p>
            <a:r>
              <a:rPr lang="uk-UA"/>
              <a:t>Послідовники(емоційно заряджена частина натовпу)</a:t>
            </a:r>
          </a:p>
          <a:p>
            <a:r>
              <a:rPr lang="uk-UA"/>
              <a:t>Провокатори(політичні активісти, «тітушки», завжди емоійно та політично заряджені)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7382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</TotalTime>
  <Words>241</Words>
  <Application>Microsoft Office PowerPoint</Application>
  <PresentationFormat>Широкий екран</PresentationFormat>
  <Paragraphs>25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8" baseType="lpstr">
      <vt:lpstr>Arial</vt:lpstr>
      <vt:lpstr>Garamond</vt:lpstr>
      <vt:lpstr>Натуральные материалы</vt:lpstr>
      <vt:lpstr>The intelligence of that creature known as a crowd is the square root of the number of people in it.</vt:lpstr>
      <vt:lpstr>Характеристики натовпу</vt:lpstr>
      <vt:lpstr>Види натовпу</vt:lpstr>
      <vt:lpstr>Лідер натовпу</vt:lpstr>
      <vt:lpstr>Типи поведінки у натовпі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Хараткеристики натовпу</dc:title>
  <dc:creator>Александр Ставицкий</dc:creator>
  <cp:lastModifiedBy>Александр Ставицкий</cp:lastModifiedBy>
  <cp:revision>10</cp:revision>
  <dcterms:created xsi:type="dcterms:W3CDTF">2025-04-01T21:53:00Z</dcterms:created>
  <dcterms:modified xsi:type="dcterms:W3CDTF">2025-04-02T11:14:20Z</dcterms:modified>
</cp:coreProperties>
</file>