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045;&#1083;&#1077;&#1082;&#1090;&#1088;&#1086;&#1085;&#1085;&#1110;%20&#1087;&#1110;&#1076;&#1088;&#1091;&#1095;&#1085;&#1080;&#1082;&#1080;%20%20&#1091;%20&#1087;&#1088;&#1086;&#1092;&#1077;&#1089;&#1110;&#1081;&#1085;&#1110;&#1081;%20&#1087;&#1110;&#1076;&#1075;&#1086;&#1090;&#1086;&#1074;&#1094;&#1110;%20&#1084;&#1072;&#1081;&#1073;&#1091;&#1090;&#1085;&#1110;&#1093;%20&#1092;&#1072;&#1093;&#1110;&#1074;&#1094;&#1110;&#1074;%20&#1089;&#1080;&#1089;&#1090;&#1077;&#1084;&#1080;%20&#1089;&#1087;&#1086;&#1088;&#1090;&#1080;&#1074;&#1085;&#1086;&#1111;%20&#1087;&#1110;&#1076;&#1075;&#1086;&#1090;&#1086;&#1074;&#1082;&#1080;.pdf" TargetMode="External"/><Relationship Id="rId2" Type="http://schemas.openxmlformats.org/officeDocument/2006/relationships/hyperlink" Target="&#1040;&#1085;&#1072;&#1083;&#1110;&#1079;%20&#1053;&#1072;&#1074;&#1095;&#1072;&#1083;&#1100;&#1085;&#1086;&#1075;&#1086;%20&#1055;&#1088;&#1086;&#1075;&#1088;&#1072;&#1084;&#1085;&#1086;&#1075;&#1086;%20&#1047;&#1072;&#1073;&#1077;&#1079;&#1087;&#1077;&#1095;&#1077;&#1085;&#1085;&#1103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4;&#1087;&#1090;&#1080;&#1084;&#1110;&#1079;&#1072;&#1094;&#1110;&#1103;%20&#1053;&#1072;&#1074;&#1095;&#1072;&#1083;&#1100;&#1085;&#1086;-&#1058;&#1088;&#1077;&#1085;&#1091;&#1074;&#1072;&#1083;&#1100;&#1085;&#1086;&#1075;&#1086;%20&#1055;&#1088;&#1086;&#1094;&#1077;&#1089;&#1091;%20&#1074;%20&#1057;&#1087;&#1086;&#1088;&#1090;&#1110;.pdf" TargetMode="External"/><Relationship Id="rId5" Type="http://schemas.openxmlformats.org/officeDocument/2006/relationships/hyperlink" Target="&#1052;&#1091;&#1083;&#1100;&#1090;&#1080;&#1084;&#1077;&#1076;&#1110;&#1081;&#1085;&#1110;%20&#1090;&#1077;&#1093;&#1085;&#1086;&#1083;&#1086;&#1075;&#1110;&#1111;%20&#1074;%20&#1087;&#1088;&#1086;&#1092;&#1077;&#1089;&#1110;&#1081;&#1085;&#1110;&#1081;%20&#1087;&#1110;&#1076;&#1075;&#1086;&#1090;&#1086;&#1074;&#1094;&#1110;%20&#1084;&#1072;&#1081;&#1073;&#1091;&#1090;&#1085;&#1110;&#1093;%20&#1092;&#1072;&#1093;&#1110;&#1074;&#1094;&#1110;&#1074;%20&#1092;&#1110;&#1079;&#1080;&#1095;&#1085;&#1086;&#1075;&#1086;%20&#1074;&#1080;&#1093;&#1086;&#1074;&#1072;&#1085;&#1085;&#1103;%20&#1110;%20&#1089;&#1087;&#1086;&#1088;&#1090;&#1091;.pdf" TargetMode="External"/><Relationship Id="rId4" Type="http://schemas.openxmlformats.org/officeDocument/2006/relationships/hyperlink" Target="&#1047;&#1072;&#1089;&#1090;&#1086;&#1089;&#1091;&#1074;&#1072;&#1085;&#1085;&#1103;%20&#1072;&#1074;&#1090;&#1086;&#1084;&#1072;&#1090;&#1080;&#1079;&#1086;&#1074;&#1072;&#1085;&#1080;&#1093;%20&#1089;&#1080;&#1089;&#1090;&#1077;&#1084;%20&#1091;%20&#1087;&#1077;&#1076;&#1072;&#1075;&#1086;&#1075;&#1110;&#1095;&#1085;&#1086;&#1084;&#1091;%20&#1082;&#1086;&#1085;&#1090;&#1088;&#1086;&#1083;&#1110;%20&#1089;&#1087;&#1086;&#1088;&#1090;&#1080;&#1074;&#1085;&#1086;&#1075;&#1086;%20&#1090;&#1088;&#1077;&#1085;&#1091;&#1074;&#1072;&#1085;&#1085;&#1103;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3600" b="1" dirty="0"/>
              <a:t>Інформаційне забезпечення професійної підготовки майбутніх фахівців для системи спортивної підготовки у вищих навчальних закладах із застосуванням інформаційних технологій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2246" y="4200350"/>
            <a:ext cx="8791575" cy="1655762"/>
          </a:xfrm>
        </p:spPr>
        <p:txBody>
          <a:bodyPr/>
          <a:lstStyle/>
          <a:p>
            <a:pPr algn="r"/>
            <a:r>
              <a:rPr lang="ru-RU" i="1" dirty="0" smtClean="0"/>
              <a:t>Лектор: доктор </a:t>
            </a:r>
            <a:r>
              <a:rPr lang="uk-UA" i="1" dirty="0" smtClean="0"/>
              <a:t>пед. наук, професор</a:t>
            </a:r>
          </a:p>
          <a:p>
            <a:pPr algn="r"/>
            <a:r>
              <a:rPr lang="uk-UA" i="1" dirty="0" smtClean="0"/>
              <a:t>Клопов Р.В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299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3013" y="144385"/>
            <a:ext cx="9905998" cy="1478570"/>
          </a:xfrm>
        </p:spPr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411111"/>
            <a:ext cx="9905999" cy="5328356"/>
          </a:xfrm>
        </p:spPr>
        <p:txBody>
          <a:bodyPr>
            <a:normAutofit/>
          </a:bodyPr>
          <a:lstStyle/>
          <a:p>
            <a:r>
              <a:rPr lang="uk-UA" sz="2800" dirty="0" smtClean="0">
                <a:hlinkClick r:id="rId2" action="ppaction://hlinkfile"/>
              </a:rPr>
              <a:t>Аналіз навчального програмного забезпечення</a:t>
            </a:r>
            <a:r>
              <a:rPr lang="uk-UA" sz="2800" dirty="0" smtClean="0"/>
              <a:t>;</a:t>
            </a:r>
          </a:p>
          <a:p>
            <a:r>
              <a:rPr lang="uk-UA" sz="2800" dirty="0" smtClean="0">
                <a:hlinkClick r:id="rId3" action="ppaction://hlinkfile"/>
              </a:rPr>
              <a:t>Електронні підручники  у професійній підготовці майбутніх фахівців системи спортивної підготовки</a:t>
            </a:r>
            <a:r>
              <a:rPr lang="uk-UA" sz="2800" dirty="0" smtClean="0"/>
              <a:t>;</a:t>
            </a:r>
          </a:p>
          <a:p>
            <a:r>
              <a:rPr lang="uk-UA" sz="2800" dirty="0" smtClean="0">
                <a:hlinkClick r:id="rId4" action="ppaction://hlinkfile"/>
              </a:rPr>
              <a:t>Застосування автоматизованих систем у педагогічному контролі спортивного тренування</a:t>
            </a:r>
            <a:r>
              <a:rPr lang="uk-UA" sz="2800" dirty="0" smtClean="0"/>
              <a:t>;</a:t>
            </a:r>
          </a:p>
          <a:p>
            <a:r>
              <a:rPr lang="uk-UA" sz="2800" dirty="0" smtClean="0">
                <a:hlinkClick r:id="rId5" action="ppaction://hlinkfile"/>
              </a:rPr>
              <a:t>Мультимедійні технології в професійній підготовці майбутніх фахівців системи спортивної підготовки</a:t>
            </a:r>
            <a:r>
              <a:rPr lang="uk-UA" sz="2800" dirty="0" smtClean="0"/>
              <a:t>;</a:t>
            </a:r>
          </a:p>
          <a:p>
            <a:r>
              <a:rPr lang="uk-UA" sz="2800" dirty="0" smtClean="0">
                <a:hlinkClick r:id="rId6" action="ppaction://hlinkfile"/>
              </a:rPr>
              <a:t>Оптимізація навчально-тренувального процесу в системі спортивної підготовки.</a:t>
            </a:r>
            <a:endParaRPr lang="uk-UA" sz="2800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1247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11</TotalTime>
  <Words>74</Words>
  <Application>Microsoft Office PowerPoint</Application>
  <PresentationFormat>Широкоэкранный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Tw Cen MT</vt:lpstr>
      <vt:lpstr>Контур</vt:lpstr>
      <vt:lpstr>Інформаційне забезпечення професійної підготовки майбутніх фахівців для системи спортивної підготовки у вищих навчальних закладах із застосуванням інформаційних технологій </vt:lpstr>
      <vt:lpstr>зміст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Інформаційне забезпечення професійної підготовки майбутніх фахівців для системи спортивної підготовки у вищих навчальних закладах із застосуванням інформаційних технологій </dc:title>
  <dc:creator>Роман Клопов</dc:creator>
  <cp:lastModifiedBy>Роман Клопов</cp:lastModifiedBy>
  <cp:revision>3</cp:revision>
  <dcterms:created xsi:type="dcterms:W3CDTF">2025-04-10T12:13:13Z</dcterms:created>
  <dcterms:modified xsi:type="dcterms:W3CDTF">2025-04-10T12:24:29Z</dcterms:modified>
</cp:coreProperties>
</file>