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3E846-07BB-4A7A-862E-D835F74C7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166" y="749301"/>
            <a:ext cx="8894233" cy="1485436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засоби в управлінні економічними об'єктами в цифровій економіці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CA8100-56AA-4A5B-8BDC-A09768844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6</a:t>
            </a:r>
          </a:p>
        </p:txBody>
      </p:sp>
    </p:spTree>
    <p:extLst>
      <p:ext uri="{BB962C8B-B14F-4D97-AF65-F5344CB8AC3E}">
        <p14:creationId xmlns:p14="http://schemas.microsoft.com/office/powerpoint/2010/main" val="135376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60EDA1-AB10-4A4A-9236-9D2BC1A1A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434" y="73818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Загальні вимоги до інформаційних систем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Багатомимірність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інформації.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Використання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BI.</a:t>
            </a: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17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63279-3DD6-4942-BC93-C460A01CE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>
            <a:normAutofit fontScale="90000"/>
          </a:bodyPr>
          <a:lstStyle/>
          <a:p>
            <a:r>
              <a:rPr lang="uk-UA" sz="3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Загальні вимоги до інформаційних систем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5DEFFD-C2F7-4E45-8308-6CD1A27F7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6201"/>
            <a:ext cx="8596668" cy="2082800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Багатомимірність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 інформації на смартфонах і планшетах Windows, а також на пристроях під керуванням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Android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en-US" sz="24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Power BI</a:t>
            </a:r>
            <a:r>
              <a:rPr lang="uk-UA" sz="24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0F8171E-755A-4C55-9A38-173ECF20F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243" y="3335337"/>
            <a:ext cx="4514850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4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BCBA2C-14CC-41C4-A46B-4D702B5E4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186074"/>
            <a:ext cx="9040531" cy="667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15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7BE5600-6146-4D04-AB76-24442AF53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25" y="266700"/>
            <a:ext cx="103989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2448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64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Trebuchet MS</vt:lpstr>
      <vt:lpstr>Wingdings</vt:lpstr>
      <vt:lpstr>Wingdings 3</vt:lpstr>
      <vt:lpstr>Аспект</vt:lpstr>
      <vt:lpstr>Інформаційні засоби в управлінні економічними об'єктами в цифровій економіці</vt:lpstr>
      <vt:lpstr>Презентация PowerPoint</vt:lpstr>
      <vt:lpstr>1. Загальні вимоги до інформаційних систем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засоби в управлінні економічними об'єктами в цифровій економіці</dc:title>
  <dc:creator>M Ivanov</dc:creator>
  <cp:lastModifiedBy>M Ivanov</cp:lastModifiedBy>
  <cp:revision>1</cp:revision>
  <dcterms:created xsi:type="dcterms:W3CDTF">2025-04-11T08:28:03Z</dcterms:created>
  <dcterms:modified xsi:type="dcterms:W3CDTF">2025-04-11T09:14:52Z</dcterms:modified>
</cp:coreProperties>
</file>