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6A47-A4ED-4B0B-98B4-CB54AB9ED0E7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564BD-FEE7-4095-B364-7181E0029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6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5739" y="6127082"/>
            <a:ext cx="779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ПЛАНУВАННЯ  НА УРОКАХ ІНОЗЕМНОЇ МОВИ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AutoShape 2" descr="Державна регуляторна служба України закликала регуляторні органи вчасно  здійснити планування діяльності з підготовки проектів регуляторних актів на  2021 рік – Державна регуляторна служб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6" y="332656"/>
            <a:ext cx="831343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34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3" y="404664"/>
            <a:ext cx="846641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0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0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312"/>
            <a:ext cx="8424936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75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1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128968" cy="435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5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275"/>
            <a:ext cx="8496944" cy="65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0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04014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864096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8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8" y="1196752"/>
            <a:ext cx="8365058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39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9" y="548680"/>
            <a:ext cx="8274926" cy="53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9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23473" cy="322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7747"/>
            <a:ext cx="871296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31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8"/>
          <a:stretch/>
        </p:blipFill>
        <p:spPr bwMode="auto">
          <a:xfrm>
            <a:off x="720682" y="1772816"/>
            <a:ext cx="7932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4" y="620688"/>
            <a:ext cx="7416824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9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4724"/>
            <a:ext cx="711517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9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6"/>
          <a:stretch/>
        </p:blipFill>
        <p:spPr bwMode="auto">
          <a:xfrm>
            <a:off x="323528" y="1124744"/>
            <a:ext cx="87129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39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50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9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564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3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327</TotalTime>
  <Words>5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2021-04-17T17:35:53Z</dcterms:created>
  <dcterms:modified xsi:type="dcterms:W3CDTF">2022-05-12T12:46:21Z</dcterms:modified>
</cp:coreProperties>
</file>