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18" r:id="rId1"/>
  </p:sldMasterIdLst>
  <p:notesMasterIdLst>
    <p:notesMasterId r:id="rId13"/>
  </p:notesMasterIdLst>
  <p:sldIdLst>
    <p:sldId id="256" r:id="rId2"/>
    <p:sldId id="257" r:id="rId3"/>
    <p:sldId id="349" r:id="rId4"/>
    <p:sldId id="350" r:id="rId5"/>
    <p:sldId id="355" r:id="rId6"/>
    <p:sldId id="356" r:id="rId7"/>
    <p:sldId id="351" r:id="rId8"/>
    <p:sldId id="352" r:id="rId9"/>
    <p:sldId id="353" r:id="rId10"/>
    <p:sldId id="357" r:id="rId11"/>
    <p:sldId id="354" r:id="rId12"/>
  </p:sldIdLst>
  <p:sldSz cx="9144000" cy="5143500" type="screen16x9"/>
  <p:notesSz cx="6858000" cy="9144000"/>
  <p:embeddedFontLst>
    <p:embeddedFont>
      <p:font typeface="Josefin Sans" charset="0"/>
      <p:regular r:id="rId14"/>
      <p:bold r:id="rId15"/>
      <p:italic r:id="rId16"/>
      <p:boldItalic r:id="rId17"/>
    </p:embeddedFont>
    <p:embeddedFont>
      <p:font typeface="Open Sans"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9ABB42AD-4FDC-4F6C-B3EC-080F260580F4}">
  <a:tblStyle styleId="{9ABB42AD-4FDC-4F6C-B3EC-080F260580F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936" y="-96"/>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8"/>
        <p:cNvGrpSpPr/>
        <p:nvPr/>
      </p:nvGrpSpPr>
      <p:grpSpPr>
        <a:xfrm>
          <a:off x="0" y="0"/>
          <a:ext cx="0" cy="0"/>
          <a:chOff x="0" y="0"/>
          <a:chExt cx="0" cy="0"/>
        </a:xfrm>
      </p:grpSpPr>
      <p:sp>
        <p:nvSpPr>
          <p:cNvPr id="1029" name="Google Shape;102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0" name="Google Shape;103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4"/>
        <p:cNvGrpSpPr/>
        <p:nvPr/>
      </p:nvGrpSpPr>
      <p:grpSpPr>
        <a:xfrm>
          <a:off x="0" y="0"/>
          <a:ext cx="0" cy="0"/>
          <a:chOff x="0" y="0"/>
          <a:chExt cx="0" cy="0"/>
        </a:xfrm>
      </p:grpSpPr>
      <p:sp>
        <p:nvSpPr>
          <p:cNvPr id="1035" name="Google Shape;1035;gab8d1ca927_3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6" name="Google Shape;1036;gab8d1ca927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815400" y="1407838"/>
            <a:ext cx="7513200" cy="1945200"/>
          </a:xfrm>
          <a:prstGeom prst="rect">
            <a:avLst/>
          </a:prstGeom>
        </p:spPr>
        <p:txBody>
          <a:bodyPr spcFirstLastPara="1" wrap="square" lIns="91425" tIns="91425" rIns="91425" bIns="91425" anchor="ctr" anchorCtr="0">
            <a:noAutofit/>
          </a:bodyPr>
          <a:lstStyle>
            <a:lvl1pPr lvl="0" algn="ctr">
              <a:lnSpc>
                <a:spcPct val="125000"/>
              </a:lnSpc>
              <a:spcBef>
                <a:spcPts val="0"/>
              </a:spcBef>
              <a:spcAft>
                <a:spcPts val="0"/>
              </a:spcAft>
              <a:buSzPts val="5200"/>
              <a:buNone/>
              <a:defRPr sz="4500">
                <a:solidFill>
                  <a:schemeClr val="dk1"/>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815400" y="3353163"/>
            <a:ext cx="7513200" cy="382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4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 name="Google Shape;11;p2"/>
          <p:cNvSpPr/>
          <p:nvPr/>
        </p:nvSpPr>
        <p:spPr>
          <a:xfrm rot="5400000">
            <a:off x="-1867025" y="1013175"/>
            <a:ext cx="4814046" cy="1710367"/>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229260" y="3396805"/>
            <a:ext cx="3675485" cy="1893812"/>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315040" flipH="1">
            <a:off x="-236345" y="4475012"/>
            <a:ext cx="2114446" cy="997085"/>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282713" y="4769113"/>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927300" y="421027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5488" y="2908263"/>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4257175" y="4901838"/>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559288" y="3910538"/>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5400000">
            <a:off x="6110254" y="2527892"/>
            <a:ext cx="4814046" cy="1710367"/>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5744675" y="-169359"/>
            <a:ext cx="3627772" cy="1869298"/>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10484934" flipH="1">
            <a:off x="7292455" y="-348495"/>
            <a:ext cx="2087045" cy="984164"/>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10800000">
            <a:off x="5634813" y="20792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rot="10800000">
            <a:off x="7750600" y="102480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rot="10800000">
            <a:off x="8980488" y="193977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rot="10800000">
            <a:off x="4725450" y="139996"/>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4">
  <p:cSld name="CUSTOM_53">
    <p:spTree>
      <p:nvGrpSpPr>
        <p:cNvPr id="1" name="Shape 1007"/>
        <p:cNvGrpSpPr/>
        <p:nvPr/>
      </p:nvGrpSpPr>
      <p:grpSpPr>
        <a:xfrm>
          <a:off x="0" y="0"/>
          <a:ext cx="0" cy="0"/>
          <a:chOff x="0" y="0"/>
          <a:chExt cx="0" cy="0"/>
        </a:xfrm>
      </p:grpSpPr>
      <p:sp>
        <p:nvSpPr>
          <p:cNvPr id="1008" name="Google Shape;1008;p68"/>
          <p:cNvSpPr/>
          <p:nvPr/>
        </p:nvSpPr>
        <p:spPr>
          <a:xfrm rot="10800000">
            <a:off x="3937512" y="4410874"/>
            <a:ext cx="3936983" cy="732774"/>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68"/>
          <p:cNvSpPr/>
          <p:nvPr/>
        </p:nvSpPr>
        <p:spPr>
          <a:xfrm flipH="1">
            <a:off x="3939637" y="98"/>
            <a:ext cx="5126677" cy="1295929"/>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68"/>
          <p:cNvSpPr/>
          <p:nvPr/>
        </p:nvSpPr>
        <p:spPr>
          <a:xfrm rot="10800000" flipH="1">
            <a:off x="4720014" y="4141676"/>
            <a:ext cx="5735030" cy="1001972"/>
          </a:xfrm>
          <a:custGeom>
            <a:avLst/>
            <a:gdLst/>
            <a:ahLst/>
            <a:cxnLst/>
            <a:rect l="l" t="t" r="r" b="b"/>
            <a:pathLst>
              <a:path w="295582" h="107710" extrusionOk="0">
                <a:moveTo>
                  <a:pt x="3890" y="648"/>
                </a:moveTo>
                <a:cubicBezTo>
                  <a:pt x="3890" y="648"/>
                  <a:pt x="1" y="60607"/>
                  <a:pt x="64065" y="49263"/>
                </a:cubicBezTo>
                <a:cubicBezTo>
                  <a:pt x="132883" y="37164"/>
                  <a:pt x="123484" y="107710"/>
                  <a:pt x="183551" y="107710"/>
                </a:cubicBezTo>
                <a:cubicBezTo>
                  <a:pt x="232814" y="107710"/>
                  <a:pt x="209155" y="40513"/>
                  <a:pt x="252368" y="34787"/>
                </a:cubicBezTo>
                <a:cubicBezTo>
                  <a:pt x="295582" y="29061"/>
                  <a:pt x="285751" y="0"/>
                  <a:pt x="2857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68"/>
          <p:cNvSpPr/>
          <p:nvPr/>
        </p:nvSpPr>
        <p:spPr>
          <a:xfrm rot="10800000" flipH="1">
            <a:off x="5013459" y="204"/>
            <a:ext cx="4130832" cy="1472837"/>
          </a:xfrm>
          <a:custGeom>
            <a:avLst/>
            <a:gdLst/>
            <a:ahLst/>
            <a:cxnLst/>
            <a:rect l="l" t="t" r="r" b="b"/>
            <a:pathLst>
              <a:path w="285673" h="154588" extrusionOk="0">
                <a:moveTo>
                  <a:pt x="2715" y="154588"/>
                </a:moveTo>
                <a:cubicBezTo>
                  <a:pt x="2715" y="154588"/>
                  <a:pt x="0" y="113633"/>
                  <a:pt x="45298" y="113633"/>
                </a:cubicBezTo>
                <a:cubicBezTo>
                  <a:pt x="90596" y="113633"/>
                  <a:pt x="125888" y="112160"/>
                  <a:pt x="135972" y="50651"/>
                </a:cubicBezTo>
                <a:cubicBezTo>
                  <a:pt x="144194" y="621"/>
                  <a:pt x="221914" y="1"/>
                  <a:pt x="238978" y="40955"/>
                </a:cubicBezTo>
                <a:cubicBezTo>
                  <a:pt x="255965" y="81987"/>
                  <a:pt x="285673" y="81987"/>
                  <a:pt x="285673" y="81987"/>
                </a:cubicBezTo>
                <a:lnTo>
                  <a:pt x="285673" y="15458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68"/>
          <p:cNvSpPr/>
          <p:nvPr/>
        </p:nvSpPr>
        <p:spPr>
          <a:xfrm rot="10800000">
            <a:off x="5628786" y="490"/>
            <a:ext cx="3515148" cy="1472658"/>
          </a:xfrm>
          <a:custGeom>
            <a:avLst/>
            <a:gdLst/>
            <a:ahLst/>
            <a:cxnLst/>
            <a:rect l="l" t="t" r="r" b="b"/>
            <a:pathLst>
              <a:path w="305002" h="196093" extrusionOk="0">
                <a:moveTo>
                  <a:pt x="0" y="27686"/>
                </a:moveTo>
                <a:cubicBezTo>
                  <a:pt x="0" y="27686"/>
                  <a:pt x="68206" y="0"/>
                  <a:pt x="88558" y="59039"/>
                </a:cubicBezTo>
                <a:cubicBezTo>
                  <a:pt x="108910" y="118077"/>
                  <a:pt x="211769" y="29244"/>
                  <a:pt x="211769" y="120186"/>
                </a:cubicBezTo>
                <a:cubicBezTo>
                  <a:pt x="211769" y="172257"/>
                  <a:pt x="305002" y="135404"/>
                  <a:pt x="280800" y="196092"/>
                </a:cubicBezTo>
                <a:lnTo>
                  <a:pt x="0" y="19609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68"/>
          <p:cNvSpPr/>
          <p:nvPr/>
        </p:nvSpPr>
        <p:spPr>
          <a:xfrm rot="10800000">
            <a:off x="5220582" y="4263470"/>
            <a:ext cx="3937105" cy="880179"/>
          </a:xfrm>
          <a:custGeom>
            <a:avLst/>
            <a:gdLst/>
            <a:ahLst/>
            <a:cxnLst/>
            <a:rect l="l" t="t" r="r" b="b"/>
            <a:pathLst>
              <a:path w="294198" h="130204" extrusionOk="0">
                <a:moveTo>
                  <a:pt x="283570" y="0"/>
                </a:moveTo>
                <a:cubicBezTo>
                  <a:pt x="283570" y="0"/>
                  <a:pt x="294198" y="57826"/>
                  <a:pt x="203889" y="45181"/>
                </a:cubicBezTo>
                <a:cubicBezTo>
                  <a:pt x="141812" y="36461"/>
                  <a:pt x="157999" y="89109"/>
                  <a:pt x="113581" y="109929"/>
                </a:cubicBezTo>
                <a:cubicBezTo>
                  <a:pt x="70252" y="130203"/>
                  <a:pt x="37442" y="67963"/>
                  <a:pt x="0" y="114071"/>
                </a:cubicBezTo>
                <a:lnTo>
                  <a:pt x="0" y="43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68"/>
          <p:cNvSpPr/>
          <p:nvPr/>
        </p:nvSpPr>
        <p:spPr>
          <a:xfrm rot="5400000">
            <a:off x="6527856" y="44833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68"/>
          <p:cNvSpPr/>
          <p:nvPr/>
        </p:nvSpPr>
        <p:spPr>
          <a:xfrm rot="5400000">
            <a:off x="5530219" y="945244"/>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68"/>
          <p:cNvSpPr/>
          <p:nvPr/>
        </p:nvSpPr>
        <p:spPr>
          <a:xfrm rot="-5400000">
            <a:off x="5871031" y="433061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68"/>
          <p:cNvSpPr/>
          <p:nvPr/>
        </p:nvSpPr>
        <p:spPr>
          <a:xfrm rot="5400000">
            <a:off x="4874006" y="31048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4"/>
        <p:cNvGrpSpPr/>
        <p:nvPr/>
      </p:nvGrpSpPr>
      <p:grpSpPr>
        <a:xfrm>
          <a:off x="0" y="0"/>
          <a:ext cx="0" cy="0"/>
          <a:chOff x="0" y="0"/>
          <a:chExt cx="0" cy="0"/>
        </a:xfrm>
      </p:grpSpPr>
      <p:sp>
        <p:nvSpPr>
          <p:cNvPr id="45" name="Google Shape;45;p4"/>
          <p:cNvSpPr txBox="1">
            <a:spLocks noGrp="1"/>
          </p:cNvSpPr>
          <p:nvPr>
            <p:ph type="title"/>
          </p:nvPr>
        </p:nvSpPr>
        <p:spPr>
          <a:xfrm>
            <a:off x="540000" y="363275"/>
            <a:ext cx="80640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6" name="Google Shape;46;p4"/>
          <p:cNvSpPr txBox="1">
            <a:spLocks noGrp="1"/>
          </p:cNvSpPr>
          <p:nvPr>
            <p:ph type="body" idx="1"/>
          </p:nvPr>
        </p:nvSpPr>
        <p:spPr>
          <a:xfrm>
            <a:off x="718675" y="1028700"/>
            <a:ext cx="7706400" cy="35748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434343"/>
              </a:buClr>
              <a:buSzPts val="1200"/>
              <a:buFont typeface="Anaheim"/>
              <a:buAutoNum type="arabicPeriod"/>
              <a:defRPr sz="1200"/>
            </a:lvl1pPr>
            <a:lvl2pPr marL="914400" lvl="1" indent="-304800">
              <a:spcBef>
                <a:spcPts val="1600"/>
              </a:spcBef>
              <a:spcAft>
                <a:spcPts val="0"/>
              </a:spcAft>
              <a:buClr>
                <a:srgbClr val="434343"/>
              </a:buClr>
              <a:buSzPts val="1200"/>
              <a:buFont typeface="Roboto Condensed Light"/>
              <a:buAutoNum type="alphaLcPeriod"/>
              <a:defRPr/>
            </a:lvl2pPr>
            <a:lvl3pPr marL="1371600" lvl="2" indent="-304800">
              <a:spcBef>
                <a:spcPts val="1600"/>
              </a:spcBef>
              <a:spcAft>
                <a:spcPts val="0"/>
              </a:spcAft>
              <a:buClr>
                <a:srgbClr val="434343"/>
              </a:buClr>
              <a:buSzPts val="1200"/>
              <a:buFont typeface="Roboto Condensed Light"/>
              <a:buAutoNum type="romanLcPeriod"/>
              <a:defRPr/>
            </a:lvl3pPr>
            <a:lvl4pPr marL="1828800" lvl="3" indent="-304800">
              <a:spcBef>
                <a:spcPts val="1600"/>
              </a:spcBef>
              <a:spcAft>
                <a:spcPts val="0"/>
              </a:spcAft>
              <a:buClr>
                <a:srgbClr val="434343"/>
              </a:buClr>
              <a:buSzPts val="1200"/>
              <a:buFont typeface="Roboto Condensed Light"/>
              <a:buAutoNum type="arabicPeriod"/>
              <a:defRPr/>
            </a:lvl4pPr>
            <a:lvl5pPr marL="2286000" lvl="4" indent="-304800">
              <a:spcBef>
                <a:spcPts val="1600"/>
              </a:spcBef>
              <a:spcAft>
                <a:spcPts val="0"/>
              </a:spcAft>
              <a:buClr>
                <a:srgbClr val="434343"/>
              </a:buClr>
              <a:buSzPts val="1200"/>
              <a:buFont typeface="Roboto Condensed Light"/>
              <a:buAutoNum type="alphaLcPeriod"/>
              <a:defRPr/>
            </a:lvl5pPr>
            <a:lvl6pPr marL="2743200" lvl="5" indent="-304800">
              <a:spcBef>
                <a:spcPts val="1600"/>
              </a:spcBef>
              <a:spcAft>
                <a:spcPts val="0"/>
              </a:spcAft>
              <a:buClr>
                <a:srgbClr val="434343"/>
              </a:buClr>
              <a:buSzPts val="1200"/>
              <a:buFont typeface="Roboto Condensed Light"/>
              <a:buAutoNum type="romanLcPeriod"/>
              <a:defRPr/>
            </a:lvl6pPr>
            <a:lvl7pPr marL="3200400" lvl="6" indent="-304800">
              <a:spcBef>
                <a:spcPts val="1600"/>
              </a:spcBef>
              <a:spcAft>
                <a:spcPts val="0"/>
              </a:spcAft>
              <a:buClr>
                <a:srgbClr val="434343"/>
              </a:buClr>
              <a:buSzPts val="1200"/>
              <a:buFont typeface="Roboto Condensed Light"/>
              <a:buAutoNum type="arabicPeriod"/>
              <a:defRPr/>
            </a:lvl7pPr>
            <a:lvl8pPr marL="3657600" lvl="7" indent="-304800">
              <a:spcBef>
                <a:spcPts val="1600"/>
              </a:spcBef>
              <a:spcAft>
                <a:spcPts val="0"/>
              </a:spcAft>
              <a:buClr>
                <a:srgbClr val="434343"/>
              </a:buClr>
              <a:buSzPts val="1200"/>
              <a:buFont typeface="Roboto Condensed Light"/>
              <a:buAutoNum type="alphaLcPeriod"/>
              <a:defRPr/>
            </a:lvl8pPr>
            <a:lvl9pPr marL="4114800" lvl="8" indent="-304800">
              <a:spcBef>
                <a:spcPts val="1600"/>
              </a:spcBef>
              <a:spcAft>
                <a:spcPts val="1600"/>
              </a:spcAft>
              <a:buClr>
                <a:srgbClr val="434343"/>
              </a:buClr>
              <a:buSzPts val="1200"/>
              <a:buFont typeface="Roboto Condensed Light"/>
              <a:buAutoNum type="romanLcPeriod"/>
              <a:defRPr/>
            </a:lvl9pPr>
          </a:lstStyle>
          <a:p>
            <a:endParaRPr/>
          </a:p>
        </p:txBody>
      </p:sp>
      <p:grpSp>
        <p:nvGrpSpPr>
          <p:cNvPr id="47" name="Google Shape;47;p4"/>
          <p:cNvGrpSpPr/>
          <p:nvPr/>
        </p:nvGrpSpPr>
        <p:grpSpPr>
          <a:xfrm flipH="1">
            <a:off x="-129749" y="-116300"/>
            <a:ext cx="2684034" cy="1738163"/>
            <a:chOff x="6654501" y="-116300"/>
            <a:chExt cx="2684034" cy="1738163"/>
          </a:xfrm>
        </p:grpSpPr>
        <p:sp>
          <p:nvSpPr>
            <p:cNvPr id="48" name="Google Shape;48;p4"/>
            <p:cNvSpPr/>
            <p:nvPr/>
          </p:nvSpPr>
          <p:spPr>
            <a:xfrm>
              <a:off x="6654501" y="-116300"/>
              <a:ext cx="2684034" cy="1535681"/>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4"/>
            <p:cNvSpPr/>
            <p:nvPr/>
          </p:nvSpPr>
          <p:spPr>
            <a:xfrm rot="5400000" flipH="1">
              <a:off x="8050932" y="-354518"/>
              <a:ext cx="808131" cy="1493289"/>
            </a:xfrm>
            <a:custGeom>
              <a:avLst/>
              <a:gdLst/>
              <a:ahLst/>
              <a:cxnLst/>
              <a:rect l="l" t="t" r="r" b="b"/>
              <a:pathLst>
                <a:path w="24039" h="44420" extrusionOk="0">
                  <a:moveTo>
                    <a:pt x="17715" y="1"/>
                  </a:moveTo>
                  <a:cubicBezTo>
                    <a:pt x="16371" y="1"/>
                    <a:pt x="14900" y="541"/>
                    <a:pt x="13704" y="2213"/>
                  </a:cubicBezTo>
                  <a:cubicBezTo>
                    <a:pt x="10848" y="6185"/>
                    <a:pt x="15289" y="12211"/>
                    <a:pt x="13392" y="17300"/>
                  </a:cubicBezTo>
                  <a:cubicBezTo>
                    <a:pt x="11272" y="22947"/>
                    <a:pt x="1" y="24509"/>
                    <a:pt x="1384" y="34262"/>
                  </a:cubicBezTo>
                  <a:cubicBezTo>
                    <a:pt x="2268" y="40412"/>
                    <a:pt x="11808" y="44419"/>
                    <a:pt x="18141" y="44419"/>
                  </a:cubicBezTo>
                  <a:cubicBezTo>
                    <a:pt x="19486" y="44419"/>
                    <a:pt x="20686" y="44239"/>
                    <a:pt x="21628" y="43860"/>
                  </a:cubicBezTo>
                  <a:cubicBezTo>
                    <a:pt x="21918" y="43748"/>
                    <a:pt x="23413" y="36851"/>
                    <a:pt x="23480" y="36048"/>
                  </a:cubicBezTo>
                  <a:cubicBezTo>
                    <a:pt x="24038" y="28549"/>
                    <a:pt x="24016" y="20983"/>
                    <a:pt x="23369" y="13484"/>
                  </a:cubicBezTo>
                  <a:cubicBezTo>
                    <a:pt x="23056" y="9890"/>
                    <a:pt x="22699" y="6252"/>
                    <a:pt x="22186" y="2681"/>
                  </a:cubicBezTo>
                  <a:cubicBezTo>
                    <a:pt x="22052" y="1766"/>
                    <a:pt x="22141" y="2168"/>
                    <a:pt x="21315" y="1320"/>
                  </a:cubicBezTo>
                  <a:cubicBezTo>
                    <a:pt x="20767" y="784"/>
                    <a:pt x="19333" y="1"/>
                    <a:pt x="177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4"/>
            <p:cNvSpPr/>
            <p:nvPr/>
          </p:nvSpPr>
          <p:spPr>
            <a:xfrm rot="10800000">
              <a:off x="7613850" y="-116300"/>
              <a:ext cx="1724676" cy="736904"/>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7365463" y="107038"/>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4"/>
            <p:cNvSpPr/>
            <p:nvPr/>
          </p:nvSpPr>
          <p:spPr>
            <a:xfrm>
              <a:off x="8469625" y="775288"/>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4"/>
            <p:cNvSpPr/>
            <p:nvPr/>
          </p:nvSpPr>
          <p:spPr>
            <a:xfrm>
              <a:off x="8942775" y="1523163"/>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 name="Google Shape;54;p4"/>
          <p:cNvGrpSpPr/>
          <p:nvPr/>
        </p:nvGrpSpPr>
        <p:grpSpPr>
          <a:xfrm>
            <a:off x="6806901" y="-116300"/>
            <a:ext cx="2684034" cy="1738163"/>
            <a:chOff x="6654501" y="-116300"/>
            <a:chExt cx="2684034" cy="1738163"/>
          </a:xfrm>
        </p:grpSpPr>
        <p:sp>
          <p:nvSpPr>
            <p:cNvPr id="55" name="Google Shape;55;p4"/>
            <p:cNvSpPr/>
            <p:nvPr/>
          </p:nvSpPr>
          <p:spPr>
            <a:xfrm>
              <a:off x="6654501" y="-116300"/>
              <a:ext cx="2684034" cy="1535681"/>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4"/>
            <p:cNvSpPr/>
            <p:nvPr/>
          </p:nvSpPr>
          <p:spPr>
            <a:xfrm rot="5400000" flipH="1">
              <a:off x="8050932" y="-354518"/>
              <a:ext cx="808131" cy="1493289"/>
            </a:xfrm>
            <a:custGeom>
              <a:avLst/>
              <a:gdLst/>
              <a:ahLst/>
              <a:cxnLst/>
              <a:rect l="l" t="t" r="r" b="b"/>
              <a:pathLst>
                <a:path w="24039" h="44420" extrusionOk="0">
                  <a:moveTo>
                    <a:pt x="17715" y="1"/>
                  </a:moveTo>
                  <a:cubicBezTo>
                    <a:pt x="16371" y="1"/>
                    <a:pt x="14900" y="541"/>
                    <a:pt x="13704" y="2213"/>
                  </a:cubicBezTo>
                  <a:cubicBezTo>
                    <a:pt x="10848" y="6185"/>
                    <a:pt x="15289" y="12211"/>
                    <a:pt x="13392" y="17300"/>
                  </a:cubicBezTo>
                  <a:cubicBezTo>
                    <a:pt x="11272" y="22947"/>
                    <a:pt x="1" y="24509"/>
                    <a:pt x="1384" y="34262"/>
                  </a:cubicBezTo>
                  <a:cubicBezTo>
                    <a:pt x="2268" y="40412"/>
                    <a:pt x="11808" y="44419"/>
                    <a:pt x="18141" y="44419"/>
                  </a:cubicBezTo>
                  <a:cubicBezTo>
                    <a:pt x="19486" y="44419"/>
                    <a:pt x="20686" y="44239"/>
                    <a:pt x="21628" y="43860"/>
                  </a:cubicBezTo>
                  <a:cubicBezTo>
                    <a:pt x="21918" y="43748"/>
                    <a:pt x="23413" y="36851"/>
                    <a:pt x="23480" y="36048"/>
                  </a:cubicBezTo>
                  <a:cubicBezTo>
                    <a:pt x="24038" y="28549"/>
                    <a:pt x="24016" y="20983"/>
                    <a:pt x="23369" y="13484"/>
                  </a:cubicBezTo>
                  <a:cubicBezTo>
                    <a:pt x="23056" y="9890"/>
                    <a:pt x="22699" y="6252"/>
                    <a:pt x="22186" y="2681"/>
                  </a:cubicBezTo>
                  <a:cubicBezTo>
                    <a:pt x="22052" y="1766"/>
                    <a:pt x="22141" y="2168"/>
                    <a:pt x="21315" y="1320"/>
                  </a:cubicBezTo>
                  <a:cubicBezTo>
                    <a:pt x="20767" y="784"/>
                    <a:pt x="19333" y="1"/>
                    <a:pt x="1771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4"/>
            <p:cNvSpPr/>
            <p:nvPr/>
          </p:nvSpPr>
          <p:spPr>
            <a:xfrm rot="10800000">
              <a:off x="7613850" y="-116300"/>
              <a:ext cx="1724676" cy="736904"/>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4"/>
            <p:cNvSpPr/>
            <p:nvPr/>
          </p:nvSpPr>
          <p:spPr>
            <a:xfrm>
              <a:off x="7365463" y="107038"/>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4"/>
            <p:cNvSpPr/>
            <p:nvPr/>
          </p:nvSpPr>
          <p:spPr>
            <a:xfrm>
              <a:off x="8469625" y="775288"/>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4"/>
            <p:cNvSpPr/>
            <p:nvPr/>
          </p:nvSpPr>
          <p:spPr>
            <a:xfrm>
              <a:off x="8942775" y="1523163"/>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0"/>
        <p:cNvGrpSpPr/>
        <p:nvPr/>
      </p:nvGrpSpPr>
      <p:grpSpPr>
        <a:xfrm>
          <a:off x="0" y="0"/>
          <a:ext cx="0" cy="0"/>
          <a:chOff x="0" y="0"/>
          <a:chExt cx="0" cy="0"/>
        </a:xfrm>
      </p:grpSpPr>
      <p:sp>
        <p:nvSpPr>
          <p:cNvPr id="81" name="Google Shape;81;p6"/>
          <p:cNvSpPr txBox="1">
            <a:spLocks noGrp="1"/>
          </p:cNvSpPr>
          <p:nvPr>
            <p:ph type="title"/>
          </p:nvPr>
        </p:nvSpPr>
        <p:spPr>
          <a:xfrm>
            <a:off x="540000" y="363275"/>
            <a:ext cx="80640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82" name="Google Shape;82;p6"/>
          <p:cNvSpPr/>
          <p:nvPr/>
        </p:nvSpPr>
        <p:spPr>
          <a:xfrm>
            <a:off x="6082076" y="-118290"/>
            <a:ext cx="3204343" cy="1651139"/>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6"/>
          <p:cNvSpPr/>
          <p:nvPr/>
        </p:nvSpPr>
        <p:spPr>
          <a:xfrm rot="10800000">
            <a:off x="6965676" y="-72669"/>
            <a:ext cx="2420522" cy="1034218"/>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6"/>
          <p:cNvSpPr/>
          <p:nvPr/>
        </p:nvSpPr>
        <p:spPr>
          <a:xfrm rot="10484947" flipH="1">
            <a:off x="7999385" y="-411807"/>
            <a:ext cx="1843431" cy="869285"/>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6"/>
          <p:cNvSpPr/>
          <p:nvPr/>
        </p:nvSpPr>
        <p:spPr>
          <a:xfrm rot="10800000">
            <a:off x="7222138" y="45824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6"/>
          <p:cNvSpPr/>
          <p:nvPr/>
        </p:nvSpPr>
        <p:spPr>
          <a:xfrm rot="10800000">
            <a:off x="8177150" y="69715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6"/>
          <p:cNvSpPr/>
          <p:nvPr/>
        </p:nvSpPr>
        <p:spPr>
          <a:xfrm rot="10800000">
            <a:off x="8947925" y="1581934"/>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5"/>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ext 2">
  <p:cSld name="CUSTOM_11_1">
    <p:spTree>
      <p:nvGrpSpPr>
        <p:cNvPr id="1" name="Shape 932"/>
        <p:cNvGrpSpPr/>
        <p:nvPr/>
      </p:nvGrpSpPr>
      <p:grpSpPr>
        <a:xfrm>
          <a:off x="0" y="0"/>
          <a:ext cx="0" cy="0"/>
          <a:chOff x="0" y="0"/>
          <a:chExt cx="0" cy="0"/>
        </a:xfrm>
      </p:grpSpPr>
      <p:sp>
        <p:nvSpPr>
          <p:cNvPr id="933" name="Google Shape;933;p62"/>
          <p:cNvSpPr txBox="1">
            <a:spLocks noGrp="1"/>
          </p:cNvSpPr>
          <p:nvPr>
            <p:ph type="title"/>
          </p:nvPr>
        </p:nvSpPr>
        <p:spPr>
          <a:xfrm>
            <a:off x="540000" y="363275"/>
            <a:ext cx="806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atin typeface="Open Sans"/>
                <a:ea typeface="Open Sans"/>
                <a:cs typeface="Open Sans"/>
                <a:sym typeface="Open Sans"/>
              </a:defRPr>
            </a:lvl2pPr>
            <a:lvl3pPr lvl="2" rtl="0">
              <a:spcBef>
                <a:spcPts val="0"/>
              </a:spcBef>
              <a:spcAft>
                <a:spcPts val="0"/>
              </a:spcAft>
              <a:buSzPts val="3000"/>
              <a:buNone/>
              <a:defRPr>
                <a:latin typeface="Open Sans"/>
                <a:ea typeface="Open Sans"/>
                <a:cs typeface="Open Sans"/>
                <a:sym typeface="Open Sans"/>
              </a:defRPr>
            </a:lvl3pPr>
            <a:lvl4pPr lvl="3" rtl="0">
              <a:spcBef>
                <a:spcPts val="0"/>
              </a:spcBef>
              <a:spcAft>
                <a:spcPts val="0"/>
              </a:spcAft>
              <a:buSzPts val="3000"/>
              <a:buNone/>
              <a:defRPr>
                <a:latin typeface="Open Sans"/>
                <a:ea typeface="Open Sans"/>
                <a:cs typeface="Open Sans"/>
                <a:sym typeface="Open Sans"/>
              </a:defRPr>
            </a:lvl4pPr>
            <a:lvl5pPr lvl="4" rtl="0">
              <a:spcBef>
                <a:spcPts val="0"/>
              </a:spcBef>
              <a:spcAft>
                <a:spcPts val="0"/>
              </a:spcAft>
              <a:buSzPts val="3000"/>
              <a:buNone/>
              <a:defRPr>
                <a:latin typeface="Open Sans"/>
                <a:ea typeface="Open Sans"/>
                <a:cs typeface="Open Sans"/>
                <a:sym typeface="Open Sans"/>
              </a:defRPr>
            </a:lvl5pPr>
            <a:lvl6pPr lvl="5" rtl="0">
              <a:spcBef>
                <a:spcPts val="0"/>
              </a:spcBef>
              <a:spcAft>
                <a:spcPts val="0"/>
              </a:spcAft>
              <a:buSzPts val="3000"/>
              <a:buNone/>
              <a:defRPr>
                <a:latin typeface="Open Sans"/>
                <a:ea typeface="Open Sans"/>
                <a:cs typeface="Open Sans"/>
                <a:sym typeface="Open Sans"/>
              </a:defRPr>
            </a:lvl6pPr>
            <a:lvl7pPr lvl="6" rtl="0">
              <a:spcBef>
                <a:spcPts val="0"/>
              </a:spcBef>
              <a:spcAft>
                <a:spcPts val="0"/>
              </a:spcAft>
              <a:buSzPts val="3000"/>
              <a:buNone/>
              <a:defRPr>
                <a:latin typeface="Open Sans"/>
                <a:ea typeface="Open Sans"/>
                <a:cs typeface="Open Sans"/>
                <a:sym typeface="Open Sans"/>
              </a:defRPr>
            </a:lvl7pPr>
            <a:lvl8pPr lvl="7" rtl="0">
              <a:spcBef>
                <a:spcPts val="0"/>
              </a:spcBef>
              <a:spcAft>
                <a:spcPts val="0"/>
              </a:spcAft>
              <a:buSzPts val="3000"/>
              <a:buNone/>
              <a:defRPr>
                <a:latin typeface="Open Sans"/>
                <a:ea typeface="Open Sans"/>
                <a:cs typeface="Open Sans"/>
                <a:sym typeface="Open Sans"/>
              </a:defRPr>
            </a:lvl8pPr>
            <a:lvl9pPr lvl="8" rtl="0">
              <a:spcBef>
                <a:spcPts val="0"/>
              </a:spcBef>
              <a:spcAft>
                <a:spcPts val="0"/>
              </a:spcAft>
              <a:buSzPts val="3000"/>
              <a:buNone/>
              <a:defRPr>
                <a:latin typeface="Open Sans"/>
                <a:ea typeface="Open Sans"/>
                <a:cs typeface="Open Sans"/>
                <a:sym typeface="Open Sans"/>
              </a:defRPr>
            </a:lvl9pPr>
          </a:lstStyle>
          <a:p>
            <a:endParaRPr/>
          </a:p>
        </p:txBody>
      </p:sp>
      <p:sp>
        <p:nvSpPr>
          <p:cNvPr id="934" name="Google Shape;934;p62"/>
          <p:cNvSpPr txBox="1">
            <a:spLocks noGrp="1"/>
          </p:cNvSpPr>
          <p:nvPr>
            <p:ph type="subTitle" idx="1"/>
          </p:nvPr>
        </p:nvSpPr>
        <p:spPr>
          <a:xfrm>
            <a:off x="2115575" y="1535450"/>
            <a:ext cx="2007900" cy="357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Clr>
                <a:schemeClr val="dk1"/>
              </a:buClr>
              <a:buSzPts val="2100"/>
              <a:buFont typeface="Josefin Sans"/>
              <a:buNone/>
              <a:defRPr sz="2700" b="1">
                <a:solidFill>
                  <a:schemeClr val="dk1"/>
                </a:solidFill>
                <a:latin typeface="Josefin Sans"/>
                <a:ea typeface="Josefin Sans"/>
                <a:cs typeface="Josefin Sans"/>
                <a:sym typeface="Josefin Sans"/>
              </a:defRPr>
            </a:lvl1pPr>
            <a:lvl2pPr lvl="1" algn="ctr" rtl="0">
              <a:spcBef>
                <a:spcPts val="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2pPr>
            <a:lvl3pPr lvl="2"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3pPr>
            <a:lvl4pPr lvl="3"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4pPr>
            <a:lvl5pPr lvl="4"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5pPr>
            <a:lvl6pPr lvl="5"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6pPr>
            <a:lvl7pPr lvl="6"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7pPr>
            <a:lvl8pPr lvl="7" algn="ctr" rtl="0">
              <a:spcBef>
                <a:spcPts val="1600"/>
              </a:spcBef>
              <a:spcAft>
                <a:spcPts val="0"/>
              </a:spcAft>
              <a:buClr>
                <a:schemeClr val="dk1"/>
              </a:buClr>
              <a:buSzPts val="2100"/>
              <a:buFont typeface="Josefin Sans"/>
              <a:buNone/>
              <a:defRPr sz="2100" b="1">
                <a:solidFill>
                  <a:schemeClr val="dk1"/>
                </a:solidFill>
                <a:latin typeface="Josefin Sans"/>
                <a:ea typeface="Josefin Sans"/>
                <a:cs typeface="Josefin Sans"/>
                <a:sym typeface="Josefin Sans"/>
              </a:defRPr>
            </a:lvl8pPr>
            <a:lvl9pPr lvl="8" algn="ctr" rtl="0">
              <a:spcBef>
                <a:spcPts val="1600"/>
              </a:spcBef>
              <a:spcAft>
                <a:spcPts val="1600"/>
              </a:spcAft>
              <a:buClr>
                <a:schemeClr val="dk1"/>
              </a:buClr>
              <a:buSzPts val="2100"/>
              <a:buFont typeface="Josefin Sans"/>
              <a:buNone/>
              <a:defRPr sz="2100" b="1">
                <a:solidFill>
                  <a:schemeClr val="dk1"/>
                </a:solidFill>
                <a:latin typeface="Josefin Sans"/>
                <a:ea typeface="Josefin Sans"/>
                <a:cs typeface="Josefin Sans"/>
                <a:sym typeface="Josefin Sans"/>
              </a:defRPr>
            </a:lvl9pPr>
          </a:lstStyle>
          <a:p>
            <a:endParaRPr/>
          </a:p>
        </p:txBody>
      </p:sp>
      <p:sp>
        <p:nvSpPr>
          <p:cNvPr id="935" name="Google Shape;935;p62"/>
          <p:cNvSpPr txBox="1">
            <a:spLocks noGrp="1"/>
          </p:cNvSpPr>
          <p:nvPr>
            <p:ph type="subTitle" idx="2"/>
          </p:nvPr>
        </p:nvSpPr>
        <p:spPr>
          <a:xfrm>
            <a:off x="2016350" y="2145400"/>
            <a:ext cx="5111400" cy="1792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Char char="●"/>
              <a:defRPr sz="1200"/>
            </a:lvl1pPr>
            <a:lvl2pPr lvl="1" algn="ctr" rtl="0">
              <a:spcBef>
                <a:spcPts val="1000"/>
              </a:spcBef>
              <a:spcAft>
                <a:spcPts val="0"/>
              </a:spcAft>
              <a:buSzPts val="1400"/>
              <a:buChar char="○"/>
              <a:defRPr/>
            </a:lvl2pPr>
            <a:lvl3pPr lvl="2" algn="ctr" rtl="0">
              <a:spcBef>
                <a:spcPts val="1600"/>
              </a:spcBef>
              <a:spcAft>
                <a:spcPts val="0"/>
              </a:spcAft>
              <a:buSzPts val="1400"/>
              <a:buChar char="■"/>
              <a:defRPr/>
            </a:lvl3pPr>
            <a:lvl4pPr lvl="3" algn="ctr" rtl="0">
              <a:spcBef>
                <a:spcPts val="1600"/>
              </a:spcBef>
              <a:spcAft>
                <a:spcPts val="0"/>
              </a:spcAft>
              <a:buSzPts val="1400"/>
              <a:buChar char="●"/>
              <a:defRPr/>
            </a:lvl4pPr>
            <a:lvl5pPr lvl="4" algn="ctr" rtl="0">
              <a:spcBef>
                <a:spcPts val="1600"/>
              </a:spcBef>
              <a:spcAft>
                <a:spcPts val="0"/>
              </a:spcAft>
              <a:buSzPts val="1400"/>
              <a:buChar char="○"/>
              <a:defRPr/>
            </a:lvl5pPr>
            <a:lvl6pPr lvl="5" algn="ctr" rtl="0">
              <a:spcBef>
                <a:spcPts val="1600"/>
              </a:spcBef>
              <a:spcAft>
                <a:spcPts val="0"/>
              </a:spcAft>
              <a:buSzPts val="1400"/>
              <a:buChar char="■"/>
              <a:defRPr/>
            </a:lvl6pPr>
            <a:lvl7pPr lvl="6" algn="ctr" rtl="0">
              <a:spcBef>
                <a:spcPts val="1600"/>
              </a:spcBef>
              <a:spcAft>
                <a:spcPts val="0"/>
              </a:spcAft>
              <a:buSzPts val="1400"/>
              <a:buChar char="●"/>
              <a:defRPr/>
            </a:lvl7pPr>
            <a:lvl8pPr lvl="7" algn="ctr" rtl="0">
              <a:spcBef>
                <a:spcPts val="1600"/>
              </a:spcBef>
              <a:spcAft>
                <a:spcPts val="0"/>
              </a:spcAft>
              <a:buSzPts val="1400"/>
              <a:buChar char="○"/>
              <a:defRPr/>
            </a:lvl8pPr>
            <a:lvl9pPr lvl="8" algn="ctr" rtl="0">
              <a:spcBef>
                <a:spcPts val="1600"/>
              </a:spcBef>
              <a:spcAft>
                <a:spcPts val="1600"/>
              </a:spcAft>
              <a:buSzPts val="1400"/>
              <a:buChar char="■"/>
              <a:defRPr/>
            </a:lvl9pPr>
          </a:lstStyle>
          <a:p>
            <a:endParaRPr/>
          </a:p>
        </p:txBody>
      </p:sp>
      <p:sp>
        <p:nvSpPr>
          <p:cNvPr id="936" name="Google Shape;936;p62"/>
          <p:cNvSpPr/>
          <p:nvPr/>
        </p:nvSpPr>
        <p:spPr>
          <a:xfrm flipH="1">
            <a:off x="-178543" y="-118290"/>
            <a:ext cx="3204343" cy="1651139"/>
          </a:xfrm>
          <a:custGeom>
            <a:avLst/>
            <a:gdLst/>
            <a:ahLst/>
            <a:cxnLst/>
            <a:rect l="l" t="t" r="r" b="b"/>
            <a:pathLst>
              <a:path w="64695" h="36451" extrusionOk="0">
                <a:moveTo>
                  <a:pt x="5503" y="0"/>
                </a:moveTo>
                <a:cubicBezTo>
                  <a:pt x="2589" y="0"/>
                  <a:pt x="1" y="186"/>
                  <a:pt x="237" y="874"/>
                </a:cubicBezTo>
                <a:cubicBezTo>
                  <a:pt x="460" y="1499"/>
                  <a:pt x="4411" y="2169"/>
                  <a:pt x="5259" y="2593"/>
                </a:cubicBezTo>
                <a:cubicBezTo>
                  <a:pt x="7178" y="3552"/>
                  <a:pt x="8897" y="4869"/>
                  <a:pt x="10325" y="6454"/>
                </a:cubicBezTo>
                <a:cubicBezTo>
                  <a:pt x="13673" y="10092"/>
                  <a:pt x="16619" y="21050"/>
                  <a:pt x="24989" y="22345"/>
                </a:cubicBezTo>
                <a:cubicBezTo>
                  <a:pt x="25398" y="22407"/>
                  <a:pt x="25804" y="22437"/>
                  <a:pt x="26206" y="22437"/>
                </a:cubicBezTo>
                <a:cubicBezTo>
                  <a:pt x="31849" y="22437"/>
                  <a:pt x="36809" y="16669"/>
                  <a:pt x="38871" y="15314"/>
                </a:cubicBezTo>
                <a:cubicBezTo>
                  <a:pt x="39863" y="14681"/>
                  <a:pt x="40996" y="14362"/>
                  <a:pt x="42135" y="14362"/>
                </a:cubicBezTo>
                <a:cubicBezTo>
                  <a:pt x="43201" y="14362"/>
                  <a:pt x="44272" y="14642"/>
                  <a:pt x="45232" y="15203"/>
                </a:cubicBezTo>
                <a:cubicBezTo>
                  <a:pt x="49027" y="17502"/>
                  <a:pt x="49071" y="22858"/>
                  <a:pt x="50634" y="27010"/>
                </a:cubicBezTo>
                <a:cubicBezTo>
                  <a:pt x="52642" y="32143"/>
                  <a:pt x="57307" y="35759"/>
                  <a:pt x="62775" y="36450"/>
                </a:cubicBezTo>
                <a:cubicBezTo>
                  <a:pt x="62396" y="25269"/>
                  <a:pt x="63043" y="14065"/>
                  <a:pt x="64694" y="2994"/>
                </a:cubicBezTo>
                <a:cubicBezTo>
                  <a:pt x="57530" y="1745"/>
                  <a:pt x="50232" y="1499"/>
                  <a:pt x="42978" y="1254"/>
                </a:cubicBezTo>
                <a:cubicBezTo>
                  <a:pt x="32957" y="896"/>
                  <a:pt x="22936" y="562"/>
                  <a:pt x="12914" y="249"/>
                </a:cubicBezTo>
                <a:cubicBezTo>
                  <a:pt x="12140" y="215"/>
                  <a:pt x="8634" y="0"/>
                  <a:pt x="550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62"/>
          <p:cNvSpPr/>
          <p:nvPr/>
        </p:nvSpPr>
        <p:spPr>
          <a:xfrm rot="10800000" flipH="1">
            <a:off x="-278322" y="-72669"/>
            <a:ext cx="2420522" cy="1034218"/>
          </a:xfrm>
          <a:custGeom>
            <a:avLst/>
            <a:gdLst/>
            <a:ahLst/>
            <a:cxnLst/>
            <a:rect l="l" t="t" r="r" b="b"/>
            <a:pathLst>
              <a:path w="143993" h="61524" extrusionOk="0">
                <a:moveTo>
                  <a:pt x="25900" y="1"/>
                </a:moveTo>
                <a:cubicBezTo>
                  <a:pt x="11671" y="1"/>
                  <a:pt x="1" y="8596"/>
                  <a:pt x="1" y="8596"/>
                </a:cubicBezTo>
                <a:lnTo>
                  <a:pt x="186" y="61523"/>
                </a:lnTo>
                <a:lnTo>
                  <a:pt x="143993" y="61523"/>
                </a:lnTo>
                <a:cubicBezTo>
                  <a:pt x="138074" y="43327"/>
                  <a:pt x="128448" y="39288"/>
                  <a:pt x="117124" y="39288"/>
                </a:cubicBezTo>
                <a:cubicBezTo>
                  <a:pt x="108085" y="39288"/>
                  <a:pt x="97965" y="41861"/>
                  <a:pt x="87783" y="41861"/>
                </a:cubicBezTo>
                <a:cubicBezTo>
                  <a:pt x="83897" y="41861"/>
                  <a:pt x="80003" y="41486"/>
                  <a:pt x="76156" y="40451"/>
                </a:cubicBezTo>
                <a:cubicBezTo>
                  <a:pt x="58842" y="35830"/>
                  <a:pt x="64326" y="18763"/>
                  <a:pt x="43685" y="5269"/>
                </a:cubicBezTo>
                <a:cubicBezTo>
                  <a:pt x="37737" y="1386"/>
                  <a:pt x="31612" y="1"/>
                  <a:pt x="2590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62"/>
          <p:cNvSpPr/>
          <p:nvPr/>
        </p:nvSpPr>
        <p:spPr>
          <a:xfrm rot="-10484947">
            <a:off x="-734940" y="-411807"/>
            <a:ext cx="1843431" cy="869285"/>
          </a:xfrm>
          <a:custGeom>
            <a:avLst/>
            <a:gdLst/>
            <a:ahLst/>
            <a:cxnLst/>
            <a:rect l="l" t="t" r="r" b="b"/>
            <a:pathLst>
              <a:path w="49839" h="23502" extrusionOk="0">
                <a:moveTo>
                  <a:pt x="12527" y="1"/>
                </a:moveTo>
                <a:cubicBezTo>
                  <a:pt x="11413" y="1"/>
                  <a:pt x="10247" y="125"/>
                  <a:pt x="9017" y="410"/>
                </a:cubicBezTo>
                <a:cubicBezTo>
                  <a:pt x="4486" y="1459"/>
                  <a:pt x="402" y="6325"/>
                  <a:pt x="157" y="11280"/>
                </a:cubicBezTo>
                <a:cubicBezTo>
                  <a:pt x="0" y="14650"/>
                  <a:pt x="1518" y="19694"/>
                  <a:pt x="5468" y="22238"/>
                </a:cubicBezTo>
                <a:cubicBezTo>
                  <a:pt x="6967" y="23186"/>
                  <a:pt x="8215" y="23502"/>
                  <a:pt x="9471" y="23502"/>
                </a:cubicBezTo>
                <a:cubicBezTo>
                  <a:pt x="10404" y="23502"/>
                  <a:pt x="11341" y="23327"/>
                  <a:pt x="12387" y="23109"/>
                </a:cubicBezTo>
                <a:cubicBezTo>
                  <a:pt x="23723" y="20797"/>
                  <a:pt x="35152" y="18016"/>
                  <a:pt x="46692" y="18016"/>
                </a:cubicBezTo>
                <a:cubicBezTo>
                  <a:pt x="47740" y="18016"/>
                  <a:pt x="48789" y="18039"/>
                  <a:pt x="49839" y="18087"/>
                </a:cubicBezTo>
                <a:cubicBezTo>
                  <a:pt x="49214" y="15520"/>
                  <a:pt x="49147" y="12820"/>
                  <a:pt x="48500" y="10253"/>
                </a:cubicBezTo>
                <a:cubicBezTo>
                  <a:pt x="47830" y="7664"/>
                  <a:pt x="46245" y="3624"/>
                  <a:pt x="43723" y="2486"/>
                </a:cubicBezTo>
                <a:cubicBezTo>
                  <a:pt x="43091" y="2196"/>
                  <a:pt x="42479" y="2074"/>
                  <a:pt x="41873" y="2074"/>
                </a:cubicBezTo>
                <a:cubicBezTo>
                  <a:pt x="38847" y="2074"/>
                  <a:pt x="35967" y="5108"/>
                  <a:pt x="31336" y="5276"/>
                </a:cubicBezTo>
                <a:cubicBezTo>
                  <a:pt x="31216" y="5280"/>
                  <a:pt x="31096" y="5282"/>
                  <a:pt x="30977" y="5282"/>
                </a:cubicBezTo>
                <a:cubicBezTo>
                  <a:pt x="24835" y="5282"/>
                  <a:pt x="19797" y="1"/>
                  <a:pt x="125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62"/>
          <p:cNvSpPr/>
          <p:nvPr/>
        </p:nvSpPr>
        <p:spPr>
          <a:xfrm rot="10800000" flipH="1">
            <a:off x="1722238" y="45824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62"/>
          <p:cNvSpPr/>
          <p:nvPr/>
        </p:nvSpPr>
        <p:spPr>
          <a:xfrm rot="10800000" flipH="1">
            <a:off x="832326" y="69715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62"/>
          <p:cNvSpPr/>
          <p:nvPr/>
        </p:nvSpPr>
        <p:spPr>
          <a:xfrm rot="10800000" flipH="1">
            <a:off x="61551" y="1581934"/>
            <a:ext cx="98400" cy="987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_49">
    <p:spTree>
      <p:nvGrpSpPr>
        <p:cNvPr id="1" name="Shape 954"/>
        <p:cNvGrpSpPr/>
        <p:nvPr/>
      </p:nvGrpSpPr>
      <p:grpSpPr>
        <a:xfrm>
          <a:off x="0" y="0"/>
          <a:ext cx="0" cy="0"/>
          <a:chOff x="0" y="0"/>
          <a:chExt cx="0" cy="0"/>
        </a:xfrm>
      </p:grpSpPr>
      <p:sp>
        <p:nvSpPr>
          <p:cNvPr id="955" name="Google Shape;955;p64"/>
          <p:cNvSpPr/>
          <p:nvPr/>
        </p:nvSpPr>
        <p:spPr>
          <a:xfrm rot="10800000">
            <a:off x="2251306" y="-128"/>
            <a:ext cx="4462873" cy="1059925"/>
          </a:xfrm>
          <a:custGeom>
            <a:avLst/>
            <a:gdLst/>
            <a:ahLst/>
            <a:cxnLst/>
            <a:rect l="l" t="t" r="r" b="b"/>
            <a:pathLst>
              <a:path w="283357" h="76391" extrusionOk="0">
                <a:moveTo>
                  <a:pt x="0" y="76391"/>
                </a:moveTo>
                <a:cubicBezTo>
                  <a:pt x="0" y="76391"/>
                  <a:pt x="7446" y="11303"/>
                  <a:pt x="69809" y="27459"/>
                </a:cubicBezTo>
                <a:cubicBezTo>
                  <a:pt x="163419" y="51659"/>
                  <a:pt x="141479" y="1"/>
                  <a:pt x="215011" y="3524"/>
                </a:cubicBezTo>
                <a:cubicBezTo>
                  <a:pt x="283357" y="6716"/>
                  <a:pt x="283024" y="76391"/>
                  <a:pt x="283024" y="7639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64"/>
          <p:cNvSpPr/>
          <p:nvPr/>
        </p:nvSpPr>
        <p:spPr>
          <a:xfrm rot="10799504" flipH="1">
            <a:off x="-6750" y="531"/>
            <a:ext cx="9154265" cy="812300"/>
          </a:xfrm>
          <a:custGeom>
            <a:avLst/>
            <a:gdLst/>
            <a:ahLst/>
            <a:cxnLst/>
            <a:rect l="l" t="t" r="r" b="b"/>
            <a:pathLst>
              <a:path w="264364" h="43920" extrusionOk="0">
                <a:moveTo>
                  <a:pt x="219423" y="1"/>
                </a:moveTo>
                <a:cubicBezTo>
                  <a:pt x="218735" y="1"/>
                  <a:pt x="218026" y="14"/>
                  <a:pt x="217297" y="39"/>
                </a:cubicBezTo>
                <a:cubicBezTo>
                  <a:pt x="193855" y="856"/>
                  <a:pt x="190998" y="14255"/>
                  <a:pt x="172689" y="14255"/>
                </a:cubicBezTo>
                <a:cubicBezTo>
                  <a:pt x="167988" y="14255"/>
                  <a:pt x="162268" y="13372"/>
                  <a:pt x="154919" y="11165"/>
                </a:cubicBezTo>
                <a:cubicBezTo>
                  <a:pt x="146746" y="8716"/>
                  <a:pt x="139552" y="7721"/>
                  <a:pt x="133072" y="7721"/>
                </a:cubicBezTo>
                <a:cubicBezTo>
                  <a:pt x="104893" y="7721"/>
                  <a:pt x="90210" y="26543"/>
                  <a:pt x="67183" y="26543"/>
                </a:cubicBezTo>
                <a:cubicBezTo>
                  <a:pt x="66131" y="26543"/>
                  <a:pt x="65061" y="26504"/>
                  <a:pt x="63971" y="26422"/>
                </a:cubicBezTo>
                <a:cubicBezTo>
                  <a:pt x="34457" y="24207"/>
                  <a:pt x="42828" y="9572"/>
                  <a:pt x="0" y="5305"/>
                </a:cubicBezTo>
                <a:lnTo>
                  <a:pt x="0" y="43920"/>
                </a:lnTo>
                <a:lnTo>
                  <a:pt x="264364" y="43920"/>
                </a:lnTo>
                <a:lnTo>
                  <a:pt x="264364" y="9491"/>
                </a:lnTo>
                <a:cubicBezTo>
                  <a:pt x="261782" y="9924"/>
                  <a:pt x="259493" y="10114"/>
                  <a:pt x="257424" y="10114"/>
                </a:cubicBezTo>
                <a:cubicBezTo>
                  <a:pt x="242345" y="10114"/>
                  <a:pt x="238978" y="1"/>
                  <a:pt x="2194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64"/>
          <p:cNvSpPr/>
          <p:nvPr/>
        </p:nvSpPr>
        <p:spPr>
          <a:xfrm rot="-10799504">
            <a:off x="236" y="485"/>
            <a:ext cx="9154265" cy="865690"/>
          </a:xfrm>
          <a:custGeom>
            <a:avLst/>
            <a:gdLst/>
            <a:ahLst/>
            <a:cxnLst/>
            <a:rect l="l" t="t" r="r" b="b"/>
            <a:pathLst>
              <a:path w="264364" h="40820" extrusionOk="0">
                <a:moveTo>
                  <a:pt x="224094" y="1"/>
                </a:moveTo>
                <a:cubicBezTo>
                  <a:pt x="221694" y="1"/>
                  <a:pt x="219079" y="167"/>
                  <a:pt x="216217" y="530"/>
                </a:cubicBezTo>
                <a:cubicBezTo>
                  <a:pt x="190574" y="3768"/>
                  <a:pt x="189388" y="22268"/>
                  <a:pt x="168921" y="22268"/>
                </a:cubicBezTo>
                <a:cubicBezTo>
                  <a:pt x="166175" y="22268"/>
                  <a:pt x="163082" y="21935"/>
                  <a:pt x="159536" y="21188"/>
                </a:cubicBezTo>
                <a:cubicBezTo>
                  <a:pt x="147862" y="18719"/>
                  <a:pt x="138271" y="17735"/>
                  <a:pt x="130168" y="17735"/>
                </a:cubicBezTo>
                <a:cubicBezTo>
                  <a:pt x="98424" y="17735"/>
                  <a:pt x="89504" y="32828"/>
                  <a:pt x="67530" y="32828"/>
                </a:cubicBezTo>
                <a:cubicBezTo>
                  <a:pt x="66466" y="32828"/>
                  <a:pt x="65371" y="32792"/>
                  <a:pt x="64241" y="32718"/>
                </a:cubicBezTo>
                <a:cubicBezTo>
                  <a:pt x="34727" y="30801"/>
                  <a:pt x="42828" y="18541"/>
                  <a:pt x="0" y="14842"/>
                </a:cubicBezTo>
                <a:lnTo>
                  <a:pt x="0" y="40819"/>
                </a:lnTo>
                <a:lnTo>
                  <a:pt x="264364" y="40819"/>
                </a:lnTo>
                <a:lnTo>
                  <a:pt x="264364" y="17785"/>
                </a:lnTo>
                <a:cubicBezTo>
                  <a:pt x="250431" y="15121"/>
                  <a:pt x="247008" y="1"/>
                  <a:pt x="2240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64"/>
          <p:cNvSpPr/>
          <p:nvPr/>
        </p:nvSpPr>
        <p:spPr>
          <a:xfrm rot="-4555973" flipH="1">
            <a:off x="4908829" y="2657012"/>
            <a:ext cx="1457076" cy="4557441"/>
          </a:xfrm>
          <a:custGeom>
            <a:avLst/>
            <a:gdLst/>
            <a:ahLst/>
            <a:cxnLst/>
            <a:rect l="l" t="t" r="r" b="b"/>
            <a:pathLst>
              <a:path w="184937" h="139852" extrusionOk="0">
                <a:moveTo>
                  <a:pt x="59024" y="1"/>
                </a:moveTo>
                <a:cubicBezTo>
                  <a:pt x="37702" y="1"/>
                  <a:pt x="17942" y="12858"/>
                  <a:pt x="11925" y="32587"/>
                </a:cubicBezTo>
                <a:cubicBezTo>
                  <a:pt x="1" y="71595"/>
                  <a:pt x="35681" y="113191"/>
                  <a:pt x="79310" y="130384"/>
                </a:cubicBezTo>
                <a:cubicBezTo>
                  <a:pt x="95983" y="136984"/>
                  <a:pt x="112612" y="139851"/>
                  <a:pt x="127490" y="139851"/>
                </a:cubicBezTo>
                <a:cubicBezTo>
                  <a:pt x="160532" y="139851"/>
                  <a:pt x="184937" y="125708"/>
                  <a:pt x="182005" y="106905"/>
                </a:cubicBezTo>
                <a:cubicBezTo>
                  <a:pt x="175997" y="67251"/>
                  <a:pt x="140409" y="105334"/>
                  <a:pt x="114805" y="42848"/>
                </a:cubicBezTo>
                <a:cubicBezTo>
                  <a:pt x="102395" y="12395"/>
                  <a:pt x="79957" y="1"/>
                  <a:pt x="590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64"/>
          <p:cNvSpPr/>
          <p:nvPr/>
        </p:nvSpPr>
        <p:spPr>
          <a:xfrm rot="10800000" flipH="1">
            <a:off x="1" y="4443074"/>
            <a:ext cx="9154264" cy="836745"/>
          </a:xfrm>
          <a:custGeom>
            <a:avLst/>
            <a:gdLst/>
            <a:ahLst/>
            <a:cxnLst/>
            <a:rect l="l" t="t" r="r" b="b"/>
            <a:pathLst>
              <a:path w="264364" h="48804" extrusionOk="0">
                <a:moveTo>
                  <a:pt x="0" y="1"/>
                </a:moveTo>
                <a:lnTo>
                  <a:pt x="0" y="34052"/>
                </a:lnTo>
                <a:cubicBezTo>
                  <a:pt x="3219" y="35165"/>
                  <a:pt x="6028" y="35625"/>
                  <a:pt x="8547" y="35625"/>
                </a:cubicBezTo>
                <a:cubicBezTo>
                  <a:pt x="20567" y="35625"/>
                  <a:pt x="25980" y="25146"/>
                  <a:pt x="37813" y="25146"/>
                </a:cubicBezTo>
                <a:cubicBezTo>
                  <a:pt x="42388" y="25146"/>
                  <a:pt x="47922" y="26712"/>
                  <a:pt x="55168" y="31055"/>
                </a:cubicBezTo>
                <a:cubicBezTo>
                  <a:pt x="70462" y="40234"/>
                  <a:pt x="80176" y="48502"/>
                  <a:pt x="91777" y="48502"/>
                </a:cubicBezTo>
                <a:cubicBezTo>
                  <a:pt x="98366" y="48502"/>
                  <a:pt x="105563" y="45836"/>
                  <a:pt x="114738" y="39155"/>
                </a:cubicBezTo>
                <a:cubicBezTo>
                  <a:pt x="122916" y="33205"/>
                  <a:pt x="129075" y="31386"/>
                  <a:pt x="134351" y="31386"/>
                </a:cubicBezTo>
                <a:cubicBezTo>
                  <a:pt x="142654" y="31386"/>
                  <a:pt x="148772" y="35892"/>
                  <a:pt x="157136" y="35892"/>
                </a:cubicBezTo>
                <a:cubicBezTo>
                  <a:pt x="163427" y="35892"/>
                  <a:pt x="170988" y="33343"/>
                  <a:pt x="181706" y="24412"/>
                </a:cubicBezTo>
                <a:cubicBezTo>
                  <a:pt x="184794" y="21838"/>
                  <a:pt x="187774" y="20762"/>
                  <a:pt x="190680" y="20762"/>
                </a:cubicBezTo>
                <a:cubicBezTo>
                  <a:pt x="205031" y="20762"/>
                  <a:pt x="217584" y="46994"/>
                  <a:pt x="232473" y="48634"/>
                </a:cubicBezTo>
                <a:cubicBezTo>
                  <a:pt x="233525" y="48749"/>
                  <a:pt x="234513" y="48803"/>
                  <a:pt x="235446" y="48803"/>
                </a:cubicBezTo>
                <a:cubicBezTo>
                  <a:pt x="246713" y="48803"/>
                  <a:pt x="250150" y="40916"/>
                  <a:pt x="264364" y="38048"/>
                </a:cubicBezTo>
                <a:lnTo>
                  <a:pt x="26436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64"/>
          <p:cNvSpPr/>
          <p:nvPr/>
        </p:nvSpPr>
        <p:spPr>
          <a:xfrm rot="10800000" flipH="1">
            <a:off x="-6750" y="4366693"/>
            <a:ext cx="9161260" cy="917583"/>
          </a:xfrm>
          <a:custGeom>
            <a:avLst/>
            <a:gdLst/>
            <a:ahLst/>
            <a:cxnLst/>
            <a:rect l="l" t="t" r="r" b="b"/>
            <a:pathLst>
              <a:path w="264337" h="53519" extrusionOk="0">
                <a:moveTo>
                  <a:pt x="0" y="0"/>
                </a:moveTo>
                <a:lnTo>
                  <a:pt x="0" y="15527"/>
                </a:lnTo>
                <a:cubicBezTo>
                  <a:pt x="1926" y="15152"/>
                  <a:pt x="3735" y="14976"/>
                  <a:pt x="5438" y="14976"/>
                </a:cubicBezTo>
                <a:cubicBezTo>
                  <a:pt x="30663" y="14976"/>
                  <a:pt x="32875" y="53519"/>
                  <a:pt x="53900" y="53519"/>
                </a:cubicBezTo>
                <a:cubicBezTo>
                  <a:pt x="54445" y="53519"/>
                  <a:pt x="55002" y="53493"/>
                  <a:pt x="55573" y="53440"/>
                </a:cubicBezTo>
                <a:cubicBezTo>
                  <a:pt x="76094" y="51555"/>
                  <a:pt x="75382" y="25592"/>
                  <a:pt x="95618" y="25592"/>
                </a:cubicBezTo>
                <a:cubicBezTo>
                  <a:pt x="98284" y="25592"/>
                  <a:pt x="101312" y="26042"/>
                  <a:pt x="104800" y="27057"/>
                </a:cubicBezTo>
                <a:cubicBezTo>
                  <a:pt x="116474" y="30462"/>
                  <a:pt x="126065" y="31818"/>
                  <a:pt x="134168" y="31818"/>
                </a:cubicBezTo>
                <a:cubicBezTo>
                  <a:pt x="165913" y="31818"/>
                  <a:pt x="174833" y="11001"/>
                  <a:pt x="196809" y="11001"/>
                </a:cubicBezTo>
                <a:cubicBezTo>
                  <a:pt x="197872" y="11001"/>
                  <a:pt x="198967" y="11050"/>
                  <a:pt x="200095" y="11152"/>
                </a:cubicBezTo>
                <a:cubicBezTo>
                  <a:pt x="229610" y="13799"/>
                  <a:pt x="221509" y="30730"/>
                  <a:pt x="264337" y="35806"/>
                </a:cubicBezTo>
                <a:lnTo>
                  <a:pt x="2643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64"/>
          <p:cNvSpPr/>
          <p:nvPr/>
        </p:nvSpPr>
        <p:spPr>
          <a:xfrm rot="5400000">
            <a:off x="8226781" y="425343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64"/>
          <p:cNvSpPr/>
          <p:nvPr/>
        </p:nvSpPr>
        <p:spPr>
          <a:xfrm rot="5400000">
            <a:off x="2775969" y="437581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64"/>
          <p:cNvSpPr/>
          <p:nvPr/>
        </p:nvSpPr>
        <p:spPr>
          <a:xfrm rot="-5400000">
            <a:off x="6531806" y="415486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64"/>
          <p:cNvSpPr/>
          <p:nvPr/>
        </p:nvSpPr>
        <p:spPr>
          <a:xfrm rot="5400000">
            <a:off x="420981" y="39133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64"/>
          <p:cNvSpPr/>
          <p:nvPr/>
        </p:nvSpPr>
        <p:spPr>
          <a:xfrm rot="5400000">
            <a:off x="7233206" y="8166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64"/>
          <p:cNvSpPr/>
          <p:nvPr/>
        </p:nvSpPr>
        <p:spPr>
          <a:xfrm rot="5400000">
            <a:off x="5881019" y="716544"/>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64"/>
          <p:cNvSpPr/>
          <p:nvPr/>
        </p:nvSpPr>
        <p:spPr>
          <a:xfrm rot="5400000">
            <a:off x="2521581" y="664081"/>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1">
  <p:cSld name="CUSTOM_50">
    <p:spTree>
      <p:nvGrpSpPr>
        <p:cNvPr id="1" name="Shape 968"/>
        <p:cNvGrpSpPr/>
        <p:nvPr/>
      </p:nvGrpSpPr>
      <p:grpSpPr>
        <a:xfrm>
          <a:off x="0" y="0"/>
          <a:ext cx="0" cy="0"/>
          <a:chOff x="0" y="0"/>
          <a:chExt cx="0" cy="0"/>
        </a:xfrm>
      </p:grpSpPr>
      <p:sp>
        <p:nvSpPr>
          <p:cNvPr id="969" name="Google Shape;969;p65"/>
          <p:cNvSpPr/>
          <p:nvPr/>
        </p:nvSpPr>
        <p:spPr>
          <a:xfrm rot="10800000" flipH="1">
            <a:off x="1206036" y="4410874"/>
            <a:ext cx="3936983" cy="732774"/>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65"/>
          <p:cNvSpPr/>
          <p:nvPr/>
        </p:nvSpPr>
        <p:spPr>
          <a:xfrm flipH="1">
            <a:off x="3939637" y="98"/>
            <a:ext cx="5126677" cy="1295929"/>
          </a:xfrm>
          <a:custGeom>
            <a:avLst/>
            <a:gdLst/>
            <a:ahLst/>
            <a:cxnLst/>
            <a:rect l="l" t="t" r="r" b="b"/>
            <a:pathLst>
              <a:path w="299106" h="92815" extrusionOk="0">
                <a:moveTo>
                  <a:pt x="296744" y="0"/>
                </a:moveTo>
                <a:cubicBezTo>
                  <a:pt x="296744" y="0"/>
                  <a:pt x="299105" y="58876"/>
                  <a:pt x="213742" y="35045"/>
                </a:cubicBezTo>
                <a:cubicBezTo>
                  <a:pt x="149627" y="17191"/>
                  <a:pt x="133321" y="92815"/>
                  <a:pt x="82635" y="92815"/>
                </a:cubicBezTo>
                <a:cubicBezTo>
                  <a:pt x="45376" y="92815"/>
                  <a:pt x="1" y="70755"/>
                  <a:pt x="135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65"/>
          <p:cNvSpPr/>
          <p:nvPr/>
        </p:nvSpPr>
        <p:spPr>
          <a:xfrm rot="10800000">
            <a:off x="-1374513" y="4141676"/>
            <a:ext cx="5735030" cy="1001972"/>
          </a:xfrm>
          <a:custGeom>
            <a:avLst/>
            <a:gdLst/>
            <a:ahLst/>
            <a:cxnLst/>
            <a:rect l="l" t="t" r="r" b="b"/>
            <a:pathLst>
              <a:path w="295582" h="107710" extrusionOk="0">
                <a:moveTo>
                  <a:pt x="3890" y="648"/>
                </a:moveTo>
                <a:cubicBezTo>
                  <a:pt x="3890" y="648"/>
                  <a:pt x="1" y="60607"/>
                  <a:pt x="64065" y="49263"/>
                </a:cubicBezTo>
                <a:cubicBezTo>
                  <a:pt x="132883" y="37164"/>
                  <a:pt x="123484" y="107710"/>
                  <a:pt x="183551" y="107710"/>
                </a:cubicBezTo>
                <a:cubicBezTo>
                  <a:pt x="232814" y="107710"/>
                  <a:pt x="209155" y="40513"/>
                  <a:pt x="252368" y="34787"/>
                </a:cubicBezTo>
                <a:cubicBezTo>
                  <a:pt x="295582" y="29061"/>
                  <a:pt x="285751" y="0"/>
                  <a:pt x="2857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65"/>
          <p:cNvSpPr/>
          <p:nvPr/>
        </p:nvSpPr>
        <p:spPr>
          <a:xfrm rot="10800000" flipH="1">
            <a:off x="5013459" y="204"/>
            <a:ext cx="4130832" cy="1472837"/>
          </a:xfrm>
          <a:custGeom>
            <a:avLst/>
            <a:gdLst/>
            <a:ahLst/>
            <a:cxnLst/>
            <a:rect l="l" t="t" r="r" b="b"/>
            <a:pathLst>
              <a:path w="285673" h="154588" extrusionOk="0">
                <a:moveTo>
                  <a:pt x="2715" y="154588"/>
                </a:moveTo>
                <a:cubicBezTo>
                  <a:pt x="2715" y="154588"/>
                  <a:pt x="0" y="113633"/>
                  <a:pt x="45298" y="113633"/>
                </a:cubicBezTo>
                <a:cubicBezTo>
                  <a:pt x="90596" y="113633"/>
                  <a:pt x="125888" y="112160"/>
                  <a:pt x="135972" y="50651"/>
                </a:cubicBezTo>
                <a:cubicBezTo>
                  <a:pt x="144194" y="621"/>
                  <a:pt x="221914" y="1"/>
                  <a:pt x="238978" y="40955"/>
                </a:cubicBezTo>
                <a:cubicBezTo>
                  <a:pt x="255965" y="81987"/>
                  <a:pt x="285673" y="81987"/>
                  <a:pt x="285673" y="81987"/>
                </a:cubicBezTo>
                <a:lnTo>
                  <a:pt x="285673" y="154588"/>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65"/>
          <p:cNvSpPr/>
          <p:nvPr/>
        </p:nvSpPr>
        <p:spPr>
          <a:xfrm rot="10800000">
            <a:off x="5628786" y="490"/>
            <a:ext cx="3515148" cy="1472658"/>
          </a:xfrm>
          <a:custGeom>
            <a:avLst/>
            <a:gdLst/>
            <a:ahLst/>
            <a:cxnLst/>
            <a:rect l="l" t="t" r="r" b="b"/>
            <a:pathLst>
              <a:path w="305002" h="196093" extrusionOk="0">
                <a:moveTo>
                  <a:pt x="0" y="27686"/>
                </a:moveTo>
                <a:cubicBezTo>
                  <a:pt x="0" y="27686"/>
                  <a:pt x="68206" y="0"/>
                  <a:pt x="88558" y="59039"/>
                </a:cubicBezTo>
                <a:cubicBezTo>
                  <a:pt x="108910" y="118077"/>
                  <a:pt x="211769" y="29244"/>
                  <a:pt x="211769" y="120186"/>
                </a:cubicBezTo>
                <a:cubicBezTo>
                  <a:pt x="211769" y="172257"/>
                  <a:pt x="305002" y="135404"/>
                  <a:pt x="280800" y="196092"/>
                </a:cubicBezTo>
                <a:lnTo>
                  <a:pt x="0" y="196092"/>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65"/>
          <p:cNvSpPr/>
          <p:nvPr/>
        </p:nvSpPr>
        <p:spPr>
          <a:xfrm rot="10800000" flipH="1">
            <a:off x="-77156" y="4263470"/>
            <a:ext cx="3937105" cy="880179"/>
          </a:xfrm>
          <a:custGeom>
            <a:avLst/>
            <a:gdLst/>
            <a:ahLst/>
            <a:cxnLst/>
            <a:rect l="l" t="t" r="r" b="b"/>
            <a:pathLst>
              <a:path w="294198" h="130204" extrusionOk="0">
                <a:moveTo>
                  <a:pt x="283570" y="0"/>
                </a:moveTo>
                <a:cubicBezTo>
                  <a:pt x="283570" y="0"/>
                  <a:pt x="294198" y="57826"/>
                  <a:pt x="203889" y="45181"/>
                </a:cubicBezTo>
                <a:cubicBezTo>
                  <a:pt x="141812" y="36461"/>
                  <a:pt x="157999" y="89109"/>
                  <a:pt x="113581" y="109929"/>
                </a:cubicBezTo>
                <a:cubicBezTo>
                  <a:pt x="70252" y="130203"/>
                  <a:pt x="37442" y="67963"/>
                  <a:pt x="0" y="114071"/>
                </a:cubicBezTo>
                <a:lnTo>
                  <a:pt x="0" y="436"/>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65"/>
          <p:cNvSpPr/>
          <p:nvPr/>
        </p:nvSpPr>
        <p:spPr>
          <a:xfrm>
            <a:off x="1958250" y="4072025"/>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65"/>
          <p:cNvSpPr/>
          <p:nvPr/>
        </p:nvSpPr>
        <p:spPr>
          <a:xfrm>
            <a:off x="285300" y="385562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65"/>
          <p:cNvSpPr/>
          <p:nvPr/>
        </p:nvSpPr>
        <p:spPr>
          <a:xfrm>
            <a:off x="4522800" y="4892750"/>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65"/>
          <p:cNvSpPr/>
          <p:nvPr/>
        </p:nvSpPr>
        <p:spPr>
          <a:xfrm rot="10800000" flipH="1">
            <a:off x="6363775" y="1132525"/>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65"/>
          <p:cNvSpPr/>
          <p:nvPr/>
        </p:nvSpPr>
        <p:spPr>
          <a:xfrm rot="10800000" flipH="1">
            <a:off x="8271400" y="1341500"/>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65"/>
          <p:cNvSpPr/>
          <p:nvPr/>
        </p:nvSpPr>
        <p:spPr>
          <a:xfrm rot="10800000" flipH="1">
            <a:off x="4360525" y="32337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2">
  <p:cSld name="CUSTOM_51">
    <p:spTree>
      <p:nvGrpSpPr>
        <p:cNvPr id="1" name="Shape 981"/>
        <p:cNvGrpSpPr/>
        <p:nvPr/>
      </p:nvGrpSpPr>
      <p:grpSpPr>
        <a:xfrm>
          <a:off x="0" y="0"/>
          <a:ext cx="0" cy="0"/>
          <a:chOff x="0" y="0"/>
          <a:chExt cx="0" cy="0"/>
        </a:xfrm>
      </p:grpSpPr>
      <p:sp>
        <p:nvSpPr>
          <p:cNvPr id="982" name="Google Shape;982;p66"/>
          <p:cNvSpPr/>
          <p:nvPr/>
        </p:nvSpPr>
        <p:spPr>
          <a:xfrm rot="-5400000" flipH="1">
            <a:off x="7050252" y="2575411"/>
            <a:ext cx="2443246" cy="939991"/>
          </a:xfrm>
          <a:custGeom>
            <a:avLst/>
            <a:gdLst/>
            <a:ahLst/>
            <a:cxnLst/>
            <a:rect l="l" t="t" r="r" b="b"/>
            <a:pathLst>
              <a:path w="283357" h="76391" extrusionOk="0">
                <a:moveTo>
                  <a:pt x="0" y="76391"/>
                </a:moveTo>
                <a:cubicBezTo>
                  <a:pt x="0" y="76391"/>
                  <a:pt x="7446" y="11303"/>
                  <a:pt x="69809" y="27459"/>
                </a:cubicBezTo>
                <a:cubicBezTo>
                  <a:pt x="163419" y="51659"/>
                  <a:pt x="141479" y="1"/>
                  <a:pt x="215011" y="3524"/>
                </a:cubicBezTo>
                <a:cubicBezTo>
                  <a:pt x="283357" y="6716"/>
                  <a:pt x="283024" y="76391"/>
                  <a:pt x="283024" y="7639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66"/>
          <p:cNvSpPr/>
          <p:nvPr/>
        </p:nvSpPr>
        <p:spPr>
          <a:xfrm rot="-5399497">
            <a:off x="6325430" y="1701197"/>
            <a:ext cx="4515337" cy="1121168"/>
          </a:xfrm>
          <a:custGeom>
            <a:avLst/>
            <a:gdLst/>
            <a:ahLst/>
            <a:cxnLst/>
            <a:rect l="l" t="t" r="r" b="b"/>
            <a:pathLst>
              <a:path w="264364" h="43920" extrusionOk="0">
                <a:moveTo>
                  <a:pt x="219423" y="1"/>
                </a:moveTo>
                <a:cubicBezTo>
                  <a:pt x="218735" y="1"/>
                  <a:pt x="218026" y="14"/>
                  <a:pt x="217297" y="39"/>
                </a:cubicBezTo>
                <a:cubicBezTo>
                  <a:pt x="193855" y="856"/>
                  <a:pt x="190998" y="14255"/>
                  <a:pt x="172689" y="14255"/>
                </a:cubicBezTo>
                <a:cubicBezTo>
                  <a:pt x="167988" y="14255"/>
                  <a:pt x="162268" y="13372"/>
                  <a:pt x="154919" y="11165"/>
                </a:cubicBezTo>
                <a:cubicBezTo>
                  <a:pt x="146746" y="8716"/>
                  <a:pt x="139552" y="7721"/>
                  <a:pt x="133072" y="7721"/>
                </a:cubicBezTo>
                <a:cubicBezTo>
                  <a:pt x="104893" y="7721"/>
                  <a:pt x="90210" y="26543"/>
                  <a:pt x="67183" y="26543"/>
                </a:cubicBezTo>
                <a:cubicBezTo>
                  <a:pt x="66131" y="26543"/>
                  <a:pt x="65061" y="26504"/>
                  <a:pt x="63971" y="26422"/>
                </a:cubicBezTo>
                <a:cubicBezTo>
                  <a:pt x="34457" y="24207"/>
                  <a:pt x="42828" y="9572"/>
                  <a:pt x="0" y="5305"/>
                </a:cubicBezTo>
                <a:lnTo>
                  <a:pt x="0" y="43920"/>
                </a:lnTo>
                <a:lnTo>
                  <a:pt x="264364" y="43920"/>
                </a:lnTo>
                <a:lnTo>
                  <a:pt x="264364" y="9491"/>
                </a:lnTo>
                <a:cubicBezTo>
                  <a:pt x="261782" y="9924"/>
                  <a:pt x="259493" y="10114"/>
                  <a:pt x="257424" y="10114"/>
                </a:cubicBezTo>
                <a:cubicBezTo>
                  <a:pt x="242345" y="10114"/>
                  <a:pt x="238978" y="1"/>
                  <a:pt x="2194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66"/>
          <p:cNvSpPr/>
          <p:nvPr/>
        </p:nvSpPr>
        <p:spPr>
          <a:xfrm rot="-5400440" flipH="1">
            <a:off x="5965428" y="1974301"/>
            <a:ext cx="5161707" cy="1194801"/>
          </a:xfrm>
          <a:custGeom>
            <a:avLst/>
            <a:gdLst/>
            <a:ahLst/>
            <a:cxnLst/>
            <a:rect l="l" t="t" r="r" b="b"/>
            <a:pathLst>
              <a:path w="264364" h="40820" extrusionOk="0">
                <a:moveTo>
                  <a:pt x="224094" y="1"/>
                </a:moveTo>
                <a:cubicBezTo>
                  <a:pt x="221694" y="1"/>
                  <a:pt x="219079" y="167"/>
                  <a:pt x="216217" y="530"/>
                </a:cubicBezTo>
                <a:cubicBezTo>
                  <a:pt x="190574" y="3768"/>
                  <a:pt x="189388" y="22268"/>
                  <a:pt x="168921" y="22268"/>
                </a:cubicBezTo>
                <a:cubicBezTo>
                  <a:pt x="166175" y="22268"/>
                  <a:pt x="163082" y="21935"/>
                  <a:pt x="159536" y="21188"/>
                </a:cubicBezTo>
                <a:cubicBezTo>
                  <a:pt x="147862" y="18719"/>
                  <a:pt x="138271" y="17735"/>
                  <a:pt x="130168" y="17735"/>
                </a:cubicBezTo>
                <a:cubicBezTo>
                  <a:pt x="98424" y="17735"/>
                  <a:pt x="89504" y="32828"/>
                  <a:pt x="67530" y="32828"/>
                </a:cubicBezTo>
                <a:cubicBezTo>
                  <a:pt x="66466" y="32828"/>
                  <a:pt x="65371" y="32792"/>
                  <a:pt x="64241" y="32718"/>
                </a:cubicBezTo>
                <a:cubicBezTo>
                  <a:pt x="34727" y="30801"/>
                  <a:pt x="42828" y="18541"/>
                  <a:pt x="0" y="14842"/>
                </a:cubicBezTo>
                <a:lnTo>
                  <a:pt x="0" y="40819"/>
                </a:lnTo>
                <a:lnTo>
                  <a:pt x="264364" y="40819"/>
                </a:lnTo>
                <a:lnTo>
                  <a:pt x="264364" y="17785"/>
                </a:lnTo>
                <a:cubicBezTo>
                  <a:pt x="250431" y="15121"/>
                  <a:pt x="247008" y="1"/>
                  <a:pt x="2240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66"/>
          <p:cNvSpPr/>
          <p:nvPr/>
        </p:nvSpPr>
        <p:spPr>
          <a:xfrm rot="-5400000">
            <a:off x="-1791843" y="1811847"/>
            <a:ext cx="5127422" cy="1543736"/>
          </a:xfrm>
          <a:custGeom>
            <a:avLst/>
            <a:gdLst/>
            <a:ahLst/>
            <a:cxnLst/>
            <a:rect l="l" t="t" r="r" b="b"/>
            <a:pathLst>
              <a:path w="246008" h="61867" extrusionOk="0">
                <a:moveTo>
                  <a:pt x="1" y="0"/>
                </a:moveTo>
                <a:cubicBezTo>
                  <a:pt x="1" y="0"/>
                  <a:pt x="3900" y="44992"/>
                  <a:pt x="39194" y="57840"/>
                </a:cubicBezTo>
                <a:cubicBezTo>
                  <a:pt x="46974" y="60669"/>
                  <a:pt x="53930" y="61867"/>
                  <a:pt x="60240" y="61867"/>
                </a:cubicBezTo>
                <a:cubicBezTo>
                  <a:pt x="95172" y="61867"/>
                  <a:pt x="110319" y="25159"/>
                  <a:pt x="135837" y="25159"/>
                </a:cubicBezTo>
                <a:cubicBezTo>
                  <a:pt x="138295" y="25159"/>
                  <a:pt x="140849" y="25499"/>
                  <a:pt x="143526" y="26246"/>
                </a:cubicBezTo>
                <a:cubicBezTo>
                  <a:pt x="159260" y="30639"/>
                  <a:pt x="172714" y="32419"/>
                  <a:pt x="184185" y="32419"/>
                </a:cubicBezTo>
                <a:cubicBezTo>
                  <a:pt x="233145" y="32419"/>
                  <a:pt x="246008" y="0"/>
                  <a:pt x="24600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66"/>
          <p:cNvSpPr/>
          <p:nvPr/>
        </p:nvSpPr>
        <p:spPr>
          <a:xfrm rot="-5400000">
            <a:off x="-1926425" y="1930649"/>
            <a:ext cx="5143202" cy="1290352"/>
          </a:xfrm>
          <a:custGeom>
            <a:avLst/>
            <a:gdLst/>
            <a:ahLst/>
            <a:cxnLst/>
            <a:rect l="l" t="t" r="r" b="b"/>
            <a:pathLst>
              <a:path w="264364" h="61984" extrusionOk="0">
                <a:moveTo>
                  <a:pt x="0" y="0"/>
                </a:moveTo>
                <a:lnTo>
                  <a:pt x="0" y="60406"/>
                </a:lnTo>
                <a:cubicBezTo>
                  <a:pt x="2845" y="61497"/>
                  <a:pt x="5907" y="61983"/>
                  <a:pt x="9094" y="61983"/>
                </a:cubicBezTo>
                <a:cubicBezTo>
                  <a:pt x="26664" y="61983"/>
                  <a:pt x="48053" y="47209"/>
                  <a:pt x="57950" y="37427"/>
                </a:cubicBezTo>
                <a:cubicBezTo>
                  <a:pt x="64434" y="31013"/>
                  <a:pt x="70724" y="28611"/>
                  <a:pt x="76592" y="28611"/>
                </a:cubicBezTo>
                <a:cubicBezTo>
                  <a:pt x="86364" y="28611"/>
                  <a:pt x="94966" y="35275"/>
                  <a:pt x="101344" y="41180"/>
                </a:cubicBezTo>
                <a:cubicBezTo>
                  <a:pt x="109706" y="48911"/>
                  <a:pt x="119411" y="51657"/>
                  <a:pt x="128732" y="51657"/>
                </a:cubicBezTo>
                <a:cubicBezTo>
                  <a:pt x="140963" y="51657"/>
                  <a:pt x="152533" y="46928"/>
                  <a:pt x="159536" y="42530"/>
                </a:cubicBezTo>
                <a:cubicBezTo>
                  <a:pt x="163971" y="39737"/>
                  <a:pt x="167611" y="38614"/>
                  <a:pt x="170732" y="38614"/>
                </a:cubicBezTo>
                <a:cubicBezTo>
                  <a:pt x="183490" y="38614"/>
                  <a:pt x="187572" y="57371"/>
                  <a:pt x="201829" y="57371"/>
                </a:cubicBezTo>
                <a:cubicBezTo>
                  <a:pt x="204682" y="57371"/>
                  <a:pt x="207942" y="56619"/>
                  <a:pt x="211761" y="54817"/>
                </a:cubicBezTo>
                <a:cubicBezTo>
                  <a:pt x="216023" y="52806"/>
                  <a:pt x="220035" y="52096"/>
                  <a:pt x="223864" y="52096"/>
                </a:cubicBezTo>
                <a:cubicBezTo>
                  <a:pt x="233065" y="52096"/>
                  <a:pt x="241204" y="56197"/>
                  <a:pt x="249202" y="56197"/>
                </a:cubicBezTo>
                <a:cubicBezTo>
                  <a:pt x="254235" y="56197"/>
                  <a:pt x="259212" y="54573"/>
                  <a:pt x="264364" y="49281"/>
                </a:cubicBezTo>
                <a:lnTo>
                  <a:pt x="26436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66"/>
          <p:cNvSpPr/>
          <p:nvPr/>
        </p:nvSpPr>
        <p:spPr>
          <a:xfrm rot="-5400000" flipH="1">
            <a:off x="-1877527" y="1881640"/>
            <a:ext cx="5143337" cy="1388283"/>
          </a:xfrm>
          <a:custGeom>
            <a:avLst/>
            <a:gdLst/>
            <a:ahLst/>
            <a:cxnLst/>
            <a:rect l="l" t="t" r="r" b="b"/>
            <a:pathLst>
              <a:path w="264337" h="53519" extrusionOk="0">
                <a:moveTo>
                  <a:pt x="0" y="0"/>
                </a:moveTo>
                <a:lnTo>
                  <a:pt x="0" y="15527"/>
                </a:lnTo>
                <a:cubicBezTo>
                  <a:pt x="1926" y="15152"/>
                  <a:pt x="3735" y="14976"/>
                  <a:pt x="5438" y="14976"/>
                </a:cubicBezTo>
                <a:cubicBezTo>
                  <a:pt x="30663" y="14976"/>
                  <a:pt x="32875" y="53519"/>
                  <a:pt x="53900" y="53519"/>
                </a:cubicBezTo>
                <a:cubicBezTo>
                  <a:pt x="54445" y="53519"/>
                  <a:pt x="55002" y="53493"/>
                  <a:pt x="55573" y="53440"/>
                </a:cubicBezTo>
                <a:cubicBezTo>
                  <a:pt x="76094" y="51555"/>
                  <a:pt x="75382" y="25592"/>
                  <a:pt x="95618" y="25592"/>
                </a:cubicBezTo>
                <a:cubicBezTo>
                  <a:pt x="98284" y="25592"/>
                  <a:pt x="101312" y="26042"/>
                  <a:pt x="104800" y="27057"/>
                </a:cubicBezTo>
                <a:cubicBezTo>
                  <a:pt x="116474" y="30462"/>
                  <a:pt x="126065" y="31818"/>
                  <a:pt x="134168" y="31818"/>
                </a:cubicBezTo>
                <a:cubicBezTo>
                  <a:pt x="165913" y="31818"/>
                  <a:pt x="174833" y="11001"/>
                  <a:pt x="196809" y="11001"/>
                </a:cubicBezTo>
                <a:cubicBezTo>
                  <a:pt x="197872" y="11001"/>
                  <a:pt x="198967" y="11050"/>
                  <a:pt x="200095" y="11152"/>
                </a:cubicBezTo>
                <a:cubicBezTo>
                  <a:pt x="229610" y="13799"/>
                  <a:pt x="221509" y="30730"/>
                  <a:pt x="264337" y="35806"/>
                </a:cubicBezTo>
                <a:lnTo>
                  <a:pt x="2643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66"/>
          <p:cNvSpPr/>
          <p:nvPr/>
        </p:nvSpPr>
        <p:spPr>
          <a:xfrm>
            <a:off x="1104550" y="2710300"/>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66"/>
          <p:cNvSpPr/>
          <p:nvPr/>
        </p:nvSpPr>
        <p:spPr>
          <a:xfrm>
            <a:off x="1553300" y="3452550"/>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0" name="Google Shape;990;p66"/>
          <p:cNvSpPr/>
          <p:nvPr/>
        </p:nvSpPr>
        <p:spPr>
          <a:xfrm>
            <a:off x="804350" y="105132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66"/>
          <p:cNvSpPr/>
          <p:nvPr/>
        </p:nvSpPr>
        <p:spPr>
          <a:xfrm>
            <a:off x="1169650" y="416832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66"/>
          <p:cNvSpPr/>
          <p:nvPr/>
        </p:nvSpPr>
        <p:spPr>
          <a:xfrm>
            <a:off x="1520738" y="716900"/>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66"/>
          <p:cNvSpPr/>
          <p:nvPr/>
        </p:nvSpPr>
        <p:spPr>
          <a:xfrm rot="10800000" flipH="1">
            <a:off x="8332050" y="1975150"/>
            <a:ext cx="98400" cy="98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66"/>
          <p:cNvSpPr/>
          <p:nvPr/>
        </p:nvSpPr>
        <p:spPr>
          <a:xfrm rot="10800000" flipH="1">
            <a:off x="7695850" y="1006475"/>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66"/>
          <p:cNvSpPr/>
          <p:nvPr/>
        </p:nvSpPr>
        <p:spPr>
          <a:xfrm rot="10800000" flipH="1">
            <a:off x="7794238" y="4492000"/>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3">
  <p:cSld name="CUSTOM_52">
    <p:spTree>
      <p:nvGrpSpPr>
        <p:cNvPr id="1" name="Shape 996"/>
        <p:cNvGrpSpPr/>
        <p:nvPr/>
      </p:nvGrpSpPr>
      <p:grpSpPr>
        <a:xfrm>
          <a:off x="0" y="0"/>
          <a:ext cx="0" cy="0"/>
          <a:chOff x="0" y="0"/>
          <a:chExt cx="0" cy="0"/>
        </a:xfrm>
      </p:grpSpPr>
      <p:sp>
        <p:nvSpPr>
          <p:cNvPr id="997" name="Google Shape;997;p67"/>
          <p:cNvSpPr/>
          <p:nvPr/>
        </p:nvSpPr>
        <p:spPr>
          <a:xfrm rot="-5911893" flipH="1">
            <a:off x="-358275" y="-757650"/>
            <a:ext cx="1679785" cy="2039064"/>
          </a:xfrm>
          <a:custGeom>
            <a:avLst/>
            <a:gdLst/>
            <a:ahLst/>
            <a:cxnLst/>
            <a:rect l="l" t="t" r="r" b="b"/>
            <a:pathLst>
              <a:path w="184937" h="139852" extrusionOk="0">
                <a:moveTo>
                  <a:pt x="59024" y="1"/>
                </a:moveTo>
                <a:cubicBezTo>
                  <a:pt x="37702" y="1"/>
                  <a:pt x="17942" y="12858"/>
                  <a:pt x="11925" y="32587"/>
                </a:cubicBezTo>
                <a:cubicBezTo>
                  <a:pt x="1" y="71595"/>
                  <a:pt x="35681" y="113191"/>
                  <a:pt x="79310" y="130384"/>
                </a:cubicBezTo>
                <a:cubicBezTo>
                  <a:pt x="95983" y="136984"/>
                  <a:pt x="112612" y="139851"/>
                  <a:pt x="127490" y="139851"/>
                </a:cubicBezTo>
                <a:cubicBezTo>
                  <a:pt x="160532" y="139851"/>
                  <a:pt x="184937" y="125708"/>
                  <a:pt x="182005" y="106905"/>
                </a:cubicBezTo>
                <a:cubicBezTo>
                  <a:pt x="175997" y="67251"/>
                  <a:pt x="140409" y="105334"/>
                  <a:pt x="114805" y="42848"/>
                </a:cubicBezTo>
                <a:cubicBezTo>
                  <a:pt x="102395" y="12395"/>
                  <a:pt x="79957" y="1"/>
                  <a:pt x="590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67"/>
          <p:cNvSpPr/>
          <p:nvPr/>
        </p:nvSpPr>
        <p:spPr>
          <a:xfrm rot="-515846" flipH="1">
            <a:off x="-1764995" y="-321140"/>
            <a:ext cx="4858752" cy="984749"/>
          </a:xfrm>
          <a:custGeom>
            <a:avLst/>
            <a:gdLst/>
            <a:ahLst/>
            <a:cxnLst/>
            <a:rect l="l" t="t" r="r" b="b"/>
            <a:pathLst>
              <a:path w="264364" h="48804" extrusionOk="0">
                <a:moveTo>
                  <a:pt x="0" y="1"/>
                </a:moveTo>
                <a:lnTo>
                  <a:pt x="0" y="34052"/>
                </a:lnTo>
                <a:cubicBezTo>
                  <a:pt x="3219" y="35165"/>
                  <a:pt x="6028" y="35625"/>
                  <a:pt x="8547" y="35625"/>
                </a:cubicBezTo>
                <a:cubicBezTo>
                  <a:pt x="20567" y="35625"/>
                  <a:pt x="25980" y="25146"/>
                  <a:pt x="37813" y="25146"/>
                </a:cubicBezTo>
                <a:cubicBezTo>
                  <a:pt x="42388" y="25146"/>
                  <a:pt x="47922" y="26712"/>
                  <a:pt x="55168" y="31055"/>
                </a:cubicBezTo>
                <a:cubicBezTo>
                  <a:pt x="70462" y="40234"/>
                  <a:pt x="80176" y="48502"/>
                  <a:pt x="91777" y="48502"/>
                </a:cubicBezTo>
                <a:cubicBezTo>
                  <a:pt x="98366" y="48502"/>
                  <a:pt x="105563" y="45836"/>
                  <a:pt x="114738" y="39155"/>
                </a:cubicBezTo>
                <a:cubicBezTo>
                  <a:pt x="122916" y="33205"/>
                  <a:pt x="129075" y="31386"/>
                  <a:pt x="134351" y="31386"/>
                </a:cubicBezTo>
                <a:cubicBezTo>
                  <a:pt x="142654" y="31386"/>
                  <a:pt x="148772" y="35892"/>
                  <a:pt x="157136" y="35892"/>
                </a:cubicBezTo>
                <a:cubicBezTo>
                  <a:pt x="163427" y="35892"/>
                  <a:pt x="170988" y="33343"/>
                  <a:pt x="181706" y="24412"/>
                </a:cubicBezTo>
                <a:cubicBezTo>
                  <a:pt x="184794" y="21838"/>
                  <a:pt x="187774" y="20762"/>
                  <a:pt x="190680" y="20762"/>
                </a:cubicBezTo>
                <a:cubicBezTo>
                  <a:pt x="205031" y="20762"/>
                  <a:pt x="217584" y="46994"/>
                  <a:pt x="232473" y="48634"/>
                </a:cubicBezTo>
                <a:cubicBezTo>
                  <a:pt x="233525" y="48749"/>
                  <a:pt x="234513" y="48803"/>
                  <a:pt x="235446" y="48803"/>
                </a:cubicBezTo>
                <a:cubicBezTo>
                  <a:pt x="246713" y="48803"/>
                  <a:pt x="250150" y="40916"/>
                  <a:pt x="264364" y="38048"/>
                </a:cubicBezTo>
                <a:lnTo>
                  <a:pt x="26436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67"/>
          <p:cNvSpPr/>
          <p:nvPr/>
        </p:nvSpPr>
        <p:spPr>
          <a:xfrm flipH="1">
            <a:off x="-1788061" y="-312190"/>
            <a:ext cx="4906095" cy="1060078"/>
          </a:xfrm>
          <a:custGeom>
            <a:avLst/>
            <a:gdLst/>
            <a:ahLst/>
            <a:cxnLst/>
            <a:rect l="l" t="t" r="r" b="b"/>
            <a:pathLst>
              <a:path w="264337" h="53519" extrusionOk="0">
                <a:moveTo>
                  <a:pt x="0" y="0"/>
                </a:moveTo>
                <a:lnTo>
                  <a:pt x="0" y="15527"/>
                </a:lnTo>
                <a:cubicBezTo>
                  <a:pt x="1926" y="15152"/>
                  <a:pt x="3735" y="14976"/>
                  <a:pt x="5438" y="14976"/>
                </a:cubicBezTo>
                <a:cubicBezTo>
                  <a:pt x="30663" y="14976"/>
                  <a:pt x="32875" y="53519"/>
                  <a:pt x="53900" y="53519"/>
                </a:cubicBezTo>
                <a:cubicBezTo>
                  <a:pt x="54445" y="53519"/>
                  <a:pt x="55002" y="53493"/>
                  <a:pt x="55573" y="53440"/>
                </a:cubicBezTo>
                <a:cubicBezTo>
                  <a:pt x="76094" y="51555"/>
                  <a:pt x="75382" y="25592"/>
                  <a:pt x="95618" y="25592"/>
                </a:cubicBezTo>
                <a:cubicBezTo>
                  <a:pt x="98284" y="25592"/>
                  <a:pt x="101312" y="26042"/>
                  <a:pt x="104800" y="27057"/>
                </a:cubicBezTo>
                <a:cubicBezTo>
                  <a:pt x="116474" y="30462"/>
                  <a:pt x="126065" y="31818"/>
                  <a:pt x="134168" y="31818"/>
                </a:cubicBezTo>
                <a:cubicBezTo>
                  <a:pt x="165913" y="31818"/>
                  <a:pt x="174833" y="11001"/>
                  <a:pt x="196809" y="11001"/>
                </a:cubicBezTo>
                <a:cubicBezTo>
                  <a:pt x="197872" y="11001"/>
                  <a:pt x="198967" y="11050"/>
                  <a:pt x="200095" y="11152"/>
                </a:cubicBezTo>
                <a:cubicBezTo>
                  <a:pt x="229610" y="13799"/>
                  <a:pt x="221509" y="30730"/>
                  <a:pt x="264337" y="35806"/>
                </a:cubicBezTo>
                <a:lnTo>
                  <a:pt x="2643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67"/>
          <p:cNvSpPr/>
          <p:nvPr/>
        </p:nvSpPr>
        <p:spPr>
          <a:xfrm rot="4888107" flipH="1">
            <a:off x="1137128" y="4138487"/>
            <a:ext cx="1679785" cy="2039064"/>
          </a:xfrm>
          <a:custGeom>
            <a:avLst/>
            <a:gdLst/>
            <a:ahLst/>
            <a:cxnLst/>
            <a:rect l="l" t="t" r="r" b="b"/>
            <a:pathLst>
              <a:path w="184937" h="139852" extrusionOk="0">
                <a:moveTo>
                  <a:pt x="59024" y="1"/>
                </a:moveTo>
                <a:cubicBezTo>
                  <a:pt x="37702" y="1"/>
                  <a:pt x="17942" y="12858"/>
                  <a:pt x="11925" y="32587"/>
                </a:cubicBezTo>
                <a:cubicBezTo>
                  <a:pt x="1" y="71595"/>
                  <a:pt x="35681" y="113191"/>
                  <a:pt x="79310" y="130384"/>
                </a:cubicBezTo>
                <a:cubicBezTo>
                  <a:pt x="95983" y="136984"/>
                  <a:pt x="112612" y="139851"/>
                  <a:pt x="127490" y="139851"/>
                </a:cubicBezTo>
                <a:cubicBezTo>
                  <a:pt x="160532" y="139851"/>
                  <a:pt x="184937" y="125708"/>
                  <a:pt x="182005" y="106905"/>
                </a:cubicBezTo>
                <a:cubicBezTo>
                  <a:pt x="175997" y="67251"/>
                  <a:pt x="140409" y="105334"/>
                  <a:pt x="114805" y="42848"/>
                </a:cubicBezTo>
                <a:cubicBezTo>
                  <a:pt x="102395" y="12395"/>
                  <a:pt x="79957" y="1"/>
                  <a:pt x="590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67"/>
          <p:cNvSpPr/>
          <p:nvPr/>
        </p:nvSpPr>
        <p:spPr>
          <a:xfrm rot="-9922098" flipH="1">
            <a:off x="-1214868" y="4347472"/>
            <a:ext cx="4858620" cy="984751"/>
          </a:xfrm>
          <a:custGeom>
            <a:avLst/>
            <a:gdLst/>
            <a:ahLst/>
            <a:cxnLst/>
            <a:rect l="l" t="t" r="r" b="b"/>
            <a:pathLst>
              <a:path w="264364" h="48804" extrusionOk="0">
                <a:moveTo>
                  <a:pt x="0" y="1"/>
                </a:moveTo>
                <a:lnTo>
                  <a:pt x="0" y="34052"/>
                </a:lnTo>
                <a:cubicBezTo>
                  <a:pt x="3219" y="35165"/>
                  <a:pt x="6028" y="35625"/>
                  <a:pt x="8547" y="35625"/>
                </a:cubicBezTo>
                <a:cubicBezTo>
                  <a:pt x="20567" y="35625"/>
                  <a:pt x="25980" y="25146"/>
                  <a:pt x="37813" y="25146"/>
                </a:cubicBezTo>
                <a:cubicBezTo>
                  <a:pt x="42388" y="25146"/>
                  <a:pt x="47922" y="26712"/>
                  <a:pt x="55168" y="31055"/>
                </a:cubicBezTo>
                <a:cubicBezTo>
                  <a:pt x="70462" y="40234"/>
                  <a:pt x="80176" y="48502"/>
                  <a:pt x="91777" y="48502"/>
                </a:cubicBezTo>
                <a:cubicBezTo>
                  <a:pt x="98366" y="48502"/>
                  <a:pt x="105563" y="45836"/>
                  <a:pt x="114738" y="39155"/>
                </a:cubicBezTo>
                <a:cubicBezTo>
                  <a:pt x="122916" y="33205"/>
                  <a:pt x="129075" y="31386"/>
                  <a:pt x="134351" y="31386"/>
                </a:cubicBezTo>
                <a:cubicBezTo>
                  <a:pt x="142654" y="31386"/>
                  <a:pt x="148772" y="35892"/>
                  <a:pt x="157136" y="35892"/>
                </a:cubicBezTo>
                <a:cubicBezTo>
                  <a:pt x="163427" y="35892"/>
                  <a:pt x="170988" y="33343"/>
                  <a:pt x="181706" y="24412"/>
                </a:cubicBezTo>
                <a:cubicBezTo>
                  <a:pt x="184794" y="21838"/>
                  <a:pt x="187774" y="20762"/>
                  <a:pt x="190680" y="20762"/>
                </a:cubicBezTo>
                <a:cubicBezTo>
                  <a:pt x="205031" y="20762"/>
                  <a:pt x="217584" y="46994"/>
                  <a:pt x="232473" y="48634"/>
                </a:cubicBezTo>
                <a:cubicBezTo>
                  <a:pt x="233525" y="48749"/>
                  <a:pt x="234513" y="48803"/>
                  <a:pt x="235446" y="48803"/>
                </a:cubicBezTo>
                <a:cubicBezTo>
                  <a:pt x="246713" y="48803"/>
                  <a:pt x="250150" y="40916"/>
                  <a:pt x="264364" y="38048"/>
                </a:cubicBezTo>
                <a:lnTo>
                  <a:pt x="26436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67"/>
          <p:cNvSpPr/>
          <p:nvPr/>
        </p:nvSpPr>
        <p:spPr>
          <a:xfrm rot="-10346708" flipH="1">
            <a:off x="-752392" y="4478612"/>
            <a:ext cx="4905724" cy="1060054"/>
          </a:xfrm>
          <a:custGeom>
            <a:avLst/>
            <a:gdLst/>
            <a:ahLst/>
            <a:cxnLst/>
            <a:rect l="l" t="t" r="r" b="b"/>
            <a:pathLst>
              <a:path w="264337" h="53519" extrusionOk="0">
                <a:moveTo>
                  <a:pt x="0" y="0"/>
                </a:moveTo>
                <a:lnTo>
                  <a:pt x="0" y="15527"/>
                </a:lnTo>
                <a:cubicBezTo>
                  <a:pt x="1926" y="15152"/>
                  <a:pt x="3735" y="14976"/>
                  <a:pt x="5438" y="14976"/>
                </a:cubicBezTo>
                <a:cubicBezTo>
                  <a:pt x="30663" y="14976"/>
                  <a:pt x="32875" y="53519"/>
                  <a:pt x="53900" y="53519"/>
                </a:cubicBezTo>
                <a:cubicBezTo>
                  <a:pt x="54445" y="53519"/>
                  <a:pt x="55002" y="53493"/>
                  <a:pt x="55573" y="53440"/>
                </a:cubicBezTo>
                <a:cubicBezTo>
                  <a:pt x="76094" y="51555"/>
                  <a:pt x="75382" y="25592"/>
                  <a:pt x="95618" y="25592"/>
                </a:cubicBezTo>
                <a:cubicBezTo>
                  <a:pt x="98284" y="25592"/>
                  <a:pt x="101312" y="26042"/>
                  <a:pt x="104800" y="27057"/>
                </a:cubicBezTo>
                <a:cubicBezTo>
                  <a:pt x="116474" y="30462"/>
                  <a:pt x="126065" y="31818"/>
                  <a:pt x="134168" y="31818"/>
                </a:cubicBezTo>
                <a:cubicBezTo>
                  <a:pt x="165913" y="31818"/>
                  <a:pt x="174833" y="11001"/>
                  <a:pt x="196809" y="11001"/>
                </a:cubicBezTo>
                <a:cubicBezTo>
                  <a:pt x="197872" y="11001"/>
                  <a:pt x="198967" y="11050"/>
                  <a:pt x="200095" y="11152"/>
                </a:cubicBezTo>
                <a:cubicBezTo>
                  <a:pt x="229610" y="13799"/>
                  <a:pt x="221509" y="30730"/>
                  <a:pt x="264337" y="35806"/>
                </a:cubicBezTo>
                <a:lnTo>
                  <a:pt x="26433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67"/>
          <p:cNvSpPr/>
          <p:nvPr/>
        </p:nvSpPr>
        <p:spPr>
          <a:xfrm rot="5400000">
            <a:off x="1196981" y="84405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67"/>
          <p:cNvSpPr/>
          <p:nvPr/>
        </p:nvSpPr>
        <p:spPr>
          <a:xfrm rot="5400000">
            <a:off x="1196219" y="446716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67"/>
          <p:cNvSpPr/>
          <p:nvPr/>
        </p:nvSpPr>
        <p:spPr>
          <a:xfrm rot="-5400000">
            <a:off x="540156" y="691369"/>
            <a:ext cx="98400" cy="987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67"/>
          <p:cNvSpPr/>
          <p:nvPr/>
        </p:nvSpPr>
        <p:spPr>
          <a:xfrm rot="5400000">
            <a:off x="540006" y="3832406"/>
            <a:ext cx="163500" cy="163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40000" y="363275"/>
            <a:ext cx="8064000" cy="5727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1pPr>
            <a:lvl2pPr lvl="1">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2pPr>
            <a:lvl3pPr lvl="2">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3pPr>
            <a:lvl4pPr lvl="3">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4pPr>
            <a:lvl5pPr lvl="4">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5pPr>
            <a:lvl6pPr lvl="5">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6pPr>
            <a:lvl7pPr lvl="6">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7pPr>
            <a:lvl8pPr lvl="7">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8pPr>
            <a:lvl9pPr lvl="8">
              <a:spcBef>
                <a:spcPts val="0"/>
              </a:spcBef>
              <a:spcAft>
                <a:spcPts val="0"/>
              </a:spcAft>
              <a:buClr>
                <a:schemeClr val="accent6"/>
              </a:buClr>
              <a:buSzPts val="3000"/>
              <a:buFont typeface="Josefin Sans"/>
              <a:buNone/>
              <a:defRPr sz="3000" b="1">
                <a:solidFill>
                  <a:schemeClr val="accent6"/>
                </a:solidFill>
                <a:latin typeface="Josefin Sans"/>
                <a:ea typeface="Josefin Sans"/>
                <a:cs typeface="Josefin Sans"/>
                <a:sym typeface="Josefin Sans"/>
              </a:defRPr>
            </a:lvl9pPr>
          </a:lstStyle>
          <a:p>
            <a:endParaRPr/>
          </a:p>
        </p:txBody>
      </p:sp>
      <p:sp>
        <p:nvSpPr>
          <p:cNvPr id="7" name="Google Shape;7;p1"/>
          <p:cNvSpPr txBox="1">
            <a:spLocks noGrp="1"/>
          </p:cNvSpPr>
          <p:nvPr>
            <p:ph type="body" idx="1"/>
          </p:nvPr>
        </p:nvSpPr>
        <p:spPr>
          <a:xfrm>
            <a:off x="540000" y="1152475"/>
            <a:ext cx="80640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2" r:id="rId3"/>
    <p:sldLayoutId id="2147483658" r:id="rId4"/>
    <p:sldLayoutId id="2147483708" r:id="rId5"/>
    <p:sldLayoutId id="2147483710" r:id="rId6"/>
    <p:sldLayoutId id="2147483711" r:id="rId7"/>
    <p:sldLayoutId id="2147483712" r:id="rId8"/>
    <p:sldLayoutId id="2147483713" r:id="rId9"/>
    <p:sldLayoutId id="2147483714"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31"/>
        <p:cNvGrpSpPr/>
        <p:nvPr/>
      </p:nvGrpSpPr>
      <p:grpSpPr>
        <a:xfrm>
          <a:off x="0" y="0"/>
          <a:ext cx="0" cy="0"/>
          <a:chOff x="0" y="0"/>
          <a:chExt cx="0" cy="0"/>
        </a:xfrm>
      </p:grpSpPr>
      <p:sp>
        <p:nvSpPr>
          <p:cNvPr id="1032" name="Google Shape;1032;p74"/>
          <p:cNvSpPr txBox="1">
            <a:spLocks noGrp="1"/>
          </p:cNvSpPr>
          <p:nvPr>
            <p:ph type="ctrTitle"/>
          </p:nvPr>
        </p:nvSpPr>
        <p:spPr>
          <a:xfrm>
            <a:off x="-1" y="1407838"/>
            <a:ext cx="8753707" cy="1945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uk-UA" sz="2800" dirty="0" smtClean="0"/>
              <a:t>Опитувальник госпіталю Св. Георгія для оцінки дихальної функції пацієнтів із хронічним обструктивним захворюванням легень</a:t>
            </a:r>
            <a:endParaRPr sz="2800" dirty="0"/>
          </a:p>
        </p:txBody>
      </p:sp>
      <p:sp>
        <p:nvSpPr>
          <p:cNvPr id="1033" name="Google Shape;1033;p74"/>
          <p:cNvSpPr txBox="1">
            <a:spLocks noGrp="1"/>
          </p:cNvSpPr>
          <p:nvPr>
            <p:ph type="subTitle" idx="1"/>
          </p:nvPr>
        </p:nvSpPr>
        <p:spPr>
          <a:xfrm>
            <a:off x="815400" y="3353163"/>
            <a:ext cx="7513200" cy="382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dirty="0" smtClean="0"/>
              <a:t>Підготувала </a:t>
            </a:r>
            <a:r>
              <a:rPr lang="uk-UA" dirty="0" err="1" smtClean="0"/>
              <a:t>Химич</a:t>
            </a:r>
            <a:r>
              <a:rPr lang="uk-UA" dirty="0" smtClean="0"/>
              <a:t> Наталія</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32"/>
                                        </p:tgtEl>
                                        <p:attrNameLst>
                                          <p:attrName>style.visibility</p:attrName>
                                        </p:attrNameLst>
                                      </p:cBhvr>
                                      <p:to>
                                        <p:strVal val="visible"/>
                                      </p:to>
                                    </p:set>
                                    <p:animEffect transition="in" filter="fade">
                                      <p:cBhvr>
                                        <p:cTn id="7" dur="1000"/>
                                        <p:tgtEl>
                                          <p:spTgt spid="103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33"/>
                                        </p:tgtEl>
                                        <p:attrNameLst>
                                          <p:attrName>style.visibility</p:attrName>
                                        </p:attrNameLst>
                                      </p:cBhvr>
                                      <p:to>
                                        <p:strVal val="visible"/>
                                      </p:to>
                                    </p:set>
                                    <p:animEffect transition="in" filter="fade">
                                      <p:cBhvr>
                                        <p:cTn id="11" dur="1000"/>
                                        <p:tgtEl>
                                          <p:spTgt spid="10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3093" y="452484"/>
            <a:ext cx="8064000" cy="572700"/>
          </a:xfrm>
        </p:spPr>
        <p:txBody>
          <a:bodyPr/>
          <a:lstStyle/>
          <a:p>
            <a:r>
              <a:rPr lang="uk-UA" sz="2000" dirty="0" smtClean="0"/>
              <a:t>Динаміка показників якості життя хворих досліджуваних груп до та після проведення реабілітаційної програми</a:t>
            </a:r>
            <a:endParaRPr lang="uk-UA" sz="2000" dirty="0"/>
          </a:p>
        </p:txBody>
      </p:sp>
      <p:pic>
        <p:nvPicPr>
          <p:cNvPr id="1026" name="Picture 2"/>
          <p:cNvPicPr>
            <a:picLocks noChangeAspect="1" noChangeArrowheads="1"/>
          </p:cNvPicPr>
          <p:nvPr/>
        </p:nvPicPr>
        <p:blipFill>
          <a:blip r:embed="rId2"/>
          <a:srcRect t="4557" r="2878"/>
          <a:stretch>
            <a:fillRect/>
          </a:stretch>
        </p:blipFill>
        <p:spPr bwMode="auto">
          <a:xfrm>
            <a:off x="1274956" y="1303593"/>
            <a:ext cx="6218663" cy="33382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Висновки</a:t>
            </a:r>
            <a:endParaRPr lang="uk-UA" dirty="0"/>
          </a:p>
        </p:txBody>
      </p:sp>
      <p:sp>
        <p:nvSpPr>
          <p:cNvPr id="3" name="Текст 2"/>
          <p:cNvSpPr>
            <a:spLocks noGrp="1"/>
          </p:cNvSpPr>
          <p:nvPr>
            <p:ph type="body" idx="1"/>
          </p:nvPr>
        </p:nvSpPr>
        <p:spPr/>
        <p:txBody>
          <a:bodyPr/>
          <a:lstStyle/>
          <a:p>
            <a:pPr marL="0" indent="0">
              <a:buNone/>
            </a:pPr>
            <a:r>
              <a:rPr lang="uk-UA" sz="1600" i="1" dirty="0" smtClean="0"/>
              <a:t>Ключові аспекти ефективності </a:t>
            </a:r>
            <a:r>
              <a:rPr lang="en-US" sz="1600" i="1" dirty="0" smtClean="0"/>
              <a:t>SGRQ</a:t>
            </a:r>
            <a:r>
              <a:rPr lang="uk-UA" sz="1600" i="1" dirty="0" smtClean="0"/>
              <a:t>.</a:t>
            </a:r>
          </a:p>
          <a:p>
            <a:pPr marL="0" indent="0"/>
            <a:r>
              <a:rPr lang="uk-UA" sz="1600" dirty="0" smtClean="0"/>
              <a:t> Вимірювання комплексних аспектів якості життя.</a:t>
            </a:r>
          </a:p>
          <a:p>
            <a:pPr marL="0" indent="0"/>
            <a:r>
              <a:rPr lang="uk-UA" sz="1600" dirty="0" smtClean="0"/>
              <a:t> Адаптованість до клінічних потреб.</a:t>
            </a:r>
          </a:p>
          <a:p>
            <a:pPr marL="0" indent="0"/>
            <a:r>
              <a:rPr lang="uk-UA" sz="1600" dirty="0" smtClean="0"/>
              <a:t> Кореляція з клінічними показниками.</a:t>
            </a:r>
          </a:p>
          <a:p>
            <a:pPr marL="0" indent="0"/>
            <a:r>
              <a:rPr lang="uk-UA" sz="1600" dirty="0" smtClean="0"/>
              <a:t> Простота використання.</a:t>
            </a:r>
          </a:p>
          <a:p>
            <a:pPr marL="0" indent="0"/>
            <a:r>
              <a:rPr lang="uk-UA" sz="1600" dirty="0" smtClean="0"/>
              <a:t> Дослідження та стандартизація.</a:t>
            </a:r>
          </a:p>
          <a:p>
            <a:pPr marL="0" indent="0">
              <a:buNone/>
            </a:pPr>
            <a:endParaRPr lang="uk-UA" sz="1600" dirty="0" smtClean="0"/>
          </a:p>
          <a:p>
            <a:pPr marL="0" indent="0">
              <a:buNone/>
            </a:pPr>
            <a:r>
              <a:rPr lang="en-US" sz="1600" dirty="0" smtClean="0"/>
              <a:t>SGRQ </a:t>
            </a:r>
            <a:r>
              <a:rPr lang="uk-UA" sz="1600" dirty="0" smtClean="0"/>
              <a:t>залишається важливим інструментом для оцінки якості життя пацієнтів з ХОЗЛ, однак є потенціал для його вдосконалення через інтеграцію нових технологій, </a:t>
            </a:r>
            <a:r>
              <a:rPr lang="uk-UA" sz="1600" dirty="0" smtClean="0"/>
              <a:t>адаптацію </a:t>
            </a:r>
            <a:r>
              <a:rPr lang="uk-UA" sz="1600" dirty="0" smtClean="0"/>
              <a:t>до індивідуальних потреб пацієнтів і більш глибоке врахування психоемоційних та соціальних аспектів. Вдосконалення методів оцінки якості життя дозволить зробити лікування більш персоналізованим і ефективним, що сприятиме покращенню загального стану пацієнтів і зниженню навантаження на систему охорони здоров</a:t>
            </a:r>
            <a:r>
              <a:rPr lang="en-US" sz="1600" dirty="0" smtClean="0"/>
              <a:t>’</a:t>
            </a:r>
            <a:r>
              <a:rPr lang="uk-UA" sz="1600" dirty="0" smtClean="0"/>
              <a:t>я.</a:t>
            </a:r>
            <a:endParaRPr lang="uk-UA"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7"/>
        <p:cNvGrpSpPr/>
        <p:nvPr/>
      </p:nvGrpSpPr>
      <p:grpSpPr>
        <a:xfrm>
          <a:off x="0" y="0"/>
          <a:ext cx="0" cy="0"/>
          <a:chOff x="0" y="0"/>
          <a:chExt cx="0" cy="0"/>
        </a:xfrm>
      </p:grpSpPr>
      <p:sp>
        <p:nvSpPr>
          <p:cNvPr id="1038" name="Google Shape;1038;p75"/>
          <p:cNvSpPr txBox="1">
            <a:spLocks noGrp="1"/>
          </p:cNvSpPr>
          <p:nvPr>
            <p:ph type="title"/>
          </p:nvPr>
        </p:nvSpPr>
        <p:spPr>
          <a:xfrm>
            <a:off x="540000" y="363275"/>
            <a:ext cx="806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dirty="0" smtClean="0"/>
              <a:t>Вступ</a:t>
            </a:r>
            <a:endParaRPr dirty="0"/>
          </a:p>
        </p:txBody>
      </p:sp>
      <p:sp>
        <p:nvSpPr>
          <p:cNvPr id="1039" name="Google Shape;1039;p75"/>
          <p:cNvSpPr txBox="1">
            <a:spLocks noGrp="1"/>
          </p:cNvSpPr>
          <p:nvPr>
            <p:ph type="body" idx="1"/>
          </p:nvPr>
        </p:nvSpPr>
        <p:spPr>
          <a:xfrm>
            <a:off x="278780" y="1028700"/>
            <a:ext cx="8631044" cy="3574800"/>
          </a:xfrm>
          <a:prstGeom prst="rect">
            <a:avLst/>
          </a:prstGeom>
        </p:spPr>
        <p:txBody>
          <a:bodyPr spcFirstLastPara="1" wrap="square" lIns="91425" tIns="91425" rIns="91425" bIns="91425" anchor="t" anchorCtr="0">
            <a:noAutofit/>
          </a:bodyPr>
          <a:lstStyle/>
          <a:p>
            <a:pPr marL="0" lvl="0" indent="0">
              <a:spcAft>
                <a:spcPts val="1600"/>
              </a:spcAft>
              <a:buNone/>
            </a:pPr>
            <a:r>
              <a:rPr lang="uk-UA" sz="1600" b="1" dirty="0" smtClean="0"/>
              <a:t>Актуальність оцінки дихальної функції при ХОЗЛ</a:t>
            </a:r>
          </a:p>
          <a:p>
            <a:pPr marL="0" lvl="0" indent="0">
              <a:spcAft>
                <a:spcPts val="1600"/>
              </a:spcAft>
              <a:buNone/>
            </a:pPr>
            <a:r>
              <a:rPr lang="uk-UA" sz="1600" dirty="0" smtClean="0"/>
              <a:t>Хронічне обструктивне захворювання легень (ХОЗЛ) є однією з провідних причин захворюваності та смертності у світі. Воно супроводжується прогресуючим зниженням дихальної функції, що значно впливає на якість життя пацієнтів. Оцінка стану дихальної системи є критично важливою для своєчасного виявлення погіршень, адаптації лікування та покращення прогнозу захворювання.</a:t>
            </a:r>
          </a:p>
          <a:p>
            <a:pPr marL="0" lvl="0" indent="0">
              <a:spcAft>
                <a:spcPts val="1600"/>
              </a:spcAft>
              <a:buNone/>
            </a:pPr>
            <a:r>
              <a:rPr lang="uk-UA" sz="1600" b="1" dirty="0" smtClean="0"/>
              <a:t>Значення стандартизованих опитувальників у клінічній практиці</a:t>
            </a:r>
          </a:p>
          <a:p>
            <a:pPr marL="0" lvl="0" indent="0">
              <a:spcAft>
                <a:spcPts val="1600"/>
              </a:spcAft>
              <a:buNone/>
            </a:pPr>
            <a:r>
              <a:rPr lang="uk-UA" sz="1600" dirty="0" smtClean="0"/>
              <a:t>Об’єктивні методи, такі як спірометрія, є ключовими у діагностиці ХОЗЛ, але вони не повністю відображають вплив захворювання на повсякденне життя пацієнтів. Стандартизовані опитувальники дозволяють оцінити симптоми, функціональні обмеження та якість життя хворих. Вони допомагають лікарям коригувати терапію відповідно до реального стану пацієнта та оцінювати ефективність лікування у динаміці.</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1038"/>
                                        </p:tgtEl>
                                        <p:attrNameLst>
                                          <p:attrName>style.visibility</p:attrName>
                                        </p:attrNameLst>
                                      </p:cBhvr>
                                      <p:to>
                                        <p:strVal val="visible"/>
                                      </p:to>
                                    </p:set>
                                    <p:anim calcmode="lin" valueType="num">
                                      <p:cBhvr additive="base">
                                        <p:cTn id="7" dur="1000"/>
                                        <p:tgtEl>
                                          <p:spTgt spid="1038"/>
                                        </p:tgtEl>
                                        <p:attrNameLst>
                                          <p:attrName>ppt_y</p:attrName>
                                        </p:attrNameLst>
                                      </p:cBhvr>
                                      <p:tavLst>
                                        <p:tav tm="0">
                                          <p:val>
                                            <p:strVal val="#ppt_y-1"/>
                                          </p:val>
                                        </p:tav>
                                        <p:tav tm="100000">
                                          <p:val>
                                            <p:strVal val="#ppt_y"/>
                                          </p:val>
                                        </p:tav>
                                      </p:tavLst>
                                    </p:anim>
                                  </p:childTnLst>
                                </p:cTn>
                              </p:par>
                            </p:childTnLst>
                          </p:cTn>
                        </p:par>
                        <p:par>
                          <p:cTn id="8" fill="hold">
                            <p:stCondLst>
                              <p:cond delay="1000"/>
                            </p:stCondLst>
                            <p:childTnLst>
                              <p:par>
                                <p:cTn id="9" presetID="2" presetClass="entr" presetSubtype="4" fill="hold" nodeType="afterEffect">
                                  <p:stCondLst>
                                    <p:cond delay="0"/>
                                  </p:stCondLst>
                                  <p:childTnLst>
                                    <p:set>
                                      <p:cBhvr>
                                        <p:cTn id="10" dur="1" fill="hold">
                                          <p:stCondLst>
                                            <p:cond delay="0"/>
                                          </p:stCondLst>
                                        </p:cTn>
                                        <p:tgtEl>
                                          <p:spTgt spid="1039"/>
                                        </p:tgtEl>
                                        <p:attrNameLst>
                                          <p:attrName>style.visibility</p:attrName>
                                        </p:attrNameLst>
                                      </p:cBhvr>
                                      <p:to>
                                        <p:strVal val="visible"/>
                                      </p:to>
                                    </p:set>
                                    <p:anim calcmode="lin" valueType="num">
                                      <p:cBhvr additive="base">
                                        <p:cTn id="11" dur="1000"/>
                                        <p:tgtEl>
                                          <p:spTgt spid="103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6546" y="240612"/>
            <a:ext cx="8064000" cy="572700"/>
          </a:xfrm>
        </p:spPr>
        <p:txBody>
          <a:bodyPr/>
          <a:lstStyle/>
          <a:p>
            <a:r>
              <a:rPr lang="uk-UA" dirty="0" smtClean="0"/>
              <a:t>Загальна характеристика </a:t>
            </a:r>
            <a:r>
              <a:rPr lang="en-US" dirty="0" smtClean="0"/>
              <a:t>SGRQ</a:t>
            </a:r>
            <a:endParaRPr lang="uk-UA" dirty="0"/>
          </a:p>
        </p:txBody>
      </p:sp>
      <p:sp>
        <p:nvSpPr>
          <p:cNvPr id="3" name="Текст 2"/>
          <p:cNvSpPr>
            <a:spLocks noGrp="1"/>
          </p:cNvSpPr>
          <p:nvPr>
            <p:ph type="body" idx="1"/>
          </p:nvPr>
        </p:nvSpPr>
        <p:spPr>
          <a:xfrm>
            <a:off x="457200" y="758282"/>
            <a:ext cx="8541834" cy="3367669"/>
          </a:xfrm>
        </p:spPr>
        <p:txBody>
          <a:bodyPr/>
          <a:lstStyle/>
          <a:p>
            <a:pPr marL="0" indent="0">
              <a:buNone/>
            </a:pPr>
            <a:r>
              <a:rPr lang="uk-UA" sz="1600" b="1" i="1" dirty="0" smtClean="0"/>
              <a:t>Мета та сфера застосування </a:t>
            </a:r>
          </a:p>
          <a:p>
            <a:pPr marL="0" indent="0">
              <a:buNone/>
            </a:pPr>
            <a:r>
              <a:rPr lang="uk-UA" sz="1600" dirty="0" smtClean="0"/>
              <a:t>Опитувальник госпіталю Св. Георгія </a:t>
            </a:r>
            <a:r>
              <a:rPr lang="en-US" sz="1600" dirty="0" smtClean="0"/>
              <a:t>(St. George’s Respiratory Questionnaire, SGRQ)</a:t>
            </a:r>
            <a:r>
              <a:rPr lang="uk-UA" sz="1600" dirty="0" smtClean="0"/>
              <a:t> розроблений для оцінки впливу хронічних респіраторних захворювань на якість життя пацієнтів. Його основна мета – кількісно визначити ступінь симптоматики, обмежень у повсякденному житті та психологічного дискомфорту, спричиненого хворобою. </a:t>
            </a:r>
          </a:p>
          <a:p>
            <a:pPr marL="0" indent="0">
              <a:buNone/>
            </a:pPr>
            <a:r>
              <a:rPr lang="uk-UA" sz="1600" b="1" i="1" dirty="0" smtClean="0"/>
              <a:t>Сфера застосування:</a:t>
            </a:r>
          </a:p>
          <a:p>
            <a:pPr marL="0" indent="0">
              <a:buFont typeface="Arial" pitchFamily="34" charset="0"/>
              <a:buChar char="•"/>
            </a:pPr>
            <a:r>
              <a:rPr lang="uk-UA" sz="1600" dirty="0" smtClean="0"/>
              <a:t> Оцінка пацієнтів із ХОЗЛ, бронхіальною астмою, </a:t>
            </a:r>
            <a:r>
              <a:rPr lang="uk-UA" sz="1600" dirty="0" err="1" smtClean="0"/>
              <a:t>інтерстиціальними</a:t>
            </a:r>
            <a:r>
              <a:rPr lang="uk-UA" sz="1600" dirty="0" smtClean="0"/>
              <a:t> захворюваннями легень.</a:t>
            </a:r>
          </a:p>
          <a:p>
            <a:pPr marL="0" indent="0">
              <a:buFont typeface="Arial" pitchFamily="34" charset="0"/>
              <a:buChar char="•"/>
            </a:pPr>
            <a:r>
              <a:rPr lang="uk-UA" sz="1600" dirty="0" smtClean="0"/>
              <a:t> Використання у клінічних дослідженнях для оцінки ефективності лікування.</a:t>
            </a:r>
          </a:p>
          <a:p>
            <a:pPr marL="0" indent="0">
              <a:buFont typeface="Arial" pitchFamily="34" charset="0"/>
              <a:buChar char="•"/>
            </a:pPr>
            <a:r>
              <a:rPr lang="uk-UA" sz="1600" dirty="0" smtClean="0"/>
              <a:t> Моніторинг змін у стані пацієнта для корекції</a:t>
            </a:r>
          </a:p>
          <a:p>
            <a:pPr marL="0" indent="0">
              <a:buNone/>
            </a:pPr>
            <a:r>
              <a:rPr lang="uk-UA" sz="1600" dirty="0" smtClean="0"/>
              <a:t> терапії.</a:t>
            </a:r>
          </a:p>
          <a:p>
            <a:pPr marL="0" indent="0">
              <a:buFont typeface="Arial" pitchFamily="34" charset="0"/>
              <a:buChar char="•"/>
            </a:pPr>
            <a:endParaRPr lang="uk-UA" dirty="0" smtClean="0"/>
          </a:p>
          <a:p>
            <a:pPr marL="0" indent="0">
              <a:buNone/>
            </a:pPr>
            <a:endParaRPr lang="uk-UA" dirty="0"/>
          </a:p>
        </p:txBody>
      </p:sp>
      <p:sp>
        <p:nvSpPr>
          <p:cNvPr id="2050" name="AutoShape 2" descr="Хронічне обструктивне захворювання легень (ХОЗЛ) симптоми та лікування"/>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uk-UA"/>
          </a:p>
        </p:txBody>
      </p:sp>
      <p:pic>
        <p:nvPicPr>
          <p:cNvPr id="5" name="Рисунок 4" descr="bolezn-legkih.jpeg"/>
          <p:cNvPicPr>
            <a:picLocks noChangeAspect="1"/>
          </p:cNvPicPr>
          <p:nvPr/>
        </p:nvPicPr>
        <p:blipFill>
          <a:blip r:embed="rId2"/>
          <a:stretch>
            <a:fillRect/>
          </a:stretch>
        </p:blipFill>
        <p:spPr>
          <a:xfrm>
            <a:off x="5586761" y="3319868"/>
            <a:ext cx="3166946" cy="1661822"/>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Загальна характеристика </a:t>
            </a:r>
            <a:r>
              <a:rPr lang="en-US" dirty="0" smtClean="0"/>
              <a:t>SGRQ</a:t>
            </a:r>
            <a:endParaRPr lang="uk-UA" dirty="0"/>
          </a:p>
        </p:txBody>
      </p:sp>
      <p:sp>
        <p:nvSpPr>
          <p:cNvPr id="3" name="Текст 2"/>
          <p:cNvSpPr>
            <a:spLocks noGrp="1"/>
          </p:cNvSpPr>
          <p:nvPr>
            <p:ph type="body" idx="1"/>
          </p:nvPr>
        </p:nvSpPr>
        <p:spPr/>
        <p:txBody>
          <a:bodyPr/>
          <a:lstStyle/>
          <a:p>
            <a:pPr marL="0" indent="0">
              <a:buNone/>
            </a:pPr>
            <a:r>
              <a:rPr lang="uk-UA" sz="1600" dirty="0" smtClean="0"/>
              <a:t>Основні показники, що оцінюються та структура опитувальника</a:t>
            </a:r>
          </a:p>
          <a:p>
            <a:pPr marL="0" indent="0">
              <a:buNone/>
            </a:pPr>
            <a:r>
              <a:rPr lang="en-US" sz="1600" dirty="0" smtClean="0"/>
              <a:t>SGRQ</a:t>
            </a:r>
            <a:r>
              <a:rPr lang="uk-UA" sz="1600" dirty="0" smtClean="0"/>
              <a:t> складається з 50 питань, розподілених на три секції:</a:t>
            </a:r>
          </a:p>
          <a:p>
            <a:pPr marL="0" indent="0"/>
            <a:r>
              <a:rPr lang="uk-UA" sz="1600" u="sng" dirty="0" smtClean="0"/>
              <a:t> Симптоми (</a:t>
            </a:r>
            <a:r>
              <a:rPr lang="en-US" sz="1600" u="sng" dirty="0" smtClean="0"/>
              <a:t>Symptoms)</a:t>
            </a:r>
            <a:r>
              <a:rPr lang="uk-UA" sz="1600" u="sng" dirty="0" smtClean="0"/>
              <a:t> </a:t>
            </a:r>
            <a:r>
              <a:rPr lang="uk-UA" sz="1600" dirty="0" smtClean="0"/>
              <a:t>– частота та важкість кашлю, виділення мокротиння, задишка, відчуття здавленості в грудях.</a:t>
            </a:r>
          </a:p>
          <a:p>
            <a:pPr marL="0" indent="0"/>
            <a:r>
              <a:rPr lang="uk-UA" sz="1600" u="sng" dirty="0" smtClean="0"/>
              <a:t> Активність </a:t>
            </a:r>
            <a:r>
              <a:rPr lang="en-US" sz="1600" u="sng" dirty="0" smtClean="0"/>
              <a:t>(Activity) </a:t>
            </a:r>
            <a:r>
              <a:rPr lang="en-US" sz="1600" dirty="0" smtClean="0"/>
              <a:t>– </a:t>
            </a:r>
            <a:r>
              <a:rPr lang="uk-UA" sz="1600" dirty="0" smtClean="0"/>
              <a:t>аналіз фізичних обмежень через порушення дихальної функції.</a:t>
            </a:r>
          </a:p>
          <a:p>
            <a:pPr marL="0" indent="0"/>
            <a:r>
              <a:rPr lang="uk-UA" sz="1600" dirty="0" smtClean="0"/>
              <a:t> </a:t>
            </a:r>
            <a:r>
              <a:rPr lang="uk-UA" sz="1600" u="sng" dirty="0" smtClean="0"/>
              <a:t>Вплив на життя (</a:t>
            </a:r>
            <a:r>
              <a:rPr lang="en-US" sz="1600" u="sng" dirty="0" smtClean="0"/>
              <a:t>Impacts</a:t>
            </a:r>
            <a:r>
              <a:rPr lang="en-US" sz="1600" dirty="0" smtClean="0"/>
              <a:t>)</a:t>
            </a:r>
            <a:r>
              <a:rPr lang="uk-UA" sz="1600" dirty="0" smtClean="0"/>
              <a:t> – вплив хвороби на емоційний стан, соціальне життя та самопочуття пацієнта</a:t>
            </a:r>
            <a:r>
              <a:rPr lang="uk-UA" sz="1600" dirty="0" smtClean="0"/>
              <a:t>.</a:t>
            </a:r>
          </a:p>
          <a:p>
            <a:pPr marL="0" indent="0">
              <a:buNone/>
            </a:pPr>
            <a:endParaRPr lang="uk-UA" sz="1600" dirty="0" smtClean="0"/>
          </a:p>
          <a:p>
            <a:pPr marL="0" indent="0">
              <a:buNone/>
            </a:pPr>
            <a:r>
              <a:rPr lang="uk-UA" sz="1600" dirty="0" smtClean="0"/>
              <a:t>Кожна секція оцінюється в балах, а загальний результат коливається від 0 (відсутність порушень) до 100 (максимальне погіршення якості життя).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Методологія оцінки за </a:t>
            </a:r>
            <a:r>
              <a:rPr lang="en-US" dirty="0" smtClean="0"/>
              <a:t>SGRQ</a:t>
            </a:r>
            <a:endParaRPr lang="uk-UA" dirty="0"/>
          </a:p>
        </p:txBody>
      </p:sp>
      <p:sp>
        <p:nvSpPr>
          <p:cNvPr id="3" name="Текст 2"/>
          <p:cNvSpPr>
            <a:spLocks noGrp="1"/>
          </p:cNvSpPr>
          <p:nvPr>
            <p:ph type="body" idx="1"/>
          </p:nvPr>
        </p:nvSpPr>
        <p:spPr/>
        <p:txBody>
          <a:bodyPr/>
          <a:lstStyle/>
          <a:p>
            <a:pPr marL="0" indent="0">
              <a:buNone/>
            </a:pPr>
            <a:r>
              <a:rPr lang="uk-UA" sz="1600" u="sng" dirty="0" smtClean="0"/>
              <a:t>Оцінювання</a:t>
            </a:r>
          </a:p>
          <a:p>
            <a:pPr marL="0" indent="0">
              <a:buNone/>
            </a:pPr>
            <a:r>
              <a:rPr lang="uk-UA" sz="1600" dirty="0" smtClean="0"/>
              <a:t>Кожне питання має свою вагу, визначену розробниками методики. Результати обчислюються за формулою та переводяться у відсоткову шкалу від 1 до 100.</a:t>
            </a:r>
          </a:p>
          <a:p>
            <a:pPr marL="0" indent="0">
              <a:buNone/>
            </a:pPr>
            <a:r>
              <a:rPr lang="uk-UA" sz="1600" dirty="0" smtClean="0"/>
              <a:t>Розрахунок виконується за спеціальним алгоритмом, який доступний у програмному забезпеченні або </a:t>
            </a:r>
            <a:r>
              <a:rPr lang="en-US" sz="1600" dirty="0" smtClean="0"/>
              <a:t>Excel-</a:t>
            </a:r>
            <a:r>
              <a:rPr lang="uk-UA" sz="1600" dirty="0" smtClean="0"/>
              <a:t>шаблонах, створених розробниками </a:t>
            </a:r>
            <a:r>
              <a:rPr lang="en-US" sz="1600" dirty="0" smtClean="0"/>
              <a:t>SGRQ.</a:t>
            </a:r>
          </a:p>
          <a:p>
            <a:pPr marL="0" indent="0">
              <a:buNone/>
            </a:pPr>
            <a:endParaRPr lang="uk-UA" sz="1600" dirty="0" smtClean="0"/>
          </a:p>
          <a:p>
            <a:pPr marL="0" indent="0">
              <a:buNone/>
            </a:pPr>
            <a:r>
              <a:rPr lang="uk-UA" sz="1600" u="sng" dirty="0" smtClean="0"/>
              <a:t>Інтерпретація результатів</a:t>
            </a:r>
          </a:p>
          <a:p>
            <a:pPr marL="0" indent="0">
              <a:buNone/>
            </a:pPr>
            <a:r>
              <a:rPr lang="uk-UA" sz="1600" dirty="0" smtClean="0"/>
              <a:t>0-25 – Незначне порушення якості життя</a:t>
            </a:r>
          </a:p>
          <a:p>
            <a:pPr marL="0" indent="0">
              <a:buNone/>
            </a:pPr>
            <a:r>
              <a:rPr lang="uk-UA" sz="1600" dirty="0" smtClean="0"/>
              <a:t>26-50 – Помірне порушення </a:t>
            </a:r>
          </a:p>
          <a:p>
            <a:pPr marL="0" indent="0">
              <a:buNone/>
            </a:pPr>
            <a:r>
              <a:rPr lang="uk-UA" sz="1600" dirty="0" smtClean="0"/>
              <a:t>51-75 – Виражене порушення </a:t>
            </a:r>
          </a:p>
          <a:p>
            <a:pPr marL="0" indent="0">
              <a:buNone/>
            </a:pPr>
            <a:r>
              <a:rPr lang="uk-UA" sz="1600" dirty="0" smtClean="0"/>
              <a:t>76-100 – Тяжке порушення якості життя</a:t>
            </a:r>
          </a:p>
          <a:p>
            <a:pPr marL="0" indent="0">
              <a:buNone/>
            </a:pPr>
            <a:endParaRPr lang="uk-UA" dirty="0" smtClean="0"/>
          </a:p>
          <a:p>
            <a:pPr marL="0" indent="0">
              <a:buNone/>
            </a:pPr>
            <a:endParaRPr lang="uk-U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Методологія оцінки за </a:t>
            </a:r>
            <a:r>
              <a:rPr lang="en-US" dirty="0" smtClean="0"/>
              <a:t>SGRQ</a:t>
            </a:r>
            <a:endParaRPr lang="uk-UA" dirty="0"/>
          </a:p>
        </p:txBody>
      </p:sp>
      <p:sp>
        <p:nvSpPr>
          <p:cNvPr id="3" name="Текст 2"/>
          <p:cNvSpPr>
            <a:spLocks noGrp="1"/>
          </p:cNvSpPr>
          <p:nvPr>
            <p:ph type="body" idx="1"/>
          </p:nvPr>
        </p:nvSpPr>
        <p:spPr/>
        <p:txBody>
          <a:bodyPr/>
          <a:lstStyle/>
          <a:p>
            <a:pPr marL="0" indent="0">
              <a:buNone/>
            </a:pPr>
            <a:r>
              <a:rPr lang="uk-UA" sz="1600" b="1" i="1" dirty="0" smtClean="0"/>
              <a:t>Кореляція з об</a:t>
            </a:r>
            <a:r>
              <a:rPr lang="en-US" sz="1600" b="1" i="1" dirty="0" smtClean="0"/>
              <a:t>’</a:t>
            </a:r>
            <a:r>
              <a:rPr lang="uk-UA" sz="1600" b="1" i="1" dirty="0" err="1" smtClean="0"/>
              <a:t>єктивними</a:t>
            </a:r>
            <a:r>
              <a:rPr lang="uk-UA" sz="1600" b="1" i="1" dirty="0" smtClean="0"/>
              <a:t> показниками функції легень </a:t>
            </a:r>
          </a:p>
          <a:p>
            <a:pPr marL="0" indent="0">
              <a:buNone/>
            </a:pPr>
            <a:endParaRPr lang="uk-UA" sz="1600" b="1" i="1" dirty="0" smtClean="0"/>
          </a:p>
          <a:p>
            <a:pPr marL="0" indent="0">
              <a:buNone/>
            </a:pPr>
            <a:r>
              <a:rPr lang="en-US" sz="1600" i="1" dirty="0" smtClean="0"/>
              <a:t>SGRQ </a:t>
            </a:r>
            <a:r>
              <a:rPr lang="uk-UA" sz="1600" i="1" dirty="0" smtClean="0"/>
              <a:t>добре корелює з такими показниками:</a:t>
            </a:r>
          </a:p>
          <a:p>
            <a:pPr marL="0" indent="0"/>
            <a:r>
              <a:rPr lang="uk-UA" sz="1600" u="sng" dirty="0" smtClean="0"/>
              <a:t> </a:t>
            </a:r>
            <a:r>
              <a:rPr lang="en-US" sz="1600" u="sng" dirty="0" smtClean="0"/>
              <a:t>FEV1</a:t>
            </a:r>
            <a:r>
              <a:rPr lang="uk-UA" sz="1600" u="sng" dirty="0" smtClean="0"/>
              <a:t> (об</a:t>
            </a:r>
            <a:r>
              <a:rPr lang="en-US" sz="1600" u="sng" dirty="0" smtClean="0"/>
              <a:t>’</a:t>
            </a:r>
            <a:r>
              <a:rPr lang="uk-UA" sz="1600" u="sng" dirty="0" err="1" smtClean="0"/>
              <a:t>єм</a:t>
            </a:r>
            <a:r>
              <a:rPr lang="uk-UA" sz="1600" u="sng" dirty="0" smtClean="0"/>
              <a:t> форсованого видиху за 1 секунду): </a:t>
            </a:r>
            <a:r>
              <a:rPr lang="uk-UA" sz="1600" dirty="0" smtClean="0"/>
              <a:t>чим нижчий </a:t>
            </a:r>
            <a:r>
              <a:rPr lang="en-US" sz="1600" dirty="0" smtClean="0"/>
              <a:t>FEV1</a:t>
            </a:r>
            <a:r>
              <a:rPr lang="uk-UA" sz="1600" dirty="0" smtClean="0"/>
              <a:t>, тим вищий бал </a:t>
            </a:r>
            <a:r>
              <a:rPr lang="en-US" sz="1600" dirty="0" smtClean="0"/>
              <a:t>SGRQ</a:t>
            </a:r>
            <a:r>
              <a:rPr lang="uk-UA" sz="1600" dirty="0" smtClean="0"/>
              <a:t>)</a:t>
            </a:r>
          </a:p>
          <a:p>
            <a:pPr marL="0" indent="0"/>
            <a:r>
              <a:rPr lang="uk-UA" sz="1600" u="sng" dirty="0" smtClean="0"/>
              <a:t> </a:t>
            </a:r>
            <a:r>
              <a:rPr lang="uk-UA" sz="1600" u="sng" dirty="0" smtClean="0"/>
              <a:t>Шкала </a:t>
            </a:r>
            <a:r>
              <a:rPr lang="en-US" sz="1600" u="sng" dirty="0" err="1" smtClean="0"/>
              <a:t>mMRC</a:t>
            </a:r>
            <a:r>
              <a:rPr lang="uk-UA" sz="1600" u="sng" dirty="0" smtClean="0"/>
              <a:t> (задишка):</a:t>
            </a:r>
            <a:r>
              <a:rPr lang="uk-UA" sz="1600" dirty="0" smtClean="0"/>
              <a:t> добра кореляція (чим вищий бал</a:t>
            </a:r>
            <a:r>
              <a:rPr lang="en-US" sz="1600" dirty="0" smtClean="0"/>
              <a:t> MRC</a:t>
            </a:r>
            <a:r>
              <a:rPr lang="uk-UA" sz="1600" dirty="0" smtClean="0"/>
              <a:t>, тим гірший</a:t>
            </a:r>
            <a:r>
              <a:rPr lang="en-US" sz="1600" dirty="0" smtClean="0"/>
              <a:t> SGRQ</a:t>
            </a:r>
            <a:r>
              <a:rPr lang="uk-UA" sz="1600" dirty="0" smtClean="0"/>
              <a:t>)</a:t>
            </a:r>
            <a:endParaRPr lang="en-US" sz="1600" dirty="0" smtClean="0"/>
          </a:p>
          <a:p>
            <a:pPr marL="0" indent="0"/>
            <a:r>
              <a:rPr lang="en-US" sz="1600" u="sng" dirty="0" smtClean="0"/>
              <a:t> </a:t>
            </a:r>
            <a:r>
              <a:rPr lang="uk-UA" sz="1600" u="sng" dirty="0" smtClean="0"/>
              <a:t>6 хвилинний тест ходьби</a:t>
            </a:r>
            <a:r>
              <a:rPr lang="en-US" sz="1600" u="sng" dirty="0" smtClean="0"/>
              <a:t> (6MWT)</a:t>
            </a:r>
            <a:r>
              <a:rPr lang="uk-UA" sz="1600" dirty="0" smtClean="0"/>
              <a:t>: також обернено корелює з </a:t>
            </a:r>
            <a:r>
              <a:rPr lang="en-US" sz="1600" dirty="0" smtClean="0"/>
              <a:t>SGRQ (</a:t>
            </a:r>
            <a:r>
              <a:rPr lang="uk-UA" sz="1600" dirty="0" smtClean="0"/>
              <a:t>чим нижча дистанція, тим вищий </a:t>
            </a:r>
            <a:r>
              <a:rPr lang="en-US" sz="1600" dirty="0" smtClean="0"/>
              <a:t>SGRQ </a:t>
            </a:r>
            <a:r>
              <a:rPr lang="uk-UA" sz="1600" dirty="0" smtClean="0"/>
              <a:t>бал – якість життя)</a:t>
            </a:r>
            <a:r>
              <a:rPr lang="en-US" sz="1600" dirty="0" smtClean="0"/>
              <a:t>.</a:t>
            </a:r>
          </a:p>
          <a:p>
            <a:pPr marL="0" indent="0">
              <a:buNone/>
            </a:pPr>
            <a:endParaRPr lang="uk-UA" sz="1600" dirty="0" smtClean="0"/>
          </a:p>
          <a:p>
            <a:pPr marL="0" indent="0">
              <a:buNone/>
            </a:pPr>
            <a:r>
              <a:rPr lang="uk-UA" sz="1600" dirty="0" smtClean="0"/>
              <a:t>Варто зазначити, що </a:t>
            </a:r>
            <a:r>
              <a:rPr lang="en-US" sz="1600" dirty="0" smtClean="0"/>
              <a:t>SGRQ </a:t>
            </a:r>
            <a:r>
              <a:rPr lang="uk-UA" sz="1600" dirty="0" smtClean="0"/>
              <a:t>може виявляти зміни якості життя навіть тоді, коли </a:t>
            </a:r>
            <a:r>
              <a:rPr lang="en-US" sz="1600" dirty="0" smtClean="0"/>
              <a:t>FEV1</a:t>
            </a:r>
            <a:r>
              <a:rPr lang="uk-UA" sz="1600" dirty="0" smtClean="0"/>
              <a:t> залишається стабільним, тому часто використовується як доповнення до фізіологічних показників.</a:t>
            </a:r>
            <a:endParaRPr lang="uk-UA"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Значення </a:t>
            </a:r>
            <a:r>
              <a:rPr lang="en-US" dirty="0" smtClean="0"/>
              <a:t>SGRQ</a:t>
            </a:r>
            <a:r>
              <a:rPr lang="uk-UA" dirty="0" smtClean="0"/>
              <a:t> у клінічній практиці</a:t>
            </a:r>
            <a:endParaRPr lang="uk-UA" dirty="0"/>
          </a:p>
        </p:txBody>
      </p:sp>
      <p:sp>
        <p:nvSpPr>
          <p:cNvPr id="3" name="Текст 2"/>
          <p:cNvSpPr>
            <a:spLocks noGrp="1"/>
          </p:cNvSpPr>
          <p:nvPr>
            <p:ph type="body" idx="1"/>
          </p:nvPr>
        </p:nvSpPr>
        <p:spPr/>
        <p:txBody>
          <a:bodyPr/>
          <a:lstStyle/>
          <a:p>
            <a:pPr marL="228600" indent="-228600">
              <a:buNone/>
            </a:pPr>
            <a:r>
              <a:rPr lang="uk-UA" sz="1400" b="1" i="1" dirty="0" smtClean="0"/>
              <a:t>1. Моніторинг перебігу ХОЗЛ</a:t>
            </a:r>
          </a:p>
          <a:p>
            <a:pPr marL="228600" indent="-228600">
              <a:buFont typeface="Arial" pitchFamily="34" charset="0"/>
              <a:buChar char="•"/>
            </a:pPr>
            <a:r>
              <a:rPr lang="en-US" sz="1400" dirty="0" smtClean="0"/>
              <a:t>SGRQ </a:t>
            </a:r>
            <a:r>
              <a:rPr lang="uk-UA" sz="1400" dirty="0" smtClean="0"/>
              <a:t>дозволяє відстежувати прогресування захворювання, оскільки його результати показують, як змінюється якість життя пацієнта з часом.</a:t>
            </a:r>
          </a:p>
          <a:p>
            <a:pPr marL="228600" indent="-228600">
              <a:buFont typeface="Arial" pitchFamily="34" charset="0"/>
              <a:buChar char="•"/>
            </a:pPr>
            <a:r>
              <a:rPr lang="uk-UA" sz="1400" dirty="0" smtClean="0"/>
              <a:t>Використовується для оцінки ефективності терапії, адже зменшення загального балу на &gt;4 пункти свідчить про реальне покращення стану хворого.</a:t>
            </a:r>
          </a:p>
          <a:p>
            <a:pPr marL="228600" indent="-228600">
              <a:buFont typeface="Arial" pitchFamily="34" charset="0"/>
              <a:buChar char="•"/>
            </a:pPr>
            <a:r>
              <a:rPr lang="uk-UA" sz="1400" dirty="0" smtClean="0"/>
              <a:t>Допомагає виявити пацієнтів із високим ризиком загострень, адже погані показники </a:t>
            </a:r>
            <a:r>
              <a:rPr lang="en-US" sz="1400" dirty="0" smtClean="0"/>
              <a:t>SGRQ </a:t>
            </a:r>
            <a:r>
              <a:rPr lang="uk-UA" sz="1400" dirty="0" smtClean="0"/>
              <a:t>корелюють із частішими </a:t>
            </a:r>
            <a:r>
              <a:rPr lang="uk-UA" sz="1400" dirty="0" err="1" smtClean="0"/>
              <a:t>госпіталізаціями</a:t>
            </a:r>
            <a:r>
              <a:rPr lang="uk-UA" sz="1400" dirty="0" smtClean="0"/>
              <a:t> та погіршенням дихальної функції.</a:t>
            </a:r>
          </a:p>
          <a:p>
            <a:pPr marL="228600" indent="-228600">
              <a:buNone/>
            </a:pPr>
            <a:endParaRPr lang="uk-UA" sz="1400" dirty="0" smtClean="0"/>
          </a:p>
          <a:p>
            <a:pPr marL="228600" indent="-228600">
              <a:buNone/>
            </a:pPr>
            <a:r>
              <a:rPr lang="uk-UA" sz="1400" b="1" i="1" dirty="0" smtClean="0"/>
              <a:t>2. Вплив на вибір терапевтичних стратегій</a:t>
            </a:r>
          </a:p>
          <a:p>
            <a:pPr marL="228600" indent="-228600">
              <a:buFont typeface="Arial" pitchFamily="34" charset="0"/>
              <a:buChar char="•"/>
            </a:pPr>
            <a:r>
              <a:rPr lang="uk-UA" sz="1400" dirty="0" smtClean="0"/>
              <a:t>Використовується для індивідуального підбору лікування, зокрема для оцінки необхідності інгаляційних кортикостероїдів, </a:t>
            </a:r>
            <a:r>
              <a:rPr lang="uk-UA" sz="1400" dirty="0" err="1" smtClean="0"/>
              <a:t>бронходилататорів</a:t>
            </a:r>
            <a:r>
              <a:rPr lang="uk-UA" sz="1400" dirty="0" smtClean="0"/>
              <a:t> або комбінованої терапії.</a:t>
            </a:r>
          </a:p>
          <a:p>
            <a:pPr marL="228600" indent="-228600">
              <a:buFont typeface="Arial" pitchFamily="34" charset="0"/>
              <a:buChar char="•"/>
            </a:pPr>
            <a:r>
              <a:rPr lang="uk-UA" sz="1400" dirty="0" smtClean="0"/>
              <a:t>Дає змогу оцінити ефективність </a:t>
            </a:r>
            <a:r>
              <a:rPr lang="uk-UA" sz="1400" dirty="0" err="1" smtClean="0"/>
              <a:t>немедикаментозних</a:t>
            </a:r>
            <a:r>
              <a:rPr lang="uk-UA" sz="1400" dirty="0" smtClean="0"/>
              <a:t> підходів , таких як легенева реабілітація, дихальні вправи та зміни способу життя.</a:t>
            </a:r>
          </a:p>
          <a:p>
            <a:pPr marL="228600" indent="-228600">
              <a:buFont typeface="Arial" pitchFamily="34" charset="0"/>
              <a:buChar char="•"/>
            </a:pPr>
            <a:r>
              <a:rPr lang="uk-UA" sz="1400" dirty="0" smtClean="0"/>
              <a:t>Служить індикатором потреби у додаткових втручаннях, таких як киснева терапія або хірургічні методи лікування (наприклад, редукція об</a:t>
            </a:r>
            <a:r>
              <a:rPr lang="en-US" sz="1400" dirty="0" smtClean="0"/>
              <a:t>’</a:t>
            </a:r>
            <a:r>
              <a:rPr lang="uk-UA" sz="1400" dirty="0" err="1" smtClean="0"/>
              <a:t>єму</a:t>
            </a:r>
            <a:r>
              <a:rPr lang="uk-UA" sz="1400" dirty="0" smtClean="0"/>
              <a:t> легень). </a:t>
            </a:r>
            <a:endParaRPr lang="uk-UA"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1151" y="218309"/>
            <a:ext cx="8064000" cy="572700"/>
          </a:xfrm>
        </p:spPr>
        <p:txBody>
          <a:bodyPr/>
          <a:lstStyle/>
          <a:p>
            <a:r>
              <a:rPr lang="uk-UA" dirty="0" smtClean="0"/>
              <a:t>Обмеження та переваги опитувальника</a:t>
            </a:r>
            <a:endParaRPr lang="uk-UA" dirty="0"/>
          </a:p>
        </p:txBody>
      </p:sp>
      <p:sp>
        <p:nvSpPr>
          <p:cNvPr id="3" name="Текст 2"/>
          <p:cNvSpPr>
            <a:spLocks noGrp="1"/>
          </p:cNvSpPr>
          <p:nvPr>
            <p:ph type="body" idx="1"/>
          </p:nvPr>
        </p:nvSpPr>
        <p:spPr>
          <a:xfrm>
            <a:off x="367990" y="961793"/>
            <a:ext cx="8057085" cy="3574800"/>
          </a:xfrm>
        </p:spPr>
        <p:txBody>
          <a:bodyPr/>
          <a:lstStyle/>
          <a:p>
            <a:pPr marL="0" indent="0">
              <a:buNone/>
            </a:pPr>
            <a:r>
              <a:rPr lang="uk-UA" sz="1400" b="1" i="1" dirty="0" smtClean="0"/>
              <a:t>Надійність </a:t>
            </a:r>
            <a:r>
              <a:rPr lang="en-US" sz="1400" b="1" i="1" dirty="0" smtClean="0"/>
              <a:t>SGRQ</a:t>
            </a:r>
            <a:endParaRPr lang="uk-UA" sz="1400" b="1" i="1" dirty="0" smtClean="0"/>
          </a:p>
          <a:p>
            <a:pPr marL="0" indent="0">
              <a:buNone/>
            </a:pPr>
            <a:r>
              <a:rPr lang="uk-UA" sz="1400" dirty="0" smtClean="0"/>
              <a:t> </a:t>
            </a:r>
            <a:r>
              <a:rPr lang="en-US" sz="1400" dirty="0" smtClean="0"/>
              <a:t>SGRQ</a:t>
            </a:r>
            <a:r>
              <a:rPr lang="uk-UA" sz="1400" dirty="0" smtClean="0"/>
              <a:t> показав хорошу надійність, оскільки має високу внутрішню </a:t>
            </a:r>
            <a:r>
              <a:rPr lang="uk-UA" sz="1400" dirty="0" err="1" smtClean="0"/>
              <a:t>консистентність</a:t>
            </a:r>
            <a:r>
              <a:rPr lang="uk-UA" sz="1400" dirty="0" smtClean="0"/>
              <a:t> і відтворюваність.</a:t>
            </a:r>
          </a:p>
          <a:p>
            <a:pPr marL="0" indent="0">
              <a:buNone/>
            </a:pPr>
            <a:r>
              <a:rPr lang="uk-UA" sz="1400" u="sng" dirty="0" smtClean="0"/>
              <a:t>1. Внутрішня </a:t>
            </a:r>
            <a:r>
              <a:rPr lang="uk-UA" sz="1400" u="sng" dirty="0" err="1" smtClean="0"/>
              <a:t>консистентність</a:t>
            </a:r>
            <a:r>
              <a:rPr lang="uk-UA" sz="1400" u="sng" dirty="0" smtClean="0"/>
              <a:t>: </a:t>
            </a:r>
            <a:r>
              <a:rPr lang="uk-UA" sz="1400" dirty="0" smtClean="0"/>
              <a:t>оцінюється за допомогою коефіцієнта альфи </a:t>
            </a:r>
            <a:r>
              <a:rPr lang="uk-UA" sz="1400" dirty="0" err="1" smtClean="0"/>
              <a:t>Кронбаха</a:t>
            </a:r>
            <a:r>
              <a:rPr lang="uk-UA" sz="1400" dirty="0" smtClean="0"/>
              <a:t>. Для </a:t>
            </a:r>
            <a:r>
              <a:rPr lang="en-US" sz="1400" dirty="0" smtClean="0"/>
              <a:t>SGRQ</a:t>
            </a:r>
            <a:r>
              <a:rPr lang="uk-UA" sz="1400" dirty="0" smtClean="0"/>
              <a:t> цей показник зазвичай вищий за 0,8, що вказує на хорошу </a:t>
            </a:r>
            <a:r>
              <a:rPr lang="uk-UA" sz="1400" dirty="0" err="1" smtClean="0"/>
              <a:t>консистентність</a:t>
            </a:r>
            <a:r>
              <a:rPr lang="uk-UA" sz="1400" dirty="0" smtClean="0"/>
              <a:t>.</a:t>
            </a:r>
          </a:p>
          <a:p>
            <a:pPr marL="0" indent="0">
              <a:buNone/>
            </a:pPr>
            <a:r>
              <a:rPr lang="uk-UA" sz="1400" u="sng" dirty="0" smtClean="0"/>
              <a:t>2. </a:t>
            </a:r>
            <a:r>
              <a:rPr lang="uk-UA" sz="1400" u="sng" dirty="0" err="1" smtClean="0"/>
              <a:t>Тест-ретестова</a:t>
            </a:r>
            <a:r>
              <a:rPr lang="uk-UA" sz="1400" u="sng" dirty="0" smtClean="0"/>
              <a:t> надійність:</a:t>
            </a:r>
            <a:r>
              <a:rPr lang="uk-UA" sz="1400" dirty="0" smtClean="0"/>
              <a:t> дослідження показали, що результат </a:t>
            </a:r>
            <a:r>
              <a:rPr lang="uk-UA" sz="1400" dirty="0" err="1" smtClean="0"/>
              <a:t>вторюється</a:t>
            </a:r>
            <a:r>
              <a:rPr lang="uk-UA" sz="1400" dirty="0" smtClean="0"/>
              <a:t> стабільно в умовах стабільного стану </a:t>
            </a:r>
            <a:r>
              <a:rPr lang="uk-UA" sz="1400" dirty="0" err="1" smtClean="0"/>
              <a:t>паієнта</a:t>
            </a:r>
            <a:r>
              <a:rPr lang="uk-UA" sz="1400" dirty="0" smtClean="0"/>
              <a:t>, що підтверджує хорошу </a:t>
            </a:r>
            <a:r>
              <a:rPr lang="uk-UA" sz="1400" dirty="0" err="1" smtClean="0"/>
              <a:t>тест-ретестову</a:t>
            </a:r>
            <a:r>
              <a:rPr lang="uk-UA" sz="1400" dirty="0" smtClean="0"/>
              <a:t> надійність.</a:t>
            </a:r>
          </a:p>
          <a:p>
            <a:pPr marL="0" indent="0">
              <a:buNone/>
            </a:pPr>
            <a:r>
              <a:rPr lang="uk-UA" sz="1400" b="1" i="1" dirty="0" err="1" smtClean="0"/>
              <a:t>Валідність</a:t>
            </a:r>
            <a:r>
              <a:rPr lang="uk-UA" sz="1400" b="1" i="1" dirty="0" smtClean="0"/>
              <a:t> </a:t>
            </a:r>
            <a:r>
              <a:rPr lang="en-US" sz="1400" b="1" i="1" dirty="0" smtClean="0"/>
              <a:t>SGRQ</a:t>
            </a:r>
            <a:endParaRPr lang="uk-UA" sz="1400" b="1" i="1" dirty="0" smtClean="0"/>
          </a:p>
          <a:p>
            <a:pPr marL="0" indent="0">
              <a:buNone/>
            </a:pPr>
            <a:r>
              <a:rPr lang="uk-UA" sz="1400" u="sng" dirty="0" smtClean="0"/>
              <a:t>1. </a:t>
            </a:r>
            <a:r>
              <a:rPr lang="uk-UA" sz="1400" u="sng" dirty="0" err="1" smtClean="0"/>
              <a:t>Конструктна</a:t>
            </a:r>
            <a:r>
              <a:rPr lang="uk-UA" sz="1400" u="sng" dirty="0" smtClean="0"/>
              <a:t> </a:t>
            </a:r>
            <a:r>
              <a:rPr lang="uk-UA" sz="1400" u="sng" dirty="0" err="1" smtClean="0"/>
              <a:t>валідність</a:t>
            </a:r>
            <a:r>
              <a:rPr lang="uk-UA" sz="1400" dirty="0" smtClean="0"/>
              <a:t>. </a:t>
            </a:r>
            <a:r>
              <a:rPr lang="en-US" sz="1400" dirty="0" smtClean="0"/>
              <a:t>SGRQ</a:t>
            </a:r>
            <a:r>
              <a:rPr lang="uk-UA" sz="1400" dirty="0" smtClean="0"/>
              <a:t> демонструє високу </a:t>
            </a:r>
            <a:r>
              <a:rPr lang="uk-UA" sz="1400" dirty="0" err="1" smtClean="0"/>
              <a:t>конструктну</a:t>
            </a:r>
            <a:r>
              <a:rPr lang="uk-UA" sz="1400" dirty="0" smtClean="0"/>
              <a:t> </a:t>
            </a:r>
            <a:r>
              <a:rPr lang="uk-UA" sz="1400" dirty="0" err="1" smtClean="0"/>
              <a:t>валідність</a:t>
            </a:r>
            <a:r>
              <a:rPr lang="uk-UA" sz="1400" dirty="0" smtClean="0"/>
              <a:t>, оскільки його результати корелюють з іншими змінними, які також оцінюють якість життя та функціональність  при респіраторних захворюваннях. </a:t>
            </a:r>
          </a:p>
          <a:p>
            <a:pPr marL="0" indent="0">
              <a:buNone/>
            </a:pPr>
            <a:r>
              <a:rPr lang="uk-UA" sz="1400" u="sng" dirty="0" smtClean="0"/>
              <a:t>2. </a:t>
            </a:r>
            <a:r>
              <a:rPr lang="uk-UA" sz="1400" u="sng" dirty="0" err="1" smtClean="0"/>
              <a:t>Критеріальна</a:t>
            </a:r>
            <a:r>
              <a:rPr lang="uk-UA" sz="1400" u="sng" dirty="0" smtClean="0"/>
              <a:t> </a:t>
            </a:r>
            <a:r>
              <a:rPr lang="uk-UA" sz="1400" u="sng" dirty="0" err="1" smtClean="0"/>
              <a:t>валідність</a:t>
            </a:r>
            <a:r>
              <a:rPr lang="uk-UA" sz="1400" dirty="0" smtClean="0"/>
              <a:t>. Дослідження показують, що </a:t>
            </a:r>
            <a:r>
              <a:rPr lang="en-US" sz="1400" dirty="0" smtClean="0"/>
              <a:t>SGRQ</a:t>
            </a:r>
            <a:r>
              <a:rPr lang="uk-UA" sz="1400" dirty="0" smtClean="0"/>
              <a:t> корелює з іншими інструментами вимірювання якості життя (наприклад через оцінку симптомів, фізичних обмежень), а також з клінічними показниками (наприклад тяжкістю захворювання).</a:t>
            </a:r>
          </a:p>
          <a:p>
            <a:pPr marL="0" indent="0">
              <a:buNone/>
            </a:pPr>
            <a:r>
              <a:rPr lang="uk-UA" sz="1400" u="sng" dirty="0" smtClean="0"/>
              <a:t>3. </a:t>
            </a:r>
            <a:r>
              <a:rPr lang="uk-UA" sz="1400" u="sng" dirty="0" err="1" smtClean="0"/>
              <a:t>Контентна</a:t>
            </a:r>
            <a:r>
              <a:rPr lang="uk-UA" sz="1400" u="sng" dirty="0" smtClean="0"/>
              <a:t> </a:t>
            </a:r>
            <a:r>
              <a:rPr lang="uk-UA" sz="1400" u="sng" dirty="0" err="1" smtClean="0"/>
              <a:t>валідність</a:t>
            </a:r>
            <a:r>
              <a:rPr lang="uk-UA" sz="1400" u="sng" dirty="0" smtClean="0"/>
              <a:t>. </a:t>
            </a:r>
            <a:r>
              <a:rPr lang="uk-UA" sz="1400" dirty="0" smtClean="0"/>
              <a:t>Питання </a:t>
            </a:r>
            <a:r>
              <a:rPr lang="en-US" sz="1400" dirty="0" smtClean="0"/>
              <a:t>SGRQ</a:t>
            </a:r>
            <a:r>
              <a:rPr lang="uk-UA" sz="1400" dirty="0" smtClean="0"/>
              <a:t> </a:t>
            </a:r>
            <a:r>
              <a:rPr lang="uk-UA" sz="1400" dirty="0" err="1" smtClean="0"/>
              <a:t>охопл.ть</a:t>
            </a:r>
            <a:r>
              <a:rPr lang="uk-UA" sz="1400" dirty="0" smtClean="0"/>
              <a:t> всі аспекти, що мають значення для пацієнтів х респіраторними захворюваннями, що також підтверджує його </a:t>
            </a:r>
            <a:r>
              <a:rPr lang="uk-UA" sz="1400" dirty="0" err="1" smtClean="0"/>
              <a:t>контентну</a:t>
            </a:r>
            <a:r>
              <a:rPr lang="uk-UA" sz="1400" dirty="0" smtClean="0"/>
              <a:t> </a:t>
            </a:r>
            <a:r>
              <a:rPr lang="uk-UA" sz="1400" dirty="0" err="1" smtClean="0"/>
              <a:t>валідність</a:t>
            </a:r>
            <a:r>
              <a:rPr lang="uk-UA" sz="1400" dirty="0" smtClean="0"/>
              <a:t>. </a:t>
            </a:r>
            <a:endParaRPr lang="uk-UA"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Обмеження щодо використання </a:t>
            </a:r>
            <a:r>
              <a:rPr lang="en-US" dirty="0" smtClean="0"/>
              <a:t>SGRQ</a:t>
            </a:r>
            <a:endParaRPr lang="uk-UA" dirty="0"/>
          </a:p>
        </p:txBody>
      </p:sp>
      <p:sp>
        <p:nvSpPr>
          <p:cNvPr id="3" name="Текст 2"/>
          <p:cNvSpPr>
            <a:spLocks noGrp="1"/>
          </p:cNvSpPr>
          <p:nvPr>
            <p:ph type="body" idx="1"/>
          </p:nvPr>
        </p:nvSpPr>
        <p:spPr>
          <a:xfrm>
            <a:off x="501805" y="1028700"/>
            <a:ext cx="7923270" cy="3574800"/>
          </a:xfrm>
        </p:spPr>
        <p:txBody>
          <a:bodyPr/>
          <a:lstStyle/>
          <a:p>
            <a:pPr marL="0" indent="0">
              <a:buNone/>
            </a:pPr>
            <a:r>
              <a:rPr lang="uk-UA" sz="1400" i="1" u="sng" dirty="0" smtClean="0"/>
              <a:t>1. Мовні бар</a:t>
            </a:r>
            <a:r>
              <a:rPr lang="en-US" sz="1400" i="1" u="sng" dirty="0" smtClean="0"/>
              <a:t>’</a:t>
            </a:r>
            <a:r>
              <a:rPr lang="uk-UA" sz="1400" i="1" u="sng" dirty="0" err="1" smtClean="0"/>
              <a:t>єри</a:t>
            </a:r>
            <a:r>
              <a:rPr lang="uk-UA" sz="1400" i="1" u="sng" dirty="0" smtClean="0"/>
              <a:t>. </a:t>
            </a:r>
            <a:r>
              <a:rPr lang="uk-UA" sz="1400" dirty="0" smtClean="0"/>
              <a:t>Переклади </a:t>
            </a:r>
            <a:r>
              <a:rPr lang="en-US" sz="1400" dirty="0" smtClean="0"/>
              <a:t>SGRQ</a:t>
            </a:r>
            <a:r>
              <a:rPr lang="uk-UA" sz="1400" dirty="0" smtClean="0"/>
              <a:t> на різні мови можуть мати проблеми з адаптацією та точністю, особливо якщо мова не є основною для використання цього інструменту.</a:t>
            </a:r>
          </a:p>
          <a:p>
            <a:pPr marL="0" indent="0">
              <a:buNone/>
            </a:pPr>
            <a:r>
              <a:rPr lang="uk-UA" sz="1400" i="1" u="sng" dirty="0" smtClean="0"/>
              <a:t>2. Тривалість тесту. </a:t>
            </a:r>
            <a:r>
              <a:rPr lang="uk-UA" sz="1400" dirty="0" smtClean="0"/>
              <a:t>Хоча опитувальник не є занадто довгим, він все ж може бути важким для пацієнтів з дуже важким станом здоров</a:t>
            </a:r>
            <a:r>
              <a:rPr lang="en-US" sz="1400" dirty="0" smtClean="0"/>
              <a:t>’</a:t>
            </a:r>
            <a:r>
              <a:rPr lang="uk-UA" sz="1400" dirty="0" smtClean="0"/>
              <a:t>я, таких як пацієнти, які перебувають у стадії декомпенсації.</a:t>
            </a:r>
          </a:p>
          <a:p>
            <a:pPr marL="0" indent="0">
              <a:buNone/>
            </a:pPr>
            <a:r>
              <a:rPr lang="uk-UA" sz="1400" i="1" u="sng" dirty="0" smtClean="0"/>
              <a:t>3. </a:t>
            </a:r>
            <a:r>
              <a:rPr lang="en-US" sz="1400" i="1" u="sng" dirty="0" smtClean="0"/>
              <a:t>C</a:t>
            </a:r>
            <a:r>
              <a:rPr lang="uk-UA" sz="1400" i="1" u="sng" dirty="0" err="1" smtClean="0"/>
              <a:t>пецифічність</a:t>
            </a:r>
            <a:r>
              <a:rPr lang="uk-UA" sz="1400" i="1" u="sng" dirty="0" smtClean="0"/>
              <a:t>.</a:t>
            </a:r>
            <a:r>
              <a:rPr lang="uk-UA" sz="1400" dirty="0" smtClean="0"/>
              <a:t> </a:t>
            </a:r>
            <a:r>
              <a:rPr lang="en-US" sz="1400" dirty="0" smtClean="0"/>
              <a:t>SGRQ</a:t>
            </a:r>
            <a:r>
              <a:rPr lang="ru-RU" sz="1400" dirty="0" smtClean="0"/>
              <a:t> </a:t>
            </a:r>
            <a:r>
              <a:rPr lang="uk-UA" sz="1400" dirty="0" smtClean="0"/>
              <a:t>орієнтований на респіраторні захворювання і може бути менш корисним для пацієнтів з іншими хронічними захворюваннями, що впливають на якість життя (наприклад серцево-судинні захворювання).</a:t>
            </a:r>
          </a:p>
          <a:p>
            <a:pPr marL="0" indent="0">
              <a:buNone/>
            </a:pPr>
            <a:r>
              <a:rPr lang="uk-UA" sz="1400" i="1" u="sng" dirty="0" smtClean="0"/>
              <a:t>4. Інтерпретація результатів</a:t>
            </a:r>
            <a:r>
              <a:rPr lang="uk-UA" sz="1400" dirty="0" smtClean="0"/>
              <a:t>. Для коректної інтерпретації результатів </a:t>
            </a:r>
            <a:r>
              <a:rPr lang="uk-UA" sz="1400" dirty="0" err="1" smtClean="0"/>
              <a:t>необхілне</a:t>
            </a:r>
            <a:r>
              <a:rPr lang="uk-UA" sz="1400" dirty="0" smtClean="0"/>
              <a:t> знання клінічного контексту та досвіт роботи з цим інструментом, що може бути обмеженням для менш досвідчених фахівців.</a:t>
            </a:r>
          </a:p>
          <a:p>
            <a:pPr marL="0" indent="0">
              <a:buNone/>
            </a:pPr>
            <a:r>
              <a:rPr lang="uk-UA" sz="1400" i="1" u="sng" dirty="0" smtClean="0"/>
              <a:t>5. Не підходить для оцінки тяжкості захворювання. </a:t>
            </a:r>
            <a:r>
              <a:rPr lang="en-US" sz="1400" dirty="0" smtClean="0"/>
              <a:t>SGRQ</a:t>
            </a:r>
            <a:r>
              <a:rPr lang="ru-RU" sz="1400" dirty="0" smtClean="0"/>
              <a:t> </a:t>
            </a:r>
            <a:r>
              <a:rPr lang="uk-UA" sz="1400" dirty="0" smtClean="0"/>
              <a:t>більше зосереджений на якості життя пацієнта, а не на точному вимірюванні фізіологічної функції чи клінічної тяжкості захворювання. </a:t>
            </a:r>
          </a:p>
          <a:p>
            <a:pPr marL="0" indent="0">
              <a:buNone/>
            </a:pPr>
            <a:r>
              <a:rPr lang="uk-UA" sz="1400" dirty="0" smtClean="0"/>
              <a:t>Отже, хоча </a:t>
            </a:r>
            <a:r>
              <a:rPr lang="en-US" sz="1400" dirty="0" smtClean="0"/>
              <a:t>SGRQ</a:t>
            </a:r>
            <a:r>
              <a:rPr lang="uk-UA" sz="1400" dirty="0" smtClean="0"/>
              <a:t> є </a:t>
            </a:r>
            <a:r>
              <a:rPr lang="uk-UA" sz="1400" dirty="0" err="1" smtClean="0"/>
              <a:t>валідним</a:t>
            </a:r>
            <a:r>
              <a:rPr lang="uk-UA" sz="1400" dirty="0" smtClean="0"/>
              <a:t> і надійним інструментом для оцінки якості життя пацієнтів з респіраторними захворюваннями, його використання має певні обмеження, які слід враховувати в залежності від контексту застосування.</a:t>
            </a:r>
            <a:endParaRPr lang="uk-UA" sz="1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quatic and Physical Therapy Center XL by Slidesgo">
  <a:themeElements>
    <a:clrScheme name="Simple Light">
      <a:dk1>
        <a:srgbClr val="1A4568"/>
      </a:dk1>
      <a:lt1>
        <a:srgbClr val="FFFFFF"/>
      </a:lt1>
      <a:dk2>
        <a:srgbClr val="285E89"/>
      </a:dk2>
      <a:lt2>
        <a:srgbClr val="80C9DD"/>
      </a:lt2>
      <a:accent1>
        <a:srgbClr val="285E89"/>
      </a:accent1>
      <a:accent2>
        <a:srgbClr val="9DCEDF"/>
      </a:accent2>
      <a:accent3>
        <a:srgbClr val="EFEFEF"/>
      </a:accent3>
      <a:accent4>
        <a:srgbClr val="66A5BB"/>
      </a:accent4>
      <a:accent5>
        <a:srgbClr val="EFEFEF"/>
      </a:accent5>
      <a:accent6>
        <a:srgbClr val="1A4568"/>
      </a:accent6>
      <a:hlink>
        <a:srgbClr val="285E8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855</TotalTime>
  <Words>1126</Words>
  <Application>Microsoft Office PowerPoint</Application>
  <PresentationFormat>Экран (16:9)</PresentationFormat>
  <Paragraphs>78</Paragraphs>
  <Slides>11</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Josefin Sans</vt:lpstr>
      <vt:lpstr>Open Sans</vt:lpstr>
      <vt:lpstr>Anaheim</vt:lpstr>
      <vt:lpstr>Roboto Condensed Light</vt:lpstr>
      <vt:lpstr>Aquatic and Physical Therapy Center XL by Slidesgo</vt:lpstr>
      <vt:lpstr>Опитувальник госпіталю Св. Георгія для оцінки дихальної функції пацієнтів із хронічним обструктивним захворюванням легень</vt:lpstr>
      <vt:lpstr>Вступ</vt:lpstr>
      <vt:lpstr>Загальна характеристика SGRQ</vt:lpstr>
      <vt:lpstr>Загальна характеристика SGRQ</vt:lpstr>
      <vt:lpstr>Методологія оцінки за SGRQ</vt:lpstr>
      <vt:lpstr>Методологія оцінки за SGRQ</vt:lpstr>
      <vt:lpstr>Значення SGRQ у клінічній практиці</vt:lpstr>
      <vt:lpstr>Обмеження та переваги опитувальника</vt:lpstr>
      <vt:lpstr>Обмеження щодо використання SGRQ</vt:lpstr>
      <vt:lpstr>Динаміка показників якості життя хворих досліджуваних груп до та після проведення реабілітаційної програми</vt:lpstr>
      <vt:lpstr>Висновки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Опитувальник госпіталю Св. Георгія для оцінки дихальної функції пацієнтів із хронічним обструктивним захворюванням легень</dc:title>
  <dc:creator>admin</dc:creator>
  <cp:lastModifiedBy>admin</cp:lastModifiedBy>
  <cp:revision>16</cp:revision>
  <dcterms:modified xsi:type="dcterms:W3CDTF">2025-04-11T11:33:19Z</dcterms:modified>
</cp:coreProperties>
</file>