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46c4fa043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46c4fa043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4230a8d66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4230a8d66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230a8d66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4230a8d6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230a8d66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230a8d66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230a8d66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4230a8d66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230a8d66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4230a8d66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04df4804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04df4804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D0E0E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345700"/>
            <a:ext cx="8520600" cy="193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/>
              <a:t>Клінічна анкета відносно хронічного обструктивного захворювання легень</a:t>
            </a:r>
            <a:endParaRPr sz="3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/>
              <a:t>The Clinical COPD Questionnaire CCQ</a:t>
            </a:r>
            <a:endParaRPr sz="36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755750" y="3802725"/>
            <a:ext cx="4076400" cy="9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Виконала Лелека Настя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504000"/>
            <a:ext cx="3201850" cy="248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Визначення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>
                <a:solidFill>
                  <a:schemeClr val="dk1"/>
                </a:solidFill>
              </a:rPr>
              <a:t>Хронічне обструктивне захворювання легень (ХОЗЛ) — це прогресуючий респіраторний стан, що характеризується постійним обмеженням повітряного потоку та супутніми симптомами, такими як задишка, кашель і виділення мокротиння. Хворі на ХОЗЛ можуть не одразу зрозуміти, що їм не вистачає дихання, поки не стане дуже важко виконувати прості завдання, наприклад, ходити по сходах.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300">
                <a:solidFill>
                  <a:schemeClr val="dk1"/>
                </a:solidFill>
              </a:rPr>
              <a:t>Головна причина розвитку ХОЗЛ — тютюновий дим . Найбільш уразливими для цієї хвороби у всьому світі є завзяті курці.</a:t>
            </a:r>
            <a:endParaRPr sz="23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400" y="1152475"/>
            <a:ext cx="3999900" cy="3416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.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1300">
                <a:solidFill>
                  <a:schemeClr val="dk1"/>
                </a:solidFill>
              </a:rPr>
              <a:t>0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</p:txBody>
      </p:sp>
      <p:pic>
        <p:nvPicPr>
          <p:cNvPr id="71" name="Google Shape;71;p15" title="Знімок екрана 2025-04-03 12015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825" y="163500"/>
            <a:ext cx="8857474" cy="4652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8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Клінічна анкета щодо хронічного обструктивного захворювання легень (CCQ)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452875"/>
            <a:ext cx="8520600" cy="31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chemeClr val="dk1"/>
                </a:solidFill>
              </a:rPr>
              <a:t>Клінічна анкета щодо хронічного обструктивного захворювання легенів (CCQ) — це інструмент для оцінки стану пацієнта з ХОЗЛ. Вона складається з 10 питань, які охоплюють три розділи: симптоми , функціональний стан і психічний стан . Кожне питання оцінюється за 7-бальною шкалою від 0 до 6, де вищий бал вказує на важкий стан пацієнта.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Основні особливості CCQ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Оцінка симптомів : CCQ включає питання щодо кашлю, задишки та інших респіраторних симптомів.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Функціональний стан : Оцінює здатність пацієнта виконувати повсякденні дії та фізичні навантаження.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Психічний стан : Враховує рівень депресії та тривоги, пов'язані із захворюваннями.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Структура CCQ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206219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ru" sz="1900">
                <a:solidFill>
                  <a:schemeClr val="dk1"/>
                </a:solidFill>
              </a:rPr>
              <a:t>Анкета поділяється на три основних секції, що охоплюють основні аспекти симптоматики, їхній вплив на повсякденне життя, а також загальне самопочуття, спрощуючи аналіз та інтерпретацію зібраних даних.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ru" sz="1900">
                <a:solidFill>
                  <a:schemeClr val="dk1"/>
                </a:solidFill>
              </a:rPr>
              <a:t>• Оцінка симптомів: Кожен компонент анкети передбачає оцінку симптомів, що включає ступінь їхньої виразності та частоту проявів, що дає змогу лікарям точніше трактувати зібрані дані</a:t>
            </a:r>
            <a:endParaRPr sz="1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Використання CCQ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CCQ заповнюється пацієнтом самостійно або за допомогою медичного працівника.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Відповіді на запитання оцінюються за шкалою від 0 до 6, де 0 означає зовсім ні або немає проблем, а 6 означає дуже часто, є проблеми. Загальний бал CCQ розраховується як середнє значення відповідей на всі 10 питань.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Вищий бал CCQ вказує на більш важкий стан пацієнта.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191550"/>
            <a:ext cx="8520600" cy="53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Висновок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780175"/>
            <a:ext cx="8520600" cy="417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Ця анкета включає питання щодо кашлю, задишки та інших респіраторних симптомів.Кожне з 10 запитань оцінюється за 7-бальною шкалою Лайкерта в діапазоні від 0 (дуже добре/без обмежень/безсимптомно) до 6 (дуже погано/зовсім обмежено/надзвичайно симптоматично).Є два способи обчислення результатів: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Бали за доменом: бали для запитань у кожному з трьох доменів (симптоми, функціональний стан і психічний стан) усереднюються, щоб отримати бал для кожного домену.Загальна оцінка: бали за всі 10 запитань підсумовуються, а потім діляться на 10, щоб отримати загальну оцінку CCQ.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Інтерпретація результатів CCQ: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Нижчий бал за CCQ вказує на кращий стан здоров’я , з меншою кількістю симптомів, меншими функціональними обмеженнями та кращим психічним станом. І навпаки, вищий бал свідчить про гірший стан здоров’я 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Ось деякі загальні рекомендації щодо тлумачення загального балу CCQ: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CCQ &lt; 1: Прийнятний стан здоров’я.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1 ≤ CCQ &lt; 2: Прийнятно для помірного захворювання.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2 ≤ CCQ &lt; 3: Нестабільні-суворі обмеження.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CCQ ≥ 3: Дуже нестабільний – дуже серйозні обмеження.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